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8"/>
  </p:notesMasterIdLst>
  <p:sldIdLst>
    <p:sldId id="256" r:id="rId2"/>
    <p:sldId id="259" r:id="rId3"/>
    <p:sldId id="293" r:id="rId4"/>
    <p:sldId id="260" r:id="rId5"/>
    <p:sldId id="261" r:id="rId6"/>
    <p:sldId id="262" r:id="rId7"/>
    <p:sldId id="263" r:id="rId8"/>
    <p:sldId id="264" r:id="rId9"/>
    <p:sldId id="267" r:id="rId10"/>
    <p:sldId id="269" r:id="rId11"/>
    <p:sldId id="270" r:id="rId12"/>
    <p:sldId id="271" r:id="rId13"/>
    <p:sldId id="272" r:id="rId14"/>
    <p:sldId id="273" r:id="rId15"/>
    <p:sldId id="274" r:id="rId16"/>
    <p:sldId id="275" r:id="rId17"/>
    <p:sldId id="276" r:id="rId18"/>
    <p:sldId id="277" r:id="rId19"/>
    <p:sldId id="278" r:id="rId20"/>
    <p:sldId id="279" r:id="rId21"/>
    <p:sldId id="280" r:id="rId22"/>
    <p:sldId id="281" r:id="rId23"/>
    <p:sldId id="282" r:id="rId24"/>
    <p:sldId id="283" r:id="rId25"/>
    <p:sldId id="285" r:id="rId26"/>
    <p:sldId id="286" r:id="rId27"/>
    <p:sldId id="287" r:id="rId28"/>
    <p:sldId id="288" r:id="rId29"/>
    <p:sldId id="292" r:id="rId30"/>
    <p:sldId id="317" r:id="rId31"/>
    <p:sldId id="318" r:id="rId32"/>
    <p:sldId id="325" r:id="rId33"/>
    <p:sldId id="324" r:id="rId34"/>
    <p:sldId id="323" r:id="rId35"/>
    <p:sldId id="320" r:id="rId36"/>
    <p:sldId id="321" r:id="rId37"/>
  </p:sldIdLst>
  <p:sldSz cx="9144000" cy="5143500" type="screen16x9"/>
  <p:notesSz cx="6858000" cy="9144000"/>
  <p:custDataLst>
    <p:tags r:id="rId39"/>
  </p:custDataLst>
  <p:defaultTextStyle>
    <a:defPPr>
      <a:defRPr lang="es-P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>
      <p:cViewPr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gs" Target="tags/tag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;n">
            <a:extLst>
              <a:ext uri="{FF2B5EF4-FFF2-40B4-BE49-F238E27FC236}">
                <a16:creationId xmlns:a16="http://schemas.microsoft.com/office/drawing/2014/main" id="{DAA6F44A-E37A-AEDA-765B-1771EF8D1E6C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295" y="685800"/>
            <a:ext cx="6096076" cy="3429000"/>
          </a:xfrm>
          <a:prstGeom prst="rect">
            <a:avLst/>
          </a:prstGeom>
          <a:noFill/>
          <a:ln w="9528" cap="flat">
            <a:solidFill>
              <a:srgbClr val="000000"/>
            </a:solidFill>
            <a:prstDash val="solid"/>
            <a:round/>
          </a:ln>
        </p:spPr>
      </p:sp>
      <p:sp>
        <p:nvSpPr>
          <p:cNvPr id="3" name="Google Shape;4;n">
            <a:extLst>
              <a:ext uri="{FF2B5EF4-FFF2-40B4-BE49-F238E27FC236}">
                <a16:creationId xmlns:a16="http://schemas.microsoft.com/office/drawing/2014/main" id="{20C773BA-8450-ADA1-9CFA-261B52154AFF}"/>
              </a:ext>
            </a:extLst>
          </p:cNvPr>
          <p:cNvSpPr txBox="1"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305889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457200" marR="0" lvl="0" indent="-298451" algn="l" defTabSz="914400" rtl="0" fontAlgn="auto" hangingPunct="1">
      <a:lnSpc>
        <a:spcPct val="100000"/>
      </a:lnSpc>
      <a:spcBef>
        <a:spcPct val="0"/>
      </a:spcBef>
      <a:spcAft>
        <a:spcPct val="0"/>
      </a:spcAft>
      <a:buClr>
        <a:srgbClr val="000000"/>
      </a:buClr>
      <a:buSzPts val="1100"/>
      <a:buFont typeface="Arial"/>
      <a:buChar char="●"/>
      <a:defRPr lang="es-PE" sz="1100" b="0" i="0" u="none" strike="noStrike" kern="0" cap="none" spc="0" baseline="0">
        <a:solidFill>
          <a:srgbClr val="000000"/>
        </a:solidFill>
        <a:uFillTx/>
        <a:latin typeface="Arial"/>
        <a:ea typeface="Arial"/>
        <a:cs typeface="Arial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54;g127ed24e6cb_0_0:notes">
            <a:extLst>
              <a:ext uri="{FF2B5EF4-FFF2-40B4-BE49-F238E27FC236}">
                <a16:creationId xmlns:a16="http://schemas.microsoft.com/office/drawing/2014/main" id="{CEEDCEB6-7114-6350-DC53-F90DF2BD2E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455;g127ed24e6cb_0_0:notes">
            <a:extLst>
              <a:ext uri="{FF2B5EF4-FFF2-40B4-BE49-F238E27FC236}">
                <a16:creationId xmlns:a16="http://schemas.microsoft.com/office/drawing/2014/main" id="{671F0FBC-A727-902C-8EC5-1484C3ADB6C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66;g12719675ce4_0_27879:notes">
            <a:extLst>
              <a:ext uri="{FF2B5EF4-FFF2-40B4-BE49-F238E27FC236}">
                <a16:creationId xmlns:a16="http://schemas.microsoft.com/office/drawing/2014/main" id="{42B55B0A-39BD-34F1-AB8E-30ABD12614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667;g12719675ce4_0_27879:notes">
            <a:extLst>
              <a:ext uri="{FF2B5EF4-FFF2-40B4-BE49-F238E27FC236}">
                <a16:creationId xmlns:a16="http://schemas.microsoft.com/office/drawing/2014/main" id="{2D50FA99-0C57-44BC-BCBB-2F3CC56DB56E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08;g127c222bda3_0_27:notes">
            <a:extLst>
              <a:ext uri="{FF2B5EF4-FFF2-40B4-BE49-F238E27FC236}">
                <a16:creationId xmlns:a16="http://schemas.microsoft.com/office/drawing/2014/main" id="{6F72C23F-4C79-F020-D87E-801AD4CC392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09;g127c222bda3_0_27:notes">
            <a:extLst>
              <a:ext uri="{FF2B5EF4-FFF2-40B4-BE49-F238E27FC236}">
                <a16:creationId xmlns:a16="http://schemas.microsoft.com/office/drawing/2014/main" id="{C145C189-6BC0-C714-5A6D-B2E841E1E3EC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16;g12719675ce4_0_27996:notes">
            <a:extLst>
              <a:ext uri="{FF2B5EF4-FFF2-40B4-BE49-F238E27FC236}">
                <a16:creationId xmlns:a16="http://schemas.microsoft.com/office/drawing/2014/main" id="{5C5BD5DA-4DEB-E917-2BF9-E0809CC28F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17;g12719675ce4_0_27996:notes">
            <a:extLst>
              <a:ext uri="{FF2B5EF4-FFF2-40B4-BE49-F238E27FC236}">
                <a16:creationId xmlns:a16="http://schemas.microsoft.com/office/drawing/2014/main" id="{DB5F14D4-75BD-8374-B02B-C668B9D86608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27;g127c222bda3_0_35:notes">
            <a:extLst>
              <a:ext uri="{FF2B5EF4-FFF2-40B4-BE49-F238E27FC236}">
                <a16:creationId xmlns:a16="http://schemas.microsoft.com/office/drawing/2014/main" id="{C8CE181B-9E1F-6596-1526-813EC5392A2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28;g127c222bda3_0_35:notes">
            <a:extLst>
              <a:ext uri="{FF2B5EF4-FFF2-40B4-BE49-F238E27FC236}">
                <a16:creationId xmlns:a16="http://schemas.microsoft.com/office/drawing/2014/main" id="{8886E794-7D5A-6A2D-2836-361BD6E6040B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32;g12719675be1_0_15:notes">
            <a:extLst>
              <a:ext uri="{FF2B5EF4-FFF2-40B4-BE49-F238E27FC236}">
                <a16:creationId xmlns:a16="http://schemas.microsoft.com/office/drawing/2014/main" id="{7F0C6B3C-FDA8-5778-9673-3768FDFD5D6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33;g12719675be1_0_15:notes">
            <a:extLst>
              <a:ext uri="{FF2B5EF4-FFF2-40B4-BE49-F238E27FC236}">
                <a16:creationId xmlns:a16="http://schemas.microsoft.com/office/drawing/2014/main" id="{09607C3E-547F-573D-EFA4-43E7E192900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41;g12719675ce4_0_28708:notes">
            <a:extLst>
              <a:ext uri="{FF2B5EF4-FFF2-40B4-BE49-F238E27FC236}">
                <a16:creationId xmlns:a16="http://schemas.microsoft.com/office/drawing/2014/main" id="{77143266-9400-887F-424F-84C0D46B422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42;g12719675ce4_0_28708:notes">
            <a:extLst>
              <a:ext uri="{FF2B5EF4-FFF2-40B4-BE49-F238E27FC236}">
                <a16:creationId xmlns:a16="http://schemas.microsoft.com/office/drawing/2014/main" id="{E8E4AB5A-5804-AE06-E1E7-1A9788E3A80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52;g12719675ce4_0_27874:notes">
            <a:extLst>
              <a:ext uri="{FF2B5EF4-FFF2-40B4-BE49-F238E27FC236}">
                <a16:creationId xmlns:a16="http://schemas.microsoft.com/office/drawing/2014/main" id="{53668598-FFE7-270E-A519-FD8D2A7D737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53;g12719675ce4_0_27874:notes">
            <a:extLst>
              <a:ext uri="{FF2B5EF4-FFF2-40B4-BE49-F238E27FC236}">
                <a16:creationId xmlns:a16="http://schemas.microsoft.com/office/drawing/2014/main" id="{98B48E71-507B-E886-D50B-F828E1846026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59;g12719675ce4_0_28011:notes">
            <a:extLst>
              <a:ext uri="{FF2B5EF4-FFF2-40B4-BE49-F238E27FC236}">
                <a16:creationId xmlns:a16="http://schemas.microsoft.com/office/drawing/2014/main" id="{889B888A-AAD5-2C2D-0EFE-09BFFFB6458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60;g12719675ce4_0_28011:notes">
            <a:extLst>
              <a:ext uri="{FF2B5EF4-FFF2-40B4-BE49-F238E27FC236}">
                <a16:creationId xmlns:a16="http://schemas.microsoft.com/office/drawing/2014/main" id="{A2BF3CFF-F6EA-EA71-691C-C54CF3079701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72;g12719675ce4_0_28037:notes">
            <a:extLst>
              <a:ext uri="{FF2B5EF4-FFF2-40B4-BE49-F238E27FC236}">
                <a16:creationId xmlns:a16="http://schemas.microsoft.com/office/drawing/2014/main" id="{EDFDEEF0-604F-2FF8-48AF-BBAD4EF20B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73;g12719675ce4_0_28037:notes">
            <a:extLst>
              <a:ext uri="{FF2B5EF4-FFF2-40B4-BE49-F238E27FC236}">
                <a16:creationId xmlns:a16="http://schemas.microsoft.com/office/drawing/2014/main" id="{650BF0F2-E338-C817-C1FA-F51781A27557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92;g12719675ce4_0_28499:notes">
            <a:extLst>
              <a:ext uri="{FF2B5EF4-FFF2-40B4-BE49-F238E27FC236}">
                <a16:creationId xmlns:a16="http://schemas.microsoft.com/office/drawing/2014/main" id="{487ED4E6-1224-8B0B-03DE-9A19FD6DB71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93;g12719675ce4_0_28499:notes">
            <a:extLst>
              <a:ext uri="{FF2B5EF4-FFF2-40B4-BE49-F238E27FC236}">
                <a16:creationId xmlns:a16="http://schemas.microsoft.com/office/drawing/2014/main" id="{479F2091-0824-C01D-5C60-06BF2D290DA6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83;g126d91f438b_0_10:notes">
            <a:extLst>
              <a:ext uri="{FF2B5EF4-FFF2-40B4-BE49-F238E27FC236}">
                <a16:creationId xmlns:a16="http://schemas.microsoft.com/office/drawing/2014/main" id="{4AB1F24A-8CF9-532A-50F8-9490DBD6A0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484;g126d91f438b_0_10:notes">
            <a:extLst>
              <a:ext uri="{FF2B5EF4-FFF2-40B4-BE49-F238E27FC236}">
                <a16:creationId xmlns:a16="http://schemas.microsoft.com/office/drawing/2014/main" id="{40967E1E-B8B9-29BE-0D88-F35E4C333D0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11;g12719675ce4_0_28715:notes">
            <a:extLst>
              <a:ext uri="{FF2B5EF4-FFF2-40B4-BE49-F238E27FC236}">
                <a16:creationId xmlns:a16="http://schemas.microsoft.com/office/drawing/2014/main" id="{93921EF4-D334-5601-4814-4E0C26AF4DE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812;g12719675ce4_0_28715:notes">
            <a:extLst>
              <a:ext uri="{FF2B5EF4-FFF2-40B4-BE49-F238E27FC236}">
                <a16:creationId xmlns:a16="http://schemas.microsoft.com/office/drawing/2014/main" id="{5BC3729B-0B90-D6A2-917C-A52CB756E46B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26;g12719675ce4_0_28741:notes">
            <a:extLst>
              <a:ext uri="{FF2B5EF4-FFF2-40B4-BE49-F238E27FC236}">
                <a16:creationId xmlns:a16="http://schemas.microsoft.com/office/drawing/2014/main" id="{3583FAB8-BC9F-27E4-2726-1DA043EF43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827;g12719675ce4_0_28741:notes">
            <a:extLst>
              <a:ext uri="{FF2B5EF4-FFF2-40B4-BE49-F238E27FC236}">
                <a16:creationId xmlns:a16="http://schemas.microsoft.com/office/drawing/2014/main" id="{CA98A07C-B50A-9E3E-CA43-E7ED650A335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67;g12719675ce4_0_28345:notes">
            <a:extLst>
              <a:ext uri="{FF2B5EF4-FFF2-40B4-BE49-F238E27FC236}">
                <a16:creationId xmlns:a16="http://schemas.microsoft.com/office/drawing/2014/main" id="{C92A6E7A-56E4-B1FF-DD1F-E234EBB4FB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868;g12719675ce4_0_28345:notes">
            <a:extLst>
              <a:ext uri="{FF2B5EF4-FFF2-40B4-BE49-F238E27FC236}">
                <a16:creationId xmlns:a16="http://schemas.microsoft.com/office/drawing/2014/main" id="{1B36345F-13F6-30EC-A6D4-FFC5899A9F97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41;g12719675ce4_0_28257:notes">
            <a:extLst>
              <a:ext uri="{FF2B5EF4-FFF2-40B4-BE49-F238E27FC236}">
                <a16:creationId xmlns:a16="http://schemas.microsoft.com/office/drawing/2014/main" id="{D55B2809-748F-8EB5-756D-5CB2E688990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942;g12719675ce4_0_28257:notes">
            <a:extLst>
              <a:ext uri="{FF2B5EF4-FFF2-40B4-BE49-F238E27FC236}">
                <a16:creationId xmlns:a16="http://schemas.microsoft.com/office/drawing/2014/main" id="{3E6D2121-3A47-6AA3-3DED-91020C44B157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08;g12719675ce4_0_28728:notes">
            <a:extLst>
              <a:ext uri="{FF2B5EF4-FFF2-40B4-BE49-F238E27FC236}">
                <a16:creationId xmlns:a16="http://schemas.microsoft.com/office/drawing/2014/main" id="{FEA5B199-9851-22D7-D0C2-F39252D10C1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009;g12719675ce4_0_28728:notes">
            <a:extLst>
              <a:ext uri="{FF2B5EF4-FFF2-40B4-BE49-F238E27FC236}">
                <a16:creationId xmlns:a16="http://schemas.microsoft.com/office/drawing/2014/main" id="{B29FCEB9-04EE-1C16-D1DF-2421EEF9CB4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 dirty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43;g12719675ce4_0_28440:notes">
            <a:extLst>
              <a:ext uri="{FF2B5EF4-FFF2-40B4-BE49-F238E27FC236}">
                <a16:creationId xmlns:a16="http://schemas.microsoft.com/office/drawing/2014/main" id="{7AF79431-75D5-0355-736F-E5CAB7CFBA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044;g12719675ce4_0_28440:notes">
            <a:extLst>
              <a:ext uri="{FF2B5EF4-FFF2-40B4-BE49-F238E27FC236}">
                <a16:creationId xmlns:a16="http://schemas.microsoft.com/office/drawing/2014/main" id="{3A48F333-F855-0B66-9C91-8F8979B0526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73;g12719675ce4_0_28735:notes">
            <a:extLst>
              <a:ext uri="{FF2B5EF4-FFF2-40B4-BE49-F238E27FC236}">
                <a16:creationId xmlns:a16="http://schemas.microsoft.com/office/drawing/2014/main" id="{82E4C991-AE52-D527-D6DA-AE255C0AD8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074;g12719675ce4_0_28735:notes">
            <a:extLst>
              <a:ext uri="{FF2B5EF4-FFF2-40B4-BE49-F238E27FC236}">
                <a16:creationId xmlns:a16="http://schemas.microsoft.com/office/drawing/2014/main" id="{56F06C81-9B9F-E4CA-85BE-6D1A4C1B0054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84;g12719675ce4_0_28220:notes">
            <a:extLst>
              <a:ext uri="{FF2B5EF4-FFF2-40B4-BE49-F238E27FC236}">
                <a16:creationId xmlns:a16="http://schemas.microsoft.com/office/drawing/2014/main" id="{ECFDF31A-58CB-15E3-DCB0-A3417154796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085;g12719675ce4_0_28220:notes">
            <a:extLst>
              <a:ext uri="{FF2B5EF4-FFF2-40B4-BE49-F238E27FC236}">
                <a16:creationId xmlns:a16="http://schemas.microsoft.com/office/drawing/2014/main" id="{CA216859-4172-420D-6FA7-E63E850A640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99;g12719675ce4_0_28085:notes">
            <a:extLst>
              <a:ext uri="{FF2B5EF4-FFF2-40B4-BE49-F238E27FC236}">
                <a16:creationId xmlns:a16="http://schemas.microsoft.com/office/drawing/2014/main" id="{873D42F0-46C6-54E4-31D6-5872F8A71E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100;g12719675ce4_0_28085:notes">
            <a:extLst>
              <a:ext uri="{FF2B5EF4-FFF2-40B4-BE49-F238E27FC236}">
                <a16:creationId xmlns:a16="http://schemas.microsoft.com/office/drawing/2014/main" id="{0D38872B-F40D-0BB8-2B53-D1072FB265D5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42;g12719675ce4_0_28534:notes">
            <a:extLst>
              <a:ext uri="{FF2B5EF4-FFF2-40B4-BE49-F238E27FC236}">
                <a16:creationId xmlns:a16="http://schemas.microsoft.com/office/drawing/2014/main" id="{18430263-8C32-C331-05B0-17011D1867C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143;g12719675ce4_0_28534:notes">
            <a:extLst>
              <a:ext uri="{FF2B5EF4-FFF2-40B4-BE49-F238E27FC236}">
                <a16:creationId xmlns:a16="http://schemas.microsoft.com/office/drawing/2014/main" id="{CFBF65C1-FBB3-D2DF-D4AC-C1893D39B4C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43;gc6be5cc860_0_869:notes">
            <a:extLst>
              <a:ext uri="{FF2B5EF4-FFF2-40B4-BE49-F238E27FC236}">
                <a16:creationId xmlns:a16="http://schemas.microsoft.com/office/drawing/2014/main" id="{E0F3D489-B405-39AA-0179-55C894D0A0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144;gc6be5cc860_0_869:notes">
            <a:extLst>
              <a:ext uri="{FF2B5EF4-FFF2-40B4-BE49-F238E27FC236}">
                <a16:creationId xmlns:a16="http://schemas.microsoft.com/office/drawing/2014/main" id="{C8D94914-6940-62F3-394D-C08E61163BB2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945D49B0-C2E8-20C3-C9FB-B2C1E54731A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2F8C59C8-4805-5B26-4C84-8F0562923247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158749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5;gbee43893fe_1_18133:notes">
            <a:extLst>
              <a:ext uri="{FF2B5EF4-FFF2-40B4-BE49-F238E27FC236}">
                <a16:creationId xmlns:a16="http://schemas.microsoft.com/office/drawing/2014/main" id="{5D540727-2892-7984-7592-5BE20195B07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966;gbee43893fe_1_18133:notes">
            <a:extLst>
              <a:ext uri="{FF2B5EF4-FFF2-40B4-BE49-F238E27FC236}">
                <a16:creationId xmlns:a16="http://schemas.microsoft.com/office/drawing/2014/main" id="{4A06FE4F-56CC-FBC9-6AB9-8DABC8276C50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5;gbee43893fe_1_18133:notes">
            <a:extLst>
              <a:ext uri="{FF2B5EF4-FFF2-40B4-BE49-F238E27FC236}">
                <a16:creationId xmlns:a16="http://schemas.microsoft.com/office/drawing/2014/main" id="{23E3C90C-2695-C51D-FCA3-7B63602097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966;gbee43893fe_1_18133:notes">
            <a:extLst>
              <a:ext uri="{FF2B5EF4-FFF2-40B4-BE49-F238E27FC236}">
                <a16:creationId xmlns:a16="http://schemas.microsoft.com/office/drawing/2014/main" id="{0BD71031-FC86-5F7E-AD20-7785F9024ECF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5;gbee43893fe_1_18133:notes">
            <a:extLst>
              <a:ext uri="{FF2B5EF4-FFF2-40B4-BE49-F238E27FC236}">
                <a16:creationId xmlns:a16="http://schemas.microsoft.com/office/drawing/2014/main" id="{0FD5BF59-445D-A7A5-3F74-A9CF031682F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966;gbee43893fe_1_18133:notes">
            <a:extLst>
              <a:ext uri="{FF2B5EF4-FFF2-40B4-BE49-F238E27FC236}">
                <a16:creationId xmlns:a16="http://schemas.microsoft.com/office/drawing/2014/main" id="{8894C2E5-F110-1BCD-5A51-0D560D992304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15;g126d91f438b_0_53:notes">
            <a:extLst>
              <a:ext uri="{FF2B5EF4-FFF2-40B4-BE49-F238E27FC236}">
                <a16:creationId xmlns:a16="http://schemas.microsoft.com/office/drawing/2014/main" id="{35E9C6A3-4A56-23B0-8194-20E1D1B36EC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516;g126d91f438b_0_53:notes">
            <a:extLst>
              <a:ext uri="{FF2B5EF4-FFF2-40B4-BE49-F238E27FC236}">
                <a16:creationId xmlns:a16="http://schemas.microsoft.com/office/drawing/2014/main" id="{D411AFD5-A235-4C97-F69F-ED98CAA6CCC8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25;g12719675ce4_0_28783:notes">
            <a:extLst>
              <a:ext uri="{FF2B5EF4-FFF2-40B4-BE49-F238E27FC236}">
                <a16:creationId xmlns:a16="http://schemas.microsoft.com/office/drawing/2014/main" id="{3DDB5A3A-BFC9-1630-6DCE-2941A674540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526;g12719675ce4_0_28783:notes">
            <a:extLst>
              <a:ext uri="{FF2B5EF4-FFF2-40B4-BE49-F238E27FC236}">
                <a16:creationId xmlns:a16="http://schemas.microsoft.com/office/drawing/2014/main" id="{12DC40E1-8100-330D-6B47-8A561E94FE3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32;g127c222bda3_0_39:notes">
            <a:extLst>
              <a:ext uri="{FF2B5EF4-FFF2-40B4-BE49-F238E27FC236}">
                <a16:creationId xmlns:a16="http://schemas.microsoft.com/office/drawing/2014/main" id="{F326C603-F60C-A13B-9F0C-D21B88297C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533;g127c222bda3_0_39:notes">
            <a:extLst>
              <a:ext uri="{FF2B5EF4-FFF2-40B4-BE49-F238E27FC236}">
                <a16:creationId xmlns:a16="http://schemas.microsoft.com/office/drawing/2014/main" id="{7C57CFA0-919A-3B46-8761-32B927EF636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45;g127c222bda3_0_13:notes">
            <a:extLst>
              <a:ext uri="{FF2B5EF4-FFF2-40B4-BE49-F238E27FC236}">
                <a16:creationId xmlns:a16="http://schemas.microsoft.com/office/drawing/2014/main" id="{DC9D98D5-31CD-E97F-FE6E-D695171626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546;g127c222bda3_0_13:notes">
            <a:extLst>
              <a:ext uri="{FF2B5EF4-FFF2-40B4-BE49-F238E27FC236}">
                <a16:creationId xmlns:a16="http://schemas.microsoft.com/office/drawing/2014/main" id="{45B925BE-14E6-B5D2-2341-305A934DAB2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67;g127c222bda3_0_5:notes">
            <a:extLst>
              <a:ext uri="{FF2B5EF4-FFF2-40B4-BE49-F238E27FC236}">
                <a16:creationId xmlns:a16="http://schemas.microsoft.com/office/drawing/2014/main" id="{5F0528F0-7BB0-FD0C-2D4A-E3F12270E7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568;g127c222bda3_0_5:notes">
            <a:extLst>
              <a:ext uri="{FF2B5EF4-FFF2-40B4-BE49-F238E27FC236}">
                <a16:creationId xmlns:a16="http://schemas.microsoft.com/office/drawing/2014/main" id="{27FBCBAE-064E-4C03-A6B3-D4D7B33EC40B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46;g12719675ce4_0_28611:notes">
            <a:extLst>
              <a:ext uri="{FF2B5EF4-FFF2-40B4-BE49-F238E27FC236}">
                <a16:creationId xmlns:a16="http://schemas.microsoft.com/office/drawing/2014/main" id="{4C56AD97-39FE-6A0C-3E5F-AA8EB816931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647;g12719675ce4_0_28611:notes">
            <a:extLst>
              <a:ext uri="{FF2B5EF4-FFF2-40B4-BE49-F238E27FC236}">
                <a16:creationId xmlns:a16="http://schemas.microsoft.com/office/drawing/2014/main" id="{F37FC629-F34B-738A-FC86-CAE3FBEFCE7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.jpeg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"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2;p2">
            <a:extLst>
              <a:ext uri="{FF2B5EF4-FFF2-40B4-BE49-F238E27FC236}">
                <a16:creationId xmlns:a16="http://schemas.microsoft.com/office/drawing/2014/main" id="{A3AD07E2-7D10-3141-BA9B-2F9B8F45B9D4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7" b="337"/>
          <a:stretch>
            <a:fillRect/>
          </a:stretch>
        </p:blipFill>
        <p:spPr>
          <a:xfrm>
            <a:off x="5578973" y="-1764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13;p2">
            <a:extLst>
              <a:ext uri="{FF2B5EF4-FFF2-40B4-BE49-F238E27FC236}">
                <a16:creationId xmlns:a16="http://schemas.microsoft.com/office/drawing/2014/main" id="{32C789D8-BCE0-EB73-8A3B-512D3A3E1872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715545" y="774533"/>
            <a:ext cx="3967197" cy="2432395"/>
          </a:xfrm>
        </p:spPr>
        <p:txBody>
          <a:bodyPr/>
          <a:lstStyle>
            <a:lvl1pPr>
              <a:lnSpc>
                <a:spcPct val="90000"/>
              </a:lnSpc>
              <a:defRPr sz="5900"/>
            </a:lvl1pPr>
          </a:lstStyle>
          <a:p>
            <a:pPr lvl="0"/>
            <a:endParaRPr lang="es-PE"/>
          </a:p>
        </p:txBody>
      </p:sp>
      <p:sp>
        <p:nvSpPr>
          <p:cNvPr id="4" name="Google Shape;14;p2">
            <a:extLst>
              <a:ext uri="{FF2B5EF4-FFF2-40B4-BE49-F238E27FC236}">
                <a16:creationId xmlns:a16="http://schemas.microsoft.com/office/drawing/2014/main" id="{C53BB32B-EE5E-9D4B-AB98-B30B9E82A39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5545" y="3731949"/>
            <a:ext cx="3166201" cy="720903"/>
          </a:xfrm>
        </p:spPr>
        <p:txBody>
          <a:bodyPr/>
          <a:lstStyle>
            <a:lvl1pPr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07607469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32;p14">
            <a:extLst>
              <a:ext uri="{FF2B5EF4-FFF2-40B4-BE49-F238E27FC236}">
                <a16:creationId xmlns:a16="http://schemas.microsoft.com/office/drawing/2014/main" id="{B7A55FBA-9D58-DF69-CDB8-8ECC966BA294}"/>
              </a:ext>
            </a:extLst>
          </p:cNvPr>
          <p:cNvSpPr/>
          <p:nvPr/>
        </p:nvSpPr>
        <p:spPr>
          <a:xfrm rot="5400013">
            <a:off x="2756980" y="3792108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3" name="Google Shape;133;p14">
            <a:extLst>
              <a:ext uri="{FF2B5EF4-FFF2-40B4-BE49-F238E27FC236}">
                <a16:creationId xmlns:a16="http://schemas.microsoft.com/office/drawing/2014/main" id="{BD423607-C5E2-4D00-B5A4-F737F739EFCF}"/>
              </a:ext>
            </a:extLst>
          </p:cNvPr>
          <p:cNvSpPr/>
          <p:nvPr/>
        </p:nvSpPr>
        <p:spPr>
          <a:xfrm rot="5399996" flipH="1">
            <a:off x="2378477" y="1182919"/>
            <a:ext cx="2912098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4" name="Google Shape;134;p14">
            <a:extLst>
              <a:ext uri="{FF2B5EF4-FFF2-40B4-BE49-F238E27FC236}">
                <a16:creationId xmlns:a16="http://schemas.microsoft.com/office/drawing/2014/main" id="{3373C4A1-E2DF-39B3-584E-DC43FB976C8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7" b="337"/>
          <a:stretch>
            <a:fillRect/>
          </a:stretch>
        </p:blipFill>
        <p:spPr>
          <a:xfrm flipH="1">
            <a:off x="-722" y="-1773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Google Shape;135;p14">
            <a:extLst>
              <a:ext uri="{FF2B5EF4-FFF2-40B4-BE49-F238E27FC236}">
                <a16:creationId xmlns:a16="http://schemas.microsoft.com/office/drawing/2014/main" id="{3C689341-5386-75DD-8C2D-3FC34684996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34469" y="3069787"/>
            <a:ext cx="3440402" cy="927896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136;p14">
            <a:extLst>
              <a:ext uri="{FF2B5EF4-FFF2-40B4-BE49-F238E27FC236}">
                <a16:creationId xmlns:a16="http://schemas.microsoft.com/office/drawing/2014/main" id="{3E775B01-B6D2-8E08-B454-2BF591A224B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34469" y="1294086"/>
            <a:ext cx="3440402" cy="1200296"/>
          </a:xfrm>
        </p:spPr>
        <p:txBody>
          <a:bodyPr anchorCtr="1"/>
          <a:lstStyle>
            <a:lvl1pPr algn="ctr">
              <a:defRPr sz="91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08260738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42;p15">
            <a:extLst>
              <a:ext uri="{FF2B5EF4-FFF2-40B4-BE49-F238E27FC236}">
                <a16:creationId xmlns:a16="http://schemas.microsoft.com/office/drawing/2014/main" id="{FFA8602D-2EAA-AA46-2176-AD7593741A8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826196" y="3279120"/>
            <a:ext cx="3388199" cy="777002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3" name="Google Shape;143;p15">
            <a:extLst>
              <a:ext uri="{FF2B5EF4-FFF2-40B4-BE49-F238E27FC236}">
                <a16:creationId xmlns:a16="http://schemas.microsoft.com/office/drawing/2014/main" id="{367618F4-B93C-1998-8FAC-19E184265B4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36227" y="1039974"/>
            <a:ext cx="2686196" cy="2133898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pic>
        <p:nvPicPr>
          <p:cNvPr id="4" name="Google Shape;145;p15">
            <a:extLst>
              <a:ext uri="{FF2B5EF4-FFF2-40B4-BE49-F238E27FC236}">
                <a16:creationId xmlns:a16="http://schemas.microsoft.com/office/drawing/2014/main" id="{FFEFB703-FB68-6F2F-77F7-55D7C33F365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3" b="14189"/>
          <a:stretch>
            <a:fillRect/>
          </a:stretch>
        </p:blipFill>
        <p:spPr>
          <a:xfrm>
            <a:off x="5578973" y="-1773"/>
            <a:ext cx="3567696" cy="5165152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Google Shape;146;p15">
            <a:extLst>
              <a:ext uri="{FF2B5EF4-FFF2-40B4-BE49-F238E27FC236}">
                <a16:creationId xmlns:a16="http://schemas.microsoft.com/office/drawing/2014/main" id="{753F6606-414A-1CEC-76F5-C3128D81F2CE}"/>
              </a:ext>
            </a:extLst>
          </p:cNvPr>
          <p:cNvSpPr/>
          <p:nvPr/>
        </p:nvSpPr>
        <p:spPr>
          <a:xfrm rot="5400013">
            <a:off x="4232584" y="3803437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6" name="Google Shape;147;p15">
            <a:extLst>
              <a:ext uri="{FF2B5EF4-FFF2-40B4-BE49-F238E27FC236}">
                <a16:creationId xmlns:a16="http://schemas.microsoft.com/office/drawing/2014/main" id="{6EBF4AA4-A76F-AF9C-500E-5AFB50FE19DA}"/>
              </a:ext>
            </a:extLst>
          </p:cNvPr>
          <p:cNvSpPr/>
          <p:nvPr/>
        </p:nvSpPr>
        <p:spPr>
          <a:xfrm rot="5400013">
            <a:off x="3854091" y="1182899"/>
            <a:ext cx="2912098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78946401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1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52;p16">
            <a:extLst>
              <a:ext uri="{FF2B5EF4-FFF2-40B4-BE49-F238E27FC236}">
                <a16:creationId xmlns:a16="http://schemas.microsoft.com/office/drawing/2014/main" id="{0CD5F36C-5D34-F4BC-DCEF-6F71329EF11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934151" y="2974323"/>
            <a:ext cx="3457200" cy="777002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3" name="Google Shape;153;p16">
            <a:extLst>
              <a:ext uri="{FF2B5EF4-FFF2-40B4-BE49-F238E27FC236}">
                <a16:creationId xmlns:a16="http://schemas.microsoft.com/office/drawing/2014/main" id="{26C5CFDF-5840-A184-DDD5-2CF32294B72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43999" y="1553849"/>
            <a:ext cx="2476204" cy="1010402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35442326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94;p21">
            <a:extLst>
              <a:ext uri="{FF2B5EF4-FFF2-40B4-BE49-F238E27FC236}">
                <a16:creationId xmlns:a16="http://schemas.microsoft.com/office/drawing/2014/main" id="{CFE64FAB-1272-F558-AF92-96C00F3D52A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226003" y="1111782"/>
            <a:ext cx="5121901" cy="875702"/>
          </a:xfrm>
        </p:spPr>
        <p:txBody>
          <a:bodyPr anchor="ctr"/>
          <a:lstStyle>
            <a:lvl1pPr>
              <a:defRPr sz="5800"/>
            </a:lvl1pPr>
          </a:lstStyle>
          <a:p>
            <a:pPr lvl="0"/>
            <a:endParaRPr lang="es-PE"/>
          </a:p>
        </p:txBody>
      </p:sp>
      <p:sp>
        <p:nvSpPr>
          <p:cNvPr id="3" name="Google Shape;195;p21">
            <a:extLst>
              <a:ext uri="{FF2B5EF4-FFF2-40B4-BE49-F238E27FC236}">
                <a16:creationId xmlns:a16="http://schemas.microsoft.com/office/drawing/2014/main" id="{4D27BEE9-03C4-2390-B02B-A01E867CBA6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225902" y="2047826"/>
            <a:ext cx="5126400" cy="311097"/>
          </a:xfrm>
        </p:spPr>
        <p:txBody>
          <a:bodyPr/>
          <a:lstStyle>
            <a:lvl1pPr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196;p21">
            <a:extLst>
              <a:ext uri="{FF2B5EF4-FFF2-40B4-BE49-F238E27FC236}">
                <a16:creationId xmlns:a16="http://schemas.microsoft.com/office/drawing/2014/main" id="{FE802ECF-B341-16FA-B193-FF07D8FC10B2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1642143" y="1171501"/>
            <a:ext cx="1355698" cy="1343399"/>
          </a:xfrm>
        </p:spPr>
        <p:txBody>
          <a:bodyPr anchorCtr="1"/>
          <a:lstStyle>
            <a:lvl1pPr algn="ctr">
              <a:defRPr sz="7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5" name="Google Shape;198;p21">
            <a:extLst>
              <a:ext uri="{FF2B5EF4-FFF2-40B4-BE49-F238E27FC236}">
                <a16:creationId xmlns:a16="http://schemas.microsoft.com/office/drawing/2014/main" id="{CCD8A2B1-6CA3-CF5D-310B-34CD1E532BC5}"/>
              </a:ext>
            </a:extLst>
          </p:cNvPr>
          <p:cNvSpPr/>
          <p:nvPr/>
        </p:nvSpPr>
        <p:spPr>
          <a:xfrm>
            <a:off x="2327778" y="5696"/>
            <a:ext cx="6816001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6" name="Google Shape;199;p21">
            <a:extLst>
              <a:ext uri="{FF2B5EF4-FFF2-40B4-BE49-F238E27FC236}">
                <a16:creationId xmlns:a16="http://schemas.microsoft.com/office/drawing/2014/main" id="{957E750F-5D5B-DF73-6972-7E6575D6438B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l="63502" t="335" b="1074"/>
          <a:stretch>
            <a:fillRect/>
          </a:stretch>
        </p:blipFill>
        <p:spPr>
          <a:xfrm rot="5400013">
            <a:off x="3408106" y="-598786"/>
            <a:ext cx="2327778" cy="9126928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4176713636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8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04;p22">
            <a:extLst>
              <a:ext uri="{FF2B5EF4-FFF2-40B4-BE49-F238E27FC236}">
                <a16:creationId xmlns:a16="http://schemas.microsoft.com/office/drawing/2014/main" id="{4D9D3B34-729E-0DB2-4572-287EF9C0162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75781" y="2773978"/>
            <a:ext cx="3473403" cy="875702"/>
          </a:xfrm>
        </p:spPr>
        <p:txBody>
          <a:bodyPr anchor="ctr"/>
          <a:lstStyle>
            <a:lvl1pPr algn="r">
              <a:defRPr sz="5800"/>
            </a:lvl1pPr>
          </a:lstStyle>
          <a:p>
            <a:pPr lvl="0"/>
            <a:endParaRPr lang="es-PE"/>
          </a:p>
        </p:txBody>
      </p:sp>
      <p:sp>
        <p:nvSpPr>
          <p:cNvPr id="3" name="Google Shape;205;p22">
            <a:extLst>
              <a:ext uri="{FF2B5EF4-FFF2-40B4-BE49-F238E27FC236}">
                <a16:creationId xmlns:a16="http://schemas.microsoft.com/office/drawing/2014/main" id="{33C9DAE7-B1AB-4D4E-FA1F-B452C942E06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645331" y="3682672"/>
            <a:ext cx="2703899" cy="665701"/>
          </a:xfrm>
        </p:spPr>
        <p:txBody>
          <a:bodyPr/>
          <a:lstStyle>
            <a:lvl1pPr algn="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206;p22">
            <a:extLst>
              <a:ext uri="{FF2B5EF4-FFF2-40B4-BE49-F238E27FC236}">
                <a16:creationId xmlns:a16="http://schemas.microsoft.com/office/drawing/2014/main" id="{6301A75F-EFF6-4CBF-F7C3-E58F9A51A714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6833137" y="1223037"/>
            <a:ext cx="1355698" cy="1343399"/>
          </a:xfrm>
        </p:spPr>
        <p:txBody>
          <a:bodyPr anchorCtr="1"/>
          <a:lstStyle>
            <a:lvl1pPr algn="ctr">
              <a:defRPr sz="7000"/>
            </a:lvl1pPr>
          </a:lstStyle>
          <a:p>
            <a:pPr lvl="0"/>
            <a:r>
              <a:rPr lang="es-PE"/>
              <a:t>xx%</a:t>
            </a:r>
          </a:p>
        </p:txBody>
      </p:sp>
      <p:pic>
        <p:nvPicPr>
          <p:cNvPr id="5" name="Google Shape;207;p22">
            <a:extLst>
              <a:ext uri="{FF2B5EF4-FFF2-40B4-BE49-F238E27FC236}">
                <a16:creationId xmlns:a16="http://schemas.microsoft.com/office/drawing/2014/main" id="{7DB85996-2ABC-BDBB-E335-62AB34F378B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l="4878" t="335" r="6256" b="1074"/>
          <a:stretch>
            <a:fillRect/>
          </a:stretch>
        </p:blipFill>
        <p:spPr>
          <a:xfrm>
            <a:off x="0" y="0"/>
            <a:ext cx="3547378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6" name="Google Shape;209;p22">
            <a:extLst>
              <a:ext uri="{FF2B5EF4-FFF2-40B4-BE49-F238E27FC236}">
                <a16:creationId xmlns:a16="http://schemas.microsoft.com/office/drawing/2014/main" id="{C586E10C-D5CF-D1D4-10FE-0464F3635813}"/>
              </a:ext>
            </a:extLst>
          </p:cNvPr>
          <p:cNvSpPr/>
          <p:nvPr/>
        </p:nvSpPr>
        <p:spPr>
          <a:xfrm rot="5400013">
            <a:off x="2433835" y="3496002"/>
            <a:ext cx="2806503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55146461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8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15;p23">
            <a:extLst>
              <a:ext uri="{FF2B5EF4-FFF2-40B4-BE49-F238E27FC236}">
                <a16:creationId xmlns:a16="http://schemas.microsoft.com/office/drawing/2014/main" id="{3BD92847-F6EA-9361-BE66-0FBCF33EA6B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51856" y="2822825"/>
            <a:ext cx="4244397" cy="875702"/>
          </a:xfrm>
        </p:spPr>
        <p:txBody>
          <a:bodyPr anchor="ctr"/>
          <a:lstStyle>
            <a:lvl1pPr>
              <a:defRPr sz="5800"/>
            </a:lvl1pPr>
          </a:lstStyle>
          <a:p>
            <a:pPr lvl="0"/>
            <a:endParaRPr lang="es-PE"/>
          </a:p>
        </p:txBody>
      </p:sp>
      <p:sp>
        <p:nvSpPr>
          <p:cNvPr id="3" name="Google Shape;216;p23">
            <a:extLst>
              <a:ext uri="{FF2B5EF4-FFF2-40B4-BE49-F238E27FC236}">
                <a16:creationId xmlns:a16="http://schemas.microsoft.com/office/drawing/2014/main" id="{C0809863-6B64-ABBD-0FD4-0FC10EB4BC3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51938" y="3758878"/>
            <a:ext cx="4244397" cy="311097"/>
          </a:xfrm>
        </p:spPr>
        <p:txBody>
          <a:bodyPr/>
          <a:lstStyle>
            <a:lvl1pPr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217;p23">
            <a:extLst>
              <a:ext uri="{FF2B5EF4-FFF2-40B4-BE49-F238E27FC236}">
                <a16:creationId xmlns:a16="http://schemas.microsoft.com/office/drawing/2014/main" id="{7B40CD25-C6E4-CC56-449C-442F50B37A8C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918121" y="1299243"/>
            <a:ext cx="1355698" cy="1343399"/>
          </a:xfrm>
        </p:spPr>
        <p:txBody>
          <a:bodyPr anchorCtr="1"/>
          <a:lstStyle>
            <a:lvl1pPr algn="ctr">
              <a:defRPr sz="7000"/>
            </a:lvl1pPr>
          </a:lstStyle>
          <a:p>
            <a:pPr lvl="0"/>
            <a:r>
              <a:rPr lang="es-PE"/>
              <a:t>xx%</a:t>
            </a:r>
          </a:p>
        </p:txBody>
      </p:sp>
      <p:pic>
        <p:nvPicPr>
          <p:cNvPr id="5" name="Google Shape;218;p23">
            <a:extLst>
              <a:ext uri="{FF2B5EF4-FFF2-40B4-BE49-F238E27FC236}">
                <a16:creationId xmlns:a16="http://schemas.microsoft.com/office/drawing/2014/main" id="{D861078F-5CDA-E8B1-0191-F881C87FC4B0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l="4878" t="335" r="6256" b="1074"/>
          <a:stretch>
            <a:fillRect/>
          </a:stretch>
        </p:blipFill>
        <p:spPr>
          <a:xfrm flipH="1">
            <a:off x="5568449" y="0"/>
            <a:ext cx="3574471" cy="5143499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2411723813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8_1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22;p24">
            <a:extLst>
              <a:ext uri="{FF2B5EF4-FFF2-40B4-BE49-F238E27FC236}">
                <a16:creationId xmlns:a16="http://schemas.microsoft.com/office/drawing/2014/main" id="{557DCCFB-57FB-B053-FEEF-B1C3D07D5AD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242200" y="755294"/>
            <a:ext cx="5126400" cy="875702"/>
          </a:xfrm>
        </p:spPr>
        <p:txBody>
          <a:bodyPr anchor="ctr"/>
          <a:lstStyle>
            <a:lvl1pPr>
              <a:defRPr sz="5800"/>
            </a:lvl1pPr>
          </a:lstStyle>
          <a:p>
            <a:pPr lvl="0"/>
            <a:endParaRPr lang="es-PE"/>
          </a:p>
        </p:txBody>
      </p:sp>
      <p:sp>
        <p:nvSpPr>
          <p:cNvPr id="3" name="Google Shape;223;p24">
            <a:extLst>
              <a:ext uri="{FF2B5EF4-FFF2-40B4-BE49-F238E27FC236}">
                <a16:creationId xmlns:a16="http://schemas.microsoft.com/office/drawing/2014/main" id="{90D0E89C-4D13-98AD-CD70-0AAA5830826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242099" y="1656545"/>
            <a:ext cx="5126400" cy="311097"/>
          </a:xfrm>
        </p:spPr>
        <p:txBody>
          <a:bodyPr/>
          <a:lstStyle>
            <a:lvl1pPr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224;p24">
            <a:extLst>
              <a:ext uri="{FF2B5EF4-FFF2-40B4-BE49-F238E27FC236}">
                <a16:creationId xmlns:a16="http://schemas.microsoft.com/office/drawing/2014/main" id="{3F183559-16B7-07A9-EABF-7C240178F6AC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715545" y="726152"/>
            <a:ext cx="1355698" cy="1343399"/>
          </a:xfrm>
        </p:spPr>
        <p:txBody>
          <a:bodyPr anchorCtr="1"/>
          <a:lstStyle>
            <a:lvl1pPr algn="ctr">
              <a:defRPr sz="7000"/>
            </a:lvl1pPr>
          </a:lstStyle>
          <a:p>
            <a:pPr lvl="0"/>
            <a:r>
              <a:rPr lang="es-PE"/>
              <a:t>xx%</a:t>
            </a:r>
          </a:p>
        </p:txBody>
      </p:sp>
      <p:pic>
        <p:nvPicPr>
          <p:cNvPr id="5" name="Google Shape;225;p24">
            <a:extLst>
              <a:ext uri="{FF2B5EF4-FFF2-40B4-BE49-F238E27FC236}">
                <a16:creationId xmlns:a16="http://schemas.microsoft.com/office/drawing/2014/main" id="{D0EC5906-5178-1499-1A85-5EE2AFA0628F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l="63502" t="335" b="1074"/>
          <a:stretch>
            <a:fillRect/>
          </a:stretch>
        </p:blipFill>
        <p:spPr>
          <a:xfrm rot="5400013">
            <a:off x="3408106" y="-518245"/>
            <a:ext cx="2327778" cy="9126928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2416919322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8_1_1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1;p25">
            <a:extLst>
              <a:ext uri="{FF2B5EF4-FFF2-40B4-BE49-F238E27FC236}">
                <a16:creationId xmlns:a16="http://schemas.microsoft.com/office/drawing/2014/main" id="{BA837C78-E079-1B71-E1A4-31F0638D1C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26196" y="2647901"/>
            <a:ext cx="4007696" cy="875702"/>
          </a:xfrm>
        </p:spPr>
        <p:txBody>
          <a:bodyPr anchor="ctr" anchorCtr="1"/>
          <a:lstStyle>
            <a:lvl1pPr algn="ctr">
              <a:defRPr sz="5800"/>
            </a:lvl1pPr>
          </a:lstStyle>
          <a:p>
            <a:pPr lvl="0"/>
            <a:endParaRPr lang="es-PE"/>
          </a:p>
        </p:txBody>
      </p:sp>
      <p:sp>
        <p:nvSpPr>
          <p:cNvPr id="3" name="Google Shape;232;p25">
            <a:extLst>
              <a:ext uri="{FF2B5EF4-FFF2-40B4-BE49-F238E27FC236}">
                <a16:creationId xmlns:a16="http://schemas.microsoft.com/office/drawing/2014/main" id="{A0570D0D-3686-0A2D-268E-5C88D61EB7E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580247" y="3583945"/>
            <a:ext cx="2499603" cy="589202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233;p25">
            <a:extLst>
              <a:ext uri="{FF2B5EF4-FFF2-40B4-BE49-F238E27FC236}">
                <a16:creationId xmlns:a16="http://schemas.microsoft.com/office/drawing/2014/main" id="{C8D81291-6BA9-DCE7-350A-FED0CA98B9D2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2152195" y="1118887"/>
            <a:ext cx="1355698" cy="965103"/>
          </a:xfrm>
        </p:spPr>
        <p:txBody>
          <a:bodyPr anchorCtr="1"/>
          <a:lstStyle>
            <a:lvl1pPr algn="ctr">
              <a:defRPr sz="7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5" name="Google Shape;234;p25">
            <a:extLst>
              <a:ext uri="{FF2B5EF4-FFF2-40B4-BE49-F238E27FC236}">
                <a16:creationId xmlns:a16="http://schemas.microsoft.com/office/drawing/2014/main" id="{76682350-4FBA-470D-4C09-3163622CE5B0}"/>
              </a:ext>
            </a:extLst>
          </p:cNvPr>
          <p:cNvSpPr/>
          <p:nvPr/>
        </p:nvSpPr>
        <p:spPr>
          <a:xfrm rot="5400013">
            <a:off x="4223248" y="3774387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6" name="Google Shape;235;p25">
            <a:extLst>
              <a:ext uri="{FF2B5EF4-FFF2-40B4-BE49-F238E27FC236}">
                <a16:creationId xmlns:a16="http://schemas.microsoft.com/office/drawing/2014/main" id="{4777D4E8-3EE2-8CFF-80C0-DFE84A919629}"/>
              </a:ext>
            </a:extLst>
          </p:cNvPr>
          <p:cNvSpPr/>
          <p:nvPr/>
        </p:nvSpPr>
        <p:spPr>
          <a:xfrm rot="5400013">
            <a:off x="3908872" y="1123902"/>
            <a:ext cx="2793903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52296916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2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49;p27">
            <a:extLst>
              <a:ext uri="{FF2B5EF4-FFF2-40B4-BE49-F238E27FC236}">
                <a16:creationId xmlns:a16="http://schemas.microsoft.com/office/drawing/2014/main" id="{78F728B3-7C37-E496-34F5-031B917B330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590392808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2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6;p28">
            <a:extLst>
              <a:ext uri="{FF2B5EF4-FFF2-40B4-BE49-F238E27FC236}">
                <a16:creationId xmlns:a16="http://schemas.microsoft.com/office/drawing/2014/main" id="{1AD2A4BE-3801-A4C3-675B-86786A32798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774087662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_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8;p3">
            <a:extLst>
              <a:ext uri="{FF2B5EF4-FFF2-40B4-BE49-F238E27FC236}">
                <a16:creationId xmlns:a16="http://schemas.microsoft.com/office/drawing/2014/main" id="{11C48BFA-6C9F-697C-12B8-0A1AD47DF654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1069" y="0"/>
            <a:ext cx="9141860" cy="5143499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3" name="Google Shape;19;p3">
            <a:extLst>
              <a:ext uri="{FF2B5EF4-FFF2-40B4-BE49-F238E27FC236}">
                <a16:creationId xmlns:a16="http://schemas.microsoft.com/office/drawing/2014/main" id="{9AF856DE-8D1D-9F45-C957-38CED07BAEF7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10000"/>
          </a:blip>
          <a:srcRect l="9" r="9"/>
          <a:stretch>
            <a:fillRect/>
          </a:stretch>
        </p:blipFill>
        <p:spPr>
          <a:xfrm>
            <a:off x="1773" y="0"/>
            <a:ext cx="9140452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4" name="Google Shape;20;p3">
            <a:extLst>
              <a:ext uri="{FF2B5EF4-FFF2-40B4-BE49-F238E27FC236}">
                <a16:creationId xmlns:a16="http://schemas.microsoft.com/office/drawing/2014/main" id="{7271F1F9-8EBA-B635-49A2-00D87D8D19D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997403" y="3297820"/>
            <a:ext cx="5126400" cy="875702"/>
          </a:xfrm>
        </p:spPr>
        <p:txBody>
          <a:bodyPr anchor="ctr"/>
          <a:lstStyle>
            <a:lvl1pPr>
              <a:defRPr sz="5800"/>
            </a:lvl1pPr>
          </a:lstStyle>
          <a:p>
            <a:pPr lvl="0"/>
            <a:endParaRPr lang="es-PE"/>
          </a:p>
        </p:txBody>
      </p:sp>
      <p:sp>
        <p:nvSpPr>
          <p:cNvPr id="5" name="Google Shape;21;p3">
            <a:extLst>
              <a:ext uri="{FF2B5EF4-FFF2-40B4-BE49-F238E27FC236}">
                <a16:creationId xmlns:a16="http://schemas.microsoft.com/office/drawing/2014/main" id="{8AF51594-FF0E-6CF9-1586-B54F870ED6C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997302" y="4233864"/>
            <a:ext cx="5126400" cy="311097"/>
          </a:xfrm>
        </p:spPr>
        <p:txBody>
          <a:bodyPr/>
          <a:lstStyle>
            <a:lvl1pPr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22;p3">
            <a:extLst>
              <a:ext uri="{FF2B5EF4-FFF2-40B4-BE49-F238E27FC236}">
                <a16:creationId xmlns:a16="http://schemas.microsoft.com/office/drawing/2014/main" id="{87CF086C-3385-7E0C-4AE7-FA2EF4E7B17E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1470748" y="3268678"/>
            <a:ext cx="1355698" cy="1343399"/>
          </a:xfrm>
        </p:spPr>
        <p:txBody>
          <a:bodyPr anchorCtr="1"/>
          <a:lstStyle>
            <a:lvl1pPr algn="ctr">
              <a:defRPr sz="7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7" name="Google Shape;23;p3">
            <a:extLst>
              <a:ext uri="{FF2B5EF4-FFF2-40B4-BE49-F238E27FC236}">
                <a16:creationId xmlns:a16="http://schemas.microsoft.com/office/drawing/2014/main" id="{FDDD783D-9888-83A1-28F4-7C2DE171FDB2}"/>
              </a:ext>
            </a:extLst>
          </p:cNvPr>
          <p:cNvSpPr/>
          <p:nvPr/>
        </p:nvSpPr>
        <p:spPr>
          <a:xfrm>
            <a:off x="42748" y="2333658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8" name="Google Shape;24;p3">
            <a:extLst>
              <a:ext uri="{FF2B5EF4-FFF2-40B4-BE49-F238E27FC236}">
                <a16:creationId xmlns:a16="http://schemas.microsoft.com/office/drawing/2014/main" id="{B1984AA7-4875-2B82-F400-6208DB04D25B}"/>
              </a:ext>
            </a:extLst>
          </p:cNvPr>
          <p:cNvSpPr/>
          <p:nvPr/>
        </p:nvSpPr>
        <p:spPr>
          <a:xfrm>
            <a:off x="2327778" y="2331473"/>
            <a:ext cx="6816001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9" name="Google Shape;25;p3">
            <a:extLst>
              <a:ext uri="{FF2B5EF4-FFF2-40B4-BE49-F238E27FC236}">
                <a16:creationId xmlns:a16="http://schemas.microsoft.com/office/drawing/2014/main" id="{A9053B7A-1970-25CF-43DB-DE38A1A78017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/>
          </a:blip>
          <a:srcRect l="63502" t="335" b="1074"/>
          <a:stretch>
            <a:fillRect/>
          </a:stretch>
        </p:blipFill>
        <p:spPr>
          <a:xfrm rot="5400013">
            <a:off x="3401339" y="-3399575"/>
            <a:ext cx="2327778" cy="9126928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1371942029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2_1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63;p29">
            <a:extLst>
              <a:ext uri="{FF2B5EF4-FFF2-40B4-BE49-F238E27FC236}">
                <a16:creationId xmlns:a16="http://schemas.microsoft.com/office/drawing/2014/main" id="{6B14EBF7-0011-A737-7B72-68B21B39DF4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31124989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2_1_1_1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78;p31">
            <a:extLst>
              <a:ext uri="{FF2B5EF4-FFF2-40B4-BE49-F238E27FC236}">
                <a16:creationId xmlns:a16="http://schemas.microsoft.com/office/drawing/2014/main" id="{1389CAAE-F1F8-F289-ADC4-D1DA1C03849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530290147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84;p32">
            <a:extLst>
              <a:ext uri="{FF2B5EF4-FFF2-40B4-BE49-F238E27FC236}">
                <a16:creationId xmlns:a16="http://schemas.microsoft.com/office/drawing/2014/main" id="{82831222-B11F-8EDE-A673-40400A35F2B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370703" y="621051"/>
            <a:ext cx="4075197" cy="777002"/>
          </a:xfrm>
        </p:spPr>
        <p:txBody>
          <a:bodyPr anchorCtr="1"/>
          <a:lstStyle>
            <a:lvl1pPr algn="ctr">
              <a:defRPr sz="49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3" name="Google Shape;285;p32">
            <a:extLst>
              <a:ext uri="{FF2B5EF4-FFF2-40B4-BE49-F238E27FC236}">
                <a16:creationId xmlns:a16="http://schemas.microsoft.com/office/drawing/2014/main" id="{28650F89-CE18-EFF6-63E2-30337F59C52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370694" y="1398108"/>
            <a:ext cx="4075197" cy="494699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286;p32">
            <a:extLst>
              <a:ext uri="{FF2B5EF4-FFF2-40B4-BE49-F238E27FC236}">
                <a16:creationId xmlns:a16="http://schemas.microsoft.com/office/drawing/2014/main" id="{D34FB4AC-F235-629A-BFAD-4103E37DF1B2}"/>
              </a:ext>
            </a:extLst>
          </p:cNvPr>
          <p:cNvSpPr txBox="1">
            <a:spLocks noGrp="1"/>
          </p:cNvSpPr>
          <p:nvPr>
            <p:ph type="title" idx="1"/>
          </p:nvPr>
        </p:nvSpPr>
        <p:spPr>
          <a:xfrm>
            <a:off x="4370703" y="1977298"/>
            <a:ext cx="4075197" cy="777002"/>
          </a:xfrm>
        </p:spPr>
        <p:txBody>
          <a:bodyPr anchorCtr="1"/>
          <a:lstStyle>
            <a:lvl1pPr algn="ctr">
              <a:defRPr sz="49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5" name="Google Shape;287;p32">
            <a:extLst>
              <a:ext uri="{FF2B5EF4-FFF2-40B4-BE49-F238E27FC236}">
                <a16:creationId xmlns:a16="http://schemas.microsoft.com/office/drawing/2014/main" id="{3AF7CF94-AA50-A587-6C4A-AC1993A33479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370694" y="2754346"/>
            <a:ext cx="4075197" cy="494699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288;p32">
            <a:extLst>
              <a:ext uri="{FF2B5EF4-FFF2-40B4-BE49-F238E27FC236}">
                <a16:creationId xmlns:a16="http://schemas.microsoft.com/office/drawing/2014/main" id="{8191853E-FFE1-9B19-E798-B9D342881D7B}"/>
              </a:ext>
            </a:extLst>
          </p:cNvPr>
          <p:cNvSpPr txBox="1">
            <a:spLocks noGrp="1"/>
          </p:cNvSpPr>
          <p:nvPr>
            <p:ph type="title" idx="3"/>
          </p:nvPr>
        </p:nvSpPr>
        <p:spPr>
          <a:xfrm>
            <a:off x="4370703" y="3333646"/>
            <a:ext cx="4075197" cy="777002"/>
          </a:xfrm>
        </p:spPr>
        <p:txBody>
          <a:bodyPr anchorCtr="1"/>
          <a:lstStyle>
            <a:lvl1pPr algn="ctr">
              <a:defRPr sz="49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7" name="Google Shape;289;p32">
            <a:extLst>
              <a:ext uri="{FF2B5EF4-FFF2-40B4-BE49-F238E27FC236}">
                <a16:creationId xmlns:a16="http://schemas.microsoft.com/office/drawing/2014/main" id="{80857634-0199-BF51-D853-4056CA044F17}"/>
              </a:ext>
            </a:extLst>
          </p:cNvPr>
          <p:cNvSpPr txBox="1">
            <a:spLocks noGrp="1"/>
          </p:cNvSpPr>
          <p:nvPr>
            <p:ph type="subTitle" idx="4"/>
          </p:nvPr>
        </p:nvSpPr>
        <p:spPr>
          <a:xfrm>
            <a:off x="4370694" y="4110593"/>
            <a:ext cx="4075197" cy="494699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pic>
        <p:nvPicPr>
          <p:cNvPr id="8" name="Google Shape;292;p32">
            <a:extLst>
              <a:ext uri="{FF2B5EF4-FFF2-40B4-BE49-F238E27FC236}">
                <a16:creationId xmlns:a16="http://schemas.microsoft.com/office/drawing/2014/main" id="{E414E171-B315-3927-C598-88893940B6E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7" b="337"/>
          <a:stretch>
            <a:fillRect/>
          </a:stretch>
        </p:blipFill>
        <p:spPr>
          <a:xfrm flipH="1">
            <a:off x="-722" y="-1773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9" name="Google Shape;294;p32">
            <a:extLst>
              <a:ext uri="{FF2B5EF4-FFF2-40B4-BE49-F238E27FC236}">
                <a16:creationId xmlns:a16="http://schemas.microsoft.com/office/drawing/2014/main" id="{EDE2391E-B86D-66D4-8FFC-E7C8379C8A2D}"/>
              </a:ext>
            </a:extLst>
          </p:cNvPr>
          <p:cNvSpPr/>
          <p:nvPr/>
        </p:nvSpPr>
        <p:spPr>
          <a:xfrm rot="5400013">
            <a:off x="2378478" y="3414282"/>
            <a:ext cx="2912098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2596978"/>
      </p:ext>
    </p:extLst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5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00;p33">
            <a:extLst>
              <a:ext uri="{FF2B5EF4-FFF2-40B4-BE49-F238E27FC236}">
                <a16:creationId xmlns:a16="http://schemas.microsoft.com/office/drawing/2014/main" id="{19226F95-4E83-B1B1-3940-BBC3D9AD87F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301;p33">
            <a:extLst>
              <a:ext uri="{FF2B5EF4-FFF2-40B4-BE49-F238E27FC236}">
                <a16:creationId xmlns:a16="http://schemas.microsoft.com/office/drawing/2014/main" id="{2513574F-5CCC-3AB4-5040-1C6EB9CA712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995424" y="2607539"/>
            <a:ext cx="2054702" cy="483900"/>
          </a:xfrm>
        </p:spPr>
        <p:txBody>
          <a:bodyPr anchorCtr="1"/>
          <a:lstStyle>
            <a:lvl1pPr algn="ctr">
              <a:defRPr sz="37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4" name="Google Shape;302;p33">
            <a:extLst>
              <a:ext uri="{FF2B5EF4-FFF2-40B4-BE49-F238E27FC236}">
                <a16:creationId xmlns:a16="http://schemas.microsoft.com/office/drawing/2014/main" id="{408E7F84-B44A-2776-2ECD-B5B0700A575C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995424" y="3687766"/>
            <a:ext cx="2054702" cy="727798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5" name="Google Shape;303;p33">
            <a:extLst>
              <a:ext uri="{FF2B5EF4-FFF2-40B4-BE49-F238E27FC236}">
                <a16:creationId xmlns:a16="http://schemas.microsoft.com/office/drawing/2014/main" id="{0D74DF91-1713-2D45-9DE5-035CE1611546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3544625" y="2607539"/>
            <a:ext cx="2054702" cy="483900"/>
          </a:xfrm>
        </p:spPr>
        <p:txBody>
          <a:bodyPr anchorCtr="1"/>
          <a:lstStyle>
            <a:lvl1pPr algn="ctr">
              <a:defRPr sz="37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6" name="Google Shape;304;p33">
            <a:extLst>
              <a:ext uri="{FF2B5EF4-FFF2-40B4-BE49-F238E27FC236}">
                <a16:creationId xmlns:a16="http://schemas.microsoft.com/office/drawing/2014/main" id="{0C179AEE-4918-748C-60BE-6A083C09B474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3544625" y="3687766"/>
            <a:ext cx="2054702" cy="727798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7" name="Google Shape;305;p33">
            <a:extLst>
              <a:ext uri="{FF2B5EF4-FFF2-40B4-BE49-F238E27FC236}">
                <a16:creationId xmlns:a16="http://schemas.microsoft.com/office/drawing/2014/main" id="{EF89B8B9-E902-3437-D66A-0C0085D91EAC}"/>
              </a:ext>
            </a:extLst>
          </p:cNvPr>
          <p:cNvSpPr txBox="1">
            <a:spLocks noGrp="1"/>
          </p:cNvSpPr>
          <p:nvPr>
            <p:ph type="title" idx="4"/>
          </p:nvPr>
        </p:nvSpPr>
        <p:spPr>
          <a:xfrm>
            <a:off x="6093826" y="2607539"/>
            <a:ext cx="2054702" cy="483900"/>
          </a:xfrm>
        </p:spPr>
        <p:txBody>
          <a:bodyPr anchorCtr="1"/>
          <a:lstStyle>
            <a:lvl1pPr algn="ctr">
              <a:defRPr sz="37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8" name="Google Shape;306;p33">
            <a:extLst>
              <a:ext uri="{FF2B5EF4-FFF2-40B4-BE49-F238E27FC236}">
                <a16:creationId xmlns:a16="http://schemas.microsoft.com/office/drawing/2014/main" id="{158756B3-2D2D-1CD1-D126-673B4246BADA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6093817" y="3687793"/>
            <a:ext cx="2054702" cy="727798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9" name="Google Shape;307;p33">
            <a:extLst>
              <a:ext uri="{FF2B5EF4-FFF2-40B4-BE49-F238E27FC236}">
                <a16:creationId xmlns:a16="http://schemas.microsoft.com/office/drawing/2014/main" id="{C2BE969B-392B-E67E-3A3A-E07B798CE524}"/>
              </a:ext>
            </a:extLst>
          </p:cNvPr>
          <p:cNvSpPr txBox="1">
            <a:spLocks noGrp="1"/>
          </p:cNvSpPr>
          <p:nvPr>
            <p:ph type="subTitle" idx="6"/>
          </p:nvPr>
        </p:nvSpPr>
        <p:spPr>
          <a:xfrm>
            <a:off x="995479" y="3203883"/>
            <a:ext cx="2054702" cy="483900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10" name="Google Shape;308;p33">
            <a:extLst>
              <a:ext uri="{FF2B5EF4-FFF2-40B4-BE49-F238E27FC236}">
                <a16:creationId xmlns:a16="http://schemas.microsoft.com/office/drawing/2014/main" id="{1169F364-E429-607C-0DCC-A5792952F28C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3544680" y="3203883"/>
            <a:ext cx="2054702" cy="483900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11" name="Google Shape;309;p33">
            <a:extLst>
              <a:ext uri="{FF2B5EF4-FFF2-40B4-BE49-F238E27FC236}">
                <a16:creationId xmlns:a16="http://schemas.microsoft.com/office/drawing/2014/main" id="{39440CC3-392C-4727-DC8B-83E0566384A4}"/>
              </a:ext>
            </a:extLst>
          </p:cNvPr>
          <p:cNvSpPr txBox="1">
            <a:spLocks noGrp="1"/>
          </p:cNvSpPr>
          <p:nvPr>
            <p:ph type="subTitle" idx="8"/>
          </p:nvPr>
        </p:nvSpPr>
        <p:spPr>
          <a:xfrm>
            <a:off x="6093872" y="3203902"/>
            <a:ext cx="2054702" cy="483900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346324316"/>
      </p:ext>
    </p:extLst>
  </p:cSld>
  <p:clrMapOvr>
    <a:masterClrMapping/>
  </p:clrMapOvr>
  <p:transition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17;p34">
            <a:extLst>
              <a:ext uri="{FF2B5EF4-FFF2-40B4-BE49-F238E27FC236}">
                <a16:creationId xmlns:a16="http://schemas.microsoft.com/office/drawing/2014/main" id="{409CD797-9671-4178-6C61-A92CB42D79B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319;p34">
            <a:extLst>
              <a:ext uri="{FF2B5EF4-FFF2-40B4-BE49-F238E27FC236}">
                <a16:creationId xmlns:a16="http://schemas.microsoft.com/office/drawing/2014/main" id="{EC1EE497-5E70-0B42-F335-CC5E0131CC07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2538474"/>
            <a:ext cx="2312700" cy="918597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4" name="Google Shape;320;p34">
            <a:extLst>
              <a:ext uri="{FF2B5EF4-FFF2-40B4-BE49-F238E27FC236}">
                <a16:creationId xmlns:a16="http://schemas.microsoft.com/office/drawing/2014/main" id="{3A8F4A42-0C6E-AB8E-EAF2-BD1900E70B2C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5545" y="3462503"/>
            <a:ext cx="2312700" cy="782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5" name="Google Shape;321;p34">
            <a:extLst>
              <a:ext uri="{FF2B5EF4-FFF2-40B4-BE49-F238E27FC236}">
                <a16:creationId xmlns:a16="http://schemas.microsoft.com/office/drawing/2014/main" id="{289C201B-35B7-4B9C-A7BE-A6C8E88B370F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3415722" y="2538474"/>
            <a:ext cx="2312700" cy="918597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6" name="Google Shape;322;p34">
            <a:extLst>
              <a:ext uri="{FF2B5EF4-FFF2-40B4-BE49-F238E27FC236}">
                <a16:creationId xmlns:a16="http://schemas.microsoft.com/office/drawing/2014/main" id="{DCCE1EDF-BA20-7F6E-6D64-F03260083B3C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3415732" y="3462503"/>
            <a:ext cx="2312700" cy="782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7" name="Google Shape;323;p34">
            <a:extLst>
              <a:ext uri="{FF2B5EF4-FFF2-40B4-BE49-F238E27FC236}">
                <a16:creationId xmlns:a16="http://schemas.microsoft.com/office/drawing/2014/main" id="{112D09BA-D468-7759-3C6B-D88786EB214E}"/>
              </a:ext>
            </a:extLst>
          </p:cNvPr>
          <p:cNvSpPr txBox="1">
            <a:spLocks noGrp="1"/>
          </p:cNvSpPr>
          <p:nvPr>
            <p:ph type="subTitle" idx="4"/>
          </p:nvPr>
        </p:nvSpPr>
        <p:spPr>
          <a:xfrm>
            <a:off x="6115900" y="2538474"/>
            <a:ext cx="2312700" cy="918597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8" name="Google Shape;324;p34">
            <a:extLst>
              <a:ext uri="{FF2B5EF4-FFF2-40B4-BE49-F238E27FC236}">
                <a16:creationId xmlns:a16="http://schemas.microsoft.com/office/drawing/2014/main" id="{F8BB8613-0D4E-7B62-2F0D-1C41B918169F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6115909" y="3462503"/>
            <a:ext cx="2312700" cy="782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16433222"/>
      </p:ext>
    </p:extLst>
  </p:cSld>
  <p:clrMapOvr>
    <a:masterClrMapping/>
  </p:clrMapOvr>
  <p:transition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3_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30;p35">
            <a:extLst>
              <a:ext uri="{FF2B5EF4-FFF2-40B4-BE49-F238E27FC236}">
                <a16:creationId xmlns:a16="http://schemas.microsoft.com/office/drawing/2014/main" id="{13CDB8B4-A6DA-4F2E-54F9-5753242DCEB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331;p35">
            <a:extLst>
              <a:ext uri="{FF2B5EF4-FFF2-40B4-BE49-F238E27FC236}">
                <a16:creationId xmlns:a16="http://schemas.microsoft.com/office/drawing/2014/main" id="{96C35900-8343-A937-B58F-66F6E3E533F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2995674"/>
            <a:ext cx="2312700" cy="530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4" name="Google Shape;332;p35">
            <a:extLst>
              <a:ext uri="{FF2B5EF4-FFF2-40B4-BE49-F238E27FC236}">
                <a16:creationId xmlns:a16="http://schemas.microsoft.com/office/drawing/2014/main" id="{A75D2731-F884-7BDA-7585-7CF03DE72C8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5545" y="3538700"/>
            <a:ext cx="2312700" cy="530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5" name="Google Shape;333;p35">
            <a:extLst>
              <a:ext uri="{FF2B5EF4-FFF2-40B4-BE49-F238E27FC236}">
                <a16:creationId xmlns:a16="http://schemas.microsoft.com/office/drawing/2014/main" id="{20329632-48BF-FF96-2819-83124D43CDE3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3415732" y="2995674"/>
            <a:ext cx="2312700" cy="530397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6" name="Google Shape;334;p35">
            <a:extLst>
              <a:ext uri="{FF2B5EF4-FFF2-40B4-BE49-F238E27FC236}">
                <a16:creationId xmlns:a16="http://schemas.microsoft.com/office/drawing/2014/main" id="{CB2A1E4B-0124-96E3-F54F-B1F9D0F5AD14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6115900" y="3538700"/>
            <a:ext cx="2312700" cy="530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7" name="Google Shape;335;p35">
            <a:extLst>
              <a:ext uri="{FF2B5EF4-FFF2-40B4-BE49-F238E27FC236}">
                <a16:creationId xmlns:a16="http://schemas.microsoft.com/office/drawing/2014/main" id="{DB226F64-E4F2-BE05-4737-7F82230D39A6}"/>
              </a:ext>
            </a:extLst>
          </p:cNvPr>
          <p:cNvSpPr txBox="1">
            <a:spLocks noGrp="1"/>
          </p:cNvSpPr>
          <p:nvPr>
            <p:ph type="subTitle" idx="4"/>
          </p:nvPr>
        </p:nvSpPr>
        <p:spPr>
          <a:xfrm>
            <a:off x="6115900" y="2995674"/>
            <a:ext cx="2312700" cy="530397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8" name="Google Shape;336;p35">
            <a:extLst>
              <a:ext uri="{FF2B5EF4-FFF2-40B4-BE49-F238E27FC236}">
                <a16:creationId xmlns:a16="http://schemas.microsoft.com/office/drawing/2014/main" id="{D84147A4-71F7-1729-C4F2-F2BEA5E5E782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3415722" y="3538700"/>
            <a:ext cx="2312700" cy="530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4070375032"/>
      </p:ext>
    </p:extLst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3_1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43;p36">
            <a:extLst>
              <a:ext uri="{FF2B5EF4-FFF2-40B4-BE49-F238E27FC236}">
                <a16:creationId xmlns:a16="http://schemas.microsoft.com/office/drawing/2014/main" id="{6DE4508E-A90B-13F9-2B24-EF41B0E6ABF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344;p36">
            <a:extLst>
              <a:ext uri="{FF2B5EF4-FFF2-40B4-BE49-F238E27FC236}">
                <a16:creationId xmlns:a16="http://schemas.microsoft.com/office/drawing/2014/main" id="{87C2900A-7B72-21F8-336F-CDCFFD901FC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89922" y="2551761"/>
            <a:ext cx="2336099" cy="853802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4" name="Google Shape;345;p36">
            <a:extLst>
              <a:ext uri="{FF2B5EF4-FFF2-40B4-BE49-F238E27FC236}">
                <a16:creationId xmlns:a16="http://schemas.microsoft.com/office/drawing/2014/main" id="{E02AB8AE-AD60-413A-4124-96A8CC4917E2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89922" y="3390979"/>
            <a:ext cx="2336099" cy="607499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5" name="Google Shape;346;p36">
            <a:extLst>
              <a:ext uri="{FF2B5EF4-FFF2-40B4-BE49-F238E27FC236}">
                <a16:creationId xmlns:a16="http://schemas.microsoft.com/office/drawing/2014/main" id="{659722C6-901E-FCD0-F6C5-A7365E2FEA22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6017977" y="2551761"/>
            <a:ext cx="2336099" cy="853802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6" name="Google Shape;347;p36">
            <a:extLst>
              <a:ext uri="{FF2B5EF4-FFF2-40B4-BE49-F238E27FC236}">
                <a16:creationId xmlns:a16="http://schemas.microsoft.com/office/drawing/2014/main" id="{D484E076-AC1A-AED4-08E3-5F250949219C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6017977" y="3390979"/>
            <a:ext cx="2336099" cy="607499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7" name="Google Shape;348;p36">
            <a:extLst>
              <a:ext uri="{FF2B5EF4-FFF2-40B4-BE49-F238E27FC236}">
                <a16:creationId xmlns:a16="http://schemas.microsoft.com/office/drawing/2014/main" id="{73BB2F1A-0ED8-2798-29DA-1CEC38137799}"/>
              </a:ext>
            </a:extLst>
          </p:cNvPr>
          <p:cNvSpPr txBox="1">
            <a:spLocks noGrp="1"/>
          </p:cNvSpPr>
          <p:nvPr>
            <p:ph type="subTitle" idx="4"/>
          </p:nvPr>
        </p:nvSpPr>
        <p:spPr>
          <a:xfrm>
            <a:off x="3403872" y="2551761"/>
            <a:ext cx="2336099" cy="853802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8" name="Google Shape;349;p36">
            <a:extLst>
              <a:ext uri="{FF2B5EF4-FFF2-40B4-BE49-F238E27FC236}">
                <a16:creationId xmlns:a16="http://schemas.microsoft.com/office/drawing/2014/main" id="{81B2EC14-C599-30B2-1C0C-8EA136B6B5C7}"/>
              </a:ext>
            </a:extLst>
          </p:cNvPr>
          <p:cNvSpPr txBox="1">
            <a:spLocks noGrp="1"/>
          </p:cNvSpPr>
          <p:nvPr>
            <p:ph type="subTitle" idx="5"/>
          </p:nvPr>
        </p:nvSpPr>
        <p:spPr>
          <a:xfrm>
            <a:off x="3403872" y="3390979"/>
            <a:ext cx="2336099" cy="607499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9" name="Google Shape;351;p36">
            <a:extLst>
              <a:ext uri="{FF2B5EF4-FFF2-40B4-BE49-F238E27FC236}">
                <a16:creationId xmlns:a16="http://schemas.microsoft.com/office/drawing/2014/main" id="{A14CD02D-35E5-F91E-756E-9DA4D8603BBB}"/>
              </a:ext>
            </a:extLst>
          </p:cNvPr>
          <p:cNvSpPr/>
          <p:nvPr/>
        </p:nvSpPr>
        <p:spPr>
          <a:xfrm flipH="1">
            <a:off x="1728" y="4605247"/>
            <a:ext cx="6861602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Google Shape;354;p36">
            <a:extLst>
              <a:ext uri="{FF2B5EF4-FFF2-40B4-BE49-F238E27FC236}">
                <a16:creationId xmlns:a16="http://schemas.microsoft.com/office/drawing/2014/main" id="{5F584DF8-AACB-1AC7-678A-F63C86E3CE15}"/>
              </a:ext>
            </a:extLst>
          </p:cNvPr>
          <p:cNvSpPr/>
          <p:nvPr/>
        </p:nvSpPr>
        <p:spPr>
          <a:xfrm flipH="1">
            <a:off x="1728" y="4605247"/>
            <a:ext cx="6861602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3967465"/>
      </p:ext>
    </p:extLst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15;p41">
            <a:extLst>
              <a:ext uri="{FF2B5EF4-FFF2-40B4-BE49-F238E27FC236}">
                <a16:creationId xmlns:a16="http://schemas.microsoft.com/office/drawing/2014/main" id="{4D18F34A-9E59-FD1C-C65C-C3281D61720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952993" y="3831427"/>
            <a:ext cx="3415201" cy="390000"/>
          </a:xfrm>
        </p:spPr>
        <p:txBody>
          <a:bodyPr/>
          <a:lstStyle>
            <a:lvl1pPr algn="r">
              <a:lnSpc>
                <a:spcPct val="100000"/>
              </a:lnSpc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416;p41">
            <a:extLst>
              <a:ext uri="{FF2B5EF4-FFF2-40B4-BE49-F238E27FC236}">
                <a16:creationId xmlns:a16="http://schemas.microsoft.com/office/drawing/2014/main" id="{51B2F9C6-E987-4737-A88F-C628E5D65D14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4561365" y="796177"/>
            <a:ext cx="3807003" cy="2637303"/>
          </a:xfrm>
        </p:spPr>
        <p:txBody>
          <a:bodyPr/>
          <a:lstStyle>
            <a:lvl1pPr algn="r">
              <a:lnSpc>
                <a:spcPct val="100000"/>
              </a:lnSpc>
              <a:buNone/>
              <a:defRPr sz="3000"/>
            </a:lvl1pPr>
          </a:lstStyle>
          <a:p>
            <a:pPr lvl="0"/>
            <a:endParaRPr lang="es-PE"/>
          </a:p>
        </p:txBody>
      </p:sp>
      <p:sp>
        <p:nvSpPr>
          <p:cNvPr id="4" name="Google Shape;420;p41">
            <a:extLst>
              <a:ext uri="{FF2B5EF4-FFF2-40B4-BE49-F238E27FC236}">
                <a16:creationId xmlns:a16="http://schemas.microsoft.com/office/drawing/2014/main" id="{B9484E60-EE0F-9C43-0EDD-DD7D2044A723}"/>
              </a:ext>
            </a:extLst>
          </p:cNvPr>
          <p:cNvSpPr/>
          <p:nvPr/>
        </p:nvSpPr>
        <p:spPr>
          <a:xfrm rot="5399996" flipH="1">
            <a:off x="2378477" y="1182919"/>
            <a:ext cx="2912098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5" name="Google Shape;421;p41">
            <a:extLst>
              <a:ext uri="{FF2B5EF4-FFF2-40B4-BE49-F238E27FC236}">
                <a16:creationId xmlns:a16="http://schemas.microsoft.com/office/drawing/2014/main" id="{EDA53C0D-E39C-2CBE-3F49-422BFD6E9F7C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7" b="337"/>
          <a:stretch>
            <a:fillRect/>
          </a:stretch>
        </p:blipFill>
        <p:spPr>
          <a:xfrm flipH="1">
            <a:off x="-722" y="-1773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412747198"/>
      </p:ext>
    </p:extLst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25;p42">
            <a:extLst>
              <a:ext uri="{FF2B5EF4-FFF2-40B4-BE49-F238E27FC236}">
                <a16:creationId xmlns:a16="http://schemas.microsoft.com/office/drawing/2014/main" id="{483BC708-556B-9443-9308-C84B66C529F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538252"/>
            <a:ext cx="3092098" cy="841504"/>
          </a:xfrm>
        </p:spPr>
        <p:txBody>
          <a:bodyPr/>
          <a:lstStyle>
            <a:lvl1pPr>
              <a:buNone/>
              <a:defRPr sz="66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426;p42">
            <a:extLst>
              <a:ext uri="{FF2B5EF4-FFF2-40B4-BE49-F238E27FC236}">
                <a16:creationId xmlns:a16="http://schemas.microsoft.com/office/drawing/2014/main" id="{DE7360F6-F6A0-30DE-5856-E26695704099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715545" y="1449314"/>
            <a:ext cx="3092098" cy="1060201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pic>
        <p:nvPicPr>
          <p:cNvPr id="4" name="Google Shape;427;p42">
            <a:extLst>
              <a:ext uri="{FF2B5EF4-FFF2-40B4-BE49-F238E27FC236}">
                <a16:creationId xmlns:a16="http://schemas.microsoft.com/office/drawing/2014/main" id="{61E968F4-804B-E71A-C467-865F7E5F705A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3" b="14189"/>
          <a:stretch>
            <a:fillRect/>
          </a:stretch>
        </p:blipFill>
        <p:spPr>
          <a:xfrm>
            <a:off x="4983772" y="-1773"/>
            <a:ext cx="4162897" cy="5165143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Google Shape;429;p42">
            <a:extLst>
              <a:ext uri="{FF2B5EF4-FFF2-40B4-BE49-F238E27FC236}">
                <a16:creationId xmlns:a16="http://schemas.microsoft.com/office/drawing/2014/main" id="{07EC3E82-3080-A7D9-CEE6-ABB7A256A971}"/>
              </a:ext>
            </a:extLst>
          </p:cNvPr>
          <p:cNvSpPr/>
          <p:nvPr/>
        </p:nvSpPr>
        <p:spPr>
          <a:xfrm rot="5400013">
            <a:off x="3273739" y="1182899"/>
            <a:ext cx="2912098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64858385"/>
      </p:ext>
    </p:extLst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434;p43">
            <a:extLst>
              <a:ext uri="{FF2B5EF4-FFF2-40B4-BE49-F238E27FC236}">
                <a16:creationId xmlns:a16="http://schemas.microsoft.com/office/drawing/2014/main" id="{BAD47F72-764A-6E90-376E-81DD39CD337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799991">
            <a:off x="1070" y="-1"/>
            <a:ext cx="9141860" cy="5143499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3" name="Google Shape;435;p43">
            <a:extLst>
              <a:ext uri="{FF2B5EF4-FFF2-40B4-BE49-F238E27FC236}">
                <a16:creationId xmlns:a16="http://schemas.microsoft.com/office/drawing/2014/main" id="{77FC1C2E-DEDC-16CF-7A67-98F470B3A401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10000"/>
          </a:blip>
          <a:srcRect l="9" r="9"/>
          <a:stretch>
            <a:fillRect/>
          </a:stretch>
        </p:blipFill>
        <p:spPr>
          <a:xfrm rot="10799991">
            <a:off x="1774" y="-1"/>
            <a:ext cx="9140452" cy="5143499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594758693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ColTx" preserve="1">
  <p:cSld name="TITLE_AND_TWO_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8;p5">
            <a:extLst>
              <a:ext uri="{FF2B5EF4-FFF2-40B4-BE49-F238E27FC236}">
                <a16:creationId xmlns:a16="http://schemas.microsoft.com/office/drawing/2014/main" id="{16C16B49-B028-0B57-CB5B-C92AF1FC0A5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116171" y="2705819"/>
            <a:ext cx="3188695" cy="390604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F1F1F1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39;p5">
            <a:extLst>
              <a:ext uri="{FF2B5EF4-FFF2-40B4-BE49-F238E27FC236}">
                <a16:creationId xmlns:a16="http://schemas.microsoft.com/office/drawing/2014/main" id="{572E5E7B-1F0B-22CC-D898-DF70BD23DED5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116171" y="3096441"/>
            <a:ext cx="3188695" cy="782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4" name="Google Shape;40;p5">
            <a:extLst>
              <a:ext uri="{FF2B5EF4-FFF2-40B4-BE49-F238E27FC236}">
                <a16:creationId xmlns:a16="http://schemas.microsoft.com/office/drawing/2014/main" id="{B4FA160A-A61C-71E0-754E-DD8F52FD9034}"/>
              </a:ext>
            </a:extLst>
          </p:cNvPr>
          <p:cNvSpPr txBox="1">
            <a:spLocks noGrp="1"/>
          </p:cNvSpPr>
          <p:nvPr>
            <p:ph type="subTitle" idx="2"/>
          </p:nvPr>
        </p:nvSpPr>
        <p:spPr>
          <a:xfrm>
            <a:off x="4839123" y="2705819"/>
            <a:ext cx="3188695" cy="390604"/>
          </a:xfrm>
        </p:spPr>
        <p:txBody>
          <a:bodyPr anchorCtr="1"/>
          <a:lstStyle>
            <a:lvl1pPr algn="ctr">
              <a:buNone/>
              <a:defRPr sz="2400">
                <a:solidFill>
                  <a:srgbClr val="F1F1F1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5" name="Google Shape;41;p5">
            <a:extLst>
              <a:ext uri="{FF2B5EF4-FFF2-40B4-BE49-F238E27FC236}">
                <a16:creationId xmlns:a16="http://schemas.microsoft.com/office/drawing/2014/main" id="{66FD34D6-B66C-212A-E33C-6A8146B6369C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4839123" y="3096441"/>
            <a:ext cx="3188695" cy="782397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6" name="Google Shape;42;p5">
            <a:extLst>
              <a:ext uri="{FF2B5EF4-FFF2-40B4-BE49-F238E27FC236}">
                <a16:creationId xmlns:a16="http://schemas.microsoft.com/office/drawing/2014/main" id="{68C1E872-268E-8497-A54B-95EC4390FF2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7" name="Google Shape;45;p5">
            <a:extLst>
              <a:ext uri="{FF2B5EF4-FFF2-40B4-BE49-F238E27FC236}">
                <a16:creationId xmlns:a16="http://schemas.microsoft.com/office/drawing/2014/main" id="{E6927977-3F97-EACB-A10A-0F8C69F6A439}"/>
              </a:ext>
            </a:extLst>
          </p:cNvPr>
          <p:cNvSpPr/>
          <p:nvPr/>
        </p:nvSpPr>
        <p:spPr>
          <a:xfrm>
            <a:off x="2296652" y="4605247"/>
            <a:ext cx="6847200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3180260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7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441;p44">
            <a:extLst>
              <a:ext uri="{FF2B5EF4-FFF2-40B4-BE49-F238E27FC236}">
                <a16:creationId xmlns:a16="http://schemas.microsoft.com/office/drawing/2014/main" id="{92D04252-3B20-A3C9-C88C-F5064DCA83EB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069" y="0"/>
            <a:ext cx="9141860" cy="5143499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903471836"/>
      </p:ext>
    </p:extLst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+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>
            <a:extLst>
              <a:ext uri="{FF2B5EF4-FFF2-40B4-BE49-F238E27FC236}">
                <a16:creationId xmlns:a16="http://schemas.microsoft.com/office/drawing/2014/main" id="{8C77A5E8-E8B3-42F6-42AB-FA33333EFAA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88064" y="98855"/>
            <a:ext cx="7169307" cy="649288"/>
          </a:xfrm>
        </p:spPr>
        <p:txBody>
          <a:bodyPr lIns="0" rIns="0" bIns="0" anchor="ctr" anchorCtr="1"/>
          <a:lstStyle>
            <a:lvl1pPr algn="ctr">
              <a:lnSpc>
                <a:spcPct val="80000"/>
              </a:lnSpc>
              <a:defRPr sz="3600">
                <a:solidFill>
                  <a:srgbClr val="27348B"/>
                </a:solidFill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25353770"/>
      </p:ext>
    </p:extLst>
  </p:cSld>
  <p:clrMapOvr>
    <a:masterClrMapping/>
  </p:clrMapOvr>
  <p:transition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8;p6">
            <a:extLst>
              <a:ext uri="{FF2B5EF4-FFF2-40B4-BE49-F238E27FC236}">
                <a16:creationId xmlns:a16="http://schemas.microsoft.com/office/drawing/2014/main" id="{CD9C3B26-4055-D1D7-81EC-7180F124B16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3222" y="372389"/>
            <a:ext cx="7699202" cy="478203"/>
          </a:xfrm>
        </p:spPr>
        <p:txBody>
          <a:bodyPr tIns="91421"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69528831"/>
      </p:ext>
    </p:extLst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9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D0C57810-DEDA-56E8-A7D6-E423229FBCA0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42645" y="92610"/>
            <a:ext cx="8679896" cy="543181"/>
          </a:xfrm>
        </p:spPr>
        <p:txBody>
          <a:bodyPr anchor="ctr" anchorCtr="1"/>
          <a:lstStyle>
            <a:lvl1pPr marL="0" indent="0" algn="ctr">
              <a:buNone/>
              <a:defRPr lang="en-US" sz="4050">
                <a:solidFill>
                  <a:srgbClr val="000000"/>
                </a:solidFill>
                <a:latin typeface="Arial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BASIC LAYOUT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810617BF-E4CD-3E91-941F-69483D6A6DC9}"/>
              </a:ext>
            </a:extLst>
          </p:cNvPr>
          <p:cNvSpPr/>
          <p:nvPr/>
        </p:nvSpPr>
        <p:spPr>
          <a:xfrm>
            <a:off x="265505" y="848691"/>
            <a:ext cx="2670578" cy="4051916"/>
          </a:xfrm>
          <a:custGeom>
            <a:avLst>
              <a:gd name="f0" fmla="val 857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13" b="0" i="0" u="none" strike="noStrike" kern="0" cap="none" spc="0" baseline="0">
              <a:solidFill>
                <a:srgbClr val="5E4028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7F483455-688F-37CE-ADE3-02BF4850E1BD}"/>
              </a:ext>
            </a:extLst>
          </p:cNvPr>
          <p:cNvSpPr/>
          <p:nvPr/>
        </p:nvSpPr>
        <p:spPr>
          <a:xfrm>
            <a:off x="342360" y="972500"/>
            <a:ext cx="98151" cy="3199321"/>
          </a:xfrm>
          <a:custGeom>
            <a:avLst>
              <a:gd name="f0" fmla="val 108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FFFFFF">
              <a:alpha val="78000"/>
            </a:srgbClr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13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grpSp>
        <p:nvGrpSpPr>
          <p:cNvPr id="5" name="Grupo 5">
            <a:extLst>
              <a:ext uri="{FF2B5EF4-FFF2-40B4-BE49-F238E27FC236}">
                <a16:creationId xmlns:a16="http://schemas.microsoft.com/office/drawing/2014/main" id="{6A1F2C1D-B95A-8A58-12ED-D1C165FDB37A}"/>
              </a:ext>
            </a:extLst>
          </p:cNvPr>
          <p:cNvGrpSpPr/>
          <p:nvPr/>
        </p:nvGrpSpPr>
        <p:grpSpPr>
          <a:xfrm>
            <a:off x="1047033" y="1366625"/>
            <a:ext cx="1674184" cy="1419103"/>
            <a:chOff x="1047033" y="1366625"/>
            <a:chExt cx="1674184" cy="1419103"/>
          </a:xfrm>
        </p:grpSpPr>
        <p:sp>
          <p:nvSpPr>
            <p:cNvPr id="6" name="TextBox 57">
              <a:extLst>
                <a:ext uri="{FF2B5EF4-FFF2-40B4-BE49-F238E27FC236}">
                  <a16:creationId xmlns:a16="http://schemas.microsoft.com/office/drawing/2014/main" id="{BAF9B130-073F-0869-C776-7E03BCF1AAA0}"/>
                </a:ext>
              </a:extLst>
            </p:cNvPr>
            <p:cNvSpPr txBox="1"/>
            <p:nvPr/>
          </p:nvSpPr>
          <p:spPr>
            <a:xfrm>
              <a:off x="1047033" y="1366625"/>
              <a:ext cx="1674184" cy="784829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40" tIns="45720" rIns="91440" bIns="45720" anchor="ctr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500" b="1" i="0" u="none" strike="noStrike" kern="0" cap="none" spc="0" baseline="0">
                  <a:solidFill>
                    <a:srgbClr val="FFFFFF"/>
                  </a:solidFill>
                  <a:uFillTx/>
                  <a:latin typeface="Arial" panose="020B0604020202020204" pitchFamily="34" charset="0"/>
                  <a:ea typeface="Arial"/>
                  <a:cs typeface="Arial" panose="020B0604020202020204" pitchFamily="34" charset="0"/>
                </a:rPr>
                <a:t>You can Resize without losing quality</a:t>
              </a:r>
            </a:p>
          </p:txBody>
        </p:sp>
        <p:sp>
          <p:nvSpPr>
            <p:cNvPr id="7" name="TextBox 58">
              <a:extLst>
                <a:ext uri="{FF2B5EF4-FFF2-40B4-BE49-F238E27FC236}">
                  <a16:creationId xmlns:a16="http://schemas.microsoft.com/office/drawing/2014/main" id="{2B88E899-21D0-9F95-A6CD-79821703EA30}"/>
                </a:ext>
              </a:extLst>
            </p:cNvPr>
            <p:cNvSpPr txBox="1"/>
            <p:nvPr/>
          </p:nvSpPr>
          <p:spPr>
            <a:xfrm>
              <a:off x="1047033" y="2000899"/>
              <a:ext cx="1674184" cy="784829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40" tIns="45720" rIns="91440" bIns="45720" anchor="ctr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500" b="1" i="0" u="none" strike="noStrike" kern="0" cap="none" spc="0" baseline="0">
                  <a:solidFill>
                    <a:srgbClr val="FFFFFF"/>
                  </a:solidFill>
                  <a:uFillTx/>
                  <a:latin typeface="Arial" panose="020B0604020202020204" pitchFamily="34" charset="0"/>
                  <a:ea typeface="Arial"/>
                  <a:cs typeface="Arial" panose="020B0604020202020204" pitchFamily="34" charset="0"/>
                </a:rPr>
                <a:t>You can Change Fill Color &amp;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500" b="1" i="0" u="none" strike="noStrike" kern="0" cap="none" spc="0" baseline="0">
                  <a:solidFill>
                    <a:srgbClr val="FFFFFF"/>
                  </a:solidFill>
                  <a:uFillTx/>
                  <a:latin typeface="Arial" panose="020B0604020202020204" pitchFamily="34" charset="0"/>
                  <a:ea typeface="Arial"/>
                  <a:cs typeface="Arial" panose="020B0604020202020204" pitchFamily="34" charset="0"/>
                </a:rPr>
                <a:t>Line Color</a:t>
              </a:r>
            </a:p>
          </p:txBody>
        </p:sp>
      </p:grpSp>
      <p:sp>
        <p:nvSpPr>
          <p:cNvPr id="9" name="TextBox 60">
            <a:extLst>
              <a:ext uri="{FF2B5EF4-FFF2-40B4-BE49-F238E27FC236}">
                <a16:creationId xmlns:a16="http://schemas.microsoft.com/office/drawing/2014/main" id="{A3B6BB9B-141F-B0B0-A322-9E26EF2FD007}"/>
              </a:ext>
            </a:extLst>
          </p:cNvPr>
          <p:cNvSpPr txBox="1"/>
          <p:nvPr/>
        </p:nvSpPr>
        <p:spPr>
          <a:xfrm>
            <a:off x="683248" y="3016431"/>
            <a:ext cx="2037969" cy="147733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ctr" anchorCtr="0" compatLnSpc="1">
            <a:sp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0" cap="none" spc="0" baseline="0">
                <a:solidFill>
                  <a:srgbClr val="FFFFFF"/>
                </a:solidFill>
                <a:uFillTx/>
                <a:latin typeface="Arial"/>
                <a:ea typeface="맑은 고딕" pitchFamily="34"/>
                <a:cs typeface="Arial" panose="020B0604020202020204" pitchFamily="34" charset="0"/>
              </a:rPr>
              <a:t>GOOGLE SLIDES AND FREE </a:t>
            </a:r>
          </a:p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0" cap="none" spc="0" baseline="0">
                <a:solidFill>
                  <a:srgbClr val="FFFFFF"/>
                </a:solidFill>
                <a:uFillTx/>
                <a:latin typeface="Arial"/>
                <a:ea typeface="맑은 고딕" pitchFamily="34"/>
                <a:cs typeface="Arial" panose="020B0604020202020204" pitchFamily="34" charset="0"/>
              </a:rPr>
              <a:t>PPT </a:t>
            </a:r>
          </a:p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0" cap="none" spc="0" baseline="0">
                <a:solidFill>
                  <a:srgbClr val="FFFFFF"/>
                </a:solidFill>
                <a:uFillTx/>
                <a:latin typeface="Arial"/>
                <a:ea typeface="맑은 고딕" pitchFamily="34"/>
                <a:cs typeface="Arial" panose="020B0604020202020204" pitchFamily="34" charset="0"/>
              </a:rPr>
              <a:t>TEMPLATES  </a:t>
            </a:r>
          </a:p>
        </p:txBody>
      </p:sp>
      <p:sp>
        <p:nvSpPr>
          <p:cNvPr id="16" name="Rounded Rectangle 3">
            <a:extLst>
              <a:ext uri="{FF2B5EF4-FFF2-40B4-BE49-F238E27FC236}">
                <a16:creationId xmlns:a16="http://schemas.microsoft.com/office/drawing/2014/main" id="{1CC1A6F7-6E82-3BC4-802B-648D621331A7}"/>
              </a:ext>
            </a:extLst>
          </p:cNvPr>
          <p:cNvSpPr/>
          <p:nvPr/>
        </p:nvSpPr>
        <p:spPr>
          <a:xfrm rot="5400013">
            <a:off x="1948929" y="3912548"/>
            <a:ext cx="76233" cy="1668469"/>
          </a:xfrm>
          <a:custGeom>
            <a:avLst>
              <a:gd name="f0" fmla="val 108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FFFFFF">
              <a:alpha val="78000"/>
            </a:srgbClr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13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grpSp>
        <p:nvGrpSpPr>
          <p:cNvPr id="17" name="Grupo 14">
            <a:extLst>
              <a:ext uri="{FF2B5EF4-FFF2-40B4-BE49-F238E27FC236}">
                <a16:creationId xmlns:a16="http://schemas.microsoft.com/office/drawing/2014/main" id="{BC64AEEC-39EA-B68C-3083-7E259D9E80EA}"/>
              </a:ext>
            </a:extLst>
          </p:cNvPr>
          <p:cNvGrpSpPr/>
          <p:nvPr/>
        </p:nvGrpSpPr>
        <p:grpSpPr>
          <a:xfrm>
            <a:off x="2141945" y="972510"/>
            <a:ext cx="679335" cy="682764"/>
            <a:chOff x="2141945" y="972510"/>
            <a:chExt cx="679335" cy="682764"/>
          </a:xfrm>
        </p:grpSpPr>
        <p:sp>
          <p:nvSpPr>
            <p:cNvPr id="18" name="Rounded Rectangle 3">
              <a:extLst>
                <a:ext uri="{FF2B5EF4-FFF2-40B4-BE49-F238E27FC236}">
                  <a16:creationId xmlns:a16="http://schemas.microsoft.com/office/drawing/2014/main" id="{57FABCC4-857D-0AA9-3FBA-CD4F0B3EA6B0}"/>
                </a:ext>
              </a:extLst>
            </p:cNvPr>
            <p:cNvSpPr/>
            <p:nvPr/>
          </p:nvSpPr>
          <p:spPr>
            <a:xfrm rot="10799991">
              <a:off x="2724280" y="975939"/>
              <a:ext cx="96999" cy="67933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FFFFFF">
                <a:alpha val="78000"/>
              </a:srgbClr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13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9" name="Rounded Rectangle 3">
              <a:extLst>
                <a:ext uri="{FF2B5EF4-FFF2-40B4-BE49-F238E27FC236}">
                  <a16:creationId xmlns:a16="http://schemas.microsoft.com/office/drawing/2014/main" id="{A26676BC-CBCE-5568-0E9C-E9F84C2B247E}"/>
                </a:ext>
              </a:extLst>
            </p:cNvPr>
            <p:cNvSpPr/>
            <p:nvPr/>
          </p:nvSpPr>
          <p:spPr>
            <a:xfrm rot="5400013">
              <a:off x="2433113" y="681342"/>
              <a:ext cx="96999" cy="67933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FFFFFF">
                <a:alpha val="78000"/>
              </a:srgbClr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13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29792340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NE_COLUMN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8;p7">
            <a:extLst>
              <a:ext uri="{FF2B5EF4-FFF2-40B4-BE49-F238E27FC236}">
                <a16:creationId xmlns:a16="http://schemas.microsoft.com/office/drawing/2014/main" id="{6045A289-8A7C-6D1F-5751-966C3B8D0366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714951" y="1434346"/>
            <a:ext cx="4013703" cy="2848502"/>
          </a:xfrm>
        </p:spPr>
        <p:txBody>
          <a:bodyPr/>
          <a:lstStyle>
            <a:lvl1pPr indent="-317497">
              <a:lnSpc>
                <a:spcPct val="100000"/>
              </a:lnSpc>
              <a:buClr>
                <a:srgbClr val="A01727"/>
              </a:buClr>
              <a:buSzPts val="1400"/>
              <a:buFont typeface="Anaheim"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3" name="Google Shape;61;p7">
            <a:extLst>
              <a:ext uri="{FF2B5EF4-FFF2-40B4-BE49-F238E27FC236}">
                <a16:creationId xmlns:a16="http://schemas.microsoft.com/office/drawing/2014/main" id="{404D1D0C-197E-EE40-DD9B-F481C82364DF}"/>
              </a:ext>
            </a:extLst>
          </p:cNvPr>
          <p:cNvSpPr/>
          <p:nvPr/>
        </p:nvSpPr>
        <p:spPr>
          <a:xfrm rot="16200005" flipH="1">
            <a:off x="3822334" y="3369120"/>
            <a:ext cx="2966999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4" name="Google Shape;62;p7">
            <a:extLst>
              <a:ext uri="{FF2B5EF4-FFF2-40B4-BE49-F238E27FC236}">
                <a16:creationId xmlns:a16="http://schemas.microsoft.com/office/drawing/2014/main" id="{5D4E9DDD-A284-5E40-35B8-29102DC10143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t="337" b="337"/>
          <a:stretch>
            <a:fillRect/>
          </a:stretch>
        </p:blipFill>
        <p:spPr>
          <a:xfrm>
            <a:off x="5578973" y="-1764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Google Shape;63;p7">
            <a:extLst>
              <a:ext uri="{FF2B5EF4-FFF2-40B4-BE49-F238E27FC236}">
                <a16:creationId xmlns:a16="http://schemas.microsoft.com/office/drawing/2014/main" id="{9B7A99AB-9158-FCF5-D464-9AEDB62DB82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12279488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IN_POI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67;p8">
            <a:extLst>
              <a:ext uri="{FF2B5EF4-FFF2-40B4-BE49-F238E27FC236}">
                <a16:creationId xmlns:a16="http://schemas.microsoft.com/office/drawing/2014/main" id="{14895E3B-4FE1-CC0C-8C87-9682DF24A65F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</a:blip>
          <a:srcRect l="77481" t="-29" b="329"/>
          <a:stretch>
            <a:fillRect/>
          </a:stretch>
        </p:blipFill>
        <p:spPr>
          <a:xfrm rot="5400013">
            <a:off x="3860858" y="-137367"/>
            <a:ext cx="1422276" cy="9139455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68;p8">
            <a:extLst>
              <a:ext uri="{FF2B5EF4-FFF2-40B4-BE49-F238E27FC236}">
                <a16:creationId xmlns:a16="http://schemas.microsoft.com/office/drawing/2014/main" id="{0020E25A-E468-4FD6-3D8C-B386129D3B6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1621075"/>
            <a:ext cx="7713000" cy="1342503"/>
          </a:xfrm>
        </p:spPr>
        <p:txBody>
          <a:bodyPr anchorCtr="1"/>
          <a:lstStyle>
            <a:lvl1pPr algn="ctr">
              <a:defRPr sz="8700"/>
            </a:lvl1pPr>
          </a:lstStyle>
          <a:p>
            <a:pPr lvl="0"/>
            <a:endParaRPr lang="es-PE"/>
          </a:p>
        </p:txBody>
      </p:sp>
      <p:sp>
        <p:nvSpPr>
          <p:cNvPr id="4" name="Google Shape;69;p8">
            <a:extLst>
              <a:ext uri="{FF2B5EF4-FFF2-40B4-BE49-F238E27FC236}">
                <a16:creationId xmlns:a16="http://schemas.microsoft.com/office/drawing/2014/main" id="{5B5CE5B4-0E49-7D50-BE85-5E59BD1498ED}"/>
              </a:ext>
            </a:extLst>
          </p:cNvPr>
          <p:cNvSpPr/>
          <p:nvPr/>
        </p:nvSpPr>
        <p:spPr>
          <a:xfrm>
            <a:off x="7473400" y="-1213975"/>
            <a:ext cx="2490002" cy="2490304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Google Shape;72;p8">
            <a:extLst>
              <a:ext uri="{FF2B5EF4-FFF2-40B4-BE49-F238E27FC236}">
                <a16:creationId xmlns:a16="http://schemas.microsoft.com/office/drawing/2014/main" id="{3A35D52D-37A1-9385-D9B0-79F628F77AB3}"/>
              </a:ext>
            </a:extLst>
          </p:cNvPr>
          <p:cNvSpPr/>
          <p:nvPr/>
        </p:nvSpPr>
        <p:spPr>
          <a:xfrm>
            <a:off x="2327778" y="3178792"/>
            <a:ext cx="6816001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18522830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_TITLE_AND_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6;p9">
            <a:extLst>
              <a:ext uri="{FF2B5EF4-FFF2-40B4-BE49-F238E27FC236}">
                <a16:creationId xmlns:a16="http://schemas.microsoft.com/office/drawing/2014/main" id="{CA276283-BB89-3BA4-8440-3290510311D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036252" y="2675314"/>
            <a:ext cx="7392302" cy="1165795"/>
          </a:xfrm>
        </p:spPr>
        <p:txBody>
          <a:bodyPr/>
          <a:lstStyle>
            <a:lvl1pPr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77;p9">
            <a:extLst>
              <a:ext uri="{FF2B5EF4-FFF2-40B4-BE49-F238E27FC236}">
                <a16:creationId xmlns:a16="http://schemas.microsoft.com/office/drawing/2014/main" id="{D919C9AF-386A-C973-3DCD-E17B5DDB13E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036353" y="1372413"/>
            <a:ext cx="4632295" cy="896102"/>
          </a:xfrm>
        </p:spPr>
        <p:txBody>
          <a:bodyPr/>
          <a:lstStyle>
            <a:lvl1pPr>
              <a:defRPr sz="5400"/>
            </a:lvl1pPr>
          </a:lstStyle>
          <a:p>
            <a:pPr lvl="0"/>
            <a:endParaRPr lang="es-PE"/>
          </a:p>
        </p:txBody>
      </p:sp>
      <p:sp>
        <p:nvSpPr>
          <p:cNvPr id="4" name="Google Shape;82;p9">
            <a:extLst>
              <a:ext uri="{FF2B5EF4-FFF2-40B4-BE49-F238E27FC236}">
                <a16:creationId xmlns:a16="http://schemas.microsoft.com/office/drawing/2014/main" id="{DD1C46DB-DA3C-4B7C-E7F2-5CBBAFEF2ED1}"/>
              </a:ext>
            </a:extLst>
          </p:cNvPr>
          <p:cNvSpPr/>
          <p:nvPr/>
        </p:nvSpPr>
        <p:spPr>
          <a:xfrm>
            <a:off x="6988905" y="4623709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5" name="Google Shape;83;p9">
            <a:extLst>
              <a:ext uri="{FF2B5EF4-FFF2-40B4-BE49-F238E27FC236}">
                <a16:creationId xmlns:a16="http://schemas.microsoft.com/office/drawing/2014/main" id="{659648A6-B153-1B14-18CE-D11F16E86493}"/>
              </a:ext>
            </a:extLst>
          </p:cNvPr>
          <p:cNvSpPr/>
          <p:nvPr/>
        </p:nvSpPr>
        <p:spPr>
          <a:xfrm flipH="1">
            <a:off x="1728" y="4605247"/>
            <a:ext cx="6861602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50183795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TION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7;p10">
            <a:extLst>
              <a:ext uri="{FF2B5EF4-FFF2-40B4-BE49-F238E27FC236}">
                <a16:creationId xmlns:a16="http://schemas.microsoft.com/office/drawing/2014/main" id="{3CCADC0C-994C-38A5-FAD8-BE870F3075FD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715545" y="1254172"/>
            <a:ext cx="3784802" cy="1193703"/>
          </a:xfrm>
        </p:spPr>
        <p:txBody>
          <a:bodyPr anchor="ctr"/>
          <a:lstStyle>
            <a:lvl1pPr indent="-228600">
              <a:lnSpc>
                <a:spcPct val="100000"/>
              </a:lnSpc>
              <a:buNone/>
              <a:defRPr sz="3500">
                <a:solidFill>
                  <a:srgbClr val="151515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89;p10">
            <a:extLst>
              <a:ext uri="{FF2B5EF4-FFF2-40B4-BE49-F238E27FC236}">
                <a16:creationId xmlns:a16="http://schemas.microsoft.com/office/drawing/2014/main" id="{EE3EB668-222D-7CAA-86EC-A51CAC580CFF}"/>
              </a:ext>
            </a:extLst>
          </p:cNvPr>
          <p:cNvSpPr/>
          <p:nvPr/>
        </p:nvSpPr>
        <p:spPr>
          <a:xfrm>
            <a:off x="30550" y="4623709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07/2022</a:t>
            </a:r>
          </a:p>
        </p:txBody>
      </p:sp>
      <p:sp>
        <p:nvSpPr>
          <p:cNvPr id="4" name="Google Shape;90;p10">
            <a:extLst>
              <a:ext uri="{FF2B5EF4-FFF2-40B4-BE49-F238E27FC236}">
                <a16:creationId xmlns:a16="http://schemas.microsoft.com/office/drawing/2014/main" id="{46AC3766-D3E6-04DA-44A3-73642F75E1C2}"/>
              </a:ext>
            </a:extLst>
          </p:cNvPr>
          <p:cNvSpPr/>
          <p:nvPr/>
        </p:nvSpPr>
        <p:spPr>
          <a:xfrm>
            <a:off x="2304653" y="4605247"/>
            <a:ext cx="6839099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436314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IG_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7;p11">
            <a:extLst>
              <a:ext uri="{FF2B5EF4-FFF2-40B4-BE49-F238E27FC236}">
                <a16:creationId xmlns:a16="http://schemas.microsoft.com/office/drawing/2014/main" id="{994F6E30-2786-F78B-4520-AF6D40ED4C4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533147" y="1029925"/>
            <a:ext cx="6077696" cy="1851001"/>
          </a:xfrm>
        </p:spPr>
        <p:txBody>
          <a:bodyPr anchor="b" anchorCtr="1"/>
          <a:lstStyle>
            <a:lvl1pPr algn="ctr">
              <a:defRPr sz="96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3" name="Google Shape;98;p11">
            <a:extLst>
              <a:ext uri="{FF2B5EF4-FFF2-40B4-BE49-F238E27FC236}">
                <a16:creationId xmlns:a16="http://schemas.microsoft.com/office/drawing/2014/main" id="{185B8253-1BC4-1EFE-7B17-52BB8943F17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534396" y="3166622"/>
            <a:ext cx="4075197" cy="620703"/>
          </a:xfrm>
        </p:spPr>
        <p:txBody>
          <a:bodyPr anchorCtr="1"/>
          <a:lstStyle>
            <a:lvl1pPr algn="ctr">
              <a:lnSpc>
                <a:spcPct val="100000"/>
              </a:lnSpc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103;p11">
            <a:extLst>
              <a:ext uri="{FF2B5EF4-FFF2-40B4-BE49-F238E27FC236}">
                <a16:creationId xmlns:a16="http://schemas.microsoft.com/office/drawing/2014/main" id="{9245EFA7-44E1-748E-BCE6-BD5312E82DF5}"/>
              </a:ext>
            </a:extLst>
          </p:cNvPr>
          <p:cNvSpPr/>
          <p:nvPr/>
        </p:nvSpPr>
        <p:spPr>
          <a:xfrm>
            <a:off x="6955859" y="4568625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5" name="Google Shape;104;p11">
            <a:extLst>
              <a:ext uri="{FF2B5EF4-FFF2-40B4-BE49-F238E27FC236}">
                <a16:creationId xmlns:a16="http://schemas.microsoft.com/office/drawing/2014/main" id="{75868D5B-7B94-E1BD-ACF2-535D7042F131}"/>
              </a:ext>
            </a:extLst>
          </p:cNvPr>
          <p:cNvSpPr/>
          <p:nvPr/>
        </p:nvSpPr>
        <p:spPr>
          <a:xfrm flipH="1">
            <a:off x="1728" y="4605247"/>
            <a:ext cx="6861602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60606025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9;p13">
            <a:extLst>
              <a:ext uri="{FF2B5EF4-FFF2-40B4-BE49-F238E27FC236}">
                <a16:creationId xmlns:a16="http://schemas.microsoft.com/office/drawing/2014/main" id="{0E90F8E2-C7AA-86A9-ED65-206DF9EA10C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65718" y="1499551"/>
            <a:ext cx="892198" cy="600596"/>
          </a:xfrm>
        </p:spPr>
        <p:txBody>
          <a:bodyPr anchorCtr="1"/>
          <a:lstStyle>
            <a:lvl1pPr algn="ctr">
              <a:defRPr sz="33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3" name="Google Shape;110;p13">
            <a:extLst>
              <a:ext uri="{FF2B5EF4-FFF2-40B4-BE49-F238E27FC236}">
                <a16:creationId xmlns:a16="http://schemas.microsoft.com/office/drawing/2014/main" id="{0BABE032-9D75-65A7-7507-C0B1AA8FC43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1270951"/>
            <a:ext cx="2674199" cy="390604"/>
          </a:xfrm>
        </p:spPr>
        <p:txBody>
          <a:bodyPr/>
          <a:lstStyle>
            <a:lvl1pPr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4" name="Google Shape;111;p13">
            <a:extLst>
              <a:ext uri="{FF2B5EF4-FFF2-40B4-BE49-F238E27FC236}">
                <a16:creationId xmlns:a16="http://schemas.microsoft.com/office/drawing/2014/main" id="{ED6B526A-3BEB-DA8F-80C5-9A4BF7DACA7E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1828973" y="1661574"/>
            <a:ext cx="2269504" cy="530397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5" name="Google Shape;112;p13">
            <a:extLst>
              <a:ext uri="{FF2B5EF4-FFF2-40B4-BE49-F238E27FC236}">
                <a16:creationId xmlns:a16="http://schemas.microsoft.com/office/drawing/2014/main" id="{6F677B14-0A09-2CBB-A693-2A0D91E229D4}"/>
              </a:ext>
            </a:extLst>
          </p:cNvPr>
          <p:cNvSpPr txBox="1">
            <a:spLocks noGrp="1"/>
          </p:cNvSpPr>
          <p:nvPr>
            <p:ph type="title" idx="2"/>
          </p:nvPr>
        </p:nvSpPr>
        <p:spPr>
          <a:xfrm>
            <a:off x="765718" y="2671602"/>
            <a:ext cx="892198" cy="600596"/>
          </a:xfrm>
        </p:spPr>
        <p:txBody>
          <a:bodyPr anchorCtr="1"/>
          <a:lstStyle>
            <a:lvl1pPr algn="ctr">
              <a:defRPr sz="33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6" name="Google Shape;113;p13">
            <a:extLst>
              <a:ext uri="{FF2B5EF4-FFF2-40B4-BE49-F238E27FC236}">
                <a16:creationId xmlns:a16="http://schemas.microsoft.com/office/drawing/2014/main" id="{6EB9529F-73C7-42B6-F4FA-3829A2378282}"/>
              </a:ext>
            </a:extLst>
          </p:cNvPr>
          <p:cNvSpPr txBox="1">
            <a:spLocks noGrp="1"/>
          </p:cNvSpPr>
          <p:nvPr>
            <p:ph type="subTitle" idx="3"/>
          </p:nvPr>
        </p:nvSpPr>
        <p:spPr>
          <a:xfrm>
            <a:off x="1828973" y="2448799"/>
            <a:ext cx="2674199" cy="390604"/>
          </a:xfrm>
        </p:spPr>
        <p:txBody>
          <a:bodyPr/>
          <a:lstStyle>
            <a:lvl1pPr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7" name="Google Shape;114;p13">
            <a:extLst>
              <a:ext uri="{FF2B5EF4-FFF2-40B4-BE49-F238E27FC236}">
                <a16:creationId xmlns:a16="http://schemas.microsoft.com/office/drawing/2014/main" id="{90725F38-CB16-0345-CBA5-30D94644B6E2}"/>
              </a:ext>
            </a:extLst>
          </p:cNvPr>
          <p:cNvSpPr txBox="1">
            <a:spLocks noGrp="1"/>
          </p:cNvSpPr>
          <p:nvPr>
            <p:ph type="subTitle" idx="4"/>
          </p:nvPr>
        </p:nvSpPr>
        <p:spPr>
          <a:xfrm>
            <a:off x="1828973" y="2839422"/>
            <a:ext cx="2269504" cy="530397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8" name="Google Shape;115;p13">
            <a:extLst>
              <a:ext uri="{FF2B5EF4-FFF2-40B4-BE49-F238E27FC236}">
                <a16:creationId xmlns:a16="http://schemas.microsoft.com/office/drawing/2014/main" id="{18765772-2F65-846D-88AE-8EBBFE8ACD05}"/>
              </a:ext>
            </a:extLst>
          </p:cNvPr>
          <p:cNvSpPr txBox="1">
            <a:spLocks noGrp="1"/>
          </p:cNvSpPr>
          <p:nvPr>
            <p:ph type="title" idx="5"/>
          </p:nvPr>
        </p:nvSpPr>
        <p:spPr>
          <a:xfrm>
            <a:off x="765718" y="3843652"/>
            <a:ext cx="892198" cy="600596"/>
          </a:xfrm>
        </p:spPr>
        <p:txBody>
          <a:bodyPr anchorCtr="1"/>
          <a:lstStyle>
            <a:lvl1pPr algn="ctr">
              <a:defRPr sz="33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9" name="Google Shape;116;p13">
            <a:extLst>
              <a:ext uri="{FF2B5EF4-FFF2-40B4-BE49-F238E27FC236}">
                <a16:creationId xmlns:a16="http://schemas.microsoft.com/office/drawing/2014/main" id="{41BA8B83-A923-606F-9870-2BCAD673F513}"/>
              </a:ext>
            </a:extLst>
          </p:cNvPr>
          <p:cNvSpPr txBox="1">
            <a:spLocks noGrp="1"/>
          </p:cNvSpPr>
          <p:nvPr>
            <p:ph type="subTitle" idx="6"/>
          </p:nvPr>
        </p:nvSpPr>
        <p:spPr>
          <a:xfrm>
            <a:off x="1828973" y="3626647"/>
            <a:ext cx="2674199" cy="390604"/>
          </a:xfrm>
        </p:spPr>
        <p:txBody>
          <a:bodyPr/>
          <a:lstStyle>
            <a:lvl1pPr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10" name="Google Shape;117;p13">
            <a:extLst>
              <a:ext uri="{FF2B5EF4-FFF2-40B4-BE49-F238E27FC236}">
                <a16:creationId xmlns:a16="http://schemas.microsoft.com/office/drawing/2014/main" id="{697986CA-B3C0-9132-88AD-A2DBD53909EC}"/>
              </a:ext>
            </a:extLst>
          </p:cNvPr>
          <p:cNvSpPr txBox="1">
            <a:spLocks noGrp="1"/>
          </p:cNvSpPr>
          <p:nvPr>
            <p:ph type="subTitle" idx="7"/>
          </p:nvPr>
        </p:nvSpPr>
        <p:spPr>
          <a:xfrm>
            <a:off x="1828973" y="4017279"/>
            <a:ext cx="2269504" cy="530397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11" name="Google Shape;118;p13">
            <a:extLst>
              <a:ext uri="{FF2B5EF4-FFF2-40B4-BE49-F238E27FC236}">
                <a16:creationId xmlns:a16="http://schemas.microsoft.com/office/drawing/2014/main" id="{FF5A02D3-998B-2039-BD50-DD9CF9FD7724}"/>
              </a:ext>
            </a:extLst>
          </p:cNvPr>
          <p:cNvSpPr txBox="1">
            <a:spLocks noGrp="1"/>
          </p:cNvSpPr>
          <p:nvPr>
            <p:ph type="title" idx="8"/>
          </p:nvPr>
        </p:nvSpPr>
        <p:spPr>
          <a:xfrm>
            <a:off x="4709964" y="1499551"/>
            <a:ext cx="892198" cy="600596"/>
          </a:xfrm>
        </p:spPr>
        <p:txBody>
          <a:bodyPr anchorCtr="1"/>
          <a:lstStyle>
            <a:lvl1pPr algn="ctr">
              <a:defRPr sz="33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2" name="Google Shape;119;p13">
            <a:extLst>
              <a:ext uri="{FF2B5EF4-FFF2-40B4-BE49-F238E27FC236}">
                <a16:creationId xmlns:a16="http://schemas.microsoft.com/office/drawing/2014/main" id="{A02656D4-0DED-9CEF-806F-BAA7CDBC5828}"/>
              </a:ext>
            </a:extLst>
          </p:cNvPr>
          <p:cNvSpPr txBox="1">
            <a:spLocks noGrp="1"/>
          </p:cNvSpPr>
          <p:nvPr>
            <p:ph type="subTitle" idx="9"/>
          </p:nvPr>
        </p:nvSpPr>
        <p:spPr>
          <a:xfrm>
            <a:off x="5761625" y="1270951"/>
            <a:ext cx="2674199" cy="390604"/>
          </a:xfrm>
        </p:spPr>
        <p:txBody>
          <a:bodyPr/>
          <a:lstStyle>
            <a:lvl1pPr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13" name="Google Shape;120;p13">
            <a:extLst>
              <a:ext uri="{FF2B5EF4-FFF2-40B4-BE49-F238E27FC236}">
                <a16:creationId xmlns:a16="http://schemas.microsoft.com/office/drawing/2014/main" id="{993CB0C8-B85B-477E-ADF0-A7441EA178F5}"/>
              </a:ext>
            </a:extLst>
          </p:cNvPr>
          <p:cNvSpPr txBox="1">
            <a:spLocks noGrp="1"/>
          </p:cNvSpPr>
          <p:nvPr>
            <p:ph type="subTitle" idx="13"/>
          </p:nvPr>
        </p:nvSpPr>
        <p:spPr>
          <a:xfrm>
            <a:off x="5761625" y="1661574"/>
            <a:ext cx="2269504" cy="530397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14" name="Google Shape;121;p13">
            <a:extLst>
              <a:ext uri="{FF2B5EF4-FFF2-40B4-BE49-F238E27FC236}">
                <a16:creationId xmlns:a16="http://schemas.microsoft.com/office/drawing/2014/main" id="{25BCF35C-1879-CDAD-F4CA-9C4FBC346A6D}"/>
              </a:ext>
            </a:extLst>
          </p:cNvPr>
          <p:cNvSpPr txBox="1">
            <a:spLocks noGrp="1"/>
          </p:cNvSpPr>
          <p:nvPr>
            <p:ph type="title" idx="14"/>
          </p:nvPr>
        </p:nvSpPr>
        <p:spPr>
          <a:xfrm>
            <a:off x="4709964" y="2671602"/>
            <a:ext cx="892198" cy="600596"/>
          </a:xfrm>
        </p:spPr>
        <p:txBody>
          <a:bodyPr anchorCtr="1"/>
          <a:lstStyle>
            <a:lvl1pPr algn="ctr">
              <a:defRPr sz="33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5" name="Google Shape;122;p13">
            <a:extLst>
              <a:ext uri="{FF2B5EF4-FFF2-40B4-BE49-F238E27FC236}">
                <a16:creationId xmlns:a16="http://schemas.microsoft.com/office/drawing/2014/main" id="{A8E3BF57-96C8-9C94-28C5-6B6B40D905C1}"/>
              </a:ext>
            </a:extLst>
          </p:cNvPr>
          <p:cNvSpPr txBox="1">
            <a:spLocks noGrp="1"/>
          </p:cNvSpPr>
          <p:nvPr>
            <p:ph type="subTitle" idx="15"/>
          </p:nvPr>
        </p:nvSpPr>
        <p:spPr>
          <a:xfrm>
            <a:off x="5761625" y="2448799"/>
            <a:ext cx="2674199" cy="390604"/>
          </a:xfrm>
        </p:spPr>
        <p:txBody>
          <a:bodyPr/>
          <a:lstStyle>
            <a:lvl1pPr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16" name="Google Shape;123;p13">
            <a:extLst>
              <a:ext uri="{FF2B5EF4-FFF2-40B4-BE49-F238E27FC236}">
                <a16:creationId xmlns:a16="http://schemas.microsoft.com/office/drawing/2014/main" id="{A207DF05-4747-FDB3-E84E-592CA3FC7DB2}"/>
              </a:ext>
            </a:extLst>
          </p:cNvPr>
          <p:cNvSpPr txBox="1">
            <a:spLocks noGrp="1"/>
          </p:cNvSpPr>
          <p:nvPr>
            <p:ph type="subTitle" idx="16"/>
          </p:nvPr>
        </p:nvSpPr>
        <p:spPr>
          <a:xfrm>
            <a:off x="5761625" y="2839422"/>
            <a:ext cx="2269504" cy="530397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17" name="Google Shape;124;p13">
            <a:extLst>
              <a:ext uri="{FF2B5EF4-FFF2-40B4-BE49-F238E27FC236}">
                <a16:creationId xmlns:a16="http://schemas.microsoft.com/office/drawing/2014/main" id="{0052C9E5-11B4-139E-353C-48E90D287141}"/>
              </a:ext>
            </a:extLst>
          </p:cNvPr>
          <p:cNvSpPr txBox="1">
            <a:spLocks noGrp="1"/>
          </p:cNvSpPr>
          <p:nvPr>
            <p:ph type="title" idx="17"/>
          </p:nvPr>
        </p:nvSpPr>
        <p:spPr>
          <a:xfrm>
            <a:off x="4709964" y="3843652"/>
            <a:ext cx="892198" cy="600596"/>
          </a:xfrm>
        </p:spPr>
        <p:txBody>
          <a:bodyPr anchorCtr="1"/>
          <a:lstStyle>
            <a:lvl1pPr algn="ctr">
              <a:defRPr sz="33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8" name="Google Shape;125;p13">
            <a:extLst>
              <a:ext uri="{FF2B5EF4-FFF2-40B4-BE49-F238E27FC236}">
                <a16:creationId xmlns:a16="http://schemas.microsoft.com/office/drawing/2014/main" id="{FE681B24-9E07-DF26-0406-43B6F088B88F}"/>
              </a:ext>
            </a:extLst>
          </p:cNvPr>
          <p:cNvSpPr txBox="1">
            <a:spLocks noGrp="1"/>
          </p:cNvSpPr>
          <p:nvPr>
            <p:ph type="subTitle" idx="18"/>
          </p:nvPr>
        </p:nvSpPr>
        <p:spPr>
          <a:xfrm>
            <a:off x="5761625" y="3626647"/>
            <a:ext cx="2674199" cy="390604"/>
          </a:xfrm>
        </p:spPr>
        <p:txBody>
          <a:bodyPr/>
          <a:lstStyle>
            <a:lvl1pPr>
              <a:buNone/>
              <a:defRPr sz="2400">
                <a:solidFill>
                  <a:srgbClr val="A01727"/>
                </a:solidFill>
                <a:latin typeface="Oswald"/>
                <a:ea typeface="Oswald"/>
                <a:cs typeface="Oswald"/>
              </a:defRPr>
            </a:lvl1pPr>
          </a:lstStyle>
          <a:p>
            <a:pPr lvl="0"/>
            <a:endParaRPr lang="es-PE"/>
          </a:p>
        </p:txBody>
      </p:sp>
      <p:sp>
        <p:nvSpPr>
          <p:cNvPr id="19" name="Google Shape;126;p13">
            <a:extLst>
              <a:ext uri="{FF2B5EF4-FFF2-40B4-BE49-F238E27FC236}">
                <a16:creationId xmlns:a16="http://schemas.microsoft.com/office/drawing/2014/main" id="{2C3F5977-EA66-8255-0F20-106C8AC871F7}"/>
              </a:ext>
            </a:extLst>
          </p:cNvPr>
          <p:cNvSpPr txBox="1">
            <a:spLocks noGrp="1"/>
          </p:cNvSpPr>
          <p:nvPr>
            <p:ph type="subTitle" idx="19"/>
          </p:nvPr>
        </p:nvSpPr>
        <p:spPr>
          <a:xfrm>
            <a:off x="5761625" y="4017279"/>
            <a:ext cx="2269504" cy="530397"/>
          </a:xfrm>
        </p:spPr>
        <p:txBody>
          <a:bodyPr/>
          <a:lstStyle>
            <a:lvl1pPr>
              <a:lnSpc>
                <a:spcPct val="100000"/>
              </a:lnSpc>
              <a:buNone/>
              <a:defRPr sz="1400"/>
            </a:lvl1pPr>
          </a:lstStyle>
          <a:p>
            <a:pPr lvl="0"/>
            <a:endParaRPr lang="es-PE"/>
          </a:p>
        </p:txBody>
      </p:sp>
      <p:sp>
        <p:nvSpPr>
          <p:cNvPr id="20" name="Google Shape;127;p13">
            <a:extLst>
              <a:ext uri="{FF2B5EF4-FFF2-40B4-BE49-F238E27FC236}">
                <a16:creationId xmlns:a16="http://schemas.microsoft.com/office/drawing/2014/main" id="{6834AF6D-5CC8-473C-955F-9FA328C67C0F}"/>
              </a:ext>
            </a:extLst>
          </p:cNvPr>
          <p:cNvSpPr txBox="1">
            <a:spLocks noGrp="1"/>
          </p:cNvSpPr>
          <p:nvPr>
            <p:ph type="title" idx="20"/>
          </p:nvPr>
        </p:nvSpPr>
        <p:spPr>
          <a:xfrm>
            <a:off x="715545" y="538252"/>
            <a:ext cx="7713000" cy="5303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54900044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;p1">
            <a:extLst>
              <a:ext uri="{FF2B5EF4-FFF2-40B4-BE49-F238E27FC236}">
                <a16:creationId xmlns:a16="http://schemas.microsoft.com/office/drawing/2014/main" id="{5398E9A2-E172-34C1-212D-9C41B5A9C32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61410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lvl="0"/>
            <a:endParaRPr lang="es-PE"/>
          </a:p>
        </p:txBody>
      </p:sp>
      <p:sp>
        <p:nvSpPr>
          <p:cNvPr id="3" name="Google Shape;7;p1">
            <a:extLst>
              <a:ext uri="{FF2B5EF4-FFF2-40B4-BE49-F238E27FC236}">
                <a16:creationId xmlns:a16="http://schemas.microsoft.com/office/drawing/2014/main" id="{A2769239-6329-BD8A-8686-FB700FF15132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715545" y="1152473"/>
            <a:ext cx="7713000" cy="345270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</p:sldLayoutIdLst>
  <p:transition/>
  <p:txStyles>
    <p:titleStyle>
      <a:lvl1pPr marL="0" marR="0" lvl="0" indent="0" algn="l" defTabSz="914400" rtl="0" fontAlgn="auto" hangingPunct="1">
        <a:lnSpc>
          <a:spcPct val="100000"/>
        </a:lnSpc>
        <a:spcBef>
          <a:spcPct val="0"/>
        </a:spcBef>
        <a:spcAft>
          <a:spcPct val="0"/>
        </a:spcAft>
        <a:buNone/>
        <a:defRPr lang="es-PE" sz="3500" b="0" i="0" u="none" strike="noStrike" kern="0" cap="none" spc="0" baseline="0">
          <a:solidFill>
            <a:srgbClr val="F1F1F1"/>
          </a:solidFill>
          <a:uFillTx/>
          <a:latin typeface="Oswald"/>
          <a:ea typeface="Oswald"/>
          <a:cs typeface="Oswald"/>
        </a:defRPr>
      </a:lvl1pPr>
    </p:titleStyle>
    <p:bodyStyle>
      <a:lvl1pPr marL="457200" marR="0" lvl="0" indent="-342900" algn="l" defTabSz="914400" rtl="0" fontAlgn="auto" hangingPunct="1">
        <a:lnSpc>
          <a:spcPct val="115000"/>
        </a:lnSpc>
        <a:spcBef>
          <a:spcPct val="0"/>
        </a:spcBef>
        <a:spcAft>
          <a:spcPct val="0"/>
        </a:spcAft>
        <a:buClr>
          <a:srgbClr val="B4B4B4"/>
        </a:buClr>
        <a:buSzPts val="1800"/>
        <a:buFont typeface="Cabin"/>
        <a:buChar char="●"/>
        <a:defRPr lang="es-PE" sz="1800" b="0" i="0" u="none" strike="noStrike" kern="0" cap="none" spc="0" baseline="0">
          <a:solidFill>
            <a:srgbClr val="B4B4B4"/>
          </a:solidFill>
          <a:uFillTx/>
          <a:latin typeface="Cabin"/>
          <a:ea typeface="Cabin"/>
          <a:cs typeface="Cabin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hyperlink" Target="https://slidesgo.com/slidesgo-school/presentation-tips/how-to-modify-a-graph-in-our-templates?utm_source=slidesgo_template&amp;utm_medium=referral-link&amp;utm_campaign=how-to-modify-a-graph-in-our-templates&amp;utm_term=slidesgo-school&amp;utm_content=how-to-modify-a-graph-in-our-templates" TargetMode="Externa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16.png"/><Relationship Id="rId4" Type="http://schemas.openxmlformats.org/officeDocument/2006/relationships/hyperlink" Target="https://docs.google.com/spreadsheets/d/1tqWjang62S6jKZTdSfBUglp_Zf74lK127zyXGV0pPrY/copy" TargetMode="Externa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9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6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9.jpe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jpe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5" descr="hombre con casco de motocicleta negro y naranja montando bicicleta deportiva negra y roja">
            <a:extLst>
              <a:ext uri="{FF2B5EF4-FFF2-40B4-BE49-F238E27FC236}">
                <a16:creationId xmlns:a16="http://schemas.microsoft.com/office/drawing/2014/main" id="{86DE72A0-BE8C-75CF-B01A-5F12271D9D1C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r="13255"/>
          <a:stretch>
            <a:fillRect/>
          </a:stretch>
        </p:blipFill>
        <p:spPr>
          <a:xfrm>
            <a:off x="5574630" y="0"/>
            <a:ext cx="3569369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457;p48">
            <a:extLst>
              <a:ext uri="{FF2B5EF4-FFF2-40B4-BE49-F238E27FC236}">
                <a16:creationId xmlns:a16="http://schemas.microsoft.com/office/drawing/2014/main" id="{147D6396-69C6-69B0-9D0B-D1850CCD608B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519159" y="2480886"/>
            <a:ext cx="4206353" cy="843634"/>
          </a:xfrm>
        </p:spPr>
        <p:txBody>
          <a:bodyPr lIns="45701"/>
          <a:lstStyle/>
          <a:p>
            <a:pPr lvl="0">
              <a:spcAft>
                <a:spcPts val="200"/>
              </a:spcAft>
            </a:pPr>
            <a:r>
              <a:rPr lang="en-US" dirty="0">
                <a:solidFill>
                  <a:srgbClr val="A01727"/>
                </a:solidFill>
              </a:rPr>
              <a:t>MOTORCYCLE</a:t>
            </a:r>
          </a:p>
        </p:txBody>
      </p:sp>
      <p:sp>
        <p:nvSpPr>
          <p:cNvPr id="4" name="Google Shape;458;p48">
            <a:extLst>
              <a:ext uri="{FF2B5EF4-FFF2-40B4-BE49-F238E27FC236}">
                <a16:creationId xmlns:a16="http://schemas.microsoft.com/office/drawing/2014/main" id="{0A12A2EF-5082-BD66-1917-10944498F5E0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563599" y="3397717"/>
            <a:ext cx="4152290" cy="720903"/>
          </a:xfrm>
        </p:spPr>
        <p:txBody>
          <a:bodyPr/>
          <a:lstStyle/>
          <a:p>
            <a:pPr marL="0" lvl="0" indent="0"/>
            <a:r>
              <a:rPr lang="en-US" dirty="0"/>
              <a:t>Here is where your presentation begins</a:t>
            </a:r>
          </a:p>
        </p:txBody>
      </p:sp>
      <p:sp>
        <p:nvSpPr>
          <p:cNvPr id="5" name="Google Shape;459;p48">
            <a:extLst>
              <a:ext uri="{FF2B5EF4-FFF2-40B4-BE49-F238E27FC236}">
                <a16:creationId xmlns:a16="http://schemas.microsoft.com/office/drawing/2014/main" id="{7B0D6D38-58FF-D30F-CF8A-F3B612704548}"/>
              </a:ext>
            </a:extLst>
          </p:cNvPr>
          <p:cNvSpPr/>
          <p:nvPr/>
        </p:nvSpPr>
        <p:spPr>
          <a:xfrm rot="16200004">
            <a:off x="4352649" y="3569136"/>
            <a:ext cx="1820451" cy="62351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2022</a:t>
            </a:r>
          </a:p>
        </p:txBody>
      </p:sp>
      <p:sp>
        <p:nvSpPr>
          <p:cNvPr id="6" name="Google Shape;460;p48">
            <a:extLst>
              <a:ext uri="{FF2B5EF4-FFF2-40B4-BE49-F238E27FC236}">
                <a16:creationId xmlns:a16="http://schemas.microsoft.com/office/drawing/2014/main" id="{77AD5963-95C4-52BC-9B4C-E181060EC7BF}"/>
              </a:ext>
            </a:extLst>
          </p:cNvPr>
          <p:cNvSpPr/>
          <p:nvPr/>
        </p:nvSpPr>
        <p:spPr>
          <a:xfrm rot="16200004">
            <a:off x="3969456" y="1248193"/>
            <a:ext cx="2853366" cy="356981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cxnSp>
        <p:nvCxnSpPr>
          <p:cNvPr id="7" name="Google Shape;461;p48">
            <a:extLst>
              <a:ext uri="{FF2B5EF4-FFF2-40B4-BE49-F238E27FC236}">
                <a16:creationId xmlns:a16="http://schemas.microsoft.com/office/drawing/2014/main" id="{93028855-BCF3-BDDB-F7D5-8E68470676DE}"/>
              </a:ext>
            </a:extLst>
          </p:cNvPr>
          <p:cNvCxnSpPr/>
          <p:nvPr/>
        </p:nvCxnSpPr>
        <p:spPr>
          <a:xfrm>
            <a:off x="596280" y="3311933"/>
            <a:ext cx="944402" cy="0"/>
          </a:xfrm>
          <a:prstGeom prst="straightConnector1">
            <a:avLst/>
          </a:prstGeom>
          <a:noFill/>
          <a:ln w="19046" cap="flat">
            <a:solidFill>
              <a:srgbClr val="A01727"/>
            </a:solidFill>
            <a:prstDash val="solid"/>
            <a:round/>
          </a:ln>
        </p:spPr>
      </p:cxnSp>
      <p:sp>
        <p:nvSpPr>
          <p:cNvPr id="8" name="Google Shape;463;p48">
            <a:extLst>
              <a:ext uri="{FF2B5EF4-FFF2-40B4-BE49-F238E27FC236}">
                <a16:creationId xmlns:a16="http://schemas.microsoft.com/office/drawing/2014/main" id="{3B8B2726-DA8E-9976-C475-818EED5BD0A8}"/>
              </a:ext>
            </a:extLst>
          </p:cNvPr>
          <p:cNvSpPr/>
          <p:nvPr/>
        </p:nvSpPr>
        <p:spPr>
          <a:xfrm>
            <a:off x="572121" y="3265084"/>
            <a:ext cx="2321917" cy="547423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400" b="0" i="0" u="none" strike="noStrike" kern="0" cap="none" spc="0" baseline="0">
                <a:solidFill>
                  <a:srgbClr val="FFFFFF"/>
                </a:solidFill>
                <a:uFillTx/>
                <a:latin typeface="Oswald;500"/>
                <a:ea typeface="Arial"/>
                <a:cs typeface="Arial"/>
              </a:rPr>
              <a:t>Free Template</a:t>
            </a:r>
          </a:p>
        </p:txBody>
      </p:sp>
      <p:grpSp>
        <p:nvGrpSpPr>
          <p:cNvPr id="9" name="Grupo 13">
            <a:extLst>
              <a:ext uri="{FF2B5EF4-FFF2-40B4-BE49-F238E27FC236}">
                <a16:creationId xmlns:a16="http://schemas.microsoft.com/office/drawing/2014/main" id="{BE1370C0-6C62-319B-B457-EBF6BB5881ED}"/>
              </a:ext>
            </a:extLst>
          </p:cNvPr>
          <p:cNvGrpSpPr/>
          <p:nvPr/>
        </p:nvGrpSpPr>
        <p:grpSpPr>
          <a:xfrm>
            <a:off x="1189058" y="313291"/>
            <a:ext cx="2212976" cy="1893886"/>
            <a:chOff x="1189058" y="313291"/>
            <a:chExt cx="2212976" cy="1893886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C23F576C-A5A8-0BA9-1DDB-EA81EEB7D541}"/>
                </a:ext>
              </a:extLst>
            </p:cNvPr>
            <p:cNvSpPr/>
            <p:nvPr/>
          </p:nvSpPr>
          <p:spPr>
            <a:xfrm>
              <a:off x="1189058" y="313291"/>
              <a:ext cx="2212976" cy="1893886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1006"/>
                <a:gd name="f8" fmla="val 860"/>
                <a:gd name="f9" fmla="val 481"/>
                <a:gd name="f10" fmla="val 93"/>
                <a:gd name="f11" fmla="val 499"/>
                <a:gd name="f12" fmla="val 84"/>
                <a:gd name="f13" fmla="val 516"/>
                <a:gd name="f14" fmla="val 74"/>
                <a:gd name="f15" fmla="val 534"/>
                <a:gd name="f16" fmla="val 65"/>
                <a:gd name="f17" fmla="val 541"/>
                <a:gd name="f18" fmla="val 61"/>
                <a:gd name="f19" fmla="val 549"/>
                <a:gd name="f20" fmla="val 59"/>
                <a:gd name="f21" fmla="val 557"/>
                <a:gd name="f22" fmla="val 56"/>
                <a:gd name="f23" fmla="val 572"/>
                <a:gd name="f24" fmla="val 52"/>
                <a:gd name="f25" fmla="val 583"/>
                <a:gd name="f26" fmla="val 594"/>
                <a:gd name="f27" fmla="val 70"/>
                <a:gd name="f28" fmla="val 590"/>
                <a:gd name="f29" fmla="val 73"/>
                <a:gd name="f30" fmla="val 586"/>
                <a:gd name="f31" fmla="val 76"/>
                <a:gd name="f32" fmla="val 581"/>
                <a:gd name="f33" fmla="val 80"/>
                <a:gd name="f34" fmla="val 598"/>
                <a:gd name="f35" fmla="val 94"/>
                <a:gd name="f36" fmla="val 615"/>
                <a:gd name="f37" fmla="val 107"/>
                <a:gd name="f38" fmla="val 633"/>
                <a:gd name="f39" fmla="val 120"/>
                <a:gd name="f40" fmla="val 628"/>
                <a:gd name="f41" fmla="val 128"/>
                <a:gd name="f42" fmla="val 623"/>
                <a:gd name="f43" fmla="val 135"/>
                <a:gd name="f44" fmla="val 617"/>
                <a:gd name="f45" fmla="val 143"/>
                <a:gd name="f46" fmla="val 602"/>
                <a:gd name="f47" fmla="val 132"/>
                <a:gd name="f48" fmla="val 588"/>
                <a:gd name="f49" fmla="val 121"/>
                <a:gd name="f50" fmla="val 573"/>
                <a:gd name="f51" fmla="val 110"/>
                <a:gd name="f52" fmla="val 570"/>
                <a:gd name="f53" fmla="val 113"/>
                <a:gd name="f54" fmla="val 566"/>
                <a:gd name="f55" fmla="val 116"/>
                <a:gd name="f56" fmla="val 563"/>
                <a:gd name="f57" fmla="val 119"/>
                <a:gd name="f58" fmla="val 127"/>
                <a:gd name="f59" fmla="val 591"/>
                <a:gd name="f60" fmla="val 144"/>
                <a:gd name="f61" fmla="val 610"/>
                <a:gd name="f62" fmla="val 163"/>
                <a:gd name="f63" fmla="val 612"/>
                <a:gd name="f64" fmla="val 176"/>
                <a:gd name="f65" fmla="val 597"/>
                <a:gd name="f66" fmla="val 199"/>
                <a:gd name="f67" fmla="val 592"/>
                <a:gd name="f68" fmla="val 207"/>
                <a:gd name="f69" fmla="val 587"/>
                <a:gd name="f70" fmla="val 214"/>
                <a:gd name="f71" fmla="val 222"/>
                <a:gd name="f72" fmla="val 576"/>
                <a:gd name="f73" fmla="val 218"/>
                <a:gd name="f74" fmla="val 215"/>
                <a:gd name="f75" fmla="val 567"/>
                <a:gd name="f76" fmla="val 211"/>
                <a:gd name="f77" fmla="val 555"/>
                <a:gd name="f78" fmla="val 224"/>
                <a:gd name="f79" fmla="val 546"/>
                <a:gd name="f80" fmla="val 237"/>
                <a:gd name="f81" fmla="val 256"/>
                <a:gd name="f82" fmla="val 545"/>
                <a:gd name="f83" fmla="val 320"/>
                <a:gd name="f84" fmla="val 574"/>
                <a:gd name="f85" fmla="val 367"/>
                <a:gd name="f86" fmla="val 626"/>
                <a:gd name="f87" fmla="val 402"/>
                <a:gd name="f88" fmla="val 680"/>
                <a:gd name="f89" fmla="val 438"/>
                <a:gd name="f90" fmla="val 740"/>
                <a:gd name="f91" fmla="val 455"/>
                <a:gd name="f92" fmla="val 805"/>
                <a:gd name="f93" fmla="val 454"/>
                <a:gd name="f94" fmla="val 824"/>
                <a:gd name="f95" fmla="val 453"/>
                <a:gd name="f96" fmla="val 843"/>
                <a:gd name="f97" fmla="val 451"/>
                <a:gd name="f98" fmla="val 441"/>
                <a:gd name="f99" fmla="val 862"/>
                <a:gd name="f100" fmla="val 864"/>
                <a:gd name="f101" fmla="val 866"/>
                <a:gd name="f102" fmla="val 442"/>
                <a:gd name="f103" fmla="val 912"/>
                <a:gd name="f104" fmla="val 470"/>
                <a:gd name="f105" fmla="val 958"/>
                <a:gd name="f106" fmla="val 498"/>
                <a:gd name="f107" fmla="val 1004"/>
                <a:gd name="f108" fmla="val 526"/>
                <a:gd name="f109" fmla="val 1005"/>
                <a:gd name="f110" fmla="val 527"/>
                <a:gd name="f111" fmla="val 528"/>
                <a:gd name="f112" fmla="val 1002"/>
                <a:gd name="f113" fmla="val 533"/>
                <a:gd name="f114" fmla="val 999"/>
                <a:gd name="f115" fmla="val 537"/>
                <a:gd name="f116" fmla="val 995"/>
                <a:gd name="f117" fmla="val 976"/>
                <a:gd name="f118" fmla="val 531"/>
                <a:gd name="f119" fmla="val 521"/>
                <a:gd name="f120" fmla="val 939"/>
                <a:gd name="f121" fmla="val 512"/>
                <a:gd name="f122" fmla="val 917"/>
                <a:gd name="f123" fmla="val 502"/>
                <a:gd name="f124" fmla="val 894"/>
                <a:gd name="f125" fmla="val 495"/>
                <a:gd name="f126" fmla="val 869"/>
                <a:gd name="f127" fmla="val 492"/>
                <a:gd name="f128" fmla="val 836"/>
                <a:gd name="f129" fmla="val 489"/>
                <a:gd name="f130" fmla="val 806"/>
                <a:gd name="f131" fmla="val 497"/>
                <a:gd name="f132" fmla="val 783"/>
                <a:gd name="f133" fmla="val 523"/>
                <a:gd name="f134" fmla="val 781"/>
                <a:gd name="f135" fmla="val 525"/>
                <a:gd name="f136" fmla="val 777"/>
                <a:gd name="f137" fmla="val 773"/>
                <a:gd name="f138" fmla="val 720"/>
                <a:gd name="f139" fmla="val 667"/>
                <a:gd name="f140" fmla="val 613"/>
                <a:gd name="f141" fmla="val 601"/>
                <a:gd name="f142" fmla="val 539"/>
                <a:gd name="f143" fmla="val 584"/>
                <a:gd name="f144" fmla="val 543"/>
                <a:gd name="f145" fmla="val 578"/>
                <a:gd name="f146" fmla="val 551"/>
                <a:gd name="f147" fmla="val 558"/>
                <a:gd name="f148" fmla="val 595"/>
                <a:gd name="f149" fmla="val 604"/>
                <a:gd name="f150" fmla="val 606"/>
                <a:gd name="f151" fmla="val 614"/>
                <a:gd name="f152" fmla="val 616"/>
                <a:gd name="f153" fmla="val 560"/>
                <a:gd name="f154" fmla="val 622"/>
                <a:gd name="f155" fmla="val 553"/>
                <a:gd name="f156" fmla="val 554"/>
                <a:gd name="f157" fmla="val 631"/>
                <a:gd name="f158" fmla="val 634"/>
                <a:gd name="f159" fmla="val 636"/>
                <a:gd name="f160" fmla="val 556"/>
                <a:gd name="f161" fmla="val 641"/>
                <a:gd name="f162" fmla="val 650"/>
                <a:gd name="f163" fmla="val 656"/>
                <a:gd name="f164" fmla="val 544"/>
                <a:gd name="f165" fmla="val 663"/>
                <a:gd name="f166" fmla="val 542"/>
                <a:gd name="f167" fmla="val 669"/>
                <a:gd name="f168" fmla="val 670"/>
                <a:gd name="f169" fmla="val 674"/>
                <a:gd name="f170" fmla="val 678"/>
                <a:gd name="f171" fmla="val 681"/>
                <a:gd name="f172" fmla="val 684"/>
                <a:gd name="f173" fmla="val 686"/>
                <a:gd name="f174" fmla="val 688"/>
                <a:gd name="f175" fmla="val 690"/>
                <a:gd name="f176" fmla="val 695"/>
                <a:gd name="f177" fmla="val 704"/>
                <a:gd name="f178" fmla="val 710"/>
                <a:gd name="f179" fmla="val 711"/>
                <a:gd name="f180" fmla="val 712"/>
                <a:gd name="f181" fmla="val 540"/>
                <a:gd name="f182" fmla="val 716"/>
                <a:gd name="f183" fmla="val 550"/>
                <a:gd name="f184" fmla="val 725"/>
                <a:gd name="f185" fmla="val 731"/>
                <a:gd name="f186" fmla="val 548"/>
                <a:gd name="f187" fmla="val 732"/>
                <a:gd name="f188" fmla="val 734"/>
                <a:gd name="f189" fmla="val 735"/>
                <a:gd name="f190" fmla="val 744"/>
                <a:gd name="f191" fmla="val 749"/>
                <a:gd name="f192" fmla="val 752"/>
                <a:gd name="f193" fmla="val 755"/>
                <a:gd name="f194" fmla="val 754"/>
                <a:gd name="f195" fmla="val 756"/>
                <a:gd name="f196" fmla="val 757"/>
                <a:gd name="f197" fmla="val 761"/>
                <a:gd name="f198" fmla="val 559"/>
                <a:gd name="f199" fmla="val 766"/>
                <a:gd name="f200" fmla="val 561"/>
                <a:gd name="f201" fmla="val 771"/>
                <a:gd name="f202" fmla="val 774"/>
                <a:gd name="f203" fmla="val 780"/>
                <a:gd name="f204" fmla="val 784"/>
                <a:gd name="f205" fmla="val 794"/>
                <a:gd name="f206" fmla="val 790"/>
                <a:gd name="f207" fmla="val 795"/>
                <a:gd name="f208" fmla="val 580"/>
                <a:gd name="f209" fmla="val 799"/>
                <a:gd name="f210" fmla="val 804"/>
                <a:gd name="f211" fmla="val 807"/>
                <a:gd name="f212" fmla="val 809"/>
                <a:gd name="f213" fmla="val 585"/>
                <a:gd name="f214" fmla="val 814"/>
                <a:gd name="f215" fmla="val 818"/>
                <a:gd name="f216" fmla="val 822"/>
                <a:gd name="f217" fmla="val 600"/>
                <a:gd name="f218" fmla="val 816"/>
                <a:gd name="f219" fmla="val 828"/>
                <a:gd name="f220" fmla="val 829"/>
                <a:gd name="f221" fmla="val 620"/>
                <a:gd name="f222" fmla="val 841"/>
                <a:gd name="f223" fmla="val 839"/>
                <a:gd name="f224" fmla="val 632"/>
                <a:gd name="f225" fmla="val 845"/>
                <a:gd name="f226" fmla="val 638"/>
                <a:gd name="f227" fmla="val 842"/>
                <a:gd name="f228" fmla="val 639"/>
                <a:gd name="f229" fmla="val 640"/>
                <a:gd name="f230" fmla="val 642"/>
                <a:gd name="f231" fmla="val 648"/>
                <a:gd name="f232" fmla="val 654"/>
                <a:gd name="f233" fmla="val 660"/>
                <a:gd name="f234" fmla="val 847"/>
                <a:gd name="f235" fmla="val 849"/>
                <a:gd name="f236" fmla="val 659"/>
                <a:gd name="f237" fmla="val 851"/>
                <a:gd name="f238" fmla="val 852"/>
                <a:gd name="f239" fmla="val 664"/>
                <a:gd name="f240" fmla="val 853"/>
                <a:gd name="f241" fmla="val 668"/>
                <a:gd name="f242" fmla="val 854"/>
                <a:gd name="f243" fmla="val 672"/>
                <a:gd name="f244" fmla="val 855"/>
                <a:gd name="f245" fmla="val 677"/>
                <a:gd name="f246" fmla="val 857"/>
                <a:gd name="f247" fmla="val 682"/>
                <a:gd name="f248" fmla="val 694"/>
                <a:gd name="f249" fmla="val 700"/>
                <a:gd name="f250" fmla="val 701"/>
                <a:gd name="f251" fmla="val 856"/>
                <a:gd name="f252" fmla="val 702"/>
                <a:gd name="f253" fmla="val 709"/>
                <a:gd name="f254" fmla="val 722"/>
                <a:gd name="f255" fmla="val 723"/>
                <a:gd name="f256" fmla="val 850"/>
                <a:gd name="f257" fmla="val 848"/>
                <a:gd name="f258" fmla="val 846"/>
                <a:gd name="f259" fmla="val 729"/>
                <a:gd name="f260" fmla="val 741"/>
                <a:gd name="f261" fmla="val 742"/>
                <a:gd name="f262" fmla="val 743"/>
                <a:gd name="f263" fmla="val 751"/>
                <a:gd name="f264" fmla="val 764"/>
                <a:gd name="f265" fmla="val 840"/>
                <a:gd name="f266" fmla="val 763"/>
                <a:gd name="f267" fmla="val 838"/>
                <a:gd name="f268" fmla="val 835"/>
                <a:gd name="f269" fmla="val 762"/>
                <a:gd name="f270" fmla="val 832"/>
                <a:gd name="f271" fmla="val 767"/>
                <a:gd name="f272" fmla="val 826"/>
                <a:gd name="f273" fmla="val 779"/>
                <a:gd name="f274" fmla="val 830"/>
                <a:gd name="f275" fmla="val 782"/>
                <a:gd name="f276" fmla="val 833"/>
                <a:gd name="f277" fmla="val 825"/>
                <a:gd name="f278" fmla="val 817"/>
                <a:gd name="f279" fmla="val 803"/>
                <a:gd name="f280" fmla="val 810"/>
                <a:gd name="f281" fmla="val 813"/>
                <a:gd name="f282" fmla="val 811"/>
                <a:gd name="f283" fmla="val 808"/>
                <a:gd name="f284" fmla="val 798"/>
                <a:gd name="f285" fmla="val 812"/>
                <a:gd name="f286" fmla="val 793"/>
                <a:gd name="f287" fmla="val 788"/>
                <a:gd name="f288" fmla="val 820"/>
                <a:gd name="f289" fmla="val 791"/>
                <a:gd name="f290" fmla="val 827"/>
                <a:gd name="f291" fmla="val 787"/>
                <a:gd name="f292" fmla="val 831"/>
                <a:gd name="f293" fmla="val 775"/>
                <a:gd name="f294" fmla="val 837"/>
                <a:gd name="f295" fmla="val 772"/>
                <a:gd name="f296" fmla="val 834"/>
                <a:gd name="f297" fmla="val 770"/>
                <a:gd name="f298" fmla="val 759"/>
                <a:gd name="f299" fmla="val 753"/>
                <a:gd name="f300" fmla="val 733"/>
                <a:gd name="f301" fmla="val 726"/>
                <a:gd name="f302" fmla="val 714"/>
                <a:gd name="f303" fmla="val 713"/>
                <a:gd name="f304" fmla="val 859"/>
                <a:gd name="f305" fmla="val 706"/>
                <a:gd name="f306" fmla="val 699"/>
                <a:gd name="f307" fmla="val 692"/>
                <a:gd name="f308" fmla="val 673"/>
                <a:gd name="f309" fmla="val 666"/>
                <a:gd name="f310" fmla="val 653"/>
                <a:gd name="f311" fmla="val 651"/>
                <a:gd name="f312" fmla="val 629"/>
                <a:gd name="f313" fmla="val 609"/>
                <a:gd name="f314" fmla="val 599"/>
                <a:gd name="f315" fmla="val 823"/>
                <a:gd name="f316" fmla="val 801"/>
                <a:gd name="f317" fmla="val 579"/>
                <a:gd name="f318" fmla="val 796"/>
                <a:gd name="f319" fmla="val 575"/>
                <a:gd name="f320" fmla="val 571"/>
                <a:gd name="f321" fmla="val 786"/>
                <a:gd name="f322" fmla="val 569"/>
                <a:gd name="f323" fmla="val 789"/>
                <a:gd name="f324" fmla="val 564"/>
                <a:gd name="f325" fmla="val 769"/>
                <a:gd name="f326" fmla="val 768"/>
                <a:gd name="f327" fmla="val 552"/>
                <a:gd name="f328" fmla="val 750"/>
                <a:gd name="f329" fmla="val 547"/>
                <a:gd name="f330" fmla="val 745"/>
                <a:gd name="f331" fmla="val 739"/>
                <a:gd name="f332" fmla="val 730"/>
                <a:gd name="f333" fmla="val 717"/>
                <a:gd name="f334" fmla="val 536"/>
                <a:gd name="f335" fmla="val 703"/>
                <a:gd name="f336" fmla="val 696"/>
                <a:gd name="f337" fmla="val 689"/>
                <a:gd name="f338" fmla="val 538"/>
                <a:gd name="f339" fmla="val 676"/>
                <a:gd name="f340" fmla="val 647"/>
                <a:gd name="f341" fmla="val 630"/>
                <a:gd name="f342" fmla="val 608"/>
                <a:gd name="f343" fmla="val 565"/>
                <a:gd name="f344" fmla="val 611"/>
                <a:gd name="f345" fmla="val 568"/>
                <a:gd name="f346" fmla="val 562"/>
                <a:gd name="f347" fmla="val 529"/>
                <a:gd name="f348" fmla="val 522"/>
                <a:gd name="f349" fmla="val 582"/>
                <a:gd name="f350" fmla="val 515"/>
                <a:gd name="f351" fmla="val 478"/>
                <a:gd name="f352" fmla="val 460"/>
                <a:gd name="f353" fmla="val 450"/>
                <a:gd name="f354" fmla="val 440"/>
                <a:gd name="f355" fmla="val 530"/>
                <a:gd name="f356" fmla="val 429"/>
                <a:gd name="f357" fmla="val 418"/>
                <a:gd name="f358" fmla="val 413"/>
                <a:gd name="f359" fmla="val 505"/>
                <a:gd name="f360" fmla="val 412"/>
                <a:gd name="f361" fmla="val 473"/>
                <a:gd name="f362" fmla="val 414"/>
                <a:gd name="f363" fmla="val 434"/>
                <a:gd name="f364" fmla="val 416"/>
                <a:gd name="f365" fmla="val 404"/>
                <a:gd name="f366" fmla="val 421"/>
                <a:gd name="f367" fmla="val 374"/>
                <a:gd name="f368" fmla="val 424"/>
                <a:gd name="f369" fmla="val 344"/>
                <a:gd name="f370" fmla="val 427"/>
                <a:gd name="f371" fmla="val 314"/>
                <a:gd name="f372" fmla="val 423"/>
                <a:gd name="f373" fmla="val 284"/>
                <a:gd name="f374" fmla="val 419"/>
                <a:gd name="f375" fmla="val 254"/>
                <a:gd name="f376" fmla="val 236"/>
                <a:gd name="f377" fmla="val 410"/>
                <a:gd name="f378" fmla="val 201"/>
                <a:gd name="f379" fmla="val 198"/>
                <a:gd name="f380" fmla="val 409"/>
                <a:gd name="f381" fmla="val 196"/>
                <a:gd name="f382" fmla="val 408"/>
                <a:gd name="f383" fmla="val 194"/>
                <a:gd name="f384" fmla="val 405"/>
                <a:gd name="f385" fmla="val 401"/>
                <a:gd name="f386" fmla="val 397"/>
                <a:gd name="f387" fmla="val 257"/>
                <a:gd name="f388" fmla="val 415"/>
                <a:gd name="f389" fmla="val 319"/>
                <a:gd name="f390" fmla="val 387"/>
                <a:gd name="f391" fmla="val 381"/>
                <a:gd name="f392" fmla="val 382"/>
                <a:gd name="f393" fmla="val 377"/>
                <a:gd name="f394" fmla="val 378"/>
                <a:gd name="f395" fmla="val 375"/>
                <a:gd name="f396" fmla="val 372"/>
                <a:gd name="f397" fmla="val 370"/>
                <a:gd name="f398" fmla="val 364"/>
                <a:gd name="f399" fmla="val 392"/>
                <a:gd name="f400" fmla="val 312"/>
                <a:gd name="f401" fmla="val 389"/>
                <a:gd name="f402" fmla="val 260"/>
                <a:gd name="f403" fmla="val 371"/>
                <a:gd name="f404" fmla="val 209"/>
                <a:gd name="f405" fmla="val 208"/>
                <a:gd name="f406" fmla="val 369"/>
                <a:gd name="f407" fmla="val 205"/>
                <a:gd name="f408" fmla="val 348"/>
                <a:gd name="f409" fmla="val 219"/>
                <a:gd name="f410" fmla="val 328"/>
                <a:gd name="f411" fmla="val 232"/>
                <a:gd name="f412" fmla="val 307"/>
                <a:gd name="f413" fmla="val 245"/>
                <a:gd name="f414" fmla="val 248"/>
                <a:gd name="f415" fmla="val 308"/>
                <a:gd name="f416" fmla="val 250"/>
                <a:gd name="f417" fmla="val 309"/>
                <a:gd name="f418" fmla="val 252"/>
                <a:gd name="f419" fmla="val 311"/>
                <a:gd name="f420" fmla="val 313"/>
                <a:gd name="f421" fmla="val 251"/>
                <a:gd name="f422" fmla="val 315"/>
                <a:gd name="f423" fmla="val 316"/>
                <a:gd name="f424" fmla="val 258"/>
                <a:gd name="f425" fmla="val 318"/>
                <a:gd name="f426" fmla="val 265"/>
                <a:gd name="f427" fmla="val 271"/>
                <a:gd name="f428" fmla="val 272"/>
                <a:gd name="f429" fmla="val 273"/>
                <a:gd name="f430" fmla="val 274"/>
                <a:gd name="f431" fmla="val 281"/>
                <a:gd name="f432" fmla="val 291"/>
                <a:gd name="f433" fmla="val 295"/>
                <a:gd name="f434" fmla="val 301"/>
                <a:gd name="f435" fmla="val 310"/>
                <a:gd name="f436" fmla="val 321"/>
                <a:gd name="f437" fmla="val 327"/>
                <a:gd name="f438" fmla="val 333"/>
                <a:gd name="f439" fmla="val 334"/>
                <a:gd name="f440" fmla="val 335"/>
                <a:gd name="f441" fmla="val 336"/>
                <a:gd name="f442" fmla="val 343"/>
                <a:gd name="f443" fmla="val 349"/>
                <a:gd name="f444" fmla="val 306"/>
                <a:gd name="f445" fmla="val 356"/>
                <a:gd name="f446" fmla="val 304"/>
                <a:gd name="f447" fmla="val 355"/>
                <a:gd name="f448" fmla="val 302"/>
                <a:gd name="f449" fmla="val 299"/>
                <a:gd name="f450" fmla="val 354"/>
                <a:gd name="f451" fmla="val 296"/>
                <a:gd name="f452" fmla="val 359"/>
                <a:gd name="f453" fmla="val 293"/>
                <a:gd name="f454" fmla="val 365"/>
                <a:gd name="f455" fmla="val 290"/>
                <a:gd name="f456" fmla="val 292"/>
                <a:gd name="f457" fmla="val 294"/>
                <a:gd name="f458" fmla="val 376"/>
                <a:gd name="f459" fmla="val 289"/>
                <a:gd name="f460" fmla="val 386"/>
                <a:gd name="f461" fmla="val 395"/>
                <a:gd name="f462" fmla="val 403"/>
                <a:gd name="f463" fmla="val 269"/>
                <a:gd name="f464" fmla="val 267"/>
                <a:gd name="f465" fmla="val 400"/>
                <a:gd name="f466" fmla="val 262"/>
                <a:gd name="f467" fmla="val 253"/>
                <a:gd name="f468" fmla="val 255"/>
                <a:gd name="f469" fmla="val 239"/>
                <a:gd name="f470" fmla="val 431"/>
                <a:gd name="f471" fmla="val 428"/>
                <a:gd name="f472" fmla="val 235"/>
                <a:gd name="f473" fmla="val 426"/>
                <a:gd name="f474" fmla="val 234"/>
                <a:gd name="f475" fmla="val 228"/>
                <a:gd name="f476" fmla="val 216"/>
                <a:gd name="f477" fmla="val 432"/>
                <a:gd name="f478" fmla="val 217"/>
                <a:gd name="f479" fmla="val 437"/>
                <a:gd name="f480" fmla="val 212"/>
                <a:gd name="f481" fmla="val 206"/>
                <a:gd name="f482" fmla="val 445"/>
                <a:gd name="f483" fmla="val 447"/>
                <a:gd name="f484" fmla="val 444"/>
                <a:gd name="f485" fmla="val 197"/>
                <a:gd name="f486" fmla="val 439"/>
                <a:gd name="f487" fmla="val 190"/>
                <a:gd name="f488" fmla="val 184"/>
                <a:gd name="f489" fmla="val 177"/>
                <a:gd name="f490" fmla="val 170"/>
                <a:gd name="f491" fmla="val 156"/>
                <a:gd name="f492" fmla="val 448"/>
                <a:gd name="f493" fmla="val 446"/>
                <a:gd name="f494" fmla="val 155"/>
                <a:gd name="f495" fmla="val 443"/>
                <a:gd name="f496" fmla="val 149"/>
                <a:gd name="f497" fmla="val 136"/>
                <a:gd name="f498" fmla="val 134"/>
                <a:gd name="f499" fmla="val 449"/>
                <a:gd name="f500" fmla="val 114"/>
                <a:gd name="f501" fmla="val 115"/>
                <a:gd name="f502" fmla="val 436"/>
                <a:gd name="f503" fmla="val 109"/>
                <a:gd name="f504" fmla="val 104"/>
                <a:gd name="f505" fmla="val 97"/>
                <a:gd name="f506" fmla="val 430"/>
                <a:gd name="f507" fmla="val 96"/>
                <a:gd name="f508" fmla="val 95"/>
                <a:gd name="f509" fmla="val 87"/>
                <a:gd name="f510" fmla="val 81"/>
                <a:gd name="f511" fmla="val 77"/>
                <a:gd name="f512" fmla="val 422"/>
                <a:gd name="f513" fmla="val 78"/>
                <a:gd name="f514" fmla="val 420"/>
                <a:gd name="f515" fmla="val 68"/>
                <a:gd name="f516" fmla="val 62"/>
                <a:gd name="f517" fmla="val 60"/>
                <a:gd name="f518" fmla="val 57"/>
                <a:gd name="f519" fmla="val 51"/>
                <a:gd name="f520" fmla="val 46"/>
                <a:gd name="f521" fmla="val 41"/>
                <a:gd name="f522" fmla="val 43"/>
                <a:gd name="f523" fmla="val 45"/>
                <a:gd name="f524" fmla="val 396"/>
                <a:gd name="f525" fmla="val 47"/>
                <a:gd name="f526" fmla="val 393"/>
                <a:gd name="f527" fmla="val 388"/>
                <a:gd name="f528" fmla="val 39"/>
                <a:gd name="f529" fmla="val 383"/>
                <a:gd name="f530" fmla="val 34"/>
                <a:gd name="f531" fmla="val 32"/>
                <a:gd name="f532" fmla="val 380"/>
                <a:gd name="f533" fmla="val 30"/>
                <a:gd name="f534" fmla="val 27"/>
                <a:gd name="f535" fmla="val 24"/>
                <a:gd name="f536" fmla="val 20"/>
                <a:gd name="f537" fmla="val 16"/>
                <a:gd name="f538" fmla="val 19"/>
                <a:gd name="f539" fmla="val 363"/>
                <a:gd name="f540" fmla="val 21"/>
                <a:gd name="f541" fmla="val 361"/>
                <a:gd name="f542" fmla="val 23"/>
                <a:gd name="f543" fmla="val 18"/>
                <a:gd name="f544" fmla="val 342"/>
                <a:gd name="f545" fmla="val 13"/>
                <a:gd name="f546" fmla="val 11"/>
                <a:gd name="f547" fmla="val 8"/>
                <a:gd name="f548" fmla="val 6"/>
                <a:gd name="f549" fmla="val 337"/>
                <a:gd name="f550" fmla="val 4"/>
                <a:gd name="f551" fmla="val 331"/>
                <a:gd name="f552" fmla="val 2"/>
                <a:gd name="f553" fmla="val 324"/>
                <a:gd name="f554" fmla="val 5"/>
                <a:gd name="f555" fmla="val 323"/>
                <a:gd name="f556" fmla="val 7"/>
                <a:gd name="f557" fmla="val 322"/>
                <a:gd name="f558" fmla="val 10"/>
                <a:gd name="f559" fmla="val 9"/>
                <a:gd name="f560" fmla="val 288"/>
                <a:gd name="f561" fmla="val 280"/>
                <a:gd name="f562" fmla="val 268"/>
                <a:gd name="f563" fmla="val 261"/>
                <a:gd name="f564" fmla="val 259"/>
                <a:gd name="f565" fmla="val 246"/>
                <a:gd name="f566" fmla="val 12"/>
                <a:gd name="f567" fmla="val 14"/>
                <a:gd name="f568" fmla="val 240"/>
                <a:gd name="f569" fmla="val 17"/>
                <a:gd name="f570" fmla="val 22"/>
                <a:gd name="f571" fmla="val 221"/>
                <a:gd name="f572" fmla="val 220"/>
                <a:gd name="f573" fmla="val 200"/>
                <a:gd name="f574" fmla="val 29"/>
                <a:gd name="f575" fmla="val 31"/>
                <a:gd name="f576" fmla="val 202"/>
                <a:gd name="f577" fmla="val 33"/>
                <a:gd name="f578" fmla="val 203"/>
                <a:gd name="f579" fmla="val 37"/>
                <a:gd name="f580" fmla="val 193"/>
                <a:gd name="f581" fmla="val 188"/>
                <a:gd name="f582" fmla="val 44"/>
                <a:gd name="f583" fmla="val 186"/>
                <a:gd name="f584" fmla="val 42"/>
                <a:gd name="f585" fmla="val 185"/>
                <a:gd name="f586" fmla="val 183"/>
                <a:gd name="f587" fmla="val 178"/>
                <a:gd name="f588" fmla="val 50"/>
                <a:gd name="f589" fmla="val 173"/>
                <a:gd name="f590" fmla="val 55"/>
                <a:gd name="f591" fmla="val 168"/>
                <a:gd name="f592" fmla="val 175"/>
                <a:gd name="f593" fmla="val 67"/>
                <a:gd name="f594" fmla="val 165"/>
                <a:gd name="f595" fmla="val 162"/>
                <a:gd name="f596" fmla="val 75"/>
                <a:gd name="f597" fmla="val 158"/>
                <a:gd name="f598" fmla="val 79"/>
                <a:gd name="f599" fmla="val 152"/>
                <a:gd name="f600" fmla="val 150"/>
                <a:gd name="f601" fmla="val 89"/>
                <a:gd name="f602" fmla="val 147"/>
                <a:gd name="f603" fmla="val 90"/>
                <a:gd name="f604" fmla="val 92"/>
                <a:gd name="f605" fmla="val 148"/>
                <a:gd name="f606" fmla="val 98"/>
                <a:gd name="f607" fmla="val 99"/>
                <a:gd name="f608" fmla="val 103"/>
                <a:gd name="f609" fmla="val 106"/>
                <a:gd name="f610" fmla="val 146"/>
                <a:gd name="f611" fmla="val 112"/>
                <a:gd name="f612" fmla="val 141"/>
                <a:gd name="f613" fmla="val 139"/>
                <a:gd name="f614" fmla="val 138"/>
                <a:gd name="f615" fmla="val 137"/>
                <a:gd name="f616" fmla="val 125"/>
                <a:gd name="f617" fmla="val 130"/>
                <a:gd name="f618" fmla="val 133"/>
                <a:gd name="f619" fmla="val 131"/>
                <a:gd name="f620" fmla="val 153"/>
                <a:gd name="f621" fmla="val 154"/>
                <a:gd name="f622" fmla="val 159"/>
                <a:gd name="f623" fmla="val 167"/>
                <a:gd name="f624" fmla="val 174"/>
                <a:gd name="f625" fmla="val 179"/>
                <a:gd name="f626" fmla="val 142"/>
                <a:gd name="f627" fmla="val 189"/>
                <a:gd name="f628" fmla="val 195"/>
                <a:gd name="f629" fmla="val 140"/>
                <a:gd name="f630" fmla="val 204"/>
                <a:gd name="f631" fmla="val 230"/>
                <a:gd name="f632" fmla="val 238"/>
                <a:gd name="f633" fmla="val 241"/>
                <a:gd name="f634" fmla="val 243"/>
                <a:gd name="f635" fmla="val 249"/>
                <a:gd name="f636" fmla="val 160"/>
                <a:gd name="f637" fmla="val 161"/>
                <a:gd name="f638" fmla="val 166"/>
                <a:gd name="f639" fmla="val 169"/>
                <a:gd name="f640" fmla="val 264"/>
                <a:gd name="f641" fmla="val 277"/>
                <a:gd name="f642" fmla="val 182"/>
                <a:gd name="f643" fmla="val 282"/>
                <a:gd name="f644" fmla="val 187"/>
                <a:gd name="f645" fmla="val 286"/>
                <a:gd name="f646" fmla="val 192"/>
                <a:gd name="f647" fmla="val 285"/>
                <a:gd name="f648" fmla="val 283"/>
                <a:gd name="f649" fmla="val 213"/>
                <a:gd name="f650" fmla="val 357"/>
                <a:gd name="f651" fmla="val 108"/>
                <a:gd name="f652" fmla="val 71"/>
                <a:gd name="f653" fmla="val 231"/>
                <a:gd name="f654" fmla="val 297"/>
                <a:gd name="f655" fmla="val 69"/>
                <a:gd name="f656" fmla="val 338"/>
                <a:gd name="f657" fmla="val 384"/>
                <a:gd name="f658" fmla="val 385"/>
                <a:gd name="f659" fmla="val 157"/>
                <a:gd name="f660" fmla="val 417"/>
                <a:gd name="f661" fmla="val 122"/>
                <a:gd name="f662" fmla="val 379"/>
                <a:gd name="f663" fmla="val 102"/>
                <a:gd name="f664" fmla="val 452"/>
                <a:gd name="f665" fmla="val 48"/>
                <a:gd name="f666" fmla="val 488"/>
                <a:gd name="f667" fmla="val 524"/>
                <a:gd name="f668" fmla="val 1"/>
                <a:gd name="f669" fmla="val 607"/>
                <a:gd name="f670" fmla="val 25"/>
                <a:gd name="f671" fmla="val 36"/>
                <a:gd name="f672" fmla="val 532"/>
                <a:gd name="f673" fmla="val 507"/>
                <a:gd name="f674" fmla="val 63"/>
                <a:gd name="f675" fmla="val 485"/>
                <a:gd name="f676" fmla="val 474"/>
                <a:gd name="f677" fmla="val 83"/>
                <a:gd name="f678" fmla="val 657"/>
                <a:gd name="f679" fmla="val 785"/>
                <a:gd name="f680" fmla="val 624"/>
                <a:gd name="f681" fmla="val 603"/>
                <a:gd name="f682" fmla="val 605"/>
                <a:gd name="f683" fmla="val 644"/>
                <a:gd name="f684" fmla="val 619"/>
                <a:gd name="f685" fmla="val 658"/>
                <a:gd name="f686" fmla="val 671"/>
                <a:gd name="f687" fmla="val 675"/>
                <a:gd name="f688" fmla="val 649"/>
                <a:gd name="f689" fmla="val 693"/>
                <a:gd name="f690" fmla="val 698"/>
                <a:gd name="f691" fmla="val 747"/>
                <a:gd name="f692" fmla="val 718"/>
                <a:gd name="f693" fmla="val 685"/>
                <a:gd name="f694" fmla="val 643"/>
                <a:gd name="f695" fmla="val 645"/>
                <a:gd name="f696" fmla="val 687"/>
                <a:gd name="f697" fmla="val 618"/>
                <a:gd name="f698" fmla="val 637"/>
                <a:gd name="f699" fmla="val 276"/>
                <a:gd name="f700" fmla="val 279"/>
                <a:gd name="f701" fmla="val 275"/>
                <a:gd name="f702" fmla="val 263"/>
                <a:gd name="f703" fmla="val 303"/>
                <a:gd name="f704" fmla="val 352"/>
                <a:gd name="f705" fmla="val 346"/>
                <a:gd name="f706" fmla="val 117"/>
                <a:gd name="f707" fmla="val 340"/>
                <a:gd name="f708" fmla="+- 0 0 -90"/>
                <a:gd name="f709" fmla="*/ f4 1 1006"/>
                <a:gd name="f710" fmla="*/ f5 1 860"/>
                <a:gd name="f711" fmla="val f6"/>
                <a:gd name="f712" fmla="val f7"/>
                <a:gd name="f713" fmla="val f8"/>
                <a:gd name="f714" fmla="*/ f708 f0 1"/>
                <a:gd name="f715" fmla="+- f713 0 f711"/>
                <a:gd name="f716" fmla="+- f712 0 f711"/>
                <a:gd name="f717" fmla="*/ f714 1 f3"/>
                <a:gd name="f718" fmla="*/ f716 1 1006"/>
                <a:gd name="f719" fmla="*/ f715 1 860"/>
                <a:gd name="f720" fmla="*/ 581 f716 1"/>
                <a:gd name="f721" fmla="*/ 80 f715 1"/>
                <a:gd name="f722" fmla="*/ 591 f716 1"/>
                <a:gd name="f723" fmla="*/ 144 f715 1"/>
                <a:gd name="f724" fmla="*/ 626 f716 1"/>
                <a:gd name="f725" fmla="*/ 402 f715 1"/>
                <a:gd name="f726" fmla="*/ 1006 f716 1"/>
                <a:gd name="f727" fmla="*/ 528 f715 1"/>
                <a:gd name="f728" fmla="*/ 773 f716 1"/>
                <a:gd name="f729" fmla="*/ 526 f715 1"/>
                <a:gd name="f730" fmla="*/ 610 f716 1"/>
                <a:gd name="f731" fmla="*/ 563 f715 1"/>
                <a:gd name="f732" fmla="*/ 669 f716 1"/>
                <a:gd name="f733" fmla="*/ 541 f715 1"/>
                <a:gd name="f734" fmla="*/ 712 f716 1"/>
                <a:gd name="f735" fmla="*/ 540 f715 1"/>
                <a:gd name="f736" fmla="*/ 757 f716 1"/>
                <a:gd name="f737" fmla="*/ 557 f715 1"/>
                <a:gd name="f738" fmla="*/ 809 f716 1"/>
                <a:gd name="f739" fmla="*/ 585 f715 1"/>
                <a:gd name="f740" fmla="*/ 845 f716 1"/>
                <a:gd name="f741" fmla="*/ 660 f715 1"/>
                <a:gd name="f742" fmla="*/ 856 f716 1"/>
                <a:gd name="f743" fmla="*/ 702 f715 1"/>
                <a:gd name="f744" fmla="*/ 843 f716 1"/>
                <a:gd name="f745" fmla="*/ 764 f715 1"/>
                <a:gd name="f746" fmla="*/ 803 f716 1"/>
                <a:gd name="f747" fmla="*/ 808 f715 1"/>
                <a:gd name="f748" fmla="*/ 753 f716 1"/>
                <a:gd name="f749" fmla="*/ 840 f715 1"/>
                <a:gd name="f750" fmla="*/ 713 f716 1"/>
                <a:gd name="f751" fmla="*/ 859 f715 1"/>
                <a:gd name="f752" fmla="*/ 633 f716 1"/>
                <a:gd name="f753" fmla="*/ 838 f715 1"/>
                <a:gd name="f754" fmla="*/ 592 f716 1"/>
                <a:gd name="f755" fmla="*/ 823 f715 1"/>
                <a:gd name="f756" fmla="*/ 553 f716 1"/>
                <a:gd name="f757" fmla="*/ 772 f715 1"/>
                <a:gd name="f758" fmla="*/ 546 f716 1"/>
                <a:gd name="f759" fmla="*/ 729 f715 1"/>
                <a:gd name="f760" fmla="*/ 545 f716 1"/>
                <a:gd name="f761" fmla="*/ 669 f715 1"/>
                <a:gd name="f762" fmla="*/ 626 f715 1"/>
                <a:gd name="f763" fmla="*/ 536 f716 1"/>
                <a:gd name="f764" fmla="*/ 566 f715 1"/>
                <a:gd name="f765" fmla="*/ 414 f716 1"/>
                <a:gd name="f766" fmla="*/ 434 f715 1"/>
                <a:gd name="f767" fmla="*/ 397 f716 1"/>
                <a:gd name="f768" fmla="*/ 194 f715 1"/>
                <a:gd name="f769" fmla="*/ 369 f716 1"/>
                <a:gd name="f770" fmla="*/ 205 f715 1"/>
                <a:gd name="f771" fmla="*/ 312 f716 1"/>
                <a:gd name="f772" fmla="*/ 274 f715 1"/>
                <a:gd name="f773" fmla="*/ 314 f716 1"/>
                <a:gd name="f774" fmla="*/ 336 f715 1"/>
                <a:gd name="f775" fmla="*/ 274 f716 1"/>
                <a:gd name="f776" fmla="*/ 405 f715 1"/>
                <a:gd name="f777" fmla="*/ 234 f716 1"/>
                <a:gd name="f778" fmla="*/ 424 f715 1"/>
                <a:gd name="f779" fmla="*/ 177 f716 1"/>
                <a:gd name="f780" fmla="*/ 442 f715 1"/>
                <a:gd name="f781" fmla="*/ 134 f716 1"/>
                <a:gd name="f782" fmla="*/ 449 f715 1"/>
                <a:gd name="f783" fmla="*/ 74 f716 1"/>
                <a:gd name="f784" fmla="*/ 427 f715 1"/>
                <a:gd name="f785" fmla="*/ 47 f716 1"/>
                <a:gd name="f786" fmla="*/ 393 f715 1"/>
                <a:gd name="f787" fmla="*/ 16 f716 1"/>
                <a:gd name="f788" fmla="*/ 342 f715 1"/>
                <a:gd name="f789" fmla="*/ 0 f716 1"/>
                <a:gd name="f790" fmla="*/ 302 f715 1"/>
                <a:gd name="f791" fmla="*/ 8 f716 1"/>
                <a:gd name="f792" fmla="*/ 239 f715 1"/>
                <a:gd name="f793" fmla="*/ 33 f716 1"/>
                <a:gd name="f794" fmla="*/ 203 f715 1"/>
                <a:gd name="f795" fmla="*/ 76 f716 1"/>
                <a:gd name="f796" fmla="*/ 156 f715 1"/>
                <a:gd name="f797" fmla="*/ 110 f716 1"/>
                <a:gd name="f798" fmla="*/ 152 f716 1"/>
                <a:gd name="f799" fmla="*/ 136 f715 1"/>
                <a:gd name="f800" fmla="*/ 195 f716 1"/>
                <a:gd name="f801" fmla="*/ 138 f715 1"/>
                <a:gd name="f802" fmla="*/ 235 f716 1"/>
                <a:gd name="f803" fmla="*/ 153 f715 1"/>
                <a:gd name="f804" fmla="*/ 268 f716 1"/>
                <a:gd name="f805" fmla="*/ 180 f715 1"/>
                <a:gd name="f806" fmla="*/ 357 f716 1"/>
                <a:gd name="f807" fmla="*/ 179 f715 1"/>
                <a:gd name="f808" fmla="*/ 297 f716 1"/>
                <a:gd name="f809" fmla="*/ 69 f715 1"/>
                <a:gd name="f810" fmla="*/ 379 f716 1"/>
                <a:gd name="f811" fmla="*/ 102 f715 1"/>
                <a:gd name="f812" fmla="*/ 604 f716 1"/>
                <a:gd name="f813" fmla="*/ 11 f715 1"/>
                <a:gd name="f814" fmla="*/ 600 f716 1"/>
                <a:gd name="f815" fmla="*/ 620 f715 1"/>
                <a:gd name="f816" fmla="*/ 631 f716 1"/>
                <a:gd name="f817" fmla="*/ 605 f715 1"/>
                <a:gd name="f818" fmla="*/ 710 f716 1"/>
                <a:gd name="f819" fmla="*/ 749 f715 1"/>
                <a:gd name="f820" fmla="*/ 106 f716 1"/>
                <a:gd name="f821" fmla="*/ 178 f715 1"/>
                <a:gd name="f822" fmla="*/ 220 f716 1"/>
                <a:gd name="f823" fmla="*/ 286 f715 1"/>
                <a:gd name="f824" fmla="*/ 199 f716 1"/>
                <a:gd name="f825" fmla="*/ 264 f715 1"/>
                <a:gd name="f826" fmla="+- f717 0 f1"/>
                <a:gd name="f827" fmla="*/ f720 1 1006"/>
                <a:gd name="f828" fmla="*/ f721 1 860"/>
                <a:gd name="f829" fmla="*/ f722 1 1006"/>
                <a:gd name="f830" fmla="*/ f723 1 860"/>
                <a:gd name="f831" fmla="*/ f724 1 1006"/>
                <a:gd name="f832" fmla="*/ f725 1 860"/>
                <a:gd name="f833" fmla="*/ f726 1 1006"/>
                <a:gd name="f834" fmla="*/ f727 1 860"/>
                <a:gd name="f835" fmla="*/ f728 1 1006"/>
                <a:gd name="f836" fmla="*/ f729 1 860"/>
                <a:gd name="f837" fmla="*/ f730 1 1006"/>
                <a:gd name="f838" fmla="*/ f731 1 860"/>
                <a:gd name="f839" fmla="*/ f732 1 1006"/>
                <a:gd name="f840" fmla="*/ f733 1 860"/>
                <a:gd name="f841" fmla="*/ f734 1 1006"/>
                <a:gd name="f842" fmla="*/ f735 1 860"/>
                <a:gd name="f843" fmla="*/ f736 1 1006"/>
                <a:gd name="f844" fmla="*/ f737 1 860"/>
                <a:gd name="f845" fmla="*/ f738 1 1006"/>
                <a:gd name="f846" fmla="*/ f739 1 860"/>
                <a:gd name="f847" fmla="*/ f740 1 1006"/>
                <a:gd name="f848" fmla="*/ f741 1 860"/>
                <a:gd name="f849" fmla="*/ f742 1 1006"/>
                <a:gd name="f850" fmla="*/ f743 1 860"/>
                <a:gd name="f851" fmla="*/ f744 1 1006"/>
                <a:gd name="f852" fmla="*/ f745 1 860"/>
                <a:gd name="f853" fmla="*/ f746 1 1006"/>
                <a:gd name="f854" fmla="*/ f747 1 860"/>
                <a:gd name="f855" fmla="*/ f748 1 1006"/>
                <a:gd name="f856" fmla="*/ f749 1 860"/>
                <a:gd name="f857" fmla="*/ f750 1 1006"/>
                <a:gd name="f858" fmla="*/ f751 1 860"/>
                <a:gd name="f859" fmla="*/ f752 1 1006"/>
                <a:gd name="f860" fmla="*/ f753 1 860"/>
                <a:gd name="f861" fmla="*/ f754 1 1006"/>
                <a:gd name="f862" fmla="*/ f755 1 860"/>
                <a:gd name="f863" fmla="*/ f756 1 1006"/>
                <a:gd name="f864" fmla="*/ f757 1 860"/>
                <a:gd name="f865" fmla="*/ f758 1 1006"/>
                <a:gd name="f866" fmla="*/ f759 1 860"/>
                <a:gd name="f867" fmla="*/ f760 1 1006"/>
                <a:gd name="f868" fmla="*/ f761 1 860"/>
                <a:gd name="f869" fmla="*/ f762 1 860"/>
                <a:gd name="f870" fmla="*/ f763 1 1006"/>
                <a:gd name="f871" fmla="*/ f764 1 860"/>
                <a:gd name="f872" fmla="*/ f765 1 1006"/>
                <a:gd name="f873" fmla="*/ f766 1 860"/>
                <a:gd name="f874" fmla="*/ f767 1 1006"/>
                <a:gd name="f875" fmla="*/ f768 1 860"/>
                <a:gd name="f876" fmla="*/ f769 1 1006"/>
                <a:gd name="f877" fmla="*/ f770 1 860"/>
                <a:gd name="f878" fmla="*/ f771 1 1006"/>
                <a:gd name="f879" fmla="*/ f772 1 860"/>
                <a:gd name="f880" fmla="*/ f773 1 1006"/>
                <a:gd name="f881" fmla="*/ f774 1 860"/>
                <a:gd name="f882" fmla="*/ f775 1 1006"/>
                <a:gd name="f883" fmla="*/ f776 1 860"/>
                <a:gd name="f884" fmla="*/ f777 1 1006"/>
                <a:gd name="f885" fmla="*/ f778 1 860"/>
                <a:gd name="f886" fmla="*/ f779 1 1006"/>
                <a:gd name="f887" fmla="*/ f780 1 860"/>
                <a:gd name="f888" fmla="*/ f781 1 1006"/>
                <a:gd name="f889" fmla="*/ f782 1 860"/>
                <a:gd name="f890" fmla="*/ f783 1 1006"/>
                <a:gd name="f891" fmla="*/ f784 1 860"/>
                <a:gd name="f892" fmla="*/ f785 1 1006"/>
                <a:gd name="f893" fmla="*/ f786 1 860"/>
                <a:gd name="f894" fmla="*/ f787 1 1006"/>
                <a:gd name="f895" fmla="*/ f788 1 860"/>
                <a:gd name="f896" fmla="*/ f789 1 1006"/>
                <a:gd name="f897" fmla="*/ f790 1 860"/>
                <a:gd name="f898" fmla="*/ f791 1 1006"/>
                <a:gd name="f899" fmla="*/ f792 1 860"/>
                <a:gd name="f900" fmla="*/ f793 1 1006"/>
                <a:gd name="f901" fmla="*/ f794 1 860"/>
                <a:gd name="f902" fmla="*/ f795 1 1006"/>
                <a:gd name="f903" fmla="*/ f796 1 860"/>
                <a:gd name="f904" fmla="*/ f797 1 1006"/>
                <a:gd name="f905" fmla="*/ f798 1 1006"/>
                <a:gd name="f906" fmla="*/ f799 1 860"/>
                <a:gd name="f907" fmla="*/ f800 1 1006"/>
                <a:gd name="f908" fmla="*/ f801 1 860"/>
                <a:gd name="f909" fmla="*/ f802 1 1006"/>
                <a:gd name="f910" fmla="*/ f803 1 860"/>
                <a:gd name="f911" fmla="*/ f804 1 1006"/>
                <a:gd name="f912" fmla="*/ f805 1 860"/>
                <a:gd name="f913" fmla="*/ f806 1 1006"/>
                <a:gd name="f914" fmla="*/ f807 1 860"/>
                <a:gd name="f915" fmla="*/ f808 1 1006"/>
                <a:gd name="f916" fmla="*/ f809 1 860"/>
                <a:gd name="f917" fmla="*/ f810 1 1006"/>
                <a:gd name="f918" fmla="*/ f811 1 860"/>
                <a:gd name="f919" fmla="*/ f812 1 1006"/>
                <a:gd name="f920" fmla="*/ f813 1 860"/>
                <a:gd name="f921" fmla="*/ f814 1 1006"/>
                <a:gd name="f922" fmla="*/ f815 1 860"/>
                <a:gd name="f923" fmla="*/ f816 1 1006"/>
                <a:gd name="f924" fmla="*/ f817 1 860"/>
                <a:gd name="f925" fmla="*/ f818 1 1006"/>
                <a:gd name="f926" fmla="*/ f819 1 860"/>
                <a:gd name="f927" fmla="*/ f820 1 1006"/>
                <a:gd name="f928" fmla="*/ f821 1 860"/>
                <a:gd name="f929" fmla="*/ f822 1 1006"/>
                <a:gd name="f930" fmla="*/ f823 1 860"/>
                <a:gd name="f931" fmla="*/ f824 1 1006"/>
                <a:gd name="f932" fmla="*/ f825 1 860"/>
                <a:gd name="f933" fmla="*/ 0 1 f718"/>
                <a:gd name="f934" fmla="*/ f712 1 f718"/>
                <a:gd name="f935" fmla="*/ 0 1 f719"/>
                <a:gd name="f936" fmla="*/ f713 1 f719"/>
                <a:gd name="f937" fmla="*/ f827 1 f718"/>
                <a:gd name="f938" fmla="*/ f828 1 f719"/>
                <a:gd name="f939" fmla="*/ f829 1 f718"/>
                <a:gd name="f940" fmla="*/ f830 1 f719"/>
                <a:gd name="f941" fmla="*/ f831 1 f718"/>
                <a:gd name="f942" fmla="*/ f832 1 f719"/>
                <a:gd name="f943" fmla="*/ f833 1 f718"/>
                <a:gd name="f944" fmla="*/ f834 1 f719"/>
                <a:gd name="f945" fmla="*/ f835 1 f718"/>
                <a:gd name="f946" fmla="*/ f836 1 f719"/>
                <a:gd name="f947" fmla="*/ f837 1 f718"/>
                <a:gd name="f948" fmla="*/ f838 1 f719"/>
                <a:gd name="f949" fmla="*/ f839 1 f718"/>
                <a:gd name="f950" fmla="*/ f840 1 f719"/>
                <a:gd name="f951" fmla="*/ f841 1 f718"/>
                <a:gd name="f952" fmla="*/ f842 1 f719"/>
                <a:gd name="f953" fmla="*/ f843 1 f718"/>
                <a:gd name="f954" fmla="*/ f844 1 f719"/>
                <a:gd name="f955" fmla="*/ f845 1 f718"/>
                <a:gd name="f956" fmla="*/ f846 1 f719"/>
                <a:gd name="f957" fmla="*/ f847 1 f718"/>
                <a:gd name="f958" fmla="*/ f848 1 f719"/>
                <a:gd name="f959" fmla="*/ f849 1 f718"/>
                <a:gd name="f960" fmla="*/ f850 1 f719"/>
                <a:gd name="f961" fmla="*/ f851 1 f718"/>
                <a:gd name="f962" fmla="*/ f852 1 f719"/>
                <a:gd name="f963" fmla="*/ f853 1 f718"/>
                <a:gd name="f964" fmla="*/ f854 1 f719"/>
                <a:gd name="f965" fmla="*/ f855 1 f718"/>
                <a:gd name="f966" fmla="*/ f856 1 f719"/>
                <a:gd name="f967" fmla="*/ f857 1 f718"/>
                <a:gd name="f968" fmla="*/ f858 1 f719"/>
                <a:gd name="f969" fmla="*/ f859 1 f718"/>
                <a:gd name="f970" fmla="*/ f860 1 f719"/>
                <a:gd name="f971" fmla="*/ f861 1 f718"/>
                <a:gd name="f972" fmla="*/ f862 1 f719"/>
                <a:gd name="f973" fmla="*/ f863 1 f718"/>
                <a:gd name="f974" fmla="*/ f864 1 f719"/>
                <a:gd name="f975" fmla="*/ f865 1 f718"/>
                <a:gd name="f976" fmla="*/ f866 1 f719"/>
                <a:gd name="f977" fmla="*/ f867 1 f718"/>
                <a:gd name="f978" fmla="*/ f868 1 f719"/>
                <a:gd name="f979" fmla="*/ f869 1 f719"/>
                <a:gd name="f980" fmla="*/ f870 1 f718"/>
                <a:gd name="f981" fmla="*/ f871 1 f719"/>
                <a:gd name="f982" fmla="*/ f872 1 f718"/>
                <a:gd name="f983" fmla="*/ f873 1 f719"/>
                <a:gd name="f984" fmla="*/ f874 1 f718"/>
                <a:gd name="f985" fmla="*/ f875 1 f719"/>
                <a:gd name="f986" fmla="*/ f876 1 f718"/>
                <a:gd name="f987" fmla="*/ f877 1 f719"/>
                <a:gd name="f988" fmla="*/ f878 1 f718"/>
                <a:gd name="f989" fmla="*/ f879 1 f719"/>
                <a:gd name="f990" fmla="*/ f880 1 f718"/>
                <a:gd name="f991" fmla="*/ f881 1 f719"/>
                <a:gd name="f992" fmla="*/ f882 1 f718"/>
                <a:gd name="f993" fmla="*/ f883 1 f719"/>
                <a:gd name="f994" fmla="*/ f884 1 f718"/>
                <a:gd name="f995" fmla="*/ f885 1 f719"/>
                <a:gd name="f996" fmla="*/ f886 1 f718"/>
                <a:gd name="f997" fmla="*/ f887 1 f719"/>
                <a:gd name="f998" fmla="*/ f888 1 f718"/>
                <a:gd name="f999" fmla="*/ f889 1 f719"/>
                <a:gd name="f1000" fmla="*/ f890 1 f718"/>
                <a:gd name="f1001" fmla="*/ f891 1 f719"/>
                <a:gd name="f1002" fmla="*/ f892 1 f718"/>
                <a:gd name="f1003" fmla="*/ f893 1 f719"/>
                <a:gd name="f1004" fmla="*/ f894 1 f718"/>
                <a:gd name="f1005" fmla="*/ f895 1 f719"/>
                <a:gd name="f1006" fmla="*/ f896 1 f718"/>
                <a:gd name="f1007" fmla="*/ f897 1 f719"/>
                <a:gd name="f1008" fmla="*/ f898 1 f718"/>
                <a:gd name="f1009" fmla="*/ f899 1 f719"/>
                <a:gd name="f1010" fmla="*/ f900 1 f718"/>
                <a:gd name="f1011" fmla="*/ f901 1 f719"/>
                <a:gd name="f1012" fmla="*/ f902 1 f718"/>
                <a:gd name="f1013" fmla="*/ f903 1 f719"/>
                <a:gd name="f1014" fmla="*/ f904 1 f718"/>
                <a:gd name="f1015" fmla="*/ f905 1 f718"/>
                <a:gd name="f1016" fmla="*/ f906 1 f719"/>
                <a:gd name="f1017" fmla="*/ f907 1 f718"/>
                <a:gd name="f1018" fmla="*/ f908 1 f719"/>
                <a:gd name="f1019" fmla="*/ f909 1 f718"/>
                <a:gd name="f1020" fmla="*/ f910 1 f719"/>
                <a:gd name="f1021" fmla="*/ f911 1 f718"/>
                <a:gd name="f1022" fmla="*/ f912 1 f719"/>
                <a:gd name="f1023" fmla="*/ f913 1 f718"/>
                <a:gd name="f1024" fmla="*/ f914 1 f719"/>
                <a:gd name="f1025" fmla="*/ f915 1 f718"/>
                <a:gd name="f1026" fmla="*/ f916 1 f719"/>
                <a:gd name="f1027" fmla="*/ f917 1 f718"/>
                <a:gd name="f1028" fmla="*/ f918 1 f719"/>
                <a:gd name="f1029" fmla="*/ f919 1 f718"/>
                <a:gd name="f1030" fmla="*/ f920 1 f719"/>
                <a:gd name="f1031" fmla="*/ f921 1 f718"/>
                <a:gd name="f1032" fmla="*/ f922 1 f719"/>
                <a:gd name="f1033" fmla="*/ f923 1 f718"/>
                <a:gd name="f1034" fmla="*/ f924 1 f719"/>
                <a:gd name="f1035" fmla="*/ f925 1 f718"/>
                <a:gd name="f1036" fmla="*/ f926 1 f719"/>
                <a:gd name="f1037" fmla="*/ f927 1 f718"/>
                <a:gd name="f1038" fmla="*/ f928 1 f719"/>
                <a:gd name="f1039" fmla="*/ f929 1 f718"/>
                <a:gd name="f1040" fmla="*/ f930 1 f719"/>
                <a:gd name="f1041" fmla="*/ f931 1 f718"/>
                <a:gd name="f1042" fmla="*/ f932 1 f719"/>
                <a:gd name="f1043" fmla="*/ f933 f709 1"/>
                <a:gd name="f1044" fmla="*/ f934 f709 1"/>
                <a:gd name="f1045" fmla="*/ f936 f710 1"/>
                <a:gd name="f1046" fmla="*/ f935 f710 1"/>
                <a:gd name="f1047" fmla="*/ f937 f709 1"/>
                <a:gd name="f1048" fmla="*/ f938 f710 1"/>
                <a:gd name="f1049" fmla="*/ f939 f709 1"/>
                <a:gd name="f1050" fmla="*/ f940 f710 1"/>
                <a:gd name="f1051" fmla="*/ f941 f709 1"/>
                <a:gd name="f1052" fmla="*/ f942 f710 1"/>
                <a:gd name="f1053" fmla="*/ f943 f709 1"/>
                <a:gd name="f1054" fmla="*/ f944 f710 1"/>
                <a:gd name="f1055" fmla="*/ f945 f709 1"/>
                <a:gd name="f1056" fmla="*/ f946 f710 1"/>
                <a:gd name="f1057" fmla="*/ f947 f709 1"/>
                <a:gd name="f1058" fmla="*/ f948 f710 1"/>
                <a:gd name="f1059" fmla="*/ f949 f709 1"/>
                <a:gd name="f1060" fmla="*/ f950 f710 1"/>
                <a:gd name="f1061" fmla="*/ f951 f709 1"/>
                <a:gd name="f1062" fmla="*/ f952 f710 1"/>
                <a:gd name="f1063" fmla="*/ f953 f709 1"/>
                <a:gd name="f1064" fmla="*/ f954 f710 1"/>
                <a:gd name="f1065" fmla="*/ f955 f709 1"/>
                <a:gd name="f1066" fmla="*/ f956 f710 1"/>
                <a:gd name="f1067" fmla="*/ f957 f709 1"/>
                <a:gd name="f1068" fmla="*/ f958 f710 1"/>
                <a:gd name="f1069" fmla="*/ f959 f709 1"/>
                <a:gd name="f1070" fmla="*/ f960 f710 1"/>
                <a:gd name="f1071" fmla="*/ f961 f709 1"/>
                <a:gd name="f1072" fmla="*/ f962 f710 1"/>
                <a:gd name="f1073" fmla="*/ f963 f709 1"/>
                <a:gd name="f1074" fmla="*/ f964 f710 1"/>
                <a:gd name="f1075" fmla="*/ f965 f709 1"/>
                <a:gd name="f1076" fmla="*/ f966 f710 1"/>
                <a:gd name="f1077" fmla="*/ f967 f709 1"/>
                <a:gd name="f1078" fmla="*/ f968 f710 1"/>
                <a:gd name="f1079" fmla="*/ f969 f709 1"/>
                <a:gd name="f1080" fmla="*/ f970 f710 1"/>
                <a:gd name="f1081" fmla="*/ f971 f709 1"/>
                <a:gd name="f1082" fmla="*/ f972 f710 1"/>
                <a:gd name="f1083" fmla="*/ f973 f709 1"/>
                <a:gd name="f1084" fmla="*/ f974 f710 1"/>
                <a:gd name="f1085" fmla="*/ f975 f709 1"/>
                <a:gd name="f1086" fmla="*/ f976 f710 1"/>
                <a:gd name="f1087" fmla="*/ f977 f709 1"/>
                <a:gd name="f1088" fmla="*/ f978 f710 1"/>
                <a:gd name="f1089" fmla="*/ f979 f710 1"/>
                <a:gd name="f1090" fmla="*/ f980 f709 1"/>
                <a:gd name="f1091" fmla="*/ f981 f710 1"/>
                <a:gd name="f1092" fmla="*/ f982 f709 1"/>
                <a:gd name="f1093" fmla="*/ f983 f710 1"/>
                <a:gd name="f1094" fmla="*/ f984 f709 1"/>
                <a:gd name="f1095" fmla="*/ f985 f710 1"/>
                <a:gd name="f1096" fmla="*/ f986 f709 1"/>
                <a:gd name="f1097" fmla="*/ f987 f710 1"/>
                <a:gd name="f1098" fmla="*/ f988 f709 1"/>
                <a:gd name="f1099" fmla="*/ f989 f710 1"/>
                <a:gd name="f1100" fmla="*/ f990 f709 1"/>
                <a:gd name="f1101" fmla="*/ f991 f710 1"/>
                <a:gd name="f1102" fmla="*/ f992 f709 1"/>
                <a:gd name="f1103" fmla="*/ f993 f710 1"/>
                <a:gd name="f1104" fmla="*/ f994 f709 1"/>
                <a:gd name="f1105" fmla="*/ f995 f710 1"/>
                <a:gd name="f1106" fmla="*/ f996 f709 1"/>
                <a:gd name="f1107" fmla="*/ f997 f710 1"/>
                <a:gd name="f1108" fmla="*/ f998 f709 1"/>
                <a:gd name="f1109" fmla="*/ f999 f710 1"/>
                <a:gd name="f1110" fmla="*/ f1000 f709 1"/>
                <a:gd name="f1111" fmla="*/ f1001 f710 1"/>
                <a:gd name="f1112" fmla="*/ f1002 f709 1"/>
                <a:gd name="f1113" fmla="*/ f1003 f710 1"/>
                <a:gd name="f1114" fmla="*/ f1004 f709 1"/>
                <a:gd name="f1115" fmla="*/ f1005 f710 1"/>
                <a:gd name="f1116" fmla="*/ f1006 f709 1"/>
                <a:gd name="f1117" fmla="*/ f1007 f710 1"/>
                <a:gd name="f1118" fmla="*/ f1008 f709 1"/>
                <a:gd name="f1119" fmla="*/ f1009 f710 1"/>
                <a:gd name="f1120" fmla="*/ f1010 f709 1"/>
                <a:gd name="f1121" fmla="*/ f1011 f710 1"/>
                <a:gd name="f1122" fmla="*/ f1012 f709 1"/>
                <a:gd name="f1123" fmla="*/ f1013 f710 1"/>
                <a:gd name="f1124" fmla="*/ f1014 f709 1"/>
                <a:gd name="f1125" fmla="*/ f1015 f709 1"/>
                <a:gd name="f1126" fmla="*/ f1016 f710 1"/>
                <a:gd name="f1127" fmla="*/ f1017 f709 1"/>
                <a:gd name="f1128" fmla="*/ f1018 f710 1"/>
                <a:gd name="f1129" fmla="*/ f1019 f709 1"/>
                <a:gd name="f1130" fmla="*/ f1020 f710 1"/>
                <a:gd name="f1131" fmla="*/ f1021 f709 1"/>
                <a:gd name="f1132" fmla="*/ f1022 f710 1"/>
                <a:gd name="f1133" fmla="*/ f1023 f709 1"/>
                <a:gd name="f1134" fmla="*/ f1024 f710 1"/>
                <a:gd name="f1135" fmla="*/ f1025 f709 1"/>
                <a:gd name="f1136" fmla="*/ f1026 f710 1"/>
                <a:gd name="f1137" fmla="*/ f1027 f709 1"/>
                <a:gd name="f1138" fmla="*/ f1028 f710 1"/>
                <a:gd name="f1139" fmla="*/ f1029 f709 1"/>
                <a:gd name="f1140" fmla="*/ f1030 f710 1"/>
                <a:gd name="f1141" fmla="*/ f1031 f709 1"/>
                <a:gd name="f1142" fmla="*/ f1032 f710 1"/>
                <a:gd name="f1143" fmla="*/ f1033 f709 1"/>
                <a:gd name="f1144" fmla="*/ f1034 f710 1"/>
                <a:gd name="f1145" fmla="*/ f1035 f709 1"/>
                <a:gd name="f1146" fmla="*/ f1036 f710 1"/>
                <a:gd name="f1147" fmla="*/ f1037 f709 1"/>
                <a:gd name="f1148" fmla="*/ f1038 f710 1"/>
                <a:gd name="f1149" fmla="*/ f1039 f709 1"/>
                <a:gd name="f1150" fmla="*/ f1040 f710 1"/>
                <a:gd name="f1151" fmla="*/ f1041 f709 1"/>
                <a:gd name="f1152" fmla="*/ f1042 f7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6">
                  <a:pos x="f1047" y="f1048"/>
                </a:cxn>
                <a:cxn ang="f826">
                  <a:pos x="f1049" y="f1050"/>
                </a:cxn>
                <a:cxn ang="f826">
                  <a:pos x="f1051" y="f1052"/>
                </a:cxn>
                <a:cxn ang="f826">
                  <a:pos x="f1053" y="f1054"/>
                </a:cxn>
                <a:cxn ang="f826">
                  <a:pos x="f1055" y="f1056"/>
                </a:cxn>
                <a:cxn ang="f826">
                  <a:pos x="f1057" y="f1058"/>
                </a:cxn>
                <a:cxn ang="f826">
                  <a:pos x="f1059" y="f1060"/>
                </a:cxn>
                <a:cxn ang="f826">
                  <a:pos x="f1061" y="f1062"/>
                </a:cxn>
                <a:cxn ang="f826">
                  <a:pos x="f1063" y="f1064"/>
                </a:cxn>
                <a:cxn ang="f826">
                  <a:pos x="f1065" y="f1066"/>
                </a:cxn>
                <a:cxn ang="f826">
                  <a:pos x="f1067" y="f1068"/>
                </a:cxn>
                <a:cxn ang="f826">
                  <a:pos x="f1069" y="f1070"/>
                </a:cxn>
                <a:cxn ang="f826">
                  <a:pos x="f1071" y="f1072"/>
                </a:cxn>
                <a:cxn ang="f826">
                  <a:pos x="f1073" y="f1074"/>
                </a:cxn>
                <a:cxn ang="f826">
                  <a:pos x="f1075" y="f1076"/>
                </a:cxn>
                <a:cxn ang="f826">
                  <a:pos x="f1077" y="f1078"/>
                </a:cxn>
                <a:cxn ang="f826">
                  <a:pos x="f1079" y="f1080"/>
                </a:cxn>
                <a:cxn ang="f826">
                  <a:pos x="f1081" y="f1082"/>
                </a:cxn>
                <a:cxn ang="f826">
                  <a:pos x="f1083" y="f1084"/>
                </a:cxn>
                <a:cxn ang="f826">
                  <a:pos x="f1085" y="f1086"/>
                </a:cxn>
                <a:cxn ang="f826">
                  <a:pos x="f1087" y="f1088"/>
                </a:cxn>
                <a:cxn ang="f826">
                  <a:pos x="f1083" y="f1089"/>
                </a:cxn>
                <a:cxn ang="f826">
                  <a:pos x="f1090" y="f1091"/>
                </a:cxn>
                <a:cxn ang="f826">
                  <a:pos x="f1092" y="f1093"/>
                </a:cxn>
                <a:cxn ang="f826">
                  <a:pos x="f1094" y="f1095"/>
                </a:cxn>
                <a:cxn ang="f826">
                  <a:pos x="f1096" y="f1097"/>
                </a:cxn>
                <a:cxn ang="f826">
                  <a:pos x="f1098" y="f1099"/>
                </a:cxn>
                <a:cxn ang="f826">
                  <a:pos x="f1100" y="f1101"/>
                </a:cxn>
                <a:cxn ang="f826">
                  <a:pos x="f1102" y="f1103"/>
                </a:cxn>
                <a:cxn ang="f826">
                  <a:pos x="f1104" y="f1105"/>
                </a:cxn>
                <a:cxn ang="f826">
                  <a:pos x="f1106" y="f1107"/>
                </a:cxn>
                <a:cxn ang="f826">
                  <a:pos x="f1108" y="f1109"/>
                </a:cxn>
                <a:cxn ang="f826">
                  <a:pos x="f1110" y="f1111"/>
                </a:cxn>
                <a:cxn ang="f826">
                  <a:pos x="f1112" y="f1113"/>
                </a:cxn>
                <a:cxn ang="f826">
                  <a:pos x="f1114" y="f1115"/>
                </a:cxn>
                <a:cxn ang="f826">
                  <a:pos x="f1116" y="f1117"/>
                </a:cxn>
                <a:cxn ang="f826">
                  <a:pos x="f1118" y="f1119"/>
                </a:cxn>
                <a:cxn ang="f826">
                  <a:pos x="f1120" y="f1121"/>
                </a:cxn>
                <a:cxn ang="f826">
                  <a:pos x="f1122" y="f1123"/>
                </a:cxn>
                <a:cxn ang="f826">
                  <a:pos x="f1124" y="f1050"/>
                </a:cxn>
                <a:cxn ang="f826">
                  <a:pos x="f1125" y="f1126"/>
                </a:cxn>
                <a:cxn ang="f826">
                  <a:pos x="f1127" y="f1128"/>
                </a:cxn>
                <a:cxn ang="f826">
                  <a:pos x="f1129" y="f1130"/>
                </a:cxn>
                <a:cxn ang="f826">
                  <a:pos x="f1131" y="f1132"/>
                </a:cxn>
                <a:cxn ang="f826">
                  <a:pos x="f1133" y="f1134"/>
                </a:cxn>
                <a:cxn ang="f826">
                  <a:pos x="f1135" y="f1136"/>
                </a:cxn>
                <a:cxn ang="f826">
                  <a:pos x="f1137" y="f1138"/>
                </a:cxn>
                <a:cxn ang="f826">
                  <a:pos x="f1139" y="f1140"/>
                </a:cxn>
                <a:cxn ang="f826">
                  <a:pos x="f1141" y="f1142"/>
                </a:cxn>
                <a:cxn ang="f826">
                  <a:pos x="f1143" y="f1144"/>
                </a:cxn>
                <a:cxn ang="f826">
                  <a:pos x="f1145" y="f1146"/>
                </a:cxn>
                <a:cxn ang="f826">
                  <a:pos x="f1147" y="f1148"/>
                </a:cxn>
                <a:cxn ang="f826">
                  <a:pos x="f1149" y="f1150"/>
                </a:cxn>
                <a:cxn ang="f826">
                  <a:pos x="f1151" y="f1152"/>
                </a:cxn>
              </a:cxnLst>
              <a:rect l="f1043" t="f1046" r="f1044" b="f1045"/>
              <a:pathLst>
                <a:path w="1005" h="860">
                  <a:moveTo>
                    <a:pt x="f9" y="f10"/>
                  </a:move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2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0" y="f58"/>
                    <a:pt x="f25" y="f43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32" y="f71"/>
                  </a:cubicBezTo>
                  <a:cubicBezTo>
                    <a:pt x="f72" y="f73"/>
                    <a:pt x="f23" y="f74"/>
                    <a:pt x="f75" y="f76"/>
                  </a:cubicBezTo>
                  <a:cubicBezTo>
                    <a:pt x="f77" y="f78"/>
                    <a:pt x="f79" y="f80"/>
                    <a:pt x="f79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8" y="f98"/>
                  </a:cubicBezTo>
                  <a:cubicBezTo>
                    <a:pt x="f99" y="f98"/>
                    <a:pt x="f100" y="f98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cubicBezTo>
                    <a:pt x="f109" y="f110"/>
                    <a:pt x="f109" y="f110"/>
                    <a:pt x="f7" y="f111"/>
                  </a:cubicBezTo>
                  <a:cubicBezTo>
                    <a:pt x="f112" y="f113"/>
                    <a:pt x="f114" y="f115"/>
                    <a:pt x="f116" y="f17"/>
                  </a:cubicBezTo>
                  <a:cubicBezTo>
                    <a:pt x="f117" y="f118"/>
                    <a:pt x="f105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9"/>
                    <a:pt x="f130" y="f131"/>
                    <a:pt x="f132" y="f133"/>
                  </a:cubicBezTo>
                  <a:cubicBezTo>
                    <a:pt x="f134" y="f135"/>
                    <a:pt x="f136" y="f108"/>
                    <a:pt x="f137" y="f108"/>
                  </a:cubicBezTo>
                  <a:cubicBezTo>
                    <a:pt x="f138" y="f110"/>
                    <a:pt x="f139" y="f110"/>
                    <a:pt x="f140" y="f108"/>
                  </a:cubicBezTo>
                  <a:cubicBezTo>
                    <a:pt x="f141" y="f108"/>
                    <a:pt x="f67" y="f111"/>
                    <a:pt x="f30" y="f142"/>
                  </a:cubicBezTo>
                  <a:cubicBezTo>
                    <a:pt x="f143" y="f144"/>
                    <a:pt x="f32" y="f79"/>
                    <a:pt x="f145" y="f146"/>
                  </a:cubicBezTo>
                  <a:cubicBezTo>
                    <a:pt x="f69" y="f147"/>
                    <a:pt x="f148" y="f54"/>
                    <a:pt x="f149" y="f84"/>
                  </a:cubicBezTo>
                  <a:cubicBezTo>
                    <a:pt x="f150" y="f23"/>
                    <a:pt x="f151" y="f23"/>
                    <a:pt x="f61" y="f56"/>
                  </a:cubicBezTo>
                  <a:cubicBezTo>
                    <a:pt x="f152" y="f153"/>
                    <a:pt x="f154" y="f21"/>
                    <a:pt x="f40" y="f155"/>
                  </a:cubicBezTo>
                  <a:cubicBezTo>
                    <a:pt x="f40" y="f156"/>
                    <a:pt x="f40" y="f156"/>
                    <a:pt x="f40" y="f77"/>
                  </a:cubicBezTo>
                  <a:cubicBezTo>
                    <a:pt x="f157" y="f77"/>
                    <a:pt x="f158" y="f21"/>
                    <a:pt x="f159" y="f160"/>
                  </a:cubicBezTo>
                  <a:cubicBezTo>
                    <a:pt x="f161" y="f155"/>
                    <a:pt x="f162" y="f160"/>
                    <a:pt x="f162" y="f82"/>
                  </a:cubicBezTo>
                  <a:cubicBezTo>
                    <a:pt x="f163" y="f164"/>
                    <a:pt x="f165" y="f166"/>
                    <a:pt x="f167" y="f17"/>
                  </a:cubicBezTo>
                  <a:cubicBezTo>
                    <a:pt x="f168" y="f79"/>
                    <a:pt x="f169" y="f79"/>
                    <a:pt x="f170" y="f82"/>
                  </a:cubicBezTo>
                  <a:cubicBezTo>
                    <a:pt x="f171" y="f164"/>
                    <a:pt x="f172" y="f82"/>
                    <a:pt x="f173" y="f164"/>
                  </a:cubicBezTo>
                  <a:cubicBezTo>
                    <a:pt x="f174" y="f164"/>
                    <a:pt x="f175" y="f164"/>
                    <a:pt x="f175" y="f164"/>
                  </a:cubicBezTo>
                  <a:cubicBezTo>
                    <a:pt x="f176" y="f15"/>
                    <a:pt x="f177" y="f17"/>
                    <a:pt x="f178" y="f142"/>
                  </a:cubicBezTo>
                  <a:cubicBezTo>
                    <a:pt x="f179" y="f142"/>
                    <a:pt x="f180" y="f181"/>
                    <a:pt x="f180" y="f181"/>
                  </a:cubicBezTo>
                  <a:cubicBezTo>
                    <a:pt x="f182" y="f183"/>
                    <a:pt x="f184" y="f82"/>
                    <a:pt x="f185" y="f186"/>
                  </a:cubicBezTo>
                  <a:cubicBezTo>
                    <a:pt x="f187" y="f186"/>
                    <a:pt x="f188" y="f82"/>
                    <a:pt x="f189" y="f144"/>
                  </a:cubicBezTo>
                  <a:cubicBezTo>
                    <a:pt x="f90" y="f82"/>
                    <a:pt x="f190" y="f79"/>
                    <a:pt x="f191" y="f186"/>
                  </a:cubicBezTo>
                  <a:cubicBezTo>
                    <a:pt x="f192" y="f19"/>
                    <a:pt x="f193" y="f19"/>
                    <a:pt x="f194" y="f156"/>
                  </a:cubicBezTo>
                  <a:cubicBezTo>
                    <a:pt x="f194" y="f156"/>
                    <a:pt x="f195" y="f160"/>
                    <a:pt x="f196" y="f21"/>
                  </a:cubicBezTo>
                  <a:cubicBezTo>
                    <a:pt x="f197" y="f198"/>
                    <a:pt x="f199" y="f200"/>
                    <a:pt x="f201" y="f56"/>
                  </a:cubicBezTo>
                  <a:cubicBezTo>
                    <a:pt x="f202" y="f147"/>
                    <a:pt x="f136" y="f153"/>
                    <a:pt x="f203" y="f56"/>
                  </a:cubicBezTo>
                  <a:cubicBezTo>
                    <a:pt x="f204" y="f75"/>
                    <a:pt x="f205" y="f54"/>
                    <a:pt x="f206" y="f72"/>
                  </a:cubicBezTo>
                  <a:cubicBezTo>
                    <a:pt x="f207" y="f208"/>
                    <a:pt x="f209" y="f143"/>
                    <a:pt x="f210" y="f48"/>
                  </a:cubicBezTo>
                  <a:cubicBezTo>
                    <a:pt x="f92" y="f48"/>
                    <a:pt x="f211" y="f30"/>
                    <a:pt x="f212" y="f213"/>
                  </a:cubicBezTo>
                  <a:cubicBezTo>
                    <a:pt x="f214" y="f28"/>
                    <a:pt x="f215" y="f148"/>
                    <a:pt x="f216" y="f217"/>
                  </a:cubicBezTo>
                  <a:cubicBezTo>
                    <a:pt x="f218" y="f61"/>
                    <a:pt x="f219" y="f151"/>
                    <a:pt x="f220" y="f221"/>
                  </a:cubicBezTo>
                  <a:cubicBezTo>
                    <a:pt x="f222" y="f221"/>
                    <a:pt x="f223" y="f224"/>
                    <a:pt x="f225" y="f226"/>
                  </a:cubicBezTo>
                  <a:cubicBezTo>
                    <a:pt x="f227" y="f228"/>
                    <a:pt x="f222" y="f229"/>
                    <a:pt x="f223" y="f230"/>
                  </a:cubicBezTo>
                  <a:cubicBezTo>
                    <a:pt x="f222" y="f231"/>
                    <a:pt x="f96" y="f232"/>
                    <a:pt x="f225" y="f233"/>
                  </a:cubicBezTo>
                  <a:cubicBezTo>
                    <a:pt x="f234" y="f233"/>
                    <a:pt x="f235" y="f236"/>
                    <a:pt x="f237" y="f236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35" y="f171"/>
                  </a:cubicBezTo>
                  <a:cubicBezTo>
                    <a:pt x="f235" y="f174"/>
                    <a:pt x="f235" y="f248"/>
                    <a:pt x="f235" y="f249"/>
                  </a:cubicBezTo>
                  <a:cubicBezTo>
                    <a:pt x="f237" y="f250"/>
                    <a:pt x="f240" y="f250"/>
                    <a:pt x="f251" y="f252"/>
                  </a:cubicBezTo>
                  <a:cubicBezTo>
                    <a:pt x="f251" y="f253"/>
                    <a:pt x="f244" y="f182"/>
                    <a:pt x="f244" y="f254"/>
                  </a:cubicBezTo>
                  <a:cubicBezTo>
                    <a:pt x="f238" y="f255"/>
                    <a:pt x="f256" y="f255"/>
                    <a:pt x="f257" y="f255"/>
                  </a:cubicBezTo>
                  <a:cubicBezTo>
                    <a:pt x="f258" y="f259"/>
                    <a:pt x="f225" y="f189"/>
                    <a:pt x="f96" y="f260"/>
                  </a:cubicBezTo>
                  <a:cubicBezTo>
                    <a:pt x="f225" y="f261"/>
                    <a:pt x="f234" y="f262"/>
                    <a:pt x="f256" y="f190"/>
                  </a:cubicBezTo>
                  <a:cubicBezTo>
                    <a:pt x="f234" y="f263"/>
                    <a:pt x="f225" y="f196"/>
                    <a:pt x="f96" y="f264"/>
                  </a:cubicBezTo>
                  <a:cubicBezTo>
                    <a:pt x="f265" y="f266"/>
                    <a:pt x="f267" y="f266"/>
                    <a:pt x="f268" y="f269"/>
                  </a:cubicBezTo>
                  <a:cubicBezTo>
                    <a:pt x="f270" y="f271"/>
                    <a:pt x="f220" y="f137"/>
                    <a:pt x="f272" y="f273"/>
                  </a:cubicBezTo>
                  <a:cubicBezTo>
                    <a:pt x="f219" y="f203"/>
                    <a:pt x="f274" y="f275"/>
                    <a:pt x="f276" y="f204"/>
                  </a:cubicBezTo>
                  <a:cubicBezTo>
                    <a:pt x="f277" y="f205"/>
                    <a:pt x="f278" y="f279"/>
                    <a:pt x="f280" y="f281"/>
                  </a:cubicBezTo>
                  <a:cubicBezTo>
                    <a:pt x="f211" y="f282"/>
                    <a:pt x="f92" y="f212"/>
                    <a:pt x="f279" y="f283"/>
                  </a:cubicBezTo>
                  <a:cubicBezTo>
                    <a:pt x="f284" y="f285"/>
                    <a:pt x="f286" y="f218"/>
                    <a:pt x="f287" y="f288"/>
                  </a:cubicBezTo>
                  <a:cubicBezTo>
                    <a:pt x="f206" y="f216"/>
                    <a:pt x="f289" y="f94"/>
                    <a:pt x="f286" y="f290"/>
                  </a:cubicBezTo>
                  <a:cubicBezTo>
                    <a:pt x="f291" y="f292"/>
                    <a:pt x="f134" y="f268"/>
                    <a:pt x="f293" y="f223"/>
                  </a:cubicBezTo>
                  <a:cubicBezTo>
                    <a:pt x="f137" y="f294"/>
                    <a:pt x="f295" y="f296"/>
                    <a:pt x="f297" y="f270"/>
                  </a:cubicBezTo>
                  <a:cubicBezTo>
                    <a:pt x="f264" y="f268"/>
                    <a:pt x="f298" y="f294"/>
                    <a:pt x="f299" y="f265"/>
                  </a:cubicBezTo>
                  <a:cubicBezTo>
                    <a:pt x="f194" y="f96"/>
                    <a:pt x="f194" y="f225"/>
                    <a:pt x="f195" y="f257"/>
                  </a:cubicBezTo>
                  <a:cubicBezTo>
                    <a:pt x="f191" y="f237"/>
                    <a:pt x="f261" y="f240"/>
                    <a:pt x="f189" y="f244"/>
                  </a:cubicBezTo>
                  <a:cubicBezTo>
                    <a:pt x="f188" y="f238"/>
                    <a:pt x="f300" y="f256"/>
                    <a:pt x="f187" y="f234"/>
                  </a:cubicBezTo>
                  <a:cubicBezTo>
                    <a:pt x="f301" y="f257"/>
                    <a:pt x="f138" y="f235"/>
                    <a:pt x="f302" y="f256"/>
                  </a:cubicBezTo>
                  <a:cubicBezTo>
                    <a:pt x="f302" y="f240"/>
                    <a:pt x="f303" y="f244"/>
                    <a:pt x="f303" y="f304"/>
                  </a:cubicBezTo>
                  <a:cubicBezTo>
                    <a:pt x="f305" y="f304"/>
                    <a:pt x="f306" y="f304"/>
                    <a:pt x="f307" y="f304"/>
                  </a:cubicBezTo>
                  <a:cubicBezTo>
                    <a:pt x="f175" y="f256"/>
                    <a:pt x="f175" y="f256"/>
                    <a:pt x="f308" y="f256"/>
                  </a:cubicBezTo>
                  <a:cubicBezTo>
                    <a:pt x="f243" y="f8"/>
                    <a:pt x="f309" y="f246"/>
                    <a:pt x="f233" y="f251"/>
                  </a:cubicBezTo>
                  <a:cubicBezTo>
                    <a:pt x="f163" y="f244"/>
                    <a:pt x="f310" y="f242"/>
                    <a:pt x="f162" y="f240"/>
                  </a:cubicBezTo>
                  <a:cubicBezTo>
                    <a:pt x="f311" y="f96"/>
                    <a:pt x="f162" y="f227"/>
                    <a:pt x="f38" y="f267"/>
                  </a:cubicBezTo>
                  <a:cubicBezTo>
                    <a:pt x="f224" y="f265"/>
                    <a:pt x="f157" y="f96"/>
                    <a:pt x="f312" y="f258"/>
                  </a:cubicBezTo>
                  <a:cubicBezTo>
                    <a:pt x="f42" y="f227"/>
                    <a:pt x="f44" y="f223"/>
                    <a:pt x="f61" y="f268"/>
                  </a:cubicBezTo>
                  <a:cubicBezTo>
                    <a:pt x="f63" y="f270"/>
                    <a:pt x="f140" y="f274"/>
                    <a:pt x="f151" y="f219"/>
                  </a:cubicBezTo>
                  <a:cubicBezTo>
                    <a:pt x="f313" y="f94"/>
                    <a:pt x="f149" y="f288"/>
                    <a:pt x="f314" y="f218"/>
                  </a:cubicBezTo>
                  <a:cubicBezTo>
                    <a:pt x="f65" y="f215"/>
                    <a:pt x="f148" y="f288"/>
                    <a:pt x="f67" y="f315"/>
                  </a:cubicBezTo>
                  <a:cubicBezTo>
                    <a:pt x="f69" y="f278"/>
                    <a:pt x="f25" y="f285"/>
                    <a:pt x="f145" y="f211"/>
                  </a:cubicBezTo>
                  <a:cubicBezTo>
                    <a:pt x="f208" y="f92"/>
                    <a:pt x="f32" y="f279"/>
                    <a:pt x="f25" y="f316"/>
                  </a:cubicBezTo>
                  <a:cubicBezTo>
                    <a:pt x="f317" y="f318"/>
                    <a:pt x="f319" y="f289"/>
                    <a:pt x="f320" y="f321"/>
                  </a:cubicBezTo>
                  <a:cubicBezTo>
                    <a:pt x="f322" y="f287"/>
                    <a:pt x="f75" y="f323"/>
                    <a:pt x="f324" y="f206"/>
                  </a:cubicBezTo>
                  <a:cubicBezTo>
                    <a:pt x="f153" y="f204"/>
                    <a:pt x="f21" y="f273"/>
                    <a:pt x="f155" y="f295"/>
                  </a:cubicBezTo>
                  <a:cubicBezTo>
                    <a:pt x="f77" y="f201"/>
                    <a:pt x="f21" y="f325"/>
                    <a:pt x="f198" y="f326"/>
                  </a:cubicBezTo>
                  <a:cubicBezTo>
                    <a:pt x="f21" y="f269"/>
                    <a:pt x="f156" y="f195"/>
                    <a:pt x="f327" y="f328"/>
                  </a:cubicBezTo>
                  <a:cubicBezTo>
                    <a:pt x="f19" y="f263"/>
                    <a:pt x="f329" y="f263"/>
                    <a:pt x="f164" y="f192"/>
                  </a:cubicBezTo>
                  <a:cubicBezTo>
                    <a:pt x="f166" y="f330"/>
                    <a:pt x="f181" y="f331"/>
                    <a:pt x="f142" y="f187"/>
                  </a:cubicBezTo>
                  <a:cubicBezTo>
                    <a:pt x="f17" y="f185"/>
                    <a:pt x="f144" y="f332"/>
                    <a:pt x="f79" y="f259"/>
                  </a:cubicBezTo>
                  <a:cubicBezTo>
                    <a:pt x="f82" y="f255"/>
                    <a:pt x="f164" y="f333"/>
                    <a:pt x="f144" y="f178"/>
                  </a:cubicBezTo>
                  <a:cubicBezTo>
                    <a:pt x="f17" y="f178"/>
                    <a:pt x="f142" y="f178"/>
                    <a:pt x="f334" y="f178"/>
                  </a:cubicBezTo>
                  <a:cubicBezTo>
                    <a:pt x="f334" y="f335"/>
                    <a:pt x="f334" y="f336"/>
                    <a:pt x="f334" y="f337"/>
                  </a:cubicBezTo>
                  <a:cubicBezTo>
                    <a:pt x="f338" y="f337"/>
                    <a:pt x="f181" y="f174"/>
                    <a:pt x="f144" y="f174"/>
                  </a:cubicBezTo>
                  <a:cubicBezTo>
                    <a:pt x="f164" y="f247"/>
                    <a:pt x="f164" y="f339"/>
                    <a:pt x="f82" y="f167"/>
                  </a:cubicBezTo>
                  <a:cubicBezTo>
                    <a:pt x="f144" y="f167"/>
                    <a:pt x="f17" y="f241"/>
                    <a:pt x="f142" y="f309"/>
                  </a:cubicBezTo>
                  <a:cubicBezTo>
                    <a:pt x="f181" y="f233"/>
                    <a:pt x="f166" y="f310"/>
                    <a:pt x="f164" y="f340"/>
                  </a:cubicBezTo>
                  <a:cubicBezTo>
                    <a:pt x="f79" y="f340"/>
                    <a:pt x="f186" y="f340"/>
                    <a:pt x="f146" y="f231"/>
                  </a:cubicBezTo>
                  <a:cubicBezTo>
                    <a:pt x="f155" y="f230"/>
                    <a:pt x="f77" y="f159"/>
                    <a:pt x="f147" y="f341"/>
                  </a:cubicBezTo>
                  <a:cubicBezTo>
                    <a:pt x="f160" y="f312"/>
                    <a:pt x="f77" y="f40"/>
                    <a:pt x="f155" y="f86"/>
                  </a:cubicBezTo>
                  <a:cubicBezTo>
                    <a:pt x="f160" y="f221"/>
                    <a:pt x="f153" y="f151"/>
                    <a:pt x="f56" y="f342"/>
                  </a:cubicBezTo>
                  <a:cubicBezTo>
                    <a:pt x="f343" y="f313"/>
                    <a:pt x="f75" y="f61"/>
                    <a:pt x="f322" y="f344"/>
                  </a:cubicBezTo>
                  <a:cubicBezTo>
                    <a:pt x="f50" y="f150"/>
                    <a:pt x="f72" y="f46"/>
                    <a:pt x="f208" y="f65"/>
                  </a:cubicBezTo>
                  <a:cubicBezTo>
                    <a:pt x="f345" y="f213"/>
                    <a:pt x="f198" y="f23"/>
                    <a:pt x="f164" y="f324"/>
                  </a:cubicBezTo>
                  <a:cubicBezTo>
                    <a:pt x="f181" y="f346"/>
                    <a:pt x="f338" y="f56"/>
                    <a:pt x="f334" y="f54"/>
                  </a:cubicBezTo>
                  <a:cubicBezTo>
                    <a:pt x="f347" y="f84"/>
                    <a:pt x="f348" y="f349"/>
                    <a:pt x="f350" y="f59"/>
                  </a:cubicBezTo>
                  <a:cubicBezTo>
                    <a:pt x="f131" y="f72"/>
                    <a:pt x="f351" y="f200"/>
                    <a:pt x="f352" y="f329"/>
                  </a:cubicBezTo>
                  <a:cubicBezTo>
                    <a:pt x="f353" y="f142"/>
                    <a:pt x="f354" y="f355"/>
                    <a:pt x="f356" y="f133"/>
                  </a:cubicBezTo>
                  <a:cubicBezTo>
                    <a:pt x="f357" y="f350"/>
                    <a:pt x="f358" y="f359"/>
                    <a:pt x="f358" y="f127"/>
                  </a:cubicBezTo>
                  <a:cubicBezTo>
                    <a:pt x="f360" y="f361"/>
                    <a:pt x="f360" y="f95"/>
                    <a:pt x="f362" y="f363"/>
                  </a:cubicBezTo>
                  <a:cubicBezTo>
                    <a:pt x="f364" y="f365"/>
                    <a:pt x="f366" y="f367"/>
                    <a:pt x="f368" y="f369"/>
                  </a:cubicBezTo>
                  <a:cubicBezTo>
                    <a:pt x="f370" y="f371"/>
                    <a:pt x="f372" y="f373"/>
                    <a:pt x="f374" y="f375"/>
                  </a:cubicBezTo>
                  <a:cubicBezTo>
                    <a:pt x="f364" y="f376"/>
                    <a:pt x="f358" y="f73"/>
                    <a:pt x="f377" y="f378"/>
                  </a:cubicBezTo>
                  <a:cubicBezTo>
                    <a:pt x="f377" y="f379"/>
                    <a:pt x="f380" y="f381"/>
                    <a:pt x="f382" y="f383"/>
                  </a:cubicBezTo>
                  <a:cubicBezTo>
                    <a:pt x="f384" y="f383"/>
                    <a:pt x="f385" y="f383"/>
                    <a:pt x="f386" y="f383"/>
                  </a:cubicBezTo>
                  <a:cubicBezTo>
                    <a:pt x="f358" y="f387"/>
                    <a:pt x="f388" y="f389"/>
                    <a:pt x="f390" y="f391"/>
                  </a:cubicBezTo>
                  <a:cubicBezTo>
                    <a:pt x="f392" y="f393"/>
                    <a:pt x="f394" y="f395"/>
                    <a:pt x="f395" y="f396"/>
                  </a:cubicBezTo>
                  <a:cubicBezTo>
                    <a:pt x="f367" y="f397"/>
                    <a:pt x="f367" y="f85"/>
                    <a:pt x="f395" y="f398"/>
                  </a:cubicBezTo>
                  <a:cubicBezTo>
                    <a:pt x="f399" y="f400"/>
                    <a:pt x="f401" y="f402"/>
                    <a:pt x="f403" y="f404"/>
                  </a:cubicBezTo>
                  <a:cubicBezTo>
                    <a:pt x="f403" y="f405"/>
                    <a:pt x="f397" y="f68"/>
                    <a:pt x="f406" y="f407"/>
                  </a:cubicBezTo>
                  <a:cubicBezTo>
                    <a:pt x="f408" y="f409"/>
                    <a:pt x="f410" y="f411"/>
                    <a:pt x="f412" y="f413"/>
                  </a:cubicBezTo>
                  <a:cubicBezTo>
                    <a:pt x="f412" y="f414"/>
                    <a:pt x="f415" y="f416"/>
                    <a:pt x="f417" y="f418"/>
                  </a:cubicBezTo>
                  <a:cubicBezTo>
                    <a:pt x="f419" y="f418"/>
                    <a:pt x="f420" y="f421"/>
                    <a:pt x="f422" y="f421"/>
                  </a:cubicBezTo>
                  <a:cubicBezTo>
                    <a:pt x="f423" y="f424"/>
                    <a:pt x="f425" y="f426"/>
                    <a:pt x="f389" y="f427"/>
                  </a:cubicBezTo>
                  <a:cubicBezTo>
                    <a:pt x="f423" y="f428"/>
                    <a:pt x="f371" y="f429"/>
                    <a:pt x="f400" y="f430"/>
                  </a:cubicBezTo>
                  <a:cubicBezTo>
                    <a:pt x="f422" y="f431"/>
                    <a:pt x="f415" y="f432"/>
                    <a:pt x="f83" y="f433"/>
                  </a:cubicBezTo>
                  <a:cubicBezTo>
                    <a:pt x="f389" y="f434"/>
                    <a:pt x="f389" y="f415"/>
                    <a:pt x="f425" y="f371"/>
                  </a:cubicBezTo>
                  <a:cubicBezTo>
                    <a:pt x="f423" y="f422"/>
                    <a:pt x="f371" y="f422"/>
                    <a:pt x="f419" y="f422"/>
                  </a:cubicBezTo>
                  <a:cubicBezTo>
                    <a:pt x="f435" y="f436"/>
                    <a:pt x="f415" y="f437"/>
                    <a:pt x="f412" y="f438"/>
                  </a:cubicBezTo>
                  <a:cubicBezTo>
                    <a:pt x="f417" y="f439"/>
                    <a:pt x="f419" y="f440"/>
                    <a:pt x="f371" y="f441"/>
                  </a:cubicBezTo>
                  <a:cubicBezTo>
                    <a:pt x="f419" y="f442"/>
                    <a:pt x="f417" y="f443"/>
                    <a:pt x="f444" y="f445"/>
                  </a:cubicBezTo>
                  <a:cubicBezTo>
                    <a:pt x="f446" y="f447"/>
                    <a:pt x="f448" y="f447"/>
                    <a:pt x="f449" y="f450"/>
                  </a:cubicBezTo>
                  <a:cubicBezTo>
                    <a:pt x="f451" y="f452"/>
                    <a:pt x="f453" y="f454"/>
                    <a:pt x="f455" y="f403"/>
                  </a:cubicBezTo>
                  <a:cubicBezTo>
                    <a:pt x="f456" y="f396"/>
                    <a:pt x="f457" y="f367"/>
                    <a:pt x="f451" y="f458"/>
                  </a:cubicBezTo>
                  <a:cubicBezTo>
                    <a:pt x="f459" y="f460"/>
                    <a:pt x="f431" y="f461"/>
                    <a:pt x="f430" y="f384"/>
                  </a:cubicBezTo>
                  <a:cubicBezTo>
                    <a:pt x="f427" y="f462"/>
                    <a:pt x="f463" y="f385"/>
                    <a:pt x="f464" y="f465"/>
                  </a:cubicBezTo>
                  <a:cubicBezTo>
                    <a:pt x="f466" y="f365"/>
                    <a:pt x="f387" y="f382"/>
                    <a:pt x="f418" y="f360"/>
                  </a:cubicBezTo>
                  <a:cubicBezTo>
                    <a:pt x="f467" y="f362"/>
                    <a:pt x="f468" y="f364"/>
                    <a:pt x="f81" y="f374"/>
                  </a:cubicBezTo>
                  <a:cubicBezTo>
                    <a:pt x="f421" y="f372"/>
                    <a:pt x="f413" y="f370"/>
                    <a:pt x="f469" y="f470"/>
                  </a:cubicBezTo>
                  <a:cubicBezTo>
                    <a:pt x="f80" y="f471"/>
                    <a:pt x="f472" y="f473"/>
                    <a:pt x="f474" y="f368"/>
                  </a:cubicBezTo>
                  <a:cubicBezTo>
                    <a:pt x="f475" y="f370"/>
                    <a:pt x="f71" y="f356"/>
                    <a:pt x="f476" y="f477"/>
                  </a:cubicBezTo>
                  <a:cubicBezTo>
                    <a:pt x="f478" y="f363"/>
                    <a:pt x="f73" y="f479"/>
                    <a:pt x="f409" y="f354"/>
                  </a:cubicBezTo>
                  <a:cubicBezTo>
                    <a:pt x="f480" y="f102"/>
                    <a:pt x="f481" y="f482"/>
                    <a:pt x="f66" y="f483"/>
                  </a:cubicBezTo>
                  <a:cubicBezTo>
                    <a:pt x="f379" y="f484"/>
                    <a:pt x="f485" y="f98"/>
                    <a:pt x="f381" y="f486"/>
                  </a:cubicBezTo>
                  <a:cubicBezTo>
                    <a:pt x="f487" y="f354"/>
                    <a:pt x="f488" y="f98"/>
                    <a:pt x="f489" y="f102"/>
                  </a:cubicBezTo>
                  <a:cubicBezTo>
                    <a:pt x="f489" y="f482"/>
                    <a:pt x="f489" y="f483"/>
                    <a:pt x="f489" y="f97"/>
                  </a:cubicBezTo>
                  <a:cubicBezTo>
                    <a:pt x="f490" y="f97"/>
                    <a:pt x="f62" y="f97"/>
                    <a:pt x="f491" y="f97"/>
                  </a:cubicBezTo>
                  <a:cubicBezTo>
                    <a:pt x="f491" y="f492"/>
                    <a:pt x="f491" y="f493"/>
                    <a:pt x="f494" y="f495"/>
                  </a:cubicBezTo>
                  <a:cubicBezTo>
                    <a:pt x="f496" y="f102"/>
                    <a:pt x="f45" y="f102"/>
                    <a:pt x="f497" y="f98"/>
                  </a:cubicBezTo>
                  <a:cubicBezTo>
                    <a:pt x="f497" y="f484"/>
                    <a:pt x="f43" y="f493"/>
                    <a:pt x="f498" y="f499"/>
                  </a:cubicBezTo>
                  <a:cubicBezTo>
                    <a:pt x="f58" y="f492"/>
                    <a:pt x="f49" y="f483"/>
                    <a:pt x="f500" y="f482"/>
                  </a:cubicBezTo>
                  <a:cubicBezTo>
                    <a:pt x="f500" y="f102"/>
                    <a:pt x="f501" y="f486"/>
                    <a:pt x="f501" y="f502"/>
                  </a:cubicBezTo>
                  <a:cubicBezTo>
                    <a:pt x="f503" y="f363"/>
                    <a:pt x="f504" y="f477"/>
                    <a:pt x="f505" y="f506"/>
                  </a:cubicBezTo>
                  <a:cubicBezTo>
                    <a:pt x="f507" y="f477"/>
                    <a:pt x="f508" y="f363"/>
                    <a:pt x="f10" y="f479"/>
                  </a:cubicBezTo>
                  <a:cubicBezTo>
                    <a:pt x="f509" y="f363"/>
                    <a:pt x="f510" y="f470"/>
                    <a:pt x="f14" y="f370"/>
                  </a:cubicBezTo>
                  <a:cubicBezTo>
                    <a:pt x="f31" y="f368"/>
                    <a:pt x="f511" y="f512"/>
                    <a:pt x="f513" y="f514"/>
                  </a:cubicBezTo>
                  <a:cubicBezTo>
                    <a:pt x="f29" y="f364"/>
                    <a:pt x="f515" y="f360"/>
                    <a:pt x="f516" y="f382"/>
                  </a:cubicBezTo>
                  <a:cubicBezTo>
                    <a:pt x="f517" y="f377"/>
                    <a:pt x="f20" y="f360"/>
                    <a:pt x="f518" y="f388"/>
                  </a:cubicBezTo>
                  <a:cubicBezTo>
                    <a:pt x="f519" y="f380"/>
                    <a:pt x="f520" y="f384"/>
                    <a:pt x="f521" y="f465"/>
                  </a:cubicBezTo>
                  <a:cubicBezTo>
                    <a:pt x="f522" y="f386"/>
                    <a:pt x="f523" y="f524"/>
                    <a:pt x="f525" y="f526"/>
                  </a:cubicBezTo>
                  <a:cubicBezTo>
                    <a:pt x="f522" y="f527"/>
                    <a:pt x="f528" y="f529"/>
                    <a:pt x="f530" y="f394"/>
                  </a:cubicBezTo>
                  <a:cubicBezTo>
                    <a:pt x="f531" y="f532"/>
                    <a:pt x="f533" y="f391"/>
                    <a:pt x="f534" y="f392"/>
                  </a:cubicBezTo>
                  <a:cubicBezTo>
                    <a:pt x="f535" y="f458"/>
                    <a:pt x="f536" y="f397"/>
                    <a:pt x="f537" y="f398"/>
                  </a:cubicBezTo>
                  <a:cubicBezTo>
                    <a:pt x="f538" y="f539"/>
                    <a:pt x="f540" y="f541"/>
                    <a:pt x="f542" y="f2"/>
                  </a:cubicBezTo>
                  <a:cubicBezTo>
                    <a:pt x="f540" y="f450"/>
                    <a:pt x="f543" y="f408"/>
                    <a:pt x="f537" y="f544"/>
                  </a:cubicBezTo>
                  <a:cubicBezTo>
                    <a:pt x="f545" y="f442"/>
                    <a:pt x="f546" y="f442"/>
                    <a:pt x="f547" y="f369"/>
                  </a:cubicBezTo>
                  <a:cubicBezTo>
                    <a:pt x="f548" y="f549"/>
                    <a:pt x="f550" y="f551"/>
                    <a:pt x="f552" y="f553"/>
                  </a:cubicBezTo>
                  <a:cubicBezTo>
                    <a:pt x="f554" y="f555"/>
                    <a:pt x="f556" y="f557"/>
                    <a:pt x="f558" y="f436"/>
                  </a:cubicBezTo>
                  <a:cubicBezTo>
                    <a:pt x="f559" y="f422"/>
                    <a:pt x="f547" y="f417"/>
                    <a:pt x="f556" y="f448"/>
                  </a:cubicBezTo>
                  <a:cubicBezTo>
                    <a:pt x="f554" y="f448"/>
                    <a:pt x="f552" y="f448"/>
                    <a:pt x="f6" y="f448"/>
                  </a:cubicBezTo>
                  <a:cubicBezTo>
                    <a:pt x="f6" y="f433"/>
                    <a:pt x="f6" y="f560"/>
                    <a:pt x="f6" y="f431"/>
                  </a:cubicBezTo>
                  <a:cubicBezTo>
                    <a:pt x="f552" y="f431"/>
                    <a:pt x="f550" y="f561"/>
                    <a:pt x="f556" y="f561"/>
                  </a:cubicBezTo>
                  <a:cubicBezTo>
                    <a:pt x="f556" y="f430"/>
                    <a:pt x="f547" y="f562"/>
                    <a:pt x="f559" y="f563"/>
                  </a:cubicBezTo>
                  <a:cubicBezTo>
                    <a:pt x="f556" y="f402"/>
                    <a:pt x="f554" y="f402"/>
                    <a:pt x="f552" y="f564"/>
                  </a:cubicBezTo>
                  <a:cubicBezTo>
                    <a:pt x="f550" y="f418"/>
                    <a:pt x="f548" y="f565"/>
                    <a:pt x="f547" y="f469"/>
                  </a:cubicBezTo>
                  <a:cubicBezTo>
                    <a:pt x="f558" y="f469"/>
                    <a:pt x="f566" y="f469"/>
                    <a:pt x="f567" y="f568"/>
                  </a:cubicBezTo>
                  <a:cubicBezTo>
                    <a:pt x="f569" y="f474"/>
                    <a:pt x="f538" y="f475"/>
                    <a:pt x="f570" y="f71"/>
                  </a:cubicBezTo>
                  <a:cubicBezTo>
                    <a:pt x="f536" y="f571"/>
                    <a:pt x="f543" y="f572"/>
                    <a:pt x="f569" y="f73"/>
                  </a:cubicBezTo>
                  <a:cubicBezTo>
                    <a:pt x="f536" y="f480"/>
                    <a:pt x="f542" y="f481"/>
                    <a:pt x="f534" y="f573"/>
                  </a:cubicBezTo>
                  <a:cubicBezTo>
                    <a:pt x="f574" y="f378"/>
                    <a:pt x="f575" y="f576"/>
                    <a:pt x="f577" y="f578"/>
                  </a:cubicBezTo>
                  <a:cubicBezTo>
                    <a:pt x="f579" y="f379"/>
                    <a:pt x="f521" y="f580"/>
                    <a:pt x="f523" y="f581"/>
                  </a:cubicBezTo>
                  <a:cubicBezTo>
                    <a:pt x="f582" y="f583"/>
                    <a:pt x="f584" y="f585"/>
                    <a:pt x="f521" y="f586"/>
                  </a:cubicBezTo>
                  <a:cubicBezTo>
                    <a:pt x="f520" y="f587"/>
                    <a:pt x="f588" y="f589"/>
                    <a:pt x="f590" y="f591"/>
                  </a:cubicBezTo>
                  <a:cubicBezTo>
                    <a:pt x="f16" y="f592"/>
                    <a:pt x="f593" y="f594"/>
                    <a:pt x="f29" y="f595"/>
                  </a:cubicBezTo>
                  <a:cubicBezTo>
                    <a:pt x="f596" y="f595"/>
                    <a:pt x="f596" y="f597"/>
                    <a:pt x="f31" y="f491"/>
                  </a:cubicBezTo>
                  <a:cubicBezTo>
                    <a:pt x="f596" y="f491"/>
                    <a:pt x="f596" y="f494"/>
                    <a:pt x="f14" y="f494"/>
                  </a:cubicBezTo>
                  <a:cubicBezTo>
                    <a:pt x="f598" y="f599"/>
                    <a:pt x="f12" y="f600"/>
                    <a:pt x="f601" y="f602"/>
                  </a:cubicBezTo>
                  <a:cubicBezTo>
                    <a:pt x="f603" y="f602"/>
                    <a:pt x="f604" y="f605"/>
                    <a:pt x="f35" y="f605"/>
                  </a:cubicBezTo>
                  <a:cubicBezTo>
                    <a:pt x="f507" y="f605"/>
                    <a:pt x="f606" y="f496"/>
                    <a:pt x="f607" y="f605"/>
                  </a:cubicBezTo>
                  <a:cubicBezTo>
                    <a:pt x="f608" y="f602"/>
                    <a:pt x="f609" y="f610"/>
                    <a:pt x="f51" y="f60"/>
                  </a:cubicBezTo>
                  <a:cubicBezTo>
                    <a:pt x="f611" y="f45"/>
                    <a:pt x="f53" y="f612"/>
                    <a:pt x="f501" y="f613"/>
                  </a:cubicBezTo>
                  <a:cubicBezTo>
                    <a:pt x="f500" y="f614"/>
                    <a:pt x="f500" y="f614"/>
                    <a:pt x="f500" y="f615"/>
                  </a:cubicBezTo>
                  <a:cubicBezTo>
                    <a:pt x="f57" y="f497"/>
                    <a:pt x="f616" y="f43"/>
                    <a:pt x="f617" y="f618"/>
                  </a:cubicBezTo>
                  <a:cubicBezTo>
                    <a:pt x="f619" y="f618"/>
                    <a:pt x="f618" y="f618"/>
                    <a:pt x="f618" y="f618"/>
                  </a:cubicBezTo>
                  <a:cubicBezTo>
                    <a:pt x="f614" y="f45"/>
                    <a:pt x="f610" y="f498"/>
                    <a:pt x="f599" y="f497"/>
                  </a:cubicBezTo>
                  <a:cubicBezTo>
                    <a:pt x="f620" y="f497"/>
                    <a:pt x="f621" y="f497"/>
                    <a:pt x="f621" y="f497"/>
                  </a:cubicBezTo>
                  <a:cubicBezTo>
                    <a:pt x="f622" y="f616"/>
                    <a:pt x="f623" y="f618"/>
                    <a:pt x="f624" y="f619"/>
                  </a:cubicBezTo>
                  <a:cubicBezTo>
                    <a:pt x="f624" y="f619"/>
                    <a:pt x="f592" y="f619"/>
                    <a:pt x="f592" y="f619"/>
                  </a:cubicBezTo>
                  <a:cubicBezTo>
                    <a:pt x="f625" y="f626"/>
                    <a:pt x="f627" y="f615"/>
                    <a:pt x="f628" y="f629"/>
                  </a:cubicBezTo>
                  <a:cubicBezTo>
                    <a:pt x="f628" y="f629"/>
                    <a:pt x="f628" y="f613"/>
                    <a:pt x="f628" y="f614"/>
                  </a:cubicBezTo>
                  <a:cubicBezTo>
                    <a:pt x="f379" y="f614"/>
                    <a:pt x="f378" y="f615"/>
                    <a:pt x="f630" y="f615"/>
                  </a:cubicBezTo>
                  <a:cubicBezTo>
                    <a:pt x="f68" y="f615"/>
                    <a:pt x="f76" y="f613"/>
                    <a:pt x="f70" y="f629"/>
                  </a:cubicBezTo>
                  <a:cubicBezTo>
                    <a:pt x="f74" y="f612"/>
                    <a:pt x="f478" y="f612"/>
                    <a:pt x="f478" y="f626"/>
                  </a:cubicBezTo>
                  <a:cubicBezTo>
                    <a:pt x="f73" y="f620"/>
                    <a:pt x="f631" y="f496"/>
                    <a:pt x="f474" y="f491"/>
                  </a:cubicBezTo>
                  <a:cubicBezTo>
                    <a:pt x="f474" y="f494"/>
                    <a:pt x="f472" y="f621"/>
                    <a:pt x="f472" y="f620"/>
                  </a:cubicBezTo>
                  <a:cubicBezTo>
                    <a:pt x="f632" y="f621"/>
                    <a:pt x="f633" y="f620"/>
                    <a:pt x="f634" y="f621"/>
                  </a:cubicBezTo>
                  <a:cubicBezTo>
                    <a:pt x="f565" y="f494"/>
                    <a:pt x="f635" y="f597"/>
                    <a:pt x="f418" y="f636"/>
                  </a:cubicBezTo>
                  <a:cubicBezTo>
                    <a:pt x="f375" y="f637"/>
                    <a:pt x="f387" y="f595"/>
                    <a:pt x="f375" y="f638"/>
                  </a:cubicBezTo>
                  <a:cubicBezTo>
                    <a:pt x="f375" y="f623"/>
                    <a:pt x="f468" y="f639"/>
                    <a:pt x="f81" y="f490"/>
                  </a:cubicBezTo>
                  <a:cubicBezTo>
                    <a:pt x="f402" y="f589"/>
                    <a:pt x="f640" y="f489"/>
                    <a:pt x="f562" y="f3"/>
                  </a:cubicBezTo>
                  <a:cubicBezTo>
                    <a:pt x="f463" y="f625"/>
                    <a:pt x="f427" y="f587"/>
                    <a:pt x="f429" y="f489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383"/>
                    <a:pt x="f373" y="f381"/>
                    <a:pt x="f648" y="f485"/>
                  </a:cubicBezTo>
                  <a:cubicBezTo>
                    <a:pt x="f645" y="f576"/>
                    <a:pt x="f455" y="f405"/>
                    <a:pt x="f453" y="f649"/>
                  </a:cubicBezTo>
                  <a:cubicBezTo>
                    <a:pt x="f422" y="f576"/>
                    <a:pt x="f441" y="f487"/>
                    <a:pt x="f650" y="f625"/>
                  </a:cubicBezTo>
                  <a:cubicBezTo>
                    <a:pt x="f443" y="f637"/>
                    <a:pt x="f441" y="f602"/>
                    <a:pt x="f557" y="f43"/>
                  </a:cubicBezTo>
                  <a:cubicBezTo>
                    <a:pt x="f455" y="f651"/>
                    <a:pt x="f467" y="f603"/>
                    <a:pt x="f74" y="f596"/>
                  </a:cubicBezTo>
                  <a:cubicBezTo>
                    <a:pt x="f578" y="f652"/>
                    <a:pt x="f646" y="f593"/>
                    <a:pt x="f3" y="f516"/>
                  </a:cubicBezTo>
                  <a:cubicBezTo>
                    <a:pt x="f583" y="f18"/>
                    <a:pt x="f646" y="f517"/>
                    <a:pt x="f485" y="f20"/>
                  </a:cubicBezTo>
                  <a:cubicBezTo>
                    <a:pt x="f653" y="f590"/>
                    <a:pt x="f426" y="f518"/>
                    <a:pt x="f654" y="f655"/>
                  </a:cubicBezTo>
                  <a:cubicBezTo>
                    <a:pt x="f656" y="f12"/>
                    <a:pt x="f85" y="f611"/>
                    <a:pt x="f529" y="f620"/>
                  </a:cubicBezTo>
                  <a:cubicBezTo>
                    <a:pt x="f657" y="f494"/>
                    <a:pt x="f658" y="f659"/>
                    <a:pt x="f460" y="f622"/>
                  </a:cubicBezTo>
                  <a:cubicBezTo>
                    <a:pt x="f460" y="f622"/>
                    <a:pt x="f460" y="f622"/>
                    <a:pt x="f390" y="f636"/>
                  </a:cubicBezTo>
                  <a:cubicBezTo>
                    <a:pt x="f87" y="f496"/>
                    <a:pt x="f660" y="f613"/>
                    <a:pt x="f363" y="f58"/>
                  </a:cubicBezTo>
                  <a:cubicBezTo>
                    <a:pt x="f358" y="f661"/>
                    <a:pt x="f399" y="f39"/>
                    <a:pt x="f662" y="f663"/>
                  </a:cubicBezTo>
                  <a:cubicBezTo>
                    <a:pt x="f392" y="f607"/>
                    <a:pt x="f658" y="f508"/>
                    <a:pt x="f401" y="f604"/>
                  </a:cubicBezTo>
                  <a:cubicBezTo>
                    <a:pt x="f357" y="f16"/>
                    <a:pt x="f664" y="f665"/>
                    <a:pt x="f666" y="f577"/>
                  </a:cubicBezTo>
                  <a:cubicBezTo>
                    <a:pt x="f667" y="f538"/>
                    <a:pt x="f153" y="f547"/>
                    <a:pt x="f34" y="f668"/>
                  </a:cubicBezTo>
                  <a:cubicBezTo>
                    <a:pt x="f141" y="f6"/>
                    <a:pt x="f149" y="f668"/>
                    <a:pt x="f669" y="f552"/>
                  </a:cubicBezTo>
                  <a:cubicBezTo>
                    <a:pt x="f150" y="f554"/>
                    <a:pt x="f150" y="f547"/>
                    <a:pt x="f149" y="f546"/>
                  </a:cubicBezTo>
                  <a:cubicBezTo>
                    <a:pt x="f314" y="f538"/>
                    <a:pt x="f59" y="f570"/>
                    <a:pt x="f25" y="f670"/>
                  </a:cubicBezTo>
                  <a:cubicBezTo>
                    <a:pt x="f21" y="f671"/>
                    <a:pt x="f672" y="f665"/>
                    <a:pt x="f673" y="f20"/>
                  </a:cubicBezTo>
                  <a:cubicBezTo>
                    <a:pt x="f11" y="f674"/>
                    <a:pt x="f127" y="f593"/>
                    <a:pt x="f675" y="f652"/>
                  </a:cubicBezTo>
                  <a:cubicBezTo>
                    <a:pt x="f676" y="f513"/>
                    <a:pt x="f361" y="f677"/>
                    <a:pt x="f9" y="f10"/>
                  </a:cubicBezTo>
                  <a:close/>
                  <a:moveTo>
                    <a:pt x="f217" y="f221"/>
                  </a:moveTo>
                  <a:cubicBezTo>
                    <a:pt x="f56" y="f233"/>
                    <a:pt x="f153" y="f189"/>
                    <a:pt x="f150" y="f275"/>
                  </a:cubicBezTo>
                  <a:cubicBezTo>
                    <a:pt x="f678" y="f296"/>
                    <a:pt x="f189" y="f296"/>
                    <a:pt x="f679" y="f132"/>
                  </a:cubicBezTo>
                  <a:cubicBezTo>
                    <a:pt x="f270" y="f189"/>
                    <a:pt x="f292" y="f232"/>
                    <a:pt x="f275" y="f342"/>
                  </a:cubicBezTo>
                  <a:cubicBezTo>
                    <a:pt x="f185" y="f153"/>
                    <a:pt x="f236" y="f345"/>
                    <a:pt x="f680" y="f34"/>
                  </a:cubicBezTo>
                  <a:cubicBezTo>
                    <a:pt x="f86" y="f217"/>
                    <a:pt x="f312" y="f681"/>
                    <a:pt x="f157" y="f682"/>
                  </a:cubicBezTo>
                  <a:cubicBezTo>
                    <a:pt x="f683" y="f684"/>
                    <a:pt x="f685" y="f38"/>
                    <a:pt x="f686" y="f340"/>
                  </a:cubicBezTo>
                  <a:cubicBezTo>
                    <a:pt x="f687" y="f311"/>
                    <a:pt x="f170" y="f310"/>
                    <a:pt x="f172" y="f311"/>
                  </a:cubicBezTo>
                  <a:cubicBezTo>
                    <a:pt x="f174" y="f688"/>
                    <a:pt x="f689" y="f688"/>
                    <a:pt x="f690" y="f688"/>
                  </a:cubicBezTo>
                  <a:cubicBezTo>
                    <a:pt x="f254" y="f688"/>
                    <a:pt x="f190" y="f241"/>
                    <a:pt x="f691" y="f689"/>
                  </a:cubicBezTo>
                  <a:cubicBezTo>
                    <a:pt x="f328" y="f692"/>
                    <a:pt x="f188" y="f261"/>
                    <a:pt x="f178" y="f191"/>
                  </a:cubicBezTo>
                  <a:cubicBezTo>
                    <a:pt x="f693" y="f193"/>
                    <a:pt x="f236" y="f262"/>
                    <a:pt x="f162" y="f138"/>
                  </a:cubicBezTo>
                  <a:cubicBezTo>
                    <a:pt x="f694" y="f335"/>
                    <a:pt x="f695" y="f696"/>
                    <a:pt x="f232" y="f686"/>
                  </a:cubicBezTo>
                  <a:cubicBezTo>
                    <a:pt x="f159" y="f232"/>
                    <a:pt x="f697" y="f698"/>
                    <a:pt x="f217" y="f221"/>
                  </a:cubicBezTo>
                  <a:close/>
                  <a:moveTo>
                    <a:pt x="f464" y="f475"/>
                  </a:moveTo>
                  <a:cubicBezTo>
                    <a:pt x="f632" y="f64"/>
                    <a:pt x="f639" y="f602"/>
                    <a:pt x="f609" y="f587"/>
                  </a:cubicBezTo>
                  <a:cubicBezTo>
                    <a:pt x="f523" y="f68"/>
                    <a:pt x="f538" y="f431"/>
                    <a:pt x="f665" y="f544"/>
                  </a:cubicBezTo>
                  <a:cubicBezTo>
                    <a:pt x="f511" y="f365"/>
                    <a:pt x="f600" y="f506"/>
                    <a:pt x="f649" y="f385"/>
                  </a:cubicBezTo>
                  <a:cubicBezTo>
                    <a:pt x="f699" y="f403"/>
                    <a:pt x="f453" y="f448"/>
                    <a:pt x="f700" y="f402"/>
                  </a:cubicBezTo>
                  <a:cubicBezTo>
                    <a:pt x="f641" y="f563"/>
                    <a:pt x="f701" y="f466"/>
                    <a:pt x="f428" y="f702"/>
                  </a:cubicBezTo>
                  <a:cubicBezTo>
                    <a:pt x="f468" y="f427"/>
                    <a:pt x="f632" y="f700"/>
                    <a:pt x="f572" y="f645"/>
                  </a:cubicBezTo>
                  <a:cubicBezTo>
                    <a:pt x="f480" y="f459"/>
                    <a:pt x="f405" y="f453"/>
                    <a:pt x="f481" y="f703"/>
                  </a:cubicBezTo>
                  <a:cubicBezTo>
                    <a:pt x="f578" y="f438"/>
                    <a:pt x="f592" y="f704"/>
                    <a:pt x="f610" y="f705"/>
                  </a:cubicBezTo>
                  <a:cubicBezTo>
                    <a:pt x="f706" y="f707"/>
                    <a:pt x="f607" y="f435"/>
                    <a:pt x="f651" y="f431"/>
                  </a:cubicBezTo>
                  <a:cubicBezTo>
                    <a:pt x="f55" y="f467"/>
                    <a:pt x="f602" y="f632"/>
                    <a:pt x="f592" y="f635"/>
                  </a:cubicBezTo>
                  <a:cubicBezTo>
                    <a:pt x="f586" y="f418"/>
                    <a:pt x="f487" y="f564"/>
                    <a:pt x="f66" y="f640"/>
                  </a:cubicBezTo>
                  <a:cubicBezTo>
                    <a:pt x="f571" y="f467"/>
                    <a:pt x="f634" y="f568"/>
                    <a:pt x="f464" y="f47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8565BF6-56C5-2840-80D3-6771B168733A}"/>
                </a:ext>
              </a:extLst>
            </p:cNvPr>
            <p:cNvSpPr/>
            <p:nvPr/>
          </p:nvSpPr>
          <p:spPr>
            <a:xfrm>
              <a:off x="2420956" y="813349"/>
              <a:ext cx="652460" cy="4619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6"/>
                <a:gd name="f7" fmla="val 210"/>
                <a:gd name="f8" fmla="val 11"/>
                <a:gd name="f9" fmla="val 23"/>
                <a:gd name="f10" fmla="val 12"/>
                <a:gd name="f11" fmla="val 38"/>
                <a:gd name="f12" fmla="val 19"/>
                <a:gd name="f13" fmla="val 48"/>
                <a:gd name="f14" fmla="val 34"/>
                <a:gd name="f15" fmla="val 69"/>
                <a:gd name="f16" fmla="val 68"/>
                <a:gd name="f17" fmla="val 99"/>
                <a:gd name="f18" fmla="val 93"/>
                <a:gd name="f19" fmla="val 133"/>
                <a:gd name="f20" fmla="val 113"/>
                <a:gd name="f21" fmla="val 165"/>
                <a:gd name="f22" fmla="val 201"/>
                <a:gd name="f23" fmla="val 146"/>
                <a:gd name="f24" fmla="val 236"/>
                <a:gd name="f25" fmla="val 159"/>
                <a:gd name="f26" fmla="val 242"/>
                <a:gd name="f27" fmla="val 161"/>
                <a:gd name="f28" fmla="val 247"/>
                <a:gd name="f29" fmla="val 164"/>
                <a:gd name="f30" fmla="val 252"/>
                <a:gd name="f31" fmla="val 168"/>
                <a:gd name="f32" fmla="val 265"/>
                <a:gd name="f33" fmla="val 177"/>
                <a:gd name="f34" fmla="val 277"/>
                <a:gd name="f35" fmla="val 187"/>
                <a:gd name="f36" fmla="val 290"/>
                <a:gd name="f37" fmla="val 196"/>
                <a:gd name="f38" fmla="val 291"/>
                <a:gd name="f39" fmla="val 197"/>
                <a:gd name="f40" fmla="val 293"/>
                <a:gd name="f41" fmla="val 199"/>
                <a:gd name="f42" fmla="val 202"/>
                <a:gd name="f43" fmla="val 286"/>
                <a:gd name="f44" fmla="val 203"/>
                <a:gd name="f45" fmla="val 278"/>
                <a:gd name="f46" fmla="val 205"/>
                <a:gd name="f47" fmla="val 270"/>
                <a:gd name="f48" fmla="val 206"/>
                <a:gd name="f49" fmla="val 212"/>
                <a:gd name="f50" fmla="val 156"/>
                <a:gd name="f51" fmla="val 204"/>
                <a:gd name="f52" fmla="val 103"/>
                <a:gd name="f53" fmla="val 179"/>
                <a:gd name="f54" fmla="val 64"/>
                <a:gd name="f55" fmla="val 33"/>
                <a:gd name="f56" fmla="val 136"/>
                <a:gd name="f57" fmla="val 15"/>
                <a:gd name="f58" fmla="val 95"/>
                <a:gd name="f59" fmla="val 4"/>
                <a:gd name="f60" fmla="val 42"/>
                <a:gd name="f61" fmla="val 6"/>
                <a:gd name="f62" fmla="val 14"/>
                <a:gd name="f63" fmla="val 7"/>
                <a:gd name="f64" fmla="val 10"/>
                <a:gd name="f65" fmla="val 9"/>
                <a:gd name="f66" fmla="+- 0 0 -90"/>
                <a:gd name="f67" fmla="*/ f3 1 296"/>
                <a:gd name="f68" fmla="*/ f4 1 21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296"/>
                <a:gd name="f77" fmla="*/ f73 1 210"/>
                <a:gd name="f78" fmla="*/ 11 f74 1"/>
                <a:gd name="f79" fmla="*/ 0 f73 1"/>
                <a:gd name="f80" fmla="*/ 48 f74 1"/>
                <a:gd name="f81" fmla="*/ 34 f73 1"/>
                <a:gd name="f82" fmla="*/ 133 f74 1"/>
                <a:gd name="f83" fmla="*/ 113 f73 1"/>
                <a:gd name="f84" fmla="*/ 236 f74 1"/>
                <a:gd name="f85" fmla="*/ 159 f73 1"/>
                <a:gd name="f86" fmla="*/ 252 f74 1"/>
                <a:gd name="f87" fmla="*/ 168 f73 1"/>
                <a:gd name="f88" fmla="*/ 290 f74 1"/>
                <a:gd name="f89" fmla="*/ 196 f73 1"/>
                <a:gd name="f90" fmla="*/ 296 f74 1"/>
                <a:gd name="f91" fmla="*/ 202 f73 1"/>
                <a:gd name="f92" fmla="*/ 270 f74 1"/>
                <a:gd name="f93" fmla="*/ 206 f73 1"/>
                <a:gd name="f94" fmla="*/ 103 f74 1"/>
                <a:gd name="f95" fmla="*/ 179 f73 1"/>
                <a:gd name="f96" fmla="*/ 15 f74 1"/>
                <a:gd name="f97" fmla="*/ 95 f73 1"/>
                <a:gd name="f98" fmla="*/ 6 f74 1"/>
                <a:gd name="f99" fmla="*/ 14 f73 1"/>
                <a:gd name="f100" fmla="+- f75 0 f1"/>
                <a:gd name="f101" fmla="*/ f78 1 296"/>
                <a:gd name="f102" fmla="*/ f79 1 210"/>
                <a:gd name="f103" fmla="*/ f80 1 296"/>
                <a:gd name="f104" fmla="*/ f81 1 210"/>
                <a:gd name="f105" fmla="*/ f82 1 296"/>
                <a:gd name="f106" fmla="*/ f83 1 210"/>
                <a:gd name="f107" fmla="*/ f84 1 296"/>
                <a:gd name="f108" fmla="*/ f85 1 210"/>
                <a:gd name="f109" fmla="*/ f86 1 296"/>
                <a:gd name="f110" fmla="*/ f87 1 210"/>
                <a:gd name="f111" fmla="*/ f88 1 296"/>
                <a:gd name="f112" fmla="*/ f89 1 210"/>
                <a:gd name="f113" fmla="*/ f90 1 296"/>
                <a:gd name="f114" fmla="*/ f91 1 210"/>
                <a:gd name="f115" fmla="*/ f92 1 296"/>
                <a:gd name="f116" fmla="*/ f93 1 210"/>
                <a:gd name="f117" fmla="*/ f94 1 296"/>
                <a:gd name="f118" fmla="*/ f95 1 210"/>
                <a:gd name="f119" fmla="*/ f96 1 296"/>
                <a:gd name="f120" fmla="*/ f97 1 210"/>
                <a:gd name="f121" fmla="*/ f98 1 296"/>
                <a:gd name="f122" fmla="*/ f99 1 210"/>
                <a:gd name="f123" fmla="*/ 0 1 f76"/>
                <a:gd name="f124" fmla="*/ f70 1 f76"/>
                <a:gd name="f125" fmla="*/ 0 1 f77"/>
                <a:gd name="f126" fmla="*/ f71 1 f77"/>
                <a:gd name="f127" fmla="*/ f101 1 f76"/>
                <a:gd name="f128" fmla="*/ f102 1 f77"/>
                <a:gd name="f129" fmla="*/ f103 1 f76"/>
                <a:gd name="f130" fmla="*/ f104 1 f77"/>
                <a:gd name="f131" fmla="*/ f105 1 f76"/>
                <a:gd name="f132" fmla="*/ f106 1 f77"/>
                <a:gd name="f133" fmla="*/ f107 1 f76"/>
                <a:gd name="f134" fmla="*/ f108 1 f77"/>
                <a:gd name="f135" fmla="*/ f109 1 f76"/>
                <a:gd name="f136" fmla="*/ f110 1 f77"/>
                <a:gd name="f137" fmla="*/ f111 1 f76"/>
                <a:gd name="f138" fmla="*/ f112 1 f77"/>
                <a:gd name="f139" fmla="*/ f113 1 f76"/>
                <a:gd name="f140" fmla="*/ f114 1 f77"/>
                <a:gd name="f141" fmla="*/ f115 1 f76"/>
                <a:gd name="f142" fmla="*/ f116 1 f77"/>
                <a:gd name="f143" fmla="*/ f117 1 f76"/>
                <a:gd name="f144" fmla="*/ f118 1 f77"/>
                <a:gd name="f145" fmla="*/ f119 1 f76"/>
                <a:gd name="f146" fmla="*/ f120 1 f77"/>
                <a:gd name="f147" fmla="*/ f121 1 f76"/>
                <a:gd name="f148" fmla="*/ f122 1 f77"/>
                <a:gd name="f149" fmla="*/ f123 f67 1"/>
                <a:gd name="f150" fmla="*/ f124 f67 1"/>
                <a:gd name="f151" fmla="*/ f126 f68 1"/>
                <a:gd name="f152" fmla="*/ f125 f68 1"/>
                <a:gd name="f153" fmla="*/ f127 f67 1"/>
                <a:gd name="f154" fmla="*/ f128 f68 1"/>
                <a:gd name="f155" fmla="*/ f129 f67 1"/>
                <a:gd name="f156" fmla="*/ f130 f68 1"/>
                <a:gd name="f157" fmla="*/ f131 f67 1"/>
                <a:gd name="f158" fmla="*/ f132 f68 1"/>
                <a:gd name="f159" fmla="*/ f133 f67 1"/>
                <a:gd name="f160" fmla="*/ f134 f68 1"/>
                <a:gd name="f161" fmla="*/ f135 f67 1"/>
                <a:gd name="f162" fmla="*/ f136 f68 1"/>
                <a:gd name="f163" fmla="*/ f137 f67 1"/>
                <a:gd name="f164" fmla="*/ f138 f68 1"/>
                <a:gd name="f165" fmla="*/ f139 f67 1"/>
                <a:gd name="f166" fmla="*/ f140 f68 1"/>
                <a:gd name="f167" fmla="*/ f141 f67 1"/>
                <a:gd name="f168" fmla="*/ f142 f68 1"/>
                <a:gd name="f169" fmla="*/ f143 f67 1"/>
                <a:gd name="f170" fmla="*/ f144 f68 1"/>
                <a:gd name="f171" fmla="*/ f145 f67 1"/>
                <a:gd name="f172" fmla="*/ f146 f68 1"/>
                <a:gd name="f173" fmla="*/ f147 f67 1"/>
                <a:gd name="f174" fmla="*/ f14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0">
                  <a:pos x="f153" y="f154"/>
                </a:cxn>
                <a:cxn ang="f100">
                  <a:pos x="f155" y="f156"/>
                </a:cxn>
                <a:cxn ang="f100">
                  <a:pos x="f157" y="f158"/>
                </a:cxn>
                <a:cxn ang="f100">
                  <a:pos x="f159" y="f160"/>
                </a:cxn>
                <a:cxn ang="f100">
                  <a:pos x="f161" y="f162"/>
                </a:cxn>
                <a:cxn ang="f100">
                  <a:pos x="f163" y="f164"/>
                </a:cxn>
                <a:cxn ang="f100">
                  <a:pos x="f165" y="f166"/>
                </a:cxn>
                <a:cxn ang="f100">
                  <a:pos x="f167" y="f168"/>
                </a:cxn>
                <a:cxn ang="f100">
                  <a:pos x="f169" y="f170"/>
                </a:cxn>
                <a:cxn ang="f100">
                  <a:pos x="f171" y="f172"/>
                </a:cxn>
                <a:cxn ang="f100">
                  <a:pos x="f173" y="f174"/>
                </a:cxn>
                <a:cxn ang="f100">
                  <a:pos x="f153" y="f154"/>
                </a:cxn>
              </a:cxnLst>
              <a:rect l="f149" t="f152" r="f150" b="f151"/>
              <a:pathLst>
                <a:path w="296" h="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7"/>
                    <a:pt x="f50" y="f51"/>
                    <a:pt x="f52" y="f53"/>
                  </a:cubicBezTo>
                  <a:cubicBezTo>
                    <a:pt x="f54" y="f27"/>
                    <a:pt x="f55" y="f56"/>
                    <a:pt x="f57" y="f58"/>
                  </a:cubicBezTo>
                  <a:cubicBezTo>
                    <a:pt x="f59" y="f15"/>
                    <a:pt x="f5" y="f60"/>
                    <a:pt x="f61" y="f62"/>
                  </a:cubicBezTo>
                  <a:cubicBezTo>
                    <a:pt x="f63" y="f64"/>
                    <a:pt x="f65" y="f61"/>
                    <a:pt x="f8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5913E3CE-61C3-3F70-C70C-4E1E4C56ED93}"/>
                </a:ext>
              </a:extLst>
            </p:cNvPr>
            <p:cNvSpPr/>
            <p:nvPr/>
          </p:nvSpPr>
          <p:spPr>
            <a:xfrm>
              <a:off x="2894030" y="1411842"/>
              <a:ext cx="357182" cy="1762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2"/>
                <a:gd name="f7" fmla="val 80"/>
                <a:gd name="f8" fmla="val 45"/>
                <a:gd name="f9" fmla="val 28"/>
                <a:gd name="f10" fmla="val 19"/>
                <a:gd name="f11" fmla="val 58"/>
                <a:gd name="f12" fmla="val 98"/>
                <a:gd name="f13" fmla="val 7"/>
                <a:gd name="f14" fmla="val 118"/>
                <a:gd name="f15" fmla="val 11"/>
                <a:gd name="f16" fmla="val 137"/>
                <a:gd name="f17" fmla="val 18"/>
                <a:gd name="f18" fmla="val 156"/>
                <a:gd name="f19" fmla="val 24"/>
                <a:gd name="f20" fmla="val 161"/>
                <a:gd name="f21" fmla="val 25"/>
                <a:gd name="f22" fmla="val 27"/>
                <a:gd name="f23" fmla="val 32"/>
                <a:gd name="f24" fmla="val 155"/>
                <a:gd name="f25" fmla="val 47"/>
                <a:gd name="f26" fmla="val 147"/>
                <a:gd name="f27" fmla="val 61"/>
                <a:gd name="f28" fmla="val 135"/>
                <a:gd name="f29" fmla="val 71"/>
                <a:gd name="f30" fmla="val 124"/>
                <a:gd name="f31" fmla="val 112"/>
                <a:gd name="f32" fmla="val 79"/>
                <a:gd name="f33" fmla="val 100"/>
                <a:gd name="f34" fmla="val 77"/>
                <a:gd name="f35" fmla="val 65"/>
                <a:gd name="f36" fmla="val 72"/>
                <a:gd name="f37" fmla="val 33"/>
                <a:gd name="f38" fmla="val 60"/>
                <a:gd name="f39" fmla="val 1"/>
                <a:gd name="f40" fmla="val 46"/>
                <a:gd name="f41" fmla="+- 0 0 -90"/>
                <a:gd name="f42" fmla="*/ f3 1 162"/>
                <a:gd name="f43" fmla="*/ f4 1 80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162"/>
                <a:gd name="f52" fmla="*/ f48 1 80"/>
                <a:gd name="f53" fmla="*/ 0 f49 1"/>
                <a:gd name="f54" fmla="*/ 45 f48 1"/>
                <a:gd name="f55" fmla="*/ 98 f49 1"/>
                <a:gd name="f56" fmla="*/ 7 f48 1"/>
                <a:gd name="f57" fmla="*/ 156 f49 1"/>
                <a:gd name="f58" fmla="*/ 24 f48 1"/>
                <a:gd name="f59" fmla="*/ 161 f49 1"/>
                <a:gd name="f60" fmla="*/ 32 f48 1"/>
                <a:gd name="f61" fmla="*/ 135 f49 1"/>
                <a:gd name="f62" fmla="*/ 71 f48 1"/>
                <a:gd name="f63" fmla="*/ 100 f49 1"/>
                <a:gd name="f64" fmla="*/ 77 f48 1"/>
                <a:gd name="f65" fmla="*/ 1 f49 1"/>
                <a:gd name="f66" fmla="*/ 46 f48 1"/>
                <a:gd name="f67" fmla="+- f50 0 f1"/>
                <a:gd name="f68" fmla="*/ f53 1 162"/>
                <a:gd name="f69" fmla="*/ f54 1 80"/>
                <a:gd name="f70" fmla="*/ f55 1 162"/>
                <a:gd name="f71" fmla="*/ f56 1 80"/>
                <a:gd name="f72" fmla="*/ f57 1 162"/>
                <a:gd name="f73" fmla="*/ f58 1 80"/>
                <a:gd name="f74" fmla="*/ f59 1 162"/>
                <a:gd name="f75" fmla="*/ f60 1 80"/>
                <a:gd name="f76" fmla="*/ f61 1 162"/>
                <a:gd name="f77" fmla="*/ f62 1 80"/>
                <a:gd name="f78" fmla="*/ f63 1 162"/>
                <a:gd name="f79" fmla="*/ f64 1 80"/>
                <a:gd name="f80" fmla="*/ f65 1 162"/>
                <a:gd name="f81" fmla="*/ f66 1 80"/>
                <a:gd name="f82" fmla="*/ 0 1 f51"/>
                <a:gd name="f83" fmla="*/ f45 1 f51"/>
                <a:gd name="f84" fmla="*/ 0 1 f52"/>
                <a:gd name="f85" fmla="*/ f46 1 f52"/>
                <a:gd name="f86" fmla="*/ f68 1 f51"/>
                <a:gd name="f87" fmla="*/ f69 1 f52"/>
                <a:gd name="f88" fmla="*/ f70 1 f51"/>
                <a:gd name="f89" fmla="*/ f71 1 f52"/>
                <a:gd name="f90" fmla="*/ f72 1 f51"/>
                <a:gd name="f91" fmla="*/ f73 1 f52"/>
                <a:gd name="f92" fmla="*/ f74 1 f51"/>
                <a:gd name="f93" fmla="*/ f75 1 f52"/>
                <a:gd name="f94" fmla="*/ f76 1 f51"/>
                <a:gd name="f95" fmla="*/ f77 1 f52"/>
                <a:gd name="f96" fmla="*/ f78 1 f51"/>
                <a:gd name="f97" fmla="*/ f79 1 f52"/>
                <a:gd name="f98" fmla="*/ f80 1 f51"/>
                <a:gd name="f99" fmla="*/ f81 1 f52"/>
                <a:gd name="f100" fmla="*/ f82 f42 1"/>
                <a:gd name="f101" fmla="*/ f83 f42 1"/>
                <a:gd name="f102" fmla="*/ f85 f43 1"/>
                <a:gd name="f103" fmla="*/ f84 f43 1"/>
                <a:gd name="f104" fmla="*/ f86 f42 1"/>
                <a:gd name="f105" fmla="*/ f87 f43 1"/>
                <a:gd name="f106" fmla="*/ f88 f42 1"/>
                <a:gd name="f107" fmla="*/ f89 f43 1"/>
                <a:gd name="f108" fmla="*/ f90 f42 1"/>
                <a:gd name="f109" fmla="*/ f91 f43 1"/>
                <a:gd name="f110" fmla="*/ f92 f42 1"/>
                <a:gd name="f111" fmla="*/ f93 f43 1"/>
                <a:gd name="f112" fmla="*/ f94 f42 1"/>
                <a:gd name="f113" fmla="*/ f95 f43 1"/>
                <a:gd name="f114" fmla="*/ f96 f42 1"/>
                <a:gd name="f115" fmla="*/ f97 f43 1"/>
                <a:gd name="f116" fmla="*/ f98 f42 1"/>
                <a:gd name="f117" fmla="*/ f99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12" y="f113"/>
                </a:cxn>
                <a:cxn ang="f67">
                  <a:pos x="f114" y="f115"/>
                </a:cxn>
                <a:cxn ang="f67">
                  <a:pos x="f116" y="f117"/>
                </a:cxn>
                <a:cxn ang="f67">
                  <a:pos x="f104" y="f105"/>
                </a:cxn>
              </a:cxnLst>
              <a:rect l="f100" t="f103" r="f101" b="f102"/>
              <a:pathLst>
                <a:path w="162" h="80">
                  <a:moveTo>
                    <a:pt x="f5" y="f8"/>
                  </a:moveTo>
                  <a:cubicBezTo>
                    <a:pt x="f9" y="f10"/>
                    <a:pt x="f11" y="f5"/>
                    <a:pt x="f12" y="f13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6" y="f22"/>
                    <a:pt x="f20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7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39" y="f40"/>
                    <a:pt x="f39" y="f40"/>
                    <a:pt x="f5" y="f8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3" name="Rectángulo 21">
            <a:extLst>
              <a:ext uri="{FF2B5EF4-FFF2-40B4-BE49-F238E27FC236}">
                <a16:creationId xmlns:a16="http://schemas.microsoft.com/office/drawing/2014/main" id="{1D7EACC3-8EF1-52A3-36EF-A878D413424F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14" name="Conector recto 22">
            <a:extLst>
              <a:ext uri="{FF2B5EF4-FFF2-40B4-BE49-F238E27FC236}">
                <a16:creationId xmlns:a16="http://schemas.microsoft.com/office/drawing/2014/main" id="{CFC46E41-0745-D8D1-AD9D-D58A39FD5666}"/>
              </a:ext>
            </a:extLst>
          </p:cNvPr>
          <p:cNvCxnSpPr>
            <a:endCxn id="13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15" name="Grupo 23">
            <a:extLst>
              <a:ext uri="{FF2B5EF4-FFF2-40B4-BE49-F238E27FC236}">
                <a16:creationId xmlns:a16="http://schemas.microsoft.com/office/drawing/2014/main" id="{79410DF7-848B-AFE8-B68B-06186838B81C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16" name="Forma libre: forma 24">
              <a:extLst>
                <a:ext uri="{FF2B5EF4-FFF2-40B4-BE49-F238E27FC236}">
                  <a16:creationId xmlns:a16="http://schemas.microsoft.com/office/drawing/2014/main" id="{8CB15652-77EE-6861-7D47-268720356273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orma libre: forma 25">
              <a:extLst>
                <a:ext uri="{FF2B5EF4-FFF2-40B4-BE49-F238E27FC236}">
                  <a16:creationId xmlns:a16="http://schemas.microsoft.com/office/drawing/2014/main" id="{12E5F8BD-61BF-9089-A73E-D31CB336C874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orma libre: forma 26">
              <a:extLst>
                <a:ext uri="{FF2B5EF4-FFF2-40B4-BE49-F238E27FC236}">
                  <a16:creationId xmlns:a16="http://schemas.microsoft.com/office/drawing/2014/main" id="{082EA2E9-86DE-9DE6-F30C-6C2572DF45B9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orma libre: forma 27">
              <a:extLst>
                <a:ext uri="{FF2B5EF4-FFF2-40B4-BE49-F238E27FC236}">
                  <a16:creationId xmlns:a16="http://schemas.microsoft.com/office/drawing/2014/main" id="{66279EE2-1D73-B46C-46D3-66366ABC1C91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orma libre: forma 28">
              <a:extLst>
                <a:ext uri="{FF2B5EF4-FFF2-40B4-BE49-F238E27FC236}">
                  <a16:creationId xmlns:a16="http://schemas.microsoft.com/office/drawing/2014/main" id="{C14AE809-DBD4-A078-FDA8-F1D3641747EF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orma libre: forma 29">
              <a:extLst>
                <a:ext uri="{FF2B5EF4-FFF2-40B4-BE49-F238E27FC236}">
                  <a16:creationId xmlns:a16="http://schemas.microsoft.com/office/drawing/2014/main" id="{D43CD04A-D156-35EF-58FD-A26187FAEB72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orma libre: forma 30">
              <a:extLst>
                <a:ext uri="{FF2B5EF4-FFF2-40B4-BE49-F238E27FC236}">
                  <a16:creationId xmlns:a16="http://schemas.microsoft.com/office/drawing/2014/main" id="{E079A403-F951-80BB-DA3E-4D46C43E0266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orma libre: forma 31">
              <a:extLst>
                <a:ext uri="{FF2B5EF4-FFF2-40B4-BE49-F238E27FC236}">
                  <a16:creationId xmlns:a16="http://schemas.microsoft.com/office/drawing/2014/main" id="{E7BBFB2B-86DB-A249-8F39-DA87582A5067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orma libre: forma 32">
              <a:extLst>
                <a:ext uri="{FF2B5EF4-FFF2-40B4-BE49-F238E27FC236}">
                  <a16:creationId xmlns:a16="http://schemas.microsoft.com/office/drawing/2014/main" id="{DBF63F1D-50B2-B5E1-1554-CF6AEB7EDC5E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orma libre: forma 33">
              <a:extLst>
                <a:ext uri="{FF2B5EF4-FFF2-40B4-BE49-F238E27FC236}">
                  <a16:creationId xmlns:a16="http://schemas.microsoft.com/office/drawing/2014/main" id="{73BC99A6-439B-2E2E-6342-B68FB0E64405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orma libre: forma 34">
              <a:extLst>
                <a:ext uri="{FF2B5EF4-FFF2-40B4-BE49-F238E27FC236}">
                  <a16:creationId xmlns:a16="http://schemas.microsoft.com/office/drawing/2014/main" id="{6CE5C808-440F-42A3-2C3F-6FD1D420EE62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orma libre: forma 35">
              <a:extLst>
                <a:ext uri="{FF2B5EF4-FFF2-40B4-BE49-F238E27FC236}">
                  <a16:creationId xmlns:a16="http://schemas.microsoft.com/office/drawing/2014/main" id="{E20BC04B-D667-6D83-D033-4D255E7F670A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orma libre: forma 36">
              <a:extLst>
                <a:ext uri="{FF2B5EF4-FFF2-40B4-BE49-F238E27FC236}">
                  <a16:creationId xmlns:a16="http://schemas.microsoft.com/office/drawing/2014/main" id="{4AEC3627-48FB-822C-E937-94A687670DC0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orma libre: forma 37">
              <a:extLst>
                <a:ext uri="{FF2B5EF4-FFF2-40B4-BE49-F238E27FC236}">
                  <a16:creationId xmlns:a16="http://schemas.microsoft.com/office/drawing/2014/main" id="{FD1CC815-C920-81BB-6BF0-5C51FBA20809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orma libre: forma 38">
              <a:extLst>
                <a:ext uri="{FF2B5EF4-FFF2-40B4-BE49-F238E27FC236}">
                  <a16:creationId xmlns:a16="http://schemas.microsoft.com/office/drawing/2014/main" id="{B901B146-D6F2-F754-D20F-E63330FE9916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39">
              <a:extLst>
                <a:ext uri="{FF2B5EF4-FFF2-40B4-BE49-F238E27FC236}">
                  <a16:creationId xmlns:a16="http://schemas.microsoft.com/office/drawing/2014/main" id="{B1137967-D964-FB71-60D4-CB40CB358D50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40">
              <a:extLst>
                <a:ext uri="{FF2B5EF4-FFF2-40B4-BE49-F238E27FC236}">
                  <a16:creationId xmlns:a16="http://schemas.microsoft.com/office/drawing/2014/main" id="{818685C8-4B25-E787-566F-A806D2F93B48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41">
              <a:extLst>
                <a:ext uri="{FF2B5EF4-FFF2-40B4-BE49-F238E27FC236}">
                  <a16:creationId xmlns:a16="http://schemas.microsoft.com/office/drawing/2014/main" id="{55947D0A-356A-2405-25BF-C85815D7A00F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42">
              <a:extLst>
                <a:ext uri="{FF2B5EF4-FFF2-40B4-BE49-F238E27FC236}">
                  <a16:creationId xmlns:a16="http://schemas.microsoft.com/office/drawing/2014/main" id="{B37E6B09-60B7-C6E6-DE3D-6FFE23BF000B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43">
              <a:extLst>
                <a:ext uri="{FF2B5EF4-FFF2-40B4-BE49-F238E27FC236}">
                  <a16:creationId xmlns:a16="http://schemas.microsoft.com/office/drawing/2014/main" id="{517D722F-5052-48D9-6BD5-B9362A436FE3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44">
              <a:extLst>
                <a:ext uri="{FF2B5EF4-FFF2-40B4-BE49-F238E27FC236}">
                  <a16:creationId xmlns:a16="http://schemas.microsoft.com/office/drawing/2014/main" id="{68FD0468-6CFB-FF89-8ADA-09B70827CF9E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45">
              <a:extLst>
                <a:ext uri="{FF2B5EF4-FFF2-40B4-BE49-F238E27FC236}">
                  <a16:creationId xmlns:a16="http://schemas.microsoft.com/office/drawing/2014/main" id="{9AD4A1BE-B07A-E91F-71AE-63DEEBE85D0A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46">
              <a:extLst>
                <a:ext uri="{FF2B5EF4-FFF2-40B4-BE49-F238E27FC236}">
                  <a16:creationId xmlns:a16="http://schemas.microsoft.com/office/drawing/2014/main" id="{96807D71-7031-E7B3-A409-CD09B2EE57D2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47">
              <a:extLst>
                <a:ext uri="{FF2B5EF4-FFF2-40B4-BE49-F238E27FC236}">
                  <a16:creationId xmlns:a16="http://schemas.microsoft.com/office/drawing/2014/main" id="{9322672E-139A-A724-37F8-43B565336E55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48">
              <a:extLst>
                <a:ext uri="{FF2B5EF4-FFF2-40B4-BE49-F238E27FC236}">
                  <a16:creationId xmlns:a16="http://schemas.microsoft.com/office/drawing/2014/main" id="{4657ED43-EB2B-AD66-C2F8-E39F3355083F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49">
              <a:extLst>
                <a:ext uri="{FF2B5EF4-FFF2-40B4-BE49-F238E27FC236}">
                  <a16:creationId xmlns:a16="http://schemas.microsoft.com/office/drawing/2014/main" id="{7CED3DE4-AC4D-B0DD-164E-4B601276E648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50">
              <a:extLst>
                <a:ext uri="{FF2B5EF4-FFF2-40B4-BE49-F238E27FC236}">
                  <a16:creationId xmlns:a16="http://schemas.microsoft.com/office/drawing/2014/main" id="{6FE52B61-74D2-5213-F355-9DFB65D40C4D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51">
              <a:extLst>
                <a:ext uri="{FF2B5EF4-FFF2-40B4-BE49-F238E27FC236}">
                  <a16:creationId xmlns:a16="http://schemas.microsoft.com/office/drawing/2014/main" id="{7372008B-FD49-DF66-883F-DCA15E425211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52">
              <a:extLst>
                <a:ext uri="{FF2B5EF4-FFF2-40B4-BE49-F238E27FC236}">
                  <a16:creationId xmlns:a16="http://schemas.microsoft.com/office/drawing/2014/main" id="{1669F5D4-FB69-2324-75B5-270153E698D4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53">
              <a:extLst>
                <a:ext uri="{FF2B5EF4-FFF2-40B4-BE49-F238E27FC236}">
                  <a16:creationId xmlns:a16="http://schemas.microsoft.com/office/drawing/2014/main" id="{AB81F6A1-36A0-0D77-733A-CF92C4B075FE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54">
              <a:extLst>
                <a:ext uri="{FF2B5EF4-FFF2-40B4-BE49-F238E27FC236}">
                  <a16:creationId xmlns:a16="http://schemas.microsoft.com/office/drawing/2014/main" id="{42559952-A397-80BE-73AF-67D1C66BE115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55">
              <a:extLst>
                <a:ext uri="{FF2B5EF4-FFF2-40B4-BE49-F238E27FC236}">
                  <a16:creationId xmlns:a16="http://schemas.microsoft.com/office/drawing/2014/main" id="{F421A428-A870-042F-C3E6-BE25492EFCC1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56">
              <a:extLst>
                <a:ext uri="{FF2B5EF4-FFF2-40B4-BE49-F238E27FC236}">
                  <a16:creationId xmlns:a16="http://schemas.microsoft.com/office/drawing/2014/main" id="{36D2C964-02A7-7919-33AE-3FFDCA9B86C4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57">
              <a:extLst>
                <a:ext uri="{FF2B5EF4-FFF2-40B4-BE49-F238E27FC236}">
                  <a16:creationId xmlns:a16="http://schemas.microsoft.com/office/drawing/2014/main" id="{CCFC9395-37FE-CD09-EAA3-AFD5472DD3BE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58">
              <a:extLst>
                <a:ext uri="{FF2B5EF4-FFF2-40B4-BE49-F238E27FC236}">
                  <a16:creationId xmlns:a16="http://schemas.microsoft.com/office/drawing/2014/main" id="{C414C2B5-4876-AD90-DBC4-3DFCF9991ADF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59">
              <a:extLst>
                <a:ext uri="{FF2B5EF4-FFF2-40B4-BE49-F238E27FC236}">
                  <a16:creationId xmlns:a16="http://schemas.microsoft.com/office/drawing/2014/main" id="{514DEB39-7426-6FC2-8E72-A19AE4767C17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60">
              <a:extLst>
                <a:ext uri="{FF2B5EF4-FFF2-40B4-BE49-F238E27FC236}">
                  <a16:creationId xmlns:a16="http://schemas.microsoft.com/office/drawing/2014/main" id="{6FD1CDAD-6AD3-9453-E496-6EE46F2AE554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61">
              <a:extLst>
                <a:ext uri="{FF2B5EF4-FFF2-40B4-BE49-F238E27FC236}">
                  <a16:creationId xmlns:a16="http://schemas.microsoft.com/office/drawing/2014/main" id="{C1CDC520-0DF2-F32B-DA51-0E2CDB6A3EF2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62">
              <a:extLst>
                <a:ext uri="{FF2B5EF4-FFF2-40B4-BE49-F238E27FC236}">
                  <a16:creationId xmlns:a16="http://schemas.microsoft.com/office/drawing/2014/main" id="{F0D087DF-75F0-7C84-B63E-0E7F0DD1C352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63">
              <a:extLst>
                <a:ext uri="{FF2B5EF4-FFF2-40B4-BE49-F238E27FC236}">
                  <a16:creationId xmlns:a16="http://schemas.microsoft.com/office/drawing/2014/main" id="{A3E7E326-7518-EB57-A89B-AB02CAD8F984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64">
              <a:extLst>
                <a:ext uri="{FF2B5EF4-FFF2-40B4-BE49-F238E27FC236}">
                  <a16:creationId xmlns:a16="http://schemas.microsoft.com/office/drawing/2014/main" id="{685AB045-B1EA-AA9F-4646-D222EF62E563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65">
              <a:extLst>
                <a:ext uri="{FF2B5EF4-FFF2-40B4-BE49-F238E27FC236}">
                  <a16:creationId xmlns:a16="http://schemas.microsoft.com/office/drawing/2014/main" id="{F3381C90-3A31-EEB0-5CFB-DAA37DC9116E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66">
              <a:extLst>
                <a:ext uri="{FF2B5EF4-FFF2-40B4-BE49-F238E27FC236}">
                  <a16:creationId xmlns:a16="http://schemas.microsoft.com/office/drawing/2014/main" id="{BB7A72A2-2D0C-6182-0307-01C5FE9703FC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67">
              <a:extLst>
                <a:ext uri="{FF2B5EF4-FFF2-40B4-BE49-F238E27FC236}">
                  <a16:creationId xmlns:a16="http://schemas.microsoft.com/office/drawing/2014/main" id="{197D66BA-6F24-3D46-CC86-CEBCEE2BCD9A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68">
              <a:extLst>
                <a:ext uri="{FF2B5EF4-FFF2-40B4-BE49-F238E27FC236}">
                  <a16:creationId xmlns:a16="http://schemas.microsoft.com/office/drawing/2014/main" id="{A4494536-73A9-C801-6E46-73E66D8BD729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69">
              <a:extLst>
                <a:ext uri="{FF2B5EF4-FFF2-40B4-BE49-F238E27FC236}">
                  <a16:creationId xmlns:a16="http://schemas.microsoft.com/office/drawing/2014/main" id="{4502E911-39D8-5E62-C804-27689D557BE2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70">
              <a:extLst>
                <a:ext uri="{FF2B5EF4-FFF2-40B4-BE49-F238E27FC236}">
                  <a16:creationId xmlns:a16="http://schemas.microsoft.com/office/drawing/2014/main" id="{7D69BFD3-F466-2772-AD72-71FA404C7C83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71">
              <a:extLst>
                <a:ext uri="{FF2B5EF4-FFF2-40B4-BE49-F238E27FC236}">
                  <a16:creationId xmlns:a16="http://schemas.microsoft.com/office/drawing/2014/main" id="{B94C7231-7ACD-C0E2-FFA6-39FEBA4BE183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72">
              <a:extLst>
                <a:ext uri="{FF2B5EF4-FFF2-40B4-BE49-F238E27FC236}">
                  <a16:creationId xmlns:a16="http://schemas.microsoft.com/office/drawing/2014/main" id="{AD9EE575-232F-FDC0-D17C-8D1C65638D27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73">
              <a:extLst>
                <a:ext uri="{FF2B5EF4-FFF2-40B4-BE49-F238E27FC236}">
                  <a16:creationId xmlns:a16="http://schemas.microsoft.com/office/drawing/2014/main" id="{2CDED33E-02E7-6A08-9140-F5BAF2C4582B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74">
              <a:extLst>
                <a:ext uri="{FF2B5EF4-FFF2-40B4-BE49-F238E27FC236}">
                  <a16:creationId xmlns:a16="http://schemas.microsoft.com/office/drawing/2014/main" id="{DA703989-275F-830C-F36D-1ED05052141F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75">
              <a:extLst>
                <a:ext uri="{FF2B5EF4-FFF2-40B4-BE49-F238E27FC236}">
                  <a16:creationId xmlns:a16="http://schemas.microsoft.com/office/drawing/2014/main" id="{7416E153-E340-6C0B-4857-808D4673E622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69" name="Freeform 5">
            <a:extLst>
              <a:ext uri="{FF2B5EF4-FFF2-40B4-BE49-F238E27FC236}">
                <a16:creationId xmlns:a16="http://schemas.microsoft.com/office/drawing/2014/main" id="{83F8412E-BA04-B0FF-210E-7201D37A5CB9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69;p61">
            <a:extLst>
              <a:ext uri="{FF2B5EF4-FFF2-40B4-BE49-F238E27FC236}">
                <a16:creationId xmlns:a16="http://schemas.microsoft.com/office/drawing/2014/main" id="{8EB35C8D-0030-493E-DC65-36A39B6D33D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2538474"/>
            <a:ext cx="2312700" cy="918597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RETENTION PROTECTION</a:t>
            </a:r>
          </a:p>
        </p:txBody>
      </p:sp>
      <p:sp>
        <p:nvSpPr>
          <p:cNvPr id="3" name="Google Shape;670;p61">
            <a:extLst>
              <a:ext uri="{FF2B5EF4-FFF2-40B4-BE49-F238E27FC236}">
                <a16:creationId xmlns:a16="http://schemas.microsoft.com/office/drawing/2014/main" id="{569CF04C-AA68-83EA-97C0-F352A103D962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3462503"/>
            <a:ext cx="2312700" cy="782397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Mercury is the closest planet to the Sun and the smallest of them all</a:t>
            </a:r>
          </a:p>
        </p:txBody>
      </p:sp>
      <p:sp>
        <p:nvSpPr>
          <p:cNvPr id="4" name="Google Shape;671;p61">
            <a:extLst>
              <a:ext uri="{FF2B5EF4-FFF2-40B4-BE49-F238E27FC236}">
                <a16:creationId xmlns:a16="http://schemas.microsoft.com/office/drawing/2014/main" id="{00C3FB4E-8411-3CD0-3FDC-BDCBC544EFC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415722" y="2538474"/>
            <a:ext cx="2312700" cy="918597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PENETRATION PROTECTION</a:t>
            </a:r>
          </a:p>
        </p:txBody>
      </p:sp>
      <p:sp>
        <p:nvSpPr>
          <p:cNvPr id="5" name="Google Shape;672;p61">
            <a:extLst>
              <a:ext uri="{FF2B5EF4-FFF2-40B4-BE49-F238E27FC236}">
                <a16:creationId xmlns:a16="http://schemas.microsoft.com/office/drawing/2014/main" id="{AEFA20C5-4887-24F8-BD07-B71E61C4F78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415732" y="3462503"/>
            <a:ext cx="2312700" cy="782397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Venus has a beautiful name and is the second planet from the Sun</a:t>
            </a:r>
          </a:p>
        </p:txBody>
      </p:sp>
      <p:sp>
        <p:nvSpPr>
          <p:cNvPr id="6" name="Google Shape;673;p61">
            <a:extLst>
              <a:ext uri="{FF2B5EF4-FFF2-40B4-BE49-F238E27FC236}">
                <a16:creationId xmlns:a16="http://schemas.microsoft.com/office/drawing/2014/main" id="{62C6DCAE-8726-5EBB-F1AA-AFB0D947E7D5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SAFETY STANDARDS</a:t>
            </a:r>
          </a:p>
        </p:txBody>
      </p:sp>
      <p:sp>
        <p:nvSpPr>
          <p:cNvPr id="7" name="Google Shape;674;p61">
            <a:extLst>
              <a:ext uri="{FF2B5EF4-FFF2-40B4-BE49-F238E27FC236}">
                <a16:creationId xmlns:a16="http://schemas.microsoft.com/office/drawing/2014/main" id="{EA58BF06-C26E-6638-CF25-09316B0F63D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115900" y="2538474"/>
            <a:ext cx="2312700" cy="918597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IMPACT PROTECTION</a:t>
            </a:r>
          </a:p>
        </p:txBody>
      </p:sp>
      <p:sp>
        <p:nvSpPr>
          <p:cNvPr id="8" name="Google Shape;675;p61">
            <a:extLst>
              <a:ext uri="{FF2B5EF4-FFF2-40B4-BE49-F238E27FC236}">
                <a16:creationId xmlns:a16="http://schemas.microsoft.com/office/drawing/2014/main" id="{BF7CDD5A-DAA2-0E51-B38E-F43D4270BF3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115909" y="3462503"/>
            <a:ext cx="2312700" cy="782397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Despite being red, Mars is actually a cold place. It’s full of iron oxide dust</a:t>
            </a:r>
          </a:p>
        </p:txBody>
      </p:sp>
      <p:sp>
        <p:nvSpPr>
          <p:cNvPr id="9" name="Google Shape;676;p61">
            <a:extLst>
              <a:ext uri="{FF2B5EF4-FFF2-40B4-BE49-F238E27FC236}">
                <a16:creationId xmlns:a16="http://schemas.microsoft.com/office/drawing/2014/main" id="{452A131F-E648-CB57-8F6E-A229289309DF}"/>
              </a:ext>
            </a:extLst>
          </p:cNvPr>
          <p:cNvSpPr/>
          <p:nvPr/>
        </p:nvSpPr>
        <p:spPr>
          <a:xfrm>
            <a:off x="1430304" y="1528072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Google Shape;677;p61">
            <a:extLst>
              <a:ext uri="{FF2B5EF4-FFF2-40B4-BE49-F238E27FC236}">
                <a16:creationId xmlns:a16="http://schemas.microsoft.com/office/drawing/2014/main" id="{4E4B67BE-22B6-9135-E07B-47B73006DD9D}"/>
              </a:ext>
            </a:extLst>
          </p:cNvPr>
          <p:cNvSpPr/>
          <p:nvPr/>
        </p:nvSpPr>
        <p:spPr>
          <a:xfrm>
            <a:off x="4130399" y="1528072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Google Shape;678;p61">
            <a:extLst>
              <a:ext uri="{FF2B5EF4-FFF2-40B4-BE49-F238E27FC236}">
                <a16:creationId xmlns:a16="http://schemas.microsoft.com/office/drawing/2014/main" id="{83C72A38-E210-D29D-81B9-3DB7FA37E8FB}"/>
              </a:ext>
            </a:extLst>
          </p:cNvPr>
          <p:cNvSpPr/>
          <p:nvPr/>
        </p:nvSpPr>
        <p:spPr>
          <a:xfrm>
            <a:off x="6830503" y="1528072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2" name="Google Shape;679;p61">
            <a:extLst>
              <a:ext uri="{FF2B5EF4-FFF2-40B4-BE49-F238E27FC236}">
                <a16:creationId xmlns:a16="http://schemas.microsoft.com/office/drawing/2014/main" id="{ED94BBFA-52D4-2BA9-2773-6BEEE7119D18}"/>
              </a:ext>
            </a:extLst>
          </p:cNvPr>
          <p:cNvGrpSpPr/>
          <p:nvPr/>
        </p:nvGrpSpPr>
        <p:grpSpPr>
          <a:xfrm>
            <a:off x="4353833" y="1730785"/>
            <a:ext cx="436333" cy="477755"/>
            <a:chOff x="4353833" y="1730785"/>
            <a:chExt cx="436333" cy="477755"/>
          </a:xfrm>
        </p:grpSpPr>
        <p:sp>
          <p:nvSpPr>
            <p:cNvPr id="13" name="Google Shape;680;p61">
              <a:extLst>
                <a:ext uri="{FF2B5EF4-FFF2-40B4-BE49-F238E27FC236}">
                  <a16:creationId xmlns:a16="http://schemas.microsoft.com/office/drawing/2014/main" id="{6A99ACDD-47EA-E61C-E55B-33E69748FE9D}"/>
                </a:ext>
              </a:extLst>
            </p:cNvPr>
            <p:cNvSpPr/>
            <p:nvPr/>
          </p:nvSpPr>
          <p:spPr>
            <a:xfrm>
              <a:off x="4353833" y="1730785"/>
              <a:ext cx="216045" cy="4777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835"/>
                <a:gd name="f4" fmla="val 10693"/>
                <a:gd name="f5" fmla="val 3168"/>
                <a:gd name="f6" fmla="val 310"/>
                <a:gd name="f7" fmla="val 3287"/>
                <a:gd name="f8" fmla="val 3406"/>
                <a:gd name="f9" fmla="val 405"/>
                <a:gd name="f10" fmla="val 524"/>
                <a:gd name="f11" fmla="val 715"/>
                <a:gd name="f12" fmla="val 3334"/>
                <a:gd name="f13" fmla="val 691"/>
                <a:gd name="f14" fmla="val 3239"/>
                <a:gd name="f15" fmla="val 1691"/>
                <a:gd name="f16" fmla="val 1620"/>
                <a:gd name="f17" fmla="val 1548"/>
                <a:gd name="f18" fmla="val 1477"/>
                <a:gd name="f19" fmla="val 1453"/>
                <a:gd name="f20" fmla="val 881"/>
                <a:gd name="f21" fmla="val 1358"/>
                <a:gd name="f22" fmla="val 1405"/>
                <a:gd name="f23" fmla="val 1524"/>
                <a:gd name="f24" fmla="val 1596"/>
                <a:gd name="f25" fmla="val 667"/>
                <a:gd name="f26" fmla="val 4168"/>
                <a:gd name="f27" fmla="val 3930"/>
                <a:gd name="f28" fmla="val 3954"/>
                <a:gd name="f29" fmla="val 1000"/>
                <a:gd name="f30" fmla="val 3811"/>
                <a:gd name="f31" fmla="val 1977"/>
                <a:gd name="f32" fmla="val 2810"/>
                <a:gd name="f33" fmla="val 2715"/>
                <a:gd name="f34" fmla="val 2644"/>
                <a:gd name="f35" fmla="val 2048"/>
                <a:gd name="f36" fmla="val 2668"/>
                <a:gd name="f37" fmla="val 2120"/>
                <a:gd name="f38" fmla="val 2215"/>
                <a:gd name="f39" fmla="val 2286"/>
                <a:gd name="f40" fmla="val 3311"/>
                <a:gd name="f41" fmla="val 2263"/>
                <a:gd name="f42" fmla="val 3382"/>
                <a:gd name="f43" fmla="val 2239"/>
                <a:gd name="f44" fmla="val 2596"/>
                <a:gd name="f45" fmla="val 3072"/>
                <a:gd name="f46" fmla="val 2572"/>
                <a:gd name="f47" fmla="val 2930"/>
                <a:gd name="f48" fmla="val 1929"/>
                <a:gd name="f49" fmla="val 1763"/>
                <a:gd name="f50" fmla="val 1667"/>
                <a:gd name="f51" fmla="val 2096"/>
                <a:gd name="f52" fmla="val 2191"/>
                <a:gd name="f53" fmla="val 1024"/>
                <a:gd name="f54" fmla="val 643"/>
                <a:gd name="f55" fmla="val 3906"/>
                <a:gd name="f56" fmla="val 4120"/>
                <a:gd name="f57" fmla="val 358"/>
                <a:gd name="f58" fmla="val 4477"/>
                <a:gd name="f59" fmla="val 4192"/>
                <a:gd name="f60" fmla="val 4930"/>
                <a:gd name="f61" fmla="val 5001"/>
                <a:gd name="f62" fmla="val 5073"/>
                <a:gd name="f63" fmla="val 5144"/>
                <a:gd name="f64" fmla="val 4144"/>
                <a:gd name="f65" fmla="val 9645"/>
                <a:gd name="f66" fmla="val 2953"/>
                <a:gd name="f67" fmla="val 2977"/>
                <a:gd name="f68" fmla="val 9669"/>
                <a:gd name="f69" fmla="val 9693"/>
                <a:gd name="f70" fmla="val 9812"/>
                <a:gd name="f71" fmla="val 3001"/>
                <a:gd name="f72" fmla="val 10205"/>
                <a:gd name="f73" fmla="val 2709"/>
                <a:gd name="f74" fmla="val 10401"/>
                <a:gd name="f75" fmla="val 2418"/>
                <a:gd name="f76" fmla="val 2126"/>
                <a:gd name="f77" fmla="val 1834"/>
                <a:gd name="f78" fmla="val 1858"/>
                <a:gd name="f79" fmla="val 1882"/>
                <a:gd name="f80" fmla="val 1906"/>
                <a:gd name="f81" fmla="val 1120"/>
                <a:gd name="f82" fmla="val 238"/>
                <a:gd name="f83" fmla="val 548"/>
                <a:gd name="f84" fmla="val 905"/>
                <a:gd name="f85" fmla="val 1072"/>
                <a:gd name="f86" fmla="val 953"/>
                <a:gd name="f87" fmla="val 1001"/>
                <a:gd name="f88" fmla="val 1048"/>
                <a:gd name="f89" fmla="val 477"/>
                <a:gd name="f90" fmla="val 334"/>
                <a:gd name="f91" fmla="val 1119"/>
                <a:gd name="f92" fmla="val 1215"/>
                <a:gd name="f93" fmla="val 1762"/>
                <a:gd name="f94" fmla="val 1905"/>
                <a:gd name="f95" fmla="val 977"/>
                <a:gd name="f96" fmla="val 2024"/>
                <a:gd name="f97" fmla="val 2834"/>
                <a:gd name="f98" fmla="val 3025"/>
                <a:gd name="f99" fmla="val 3596"/>
                <a:gd name="f100" fmla="val 167"/>
                <a:gd name="f101" fmla="val 72"/>
                <a:gd name="f102" fmla="val 3668"/>
                <a:gd name="f103" fmla="val 3739"/>
                <a:gd name="f104" fmla="val 4287"/>
                <a:gd name="f105" fmla="val 4382"/>
                <a:gd name="f106" fmla="val 4454"/>
                <a:gd name="f107" fmla="val 620"/>
                <a:gd name="f108" fmla="val 4620"/>
                <a:gd name="f109" fmla="val 4692"/>
                <a:gd name="f110" fmla="val 4763"/>
                <a:gd name="f111" fmla="val 5311"/>
                <a:gd name="f112" fmla="val 5406"/>
                <a:gd name="f113" fmla="val 5478"/>
                <a:gd name="f114" fmla="val 739"/>
                <a:gd name="f115" fmla="val 810"/>
                <a:gd name="f116" fmla="val 5668"/>
                <a:gd name="f117" fmla="val 5882"/>
                <a:gd name="f118" fmla="val 6073"/>
                <a:gd name="f119" fmla="val 1143"/>
                <a:gd name="f120" fmla="val 6406"/>
                <a:gd name="f121" fmla="val 1239"/>
                <a:gd name="f122" fmla="val 6787"/>
                <a:gd name="f123" fmla="val 1286"/>
                <a:gd name="f124" fmla="val 7168"/>
                <a:gd name="f125" fmla="val 7335"/>
                <a:gd name="f126" fmla="val 1191"/>
                <a:gd name="f127" fmla="val 7954"/>
                <a:gd name="f128" fmla="val 8550"/>
                <a:gd name="f129" fmla="val 834"/>
                <a:gd name="f130" fmla="val 9121"/>
                <a:gd name="f131" fmla="val 9574"/>
                <a:gd name="f132" fmla="val 10050"/>
                <a:gd name="f133" fmla="val 10479"/>
                <a:gd name="f134" fmla="val 2031"/>
                <a:gd name="f135" fmla="val 2394"/>
                <a:gd name="f136" fmla="val 2757"/>
                <a:gd name="f137" fmla="val 3120"/>
                <a:gd name="f138" fmla="val 4073"/>
                <a:gd name="f139" fmla="val 3787"/>
                <a:gd name="f140" fmla="val 8597"/>
                <a:gd name="f141" fmla="val 3644"/>
                <a:gd name="f142" fmla="val 8097"/>
                <a:gd name="f143" fmla="val 3525"/>
                <a:gd name="f144" fmla="val 7573"/>
                <a:gd name="f145" fmla="val 3495"/>
                <a:gd name="f146" fmla="val 7513"/>
                <a:gd name="f147" fmla="val 3440"/>
                <a:gd name="f148" fmla="val 7487"/>
                <a:gd name="f149" fmla="val 3386"/>
                <a:gd name="f150" fmla="val 3312"/>
                <a:gd name="f151" fmla="val 7538"/>
                <a:gd name="f152" fmla="val 7621"/>
                <a:gd name="f153" fmla="val 8169"/>
                <a:gd name="f154" fmla="val 3501"/>
                <a:gd name="f155" fmla="val 8692"/>
                <a:gd name="f156" fmla="val 9216"/>
                <a:gd name="f157" fmla="val 3692"/>
                <a:gd name="f158" fmla="val 9335"/>
                <a:gd name="f159" fmla="val 9478"/>
                <a:gd name="f160" fmla="val 9740"/>
                <a:gd name="f161" fmla="val 9502"/>
                <a:gd name="f162" fmla="val 2906"/>
                <a:gd name="f163" fmla="val 1715"/>
                <a:gd name="f164" fmla="val 1429"/>
                <a:gd name="f165" fmla="val 1310"/>
                <a:gd name="f166" fmla="val 1167"/>
                <a:gd name="f167" fmla="val 9050"/>
                <a:gd name="f168" fmla="val 1644"/>
                <a:gd name="f169" fmla="val 7788"/>
                <a:gd name="f170" fmla="val 6740"/>
                <a:gd name="f171" fmla="val 6335"/>
                <a:gd name="f172" fmla="val 5954"/>
                <a:gd name="f173" fmla="val 5597"/>
                <a:gd name="f174" fmla="val 5239"/>
                <a:gd name="f175" fmla="val 4858"/>
                <a:gd name="f176" fmla="val 3834"/>
                <a:gd name="f177" fmla="val 3310"/>
                <a:gd name="f178" fmla="val 1382"/>
                <a:gd name="f179" fmla="val 2882"/>
                <a:gd name="f180" fmla="val 3453"/>
                <a:gd name="f181" fmla="val 3882"/>
                <a:gd name="f182" fmla="val 5216"/>
                <a:gd name="f183" fmla="val 3715"/>
                <a:gd name="f184" fmla="val 3549"/>
                <a:gd name="f185" fmla="val 3430"/>
                <a:gd name="f186" fmla="val 6240"/>
                <a:gd name="f187" fmla="val 6525"/>
                <a:gd name="f188" fmla="val 3263"/>
                <a:gd name="f189" fmla="val 6835"/>
                <a:gd name="f190" fmla="val 3205"/>
                <a:gd name="f191" fmla="val 6937"/>
                <a:gd name="f192" fmla="val 3324"/>
                <a:gd name="f193" fmla="val 7012"/>
                <a:gd name="f194" fmla="val 3425"/>
                <a:gd name="f195" fmla="val 3491"/>
                <a:gd name="f196" fmla="val 6981"/>
                <a:gd name="f197" fmla="val 6906"/>
                <a:gd name="f198" fmla="val 3620"/>
                <a:gd name="f199" fmla="val 6621"/>
                <a:gd name="f200" fmla="val 3858"/>
                <a:gd name="f201" fmla="val 6049"/>
                <a:gd name="f202" fmla="val 5859"/>
                <a:gd name="f203" fmla="val 4001"/>
                <a:gd name="f204" fmla="val 5644"/>
                <a:gd name="f205" fmla="val 5454"/>
                <a:gd name="f206" fmla="val 4668"/>
                <a:gd name="f207" fmla="val 5382"/>
                <a:gd name="f208" fmla="val 4596"/>
                <a:gd name="f209" fmla="val 4430"/>
                <a:gd name="f210" fmla="val 4644"/>
                <a:gd name="f211" fmla="val 4716"/>
                <a:gd name="f212" fmla="val 4787"/>
                <a:gd name="f213" fmla="val 4358"/>
                <a:gd name="f214" fmla="val 3572"/>
                <a:gd name="f215" fmla="val 4096"/>
                <a:gd name="f216" fmla="val 2072"/>
                <a:gd name="f217" fmla="val 1953"/>
                <a:gd name="f218" fmla="val 4311"/>
                <a:gd name="f219" fmla="val 4406"/>
                <a:gd name="f220" fmla="val 1739"/>
                <a:gd name="f221" fmla="val 3144"/>
                <a:gd name="f222" fmla="*/ f0 1 4835"/>
                <a:gd name="f223" fmla="*/ f1 1 10693"/>
                <a:gd name="f224" fmla="val f2"/>
                <a:gd name="f225" fmla="val f3"/>
                <a:gd name="f226" fmla="val f4"/>
                <a:gd name="f227" fmla="+- f226 0 f224"/>
                <a:gd name="f228" fmla="+- f225 0 f224"/>
                <a:gd name="f229" fmla="*/ f228 1 4835"/>
                <a:gd name="f230" fmla="*/ f227 1 10693"/>
                <a:gd name="f231" fmla="*/ f224 1 f229"/>
                <a:gd name="f232" fmla="*/ f225 1 f229"/>
                <a:gd name="f233" fmla="*/ f224 1 f230"/>
                <a:gd name="f234" fmla="*/ f226 1 f230"/>
                <a:gd name="f235" fmla="*/ f231 f222 1"/>
                <a:gd name="f236" fmla="*/ f232 f222 1"/>
                <a:gd name="f237" fmla="*/ f234 f223 1"/>
                <a:gd name="f238" fmla="*/ f233 f2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5" t="f238" r="f236" b="f237"/>
              <a:pathLst>
                <a:path w="4835" h="10693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12" y="f13"/>
                    <a:pt x="f14" y="f13"/>
                    <a:pt x="f5" y="f13"/>
                  </a:cubicBezTo>
                  <a:lnTo>
                    <a:pt x="f15" y="f13"/>
                  </a:lnTo>
                  <a:cubicBezTo>
                    <a:pt x="f16" y="f13"/>
                    <a:pt x="f17" y="f13"/>
                    <a:pt x="f18" y="f11"/>
                  </a:cubicBezTo>
                  <a:lnTo>
                    <a:pt x="f19" y="f10"/>
                  </a:lnTo>
                  <a:cubicBezTo>
                    <a:pt x="f19" y="f9"/>
                    <a:pt x="f17" y="f6"/>
                    <a:pt x="f15" y="f6"/>
                  </a:cubicBezTo>
                  <a:close/>
                  <a:moveTo>
                    <a:pt x="f20" y="f21"/>
                  </a:moveTo>
                  <a:cubicBezTo>
                    <a:pt x="f20" y="f22"/>
                    <a:pt x="f20" y="f19"/>
                    <a:pt x="f20" y="f18"/>
                  </a:cubicBezTo>
                  <a:cubicBezTo>
                    <a:pt x="f20" y="f23"/>
                    <a:pt x="f20" y="f17"/>
                    <a:pt x="f20" y="f24"/>
                  </a:cubicBezTo>
                  <a:lnTo>
                    <a:pt x="f25" y="f24"/>
                  </a:lnTo>
                  <a:lnTo>
                    <a:pt x="f25" y="f21"/>
                  </a:lnTo>
                  <a:close/>
                  <a:moveTo>
                    <a:pt x="f26" y="f21"/>
                  </a:moveTo>
                  <a:lnTo>
                    <a:pt x="f26" y="f24"/>
                  </a:lnTo>
                  <a:lnTo>
                    <a:pt x="f27" y="f24"/>
                  </a:lnTo>
                  <a:cubicBezTo>
                    <a:pt x="f28" y="f17"/>
                    <a:pt x="f28" y="f23"/>
                    <a:pt x="f27" y="f18"/>
                  </a:cubicBezTo>
                  <a:cubicBezTo>
                    <a:pt x="f28" y="f19"/>
                    <a:pt x="f28" y="f22"/>
                    <a:pt x="f27" y="f21"/>
                  </a:cubicBezTo>
                  <a:close/>
                  <a:moveTo>
                    <a:pt x="f5" y="f29"/>
                  </a:moveTo>
                  <a:cubicBezTo>
                    <a:pt x="f30" y="f29"/>
                    <a:pt x="f30" y="f31"/>
                    <a:pt x="f5" y="f31"/>
                  </a:cubicBezTo>
                  <a:lnTo>
                    <a:pt x="f32" y="f31"/>
                  </a:lnTo>
                  <a:cubicBezTo>
                    <a:pt x="f33" y="f31"/>
                    <a:pt x="f34" y="f35"/>
                    <a:pt x="f36" y="f37"/>
                  </a:cubicBezTo>
                  <a:cubicBezTo>
                    <a:pt x="f36" y="f38"/>
                    <a:pt x="f33" y="f39"/>
                    <a:pt x="f32" y="f39"/>
                  </a:cubicBezTo>
                  <a:lnTo>
                    <a:pt x="f5" y="f39"/>
                  </a:lnTo>
                  <a:cubicBezTo>
                    <a:pt x="f14" y="f39"/>
                    <a:pt x="f40" y="f41"/>
                    <a:pt x="f42" y="f43"/>
                  </a:cubicBezTo>
                  <a:lnTo>
                    <a:pt x="f42" y="f34"/>
                  </a:lnTo>
                  <a:cubicBezTo>
                    <a:pt x="f14" y="f44"/>
                    <a:pt x="f45" y="f46"/>
                    <a:pt x="f47" y="f46"/>
                  </a:cubicBezTo>
                  <a:lnTo>
                    <a:pt x="f48" y="f46"/>
                  </a:lnTo>
                  <a:cubicBezTo>
                    <a:pt x="f49" y="f46"/>
                    <a:pt x="f24" y="f44"/>
                    <a:pt x="f19" y="f34"/>
                  </a:cubicBezTo>
                  <a:lnTo>
                    <a:pt x="f19" y="f43"/>
                  </a:lnTo>
                  <a:cubicBezTo>
                    <a:pt x="f23" y="f41"/>
                    <a:pt x="f24" y="f39"/>
                    <a:pt x="f50" y="f39"/>
                  </a:cubicBezTo>
                  <a:lnTo>
                    <a:pt x="f51" y="f39"/>
                  </a:lnTo>
                  <a:cubicBezTo>
                    <a:pt x="f52" y="f39"/>
                    <a:pt x="f41" y="f38"/>
                    <a:pt x="f41" y="f37"/>
                  </a:cubicBezTo>
                  <a:cubicBezTo>
                    <a:pt x="f41" y="f35"/>
                    <a:pt x="f52" y="f31"/>
                    <a:pt x="f51" y="f31"/>
                  </a:cubicBezTo>
                  <a:lnTo>
                    <a:pt x="f50" y="f31"/>
                  </a:lnTo>
                  <a:cubicBezTo>
                    <a:pt x="f53" y="f31"/>
                    <a:pt x="f53" y="f29"/>
                    <a:pt x="f50" y="f29"/>
                  </a:cubicBezTo>
                  <a:close/>
                  <a:moveTo>
                    <a:pt x="f54" y="f55"/>
                  </a:moveTo>
                  <a:lnTo>
                    <a:pt x="f54" y="f56"/>
                  </a:lnTo>
                  <a:lnTo>
                    <a:pt x="f57" y="f56"/>
                  </a:lnTo>
                  <a:lnTo>
                    <a:pt x="f57" y="f55"/>
                  </a:lnTo>
                  <a:close/>
                  <a:moveTo>
                    <a:pt x="f58" y="f55"/>
                  </a:moveTo>
                  <a:lnTo>
                    <a:pt x="f58" y="f56"/>
                  </a:lnTo>
                  <a:lnTo>
                    <a:pt x="f59" y="f56"/>
                  </a:lnTo>
                  <a:lnTo>
                    <a:pt x="f59" y="f55"/>
                  </a:lnTo>
                  <a:close/>
                  <a:moveTo>
                    <a:pt x="f54" y="f60"/>
                  </a:moveTo>
                  <a:cubicBezTo>
                    <a:pt x="f54" y="f61"/>
                    <a:pt x="f25" y="f62"/>
                    <a:pt x="f13" y="f63"/>
                  </a:cubicBezTo>
                  <a:lnTo>
                    <a:pt x="f57" y="f63"/>
                  </a:lnTo>
                  <a:lnTo>
                    <a:pt x="f57" y="f60"/>
                  </a:lnTo>
                  <a:close/>
                  <a:moveTo>
                    <a:pt x="f58" y="f60"/>
                  </a:moveTo>
                  <a:lnTo>
                    <a:pt x="f58" y="f63"/>
                  </a:lnTo>
                  <a:lnTo>
                    <a:pt x="f64" y="f63"/>
                  </a:lnTo>
                  <a:cubicBezTo>
                    <a:pt x="f64" y="f62"/>
                    <a:pt x="f59" y="f61"/>
                    <a:pt x="f59" y="f60"/>
                  </a:cubicBezTo>
                  <a:close/>
                  <a:moveTo>
                    <a:pt x="f47" y="f65"/>
                  </a:moveTo>
                  <a:cubicBezTo>
                    <a:pt x="f66" y="f65"/>
                    <a:pt x="f67" y="f68"/>
                    <a:pt x="f67" y="f69"/>
                  </a:cubicBezTo>
                  <a:lnTo>
                    <a:pt x="f67" y="f70"/>
                  </a:lnTo>
                  <a:cubicBezTo>
                    <a:pt x="f71" y="f72"/>
                    <a:pt x="f73" y="f74"/>
                    <a:pt x="f75" y="f74"/>
                  </a:cubicBezTo>
                  <a:cubicBezTo>
                    <a:pt x="f76" y="f74"/>
                    <a:pt x="f77" y="f72"/>
                    <a:pt x="f78" y="f70"/>
                  </a:cubicBezTo>
                  <a:lnTo>
                    <a:pt x="f78" y="f69"/>
                  </a:lnTo>
                  <a:cubicBezTo>
                    <a:pt x="f78" y="f68"/>
                    <a:pt x="f79" y="f65"/>
                    <a:pt x="f80" y="f65"/>
                  </a:cubicBezTo>
                  <a:close/>
                  <a:moveTo>
                    <a:pt x="f50" y="f2"/>
                  </a:moveTo>
                  <a:cubicBezTo>
                    <a:pt x="f21" y="f2"/>
                    <a:pt x="f81" y="f82"/>
                    <a:pt x="f81" y="f83"/>
                  </a:cubicBezTo>
                  <a:lnTo>
                    <a:pt x="f81" y="f84"/>
                  </a:lnTo>
                  <a:cubicBezTo>
                    <a:pt x="f85" y="f86"/>
                    <a:pt x="f53" y="f29"/>
                    <a:pt x="f87" y="f88"/>
                  </a:cubicBezTo>
                  <a:lnTo>
                    <a:pt x="f89" y="f88"/>
                  </a:lnTo>
                  <a:cubicBezTo>
                    <a:pt x="f9" y="f88"/>
                    <a:pt x="f90" y="f91"/>
                    <a:pt x="f90" y="f92"/>
                  </a:cubicBezTo>
                  <a:lnTo>
                    <a:pt x="f90" y="f93"/>
                  </a:lnTo>
                  <a:cubicBezTo>
                    <a:pt x="f90" y="f77"/>
                    <a:pt x="f9" y="f94"/>
                    <a:pt x="f89" y="f94"/>
                  </a:cubicBezTo>
                  <a:lnTo>
                    <a:pt x="f95" y="f94"/>
                  </a:lnTo>
                  <a:cubicBezTo>
                    <a:pt x="f87" y="f31"/>
                    <a:pt x="f88" y="f96"/>
                    <a:pt x="f81" y="f51"/>
                  </a:cubicBezTo>
                  <a:lnTo>
                    <a:pt x="f81" y="f97"/>
                  </a:lnTo>
                  <a:cubicBezTo>
                    <a:pt x="f20" y="f98"/>
                    <a:pt x="f11" y="f7"/>
                    <a:pt x="f54" y="f99"/>
                  </a:cubicBezTo>
                  <a:lnTo>
                    <a:pt x="f100" y="f99"/>
                  </a:lnTo>
                  <a:cubicBezTo>
                    <a:pt x="f101" y="f99"/>
                    <a:pt x="f2" y="f102"/>
                    <a:pt x="f2" y="f103"/>
                  </a:cubicBezTo>
                  <a:lnTo>
                    <a:pt x="f2" y="f104"/>
                  </a:lnTo>
                  <a:cubicBezTo>
                    <a:pt x="f2" y="f105"/>
                    <a:pt x="f101" y="f106"/>
                    <a:pt x="f100" y="f106"/>
                  </a:cubicBezTo>
                  <a:lnTo>
                    <a:pt x="f107" y="f106"/>
                  </a:lnTo>
                  <a:lnTo>
                    <a:pt x="f107" y="f108"/>
                  </a:lnTo>
                  <a:lnTo>
                    <a:pt x="f100" y="f108"/>
                  </a:lnTo>
                  <a:cubicBezTo>
                    <a:pt x="f101" y="f108"/>
                    <a:pt x="f2" y="f109"/>
                    <a:pt x="f2" y="f110"/>
                  </a:cubicBezTo>
                  <a:lnTo>
                    <a:pt x="f2" y="f111"/>
                  </a:lnTo>
                  <a:cubicBezTo>
                    <a:pt x="f2" y="f112"/>
                    <a:pt x="f101" y="f113"/>
                    <a:pt x="f100" y="f113"/>
                  </a:cubicBezTo>
                  <a:lnTo>
                    <a:pt x="f114" y="f113"/>
                  </a:lnTo>
                  <a:cubicBezTo>
                    <a:pt x="f115" y="f116"/>
                    <a:pt x="f20" y="f117"/>
                    <a:pt x="f95" y="f118"/>
                  </a:cubicBezTo>
                  <a:cubicBezTo>
                    <a:pt x="f119" y="f120"/>
                    <a:pt x="f121" y="f122"/>
                    <a:pt x="f123" y="f124"/>
                  </a:cubicBezTo>
                  <a:lnTo>
                    <a:pt x="f123" y="f125"/>
                  </a:lnTo>
                  <a:cubicBezTo>
                    <a:pt x="f126" y="f127"/>
                    <a:pt x="f88" y="f128"/>
                    <a:pt x="f129" y="f130"/>
                  </a:cubicBezTo>
                  <a:cubicBezTo>
                    <a:pt x="f11" y="f131"/>
                    <a:pt x="f88" y="f132"/>
                    <a:pt x="f17" y="f132"/>
                  </a:cubicBezTo>
                  <a:cubicBezTo>
                    <a:pt x="f50" y="f133"/>
                    <a:pt x="f134" y="f4"/>
                    <a:pt x="f135" y="f4"/>
                  </a:cubicBezTo>
                  <a:cubicBezTo>
                    <a:pt x="f136" y="f4"/>
                    <a:pt x="f137" y="f133"/>
                    <a:pt x="f14" y="f132"/>
                  </a:cubicBezTo>
                  <a:cubicBezTo>
                    <a:pt x="f103" y="f132"/>
                    <a:pt x="f138" y="f131"/>
                    <a:pt x="f28" y="f130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48"/>
                  </a:cubicBezTo>
                  <a:cubicBezTo>
                    <a:pt x="f150" y="f148"/>
                    <a:pt x="f14" y="f151"/>
                    <a:pt x="f14" y="f152"/>
                  </a:cubicBezTo>
                  <a:cubicBezTo>
                    <a:pt x="f12" y="f153"/>
                    <a:pt x="f154" y="f155"/>
                    <a:pt x="f102" y="f156"/>
                  </a:cubicBezTo>
                  <a:cubicBezTo>
                    <a:pt x="f157" y="f158"/>
                    <a:pt x="f102" y="f159"/>
                    <a:pt x="f99" y="f131"/>
                  </a:cubicBezTo>
                  <a:cubicBezTo>
                    <a:pt x="f143" y="f68"/>
                    <a:pt x="f8" y="f160"/>
                    <a:pt x="f7" y="f160"/>
                  </a:cubicBezTo>
                  <a:lnTo>
                    <a:pt x="f7" y="f69"/>
                  </a:lnTo>
                  <a:cubicBezTo>
                    <a:pt x="f7" y="f161"/>
                    <a:pt x="f137" y="f158"/>
                    <a:pt x="f162" y="f158"/>
                  </a:cubicBezTo>
                  <a:lnTo>
                    <a:pt x="f48" y="f158"/>
                  </a:lnTo>
                  <a:cubicBezTo>
                    <a:pt x="f163" y="f158"/>
                    <a:pt x="f17" y="f161"/>
                    <a:pt x="f17" y="f69"/>
                  </a:cubicBezTo>
                  <a:lnTo>
                    <a:pt x="f17" y="f160"/>
                  </a:lnTo>
                  <a:cubicBezTo>
                    <a:pt x="f164" y="f160"/>
                    <a:pt x="f165" y="f68"/>
                    <a:pt x="f121" y="f131"/>
                  </a:cubicBezTo>
                  <a:cubicBezTo>
                    <a:pt x="f119" y="f159"/>
                    <a:pt x="f81" y="f158"/>
                    <a:pt x="f166" y="f156"/>
                  </a:cubicBezTo>
                  <a:cubicBezTo>
                    <a:pt x="f92" y="f167"/>
                    <a:pt x="f168" y="f169"/>
                    <a:pt x="f168" y="f125"/>
                  </a:cubicBezTo>
                  <a:lnTo>
                    <a:pt x="f168" y="f124"/>
                  </a:lnTo>
                  <a:cubicBezTo>
                    <a:pt x="f24" y="f170"/>
                    <a:pt x="f18" y="f171"/>
                    <a:pt x="f123" y="f172"/>
                  </a:cubicBezTo>
                  <a:cubicBezTo>
                    <a:pt x="f81" y="f173"/>
                    <a:pt x="f87" y="f174"/>
                    <a:pt x="f86" y="f175"/>
                  </a:cubicBezTo>
                  <a:lnTo>
                    <a:pt x="f86" y="f176"/>
                  </a:lnTo>
                  <a:cubicBezTo>
                    <a:pt x="f86" y="f177"/>
                    <a:pt x="f178" y="f179"/>
                    <a:pt x="f48" y="f179"/>
                  </a:cubicBezTo>
                  <a:lnTo>
                    <a:pt x="f47" y="f179"/>
                  </a:lnTo>
                  <a:cubicBezTo>
                    <a:pt x="f180" y="f179"/>
                    <a:pt x="f181" y="f177"/>
                    <a:pt x="f181" y="f176"/>
                  </a:cubicBezTo>
                  <a:lnTo>
                    <a:pt x="f181" y="f3"/>
                  </a:lnTo>
                  <a:cubicBezTo>
                    <a:pt x="f176" y="f182"/>
                    <a:pt x="f183" y="f173"/>
                    <a:pt x="f184" y="f172"/>
                  </a:cubicBezTo>
                  <a:cubicBezTo>
                    <a:pt x="f185" y="f186"/>
                    <a:pt x="f12" y="f187"/>
                    <a:pt x="f188" y="f189"/>
                  </a:cubicBezTo>
                  <a:cubicBezTo>
                    <a:pt x="f190" y="f191"/>
                    <a:pt x="f192" y="f193"/>
                    <a:pt x="f194" y="f193"/>
                  </a:cubicBezTo>
                  <a:cubicBezTo>
                    <a:pt x="f195" y="f193"/>
                    <a:pt x="f184" y="f196"/>
                    <a:pt x="f184" y="f197"/>
                  </a:cubicBezTo>
                  <a:cubicBezTo>
                    <a:pt x="f198" y="f199"/>
                    <a:pt x="f103" y="f171"/>
                    <a:pt x="f200" y="f201"/>
                  </a:cubicBezTo>
                  <a:cubicBezTo>
                    <a:pt x="f27" y="f202"/>
                    <a:pt x="f203" y="f204"/>
                    <a:pt x="f138" y="f205"/>
                  </a:cubicBezTo>
                  <a:lnTo>
                    <a:pt x="f206" y="f205"/>
                  </a:lnTo>
                  <a:cubicBezTo>
                    <a:pt x="f110" y="f205"/>
                    <a:pt x="f3" y="f207"/>
                    <a:pt x="f3" y="f111"/>
                  </a:cubicBezTo>
                  <a:lnTo>
                    <a:pt x="f3" y="f110"/>
                  </a:lnTo>
                  <a:cubicBezTo>
                    <a:pt x="f3" y="f206"/>
                    <a:pt x="f110" y="f208"/>
                    <a:pt x="f206" y="f208"/>
                  </a:cubicBezTo>
                  <a:lnTo>
                    <a:pt x="f59" y="f208"/>
                  </a:lnTo>
                  <a:lnTo>
                    <a:pt x="f59" y="f209"/>
                  </a:lnTo>
                  <a:lnTo>
                    <a:pt x="f210" y="f209"/>
                  </a:lnTo>
                  <a:cubicBezTo>
                    <a:pt x="f211" y="f209"/>
                    <a:pt x="f212" y="f213"/>
                    <a:pt x="f212" y="f104"/>
                  </a:cubicBezTo>
                  <a:lnTo>
                    <a:pt x="f212" y="f103"/>
                  </a:lnTo>
                  <a:cubicBezTo>
                    <a:pt x="f212" y="f141"/>
                    <a:pt x="f211" y="f214"/>
                    <a:pt x="f210" y="f214"/>
                  </a:cubicBezTo>
                  <a:lnTo>
                    <a:pt x="f26" y="f214"/>
                  </a:lnTo>
                  <a:cubicBezTo>
                    <a:pt x="f215" y="f7"/>
                    <a:pt x="f27" y="f98"/>
                    <a:pt x="f157" y="f97"/>
                  </a:cubicBezTo>
                  <a:lnTo>
                    <a:pt x="f157" y="f216"/>
                  </a:lnTo>
                  <a:cubicBezTo>
                    <a:pt x="f103" y="f96"/>
                    <a:pt x="f139" y="f217"/>
                    <a:pt x="f176" y="f94"/>
                  </a:cubicBezTo>
                  <a:lnTo>
                    <a:pt x="f218" y="f94"/>
                  </a:lnTo>
                  <a:cubicBezTo>
                    <a:pt x="f219" y="f94"/>
                    <a:pt x="f58" y="f77"/>
                    <a:pt x="f58" y="f220"/>
                  </a:cubicBezTo>
                  <a:lnTo>
                    <a:pt x="f58" y="f92"/>
                  </a:lnTo>
                  <a:cubicBezTo>
                    <a:pt x="f58" y="f91"/>
                    <a:pt x="f219" y="f88"/>
                    <a:pt x="f218" y="f88"/>
                  </a:cubicBezTo>
                  <a:lnTo>
                    <a:pt x="f30" y="f88"/>
                  </a:lnTo>
                  <a:cubicBezTo>
                    <a:pt x="f139" y="f29"/>
                    <a:pt x="f103" y="f86"/>
                    <a:pt x="f157" y="f84"/>
                  </a:cubicBezTo>
                  <a:lnTo>
                    <a:pt x="f157" y="f83"/>
                  </a:lnTo>
                  <a:cubicBezTo>
                    <a:pt x="f157" y="f82"/>
                    <a:pt x="f180" y="f2"/>
                    <a:pt x="f221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681;p61">
              <a:extLst>
                <a:ext uri="{FF2B5EF4-FFF2-40B4-BE49-F238E27FC236}">
                  <a16:creationId xmlns:a16="http://schemas.microsoft.com/office/drawing/2014/main" id="{8B42CA3D-D358-7237-45A7-40C19547442D}"/>
                </a:ext>
              </a:extLst>
            </p:cNvPr>
            <p:cNvSpPr/>
            <p:nvPr/>
          </p:nvSpPr>
          <p:spPr>
            <a:xfrm>
              <a:off x="4404911" y="1868046"/>
              <a:ext cx="112827" cy="27240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25"/>
                <a:gd name="f4" fmla="val 6097"/>
                <a:gd name="f5" fmla="val 1239"/>
                <a:gd name="f6" fmla="val 369"/>
                <a:gd name="f7" fmla="val 1697"/>
                <a:gd name="f8" fmla="val 2156"/>
                <a:gd name="f9" fmla="val 667"/>
                <a:gd name="f10" fmla="val 2191"/>
                <a:gd name="f11" fmla="val 1262"/>
                <a:gd name="f12" fmla="val 2215"/>
                <a:gd name="f13" fmla="val 1763"/>
                <a:gd name="f14" fmla="val 2144"/>
                <a:gd name="f15" fmla="val 2072"/>
                <a:gd name="f16" fmla="val 2049"/>
                <a:gd name="f17" fmla="val 2382"/>
                <a:gd name="f18" fmla="val 1906"/>
                <a:gd name="f19" fmla="val 2691"/>
                <a:gd name="f20" fmla="val 1691"/>
                <a:gd name="f21" fmla="val 3120"/>
                <a:gd name="f22" fmla="val 1572"/>
                <a:gd name="f23" fmla="val 3596"/>
                <a:gd name="f24" fmla="val 1525"/>
                <a:gd name="f25" fmla="val 4073"/>
                <a:gd name="f26" fmla="val 4263"/>
                <a:gd name="f27" fmla="val 1548"/>
                <a:gd name="f28" fmla="val 4620"/>
                <a:gd name="f29" fmla="val 1620"/>
                <a:gd name="f30" fmla="val 5001"/>
                <a:gd name="f31" fmla="val 1739"/>
                <a:gd name="f32" fmla="val 5335"/>
                <a:gd name="f33" fmla="val 1787"/>
                <a:gd name="f34" fmla="val 5549"/>
                <a:gd name="f35" fmla="val 5787"/>
                <a:gd name="f36" fmla="val 1406"/>
                <a:gd name="f37" fmla="val 1096"/>
                <a:gd name="f38" fmla="val 882"/>
                <a:gd name="f39" fmla="val 715"/>
                <a:gd name="f40" fmla="val 5573"/>
                <a:gd name="f41" fmla="val 763"/>
                <a:gd name="f42" fmla="val 953"/>
                <a:gd name="f43" fmla="val 977"/>
                <a:gd name="f44" fmla="val 929"/>
                <a:gd name="f45" fmla="val 810"/>
                <a:gd name="f46" fmla="val 596"/>
                <a:gd name="f47" fmla="val 453"/>
                <a:gd name="f48" fmla="val 358"/>
                <a:gd name="f49" fmla="val 286"/>
                <a:gd name="f50" fmla="val 322"/>
                <a:gd name="f51" fmla="val 780"/>
                <a:gd name="f52" fmla="val 1263"/>
                <a:gd name="f53" fmla="val 572"/>
                <a:gd name="f54" fmla="val 48"/>
                <a:gd name="f55" fmla="val 2120"/>
                <a:gd name="f56" fmla="val 167"/>
                <a:gd name="f57" fmla="val 2477"/>
                <a:gd name="f58" fmla="val 310"/>
                <a:gd name="f59" fmla="val 2787"/>
                <a:gd name="f60" fmla="val 524"/>
                <a:gd name="f61" fmla="val 3191"/>
                <a:gd name="f62" fmla="val 643"/>
                <a:gd name="f63" fmla="val 3620"/>
                <a:gd name="f64" fmla="val 691"/>
                <a:gd name="f65" fmla="val 4596"/>
                <a:gd name="f66" fmla="val 4930"/>
                <a:gd name="f67" fmla="val 477"/>
                <a:gd name="f68" fmla="val 5263"/>
                <a:gd name="f69" fmla="val 429"/>
                <a:gd name="f70" fmla="val 5454"/>
                <a:gd name="f71" fmla="val 5668"/>
                <a:gd name="f72" fmla="val 5835"/>
                <a:gd name="f73" fmla="val 6001"/>
                <a:gd name="f74" fmla="val 905"/>
                <a:gd name="f75" fmla="val 1120"/>
                <a:gd name="f76" fmla="val 1429"/>
                <a:gd name="f77" fmla="val 1858"/>
                <a:gd name="f78" fmla="val 2168"/>
                <a:gd name="f79" fmla="val 1953"/>
                <a:gd name="f80" fmla="val 1882"/>
                <a:gd name="f81" fmla="val 2025"/>
                <a:gd name="f82" fmla="*/ f0 1 2525"/>
                <a:gd name="f83" fmla="*/ f1 1 6097"/>
                <a:gd name="f84" fmla="val f2"/>
                <a:gd name="f85" fmla="val f3"/>
                <a:gd name="f86" fmla="val f4"/>
                <a:gd name="f87" fmla="+- f86 0 f84"/>
                <a:gd name="f88" fmla="+- f85 0 f84"/>
                <a:gd name="f89" fmla="*/ f88 1 2525"/>
                <a:gd name="f90" fmla="*/ f87 1 6097"/>
                <a:gd name="f91" fmla="*/ f84 1 f89"/>
                <a:gd name="f92" fmla="*/ f85 1 f89"/>
                <a:gd name="f93" fmla="*/ f84 1 f90"/>
                <a:gd name="f94" fmla="*/ f86 1 f90"/>
                <a:gd name="f95" fmla="*/ f91 f82 1"/>
                <a:gd name="f96" fmla="*/ f92 f82 1"/>
                <a:gd name="f97" fmla="*/ f94 f83 1"/>
                <a:gd name="f98" fmla="*/ f93 f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5" t="f98" r="f96" b="f97"/>
              <a:pathLst>
                <a:path w="2525" h="609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lnTo>
                    <a:pt x="f24" y="f26"/>
                  </a:ln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29" y="f35"/>
                    <a:pt x="f36" y="f35"/>
                  </a:cubicBezTo>
                  <a:lnTo>
                    <a:pt x="f37" y="f35"/>
                  </a:lnTo>
                  <a:cubicBezTo>
                    <a:pt x="f38" y="f35"/>
                    <a:pt x="f39" y="f40"/>
                    <a:pt x="f41" y="f32"/>
                  </a:cubicBezTo>
                  <a:cubicBezTo>
                    <a:pt x="f38" y="f30"/>
                    <a:pt x="f42" y="f28"/>
                    <a:pt x="f43" y="f26"/>
                  </a:cubicBezTo>
                  <a:lnTo>
                    <a:pt x="f43" y="f25"/>
                  </a:lnTo>
                  <a:cubicBezTo>
                    <a:pt x="f44" y="f23"/>
                    <a:pt x="f45" y="f21"/>
                    <a:pt x="f46" y="f19"/>
                  </a:cubicBezTo>
                  <a:cubicBezTo>
                    <a:pt x="f47" y="f17"/>
                    <a:pt x="f48" y="f15"/>
                    <a:pt x="f49" y="f13"/>
                  </a:cubicBezTo>
                  <a:lnTo>
                    <a:pt x="f49" y="f11"/>
                  </a:lnTo>
                  <a:cubicBezTo>
                    <a:pt x="f50" y="f9"/>
                    <a:pt x="f51" y="f6"/>
                    <a:pt x="f5" y="f6"/>
                  </a:cubicBezTo>
                  <a:close/>
                  <a:moveTo>
                    <a:pt x="f52" y="f2"/>
                  </a:moveTo>
                  <a:cubicBezTo>
                    <a:pt x="f53" y="f2"/>
                    <a:pt x="f2" y="f53"/>
                    <a:pt x="f2" y="f11"/>
                  </a:cubicBezTo>
                  <a:lnTo>
                    <a:pt x="f2" y="f13"/>
                  </a:ln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25"/>
                  </a:cubicBezTo>
                  <a:lnTo>
                    <a:pt x="f64" y="f26"/>
                  </a:lnTo>
                  <a:cubicBezTo>
                    <a:pt x="f9" y="f65"/>
                    <a:pt x="f46" y="f66"/>
                    <a:pt x="f67" y="f68"/>
                  </a:cubicBezTo>
                  <a:cubicBezTo>
                    <a:pt x="f69" y="f70"/>
                    <a:pt x="f67" y="f71"/>
                    <a:pt x="f46" y="f72"/>
                  </a:cubicBezTo>
                  <a:cubicBezTo>
                    <a:pt x="f39" y="f73"/>
                    <a:pt x="f74" y="f4"/>
                    <a:pt x="f75" y="f4"/>
                  </a:cubicBezTo>
                  <a:lnTo>
                    <a:pt x="f76" y="f4"/>
                  </a:lnTo>
                  <a:cubicBezTo>
                    <a:pt x="f77" y="f4"/>
                    <a:pt x="f78" y="f71"/>
                    <a:pt x="f16" y="f68"/>
                  </a:cubicBezTo>
                  <a:cubicBezTo>
                    <a:pt x="f79" y="f66"/>
                    <a:pt x="f80" y="f65"/>
                    <a:pt x="f77" y="f26"/>
                  </a:cubicBezTo>
                  <a:lnTo>
                    <a:pt x="f77" y="f25"/>
                  </a:lnTo>
                  <a:cubicBezTo>
                    <a:pt x="f18" y="f63"/>
                    <a:pt x="f81" y="f61"/>
                    <a:pt x="f12" y="f59"/>
                  </a:cubicBezTo>
                  <a:cubicBezTo>
                    <a:pt x="f17" y="f57"/>
                    <a:pt x="f57" y="f55"/>
                    <a:pt x="f3" y="f13"/>
                  </a:cubicBezTo>
                  <a:lnTo>
                    <a:pt x="f3" y="f11"/>
                  </a:lnTo>
                  <a:cubicBezTo>
                    <a:pt x="f3" y="f53"/>
                    <a:pt x="f79" y="f2"/>
                    <a:pt x="f52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682;p61">
              <a:extLst>
                <a:ext uri="{FF2B5EF4-FFF2-40B4-BE49-F238E27FC236}">
                  <a16:creationId xmlns:a16="http://schemas.microsoft.com/office/drawing/2014/main" id="{55DD74B6-D940-4230-EB0A-385F40426DE0}"/>
                </a:ext>
              </a:extLst>
            </p:cNvPr>
            <p:cNvSpPr/>
            <p:nvPr/>
          </p:nvSpPr>
          <p:spPr>
            <a:xfrm>
              <a:off x="4477249" y="1908252"/>
              <a:ext cx="13898" cy="419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939"/>
                <a:gd name="f5" fmla="val 116"/>
                <a:gd name="f6" fmla="val 1"/>
                <a:gd name="f7" fmla="val 55"/>
                <a:gd name="f8" fmla="val 65"/>
                <a:gd name="f9" fmla="val 148"/>
                <a:gd name="f10" fmla="val 791"/>
                <a:gd name="f11" fmla="val 874"/>
                <a:gd name="f12" fmla="val 125"/>
                <a:gd name="f13" fmla="val 134"/>
                <a:gd name="f14" fmla="val 937"/>
                <a:gd name="f15" fmla="val 144"/>
                <a:gd name="f16" fmla="val 934"/>
                <a:gd name="f17" fmla="val 239"/>
                <a:gd name="f18" fmla="val 310"/>
                <a:gd name="f19" fmla="val 886"/>
                <a:gd name="f20" fmla="val 53"/>
                <a:gd name="f21" fmla="val 5"/>
                <a:gd name="f22" fmla="val 2"/>
                <a:gd name="f23" fmla="*/ f0 1 311"/>
                <a:gd name="f24" fmla="*/ f1 1 939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311"/>
                <a:gd name="f31" fmla="*/ f28 1 939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311" h="939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7" y="f4"/>
                    <a:pt x="f5" y="f4"/>
                  </a:cubicBezTo>
                  <a:cubicBezTo>
                    <a:pt x="f12" y="f4"/>
                    <a:pt x="f13" y="f14"/>
                    <a:pt x="f15" y="f16"/>
                  </a:cubicBezTo>
                  <a:cubicBezTo>
                    <a:pt x="f17" y="f16"/>
                    <a:pt x="f18" y="f19"/>
                    <a:pt x="f18" y="f10"/>
                  </a:cubicBezTo>
                  <a:lnTo>
                    <a:pt x="f18" y="f9"/>
                  </a:lnTo>
                  <a:cubicBezTo>
                    <a:pt x="f18" y="f20"/>
                    <a:pt x="f17" y="f21"/>
                    <a:pt x="f15" y="f21"/>
                  </a:cubicBezTo>
                  <a:cubicBezTo>
                    <a:pt x="f13" y="f22"/>
                    <a:pt x="f12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683;p61">
              <a:extLst>
                <a:ext uri="{FF2B5EF4-FFF2-40B4-BE49-F238E27FC236}">
                  <a16:creationId xmlns:a16="http://schemas.microsoft.com/office/drawing/2014/main" id="{FBE729F5-37DB-1E20-DC0E-1B3855877688}"/>
                </a:ext>
              </a:extLst>
            </p:cNvPr>
            <p:cNvSpPr/>
            <p:nvPr/>
          </p:nvSpPr>
          <p:spPr>
            <a:xfrm>
              <a:off x="4432572" y="1908480"/>
              <a:ext cx="13898" cy="423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947"/>
                <a:gd name="f5" fmla="val 167"/>
                <a:gd name="f6" fmla="val 72"/>
                <a:gd name="f7" fmla="val 1"/>
                <a:gd name="f8" fmla="val 48"/>
                <a:gd name="f9" fmla="val 143"/>
                <a:gd name="f10" fmla="val 786"/>
                <a:gd name="f11" fmla="val 893"/>
                <a:gd name="f12" fmla="val 78"/>
                <a:gd name="f13" fmla="val 155"/>
                <a:gd name="f14" fmla="val 233"/>
                <a:gd name="f15" fmla="val 310"/>
                <a:gd name="f16" fmla="val 239"/>
                <a:gd name="f17" fmla="*/ f0 1 311"/>
                <a:gd name="f18" fmla="*/ f1 1 947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11"/>
                <a:gd name="f25" fmla="*/ f22 1 947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11" h="946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12" y="f4"/>
                    <a:pt x="f13" y="f4"/>
                  </a:cubicBezTo>
                  <a:cubicBezTo>
                    <a:pt x="f14" y="f4"/>
                    <a:pt x="f15" y="f11"/>
                    <a:pt x="f15" y="f10"/>
                  </a:cubicBezTo>
                  <a:lnTo>
                    <a:pt x="f15" y="f9"/>
                  </a:lnTo>
                  <a:cubicBezTo>
                    <a:pt x="f15" y="f8"/>
                    <a:pt x="f16" y="f2"/>
                    <a:pt x="f5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684;p61">
              <a:extLst>
                <a:ext uri="{FF2B5EF4-FFF2-40B4-BE49-F238E27FC236}">
                  <a16:creationId xmlns:a16="http://schemas.microsoft.com/office/drawing/2014/main" id="{794421C9-89FB-8B64-692F-A5C57180E4A5}"/>
                </a:ext>
              </a:extLst>
            </p:cNvPr>
            <p:cNvSpPr/>
            <p:nvPr/>
          </p:nvSpPr>
          <p:spPr>
            <a:xfrm>
              <a:off x="4434711" y="1793568"/>
              <a:ext cx="54287" cy="138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15"/>
                <a:gd name="f4" fmla="val 310"/>
                <a:gd name="f5" fmla="val 143"/>
                <a:gd name="f6" fmla="val 72"/>
                <a:gd name="f7" fmla="val 167"/>
                <a:gd name="f8" fmla="val 238"/>
                <a:gd name="f9" fmla="val 1048"/>
                <a:gd name="f10" fmla="val 1143"/>
                <a:gd name="f11" fmla="val 1191"/>
                <a:gd name="f12" fmla="*/ f0 1 1215"/>
                <a:gd name="f13" fmla="*/ f1 1 310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1215"/>
                <a:gd name="f20" fmla="*/ f17 1 310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1215" h="310">
                  <a:moveTo>
                    <a:pt x="f5" y="f2"/>
                  </a:moveTo>
                  <a:cubicBezTo>
                    <a:pt x="f6" y="f2"/>
                    <a:pt x="f2" y="f6"/>
                    <a:pt x="f2" y="f7"/>
                  </a:cubicBezTo>
                  <a:cubicBezTo>
                    <a:pt x="f2" y="f8"/>
                    <a:pt x="f6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11" y="f7"/>
                  </a:cubicBezTo>
                  <a:cubicBezTo>
                    <a:pt x="f11" y="f6"/>
                    <a:pt x="f10" y="f2"/>
                    <a:pt x="f9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685;p61">
              <a:extLst>
                <a:ext uri="{FF2B5EF4-FFF2-40B4-BE49-F238E27FC236}">
                  <a16:creationId xmlns:a16="http://schemas.microsoft.com/office/drawing/2014/main" id="{0C400F56-0DDE-2FBD-B328-A241D9766CE8}"/>
                </a:ext>
              </a:extLst>
            </p:cNvPr>
            <p:cNvSpPr/>
            <p:nvPr/>
          </p:nvSpPr>
          <p:spPr>
            <a:xfrm>
              <a:off x="4431493" y="1947836"/>
              <a:ext cx="52193" cy="459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68"/>
                <a:gd name="f4" fmla="val 1028"/>
                <a:gd name="f5" fmla="val 664"/>
                <a:gd name="f6" fmla="val 323"/>
                <a:gd name="f7" fmla="val 763"/>
                <a:gd name="f8" fmla="val 858"/>
                <a:gd name="f9" fmla="val 397"/>
                <a:gd name="f10" fmla="val 524"/>
                <a:gd name="f11" fmla="val 620"/>
                <a:gd name="f12" fmla="val 787"/>
                <a:gd name="f13" fmla="val 715"/>
                <a:gd name="f14" fmla="val 668"/>
                <a:gd name="f15" fmla="val 501"/>
                <a:gd name="f16" fmla="val 406"/>
                <a:gd name="f17" fmla="val 500"/>
                <a:gd name="f18" fmla="val 525"/>
                <a:gd name="f19" fmla="val 381"/>
                <a:gd name="f20" fmla="val 564"/>
                <a:gd name="f21" fmla="val 342"/>
                <a:gd name="f22" fmla="val 615"/>
                <a:gd name="f23" fmla="val 215"/>
                <a:gd name="f24" fmla="val 1"/>
                <a:gd name="f25" fmla="val 548"/>
                <a:gd name="f26" fmla="val 310"/>
                <a:gd name="f27" fmla="val 881"/>
                <a:gd name="f28" fmla="val 411"/>
                <a:gd name="f29" fmla="val 982"/>
                <a:gd name="f30" fmla="val 536"/>
                <a:gd name="f31" fmla="val 1027"/>
                <a:gd name="f32" fmla="val 660"/>
                <a:gd name="f33" fmla="val 918"/>
                <a:gd name="f34" fmla="val 830"/>
                <a:gd name="f35" fmla="val 238"/>
                <a:gd name="f36" fmla="val 953"/>
                <a:gd name="f37" fmla="*/ f0 1 1168"/>
                <a:gd name="f38" fmla="*/ f1 1 1028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1168"/>
                <a:gd name="f45" fmla="*/ f42 1 1028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1168" h="102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3"/>
                  </a:cubicBezTo>
                  <a:cubicBezTo>
                    <a:pt x="f15" y="f13"/>
                    <a:pt x="f16" y="f17"/>
                    <a:pt x="f18" y="f19"/>
                  </a:cubicBezTo>
                  <a:cubicBezTo>
                    <a:pt x="f20" y="f21"/>
                    <a:pt x="f22" y="f6"/>
                    <a:pt x="f5" y="f6"/>
                  </a:cubicBezTo>
                  <a:close/>
                  <a:moveTo>
                    <a:pt x="f14" y="f2"/>
                  </a:moveTo>
                  <a:cubicBezTo>
                    <a:pt x="f23" y="f2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1"/>
                  </a:cubicBezTo>
                  <a:cubicBezTo>
                    <a:pt x="f33" y="f31"/>
                    <a:pt x="f3" y="f34"/>
                    <a:pt x="f3" y="f10"/>
                  </a:cubicBezTo>
                  <a:cubicBezTo>
                    <a:pt x="f3" y="f35"/>
                    <a:pt x="f36" y="f2"/>
                    <a:pt x="f14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686;p61">
              <a:extLst>
                <a:ext uri="{FF2B5EF4-FFF2-40B4-BE49-F238E27FC236}">
                  <a16:creationId xmlns:a16="http://schemas.microsoft.com/office/drawing/2014/main" id="{B75C3554-FBF6-C866-0CDE-0B26EA1B24C3}"/>
                </a:ext>
              </a:extLst>
            </p:cNvPr>
            <p:cNvSpPr/>
            <p:nvPr/>
          </p:nvSpPr>
          <p:spPr>
            <a:xfrm>
              <a:off x="4576224" y="1730785"/>
              <a:ext cx="213942" cy="4777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788"/>
                <a:gd name="f4" fmla="val 10693"/>
                <a:gd name="f5" fmla="val 882"/>
                <a:gd name="f6" fmla="val 1358"/>
                <a:gd name="f7" fmla="val 858"/>
                <a:gd name="f8" fmla="val 1405"/>
                <a:gd name="f9" fmla="val 1453"/>
                <a:gd name="f10" fmla="val 1477"/>
                <a:gd name="f11" fmla="val 1524"/>
                <a:gd name="f12" fmla="val 1548"/>
                <a:gd name="f13" fmla="val 1596"/>
                <a:gd name="f14" fmla="val 644"/>
                <a:gd name="f15" fmla="val 4144"/>
                <a:gd name="f16" fmla="val 3930"/>
                <a:gd name="f17" fmla="val 3144"/>
                <a:gd name="f18" fmla="val 1000"/>
                <a:gd name="f19" fmla="val 3787"/>
                <a:gd name="f20" fmla="val 1977"/>
                <a:gd name="f21" fmla="val 1668"/>
                <a:gd name="f22" fmla="val 1025"/>
                <a:gd name="f23" fmla="val 3382"/>
                <a:gd name="f24" fmla="val 2239"/>
                <a:gd name="f25" fmla="val 2644"/>
                <a:gd name="f26" fmla="val 3216"/>
                <a:gd name="f27" fmla="val 2596"/>
                <a:gd name="f28" fmla="val 3073"/>
                <a:gd name="f29" fmla="val 2572"/>
                <a:gd name="f30" fmla="val 2906"/>
                <a:gd name="f31" fmla="val 1906"/>
                <a:gd name="f32" fmla="val 1739"/>
                <a:gd name="f33" fmla="val 2247"/>
                <a:gd name="f34" fmla="val 1517"/>
                <a:gd name="f35" fmla="val 2268"/>
                <a:gd name="f36" fmla="val 1583"/>
                <a:gd name="f37" fmla="val 2286"/>
                <a:gd name="f38" fmla="val 3287"/>
                <a:gd name="f39" fmla="val 2263"/>
                <a:gd name="f40" fmla="val 620"/>
                <a:gd name="f41" fmla="val 3906"/>
                <a:gd name="f42" fmla="val 4120"/>
                <a:gd name="f43" fmla="val 334"/>
                <a:gd name="f44" fmla="val 4454"/>
                <a:gd name="f45" fmla="val 4168"/>
                <a:gd name="f46" fmla="val 4930"/>
                <a:gd name="f47" fmla="val 5001"/>
                <a:gd name="f48" fmla="val 5073"/>
                <a:gd name="f49" fmla="val 667"/>
                <a:gd name="f50" fmla="val 5144"/>
                <a:gd name="f51" fmla="val 2882"/>
                <a:gd name="f52" fmla="val 3430"/>
                <a:gd name="f53" fmla="val 3859"/>
                <a:gd name="f54" fmla="val 3310"/>
                <a:gd name="f55" fmla="val 3834"/>
                <a:gd name="f56" fmla="val 4835"/>
                <a:gd name="f57" fmla="val 5216"/>
                <a:gd name="f58" fmla="val 3692"/>
                <a:gd name="f59" fmla="val 5597"/>
                <a:gd name="f60" fmla="val 3525"/>
                <a:gd name="f61" fmla="val 5954"/>
                <a:gd name="f62" fmla="val 3335"/>
                <a:gd name="f63" fmla="val 6335"/>
                <a:gd name="f64" fmla="val 6740"/>
                <a:gd name="f65" fmla="val 3168"/>
                <a:gd name="f66" fmla="val 7145"/>
                <a:gd name="f67" fmla="val 7335"/>
                <a:gd name="f68" fmla="val 7788"/>
                <a:gd name="f69" fmla="val 3597"/>
                <a:gd name="f70" fmla="val 9050"/>
                <a:gd name="f71" fmla="val 3644"/>
                <a:gd name="f72" fmla="val 9193"/>
                <a:gd name="f73" fmla="val 9335"/>
                <a:gd name="f74" fmla="val 9455"/>
                <a:gd name="f75" fmla="val 3573"/>
                <a:gd name="f76" fmla="val 9550"/>
                <a:gd name="f77" fmla="val 3501"/>
                <a:gd name="f78" fmla="val 9669"/>
                <a:gd name="f79" fmla="val 9716"/>
                <a:gd name="f80" fmla="val 3263"/>
                <a:gd name="f81" fmla="val 9693"/>
                <a:gd name="f82" fmla="val 9502"/>
                <a:gd name="f83" fmla="val 3096"/>
                <a:gd name="f84" fmla="val 1882"/>
                <a:gd name="f85" fmla="val 1691"/>
                <a:gd name="f86" fmla="val 1525"/>
                <a:gd name="f87" fmla="val 1406"/>
                <a:gd name="f88" fmla="val 1287"/>
                <a:gd name="f89" fmla="val 1191"/>
                <a:gd name="f90" fmla="val 1120"/>
                <a:gd name="f91" fmla="val 1096"/>
                <a:gd name="f92" fmla="val 1144"/>
                <a:gd name="f93" fmla="val 1549"/>
                <a:gd name="f94" fmla="val 1429"/>
                <a:gd name="f95" fmla="val 1263"/>
                <a:gd name="f96" fmla="val 977"/>
                <a:gd name="f97" fmla="val 929"/>
                <a:gd name="f98" fmla="val 9645"/>
                <a:gd name="f99" fmla="val 2930"/>
                <a:gd name="f100" fmla="val 2954"/>
                <a:gd name="f101" fmla="val 9812"/>
                <a:gd name="f102" fmla="val 2989"/>
                <a:gd name="f103" fmla="val 10205"/>
                <a:gd name="f104" fmla="val 2698"/>
                <a:gd name="f105" fmla="val 10401"/>
                <a:gd name="f106" fmla="val 2406"/>
                <a:gd name="f107" fmla="val 2114"/>
                <a:gd name="f108" fmla="val 1822"/>
                <a:gd name="f109" fmla="val 1858"/>
                <a:gd name="f110" fmla="val 1644"/>
                <a:gd name="f111" fmla="val 1334"/>
                <a:gd name="f112" fmla="val 238"/>
                <a:gd name="f113" fmla="val 548"/>
                <a:gd name="f114" fmla="val 905"/>
                <a:gd name="f115" fmla="val 1048"/>
                <a:gd name="f116" fmla="val 953"/>
                <a:gd name="f117" fmla="val 477"/>
                <a:gd name="f118" fmla="val 382"/>
                <a:gd name="f119" fmla="val 310"/>
                <a:gd name="f120" fmla="val 1119"/>
                <a:gd name="f121" fmla="val 1215"/>
                <a:gd name="f122" fmla="val 1762"/>
                <a:gd name="f123" fmla="val 1834"/>
                <a:gd name="f124" fmla="val 1905"/>
                <a:gd name="f125" fmla="val 1001"/>
                <a:gd name="f126" fmla="val 2024"/>
                <a:gd name="f127" fmla="val 2096"/>
                <a:gd name="f128" fmla="val 2834"/>
                <a:gd name="f129" fmla="val 3025"/>
                <a:gd name="f130" fmla="val 691"/>
                <a:gd name="f131" fmla="val 3596"/>
                <a:gd name="f132" fmla="val 143"/>
                <a:gd name="f133" fmla="val 72"/>
                <a:gd name="f134" fmla="val 1"/>
                <a:gd name="f135" fmla="val 3668"/>
                <a:gd name="f136" fmla="val 3739"/>
                <a:gd name="f137" fmla="val 4287"/>
                <a:gd name="f138" fmla="val 4382"/>
                <a:gd name="f139" fmla="val 596"/>
                <a:gd name="f140" fmla="val 4620"/>
                <a:gd name="f141" fmla="val 4692"/>
                <a:gd name="f142" fmla="val 4763"/>
                <a:gd name="f143" fmla="val 5311"/>
                <a:gd name="f144" fmla="val 5406"/>
                <a:gd name="f145" fmla="val 5478"/>
                <a:gd name="f146" fmla="val 739"/>
                <a:gd name="f147" fmla="val 786"/>
                <a:gd name="f148" fmla="val 5668"/>
                <a:gd name="f149" fmla="val 5882"/>
                <a:gd name="f150" fmla="val 6073"/>
                <a:gd name="f151" fmla="val 6406"/>
                <a:gd name="f152" fmla="val 1239"/>
                <a:gd name="f153" fmla="val 6787"/>
                <a:gd name="f154" fmla="val 7168"/>
                <a:gd name="f155" fmla="val 7954"/>
                <a:gd name="f156" fmla="val 8550"/>
                <a:gd name="f157" fmla="val 834"/>
                <a:gd name="f158" fmla="val 9121"/>
                <a:gd name="f159" fmla="val 9574"/>
                <a:gd name="f160" fmla="val 10050"/>
                <a:gd name="f161" fmla="val 10479"/>
                <a:gd name="f162" fmla="val 2031"/>
                <a:gd name="f163" fmla="val 2391"/>
                <a:gd name="f164" fmla="val 2751"/>
                <a:gd name="f165" fmla="val 3108"/>
                <a:gd name="f166" fmla="val 3239"/>
                <a:gd name="f167" fmla="val 3716"/>
                <a:gd name="f168" fmla="val 4073"/>
                <a:gd name="f169" fmla="val 3478"/>
                <a:gd name="f170" fmla="val 3811"/>
                <a:gd name="f171" fmla="val 3882"/>
                <a:gd name="f172" fmla="val 5859"/>
                <a:gd name="f173" fmla="val 3978"/>
                <a:gd name="f174" fmla="val 4025"/>
                <a:gd name="f175" fmla="val 4621"/>
                <a:gd name="f176" fmla="val 4430"/>
                <a:gd name="f177" fmla="val 4716"/>
                <a:gd name="f178" fmla="val 4358"/>
                <a:gd name="f179" fmla="val 4787"/>
                <a:gd name="f180" fmla="val 3572"/>
                <a:gd name="f181" fmla="val 2072"/>
                <a:gd name="f182" fmla="val 1953"/>
                <a:gd name="f183" fmla="val 3406"/>
                <a:gd name="f184" fmla="val 3120"/>
                <a:gd name="f185" fmla="val 2715"/>
                <a:gd name="f186" fmla="val 2620"/>
                <a:gd name="f187" fmla="val 2549"/>
                <a:gd name="f188" fmla="val 167"/>
                <a:gd name="f189" fmla="val 405"/>
                <a:gd name="f190" fmla="val 3358"/>
                <a:gd name="f191" fmla="val 738"/>
                <a:gd name="f192" fmla="val 715"/>
                <a:gd name="f193" fmla="val 3192"/>
                <a:gd name="f194" fmla="val 2001"/>
                <a:gd name="f195" fmla="val 2168"/>
                <a:gd name="f196" fmla="*/ f0 1 4788"/>
                <a:gd name="f197" fmla="*/ f1 1 10693"/>
                <a:gd name="f198" fmla="val f2"/>
                <a:gd name="f199" fmla="val f3"/>
                <a:gd name="f200" fmla="val f4"/>
                <a:gd name="f201" fmla="+- f200 0 f198"/>
                <a:gd name="f202" fmla="+- f199 0 f198"/>
                <a:gd name="f203" fmla="*/ f202 1 4788"/>
                <a:gd name="f204" fmla="*/ f201 1 10693"/>
                <a:gd name="f205" fmla="*/ f198 1 f203"/>
                <a:gd name="f206" fmla="*/ f199 1 f203"/>
                <a:gd name="f207" fmla="*/ f198 1 f204"/>
                <a:gd name="f208" fmla="*/ f200 1 f204"/>
                <a:gd name="f209" fmla="*/ f205 f196 1"/>
                <a:gd name="f210" fmla="*/ f206 f196 1"/>
                <a:gd name="f211" fmla="*/ f208 f197 1"/>
                <a:gd name="f212" fmla="*/ f207 f19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9" t="f212" r="f210" b="f211"/>
              <a:pathLst>
                <a:path w="4788" h="10693">
                  <a:moveTo>
                    <a:pt x="f5" y="f6"/>
                  </a:moveTo>
                  <a:cubicBezTo>
                    <a:pt x="f7" y="f8"/>
                    <a:pt x="f7" y="f9"/>
                    <a:pt x="f5" y="f10"/>
                  </a:cubicBezTo>
                  <a:cubicBezTo>
                    <a:pt x="f7" y="f11"/>
                    <a:pt x="f7" y="f12"/>
                    <a:pt x="f7" y="f13"/>
                  </a:cubicBezTo>
                  <a:lnTo>
                    <a:pt x="f14" y="f13"/>
                  </a:lnTo>
                  <a:lnTo>
                    <a:pt x="f14" y="f6"/>
                  </a:lnTo>
                  <a:close/>
                  <a:moveTo>
                    <a:pt x="f15" y="f6"/>
                  </a:moveTo>
                  <a:lnTo>
                    <a:pt x="f15" y="f13"/>
                  </a:lnTo>
                  <a:lnTo>
                    <a:pt x="f16" y="f13"/>
                  </a:lnTo>
                  <a:cubicBezTo>
                    <a:pt x="f16" y="f12"/>
                    <a:pt x="f16" y="f11"/>
                    <a:pt x="f16" y="f10"/>
                  </a:cubicBezTo>
                  <a:cubicBezTo>
                    <a:pt x="f16" y="f9"/>
                    <a:pt x="f16" y="f8"/>
                    <a:pt x="f16" y="f6"/>
                  </a:cubicBezTo>
                  <a:close/>
                  <a:moveTo>
                    <a:pt x="f17" y="f18"/>
                  </a:moveTo>
                  <a:cubicBezTo>
                    <a:pt x="f19" y="f18"/>
                    <a:pt x="f19" y="f20"/>
                    <a:pt x="f17" y="f20"/>
                  </a:cubicBezTo>
                  <a:lnTo>
                    <a:pt x="f21" y="f20"/>
                  </a:lnTo>
                  <a:cubicBezTo>
                    <a:pt x="f22" y="f20"/>
                    <a:pt x="f22" y="f18"/>
                    <a:pt x="f21" y="f18"/>
                  </a:cubicBezTo>
                  <a:close/>
                  <a:moveTo>
                    <a:pt x="f23" y="f24"/>
                  </a:moveTo>
                  <a:lnTo>
                    <a:pt x="f23" y="f25"/>
                  </a:lnTo>
                  <a:cubicBezTo>
                    <a:pt x="f26" y="f27"/>
                    <a:pt x="f28" y="f29"/>
                    <a:pt x="f30" y="f29"/>
                  </a:cubicBezTo>
                  <a:lnTo>
                    <a:pt x="f31" y="f29"/>
                  </a:lnTo>
                  <a:cubicBezTo>
                    <a:pt x="f32" y="f29"/>
                    <a:pt x="f13" y="f27"/>
                    <a:pt x="f9" y="f25"/>
                  </a:cubicBezTo>
                  <a:lnTo>
                    <a:pt x="f9" y="f33"/>
                  </a:lnTo>
                  <a:lnTo>
                    <a:pt x="f9" y="f33"/>
                  </a:lnTo>
                  <a:cubicBezTo>
                    <a:pt x="f34" y="f35"/>
                    <a:pt x="f36" y="f37"/>
                    <a:pt x="f21" y="f37"/>
                  </a:cubicBezTo>
                  <a:lnTo>
                    <a:pt x="f17" y="f37"/>
                  </a:lnTo>
                  <a:cubicBezTo>
                    <a:pt x="f26" y="f37"/>
                    <a:pt x="f38" y="f39"/>
                    <a:pt x="f23" y="f24"/>
                  </a:cubicBezTo>
                  <a:close/>
                  <a:moveTo>
                    <a:pt x="f40" y="f41"/>
                  </a:moveTo>
                  <a:lnTo>
                    <a:pt x="f40" y="f42"/>
                  </a:lnTo>
                  <a:lnTo>
                    <a:pt x="f43" y="f42"/>
                  </a:lnTo>
                  <a:lnTo>
                    <a:pt x="f43" y="f41"/>
                  </a:lnTo>
                  <a:close/>
                  <a:moveTo>
                    <a:pt x="f44" y="f41"/>
                  </a:moveTo>
                  <a:lnTo>
                    <a:pt x="f44" y="f42"/>
                  </a:lnTo>
                  <a:lnTo>
                    <a:pt x="f45" y="f42"/>
                  </a:lnTo>
                  <a:lnTo>
                    <a:pt x="f45" y="f41"/>
                  </a:lnTo>
                  <a:close/>
                  <a:moveTo>
                    <a:pt x="f40" y="f46"/>
                  </a:moveTo>
                  <a:cubicBezTo>
                    <a:pt x="f14" y="f47"/>
                    <a:pt x="f14" y="f48"/>
                    <a:pt x="f49" y="f50"/>
                  </a:cubicBezTo>
                  <a:lnTo>
                    <a:pt x="f43" y="f50"/>
                  </a:lnTo>
                  <a:lnTo>
                    <a:pt x="f43" y="f46"/>
                  </a:lnTo>
                  <a:close/>
                  <a:moveTo>
                    <a:pt x="f44" y="f46"/>
                  </a:moveTo>
                  <a:lnTo>
                    <a:pt x="f44" y="f50"/>
                  </a:lnTo>
                  <a:lnTo>
                    <a:pt x="f42" y="f50"/>
                  </a:lnTo>
                  <a:cubicBezTo>
                    <a:pt x="f42" y="f48"/>
                    <a:pt x="f15" y="f47"/>
                    <a:pt x="f15" y="f46"/>
                  </a:cubicBezTo>
                  <a:close/>
                  <a:moveTo>
                    <a:pt x="f30" y="f51"/>
                  </a:moveTo>
                  <a:cubicBezTo>
                    <a:pt x="f52" y="f51"/>
                    <a:pt x="f53" y="f54"/>
                    <a:pt x="f53" y="f55"/>
                  </a:cubicBezTo>
                  <a:lnTo>
                    <a:pt x="f53" y="f56"/>
                  </a:lnTo>
                  <a:cubicBezTo>
                    <a:pt x="f19" y="f57"/>
                    <a:pt x="f58" y="f59"/>
                    <a:pt x="f60" y="f61"/>
                  </a:cubicBezTo>
                  <a:cubicBezTo>
                    <a:pt x="f62" y="f63"/>
                    <a:pt x="f26" y="f64"/>
                    <a:pt x="f65" y="f66"/>
                  </a:cubicBezTo>
                  <a:lnTo>
                    <a:pt x="f65" y="f67"/>
                  </a:lnTo>
                  <a:cubicBezTo>
                    <a:pt x="f65" y="f68"/>
                    <a:pt x="f69" y="f70"/>
                    <a:pt x="f71" y="f72"/>
                  </a:cubicBezTo>
                  <a:cubicBezTo>
                    <a:pt x="f58" y="f73"/>
                    <a:pt x="f71" y="f74"/>
                    <a:pt x="f75" y="f76"/>
                  </a:cubicBezTo>
                  <a:cubicBezTo>
                    <a:pt x="f77" y="f78"/>
                    <a:pt x="f23" y="f79"/>
                    <a:pt x="f80" y="f79"/>
                  </a:cubicBezTo>
                  <a:lnTo>
                    <a:pt x="f80" y="f81"/>
                  </a:lnTo>
                  <a:cubicBezTo>
                    <a:pt x="f80" y="f82"/>
                    <a:pt x="f83" y="f73"/>
                    <a:pt x="f51" y="f73"/>
                  </a:cubicBezTo>
                  <a:lnTo>
                    <a:pt x="f84" y="f73"/>
                  </a:lnTo>
                  <a:cubicBezTo>
                    <a:pt x="f85" y="f73"/>
                    <a:pt x="f86" y="f82"/>
                    <a:pt x="f86" y="f81"/>
                  </a:cubicBezTo>
                  <a:lnTo>
                    <a:pt x="f86" y="f79"/>
                  </a:lnTo>
                  <a:cubicBezTo>
                    <a:pt x="f87" y="f79"/>
                    <a:pt x="f88" y="f78"/>
                    <a:pt x="f89" y="f76"/>
                  </a:cubicBezTo>
                  <a:cubicBezTo>
                    <a:pt x="f90" y="f74"/>
                    <a:pt x="f91" y="f73"/>
                    <a:pt x="f92" y="f72"/>
                  </a:cubicBezTo>
                  <a:cubicBezTo>
                    <a:pt x="f89" y="f70"/>
                    <a:pt x="f13" y="f68"/>
                    <a:pt x="f13" y="f67"/>
                  </a:cubicBezTo>
                  <a:lnTo>
                    <a:pt x="f13" y="f66"/>
                  </a:lnTo>
                  <a:cubicBezTo>
                    <a:pt x="f93" y="f64"/>
                    <a:pt x="f94" y="f63"/>
                    <a:pt x="f95" y="f61"/>
                  </a:cubicBezTo>
                  <a:cubicBezTo>
                    <a:pt x="f91" y="f59"/>
                    <a:pt x="f96" y="f57"/>
                    <a:pt x="f97" y="f56"/>
                  </a:cubicBezTo>
                  <a:lnTo>
                    <a:pt x="f97" y="f55"/>
                  </a:lnTo>
                  <a:cubicBezTo>
                    <a:pt x="f97" y="f54"/>
                    <a:pt x="f6" y="f51"/>
                    <a:pt x="f84" y="f51"/>
                  </a:cubicBezTo>
                  <a:close/>
                  <a:moveTo>
                    <a:pt x="f30" y="f98"/>
                  </a:moveTo>
                  <a:cubicBezTo>
                    <a:pt x="f99" y="f98"/>
                    <a:pt x="f100" y="f78"/>
                    <a:pt x="f100" y="f81"/>
                  </a:cubicBezTo>
                  <a:lnTo>
                    <a:pt x="f100" y="f101"/>
                  </a:lnTo>
                  <a:cubicBezTo>
                    <a:pt x="f102" y="f103"/>
                    <a:pt x="f104" y="f105"/>
                    <a:pt x="f106" y="f105"/>
                  </a:cubicBezTo>
                  <a:cubicBezTo>
                    <a:pt x="f107" y="f105"/>
                    <a:pt x="f108" y="f103"/>
                    <a:pt x="f109" y="f101"/>
                  </a:cubicBezTo>
                  <a:lnTo>
                    <a:pt x="f109" y="f81"/>
                  </a:lnTo>
                  <a:cubicBezTo>
                    <a:pt x="f109" y="f78"/>
                    <a:pt x="f84" y="f98"/>
                    <a:pt x="f31" y="f98"/>
                  </a:cubicBezTo>
                  <a:close/>
                  <a:moveTo>
                    <a:pt x="f110" y="f2"/>
                  </a:moveTo>
                  <a:cubicBezTo>
                    <a:pt x="f111" y="f2"/>
                    <a:pt x="f91" y="f112"/>
                    <a:pt x="f91" y="f113"/>
                  </a:cubicBezTo>
                  <a:lnTo>
                    <a:pt x="f91" y="f114"/>
                  </a:lnTo>
                  <a:cubicBezTo>
                    <a:pt x="f115" y="f116"/>
                    <a:pt x="f22" y="f18"/>
                    <a:pt x="f96" y="f115"/>
                  </a:cubicBezTo>
                  <a:lnTo>
                    <a:pt x="f117" y="f115"/>
                  </a:lnTo>
                  <a:cubicBezTo>
                    <a:pt x="f118" y="f115"/>
                    <a:pt x="f119" y="f120"/>
                    <a:pt x="f119" y="f121"/>
                  </a:cubicBezTo>
                  <a:lnTo>
                    <a:pt x="f119" y="f122"/>
                  </a:lnTo>
                  <a:cubicBezTo>
                    <a:pt x="f119" y="f123"/>
                    <a:pt x="f118" y="f124"/>
                    <a:pt x="f117" y="f124"/>
                  </a:cubicBezTo>
                  <a:lnTo>
                    <a:pt x="f116" y="f124"/>
                  </a:lnTo>
                  <a:cubicBezTo>
                    <a:pt x="f125" y="f20"/>
                    <a:pt x="f115" y="f126"/>
                    <a:pt x="f91" y="f127"/>
                  </a:cubicBezTo>
                  <a:lnTo>
                    <a:pt x="f91" y="f128"/>
                  </a:lnTo>
                  <a:cubicBezTo>
                    <a:pt x="f7" y="f129"/>
                    <a:pt x="f130" y="f38"/>
                    <a:pt x="f14" y="f131"/>
                  </a:cubicBezTo>
                  <a:lnTo>
                    <a:pt x="f132" y="f131"/>
                  </a:lnTo>
                  <a:cubicBezTo>
                    <a:pt x="f133" y="f131"/>
                    <a:pt x="f134" y="f135"/>
                    <a:pt x="f134" y="f136"/>
                  </a:cubicBezTo>
                  <a:lnTo>
                    <a:pt x="f134" y="f137"/>
                  </a:lnTo>
                  <a:cubicBezTo>
                    <a:pt x="f134" y="f138"/>
                    <a:pt x="f133" y="f44"/>
                    <a:pt x="f132" y="f44"/>
                  </a:cubicBezTo>
                  <a:lnTo>
                    <a:pt x="f139" y="f44"/>
                  </a:lnTo>
                  <a:lnTo>
                    <a:pt x="f139" y="f140"/>
                  </a:lnTo>
                  <a:lnTo>
                    <a:pt x="f132" y="f140"/>
                  </a:lnTo>
                  <a:cubicBezTo>
                    <a:pt x="f133" y="f140"/>
                    <a:pt x="f134" y="f141"/>
                    <a:pt x="f134" y="f142"/>
                  </a:cubicBezTo>
                  <a:lnTo>
                    <a:pt x="f134" y="f143"/>
                  </a:lnTo>
                  <a:cubicBezTo>
                    <a:pt x="f134" y="f144"/>
                    <a:pt x="f133" y="f145"/>
                    <a:pt x="f132" y="f145"/>
                  </a:cubicBezTo>
                  <a:lnTo>
                    <a:pt x="f146" y="f145"/>
                  </a:lnTo>
                  <a:cubicBezTo>
                    <a:pt x="f147" y="f148"/>
                    <a:pt x="f5" y="f149"/>
                    <a:pt x="f116" y="f150"/>
                  </a:cubicBezTo>
                  <a:cubicBezTo>
                    <a:pt x="f90" y="f151"/>
                    <a:pt x="f152" y="f153"/>
                    <a:pt x="f88" y="f154"/>
                  </a:cubicBezTo>
                  <a:lnTo>
                    <a:pt x="f88" y="f67"/>
                  </a:lnTo>
                  <a:cubicBezTo>
                    <a:pt x="f89" y="f155"/>
                    <a:pt x="f22" y="f156"/>
                    <a:pt x="f157" y="f158"/>
                  </a:cubicBezTo>
                  <a:cubicBezTo>
                    <a:pt x="f130" y="f159"/>
                    <a:pt x="f115" y="f160"/>
                    <a:pt x="f86" y="f160"/>
                  </a:cubicBezTo>
                  <a:lnTo>
                    <a:pt x="f93" y="f160"/>
                  </a:lnTo>
                  <a:cubicBezTo>
                    <a:pt x="f21" y="f161"/>
                    <a:pt x="f162" y="f4"/>
                    <a:pt x="f163" y="f4"/>
                  </a:cubicBezTo>
                  <a:cubicBezTo>
                    <a:pt x="f164" y="f4"/>
                    <a:pt x="f165" y="f161"/>
                    <a:pt x="f26" y="f160"/>
                  </a:cubicBezTo>
                  <a:lnTo>
                    <a:pt x="f166" y="f160"/>
                  </a:lnTo>
                  <a:cubicBezTo>
                    <a:pt x="f167" y="f160"/>
                    <a:pt x="f168" y="f159"/>
                    <a:pt x="f16" y="f158"/>
                  </a:cubicBezTo>
                  <a:cubicBezTo>
                    <a:pt x="f136" y="f156"/>
                    <a:pt x="f75" y="f155"/>
                    <a:pt x="f169" y="f67"/>
                  </a:cubicBezTo>
                  <a:lnTo>
                    <a:pt x="f169" y="f154"/>
                  </a:lnTo>
                  <a:cubicBezTo>
                    <a:pt x="f60" y="f153"/>
                    <a:pt x="f71" y="f151"/>
                    <a:pt x="f170" y="f150"/>
                  </a:cubicBezTo>
                  <a:cubicBezTo>
                    <a:pt x="f171" y="f172"/>
                    <a:pt x="f173" y="f148"/>
                    <a:pt x="f174" y="f145"/>
                  </a:cubicBezTo>
                  <a:lnTo>
                    <a:pt x="f175" y="f145"/>
                  </a:lnTo>
                  <a:cubicBezTo>
                    <a:pt x="f141" y="f145"/>
                    <a:pt x="f142" y="f144"/>
                    <a:pt x="f142" y="f143"/>
                  </a:cubicBezTo>
                  <a:lnTo>
                    <a:pt x="f142" y="f142"/>
                  </a:lnTo>
                  <a:cubicBezTo>
                    <a:pt x="f142" y="f141"/>
                    <a:pt x="f141" y="f140"/>
                    <a:pt x="f175" y="f140"/>
                  </a:cubicBezTo>
                  <a:lnTo>
                    <a:pt x="f45" y="f140"/>
                  </a:lnTo>
                  <a:lnTo>
                    <a:pt x="f45" y="f44"/>
                  </a:lnTo>
                  <a:lnTo>
                    <a:pt x="f175" y="f176"/>
                  </a:lnTo>
                  <a:cubicBezTo>
                    <a:pt x="f177" y="f176"/>
                    <a:pt x="f142" y="f178"/>
                    <a:pt x="f142" y="f137"/>
                  </a:cubicBezTo>
                  <a:lnTo>
                    <a:pt x="f142" y="f136"/>
                  </a:lnTo>
                  <a:cubicBezTo>
                    <a:pt x="f179" y="f71"/>
                    <a:pt x="f177" y="f180"/>
                    <a:pt x="f175" y="f180"/>
                  </a:cubicBezTo>
                  <a:lnTo>
                    <a:pt x="f15" y="f180"/>
                  </a:lnTo>
                  <a:cubicBezTo>
                    <a:pt x="f168" y="f38"/>
                    <a:pt x="f41" y="f129"/>
                    <a:pt x="f135" y="f128"/>
                  </a:cubicBezTo>
                  <a:lnTo>
                    <a:pt x="f135" y="f181"/>
                  </a:lnTo>
                  <a:cubicBezTo>
                    <a:pt x="f167" y="f126"/>
                    <a:pt x="f19" y="f182"/>
                    <a:pt x="f170" y="f124"/>
                  </a:cubicBezTo>
                  <a:lnTo>
                    <a:pt x="f137" y="f124"/>
                  </a:lnTo>
                  <a:cubicBezTo>
                    <a:pt x="f138" y="f124"/>
                    <a:pt x="f44" y="f123"/>
                    <a:pt x="f44" y="f32"/>
                  </a:cubicBezTo>
                  <a:lnTo>
                    <a:pt x="f44" y="f121"/>
                  </a:lnTo>
                  <a:cubicBezTo>
                    <a:pt x="f44" y="f120"/>
                    <a:pt x="f138" y="f115"/>
                    <a:pt x="f137" y="f115"/>
                  </a:cubicBezTo>
                  <a:lnTo>
                    <a:pt x="f19" y="f115"/>
                  </a:lnTo>
                  <a:cubicBezTo>
                    <a:pt x="f136" y="f18"/>
                    <a:pt x="f167" y="f116"/>
                    <a:pt x="f135" y="f114"/>
                  </a:cubicBezTo>
                  <a:lnTo>
                    <a:pt x="f135" y="f113"/>
                  </a:lnTo>
                  <a:cubicBezTo>
                    <a:pt x="f135" y="f112"/>
                    <a:pt x="f183" y="f2"/>
                    <a:pt x="f184" y="f2"/>
                  </a:cubicBezTo>
                  <a:lnTo>
                    <a:pt x="f185" y="f2"/>
                  </a:lnTo>
                  <a:cubicBezTo>
                    <a:pt x="f186" y="f2"/>
                    <a:pt x="f187" y="f133"/>
                    <a:pt x="f187" y="f188"/>
                  </a:cubicBezTo>
                  <a:cubicBezTo>
                    <a:pt x="f187" y="f112"/>
                    <a:pt x="f186" y="f119"/>
                    <a:pt x="f185" y="f119"/>
                  </a:cubicBezTo>
                  <a:lnTo>
                    <a:pt x="f184" y="f119"/>
                  </a:lnTo>
                  <a:cubicBezTo>
                    <a:pt x="f166" y="f119"/>
                    <a:pt x="f62" y="f189"/>
                    <a:pt x="f190" y="f113"/>
                  </a:cubicBezTo>
                  <a:lnTo>
                    <a:pt x="f190" y="f191"/>
                  </a:lnTo>
                  <a:cubicBezTo>
                    <a:pt x="f80" y="f192"/>
                    <a:pt x="f193" y="f130"/>
                    <a:pt x="f184" y="f130"/>
                  </a:cubicBezTo>
                  <a:lnTo>
                    <a:pt x="f110" y="f130"/>
                  </a:lnTo>
                  <a:cubicBezTo>
                    <a:pt x="f93" y="f130"/>
                    <a:pt x="f10" y="f192"/>
                    <a:pt x="f87" y="f191"/>
                  </a:cubicBezTo>
                  <a:lnTo>
                    <a:pt x="f87" y="f113"/>
                  </a:lnTo>
                  <a:cubicBezTo>
                    <a:pt x="f87" y="f189"/>
                    <a:pt x="f86" y="f119"/>
                    <a:pt x="f110" y="f119"/>
                  </a:cubicBezTo>
                  <a:lnTo>
                    <a:pt x="f194" y="f119"/>
                  </a:lnTo>
                  <a:cubicBezTo>
                    <a:pt x="f127" y="f119"/>
                    <a:pt x="f195" y="f112"/>
                    <a:pt x="f195" y="f188"/>
                  </a:cubicBezTo>
                  <a:cubicBezTo>
                    <a:pt x="f195" y="f133"/>
                    <a:pt x="f127" y="f2"/>
                    <a:pt x="f194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687;p61">
              <a:extLst>
                <a:ext uri="{FF2B5EF4-FFF2-40B4-BE49-F238E27FC236}">
                  <a16:creationId xmlns:a16="http://schemas.microsoft.com/office/drawing/2014/main" id="{7CA2D9F3-9EC0-374F-830B-953E206041B5}"/>
                </a:ext>
              </a:extLst>
            </p:cNvPr>
            <p:cNvSpPr/>
            <p:nvPr/>
          </p:nvSpPr>
          <p:spPr>
            <a:xfrm>
              <a:off x="4627293" y="1868046"/>
              <a:ext cx="111794" cy="27240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02"/>
                <a:gd name="f4" fmla="val 6097"/>
                <a:gd name="f5" fmla="val 1227"/>
                <a:gd name="f6" fmla="val 369"/>
                <a:gd name="f7" fmla="val 1680"/>
                <a:gd name="f8" fmla="val 2132"/>
                <a:gd name="f9" fmla="val 667"/>
                <a:gd name="f10" fmla="val 2168"/>
                <a:gd name="f11" fmla="val 1262"/>
                <a:gd name="f12" fmla="val 2192"/>
                <a:gd name="f13" fmla="val 1763"/>
                <a:gd name="f14" fmla="val 2144"/>
                <a:gd name="f15" fmla="val 2072"/>
                <a:gd name="f16" fmla="val 2025"/>
                <a:gd name="f17" fmla="val 2382"/>
                <a:gd name="f18" fmla="val 1906"/>
                <a:gd name="f19" fmla="val 2691"/>
                <a:gd name="f20" fmla="val 1692"/>
                <a:gd name="f21" fmla="val 3120"/>
                <a:gd name="f22" fmla="val 1549"/>
                <a:gd name="f23" fmla="val 3596"/>
                <a:gd name="f24" fmla="val 1525"/>
                <a:gd name="f25" fmla="val 4073"/>
                <a:gd name="f26" fmla="val 4263"/>
                <a:gd name="f27" fmla="val 4620"/>
                <a:gd name="f28" fmla="val 1620"/>
                <a:gd name="f29" fmla="val 5001"/>
                <a:gd name="f30" fmla="val 1715"/>
                <a:gd name="f31" fmla="val 5335"/>
                <a:gd name="f32" fmla="val 1787"/>
                <a:gd name="f33" fmla="val 5549"/>
                <a:gd name="f34" fmla="val 5787"/>
                <a:gd name="f35" fmla="val 1382"/>
                <a:gd name="f36" fmla="val 1096"/>
                <a:gd name="f37" fmla="val 858"/>
                <a:gd name="f38" fmla="val 691"/>
                <a:gd name="f39" fmla="val 5573"/>
                <a:gd name="f40" fmla="val 763"/>
                <a:gd name="f41" fmla="val 929"/>
                <a:gd name="f42" fmla="val 953"/>
                <a:gd name="f43" fmla="val 787"/>
                <a:gd name="f44" fmla="val 572"/>
                <a:gd name="f45" fmla="val 453"/>
                <a:gd name="f46" fmla="val 334"/>
                <a:gd name="f47" fmla="val 286"/>
                <a:gd name="f48" fmla="val 322"/>
                <a:gd name="f49" fmla="val 775"/>
                <a:gd name="f50" fmla="val 1263"/>
                <a:gd name="f51" fmla="val 548"/>
                <a:gd name="f52" fmla="val 1"/>
                <a:gd name="f53" fmla="val 48"/>
                <a:gd name="f54" fmla="val 2120"/>
                <a:gd name="f55" fmla="val 144"/>
                <a:gd name="f56" fmla="val 2477"/>
                <a:gd name="f57" fmla="val 310"/>
                <a:gd name="f58" fmla="val 2787"/>
                <a:gd name="f59" fmla="val 501"/>
                <a:gd name="f60" fmla="val 3191"/>
                <a:gd name="f61" fmla="val 620"/>
                <a:gd name="f62" fmla="val 3620"/>
                <a:gd name="f63" fmla="val 644"/>
                <a:gd name="f64" fmla="val 4596"/>
                <a:gd name="f65" fmla="val 4930"/>
                <a:gd name="f66" fmla="val 477"/>
                <a:gd name="f67" fmla="val 5263"/>
                <a:gd name="f68" fmla="val 358"/>
                <a:gd name="f69" fmla="val 5668"/>
                <a:gd name="f70" fmla="val 1120"/>
                <a:gd name="f71" fmla="val 1406"/>
                <a:gd name="f72" fmla="val 1834"/>
                <a:gd name="f73" fmla="val 2049"/>
                <a:gd name="f74" fmla="val 1930"/>
                <a:gd name="f75" fmla="val 1882"/>
                <a:gd name="f76" fmla="val 1858"/>
                <a:gd name="f77" fmla="val 2001"/>
                <a:gd name="f78" fmla="val 2215"/>
                <a:gd name="f79" fmla="val 2358"/>
                <a:gd name="f80" fmla="val 2454"/>
                <a:gd name="f81" fmla="val 2501"/>
                <a:gd name="f82" fmla="val 1953"/>
                <a:gd name="f83" fmla="*/ f0 1 2502"/>
                <a:gd name="f84" fmla="*/ f1 1 6097"/>
                <a:gd name="f85" fmla="val f2"/>
                <a:gd name="f86" fmla="val f3"/>
                <a:gd name="f87" fmla="val f4"/>
                <a:gd name="f88" fmla="+- f87 0 f85"/>
                <a:gd name="f89" fmla="+- f86 0 f85"/>
                <a:gd name="f90" fmla="*/ f89 1 2502"/>
                <a:gd name="f91" fmla="*/ f88 1 6097"/>
                <a:gd name="f92" fmla="*/ f85 1 f90"/>
                <a:gd name="f93" fmla="*/ f86 1 f90"/>
                <a:gd name="f94" fmla="*/ f85 1 f91"/>
                <a:gd name="f95" fmla="*/ f87 1 f91"/>
                <a:gd name="f96" fmla="*/ f92 f83 1"/>
                <a:gd name="f97" fmla="*/ f93 f83 1"/>
                <a:gd name="f98" fmla="*/ f95 f84 1"/>
                <a:gd name="f99" fmla="*/ f94 f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9" r="f97" b="f98"/>
              <a:pathLst>
                <a:path w="2502" h="609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lnTo>
                    <a:pt x="f24" y="f26"/>
                  </a:lnTo>
                  <a:cubicBezTo>
                    <a:pt x="f22" y="f27"/>
                    <a:pt x="f28" y="f29"/>
                    <a:pt x="f30" y="f31"/>
                  </a:cubicBezTo>
                  <a:cubicBezTo>
                    <a:pt x="f32" y="f33"/>
                    <a:pt x="f28" y="f34"/>
                    <a:pt x="f35" y="f34"/>
                  </a:cubicBezTo>
                  <a:lnTo>
                    <a:pt x="f36" y="f34"/>
                  </a:lnTo>
                  <a:cubicBezTo>
                    <a:pt x="f37" y="f34"/>
                    <a:pt x="f38" y="f39"/>
                    <a:pt x="f40" y="f31"/>
                  </a:cubicBezTo>
                  <a:cubicBezTo>
                    <a:pt x="f37" y="f29"/>
                    <a:pt x="f41" y="f27"/>
                    <a:pt x="f42" y="f26"/>
                  </a:cubicBezTo>
                  <a:lnTo>
                    <a:pt x="f42" y="f25"/>
                  </a:lnTo>
                  <a:cubicBezTo>
                    <a:pt x="f41" y="f23"/>
                    <a:pt x="f43" y="f21"/>
                    <a:pt x="f44" y="f19"/>
                  </a:cubicBezTo>
                  <a:cubicBezTo>
                    <a:pt x="f45" y="f17"/>
                    <a:pt x="f46" y="f15"/>
                    <a:pt x="f47" y="f13"/>
                  </a:cubicBezTo>
                  <a:lnTo>
                    <a:pt x="f47" y="f11"/>
                  </a:lnTo>
                  <a:cubicBezTo>
                    <a:pt x="f48" y="f9"/>
                    <a:pt x="f49" y="f6"/>
                    <a:pt x="f5" y="f6"/>
                  </a:cubicBezTo>
                  <a:close/>
                  <a:moveTo>
                    <a:pt x="f50" y="f2"/>
                  </a:moveTo>
                  <a:cubicBezTo>
                    <a:pt x="f51" y="f2"/>
                    <a:pt x="f52" y="f44"/>
                    <a:pt x="f52" y="f11"/>
                  </a:cubicBezTo>
                  <a:lnTo>
                    <a:pt x="f52" y="f13"/>
                  </a:ln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9" y="f25"/>
                  </a:cubicBezTo>
                  <a:lnTo>
                    <a:pt x="f9" y="f26"/>
                  </a:lnTo>
                  <a:cubicBezTo>
                    <a:pt x="f63" y="f64"/>
                    <a:pt x="f44" y="f65"/>
                    <a:pt x="f66" y="f67"/>
                  </a:cubicBezTo>
                  <a:cubicBezTo>
                    <a:pt x="f68" y="f69"/>
                    <a:pt x="f9" y="f4"/>
                    <a:pt x="f70" y="f4"/>
                  </a:cubicBezTo>
                  <a:lnTo>
                    <a:pt x="f71" y="f4"/>
                  </a:lnTo>
                  <a:cubicBezTo>
                    <a:pt x="f72" y="f4"/>
                    <a:pt x="f14" y="f69"/>
                    <a:pt x="f73" y="f67"/>
                  </a:cubicBezTo>
                  <a:cubicBezTo>
                    <a:pt x="f74" y="f65"/>
                    <a:pt x="f75" y="f64"/>
                    <a:pt x="f76" y="f26"/>
                  </a:cubicBezTo>
                  <a:lnTo>
                    <a:pt x="f76" y="f25"/>
                  </a:lnTo>
                  <a:cubicBezTo>
                    <a:pt x="f75" y="f62"/>
                    <a:pt x="f77" y="f60"/>
                    <a:pt x="f78" y="f58"/>
                  </a:cubicBezTo>
                  <a:cubicBezTo>
                    <a:pt x="f79" y="f56"/>
                    <a:pt x="f80" y="f54"/>
                    <a:pt x="f81" y="f13"/>
                  </a:cubicBezTo>
                  <a:lnTo>
                    <a:pt x="f81" y="f11"/>
                  </a:lnTo>
                  <a:cubicBezTo>
                    <a:pt x="f81" y="f44"/>
                    <a:pt x="f82" y="f2"/>
                    <a:pt x="f50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688;p61">
              <a:extLst>
                <a:ext uri="{FF2B5EF4-FFF2-40B4-BE49-F238E27FC236}">
                  <a16:creationId xmlns:a16="http://schemas.microsoft.com/office/drawing/2014/main" id="{F72E77D1-8ACE-1A87-7C4A-498627D60E44}"/>
                </a:ext>
              </a:extLst>
            </p:cNvPr>
            <p:cNvSpPr/>
            <p:nvPr/>
          </p:nvSpPr>
          <p:spPr>
            <a:xfrm>
              <a:off x="4698607" y="1908252"/>
              <a:ext cx="13853" cy="419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0"/>
                <a:gd name="f4" fmla="val 939"/>
                <a:gd name="f5" fmla="val 131"/>
                <a:gd name="f6" fmla="val 1"/>
                <a:gd name="f7" fmla="val 54"/>
                <a:gd name="f8" fmla="val 65"/>
                <a:gd name="f9" fmla="val 148"/>
                <a:gd name="f10" fmla="val 791"/>
                <a:gd name="f11" fmla="val 874"/>
                <a:gd name="f12" fmla="val 142"/>
                <a:gd name="f13" fmla="val 154"/>
                <a:gd name="f14" fmla="val 937"/>
                <a:gd name="f15" fmla="val 167"/>
                <a:gd name="f16" fmla="val 934"/>
                <a:gd name="f17" fmla="val 238"/>
                <a:gd name="f18" fmla="val 886"/>
                <a:gd name="f19" fmla="val 53"/>
                <a:gd name="f20" fmla="val 5"/>
                <a:gd name="f21" fmla="val 2"/>
                <a:gd name="f22" fmla="*/ f0 1 310"/>
                <a:gd name="f23" fmla="*/ f1 1 939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310"/>
                <a:gd name="f30" fmla="*/ f27 1 939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310" h="939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2" y="f11"/>
                    <a:pt x="f7" y="f4"/>
                    <a:pt x="f5" y="f4"/>
                  </a:cubicBezTo>
                  <a:cubicBezTo>
                    <a:pt x="f12" y="f4"/>
                    <a:pt x="f13" y="f14"/>
                    <a:pt x="f15" y="f16"/>
                  </a:cubicBezTo>
                  <a:cubicBezTo>
                    <a:pt x="f17" y="f16"/>
                    <a:pt x="f3" y="f18"/>
                    <a:pt x="f3" y="f10"/>
                  </a:cubicBezTo>
                  <a:lnTo>
                    <a:pt x="f3" y="f9"/>
                  </a:lnTo>
                  <a:cubicBezTo>
                    <a:pt x="f3" y="f19"/>
                    <a:pt x="f17" y="f20"/>
                    <a:pt x="f15" y="f20"/>
                  </a:cubicBezTo>
                  <a:cubicBezTo>
                    <a:pt x="f13" y="f21"/>
                    <a:pt x="f12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689;p61">
              <a:extLst>
                <a:ext uri="{FF2B5EF4-FFF2-40B4-BE49-F238E27FC236}">
                  <a16:creationId xmlns:a16="http://schemas.microsoft.com/office/drawing/2014/main" id="{E094A45D-AC80-8D3C-30E2-48F61BCA6ED5}"/>
                </a:ext>
              </a:extLst>
            </p:cNvPr>
            <p:cNvSpPr/>
            <p:nvPr/>
          </p:nvSpPr>
          <p:spPr>
            <a:xfrm>
              <a:off x="4653930" y="1908480"/>
              <a:ext cx="13853" cy="423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0"/>
                <a:gd name="f4" fmla="val 947"/>
                <a:gd name="f5" fmla="val 143"/>
                <a:gd name="f6" fmla="val 71"/>
                <a:gd name="f7" fmla="val 48"/>
                <a:gd name="f8" fmla="val 786"/>
                <a:gd name="f9" fmla="val 893"/>
                <a:gd name="f10" fmla="val 77"/>
                <a:gd name="f11" fmla="val 155"/>
                <a:gd name="f12" fmla="val 232"/>
                <a:gd name="f13" fmla="val 238"/>
                <a:gd name="f14" fmla="*/ f0 1 310"/>
                <a:gd name="f15" fmla="*/ f1 1 947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310"/>
                <a:gd name="f22" fmla="*/ f19 1 947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310" h="946">
                  <a:moveTo>
                    <a:pt x="f5" y="f2"/>
                  </a:moveTo>
                  <a:cubicBezTo>
                    <a:pt x="f6" y="f2"/>
                    <a:pt x="f2" y="f7"/>
                    <a:pt x="f2" y="f5"/>
                  </a:cubicBezTo>
                  <a:lnTo>
                    <a:pt x="f2" y="f8"/>
                  </a:lnTo>
                  <a:cubicBezTo>
                    <a:pt x="f2" y="f9"/>
                    <a:pt x="f10" y="f4"/>
                    <a:pt x="f11" y="f4"/>
                  </a:cubicBezTo>
                  <a:cubicBezTo>
                    <a:pt x="f12" y="f4"/>
                    <a:pt x="f3" y="f9"/>
                    <a:pt x="f3" y="f8"/>
                  </a:cubicBezTo>
                  <a:lnTo>
                    <a:pt x="f3" y="f5"/>
                  </a:lnTo>
                  <a:cubicBezTo>
                    <a:pt x="f3" y="f7"/>
                    <a:pt x="f13" y="f2"/>
                    <a:pt x="f5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690;p61">
              <a:extLst>
                <a:ext uri="{FF2B5EF4-FFF2-40B4-BE49-F238E27FC236}">
                  <a16:creationId xmlns:a16="http://schemas.microsoft.com/office/drawing/2014/main" id="{2C107B42-CE79-82E7-380F-4B6922E15324}"/>
                </a:ext>
              </a:extLst>
            </p:cNvPr>
            <p:cNvSpPr/>
            <p:nvPr/>
          </p:nvSpPr>
          <p:spPr>
            <a:xfrm>
              <a:off x="4656024" y="1793568"/>
              <a:ext cx="54333" cy="138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16"/>
                <a:gd name="f4" fmla="val 310"/>
                <a:gd name="f5" fmla="val 167"/>
                <a:gd name="f6" fmla="val 72"/>
                <a:gd name="f7" fmla="val 1"/>
                <a:gd name="f8" fmla="val 238"/>
                <a:gd name="f9" fmla="val 1049"/>
                <a:gd name="f10" fmla="val 1144"/>
                <a:gd name="f11" fmla="val 1215"/>
                <a:gd name="f12" fmla="*/ f0 1 1216"/>
                <a:gd name="f13" fmla="*/ f1 1 310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1216"/>
                <a:gd name="f20" fmla="*/ f17 1 310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1216" h="310">
                  <a:moveTo>
                    <a:pt x="f5" y="f2"/>
                  </a:moveTo>
                  <a:cubicBezTo>
                    <a:pt x="f6" y="f2"/>
                    <a:pt x="f7" y="f6"/>
                    <a:pt x="f7" y="f5"/>
                  </a:cubicBezTo>
                  <a:cubicBezTo>
                    <a:pt x="f7" y="f8"/>
                    <a:pt x="f6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11" y="f8"/>
                    <a:pt x="f11" y="f5"/>
                  </a:cubicBezTo>
                  <a:cubicBezTo>
                    <a:pt x="f11" y="f6"/>
                    <a:pt x="f10" y="f2"/>
                    <a:pt x="f9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691;p61">
              <a:extLst>
                <a:ext uri="{FF2B5EF4-FFF2-40B4-BE49-F238E27FC236}">
                  <a16:creationId xmlns:a16="http://schemas.microsoft.com/office/drawing/2014/main" id="{FA0A88E7-30C7-340C-429F-B19B157A590F}"/>
                </a:ext>
              </a:extLst>
            </p:cNvPr>
            <p:cNvSpPr/>
            <p:nvPr/>
          </p:nvSpPr>
          <p:spPr>
            <a:xfrm>
              <a:off x="4652851" y="1947836"/>
              <a:ext cx="53218" cy="455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91"/>
                <a:gd name="f4" fmla="val 1020"/>
                <a:gd name="f5" fmla="val 687"/>
                <a:gd name="f6" fmla="val 328"/>
                <a:gd name="f7" fmla="val 791"/>
                <a:gd name="f8" fmla="val 881"/>
                <a:gd name="f9" fmla="val 409"/>
                <a:gd name="f10" fmla="val 524"/>
                <a:gd name="f11" fmla="val 620"/>
                <a:gd name="f12" fmla="val 786"/>
                <a:gd name="f13" fmla="val 715"/>
                <a:gd name="f14" fmla="val 691"/>
                <a:gd name="f15" fmla="val 500"/>
                <a:gd name="f16" fmla="val 429"/>
                <a:gd name="f17" fmla="val 548"/>
                <a:gd name="f18" fmla="val 381"/>
                <a:gd name="f19" fmla="val 592"/>
                <a:gd name="f20" fmla="val 344"/>
                <a:gd name="f21" fmla="val 641"/>
                <a:gd name="f22" fmla="val 238"/>
                <a:gd name="f23" fmla="val 310"/>
                <a:gd name="f24" fmla="val 858"/>
                <a:gd name="f25" fmla="val 414"/>
                <a:gd name="f26" fmla="val 970"/>
                <a:gd name="f27" fmla="val 545"/>
                <a:gd name="f28" fmla="val 674"/>
                <a:gd name="f29" fmla="val 929"/>
                <a:gd name="f30" fmla="val 1175"/>
                <a:gd name="f31" fmla="val 825"/>
                <a:gd name="f32" fmla="val 953"/>
                <a:gd name="f33" fmla="val 24"/>
                <a:gd name="f34" fmla="*/ f0 1 1191"/>
                <a:gd name="f35" fmla="*/ f1 1 1020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1191"/>
                <a:gd name="f42" fmla="*/ f39 1 1020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1191" h="102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3"/>
                  </a:cubicBezTo>
                  <a:cubicBezTo>
                    <a:pt x="f15" y="f14"/>
                    <a:pt x="f16" y="f15"/>
                    <a:pt x="f17" y="f18"/>
                  </a:cubicBezTo>
                  <a:cubicBezTo>
                    <a:pt x="f19" y="f20"/>
                    <a:pt x="f21" y="f6"/>
                    <a:pt x="f5" y="f6"/>
                  </a:cubicBezTo>
                  <a:close/>
                  <a:moveTo>
                    <a:pt x="f14" y="f2"/>
                  </a:moveTo>
                  <a:cubicBezTo>
                    <a:pt x="f22" y="f2"/>
                    <a:pt x="f2" y="f17"/>
                    <a:pt x="f23" y="f24"/>
                  </a:cubicBezTo>
                  <a:cubicBezTo>
                    <a:pt x="f25" y="f26"/>
                    <a:pt x="f27" y="f4"/>
                    <a:pt x="f28" y="f4"/>
                  </a:cubicBezTo>
                  <a:cubicBezTo>
                    <a:pt x="f29" y="f4"/>
                    <a:pt x="f30" y="f31"/>
                    <a:pt x="f3" y="f10"/>
                  </a:cubicBezTo>
                  <a:cubicBezTo>
                    <a:pt x="f3" y="f22"/>
                    <a:pt x="f32" y="f33"/>
                    <a:pt x="f14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5" name="Google Shape;692;p61">
            <a:extLst>
              <a:ext uri="{FF2B5EF4-FFF2-40B4-BE49-F238E27FC236}">
                <a16:creationId xmlns:a16="http://schemas.microsoft.com/office/drawing/2014/main" id="{7770CB82-C53D-06B0-2995-9367F023B698}"/>
              </a:ext>
            </a:extLst>
          </p:cNvPr>
          <p:cNvGrpSpPr/>
          <p:nvPr/>
        </p:nvGrpSpPr>
        <p:grpSpPr>
          <a:xfrm>
            <a:off x="1718623" y="1730785"/>
            <a:ext cx="306525" cy="477801"/>
            <a:chOff x="1718623" y="1730785"/>
            <a:chExt cx="306525" cy="477801"/>
          </a:xfrm>
        </p:grpSpPr>
        <p:sp>
          <p:nvSpPr>
            <p:cNvPr id="26" name="Google Shape;693;p61">
              <a:extLst>
                <a:ext uri="{FF2B5EF4-FFF2-40B4-BE49-F238E27FC236}">
                  <a16:creationId xmlns:a16="http://schemas.microsoft.com/office/drawing/2014/main" id="{04BB9F71-6B06-DC52-464E-3BF0F657095D}"/>
                </a:ext>
              </a:extLst>
            </p:cNvPr>
            <p:cNvSpPr/>
            <p:nvPr/>
          </p:nvSpPr>
          <p:spPr>
            <a:xfrm>
              <a:off x="1718623" y="1730785"/>
              <a:ext cx="306525" cy="4778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0"/>
                <a:gd name="f4" fmla="val 10694"/>
                <a:gd name="f5" fmla="val 3583"/>
                <a:gd name="f6" fmla="val 304"/>
                <a:gd name="f7" fmla="val 3603"/>
                <a:gd name="f8" fmla="val 3624"/>
                <a:gd name="f9" fmla="val 306"/>
                <a:gd name="f10" fmla="val 3644"/>
                <a:gd name="f11" fmla="val 310"/>
                <a:gd name="f12" fmla="val 3906"/>
                <a:gd name="f13" fmla="val 4097"/>
                <a:gd name="f14" fmla="val 525"/>
                <a:gd name="f15" fmla="val 763"/>
                <a:gd name="f16" fmla="val 3430"/>
                <a:gd name="f17" fmla="val 3192"/>
                <a:gd name="f18" fmla="val 3168"/>
                <a:gd name="f19" fmla="val 644"/>
                <a:gd name="f20" fmla="val 3239"/>
                <a:gd name="f21" fmla="val 3311"/>
                <a:gd name="f22" fmla="val 429"/>
                <a:gd name="f23" fmla="val 3390"/>
                <a:gd name="f24" fmla="val 350"/>
                <a:gd name="f25" fmla="val 3485"/>
                <a:gd name="f26" fmla="val 4883"/>
                <a:gd name="f27" fmla="val 1168"/>
                <a:gd name="f28" fmla="val 5121"/>
                <a:gd name="f29" fmla="val 5335"/>
                <a:gd name="f30" fmla="val 1382"/>
                <a:gd name="f31" fmla="val 1644"/>
                <a:gd name="f32" fmla="val 4406"/>
                <a:gd name="f33" fmla="val 1620"/>
                <a:gd name="f34" fmla="val 1501"/>
                <a:gd name="f35" fmla="val 4454"/>
                <a:gd name="f36" fmla="val 4549"/>
                <a:gd name="f37" fmla="val 1287"/>
                <a:gd name="f38" fmla="val 4644"/>
                <a:gd name="f39" fmla="val 1215"/>
                <a:gd name="f40" fmla="val 4764"/>
                <a:gd name="f41" fmla="val 6121"/>
                <a:gd name="f42" fmla="val 2287"/>
                <a:gd name="f43" fmla="val 6359"/>
                <a:gd name="f44" fmla="val 2311"/>
                <a:gd name="f45" fmla="val 6550"/>
                <a:gd name="f46" fmla="val 2525"/>
                <a:gd name="f47" fmla="val 2763"/>
                <a:gd name="f48" fmla="val 5645"/>
                <a:gd name="f49" fmla="val 2620"/>
                <a:gd name="f50" fmla="val 5692"/>
                <a:gd name="f51" fmla="val 2501"/>
                <a:gd name="f52" fmla="val 5788"/>
                <a:gd name="f53" fmla="val 2430"/>
                <a:gd name="f54" fmla="val 5859"/>
                <a:gd name="f55" fmla="val 2334"/>
                <a:gd name="f56" fmla="val 5978"/>
                <a:gd name="f57" fmla="val 855"/>
                <a:gd name="f58" fmla="val 4329"/>
                <a:gd name="f59" fmla="val 971"/>
                <a:gd name="f60" fmla="val 1084"/>
                <a:gd name="f61" fmla="val 4371"/>
                <a:gd name="f62" fmla="val 1239"/>
                <a:gd name="f63" fmla="val 4525"/>
                <a:gd name="f64" fmla="val 5811"/>
                <a:gd name="f65" fmla="val 5097"/>
                <a:gd name="f66" fmla="val 358"/>
                <a:gd name="f67" fmla="val 4930"/>
                <a:gd name="f68" fmla="val 620"/>
                <a:gd name="f69" fmla="val 739"/>
                <a:gd name="f70" fmla="val 6002"/>
                <a:gd name="f71" fmla="val 9336"/>
                <a:gd name="f72" fmla="val 10146"/>
                <a:gd name="f73" fmla="val 10265"/>
                <a:gd name="f74" fmla="val 5907"/>
                <a:gd name="f75" fmla="val 10384"/>
                <a:gd name="f76" fmla="val 2858"/>
                <a:gd name="f77" fmla="val 2739"/>
                <a:gd name="f78" fmla="val 10360"/>
                <a:gd name="f79" fmla="val 2644"/>
                <a:gd name="f80" fmla="val 2882"/>
                <a:gd name="f81" fmla="val 10050"/>
                <a:gd name="f82" fmla="val 2954"/>
                <a:gd name="f83" fmla="val 10217"/>
                <a:gd name="f84" fmla="val 3049"/>
                <a:gd name="f85" fmla="val 3120"/>
                <a:gd name="f86" fmla="val 3501"/>
                <a:gd name="f87" fmla="val 3573"/>
                <a:gd name="f88" fmla="val 3668"/>
                <a:gd name="f89" fmla="val 3740"/>
                <a:gd name="f90" fmla="val 3954"/>
                <a:gd name="f91" fmla="val 4025"/>
                <a:gd name="f92" fmla="val 4121"/>
                <a:gd name="f93" fmla="val 4216"/>
                <a:gd name="f94" fmla="val 4287"/>
                <a:gd name="f95" fmla="val 4502"/>
                <a:gd name="f96" fmla="val 4573"/>
                <a:gd name="f97" fmla="val 4668"/>
                <a:gd name="f98" fmla="val 4740"/>
                <a:gd name="f99" fmla="val 4811"/>
                <a:gd name="f100" fmla="val 1"/>
                <a:gd name="f101" fmla="val 334"/>
                <a:gd name="f102" fmla="val 787"/>
                <a:gd name="f103" fmla="val 1025"/>
                <a:gd name="f104" fmla="val 2737"/>
                <a:gd name="f105" fmla="val 919"/>
                <a:gd name="f106" fmla="val 2578"/>
                <a:gd name="f107" fmla="val 872"/>
                <a:gd name="f108" fmla="val 2423"/>
                <a:gd name="f109" fmla="val 2018"/>
                <a:gd name="f110" fmla="val 1196"/>
                <a:gd name="f111" fmla="val 2263"/>
                <a:gd name="f112" fmla="val 2358"/>
                <a:gd name="f113" fmla="val 1715"/>
                <a:gd name="f114" fmla="val 1811"/>
                <a:gd name="f115" fmla="val 1882"/>
                <a:gd name="f116" fmla="val 1953"/>
                <a:gd name="f117" fmla="val 1406"/>
                <a:gd name="f118" fmla="val 2144"/>
                <a:gd name="f119" fmla="val 1191"/>
                <a:gd name="f120" fmla="val 2406"/>
                <a:gd name="f121" fmla="val 1310"/>
                <a:gd name="f122" fmla="val 2835"/>
                <a:gd name="f123" fmla="val 1525"/>
                <a:gd name="f124" fmla="val 3454"/>
                <a:gd name="f125" fmla="val 2977"/>
                <a:gd name="f126" fmla="val 2811"/>
                <a:gd name="f127" fmla="val 4240"/>
                <a:gd name="f128" fmla="val 1251"/>
                <a:gd name="f129" fmla="val 4085"/>
                <a:gd name="f130" fmla="val 1048"/>
                <a:gd name="f131" fmla="val 4007"/>
                <a:gd name="f132" fmla="val 849"/>
                <a:gd name="f133" fmla="val 650"/>
                <a:gd name="f134" fmla="val 453"/>
                <a:gd name="f135" fmla="val 5026"/>
                <a:gd name="f136" fmla="val 6669"/>
                <a:gd name="f137" fmla="val 7550"/>
                <a:gd name="f138" fmla="val 7645"/>
                <a:gd name="f139" fmla="val 7717"/>
                <a:gd name="f140" fmla="val 6597"/>
                <a:gd name="f141" fmla="val 6573"/>
                <a:gd name="f142" fmla="val 6526"/>
                <a:gd name="f143" fmla="val 1906"/>
                <a:gd name="f144" fmla="val 6502"/>
                <a:gd name="f145" fmla="val 1549"/>
                <a:gd name="f146" fmla="val 6145"/>
                <a:gd name="f147" fmla="val 4835"/>
                <a:gd name="f148" fmla="val 1691"/>
                <a:gd name="f149" fmla="val 4978"/>
                <a:gd name="f150" fmla="val 1722"/>
                <a:gd name="f151" fmla="val 5009"/>
                <a:gd name="f152" fmla="val 1760"/>
                <a:gd name="f153" fmla="val 5022"/>
                <a:gd name="f154" fmla="val 1798"/>
                <a:gd name="f155" fmla="val 1877"/>
                <a:gd name="f156" fmla="val 4963"/>
                <a:gd name="f157" fmla="val 3763"/>
                <a:gd name="f158" fmla="val 4335"/>
                <a:gd name="f159" fmla="val 4168"/>
                <a:gd name="f160" fmla="val 4263"/>
                <a:gd name="f161" fmla="val 4359"/>
                <a:gd name="f162" fmla="val 4430"/>
                <a:gd name="f163" fmla="val 5407"/>
                <a:gd name="f164" fmla="val 5502"/>
                <a:gd name="f165" fmla="val 5573"/>
                <a:gd name="f166" fmla="val 4692"/>
                <a:gd name="f167" fmla="val 3073"/>
                <a:gd name="f168" fmla="val 2454"/>
                <a:gd name="f169" fmla="val 5311"/>
                <a:gd name="f170" fmla="val 5954"/>
                <a:gd name="f171" fmla="val 6288"/>
                <a:gd name="f172" fmla="val 8764"/>
                <a:gd name="f173" fmla="val 8907"/>
                <a:gd name="f174" fmla="val 6431"/>
                <a:gd name="f175" fmla="val 9003"/>
                <a:gd name="f176" fmla="val 2215"/>
                <a:gd name="f177" fmla="val 2073"/>
                <a:gd name="f178" fmla="val 8288"/>
                <a:gd name="f179" fmla="val 8193"/>
                <a:gd name="f180" fmla="val 8121"/>
                <a:gd name="f181" fmla="val 9074"/>
                <a:gd name="f182" fmla="val 9312"/>
                <a:gd name="f183" fmla="val 10431"/>
                <a:gd name="f184" fmla="val 2573"/>
                <a:gd name="f185" fmla="val 10693"/>
                <a:gd name="f186" fmla="val 5764"/>
                <a:gd name="f187" fmla="val 6073"/>
                <a:gd name="f188" fmla="val 6311"/>
                <a:gd name="f189" fmla="val 6621"/>
                <a:gd name="f190" fmla="val 6859"/>
                <a:gd name="f191" fmla="val 5824"/>
                <a:gd name="f192" fmla="val 6805"/>
                <a:gd name="f193" fmla="val 5759"/>
                <a:gd name="f194" fmla="val 6744"/>
                <a:gd name="f195" fmla="val 6735"/>
                <a:gd name="f196" fmla="val 6726"/>
                <a:gd name="f197" fmla="val 5761"/>
                <a:gd name="f198" fmla="val 6716"/>
                <a:gd name="f199" fmla="val 6264"/>
                <a:gd name="f200" fmla="val 2906"/>
                <a:gd name="f201" fmla="val 2787"/>
                <a:gd name="f202" fmla="val 5145"/>
                <a:gd name="f203" fmla="val 5216"/>
                <a:gd name="f204" fmla="val 5287"/>
                <a:gd name="f205" fmla="val 5359"/>
                <a:gd name="f206" fmla="val 6788"/>
                <a:gd name="f207" fmla="val 2025"/>
                <a:gd name="f208" fmla="val 2001"/>
                <a:gd name="f209" fmla="val 2049"/>
                <a:gd name="f210" fmla="val 2168"/>
                <a:gd name="f211" fmla="val 1668"/>
                <a:gd name="f212" fmla="val 1201"/>
                <a:gd name="f213" fmla="val 5269"/>
                <a:gd name="f214" fmla="val 873"/>
                <a:gd name="f215" fmla="val 4863"/>
                <a:gd name="f216" fmla="val 4709"/>
                <a:gd name="f217" fmla="val 4550"/>
                <a:gd name="f218" fmla="val 920"/>
                <a:gd name="f219" fmla="val 382"/>
                <a:gd name="f220" fmla="val 4073"/>
                <a:gd name="f221" fmla="val 24"/>
                <a:gd name="f222" fmla="*/ f0 1 6860"/>
                <a:gd name="f223" fmla="*/ f1 1 10694"/>
                <a:gd name="f224" fmla="val f2"/>
                <a:gd name="f225" fmla="val f3"/>
                <a:gd name="f226" fmla="val f4"/>
                <a:gd name="f227" fmla="+- f226 0 f224"/>
                <a:gd name="f228" fmla="+- f225 0 f224"/>
                <a:gd name="f229" fmla="*/ f228 1 6860"/>
                <a:gd name="f230" fmla="*/ f227 1 10694"/>
                <a:gd name="f231" fmla="*/ f224 1 f229"/>
                <a:gd name="f232" fmla="*/ f225 1 f229"/>
                <a:gd name="f233" fmla="*/ f224 1 f230"/>
                <a:gd name="f234" fmla="*/ f226 1 f230"/>
                <a:gd name="f235" fmla="*/ f231 f222 1"/>
                <a:gd name="f236" fmla="*/ f232 f222 1"/>
                <a:gd name="f237" fmla="*/ f234 f223 1"/>
                <a:gd name="f238" fmla="*/ f233 f2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5" t="f238" r="f236" b="f237"/>
              <a:pathLst>
                <a:path w="6859" h="1069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1"/>
                    <a:pt x="f13" y="f14"/>
                    <a:pt x="f13" y="f15"/>
                  </a:cubicBezTo>
                  <a:lnTo>
                    <a:pt x="f13" y="f16"/>
                  </a:lnTo>
                  <a:lnTo>
                    <a:pt x="f17" y="f16"/>
                  </a:lnTo>
                  <a:lnTo>
                    <a:pt x="f17" y="f15"/>
                  </a:lnTo>
                  <a:cubicBezTo>
                    <a:pt x="f18" y="f19"/>
                    <a:pt x="f20" y="f14"/>
                    <a:pt x="f21" y="f22"/>
                  </a:cubicBezTo>
                  <a:cubicBezTo>
                    <a:pt x="f23" y="f24"/>
                    <a:pt x="f25" y="f6"/>
                    <a:pt x="f5" y="f6"/>
                  </a:cubicBez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29" y="f31"/>
                  </a:cubicBezTo>
                  <a:lnTo>
                    <a:pt x="f29" y="f16"/>
                  </a:lnTo>
                  <a:lnTo>
                    <a:pt x="f32" y="f16"/>
                  </a:lnTo>
                  <a:lnTo>
                    <a:pt x="f32" y="f33"/>
                  </a:lnTo>
                  <a:cubicBezTo>
                    <a:pt x="f32" y="f34"/>
                    <a:pt x="f35" y="f30"/>
                    <a:pt x="f36" y="f37"/>
                  </a:cubicBezTo>
                  <a:cubicBezTo>
                    <a:pt x="f38" y="f39"/>
                    <a:pt x="f40" y="f27"/>
                    <a:pt x="f26" y="f27"/>
                  </a:cubicBezTo>
                  <a:close/>
                  <a:moveTo>
                    <a:pt x="f41" y="f42"/>
                  </a:moveTo>
                  <a:cubicBezTo>
                    <a:pt x="f43" y="f44"/>
                    <a:pt x="f45" y="f46"/>
                    <a:pt x="f45" y="f47"/>
                  </a:cubicBezTo>
                  <a:lnTo>
                    <a:pt x="f45" y="f16"/>
                  </a:lnTo>
                  <a:lnTo>
                    <a:pt x="f48" y="f16"/>
                  </a:lnTo>
                  <a:lnTo>
                    <a:pt x="f48" y="f47"/>
                  </a:ln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42"/>
                    <a:pt x="f41" y="f42"/>
                  </a:cubicBezTo>
                  <a:close/>
                  <a:moveTo>
                    <a:pt x="f57" y="f58"/>
                  </a:moveTo>
                  <a:cubicBezTo>
                    <a:pt x="f59" y="f58"/>
                    <a:pt x="f60" y="f61"/>
                    <a:pt x="f27" y="f35"/>
                  </a:cubicBezTo>
                  <a:lnTo>
                    <a:pt x="f62" y="f63"/>
                  </a:lnTo>
                  <a:lnTo>
                    <a:pt x="f62" y="f64"/>
                  </a:lnTo>
                  <a:lnTo>
                    <a:pt x="f14" y="f65"/>
                  </a:lnTo>
                  <a:cubicBezTo>
                    <a:pt x="f66" y="f67"/>
                    <a:pt x="f66" y="f38"/>
                    <a:pt x="f14" y="f35"/>
                  </a:cubicBezTo>
                  <a:cubicBezTo>
                    <a:pt x="f68" y="f61"/>
                    <a:pt x="f69" y="f58"/>
                    <a:pt x="f57" y="f58"/>
                  </a:cubicBezTo>
                  <a:close/>
                  <a:moveTo>
                    <a:pt x="f70" y="f71"/>
                  </a:moveTo>
                  <a:lnTo>
                    <a:pt x="f70" y="f72"/>
                  </a:lnTo>
                  <a:cubicBezTo>
                    <a:pt x="f70" y="f73"/>
                    <a:pt x="f74" y="f75"/>
                    <a:pt x="f52" y="f75"/>
                  </a:cubicBezTo>
                  <a:lnTo>
                    <a:pt x="f76" y="f75"/>
                  </a:lnTo>
                  <a:cubicBezTo>
                    <a:pt x="f77" y="f78"/>
                    <a:pt x="f79" y="f73"/>
                    <a:pt x="f79" y="f72"/>
                  </a:cubicBezTo>
                  <a:lnTo>
                    <a:pt x="f79" y="f71"/>
                  </a:lnTo>
                  <a:lnTo>
                    <a:pt x="f80" y="f71"/>
                  </a:lnTo>
                  <a:lnTo>
                    <a:pt x="f80" y="f81"/>
                  </a:lnTo>
                  <a:cubicBezTo>
                    <a:pt x="f80" y="f72"/>
                    <a:pt x="f82" y="f83"/>
                    <a:pt x="f84" y="f83"/>
                  </a:cubicBezTo>
                  <a:cubicBezTo>
                    <a:pt x="f85" y="f83"/>
                    <a:pt x="f17" y="f72"/>
                    <a:pt x="f17" y="f81"/>
                  </a:cubicBezTo>
                  <a:lnTo>
                    <a:pt x="f17" y="f71"/>
                  </a:lnTo>
                  <a:lnTo>
                    <a:pt x="f16" y="f71"/>
                  </a:lnTo>
                  <a:lnTo>
                    <a:pt x="f16" y="f81"/>
                  </a:lnTo>
                  <a:cubicBezTo>
                    <a:pt x="f16" y="f72"/>
                    <a:pt x="f86" y="f83"/>
                    <a:pt x="f87" y="f83"/>
                  </a:cubicBezTo>
                  <a:cubicBezTo>
                    <a:pt x="f88" y="f83"/>
                    <a:pt x="f89" y="f72"/>
                    <a:pt x="f89" y="f81"/>
                  </a:cubicBezTo>
                  <a:lnTo>
                    <a:pt x="f89" y="f71"/>
                  </a:lnTo>
                  <a:lnTo>
                    <a:pt x="f90" y="f71"/>
                  </a:lnTo>
                  <a:lnTo>
                    <a:pt x="f90" y="f81"/>
                  </a:lnTo>
                  <a:cubicBezTo>
                    <a:pt x="f90" y="f72"/>
                    <a:pt x="f91" y="f83"/>
                    <a:pt x="f92" y="f83"/>
                  </a:cubicBezTo>
                  <a:cubicBezTo>
                    <a:pt x="f93" y="f83"/>
                    <a:pt x="f94" y="f72"/>
                    <a:pt x="f94" y="f81"/>
                  </a:cubicBezTo>
                  <a:lnTo>
                    <a:pt x="f94" y="f71"/>
                  </a:lnTo>
                  <a:lnTo>
                    <a:pt x="f95" y="f71"/>
                  </a:lnTo>
                  <a:lnTo>
                    <a:pt x="f95" y="f81"/>
                  </a:lnTo>
                  <a:cubicBezTo>
                    <a:pt x="f95" y="f72"/>
                    <a:pt x="f96" y="f83"/>
                    <a:pt x="f97" y="f83"/>
                  </a:cubicBezTo>
                  <a:cubicBezTo>
                    <a:pt x="f98" y="f83"/>
                    <a:pt x="f99" y="f72"/>
                    <a:pt x="f99" y="f81"/>
                  </a:cubicBezTo>
                  <a:lnTo>
                    <a:pt x="f99" y="f71"/>
                  </a:lnTo>
                  <a:close/>
                  <a:moveTo>
                    <a:pt x="f88" y="f100"/>
                  </a:moveTo>
                  <a:cubicBezTo>
                    <a:pt x="f20" y="f100"/>
                    <a:pt x="f80" y="f101"/>
                    <a:pt x="f80" y="f102"/>
                  </a:cubicBezTo>
                  <a:lnTo>
                    <a:pt x="f80" y="f103"/>
                  </a:lnTo>
                  <a:cubicBezTo>
                    <a:pt x="f104" y="f105"/>
                    <a:pt x="f106" y="f107"/>
                    <a:pt x="f108" y="f107"/>
                  </a:cubicBezTo>
                  <a:cubicBezTo>
                    <a:pt x="f109" y="f107"/>
                    <a:pt x="f31" y="f110"/>
                    <a:pt x="f31" y="f31"/>
                  </a:cubicBezTo>
                  <a:lnTo>
                    <a:pt x="f31" y="f111"/>
                  </a:lnTo>
                  <a:cubicBezTo>
                    <a:pt x="f31" y="f112"/>
                    <a:pt x="f113" y="f53"/>
                    <a:pt x="f114" y="f53"/>
                  </a:cubicBezTo>
                  <a:cubicBezTo>
                    <a:pt x="f115" y="f53"/>
                    <a:pt x="f116" y="f112"/>
                    <a:pt x="f116" y="f111"/>
                  </a:cubicBezTo>
                  <a:lnTo>
                    <a:pt x="f116" y="f31"/>
                  </a:lnTo>
                  <a:cubicBezTo>
                    <a:pt x="f116" y="f117"/>
                    <a:pt x="f118" y="f119"/>
                    <a:pt x="f120" y="f119"/>
                  </a:cubicBezTo>
                  <a:cubicBezTo>
                    <a:pt x="f46" y="f119"/>
                    <a:pt x="f79" y="f62"/>
                    <a:pt x="f77" y="f121"/>
                  </a:cubicBezTo>
                  <a:cubicBezTo>
                    <a:pt x="f122" y="f117"/>
                    <a:pt x="f80" y="f123"/>
                    <a:pt x="f80" y="f31"/>
                  </a:cubicBezTo>
                  <a:lnTo>
                    <a:pt x="f80" y="f124"/>
                  </a:lnTo>
                  <a:lnTo>
                    <a:pt x="f116" y="f124"/>
                  </a:lnTo>
                  <a:lnTo>
                    <a:pt x="f116" y="f125"/>
                  </a:lnTo>
                  <a:cubicBezTo>
                    <a:pt x="f116" y="f80"/>
                    <a:pt x="f115" y="f126"/>
                    <a:pt x="f114" y="f126"/>
                  </a:cubicBezTo>
                  <a:cubicBezTo>
                    <a:pt x="f113" y="f126"/>
                    <a:pt x="f31" y="f80"/>
                    <a:pt x="f31" y="f125"/>
                  </a:cubicBezTo>
                  <a:lnTo>
                    <a:pt x="f31" y="f95"/>
                  </a:lnTo>
                  <a:lnTo>
                    <a:pt x="f117" y="f127"/>
                  </a:lnTo>
                  <a:cubicBezTo>
                    <a:pt x="f128" y="f129"/>
                    <a:pt x="f130" y="f131"/>
                    <a:pt x="f132" y="f131"/>
                  </a:cubicBezTo>
                  <a:cubicBezTo>
                    <a:pt x="f133" y="f131"/>
                    <a:pt x="f134" y="f129"/>
                    <a:pt x="f11" y="f127"/>
                  </a:cubicBezTo>
                  <a:cubicBezTo>
                    <a:pt x="f100" y="f36"/>
                    <a:pt x="f100" y="f135"/>
                    <a:pt x="f11" y="f29"/>
                  </a:cubicBezTo>
                  <a:lnTo>
                    <a:pt x="f31" y="f136"/>
                  </a:lnTo>
                  <a:lnTo>
                    <a:pt x="f31" y="f137"/>
                  </a:lnTo>
                  <a:cubicBezTo>
                    <a:pt x="f31" y="f138"/>
                    <a:pt x="f113" y="f139"/>
                    <a:pt x="f114" y="f139"/>
                  </a:cubicBezTo>
                  <a:cubicBezTo>
                    <a:pt x="f115" y="f139"/>
                    <a:pt x="f116" y="f138"/>
                    <a:pt x="f116" y="f137"/>
                  </a:cubicBezTo>
                  <a:lnTo>
                    <a:pt x="f116" y="f140"/>
                  </a:lnTo>
                  <a:cubicBezTo>
                    <a:pt x="f116" y="f141"/>
                    <a:pt x="f116" y="f142"/>
                    <a:pt x="f143" y="f144"/>
                  </a:cubicBezTo>
                  <a:lnTo>
                    <a:pt x="f145" y="f146"/>
                  </a:lnTo>
                  <a:lnTo>
                    <a:pt x="f145" y="f147"/>
                  </a:lnTo>
                  <a:lnTo>
                    <a:pt x="f148" y="f149"/>
                  </a:lnTo>
                  <a:cubicBezTo>
                    <a:pt x="f150" y="f151"/>
                    <a:pt x="f152" y="f153"/>
                    <a:pt x="f154" y="f153"/>
                  </a:cubicBezTo>
                  <a:cubicBezTo>
                    <a:pt x="f155" y="f153"/>
                    <a:pt x="f116" y="f156"/>
                    <a:pt x="f116" y="f26"/>
                  </a:cubicBezTo>
                  <a:lnTo>
                    <a:pt x="f116" y="f157"/>
                  </a:lnTo>
                  <a:lnTo>
                    <a:pt x="f80" y="f157"/>
                  </a:lnTo>
                  <a:lnTo>
                    <a:pt x="f80" y="f127"/>
                  </a:lnTo>
                  <a:cubicBezTo>
                    <a:pt x="f80" y="f158"/>
                    <a:pt x="f82" y="f32"/>
                    <a:pt x="f84" y="f32"/>
                  </a:cubicBezTo>
                  <a:cubicBezTo>
                    <a:pt x="f85" y="f32"/>
                    <a:pt x="f17" y="f158"/>
                    <a:pt x="f17" y="f127"/>
                  </a:cubicBezTo>
                  <a:lnTo>
                    <a:pt x="f17" y="f157"/>
                  </a:lnTo>
                  <a:lnTo>
                    <a:pt x="f92" y="f157"/>
                  </a:lnTo>
                  <a:lnTo>
                    <a:pt x="f92" y="f127"/>
                  </a:lnTo>
                  <a:cubicBezTo>
                    <a:pt x="f13" y="f158"/>
                    <a:pt x="f159" y="f32"/>
                    <a:pt x="f160" y="f32"/>
                  </a:cubicBezTo>
                  <a:cubicBezTo>
                    <a:pt x="f161" y="f32"/>
                    <a:pt x="f162" y="f158"/>
                    <a:pt x="f162" y="f127"/>
                  </a:cubicBezTo>
                  <a:lnTo>
                    <a:pt x="f162" y="f157"/>
                  </a:lnTo>
                  <a:lnTo>
                    <a:pt x="f29" y="f157"/>
                  </a:lnTo>
                  <a:lnTo>
                    <a:pt x="f29" y="f127"/>
                  </a:lnTo>
                  <a:cubicBezTo>
                    <a:pt x="f29" y="f158"/>
                    <a:pt x="f163" y="f32"/>
                    <a:pt x="f164" y="f32"/>
                  </a:cubicBezTo>
                  <a:cubicBezTo>
                    <a:pt x="f165" y="f32"/>
                    <a:pt x="f48" y="f158"/>
                    <a:pt x="f48" y="f127"/>
                  </a:cubicBezTo>
                  <a:lnTo>
                    <a:pt x="f48" y="f157"/>
                  </a:lnTo>
                  <a:lnTo>
                    <a:pt x="f141" y="f157"/>
                  </a:lnTo>
                  <a:lnTo>
                    <a:pt x="f141" y="f166"/>
                  </a:lnTo>
                  <a:lnTo>
                    <a:pt x="f167" y="f166"/>
                  </a:lnTo>
                  <a:cubicBezTo>
                    <a:pt x="f77" y="f166"/>
                    <a:pt x="f168" y="f149"/>
                    <a:pt x="f168" y="f169"/>
                  </a:cubicBezTo>
                  <a:lnTo>
                    <a:pt x="f168" y="f170"/>
                  </a:lnTo>
                  <a:cubicBezTo>
                    <a:pt x="f168" y="f171"/>
                    <a:pt x="f77" y="f141"/>
                    <a:pt x="f167" y="f141"/>
                  </a:cubicBezTo>
                  <a:lnTo>
                    <a:pt x="f45" y="f141"/>
                  </a:lnTo>
                  <a:lnTo>
                    <a:pt x="f45" y="f172"/>
                  </a:lnTo>
                  <a:cubicBezTo>
                    <a:pt x="f45" y="f173"/>
                    <a:pt x="f174" y="f175"/>
                    <a:pt x="f171" y="f175"/>
                  </a:cubicBezTo>
                  <a:lnTo>
                    <a:pt x="f176" y="f175"/>
                  </a:lnTo>
                  <a:cubicBezTo>
                    <a:pt x="f177" y="f175"/>
                    <a:pt x="f116" y="f173"/>
                    <a:pt x="f116" y="f172"/>
                  </a:cubicBezTo>
                  <a:lnTo>
                    <a:pt x="f116" y="f178"/>
                  </a:lnTo>
                  <a:cubicBezTo>
                    <a:pt x="f116" y="f179"/>
                    <a:pt x="f115" y="f180"/>
                    <a:pt x="f114" y="f180"/>
                  </a:cubicBezTo>
                  <a:cubicBezTo>
                    <a:pt x="f113" y="f180"/>
                    <a:pt x="f31" y="f179"/>
                    <a:pt x="f31" y="f178"/>
                  </a:cubicBezTo>
                  <a:lnTo>
                    <a:pt x="f31" y="f172"/>
                  </a:lnTo>
                  <a:cubicBezTo>
                    <a:pt x="f31" y="f181"/>
                    <a:pt x="f143" y="f182"/>
                    <a:pt x="f176" y="f182"/>
                  </a:cubicBezTo>
                  <a:lnTo>
                    <a:pt x="f55" y="f182"/>
                  </a:lnTo>
                  <a:lnTo>
                    <a:pt x="f55" y="f72"/>
                  </a:lnTo>
                  <a:cubicBezTo>
                    <a:pt x="f55" y="f183"/>
                    <a:pt x="f184" y="f185"/>
                    <a:pt x="f76" y="f185"/>
                  </a:cubicBezTo>
                  <a:lnTo>
                    <a:pt x="f186" y="f185"/>
                  </a:lnTo>
                  <a:cubicBezTo>
                    <a:pt x="f187" y="f185"/>
                    <a:pt x="f188" y="f183"/>
                    <a:pt x="f188" y="f72"/>
                  </a:cubicBezTo>
                  <a:lnTo>
                    <a:pt x="f188" y="f71"/>
                  </a:lnTo>
                  <a:cubicBezTo>
                    <a:pt x="f189" y="f182"/>
                    <a:pt x="f190" y="f181"/>
                    <a:pt x="f190" y="f172"/>
                  </a:cubicBezTo>
                  <a:lnTo>
                    <a:pt x="f190" y="f74"/>
                  </a:lnTo>
                  <a:cubicBezTo>
                    <a:pt x="f190" y="f191"/>
                    <a:pt x="f192" y="f193"/>
                    <a:pt x="f194" y="f193"/>
                  </a:cubicBezTo>
                  <a:cubicBezTo>
                    <a:pt x="f195" y="f193"/>
                    <a:pt x="f196" y="f197"/>
                    <a:pt x="f198" y="f186"/>
                  </a:cubicBezTo>
                  <a:cubicBezTo>
                    <a:pt x="f189" y="f186"/>
                    <a:pt x="f45" y="f64"/>
                    <a:pt x="f45" y="f74"/>
                  </a:cubicBezTo>
                  <a:lnTo>
                    <a:pt x="f45" y="f199"/>
                  </a:lnTo>
                  <a:lnTo>
                    <a:pt x="f167" y="f199"/>
                  </a:lnTo>
                  <a:cubicBezTo>
                    <a:pt x="f200" y="f199"/>
                    <a:pt x="f201" y="f41"/>
                    <a:pt x="f201" y="f170"/>
                  </a:cubicBezTo>
                  <a:lnTo>
                    <a:pt x="f201" y="f169"/>
                  </a:lnTo>
                  <a:cubicBezTo>
                    <a:pt x="f201" y="f202"/>
                    <a:pt x="f200" y="f135"/>
                    <a:pt x="f167" y="f135"/>
                  </a:cubicBezTo>
                  <a:lnTo>
                    <a:pt x="f45" y="f135"/>
                  </a:lnTo>
                  <a:lnTo>
                    <a:pt x="f45" y="f203"/>
                  </a:lnTo>
                  <a:cubicBezTo>
                    <a:pt x="f45" y="f204"/>
                    <a:pt x="f189" y="f205"/>
                    <a:pt x="f198" y="f205"/>
                  </a:cubicBezTo>
                  <a:cubicBezTo>
                    <a:pt x="f206" y="f205"/>
                    <a:pt x="f190" y="f169"/>
                    <a:pt x="f190" y="f203"/>
                  </a:cubicBezTo>
                  <a:lnTo>
                    <a:pt x="f190" y="f201"/>
                  </a:lnTo>
                  <a:cubicBezTo>
                    <a:pt x="f190" y="f112"/>
                    <a:pt x="f142" y="f207"/>
                    <a:pt x="f41" y="f208"/>
                  </a:cubicBezTo>
                  <a:cubicBezTo>
                    <a:pt x="f170" y="f208"/>
                    <a:pt x="f52" y="f209"/>
                    <a:pt x="f48" y="f210"/>
                  </a:cubicBezTo>
                  <a:lnTo>
                    <a:pt x="f48" y="f211"/>
                  </a:lnTo>
                  <a:cubicBezTo>
                    <a:pt x="f48" y="f212"/>
                    <a:pt x="f213" y="f214"/>
                    <a:pt x="f215" y="f214"/>
                  </a:cubicBezTo>
                  <a:cubicBezTo>
                    <a:pt x="f216" y="f214"/>
                    <a:pt x="f217" y="f218"/>
                    <a:pt x="f32" y="f103"/>
                  </a:cubicBezTo>
                  <a:lnTo>
                    <a:pt x="f32" y="f102"/>
                  </a:lnTo>
                  <a:cubicBezTo>
                    <a:pt x="f32" y="f219"/>
                    <a:pt x="f220" y="f221"/>
                    <a:pt x="f88" y="f100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694;p61">
              <a:extLst>
                <a:ext uri="{FF2B5EF4-FFF2-40B4-BE49-F238E27FC236}">
                  <a16:creationId xmlns:a16="http://schemas.microsoft.com/office/drawing/2014/main" id="{FFA7B7F7-3C32-6607-79AF-32ECE6566F49}"/>
                </a:ext>
              </a:extLst>
            </p:cNvPr>
            <p:cNvSpPr/>
            <p:nvPr/>
          </p:nvSpPr>
          <p:spPr>
            <a:xfrm>
              <a:off x="1826084" y="2045640"/>
              <a:ext cx="169301" cy="75776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3789"/>
                <a:gd name="f5" fmla="val 1696"/>
                <a:gd name="f6" fmla="val 2642"/>
                <a:gd name="f7" fmla="val 311"/>
                <a:gd name="f8" fmla="val 3344"/>
                <a:gd name="f9" fmla="val 1385"/>
                <a:gd name="f10" fmla="val 2627"/>
                <a:gd name="f11" fmla="val 2612"/>
                <a:gd name="f12" fmla="val 2597"/>
                <a:gd name="f13" fmla="val 1384"/>
                <a:gd name="f14" fmla="val 1073"/>
                <a:gd name="f15" fmla="val 406"/>
                <a:gd name="f16" fmla="val 1336"/>
                <a:gd name="f17" fmla="val 312"/>
                <a:gd name="f18" fmla="val 2665"/>
                <a:gd name="f19" fmla="val 1"/>
                <a:gd name="f20" fmla="val 2643"/>
                <a:gd name="f21" fmla="val 2620"/>
                <a:gd name="f22" fmla="val 3"/>
                <a:gd name="f23" fmla="val 74"/>
                <a:gd name="f24" fmla="val 1622"/>
                <a:gd name="f25" fmla="val 1694"/>
                <a:gd name="f26" fmla="val 1695"/>
                <a:gd name="f27" fmla="val 3788"/>
                <a:gd name="f28" fmla="*/ f1 1 3789"/>
                <a:gd name="f29" fmla="*/ f2 1 1696"/>
                <a:gd name="f30" fmla="val f3"/>
                <a:gd name="f31" fmla="val f4"/>
                <a:gd name="f32" fmla="val f5"/>
                <a:gd name="f33" fmla="+- f32 0 f30"/>
                <a:gd name="f34" fmla="+- f31 0 f30"/>
                <a:gd name="f35" fmla="*/ f34 1 3789"/>
                <a:gd name="f36" fmla="*/ f33 1 1696"/>
                <a:gd name="f37" fmla="*/ f30 1 f35"/>
                <a:gd name="f38" fmla="*/ f31 1 f35"/>
                <a:gd name="f39" fmla="*/ f30 1 f36"/>
                <a:gd name="f40" fmla="*/ f32 1 f36"/>
                <a:gd name="f41" fmla="*/ f37 f28 1"/>
                <a:gd name="f42" fmla="*/ f38 f28 1"/>
                <a:gd name="f43" fmla="*/ f40 f29 1"/>
                <a:gd name="f44" fmla="*/ f39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1" t="f44" r="f42" b="f43"/>
              <a:pathLst>
                <a:path w="3789" h="1695">
                  <a:moveTo>
                    <a:pt x="f6" y="f7"/>
                  </a:moveTo>
                  <a:cubicBezTo>
                    <a:pt x="f8" y="f7"/>
                    <a:pt x="f8" y="f9"/>
                    <a:pt x="f6" y="f9"/>
                  </a:cubicBezTo>
                  <a:cubicBezTo>
                    <a:pt x="f10" y="f9"/>
                    <a:pt x="f11" y="f9"/>
                    <a:pt x="f12" y="f13"/>
                  </a:cubicBezTo>
                  <a:lnTo>
                    <a:pt x="f14" y="f13"/>
                  </a:lnTo>
                  <a:cubicBezTo>
                    <a:pt x="f15" y="f16"/>
                    <a:pt x="f15" y="f0"/>
                    <a:pt x="f14" y="f17"/>
                  </a:cubicBezTo>
                  <a:lnTo>
                    <a:pt x="f12" y="f17"/>
                  </a:lnTo>
                  <a:cubicBezTo>
                    <a:pt x="f11" y="f7"/>
                    <a:pt x="f10" y="f7"/>
                    <a:pt x="f6" y="f7"/>
                  </a:cubicBezTo>
                  <a:close/>
                  <a:moveTo>
                    <a:pt x="f18" y="f19"/>
                  </a:moveTo>
                  <a:cubicBezTo>
                    <a:pt x="f20" y="f19"/>
                    <a:pt x="f21" y="f19"/>
                    <a:pt x="f12" y="f22"/>
                  </a:cubicBezTo>
                  <a:lnTo>
                    <a:pt x="f14" y="f22"/>
                  </a:lnTo>
                  <a:cubicBezTo>
                    <a:pt x="f19" y="f23"/>
                    <a:pt x="f19" y="f24"/>
                    <a:pt x="f14" y="f25"/>
                  </a:cubicBezTo>
                  <a:lnTo>
                    <a:pt x="f12" y="f25"/>
                  </a:lnTo>
                  <a:cubicBezTo>
                    <a:pt x="f21" y="f26"/>
                    <a:pt x="f20" y="f5"/>
                    <a:pt x="f18" y="f5"/>
                  </a:cubicBezTo>
                  <a:cubicBezTo>
                    <a:pt x="f27" y="f5"/>
                    <a:pt x="f27" y="f19"/>
                    <a:pt x="f18" y="f19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695;p61">
              <a:extLst>
                <a:ext uri="{FF2B5EF4-FFF2-40B4-BE49-F238E27FC236}">
                  <a16:creationId xmlns:a16="http://schemas.microsoft.com/office/drawing/2014/main" id="{5F14D19E-95F0-971B-EE5A-68FBFE88F4C4}"/>
                </a:ext>
              </a:extLst>
            </p:cNvPr>
            <p:cNvSpPr/>
            <p:nvPr/>
          </p:nvSpPr>
          <p:spPr>
            <a:xfrm>
              <a:off x="1866528" y="1964862"/>
              <a:ext cx="14968" cy="3306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5"/>
                <a:gd name="f4" fmla="val 740"/>
                <a:gd name="f5" fmla="val 168"/>
                <a:gd name="f6" fmla="val 1"/>
                <a:gd name="f7" fmla="val 72"/>
                <a:gd name="f8" fmla="val 25"/>
                <a:gd name="f9" fmla="val 572"/>
                <a:gd name="f10" fmla="val 668"/>
                <a:gd name="f11" fmla="val 739"/>
                <a:gd name="f12" fmla="val 263"/>
                <a:gd name="f13" fmla="val 334"/>
                <a:gd name="f14" fmla="val 144"/>
                <a:gd name="f15" fmla="val 310"/>
                <a:gd name="f16" fmla="val 239"/>
                <a:gd name="f17" fmla="*/ f0 1 335"/>
                <a:gd name="f18" fmla="*/ f1 1 740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35"/>
                <a:gd name="f25" fmla="*/ f22 1 740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35" h="740">
                  <a:moveTo>
                    <a:pt x="f5" y="f6"/>
                  </a:moveTo>
                  <a:cubicBezTo>
                    <a:pt x="f7" y="f6"/>
                    <a:pt x="f6" y="f7"/>
                    <a:pt x="f8" y="f5"/>
                  </a:cubicBezTo>
                  <a:lnTo>
                    <a:pt x="f8" y="f9"/>
                  </a:lnTo>
                  <a:cubicBezTo>
                    <a:pt x="f6" y="f10"/>
                    <a:pt x="f7" y="f11"/>
                    <a:pt x="f5" y="f11"/>
                  </a:cubicBezTo>
                  <a:cubicBezTo>
                    <a:pt x="f12" y="f11"/>
                    <a:pt x="f13" y="f10"/>
                    <a:pt x="f13" y="f9"/>
                  </a:cubicBezTo>
                  <a:lnTo>
                    <a:pt x="f13" y="f14"/>
                  </a:lnTo>
                  <a:cubicBezTo>
                    <a:pt x="f15" y="f7"/>
                    <a:pt x="f16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696;p61">
              <a:extLst>
                <a:ext uri="{FF2B5EF4-FFF2-40B4-BE49-F238E27FC236}">
                  <a16:creationId xmlns:a16="http://schemas.microsoft.com/office/drawing/2014/main" id="{7E0B869F-B5AC-E65F-A040-82710637166A}"/>
                </a:ext>
              </a:extLst>
            </p:cNvPr>
            <p:cNvSpPr/>
            <p:nvPr/>
          </p:nvSpPr>
          <p:spPr>
            <a:xfrm>
              <a:off x="1986762" y="1964862"/>
              <a:ext cx="13898" cy="3306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740"/>
                <a:gd name="f5" fmla="val 168"/>
                <a:gd name="f6" fmla="val 1"/>
                <a:gd name="f7" fmla="val 72"/>
                <a:gd name="f8" fmla="val 572"/>
                <a:gd name="f9" fmla="val 668"/>
                <a:gd name="f10" fmla="val 739"/>
                <a:gd name="f11" fmla="val 239"/>
                <a:gd name="f12" fmla="val 310"/>
                <a:gd name="f13" fmla="val 144"/>
                <a:gd name="f14" fmla="*/ f0 1 311"/>
                <a:gd name="f15" fmla="*/ f1 1 740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311"/>
                <a:gd name="f22" fmla="*/ f19 1 740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311" h="740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lnTo>
                    <a:pt x="f6" y="f8"/>
                  </a:lnTo>
                  <a:cubicBezTo>
                    <a:pt x="f6" y="f9"/>
                    <a:pt x="f7" y="f10"/>
                    <a:pt x="f5" y="f10"/>
                  </a:cubicBezTo>
                  <a:cubicBezTo>
                    <a:pt x="f11" y="f10"/>
                    <a:pt x="f12" y="f9"/>
                    <a:pt x="f12" y="f8"/>
                  </a:cubicBezTo>
                  <a:lnTo>
                    <a:pt x="f12" y="f13"/>
                  </a:lnTo>
                  <a:cubicBezTo>
                    <a:pt x="f12" y="f7"/>
                    <a:pt x="f11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697;p61">
              <a:extLst>
                <a:ext uri="{FF2B5EF4-FFF2-40B4-BE49-F238E27FC236}">
                  <a16:creationId xmlns:a16="http://schemas.microsoft.com/office/drawing/2014/main" id="{91AB0814-E0B5-12C1-9D9A-B74C9CE8A7D0}"/>
                </a:ext>
              </a:extLst>
            </p:cNvPr>
            <p:cNvSpPr/>
            <p:nvPr/>
          </p:nvSpPr>
          <p:spPr>
            <a:xfrm>
              <a:off x="1825060" y="2045732"/>
              <a:ext cx="14923" cy="138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4"/>
                <a:gd name="f4" fmla="val 311"/>
                <a:gd name="f5" fmla="val 167"/>
                <a:gd name="f6" fmla="val 1"/>
                <a:gd name="f7" fmla="val 72"/>
                <a:gd name="f8" fmla="val 24"/>
                <a:gd name="f9" fmla="val 239"/>
                <a:gd name="f10" fmla="val 310"/>
                <a:gd name="f11" fmla="val 262"/>
                <a:gd name="f12" fmla="val 333"/>
                <a:gd name="f13" fmla="*/ f0 1 334"/>
                <a:gd name="f14" fmla="*/ f1 1 311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334"/>
                <a:gd name="f21" fmla="*/ f18 1 311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334" h="311">
                  <a:moveTo>
                    <a:pt x="f5" y="f6"/>
                  </a:moveTo>
                  <a:cubicBezTo>
                    <a:pt x="f7" y="f6"/>
                    <a:pt x="f2" y="f7"/>
                    <a:pt x="f8" y="f5"/>
                  </a:cubicBezTo>
                  <a:cubicBezTo>
                    <a:pt x="f8" y="f9"/>
                    <a:pt x="f7" y="f10"/>
                    <a:pt x="f5" y="f10"/>
                  </a:cubicBezTo>
                  <a:cubicBezTo>
                    <a:pt x="f11" y="f10"/>
                    <a:pt x="f12" y="f9"/>
                    <a:pt x="f12" y="f5"/>
                  </a:cubicBezTo>
                  <a:cubicBezTo>
                    <a:pt x="f12" y="f7"/>
                    <a:pt x="f11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Google Shape;698;p61">
              <a:extLst>
                <a:ext uri="{FF2B5EF4-FFF2-40B4-BE49-F238E27FC236}">
                  <a16:creationId xmlns:a16="http://schemas.microsoft.com/office/drawing/2014/main" id="{1EE7B512-93C5-C430-2049-76BC971D95DA}"/>
                </a:ext>
              </a:extLst>
            </p:cNvPr>
            <p:cNvSpPr/>
            <p:nvPr/>
          </p:nvSpPr>
          <p:spPr>
            <a:xfrm>
              <a:off x="1978276" y="2045732"/>
              <a:ext cx="13853" cy="138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0"/>
                <a:gd name="f4" fmla="val 311"/>
                <a:gd name="f5" fmla="val 167"/>
                <a:gd name="f6" fmla="val 1"/>
                <a:gd name="f7" fmla="val 72"/>
                <a:gd name="f8" fmla="val 239"/>
                <a:gd name="f9" fmla="*/ f0 1 310"/>
                <a:gd name="f10" fmla="*/ f1 1 311"/>
                <a:gd name="f11" fmla="val f2"/>
                <a:gd name="f12" fmla="val f3"/>
                <a:gd name="f13" fmla="val f4"/>
                <a:gd name="f14" fmla="+- f13 0 f11"/>
                <a:gd name="f15" fmla="+- f12 0 f11"/>
                <a:gd name="f16" fmla="*/ f15 1 310"/>
                <a:gd name="f17" fmla="*/ f14 1 311"/>
                <a:gd name="f18" fmla="*/ f11 1 f16"/>
                <a:gd name="f19" fmla="*/ f12 1 f16"/>
                <a:gd name="f20" fmla="*/ f11 1 f17"/>
                <a:gd name="f21" fmla="*/ f13 1 f17"/>
                <a:gd name="f22" fmla="*/ f18 f9 1"/>
                <a:gd name="f23" fmla="*/ f19 f9 1"/>
                <a:gd name="f24" fmla="*/ f21 f10 1"/>
                <a:gd name="f25" fmla="*/ f20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2" t="f25" r="f23" b="f24"/>
              <a:pathLst>
                <a:path w="310" h="311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cubicBezTo>
                    <a:pt x="f2" y="f8"/>
                    <a:pt x="f7" y="f3"/>
                    <a:pt x="f5" y="f3"/>
                  </a:cubicBezTo>
                  <a:cubicBezTo>
                    <a:pt x="f8" y="f3"/>
                    <a:pt x="f3" y="f8"/>
                    <a:pt x="f3" y="f5"/>
                  </a:cubicBezTo>
                  <a:cubicBezTo>
                    <a:pt x="f3" y="f7"/>
                    <a:pt x="f8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699;p61">
              <a:extLst>
                <a:ext uri="{FF2B5EF4-FFF2-40B4-BE49-F238E27FC236}">
                  <a16:creationId xmlns:a16="http://schemas.microsoft.com/office/drawing/2014/main" id="{E1300057-C39D-FF71-7364-295902FA566B}"/>
                </a:ext>
              </a:extLst>
            </p:cNvPr>
            <p:cNvSpPr/>
            <p:nvPr/>
          </p:nvSpPr>
          <p:spPr>
            <a:xfrm>
              <a:off x="1861114" y="2064724"/>
              <a:ext cx="92720" cy="365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75"/>
                <a:gd name="f4" fmla="val 818"/>
                <a:gd name="f5" fmla="val 1575"/>
                <a:gd name="f6" fmla="val 314"/>
                <a:gd name="f7" fmla="val 1622"/>
                <a:gd name="f8" fmla="val 1670"/>
                <a:gd name="f9" fmla="val 362"/>
                <a:gd name="f10" fmla="val 409"/>
                <a:gd name="f11" fmla="val 1694"/>
                <a:gd name="f12" fmla="val 481"/>
                <a:gd name="f13" fmla="val 528"/>
                <a:gd name="f14" fmla="val 504"/>
                <a:gd name="f15" fmla="val 598"/>
                <a:gd name="f16" fmla="val 527"/>
                <a:gd name="f17" fmla="val 479"/>
                <a:gd name="f18" fmla="val 457"/>
                <a:gd name="f19" fmla="val 533"/>
                <a:gd name="f20" fmla="val 1"/>
                <a:gd name="f21" fmla="val 554"/>
                <a:gd name="f22" fmla="val 576"/>
                <a:gd name="f23" fmla="val 817"/>
                <a:gd name="f24" fmla="val 814"/>
                <a:gd name="f25" fmla="val 790"/>
                <a:gd name="f26" fmla="val 28"/>
                <a:gd name="f27" fmla="val 4"/>
                <a:gd name="f28" fmla="val 2"/>
                <a:gd name="f29" fmla="*/ f0 1 2075"/>
                <a:gd name="f30" fmla="*/ f1 1 818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2075"/>
                <a:gd name="f37" fmla="*/ f34 1 818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2075" h="81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7" y="f13"/>
                    <a:pt x="f5" y="f13"/>
                  </a:cubicBezTo>
                  <a:lnTo>
                    <a:pt x="f5" y="f14"/>
                  </a:lnTo>
                  <a:lnTo>
                    <a:pt x="f15" y="f14"/>
                  </a:lnTo>
                  <a:cubicBezTo>
                    <a:pt x="f16" y="f14"/>
                    <a:pt x="f17" y="f18"/>
                    <a:pt x="f17" y="f10"/>
                  </a:cubicBezTo>
                  <a:cubicBezTo>
                    <a:pt x="f17" y="f9"/>
                    <a:pt x="f16" y="f6"/>
                    <a:pt x="f15" y="f6"/>
                  </a:cubicBezTo>
                  <a:close/>
                  <a:moveTo>
                    <a:pt x="f19" y="f20"/>
                  </a:moveTo>
                  <a:cubicBezTo>
                    <a:pt x="f20" y="f20"/>
                    <a:pt x="f20" y="f4"/>
                    <a:pt x="f19" y="f4"/>
                  </a:cubicBezTo>
                  <a:cubicBezTo>
                    <a:pt x="f21" y="f4"/>
                    <a:pt x="f22" y="f23"/>
                    <a:pt x="f15" y="f24"/>
                  </a:cubicBezTo>
                  <a:lnTo>
                    <a:pt x="f5" y="f24"/>
                  </a:lnTo>
                  <a:cubicBezTo>
                    <a:pt x="f3" y="f25"/>
                    <a:pt x="f3" y="f26"/>
                    <a:pt x="f5" y="f27"/>
                  </a:cubicBezTo>
                  <a:lnTo>
                    <a:pt x="f15" y="f27"/>
                  </a:lnTo>
                  <a:cubicBezTo>
                    <a:pt x="f22" y="f28"/>
                    <a:pt x="f21" y="f20"/>
                    <a:pt x="f19" y="f20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3" name="Google Shape;700;p61">
            <a:extLst>
              <a:ext uri="{FF2B5EF4-FFF2-40B4-BE49-F238E27FC236}">
                <a16:creationId xmlns:a16="http://schemas.microsoft.com/office/drawing/2014/main" id="{B9D197A0-A649-B657-A189-2F72C6C2BB4A}"/>
              </a:ext>
            </a:extLst>
          </p:cNvPr>
          <p:cNvGrpSpPr/>
          <p:nvPr/>
        </p:nvGrpSpPr>
        <p:grpSpPr>
          <a:xfrm>
            <a:off x="7052876" y="1731050"/>
            <a:ext cx="438427" cy="477261"/>
            <a:chOff x="7052876" y="1731050"/>
            <a:chExt cx="438427" cy="477261"/>
          </a:xfrm>
        </p:grpSpPr>
        <p:sp>
          <p:nvSpPr>
            <p:cNvPr id="34" name="Google Shape;701;p61">
              <a:extLst>
                <a:ext uri="{FF2B5EF4-FFF2-40B4-BE49-F238E27FC236}">
                  <a16:creationId xmlns:a16="http://schemas.microsoft.com/office/drawing/2014/main" id="{A4D3F9A6-CDF2-CE53-FCDB-749ADA8F5383}"/>
                </a:ext>
              </a:extLst>
            </p:cNvPr>
            <p:cNvSpPr/>
            <p:nvPr/>
          </p:nvSpPr>
          <p:spPr>
            <a:xfrm>
              <a:off x="7052876" y="1793238"/>
              <a:ext cx="438427" cy="4150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812"/>
                <a:gd name="f4" fmla="val 9290"/>
                <a:gd name="f5" fmla="val 4906"/>
                <a:gd name="f6" fmla="val 2597"/>
                <a:gd name="f7" fmla="val 5382"/>
                <a:gd name="f8" fmla="val 3478"/>
                <a:gd name="f9" fmla="val 5073"/>
                <a:gd name="f10" fmla="val 3645"/>
                <a:gd name="f11" fmla="val 4620"/>
                <a:gd name="f12" fmla="val 2740"/>
                <a:gd name="f13" fmla="val 4082"/>
                <a:gd name="f14" fmla="val 1958"/>
                <a:gd name="f15" fmla="val 4343"/>
                <a:gd name="f16" fmla="val 4602"/>
                <a:gd name="f17" fmla="val 2086"/>
                <a:gd name="f18" fmla="val 4763"/>
                <a:gd name="f19" fmla="val 2311"/>
                <a:gd name="f20" fmla="val 4334"/>
                <a:gd name="f21" fmla="val 2526"/>
                <a:gd name="f22" fmla="val 4311"/>
                <a:gd name="f23" fmla="val 2549"/>
                <a:gd name="f24" fmla="val 4287"/>
                <a:gd name="f25" fmla="val 2573"/>
                <a:gd name="f26" fmla="val 4263"/>
                <a:gd name="f27" fmla="val 2621"/>
                <a:gd name="f28" fmla="val 4239"/>
                <a:gd name="f29" fmla="val 2645"/>
                <a:gd name="f30" fmla="val 2692"/>
                <a:gd name="f31" fmla="val 4858"/>
                <a:gd name="f32" fmla="val 3907"/>
                <a:gd name="f33" fmla="val 4882"/>
                <a:gd name="f34" fmla="val 3954"/>
                <a:gd name="f35" fmla="val 4930"/>
                <a:gd name="f36" fmla="val 3978"/>
                <a:gd name="f37" fmla="val 5001"/>
                <a:gd name="f38" fmla="val 5009"/>
                <a:gd name="f39" fmla="val 3986"/>
                <a:gd name="f40" fmla="val 5017"/>
                <a:gd name="f41" fmla="val 3989"/>
                <a:gd name="f42" fmla="val 5025"/>
                <a:gd name="f43" fmla="val 5041"/>
                <a:gd name="f44" fmla="val 5057"/>
                <a:gd name="f45" fmla="val 5501"/>
                <a:gd name="f46" fmla="val 3740"/>
                <a:gd name="f47" fmla="val 5668"/>
                <a:gd name="f48" fmla="val 4145"/>
                <a:gd name="f49" fmla="val 4597"/>
                <a:gd name="f50" fmla="val 5144"/>
                <a:gd name="f51" fmla="val 4788"/>
                <a:gd name="f52" fmla="val 3882"/>
                <a:gd name="f53" fmla="val 5431"/>
                <a:gd name="f54" fmla="val 2477"/>
                <a:gd name="f55" fmla="val 2668"/>
                <a:gd name="f56" fmla="val 3715"/>
                <a:gd name="f57" fmla="val 2049"/>
                <a:gd name="f58" fmla="val 3831"/>
                <a:gd name="f59" fmla="val 1988"/>
                <a:gd name="f60" fmla="val 3957"/>
                <a:gd name="f61" fmla="val 4840"/>
                <a:gd name="f62" fmla="val 354"/>
                <a:gd name="f63" fmla="val 5184"/>
                <a:gd name="f64" fmla="val 5509"/>
                <a:gd name="f65" fmla="val 427"/>
                <a:gd name="f66" fmla="val 5811"/>
                <a:gd name="f67" fmla="val 573"/>
                <a:gd name="f68" fmla="val 6621"/>
                <a:gd name="f69" fmla="val 1025"/>
                <a:gd name="f70" fmla="val 7287"/>
                <a:gd name="f71" fmla="val 1692"/>
                <a:gd name="f72" fmla="val 7716"/>
                <a:gd name="f73" fmla="val 7740"/>
                <a:gd name="f74" fmla="val 7764"/>
                <a:gd name="f75" fmla="val 7811"/>
                <a:gd name="f76" fmla="val 7859"/>
                <a:gd name="f77" fmla="val 7883"/>
                <a:gd name="f78" fmla="val 7930"/>
                <a:gd name="f79" fmla="val 7954"/>
                <a:gd name="f80" fmla="val 8526"/>
                <a:gd name="f81" fmla="val 2216"/>
                <a:gd name="f82" fmla="val 8645"/>
                <a:gd name="f83" fmla="val 2430"/>
                <a:gd name="f84" fmla="val 8740"/>
                <a:gd name="f85" fmla="val 8835"/>
                <a:gd name="f86" fmla="val 2883"/>
                <a:gd name="f87" fmla="val 9121"/>
                <a:gd name="f88" fmla="val 3597"/>
                <a:gd name="f89" fmla="val 8811"/>
                <a:gd name="f90" fmla="val 4431"/>
                <a:gd name="f91" fmla="val 8145"/>
                <a:gd name="f92" fmla="val 1381"/>
                <a:gd name="f93" fmla="val 8455"/>
                <a:gd name="f94" fmla="val 1048"/>
                <a:gd name="f95" fmla="val 8122"/>
                <a:gd name="f96" fmla="val 810"/>
                <a:gd name="f97" fmla="val 7693"/>
                <a:gd name="f98" fmla="val 691"/>
                <a:gd name="f99" fmla="val 7241"/>
                <a:gd name="f100" fmla="val 3668"/>
                <a:gd name="f101" fmla="val 5669"/>
                <a:gd name="f102" fmla="val 3691"/>
                <a:gd name="f103" fmla="val 5717"/>
                <a:gd name="f104" fmla="val 5741"/>
                <a:gd name="f105" fmla="val 3763"/>
                <a:gd name="f106" fmla="val 5788"/>
                <a:gd name="f107" fmla="val 3787"/>
                <a:gd name="f108" fmla="val 3834"/>
                <a:gd name="f109" fmla="val 3858"/>
                <a:gd name="f110" fmla="val 3906"/>
                <a:gd name="f111" fmla="val 5764"/>
                <a:gd name="f112" fmla="val 5287"/>
                <a:gd name="f113" fmla="val 5050"/>
                <a:gd name="f114" fmla="val 5573"/>
                <a:gd name="f115" fmla="val 4907"/>
                <a:gd name="f116" fmla="val 5763"/>
                <a:gd name="f117" fmla="val 4669"/>
                <a:gd name="f118" fmla="val 5858"/>
                <a:gd name="f119" fmla="val 4383"/>
                <a:gd name="f120" fmla="val 5930"/>
                <a:gd name="f121" fmla="val 4097"/>
                <a:gd name="f122" fmla="val 5906"/>
                <a:gd name="f123" fmla="val 3788"/>
                <a:gd name="f124" fmla="val 3502"/>
                <a:gd name="f125" fmla="val 5739"/>
                <a:gd name="f126" fmla="val 3454"/>
                <a:gd name="f127" fmla="val 1954"/>
                <a:gd name="f128" fmla="val 4692"/>
                <a:gd name="f129" fmla="val 1764"/>
                <a:gd name="f130" fmla="val 4406"/>
                <a:gd name="f131" fmla="val 1668"/>
                <a:gd name="f132" fmla="val 4299"/>
                <a:gd name="f133" fmla="val 1641"/>
                <a:gd name="f134" fmla="val 4191"/>
                <a:gd name="f135" fmla="val 1628"/>
                <a:gd name="f136" fmla="val 4086"/>
                <a:gd name="f137" fmla="val 3909"/>
                <a:gd name="f138" fmla="val 3736"/>
                <a:gd name="f139" fmla="val 1665"/>
                <a:gd name="f140" fmla="val 3572"/>
                <a:gd name="f141" fmla="val 1740"/>
                <a:gd name="f142" fmla="val 2191"/>
                <a:gd name="f143" fmla="val 2120"/>
                <a:gd name="f144" fmla="val 2478"/>
                <a:gd name="f145" fmla="val 2096"/>
                <a:gd name="f146" fmla="val 2143"/>
                <a:gd name="f147" fmla="val 2167"/>
                <a:gd name="f148" fmla="val 357"/>
                <a:gd name="f149" fmla="val 3669"/>
                <a:gd name="f150" fmla="val 405"/>
                <a:gd name="f151" fmla="val 3002"/>
                <a:gd name="f152" fmla="val 595"/>
                <a:gd name="f153" fmla="val 2359"/>
                <a:gd name="f154" fmla="val 905"/>
                <a:gd name="f155" fmla="val 1787"/>
                <a:gd name="f156" fmla="val 953"/>
                <a:gd name="f157" fmla="val 1024"/>
                <a:gd name="f158" fmla="val 1597"/>
                <a:gd name="f159" fmla="val 1072"/>
                <a:gd name="f160" fmla="val 1502"/>
                <a:gd name="f161" fmla="val 2239"/>
                <a:gd name="f162" fmla="val 2263"/>
                <a:gd name="f163" fmla="val 1478"/>
                <a:gd name="f164" fmla="val 2620"/>
                <a:gd name="f165" fmla="val 1168"/>
                <a:gd name="f166" fmla="val 3001"/>
                <a:gd name="f167" fmla="val 906"/>
                <a:gd name="f168" fmla="val 3429"/>
                <a:gd name="f169" fmla="val 716"/>
                <a:gd name="f170" fmla="val 3925"/>
                <a:gd name="f171" fmla="val 475"/>
                <a:gd name="f172" fmla="val 4398"/>
                <a:gd name="f173" fmla="val 9145"/>
                <a:gd name="f174" fmla="val 4121"/>
                <a:gd name="f175" fmla="val 9383"/>
                <a:gd name="f176" fmla="val 4621"/>
                <a:gd name="f177" fmla="val 9454"/>
                <a:gd name="f178" fmla="val 4717"/>
                <a:gd name="f179" fmla="val 9407"/>
                <a:gd name="f180" fmla="val 4883"/>
                <a:gd name="f181" fmla="val 9288"/>
                <a:gd name="f182" fmla="val 4931"/>
                <a:gd name="f183" fmla="val 1977"/>
                <a:gd name="f184" fmla="val 8955"/>
                <a:gd name="f185" fmla="val 1953"/>
                <a:gd name="f186" fmla="val 8967"/>
                <a:gd name="f187" fmla="val 1923"/>
                <a:gd name="f188" fmla="val 8973"/>
                <a:gd name="f189" fmla="val 1890"/>
                <a:gd name="f190" fmla="val 1858"/>
                <a:gd name="f191" fmla="val 1822"/>
                <a:gd name="f192" fmla="val 1786"/>
                <a:gd name="f193" fmla="val 1715"/>
                <a:gd name="f194" fmla="val 8932"/>
                <a:gd name="f195" fmla="val 1667"/>
                <a:gd name="f196" fmla="val 8884"/>
                <a:gd name="f197" fmla="val 1643"/>
                <a:gd name="f198" fmla="val 8836"/>
                <a:gd name="f199" fmla="val 1572"/>
                <a:gd name="f200" fmla="val 8694"/>
                <a:gd name="f201" fmla="val 8311"/>
                <a:gd name="f202" fmla="val 5074"/>
                <a:gd name="f203" fmla="val 8692"/>
                <a:gd name="f204" fmla="val 4859"/>
                <a:gd name="f205" fmla="val 8978"/>
                <a:gd name="f206" fmla="val 4526"/>
                <a:gd name="f207" fmla="val 2106"/>
                <a:gd name="f208" fmla="val 2078"/>
                <a:gd name="f209" fmla="val 2050"/>
                <a:gd name="f210" fmla="val 8"/>
                <a:gd name="f211" fmla="val 2024"/>
                <a:gd name="f212" fmla="val 25"/>
                <a:gd name="f213" fmla="val 1453"/>
                <a:gd name="f214" fmla="val 454"/>
                <a:gd name="f215" fmla="val 1001"/>
                <a:gd name="f216" fmla="val 619"/>
                <a:gd name="f217" fmla="val 1644"/>
                <a:gd name="f218" fmla="val 262"/>
                <a:gd name="f219" fmla="val 2264"/>
                <a:gd name="f220" fmla="val 72"/>
                <a:gd name="f221" fmla="val 2978"/>
                <a:gd name="f222" fmla="val 24"/>
                <a:gd name="f223" fmla="val 3692"/>
                <a:gd name="f224" fmla="val 3931"/>
                <a:gd name="f225" fmla="val 4407"/>
                <a:gd name="f226" fmla="val 48"/>
                <a:gd name="f227" fmla="val 5383"/>
                <a:gd name="f228" fmla="val 5479"/>
                <a:gd name="f229" fmla="val 119"/>
                <a:gd name="f230" fmla="val 5526"/>
                <a:gd name="f231" fmla="val 214"/>
                <a:gd name="f232" fmla="val 286"/>
                <a:gd name="f233" fmla="val 5455"/>
                <a:gd name="f234" fmla="val 5359"/>
                <a:gd name="f235" fmla="val 310"/>
                <a:gd name="f236" fmla="val 4478"/>
                <a:gd name="f237" fmla="val 4026"/>
                <a:gd name="f238" fmla="val 2286"/>
                <a:gd name="f239" fmla="val 3525"/>
                <a:gd name="f240" fmla="val 6931"/>
                <a:gd name="f241" fmla="val 524"/>
                <a:gd name="f242" fmla="val 6645"/>
                <a:gd name="f243" fmla="val 476"/>
                <a:gd name="f244" fmla="val 6360"/>
                <a:gd name="f245" fmla="val 453"/>
                <a:gd name="f246" fmla="val 6074"/>
                <a:gd name="f247" fmla="val 429"/>
                <a:gd name="f248" fmla="val 5979"/>
                <a:gd name="f249" fmla="val 5931"/>
                <a:gd name="f250" fmla="val 167"/>
                <a:gd name="f251" fmla="val 5955"/>
                <a:gd name="f252" fmla="val 6026"/>
                <a:gd name="f253" fmla="val 6122"/>
                <a:gd name="f254" fmla="val 191"/>
                <a:gd name="f255" fmla="val 6479"/>
                <a:gd name="f256" fmla="val 6860"/>
                <a:gd name="f257" fmla="val 7217"/>
                <a:gd name="f258" fmla="val 572"/>
                <a:gd name="f259" fmla="val 7979"/>
                <a:gd name="f260" fmla="val 881"/>
                <a:gd name="f261" fmla="val 8479"/>
                <a:gd name="f262" fmla="val 1262"/>
                <a:gd name="f263" fmla="val 8765"/>
                <a:gd name="f264" fmla="val 1358"/>
                <a:gd name="f265" fmla="val 8979"/>
                <a:gd name="f266" fmla="val 1405"/>
                <a:gd name="f267" fmla="val 9098"/>
                <a:gd name="f268" fmla="val 1548"/>
                <a:gd name="f269" fmla="val 9217"/>
                <a:gd name="f270" fmla="val 1691"/>
                <a:gd name="f271" fmla="val 9265"/>
                <a:gd name="f272" fmla="val 1742"/>
                <a:gd name="f273" fmla="val 9282"/>
                <a:gd name="f274" fmla="val 1792"/>
                <a:gd name="f275" fmla="val 1843"/>
                <a:gd name="f276" fmla="val 1935"/>
                <a:gd name="f277" fmla="val 2027"/>
                <a:gd name="f278" fmla="val 9264"/>
                <a:gd name="f279" fmla="val 9431"/>
                <a:gd name="f280" fmla="val 5217"/>
                <a:gd name="f281" fmla="val 9693"/>
                <a:gd name="f282" fmla="val 4740"/>
                <a:gd name="f283" fmla="val 9669"/>
                <a:gd name="f284" fmla="val 3359"/>
                <a:gd name="f285" fmla="val 9240"/>
                <a:gd name="f286" fmla="val 3073"/>
                <a:gd name="f287" fmla="val 2788"/>
                <a:gd name="f288" fmla="val 8954"/>
                <a:gd name="f289" fmla="val 8716"/>
                <a:gd name="f290" fmla="val 1859"/>
                <a:gd name="f291" fmla="val 8430"/>
                <a:gd name="f292" fmla="val 1430"/>
                <a:gd name="f293" fmla="val 8393"/>
                <a:gd name="f294" fmla="val 1371"/>
                <a:gd name="f295" fmla="val 8342"/>
                <a:gd name="f296" fmla="val 1346"/>
                <a:gd name="f297" fmla="val 8293"/>
                <a:gd name="f298" fmla="val 8185"/>
                <a:gd name="f299" fmla="val 8087"/>
                <a:gd name="f300" fmla="val 1466"/>
                <a:gd name="f301" fmla="val 8169"/>
                <a:gd name="f302" fmla="val 8240"/>
                <a:gd name="f303" fmla="val 1716"/>
                <a:gd name="f304" fmla="val 1811"/>
                <a:gd name="f305" fmla="val 8383"/>
                <a:gd name="f306" fmla="val 1930"/>
                <a:gd name="f307" fmla="val 2240"/>
                <a:gd name="f308" fmla="val 7478"/>
                <a:gd name="f309" fmla="val 1406"/>
                <a:gd name="f310" fmla="val 6787"/>
                <a:gd name="f311" fmla="val 740"/>
                <a:gd name="f312" fmla="val 5954"/>
                <a:gd name="f313" fmla="val 311"/>
                <a:gd name="f314" fmla="val 5600"/>
                <a:gd name="f315" fmla="val 139"/>
                <a:gd name="f316" fmla="val 5222"/>
                <a:gd name="f317" fmla="val 55"/>
                <a:gd name="f318" fmla="val 4822"/>
                <a:gd name="f319" fmla="val 3813"/>
                <a:gd name="f320" fmla="val 181"/>
                <a:gd name="f321" fmla="val 3263"/>
                <a:gd name="f322" fmla="val 430"/>
                <a:gd name="f323" fmla="val 2834"/>
                <a:gd name="f324" fmla="val 644"/>
                <a:gd name="f325" fmla="val 2453"/>
                <a:gd name="f326" fmla="val 2072"/>
                <a:gd name="f327" fmla="val 1192"/>
                <a:gd name="f328" fmla="val 1286"/>
                <a:gd name="f329" fmla="val 859"/>
                <a:gd name="f330" fmla="val 549"/>
                <a:gd name="f331" fmla="val 2215"/>
                <a:gd name="f332" fmla="val 287"/>
                <a:gd name="f333" fmla="val 239"/>
                <a:gd name="f334" fmla="val 144"/>
                <a:gd name="f335" fmla="val 73"/>
                <a:gd name="f336" fmla="val 2208"/>
                <a:gd name="f337" fmla="val 27"/>
                <a:gd name="f338" fmla="val 2157"/>
                <a:gd name="f339" fmla="*/ f0 1 9812"/>
                <a:gd name="f340" fmla="*/ f1 1 9290"/>
                <a:gd name="f341" fmla="val f2"/>
                <a:gd name="f342" fmla="val f3"/>
                <a:gd name="f343" fmla="val f4"/>
                <a:gd name="f344" fmla="+- f343 0 f341"/>
                <a:gd name="f345" fmla="+- f342 0 f341"/>
                <a:gd name="f346" fmla="*/ f345 1 9812"/>
                <a:gd name="f347" fmla="*/ f344 1 9290"/>
                <a:gd name="f348" fmla="*/ f341 1 f346"/>
                <a:gd name="f349" fmla="*/ f342 1 f346"/>
                <a:gd name="f350" fmla="*/ f341 1 f347"/>
                <a:gd name="f351" fmla="*/ f343 1 f347"/>
                <a:gd name="f352" fmla="*/ f348 f339 1"/>
                <a:gd name="f353" fmla="*/ f349 f339 1"/>
                <a:gd name="f354" fmla="*/ f351 f340 1"/>
                <a:gd name="f355" fmla="*/ f350 f3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2" t="f355" r="f353" b="f354"/>
              <a:pathLst>
                <a:path w="9812" h="9290">
                  <a:moveTo>
                    <a:pt x="f5" y="f6"/>
                  </a:moveTo>
                  <a:lnTo>
                    <a:pt x="f7" y="f8"/>
                  </a:lnTo>
                  <a:lnTo>
                    <a:pt x="f9" y="f10"/>
                  </a:lnTo>
                  <a:lnTo>
                    <a:pt x="f11" y="f12"/>
                  </a:lnTo>
                  <a:lnTo>
                    <a:pt x="f5" y="f6"/>
                  </a:lnTo>
                  <a:close/>
                  <a:moveTo>
                    <a:pt x="f13" y="f14"/>
                  </a:moveTo>
                  <a:cubicBezTo>
                    <a:pt x="f15" y="f14"/>
                    <a:pt x="f16" y="f17"/>
                    <a:pt x="f18" y="f19"/>
                  </a:cubicBezTo>
                  <a:lnTo>
                    <a:pt x="f20" y="f21"/>
                  </a:ln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28" y="f30"/>
                    <a:pt x="f26" y="f12"/>
                  </a:cubicBezTo>
                  <a:lnTo>
                    <a:pt x="f31" y="f32"/>
                  </a:lnTo>
                  <a:cubicBezTo>
                    <a:pt x="f33" y="f34"/>
                    <a:pt x="f35" y="f36"/>
                    <a:pt x="f37" y="f36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36"/>
                    <a:pt x="f9" y="f36"/>
                  </a:cubicBezTo>
                  <a:lnTo>
                    <a:pt x="f45" y="f46"/>
                  </a:lnTo>
                  <a:lnTo>
                    <a:pt x="f45" y="f46"/>
                  </a:lnTo>
                  <a:cubicBezTo>
                    <a:pt x="f47" y="f48"/>
                    <a:pt x="f45" y="f49"/>
                    <a:pt x="f50" y="f51"/>
                  </a:cubicBezTo>
                  <a:lnTo>
                    <a:pt x="f52" y="f53"/>
                  </a:lnTo>
                  <a:lnTo>
                    <a:pt x="f54" y="f55"/>
                  </a:lnTo>
                  <a:lnTo>
                    <a:pt x="f56" y="f57"/>
                  </a:lnTo>
                  <a:cubicBezTo>
                    <a:pt x="f58" y="f59"/>
                    <a:pt x="f60" y="f14"/>
                    <a:pt x="f13" y="f14"/>
                  </a:cubicBezTo>
                  <a:close/>
                  <a:moveTo>
                    <a:pt x="f61" y="f62"/>
                  </a:moveTo>
                  <a:cubicBezTo>
                    <a:pt x="f63" y="f62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21"/>
                  </a:cubicBezTo>
                  <a:cubicBezTo>
                    <a:pt x="f73" y="f25"/>
                    <a:pt x="f74" y="f6"/>
                    <a:pt x="f75" y="f27"/>
                  </a:cubicBezTo>
                  <a:lnTo>
                    <a:pt x="f76" y="f27"/>
                  </a:lnTo>
                  <a:cubicBezTo>
                    <a:pt x="f77" y="f27"/>
                    <a:pt x="f78" y="f6"/>
                    <a:pt x="f79" y="f6"/>
                  </a:cubicBezTo>
                  <a:lnTo>
                    <a:pt x="f80" y="f81"/>
                  </a:lnTo>
                  <a:cubicBezTo>
                    <a:pt x="f82" y="f83"/>
                    <a:pt x="f84" y="f55"/>
                    <a:pt x="f85" y="f86"/>
                  </a:cubicBezTo>
                  <a:cubicBezTo>
                    <a:pt x="f87" y="f88"/>
                    <a:pt x="f89" y="f90"/>
                    <a:pt x="f91" y="f51"/>
                  </a:cubicBezTo>
                  <a:lnTo>
                    <a:pt x="f92" y="f93"/>
                  </a:lnTo>
                  <a:cubicBezTo>
                    <a:pt x="f94" y="f95"/>
                    <a:pt x="f96" y="f97"/>
                    <a:pt x="f98" y="f99"/>
                  </a:cubicBezTo>
                  <a:lnTo>
                    <a:pt x="f100" y="f101"/>
                  </a:lnTo>
                  <a:lnTo>
                    <a:pt x="f102" y="f103"/>
                  </a:lnTo>
                  <a:cubicBezTo>
                    <a:pt x="f56" y="f104"/>
                    <a:pt x="f105" y="f106"/>
                    <a:pt x="f107" y="f106"/>
                  </a:cubicBezTo>
                  <a:lnTo>
                    <a:pt x="f108" y="f106"/>
                  </a:lnTo>
                  <a:cubicBezTo>
                    <a:pt x="f109" y="f106"/>
                    <a:pt x="f52" y="f106"/>
                    <a:pt x="f110" y="f111"/>
                  </a:cubicBezTo>
                  <a:lnTo>
                    <a:pt x="f112" y="f113"/>
                  </a:lnTo>
                  <a:cubicBezTo>
                    <a:pt x="f114" y="f115"/>
                    <a:pt x="f116" y="f117"/>
                    <a:pt x="f118" y="f119"/>
                  </a:cubicBezTo>
                  <a:cubicBezTo>
                    <a:pt x="f120" y="f121"/>
                    <a:pt x="f122" y="f123"/>
                    <a:pt x="f116" y="f124"/>
                  </a:cubicBezTo>
                  <a:lnTo>
                    <a:pt x="f125" y="f126"/>
                  </a:lnTo>
                  <a:lnTo>
                    <a:pt x="f9" y="f81"/>
                  </a:lnTo>
                  <a:cubicBezTo>
                    <a:pt x="f35" y="f127"/>
                    <a:pt x="f128" y="f129"/>
                    <a:pt x="f130" y="f131"/>
                  </a:cubicBezTo>
                  <a:cubicBezTo>
                    <a:pt x="f132" y="f133"/>
                    <a:pt x="f134" y="f135"/>
                    <a:pt x="f136" y="f135"/>
                  </a:cubicBezTo>
                  <a:cubicBezTo>
                    <a:pt x="f137" y="f135"/>
                    <a:pt x="f138" y="f139"/>
                    <a:pt x="f140" y="f141"/>
                  </a:cubicBezTo>
                  <a:lnTo>
                    <a:pt x="f142" y="f83"/>
                  </a:lnTo>
                  <a:cubicBezTo>
                    <a:pt x="f143" y="f144"/>
                    <a:pt x="f145" y="f25"/>
                    <a:pt x="f146" y="f29"/>
                  </a:cubicBezTo>
                  <a:lnTo>
                    <a:pt x="f147" y="f30"/>
                  </a:lnTo>
                  <a:lnTo>
                    <a:pt x="f148" y="f149"/>
                  </a:lnTo>
                  <a:cubicBezTo>
                    <a:pt x="f150" y="f151"/>
                    <a:pt x="f152" y="f153"/>
                    <a:pt x="f154" y="f155"/>
                  </a:cubicBezTo>
                  <a:cubicBezTo>
                    <a:pt x="f156" y="f71"/>
                    <a:pt x="f157" y="f158"/>
                    <a:pt x="f159" y="f160"/>
                  </a:cubicBezTo>
                  <a:lnTo>
                    <a:pt x="f146" y="f160"/>
                  </a:lnTo>
                  <a:cubicBezTo>
                    <a:pt x="f142" y="f160"/>
                    <a:pt x="f161" y="f160"/>
                    <a:pt x="f162" y="f163"/>
                  </a:cubicBezTo>
                  <a:cubicBezTo>
                    <a:pt x="f164" y="f165"/>
                    <a:pt x="f166" y="f167"/>
                    <a:pt x="f168" y="f169"/>
                  </a:cubicBezTo>
                  <a:cubicBezTo>
                    <a:pt x="f170" y="f171"/>
                    <a:pt x="f172" y="f62"/>
                    <a:pt x="f61" y="f62"/>
                  </a:cubicBezTo>
                  <a:close/>
                  <a:moveTo>
                    <a:pt x="f173" y="f174"/>
                  </a:moveTo>
                  <a:lnTo>
                    <a:pt x="f175" y="f176"/>
                  </a:lnTo>
                  <a:cubicBezTo>
                    <a:pt x="f177" y="f178"/>
                    <a:pt x="f179" y="f180"/>
                    <a:pt x="f181" y="f182"/>
                  </a:cubicBezTo>
                  <a:lnTo>
                    <a:pt x="f183" y="f184"/>
                  </a:lnTo>
                  <a:cubicBezTo>
                    <a:pt x="f185" y="f186"/>
                    <a:pt x="f187" y="f188"/>
                    <a:pt x="f189" y="f188"/>
                  </a:cubicBezTo>
                  <a:cubicBezTo>
                    <a:pt x="f190" y="f188"/>
                    <a:pt x="f191" y="f186"/>
                    <a:pt x="f192" y="f184"/>
                  </a:cubicBezTo>
                  <a:cubicBezTo>
                    <a:pt x="f193" y="f194"/>
                    <a:pt x="f195" y="f196"/>
                    <a:pt x="f197" y="f198"/>
                  </a:cubicBezTo>
                  <a:lnTo>
                    <a:pt x="f199" y="f200"/>
                  </a:lnTo>
                  <a:lnTo>
                    <a:pt x="f201" y="f202"/>
                  </a:lnTo>
                  <a:cubicBezTo>
                    <a:pt x="f203" y="f204"/>
                    <a:pt x="f205" y="f206"/>
                    <a:pt x="f173" y="f174"/>
                  </a:cubicBezTo>
                  <a:close/>
                  <a:moveTo>
                    <a:pt x="f207" y="f2"/>
                  </a:moveTo>
                  <a:cubicBezTo>
                    <a:pt x="f208" y="f2"/>
                    <a:pt x="f209" y="f210"/>
                    <a:pt x="f211" y="f212"/>
                  </a:cubicBezTo>
                  <a:cubicBezTo>
                    <a:pt x="f213" y="f214"/>
                    <a:pt x="f156" y="f215"/>
                    <a:pt x="f216" y="f217"/>
                  </a:cubicBezTo>
                  <a:cubicBezTo>
                    <a:pt x="f218" y="f219"/>
                    <a:pt x="f220" y="f221"/>
                    <a:pt x="f222" y="f223"/>
                  </a:cubicBezTo>
                  <a:lnTo>
                    <a:pt x="f222" y="f224"/>
                  </a:lnTo>
                  <a:cubicBezTo>
                    <a:pt x="f2" y="f225"/>
                    <a:pt x="f2" y="f115"/>
                    <a:pt x="f226" y="f227"/>
                  </a:cubicBezTo>
                  <a:cubicBezTo>
                    <a:pt x="f226" y="f228"/>
                    <a:pt x="f229" y="f230"/>
                    <a:pt x="f231" y="f230"/>
                  </a:cubicBezTo>
                  <a:cubicBezTo>
                    <a:pt x="f232" y="f230"/>
                    <a:pt x="f148" y="f233"/>
                    <a:pt x="f148" y="f234"/>
                  </a:cubicBezTo>
                  <a:cubicBezTo>
                    <a:pt x="f235" y="f182"/>
                    <a:pt x="f235" y="f236"/>
                    <a:pt x="f235" y="f237"/>
                  </a:cubicBezTo>
                  <a:lnTo>
                    <a:pt x="f238" y="f221"/>
                  </a:lnTo>
                  <a:lnTo>
                    <a:pt x="f239" y="f227"/>
                  </a:lnTo>
                  <a:lnTo>
                    <a:pt x="f152" y="f240"/>
                  </a:ln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148" y="f249"/>
                    <a:pt x="f218" y="f249"/>
                  </a:cubicBezTo>
                  <a:cubicBezTo>
                    <a:pt x="f250" y="f251"/>
                    <a:pt x="f229" y="f252"/>
                    <a:pt x="f229" y="f253"/>
                  </a:cubicBezTo>
                  <a:cubicBezTo>
                    <a:pt x="f254" y="f255"/>
                    <a:pt x="f218" y="f256"/>
                    <a:pt x="f148" y="f257"/>
                  </a:cubicBezTo>
                  <a:cubicBezTo>
                    <a:pt x="f258" y="f259"/>
                    <a:pt x="f260" y="f261"/>
                    <a:pt x="f262" y="f263"/>
                  </a:cubicBezTo>
                  <a:lnTo>
                    <a:pt x="f264" y="f265"/>
                  </a:lnTo>
                  <a:cubicBezTo>
                    <a:pt x="f266" y="f267"/>
                    <a:pt x="f268" y="f269"/>
                    <a:pt x="f270" y="f271"/>
                  </a:cubicBezTo>
                  <a:cubicBezTo>
                    <a:pt x="f272" y="f273"/>
                    <a:pt x="f274" y="f4"/>
                    <a:pt x="f275" y="f4"/>
                  </a:cubicBezTo>
                  <a:cubicBezTo>
                    <a:pt x="f276" y="f4"/>
                    <a:pt x="f277" y="f278"/>
                    <a:pt x="f143" y="f269"/>
                  </a:cubicBezTo>
                  <a:lnTo>
                    <a:pt x="f279" y="f280"/>
                  </a:lnTo>
                  <a:cubicBezTo>
                    <a:pt x="f281" y="f202"/>
                    <a:pt x="f3" y="f282"/>
                    <a:pt x="f283" y="f236"/>
                  </a:cubicBezTo>
                  <a:lnTo>
                    <a:pt x="f278" y="f10"/>
                  </a:lnTo>
                  <a:cubicBezTo>
                    <a:pt x="f181" y="f284"/>
                    <a:pt x="f285" y="f286"/>
                    <a:pt x="f173" y="f287"/>
                  </a:cubicBezTo>
                  <a:cubicBezTo>
                    <a:pt x="f288" y="f19"/>
                    <a:pt x="f289" y="f290"/>
                    <a:pt x="f291" y="f292"/>
                  </a:cubicBezTo>
                  <a:cubicBezTo>
                    <a:pt x="f293" y="f294"/>
                    <a:pt x="f295" y="f296"/>
                    <a:pt x="f297" y="f296"/>
                  </a:cubicBezTo>
                  <a:cubicBezTo>
                    <a:pt x="f298" y="f296"/>
                    <a:pt x="f299" y="f300"/>
                    <a:pt x="f301" y="f158"/>
                  </a:cubicBezTo>
                  <a:cubicBezTo>
                    <a:pt x="f302" y="f303"/>
                    <a:pt x="f201" y="f304"/>
                    <a:pt x="f305" y="f306"/>
                  </a:cubicBezTo>
                  <a:lnTo>
                    <a:pt x="f78" y="f307"/>
                  </a:lnTo>
                  <a:cubicBezTo>
                    <a:pt x="f308" y="f309"/>
                    <a:pt x="f310" y="f311"/>
                    <a:pt x="f312" y="f313"/>
                  </a:cubicBezTo>
                  <a:cubicBezTo>
                    <a:pt x="f314" y="f315"/>
                    <a:pt x="f316" y="f317"/>
                    <a:pt x="f318" y="f317"/>
                  </a:cubicBezTo>
                  <a:cubicBezTo>
                    <a:pt x="f20" y="f317"/>
                    <a:pt x="f319" y="f320"/>
                    <a:pt x="f321" y="f322"/>
                  </a:cubicBezTo>
                  <a:cubicBezTo>
                    <a:pt x="f323" y="f324"/>
                    <a:pt x="f325" y="f167"/>
                    <a:pt x="f326" y="f327"/>
                  </a:cubicBezTo>
                  <a:lnTo>
                    <a:pt x="f328" y="f327"/>
                  </a:lnTo>
                  <a:cubicBezTo>
                    <a:pt x="f268" y="f329"/>
                    <a:pt x="f190" y="f330"/>
                    <a:pt x="f331" y="f332"/>
                  </a:cubicBezTo>
                  <a:cubicBezTo>
                    <a:pt x="f238" y="f333"/>
                    <a:pt x="f238" y="f334"/>
                    <a:pt x="f161" y="f335"/>
                  </a:cubicBezTo>
                  <a:cubicBezTo>
                    <a:pt x="f336" y="f337"/>
                    <a:pt x="f338" y="f2"/>
                    <a:pt x="f207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702;p61">
              <a:extLst>
                <a:ext uri="{FF2B5EF4-FFF2-40B4-BE49-F238E27FC236}">
                  <a16:creationId xmlns:a16="http://schemas.microsoft.com/office/drawing/2014/main" id="{8194CA68-29C2-586F-7F83-859C583FCB3B}"/>
                </a:ext>
              </a:extLst>
            </p:cNvPr>
            <p:cNvSpPr/>
            <p:nvPr/>
          </p:nvSpPr>
          <p:spPr>
            <a:xfrm>
              <a:off x="7167798" y="1731050"/>
              <a:ext cx="244775" cy="1112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78"/>
                <a:gd name="f4" fmla="val 2489"/>
                <a:gd name="f5" fmla="val 3882"/>
                <a:gd name="f6" fmla="val 304"/>
                <a:gd name="f7" fmla="val 3906"/>
                <a:gd name="f8" fmla="val 3929"/>
                <a:gd name="f9" fmla="val 310"/>
                <a:gd name="f10" fmla="val 3953"/>
                <a:gd name="f11" fmla="val 322"/>
                <a:gd name="f12" fmla="val 4001"/>
                <a:gd name="f13" fmla="val 4049"/>
                <a:gd name="f14" fmla="val 369"/>
                <a:gd name="f15" fmla="val 4072"/>
                <a:gd name="f16" fmla="val 417"/>
                <a:gd name="f17" fmla="val 4382"/>
                <a:gd name="f18" fmla="val 1203"/>
                <a:gd name="f19" fmla="val 3977"/>
                <a:gd name="f20" fmla="val 941"/>
                <a:gd name="f21" fmla="val 3548"/>
                <a:gd name="f22" fmla="val 726"/>
                <a:gd name="f23" fmla="val 3096"/>
                <a:gd name="f24" fmla="val 631"/>
                <a:gd name="f25" fmla="val 607"/>
                <a:gd name="f26" fmla="val 3810"/>
                <a:gd name="f27" fmla="val 3834"/>
                <a:gd name="f28" fmla="val 3858"/>
                <a:gd name="f29" fmla="val 3816"/>
                <a:gd name="f30" fmla="val 3751"/>
                <a:gd name="f31" fmla="val 12"/>
                <a:gd name="f32" fmla="val 3691"/>
                <a:gd name="f33" fmla="val 36"/>
                <a:gd name="f34" fmla="val 2501"/>
                <a:gd name="f35" fmla="val 512"/>
                <a:gd name="f36" fmla="val 2048"/>
                <a:gd name="f37" fmla="val 1358"/>
                <a:gd name="f38" fmla="val 560"/>
                <a:gd name="f39" fmla="val 715"/>
                <a:gd name="f40" fmla="val 95"/>
                <a:gd name="f41" fmla="val 1060"/>
                <a:gd name="f42" fmla="val 24"/>
                <a:gd name="f43" fmla="val 1084"/>
                <a:gd name="f44" fmla="val 1179"/>
                <a:gd name="f45" fmla="val 1274"/>
                <a:gd name="f46" fmla="val 55"/>
                <a:gd name="f47" fmla="val 1320"/>
                <a:gd name="f48" fmla="val 105"/>
                <a:gd name="f49" fmla="val 1347"/>
                <a:gd name="f50" fmla="val 157"/>
                <a:gd name="f51" fmla="val 185"/>
                <a:gd name="f52" fmla="val 213"/>
                <a:gd name="f53" fmla="val 1339"/>
                <a:gd name="f54" fmla="val 238"/>
                <a:gd name="f55" fmla="val 1322"/>
                <a:gd name="f56" fmla="val 810"/>
                <a:gd name="f57" fmla="val 1036"/>
                <a:gd name="f58" fmla="val 1429"/>
                <a:gd name="f59" fmla="val 869"/>
                <a:gd name="f60" fmla="val 2072"/>
                <a:gd name="f61" fmla="val 846"/>
                <a:gd name="f62" fmla="val 2141"/>
                <a:gd name="f63" fmla="val 841"/>
                <a:gd name="f64" fmla="val 2209"/>
                <a:gd name="f65" fmla="val 839"/>
                <a:gd name="f66" fmla="val 2276"/>
                <a:gd name="f67" fmla="val 3581"/>
                <a:gd name="f68" fmla="val 4579"/>
                <a:gd name="f69" fmla="val 1694"/>
                <a:gd name="f70" fmla="val 5168"/>
                <a:gd name="f71" fmla="val 2441"/>
                <a:gd name="f72" fmla="val 5192"/>
                <a:gd name="f73" fmla="val 2465"/>
                <a:gd name="f74" fmla="val 5239"/>
                <a:gd name="f75" fmla="val 5287"/>
                <a:gd name="f76" fmla="val 5335"/>
                <a:gd name="f77" fmla="val 5358"/>
                <a:gd name="f78" fmla="val 5382"/>
                <a:gd name="f79" fmla="val 5477"/>
                <a:gd name="f80" fmla="val 2393"/>
                <a:gd name="f81" fmla="val 2274"/>
                <a:gd name="f82" fmla="val 5406"/>
                <a:gd name="f83" fmla="val 2227"/>
                <a:gd name="f84" fmla="val 2012"/>
                <a:gd name="f85" fmla="val 5073"/>
                <a:gd name="f86" fmla="val 1798"/>
                <a:gd name="f87" fmla="val 4882"/>
                <a:gd name="f88" fmla="val 1631"/>
                <a:gd name="f89" fmla="val 4358"/>
                <a:gd name="f90" fmla="val 4311"/>
                <a:gd name="f91" fmla="val 203"/>
                <a:gd name="f92" fmla="val 4191"/>
                <a:gd name="f93" fmla="val 83"/>
                <a:gd name="f94" fmla="val 4013"/>
                <a:gd name="f95" fmla="val 3947"/>
                <a:gd name="f96" fmla="*/ f0 1 5478"/>
                <a:gd name="f97" fmla="*/ f1 1 2489"/>
                <a:gd name="f98" fmla="val f2"/>
                <a:gd name="f99" fmla="val f3"/>
                <a:gd name="f100" fmla="val f4"/>
                <a:gd name="f101" fmla="+- f100 0 f98"/>
                <a:gd name="f102" fmla="+- f99 0 f98"/>
                <a:gd name="f103" fmla="*/ f102 1 5478"/>
                <a:gd name="f104" fmla="*/ f101 1 2489"/>
                <a:gd name="f105" fmla="*/ f98 1 f103"/>
                <a:gd name="f106" fmla="*/ f99 1 f103"/>
                <a:gd name="f107" fmla="*/ f98 1 f104"/>
                <a:gd name="f108" fmla="*/ f100 1 f104"/>
                <a:gd name="f109" fmla="*/ f105 f96 1"/>
                <a:gd name="f110" fmla="*/ f106 f96 1"/>
                <a:gd name="f111" fmla="*/ f108 f97 1"/>
                <a:gd name="f112" fmla="*/ f107 f9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9" t="f112" r="f110" b="f111"/>
              <a:pathLst>
                <a:path w="5478" h="248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1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22"/>
                    <a:pt x="f23" y="f24"/>
                  </a:cubicBezTo>
                  <a:lnTo>
                    <a:pt x="f23" y="f25"/>
                  </a:lnTo>
                  <a:lnTo>
                    <a:pt x="f26" y="f11"/>
                  </a:lnTo>
                  <a:cubicBezTo>
                    <a:pt x="f27" y="f9"/>
                    <a:pt x="f28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29" y="f2"/>
                    <a:pt x="f30" y="f31"/>
                    <a:pt x="f32" y="f33"/>
                  </a:cubicBezTo>
                  <a:lnTo>
                    <a:pt x="f34" y="f35"/>
                  </a:lnTo>
                  <a:lnTo>
                    <a:pt x="f36" y="f35"/>
                  </a:lnTo>
                  <a:cubicBezTo>
                    <a:pt x="f37" y="f38"/>
                    <a:pt x="f39" y="f22"/>
                    <a:pt x="f40" y="f41"/>
                  </a:cubicBezTo>
                  <a:cubicBezTo>
                    <a:pt x="f42" y="f43"/>
                    <a:pt x="f2" y="f44"/>
                    <a:pt x="f42" y="f45"/>
                  </a:cubicBezTo>
                  <a:cubicBezTo>
                    <a:pt x="f46" y="f47"/>
                    <a:pt x="f48" y="f49"/>
                    <a:pt x="f50" y="f49"/>
                  </a:cubicBezTo>
                  <a:cubicBezTo>
                    <a:pt x="f51" y="f49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5"/>
                  </a:cubicBezTo>
                  <a:cubicBezTo>
                    <a:pt x="f67" y="f65"/>
                    <a:pt x="f68" y="f69"/>
                    <a:pt x="f70" y="f71"/>
                  </a:cubicBezTo>
                  <a:cubicBezTo>
                    <a:pt x="f72" y="f73"/>
                    <a:pt x="f74" y="f4"/>
                    <a:pt x="f75" y="f4"/>
                  </a:cubicBezTo>
                  <a:cubicBezTo>
                    <a:pt x="f76" y="f4"/>
                    <a:pt x="f77" y="f73"/>
                    <a:pt x="f78" y="f73"/>
                  </a:cubicBezTo>
                  <a:cubicBezTo>
                    <a:pt x="f79" y="f80"/>
                    <a:pt x="f79" y="f81"/>
                    <a:pt x="f82" y="f83"/>
                  </a:cubicBezTo>
                  <a:cubicBezTo>
                    <a:pt x="f74" y="f84"/>
                    <a:pt x="f85" y="f86"/>
                    <a:pt x="f87" y="f88"/>
                  </a:cubicBezTo>
                  <a:lnTo>
                    <a:pt x="f89" y="f11"/>
                  </a:lnTo>
                  <a:cubicBezTo>
                    <a:pt x="f90" y="f91"/>
                    <a:pt x="f92" y="f93"/>
                    <a:pt x="f15" y="f33"/>
                  </a:cubicBezTo>
                  <a:cubicBezTo>
                    <a:pt x="f94" y="f31"/>
                    <a:pt x="f95" y="f2"/>
                    <a:pt x="f5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703;p61">
              <a:extLst>
                <a:ext uri="{FF2B5EF4-FFF2-40B4-BE49-F238E27FC236}">
                  <a16:creationId xmlns:a16="http://schemas.microsoft.com/office/drawing/2014/main" id="{7CEFEA0F-13DF-B484-A044-639C882C9948}"/>
                </a:ext>
              </a:extLst>
            </p:cNvPr>
            <p:cNvSpPr/>
            <p:nvPr/>
          </p:nvSpPr>
          <p:spPr>
            <a:xfrm>
              <a:off x="7116729" y="2101620"/>
              <a:ext cx="64922" cy="460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53"/>
                <a:gd name="f4" fmla="val 1030"/>
                <a:gd name="f5" fmla="val 504"/>
                <a:gd name="f6" fmla="val 1"/>
                <a:gd name="f7" fmla="val 479"/>
                <a:gd name="f8" fmla="val 453"/>
                <a:gd name="f9" fmla="val 9"/>
                <a:gd name="f10" fmla="val 429"/>
                <a:gd name="f11" fmla="val 29"/>
                <a:gd name="f12" fmla="val 71"/>
                <a:gd name="f13" fmla="val 267"/>
                <a:gd name="f14" fmla="val 24"/>
                <a:gd name="f15" fmla="val 315"/>
                <a:gd name="f16" fmla="val 410"/>
                <a:gd name="f17" fmla="val 482"/>
                <a:gd name="f18" fmla="val 310"/>
                <a:gd name="f19" fmla="val 958"/>
                <a:gd name="f20" fmla="val 333"/>
                <a:gd name="f21" fmla="val 1006"/>
                <a:gd name="f22" fmla="val 381"/>
                <a:gd name="f23" fmla="val 1029"/>
                <a:gd name="f24" fmla="val 476"/>
                <a:gd name="f25" fmla="val 500"/>
                <a:gd name="f26" fmla="val 524"/>
                <a:gd name="f27" fmla="val 1334"/>
                <a:gd name="f28" fmla="val 577"/>
                <a:gd name="f29" fmla="val 1429"/>
                <a:gd name="f30" fmla="val 529"/>
                <a:gd name="f31" fmla="val 434"/>
                <a:gd name="f32" fmla="val 1405"/>
                <a:gd name="f33" fmla="val 363"/>
                <a:gd name="f34" fmla="val 1369"/>
                <a:gd name="f35" fmla="val 309"/>
                <a:gd name="f36" fmla="val 1307"/>
                <a:gd name="f37" fmla="val 282"/>
                <a:gd name="f38" fmla="val 1248"/>
                <a:gd name="f39" fmla="val 1228"/>
                <a:gd name="f40" fmla="val 1209"/>
                <a:gd name="f41" fmla="val 285"/>
                <a:gd name="f42" fmla="val 1191"/>
                <a:gd name="f43" fmla="val 291"/>
                <a:gd name="f44" fmla="val 672"/>
                <a:gd name="f45" fmla="val 619"/>
                <a:gd name="f46" fmla="val 758"/>
                <a:gd name="f47" fmla="val 212"/>
                <a:gd name="f48" fmla="val 633"/>
                <a:gd name="f49" fmla="*/ f0 1 1453"/>
                <a:gd name="f50" fmla="*/ f1 1 1030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1453"/>
                <a:gd name="f57" fmla="*/ f54 1 1030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1453" h="1030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2" y="f16"/>
                    <a:pt x="f14" y="f17"/>
                  </a:cubicBezTo>
                  <a:lnTo>
                    <a:pt x="f18" y="f19"/>
                  </a:lnTo>
                  <a:cubicBezTo>
                    <a:pt x="f20" y="f21"/>
                    <a:pt x="f22" y="f23"/>
                    <a:pt x="f10" y="f23"/>
                  </a:cubicBezTo>
                  <a:cubicBezTo>
                    <a:pt x="f24" y="f23"/>
                    <a:pt x="f25" y="f23"/>
                    <a:pt x="f26" y="f21"/>
                  </a:cubicBezTo>
                  <a:lnTo>
                    <a:pt x="f27" y="f28"/>
                  </a:lnTo>
                  <a:cubicBezTo>
                    <a:pt x="f29" y="f30"/>
                    <a:pt x="f3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lnTo>
                    <a:pt x="f25" y="f44"/>
                  </a:lnTo>
                  <a:lnTo>
                    <a:pt x="f22" y="f31"/>
                  </a:lnTo>
                  <a:lnTo>
                    <a:pt x="f45" y="f43"/>
                  </a:lnTo>
                  <a:cubicBezTo>
                    <a:pt x="f46" y="f47"/>
                    <a:pt x="f48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704;p61">
              <a:extLst>
                <a:ext uri="{FF2B5EF4-FFF2-40B4-BE49-F238E27FC236}">
                  <a16:creationId xmlns:a16="http://schemas.microsoft.com/office/drawing/2014/main" id="{F509E92F-E054-3497-B164-DCCC44E7FE02}"/>
                </a:ext>
              </a:extLst>
            </p:cNvPr>
            <p:cNvSpPr/>
            <p:nvPr/>
          </p:nvSpPr>
          <p:spPr>
            <a:xfrm>
              <a:off x="7422093" y="1912449"/>
              <a:ext cx="13898" cy="138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144"/>
                <a:gd name="f5" fmla="val 72"/>
                <a:gd name="f6" fmla="val 1"/>
                <a:gd name="f7" fmla="val 167"/>
                <a:gd name="f8" fmla="val 239"/>
                <a:gd name="f9" fmla="val 310"/>
                <a:gd name="f10" fmla="*/ f0 1 311"/>
                <a:gd name="f11" fmla="*/ f1 1 311"/>
                <a:gd name="f12" fmla="val f2"/>
                <a:gd name="f13" fmla="val f3"/>
                <a:gd name="f14" fmla="+- f13 0 f12"/>
                <a:gd name="f15" fmla="*/ f14 1 311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311" h="311">
                  <a:moveTo>
                    <a:pt x="f4" y="f2"/>
                  </a:moveTo>
                  <a:cubicBezTo>
                    <a:pt x="f5" y="f2"/>
                    <a:pt x="f6" y="f5"/>
                    <a:pt x="f6" y="f7"/>
                  </a:cubicBezTo>
                  <a:cubicBezTo>
                    <a:pt x="f6" y="f8"/>
                    <a:pt x="f5" y="f9"/>
                    <a:pt x="f4" y="f9"/>
                  </a:cubicBezTo>
                  <a:cubicBezTo>
                    <a:pt x="f8" y="f9"/>
                    <a:pt x="f9" y="f8"/>
                    <a:pt x="f9" y="f7"/>
                  </a:cubicBezTo>
                  <a:cubicBezTo>
                    <a:pt x="f9" y="f5"/>
                    <a:pt x="f8" y="f2"/>
                    <a:pt x="f4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Google Shape;705;p61">
              <a:extLst>
                <a:ext uri="{FF2B5EF4-FFF2-40B4-BE49-F238E27FC236}">
                  <a16:creationId xmlns:a16="http://schemas.microsoft.com/office/drawing/2014/main" id="{65D0756C-6C7E-4ECD-06D4-6D85002FA6B7}"/>
                </a:ext>
              </a:extLst>
            </p:cNvPr>
            <p:cNvSpPr/>
            <p:nvPr/>
          </p:nvSpPr>
          <p:spPr>
            <a:xfrm>
              <a:off x="7118832" y="1942423"/>
              <a:ext cx="37307" cy="264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35"/>
                <a:gd name="f4" fmla="val 592"/>
                <a:gd name="f5" fmla="val 636"/>
                <a:gd name="f6" fmla="val 1"/>
                <a:gd name="f7" fmla="val 614"/>
                <a:gd name="f8" fmla="val 7"/>
                <a:gd name="f9" fmla="val 572"/>
                <a:gd name="f10" fmla="val 20"/>
                <a:gd name="f11" fmla="val 96"/>
                <a:gd name="f12" fmla="val 282"/>
                <a:gd name="f13" fmla="val 24"/>
                <a:gd name="f14" fmla="val 330"/>
                <a:gd name="f15" fmla="val 425"/>
                <a:gd name="f16" fmla="val 48"/>
                <a:gd name="f17" fmla="val 496"/>
                <a:gd name="f18" fmla="val 72"/>
                <a:gd name="f19" fmla="val 544"/>
                <a:gd name="f20" fmla="val 120"/>
                <a:gd name="f21" fmla="val 191"/>
                <a:gd name="f22" fmla="val 215"/>
                <a:gd name="f23" fmla="val 239"/>
                <a:gd name="f24" fmla="val 568"/>
                <a:gd name="f25" fmla="val 263"/>
                <a:gd name="f26" fmla="val 739"/>
                <a:gd name="f27" fmla="val 306"/>
                <a:gd name="f28" fmla="val 810"/>
                <a:gd name="f29" fmla="val 258"/>
                <a:gd name="f30" fmla="val 834"/>
                <a:gd name="f31" fmla="val 163"/>
                <a:gd name="f32" fmla="val 787"/>
                <a:gd name="f33" fmla="val 92"/>
                <a:gd name="f34" fmla="val 752"/>
                <a:gd name="f35" fmla="val 40"/>
                <a:gd name="f36" fmla="val 693"/>
                <a:gd name="f37" fmla="*/ f0 1 835"/>
                <a:gd name="f38" fmla="*/ f1 1 592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835"/>
                <a:gd name="f45" fmla="*/ f42 1 592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835" h="592">
                  <a:moveTo>
                    <a:pt x="f5" y="f6"/>
                  </a:moveTo>
                  <a:cubicBezTo>
                    <a:pt x="f7" y="f6"/>
                    <a:pt x="f4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6" y="f15"/>
                    <a:pt x="f16" y="f17"/>
                  </a:cubicBez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4"/>
                  </a:cubicBezTo>
                  <a:lnTo>
                    <a:pt x="f26" y="f27"/>
                  </a:ln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39" name="Rectángulo 39">
            <a:extLst>
              <a:ext uri="{FF2B5EF4-FFF2-40B4-BE49-F238E27FC236}">
                <a16:creationId xmlns:a16="http://schemas.microsoft.com/office/drawing/2014/main" id="{6FF51004-389F-E0F2-0E75-92E5D3270448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40" name="Conector recto 40">
            <a:extLst>
              <a:ext uri="{FF2B5EF4-FFF2-40B4-BE49-F238E27FC236}">
                <a16:creationId xmlns:a16="http://schemas.microsoft.com/office/drawing/2014/main" id="{E93475F3-A2B2-80D9-E5AE-499286811064}"/>
              </a:ext>
            </a:extLst>
          </p:cNvPr>
          <p:cNvCxnSpPr>
            <a:endCxn id="39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41" name="Grupo 41">
            <a:extLst>
              <a:ext uri="{FF2B5EF4-FFF2-40B4-BE49-F238E27FC236}">
                <a16:creationId xmlns:a16="http://schemas.microsoft.com/office/drawing/2014/main" id="{899181BF-2AFE-D0B9-522D-F5747D207DB0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42" name="Forma libre: forma 42">
              <a:extLst>
                <a:ext uri="{FF2B5EF4-FFF2-40B4-BE49-F238E27FC236}">
                  <a16:creationId xmlns:a16="http://schemas.microsoft.com/office/drawing/2014/main" id="{838A7250-B346-CE1F-CADF-FA6F6489F92D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43">
              <a:extLst>
                <a:ext uri="{FF2B5EF4-FFF2-40B4-BE49-F238E27FC236}">
                  <a16:creationId xmlns:a16="http://schemas.microsoft.com/office/drawing/2014/main" id="{615FE130-1D65-8A57-1108-AFB04741D6F6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44">
              <a:extLst>
                <a:ext uri="{FF2B5EF4-FFF2-40B4-BE49-F238E27FC236}">
                  <a16:creationId xmlns:a16="http://schemas.microsoft.com/office/drawing/2014/main" id="{261E7F6B-1D47-38BA-8F3F-3879D6BEC58A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45">
              <a:extLst>
                <a:ext uri="{FF2B5EF4-FFF2-40B4-BE49-F238E27FC236}">
                  <a16:creationId xmlns:a16="http://schemas.microsoft.com/office/drawing/2014/main" id="{0672E8A4-80FB-7DD3-D70D-BD7B337BF9F8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46">
              <a:extLst>
                <a:ext uri="{FF2B5EF4-FFF2-40B4-BE49-F238E27FC236}">
                  <a16:creationId xmlns:a16="http://schemas.microsoft.com/office/drawing/2014/main" id="{C9F2235D-EC04-7310-3DC0-2F436E42C104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47">
              <a:extLst>
                <a:ext uri="{FF2B5EF4-FFF2-40B4-BE49-F238E27FC236}">
                  <a16:creationId xmlns:a16="http://schemas.microsoft.com/office/drawing/2014/main" id="{7C5CF4BE-2AB1-C9E5-4CE1-AA690517C08E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48">
              <a:extLst>
                <a:ext uri="{FF2B5EF4-FFF2-40B4-BE49-F238E27FC236}">
                  <a16:creationId xmlns:a16="http://schemas.microsoft.com/office/drawing/2014/main" id="{83F6FE34-ED7D-8E87-2F73-0B8143CEBCCE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49">
              <a:extLst>
                <a:ext uri="{FF2B5EF4-FFF2-40B4-BE49-F238E27FC236}">
                  <a16:creationId xmlns:a16="http://schemas.microsoft.com/office/drawing/2014/main" id="{90EF7F20-AEEB-6767-2132-814D731B8D9D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50">
              <a:extLst>
                <a:ext uri="{FF2B5EF4-FFF2-40B4-BE49-F238E27FC236}">
                  <a16:creationId xmlns:a16="http://schemas.microsoft.com/office/drawing/2014/main" id="{58BD85A4-5DAE-EA23-10D8-828EF8AF9186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51">
              <a:extLst>
                <a:ext uri="{FF2B5EF4-FFF2-40B4-BE49-F238E27FC236}">
                  <a16:creationId xmlns:a16="http://schemas.microsoft.com/office/drawing/2014/main" id="{BC20E2E4-EBB0-202C-68BA-C6780D17B5B7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52">
              <a:extLst>
                <a:ext uri="{FF2B5EF4-FFF2-40B4-BE49-F238E27FC236}">
                  <a16:creationId xmlns:a16="http://schemas.microsoft.com/office/drawing/2014/main" id="{E374257D-AE07-0EE1-234C-48C57202FB2B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53">
              <a:extLst>
                <a:ext uri="{FF2B5EF4-FFF2-40B4-BE49-F238E27FC236}">
                  <a16:creationId xmlns:a16="http://schemas.microsoft.com/office/drawing/2014/main" id="{1146DE38-D390-9843-2A4C-1332AFB47876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54">
              <a:extLst>
                <a:ext uri="{FF2B5EF4-FFF2-40B4-BE49-F238E27FC236}">
                  <a16:creationId xmlns:a16="http://schemas.microsoft.com/office/drawing/2014/main" id="{93C18F3B-CAB1-7994-A6DA-2CEC3F36501E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55">
              <a:extLst>
                <a:ext uri="{FF2B5EF4-FFF2-40B4-BE49-F238E27FC236}">
                  <a16:creationId xmlns:a16="http://schemas.microsoft.com/office/drawing/2014/main" id="{EF507942-3596-25A5-B04E-0382453F9E87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56">
              <a:extLst>
                <a:ext uri="{FF2B5EF4-FFF2-40B4-BE49-F238E27FC236}">
                  <a16:creationId xmlns:a16="http://schemas.microsoft.com/office/drawing/2014/main" id="{28C9776D-167B-F3E6-DD1A-482FED97D17C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57">
              <a:extLst>
                <a:ext uri="{FF2B5EF4-FFF2-40B4-BE49-F238E27FC236}">
                  <a16:creationId xmlns:a16="http://schemas.microsoft.com/office/drawing/2014/main" id="{A7A9D241-7534-8F54-0FEB-6E0ED48C7C2C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58">
              <a:extLst>
                <a:ext uri="{FF2B5EF4-FFF2-40B4-BE49-F238E27FC236}">
                  <a16:creationId xmlns:a16="http://schemas.microsoft.com/office/drawing/2014/main" id="{D29BE93E-9A4F-1A7A-3147-2E941544C428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59">
              <a:extLst>
                <a:ext uri="{FF2B5EF4-FFF2-40B4-BE49-F238E27FC236}">
                  <a16:creationId xmlns:a16="http://schemas.microsoft.com/office/drawing/2014/main" id="{67E6F8B4-6F46-18DC-17F4-8E92976779BE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60">
              <a:extLst>
                <a:ext uri="{FF2B5EF4-FFF2-40B4-BE49-F238E27FC236}">
                  <a16:creationId xmlns:a16="http://schemas.microsoft.com/office/drawing/2014/main" id="{5675284E-FCF0-2EB5-3D95-87756FD7DC51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61">
              <a:extLst>
                <a:ext uri="{FF2B5EF4-FFF2-40B4-BE49-F238E27FC236}">
                  <a16:creationId xmlns:a16="http://schemas.microsoft.com/office/drawing/2014/main" id="{E4288AE4-1606-56E4-F577-EE844DCB773B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62">
              <a:extLst>
                <a:ext uri="{FF2B5EF4-FFF2-40B4-BE49-F238E27FC236}">
                  <a16:creationId xmlns:a16="http://schemas.microsoft.com/office/drawing/2014/main" id="{3757FC8F-3A95-EF62-7BF0-9294C29A2BF1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63">
              <a:extLst>
                <a:ext uri="{FF2B5EF4-FFF2-40B4-BE49-F238E27FC236}">
                  <a16:creationId xmlns:a16="http://schemas.microsoft.com/office/drawing/2014/main" id="{9251F3C8-1EB3-EE22-8A7D-C1A4F4778B6E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64">
              <a:extLst>
                <a:ext uri="{FF2B5EF4-FFF2-40B4-BE49-F238E27FC236}">
                  <a16:creationId xmlns:a16="http://schemas.microsoft.com/office/drawing/2014/main" id="{FA392071-752B-4C87-CB2A-F583755E93EC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65">
              <a:extLst>
                <a:ext uri="{FF2B5EF4-FFF2-40B4-BE49-F238E27FC236}">
                  <a16:creationId xmlns:a16="http://schemas.microsoft.com/office/drawing/2014/main" id="{F1F3DF01-4AA7-60FF-952E-4EE0C524A971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66">
              <a:extLst>
                <a:ext uri="{FF2B5EF4-FFF2-40B4-BE49-F238E27FC236}">
                  <a16:creationId xmlns:a16="http://schemas.microsoft.com/office/drawing/2014/main" id="{308781B8-177D-E022-0F3B-24913A7B3939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67">
              <a:extLst>
                <a:ext uri="{FF2B5EF4-FFF2-40B4-BE49-F238E27FC236}">
                  <a16:creationId xmlns:a16="http://schemas.microsoft.com/office/drawing/2014/main" id="{29F0D39A-EC71-CECD-BDB7-BFD341F3D227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Forma libre: forma 68">
              <a:extLst>
                <a:ext uri="{FF2B5EF4-FFF2-40B4-BE49-F238E27FC236}">
                  <a16:creationId xmlns:a16="http://schemas.microsoft.com/office/drawing/2014/main" id="{417ACF84-5D5A-A5E1-A00D-6C107DC3CFA6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Forma libre: forma 69">
              <a:extLst>
                <a:ext uri="{FF2B5EF4-FFF2-40B4-BE49-F238E27FC236}">
                  <a16:creationId xmlns:a16="http://schemas.microsoft.com/office/drawing/2014/main" id="{A83EED23-27AF-C1C0-4670-0B0E4018F9EB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Forma libre: forma 70">
              <a:extLst>
                <a:ext uri="{FF2B5EF4-FFF2-40B4-BE49-F238E27FC236}">
                  <a16:creationId xmlns:a16="http://schemas.microsoft.com/office/drawing/2014/main" id="{AB012931-4343-1C41-CB4F-D34B2BA5A29E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orma libre: forma 71">
              <a:extLst>
                <a:ext uri="{FF2B5EF4-FFF2-40B4-BE49-F238E27FC236}">
                  <a16:creationId xmlns:a16="http://schemas.microsoft.com/office/drawing/2014/main" id="{AA828C8D-078B-3114-B24E-74346EFDCCED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Forma libre: forma 72">
              <a:extLst>
                <a:ext uri="{FF2B5EF4-FFF2-40B4-BE49-F238E27FC236}">
                  <a16:creationId xmlns:a16="http://schemas.microsoft.com/office/drawing/2014/main" id="{ACD51FA5-16F8-5AD7-4B27-5BF5BE950662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Forma libre: forma 73">
              <a:extLst>
                <a:ext uri="{FF2B5EF4-FFF2-40B4-BE49-F238E27FC236}">
                  <a16:creationId xmlns:a16="http://schemas.microsoft.com/office/drawing/2014/main" id="{9855EFAE-5947-D4B4-ACB0-B5AA851A4364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Forma libre: forma 74">
              <a:extLst>
                <a:ext uri="{FF2B5EF4-FFF2-40B4-BE49-F238E27FC236}">
                  <a16:creationId xmlns:a16="http://schemas.microsoft.com/office/drawing/2014/main" id="{0EC15E04-7CF7-8B8B-9D07-0A11C7B59590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Forma libre: forma 75">
              <a:extLst>
                <a:ext uri="{FF2B5EF4-FFF2-40B4-BE49-F238E27FC236}">
                  <a16:creationId xmlns:a16="http://schemas.microsoft.com/office/drawing/2014/main" id="{8E452387-C022-9B83-FBF6-2933D27CA80F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orma libre: forma 76">
              <a:extLst>
                <a:ext uri="{FF2B5EF4-FFF2-40B4-BE49-F238E27FC236}">
                  <a16:creationId xmlns:a16="http://schemas.microsoft.com/office/drawing/2014/main" id="{646449D6-1DEC-15F8-4FC3-C16C4D75C742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orma libre: forma 77">
              <a:extLst>
                <a:ext uri="{FF2B5EF4-FFF2-40B4-BE49-F238E27FC236}">
                  <a16:creationId xmlns:a16="http://schemas.microsoft.com/office/drawing/2014/main" id="{847B4328-1070-CF9E-5688-E786DFC64658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orma libre: forma 78">
              <a:extLst>
                <a:ext uri="{FF2B5EF4-FFF2-40B4-BE49-F238E27FC236}">
                  <a16:creationId xmlns:a16="http://schemas.microsoft.com/office/drawing/2014/main" id="{F931F96B-CA52-0346-ADE1-B4CAA569FF9D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orma libre: forma 79">
              <a:extLst>
                <a:ext uri="{FF2B5EF4-FFF2-40B4-BE49-F238E27FC236}">
                  <a16:creationId xmlns:a16="http://schemas.microsoft.com/office/drawing/2014/main" id="{E2BB7296-4B55-1E12-1508-7FDF86E4D1D3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orma libre: forma 80">
              <a:extLst>
                <a:ext uri="{FF2B5EF4-FFF2-40B4-BE49-F238E27FC236}">
                  <a16:creationId xmlns:a16="http://schemas.microsoft.com/office/drawing/2014/main" id="{329D0AB8-8E41-DE59-5C86-DE07F67E7724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orma libre: forma 81">
              <a:extLst>
                <a:ext uri="{FF2B5EF4-FFF2-40B4-BE49-F238E27FC236}">
                  <a16:creationId xmlns:a16="http://schemas.microsoft.com/office/drawing/2014/main" id="{0CC2DEB5-E158-87F5-94F7-D856568BB17E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Forma libre: forma 82">
              <a:extLst>
                <a:ext uri="{FF2B5EF4-FFF2-40B4-BE49-F238E27FC236}">
                  <a16:creationId xmlns:a16="http://schemas.microsoft.com/office/drawing/2014/main" id="{176A0842-36C9-9256-9DB4-A0C00F052051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Forma libre: forma 83">
              <a:extLst>
                <a:ext uri="{FF2B5EF4-FFF2-40B4-BE49-F238E27FC236}">
                  <a16:creationId xmlns:a16="http://schemas.microsoft.com/office/drawing/2014/main" id="{6CADE3C8-0159-8C8E-8CA5-60894A4D5668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Forma libre: forma 84">
              <a:extLst>
                <a:ext uri="{FF2B5EF4-FFF2-40B4-BE49-F238E27FC236}">
                  <a16:creationId xmlns:a16="http://schemas.microsoft.com/office/drawing/2014/main" id="{6E7BF526-8235-14FE-C939-6B835FB38389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Forma libre: forma 85">
              <a:extLst>
                <a:ext uri="{FF2B5EF4-FFF2-40B4-BE49-F238E27FC236}">
                  <a16:creationId xmlns:a16="http://schemas.microsoft.com/office/drawing/2014/main" id="{5B20EF5D-B54E-2C58-B3FB-BDB51471232B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Forma libre: forma 86">
              <a:extLst>
                <a:ext uri="{FF2B5EF4-FFF2-40B4-BE49-F238E27FC236}">
                  <a16:creationId xmlns:a16="http://schemas.microsoft.com/office/drawing/2014/main" id="{5FB35F24-2810-23D6-A9F8-017330D6B70B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7" name="Forma libre: forma 87">
              <a:extLst>
                <a:ext uri="{FF2B5EF4-FFF2-40B4-BE49-F238E27FC236}">
                  <a16:creationId xmlns:a16="http://schemas.microsoft.com/office/drawing/2014/main" id="{CA05178E-0784-11E8-1156-624D68C8B701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Forma libre: forma 88">
              <a:extLst>
                <a:ext uri="{FF2B5EF4-FFF2-40B4-BE49-F238E27FC236}">
                  <a16:creationId xmlns:a16="http://schemas.microsoft.com/office/drawing/2014/main" id="{8187A4FE-CB3B-D2E5-0E79-E31E5772D5DD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Forma libre: forma 89">
              <a:extLst>
                <a:ext uri="{FF2B5EF4-FFF2-40B4-BE49-F238E27FC236}">
                  <a16:creationId xmlns:a16="http://schemas.microsoft.com/office/drawing/2014/main" id="{573BC73F-8E75-67C4-A564-DD601E53F6C6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Forma libre: forma 90">
              <a:extLst>
                <a:ext uri="{FF2B5EF4-FFF2-40B4-BE49-F238E27FC236}">
                  <a16:creationId xmlns:a16="http://schemas.microsoft.com/office/drawing/2014/main" id="{532EB42D-BA9B-0E65-FD15-8D14D376DE14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Forma libre: forma 91">
              <a:extLst>
                <a:ext uri="{FF2B5EF4-FFF2-40B4-BE49-F238E27FC236}">
                  <a16:creationId xmlns:a16="http://schemas.microsoft.com/office/drawing/2014/main" id="{18889170-FF4E-ADD1-7762-CEA289148E84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Forma libre: forma 92">
              <a:extLst>
                <a:ext uri="{FF2B5EF4-FFF2-40B4-BE49-F238E27FC236}">
                  <a16:creationId xmlns:a16="http://schemas.microsoft.com/office/drawing/2014/main" id="{78E72EF6-5383-9B25-FE63-5C45FE71BE20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3" name="Forma libre: forma 93">
              <a:extLst>
                <a:ext uri="{FF2B5EF4-FFF2-40B4-BE49-F238E27FC236}">
                  <a16:creationId xmlns:a16="http://schemas.microsoft.com/office/drawing/2014/main" id="{D10842D6-2093-1BF8-BC73-1B48DE2FDCF2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94" name="Freeform 5">
            <a:extLst>
              <a:ext uri="{FF2B5EF4-FFF2-40B4-BE49-F238E27FC236}">
                <a16:creationId xmlns:a16="http://schemas.microsoft.com/office/drawing/2014/main" id="{E24FBB40-CD41-9D76-3195-54C43AC4F496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11;p62">
            <a:extLst>
              <a:ext uri="{FF2B5EF4-FFF2-40B4-BE49-F238E27FC236}">
                <a16:creationId xmlns:a16="http://schemas.microsoft.com/office/drawing/2014/main" id="{53DA39A3-8A95-36F0-440D-64A031161EC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499" y="861657"/>
            <a:ext cx="7713000" cy="1342503"/>
          </a:xfrm>
        </p:spPr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AWESOME WORDS</a:t>
            </a:r>
          </a:p>
        </p:txBody>
      </p:sp>
      <p:pic>
        <p:nvPicPr>
          <p:cNvPr id="3" name="Google Shape;712;p62">
            <a:extLst>
              <a:ext uri="{FF2B5EF4-FFF2-40B4-BE49-F238E27FC236}">
                <a16:creationId xmlns:a16="http://schemas.microsoft.com/office/drawing/2014/main" id="{FC299BA9-43F0-C6C0-AC3C-F0BB318BEA74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0000"/>
          </a:blip>
          <a:srcRect t="44039" b="32521"/>
          <a:stretch>
            <a:fillRect/>
          </a:stretch>
        </p:blipFill>
        <p:spPr>
          <a:xfrm>
            <a:off x="1828" y="3719532"/>
            <a:ext cx="9140452" cy="1428539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19;p63">
            <a:extLst>
              <a:ext uri="{FF2B5EF4-FFF2-40B4-BE49-F238E27FC236}">
                <a16:creationId xmlns:a16="http://schemas.microsoft.com/office/drawing/2014/main" id="{C94CD494-D549-642E-6564-2D375CF2868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952993" y="3831427"/>
            <a:ext cx="3415201" cy="390000"/>
          </a:xfrm>
        </p:spPr>
        <p:txBody>
          <a:bodyPr tIns="0"/>
          <a:lstStyle/>
          <a:p>
            <a:pPr marL="0" lvl="0" indent="0" algn="r">
              <a:lnSpc>
                <a:spcPct val="100000"/>
              </a:lnSpc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—SOMEONE FAMOUS</a:t>
            </a:r>
          </a:p>
        </p:txBody>
      </p:sp>
      <p:sp>
        <p:nvSpPr>
          <p:cNvPr id="3" name="Google Shape;720;p63">
            <a:extLst>
              <a:ext uri="{FF2B5EF4-FFF2-40B4-BE49-F238E27FC236}">
                <a16:creationId xmlns:a16="http://schemas.microsoft.com/office/drawing/2014/main" id="{EF5CBBFD-2009-F5C9-364B-F2FF1FF27D4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561365" y="796177"/>
            <a:ext cx="3807003" cy="2637303"/>
          </a:xfrm>
        </p:spPr>
        <p:txBody>
          <a:bodyPr/>
          <a:lstStyle/>
          <a:p>
            <a:pPr marL="0" lvl="0" indent="0" algn="r">
              <a:lnSpc>
                <a:spcPct val="100000"/>
              </a:lnSpc>
              <a:buNone/>
            </a:pPr>
            <a:r>
              <a:rPr lang="en-US" sz="3000"/>
              <a:t>“This is a quote, words full of wisdom that someone important said and can make the reader get inspired.”</a:t>
            </a:r>
          </a:p>
        </p:txBody>
      </p:sp>
      <p:cxnSp>
        <p:nvCxnSpPr>
          <p:cNvPr id="4" name="Google Shape;721;p63">
            <a:extLst>
              <a:ext uri="{FF2B5EF4-FFF2-40B4-BE49-F238E27FC236}">
                <a16:creationId xmlns:a16="http://schemas.microsoft.com/office/drawing/2014/main" id="{408A7AAC-2D67-2BB1-A5AD-3DB21C480152}"/>
              </a:ext>
            </a:extLst>
          </p:cNvPr>
          <p:cNvCxnSpPr/>
          <p:nvPr/>
        </p:nvCxnSpPr>
        <p:spPr>
          <a:xfrm>
            <a:off x="7354400" y="3473311"/>
            <a:ext cx="944401" cy="0"/>
          </a:xfrm>
          <a:prstGeom prst="straightConnector1">
            <a:avLst/>
          </a:prstGeom>
          <a:noFill/>
          <a:ln w="19046" cap="flat">
            <a:solidFill>
              <a:srgbClr val="A01727"/>
            </a:solidFill>
            <a:prstDash val="solid"/>
            <a:round/>
          </a:ln>
        </p:spPr>
      </p:cxnSp>
      <p:pic>
        <p:nvPicPr>
          <p:cNvPr id="5" name="Picture 2">
            <a:extLst>
              <a:ext uri="{FF2B5EF4-FFF2-40B4-BE49-F238E27FC236}">
                <a16:creationId xmlns:a16="http://schemas.microsoft.com/office/drawing/2014/main" id="{0255AB7E-2748-5212-138D-E7149EB683A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3569460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6DAF682B-6067-1620-D7F9-78D1A4A83C50}"/>
              </a:ext>
            </a:extLst>
          </p:cNvPr>
          <p:cNvSpPr/>
          <p:nvPr/>
        </p:nvSpPr>
        <p:spPr>
          <a:xfrm rot="10800009" flipH="1">
            <a:off x="7877062" y="-15811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"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30;p64">
            <a:extLst>
              <a:ext uri="{FF2B5EF4-FFF2-40B4-BE49-F238E27FC236}">
                <a16:creationId xmlns:a16="http://schemas.microsoft.com/office/drawing/2014/main" id="{BABC7860-DE9F-1629-F138-A9451899EDBC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715545" y="1254172"/>
            <a:ext cx="3784802" cy="1193703"/>
          </a:xfrm>
        </p:spPr>
        <p:txBody>
          <a:bodyPr anchor="ctr"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3500">
                <a:solidFill>
                  <a:srgbClr val="151515"/>
                </a:solidFill>
                <a:latin typeface="Oswald"/>
              </a:rPr>
              <a:t>A PICTURE IS WORTH A THOUSAND WORDS</a:t>
            </a:r>
          </a:p>
        </p:txBody>
      </p: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735;p65">
            <a:extLst>
              <a:ext uri="{FF2B5EF4-FFF2-40B4-BE49-F238E27FC236}">
                <a16:creationId xmlns:a16="http://schemas.microsoft.com/office/drawing/2014/main" id="{BA6E3A39-571C-0119-5D44-000F638DA209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3000"/>
            <a:grayscl/>
          </a:blip>
          <a:srcRect l="27938" r="25806"/>
          <a:stretch>
            <a:fillRect/>
          </a:stretch>
        </p:blipFill>
        <p:spPr>
          <a:xfrm flipH="1">
            <a:off x="5572600" y="0"/>
            <a:ext cx="3567705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736;p65">
            <a:extLst>
              <a:ext uri="{FF2B5EF4-FFF2-40B4-BE49-F238E27FC236}">
                <a16:creationId xmlns:a16="http://schemas.microsoft.com/office/drawing/2014/main" id="{5D8D8746-606B-3839-2995-0A32207B227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826196" y="3279120"/>
            <a:ext cx="3388199" cy="777002"/>
          </a:xfrm>
        </p:spPr>
        <p:txBody>
          <a:bodyPr lIns="118853"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Images reveal large amounts of data, so remember: use an image instead of a long text. Your audience will appreciate it</a:t>
            </a:r>
          </a:p>
        </p:txBody>
      </p:sp>
      <p:sp>
        <p:nvSpPr>
          <p:cNvPr id="4" name="Google Shape;737;p65">
            <a:extLst>
              <a:ext uri="{FF2B5EF4-FFF2-40B4-BE49-F238E27FC236}">
                <a16:creationId xmlns:a16="http://schemas.microsoft.com/office/drawing/2014/main" id="{13DBCA99-1413-223A-27F8-1E3B69BA9448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 lIns="118853" tIns="91421"/>
          <a:lstStyle/>
          <a:p>
            <a:pPr lvl="0"/>
            <a:r>
              <a:rPr lang="en-US">
                <a:solidFill>
                  <a:srgbClr val="656565"/>
                </a:solidFill>
              </a:rPr>
              <a:t>A PICTURE ALWAYS REINFORCES THE CONCEPT</a:t>
            </a: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Conector recto 8">
            <a:extLst>
              <a:ext uri="{FF2B5EF4-FFF2-40B4-BE49-F238E27FC236}">
                <a16:creationId xmlns:a16="http://schemas.microsoft.com/office/drawing/2014/main" id="{061476F8-6A8B-3441-56E0-22A646CEA3DA}"/>
              </a:ext>
            </a:extLst>
          </p:cNvPr>
          <p:cNvCxnSpPr/>
          <p:nvPr/>
        </p:nvCxnSpPr>
        <p:spPr>
          <a:xfrm>
            <a:off x="352537" y="4902519"/>
            <a:ext cx="8670277" cy="0"/>
          </a:xfrm>
          <a:prstGeom prst="straightConnector1">
            <a:avLst/>
          </a:prstGeom>
          <a:noFill/>
          <a:ln w="38103" cap="flat">
            <a:solidFill>
              <a:srgbClr val="A01727"/>
            </a:solidFill>
            <a:custDash/>
          </a:ln>
        </p:spPr>
      </p:cxnSp>
      <p:sp>
        <p:nvSpPr>
          <p:cNvPr id="3" name="Google Shape;744;p66">
            <a:extLst>
              <a:ext uri="{FF2B5EF4-FFF2-40B4-BE49-F238E27FC236}">
                <a16:creationId xmlns:a16="http://schemas.microsoft.com/office/drawing/2014/main" id="{92DA96A9-0342-AA3F-02B2-1CAB969C3E09}"/>
              </a:ext>
            </a:extLst>
          </p:cNvPr>
          <p:cNvSpPr/>
          <p:nvPr/>
        </p:nvSpPr>
        <p:spPr>
          <a:xfrm>
            <a:off x="6809939" y="997308"/>
            <a:ext cx="1421398" cy="1421699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4" name="Google Shape;745;p66">
            <a:extLst>
              <a:ext uri="{FF2B5EF4-FFF2-40B4-BE49-F238E27FC236}">
                <a16:creationId xmlns:a16="http://schemas.microsoft.com/office/drawing/2014/main" id="{0142885F-6B7A-0F37-8192-5AEDCC73CA6C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grayscl/>
          </a:blip>
          <a:srcRect l="40" t="3920" r="-40"/>
          <a:stretch>
            <a:fillRect/>
          </a:stretch>
        </p:blipFill>
        <p:spPr>
          <a:xfrm>
            <a:off x="-1417" y="0"/>
            <a:ext cx="3567705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Google Shape;746;p66">
            <a:extLst>
              <a:ext uri="{FF2B5EF4-FFF2-40B4-BE49-F238E27FC236}">
                <a16:creationId xmlns:a16="http://schemas.microsoft.com/office/drawing/2014/main" id="{D4F49D28-7CE4-7D89-217A-2B21A01EFB21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MAIN FACTS</a:t>
            </a:r>
          </a:p>
        </p:txBody>
      </p:sp>
      <p:sp>
        <p:nvSpPr>
          <p:cNvPr id="6" name="Google Shape;747;p66">
            <a:extLst>
              <a:ext uri="{FF2B5EF4-FFF2-40B4-BE49-F238E27FC236}">
                <a16:creationId xmlns:a16="http://schemas.microsoft.com/office/drawing/2014/main" id="{176BCFA9-5112-49A0-C263-67FBC8BD608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645331" y="3682672"/>
            <a:ext cx="2703899" cy="665701"/>
          </a:xfrm>
        </p:spPr>
        <p:txBody>
          <a:bodyPr/>
          <a:lstStyle/>
          <a:p>
            <a:pPr marL="0" lvl="0" indent="0" algn="r">
              <a:lnSpc>
                <a:spcPct val="100000"/>
              </a:lnSpc>
              <a:spcAft>
                <a:spcPts val="1600"/>
              </a:spcAft>
              <a:buNone/>
            </a:pPr>
            <a:r>
              <a:rPr lang="en-US"/>
              <a:t>You can enter a subtitle here if you need it</a:t>
            </a:r>
          </a:p>
        </p:txBody>
      </p:sp>
      <p:sp>
        <p:nvSpPr>
          <p:cNvPr id="7" name="Google Shape;748;p66">
            <a:extLst>
              <a:ext uri="{FF2B5EF4-FFF2-40B4-BE49-F238E27FC236}">
                <a16:creationId xmlns:a16="http://schemas.microsoft.com/office/drawing/2014/main" id="{18D09E67-8D18-638E-C071-DAEAE5346AE9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833137" y="1223037"/>
            <a:ext cx="1355698" cy="1343399"/>
          </a:xfrm>
        </p:spPr>
        <p:txBody>
          <a:bodyPr anchorCtr="1"/>
          <a:lstStyle/>
          <a:p>
            <a:pPr lvl="0" algn="ctr"/>
            <a:r>
              <a:rPr lang="en-US" sz="7000">
                <a:solidFill>
                  <a:srgbClr val="A01727"/>
                </a:solidFill>
              </a:rPr>
              <a:t>03</a:t>
            </a: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55;p67">
            <a:extLst>
              <a:ext uri="{FF2B5EF4-FFF2-40B4-BE49-F238E27FC236}">
                <a16:creationId xmlns:a16="http://schemas.microsoft.com/office/drawing/2014/main" id="{1960ADFB-DD96-9D68-6C99-2121FA29CE5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533147" y="1525868"/>
            <a:ext cx="6077696" cy="1851001"/>
          </a:xfrm>
        </p:spPr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7,100,000</a:t>
            </a:r>
          </a:p>
        </p:txBody>
      </p:sp>
      <p:sp>
        <p:nvSpPr>
          <p:cNvPr id="3" name="Google Shape;756;p67">
            <a:extLst>
              <a:ext uri="{FF2B5EF4-FFF2-40B4-BE49-F238E27FC236}">
                <a16:creationId xmlns:a16="http://schemas.microsoft.com/office/drawing/2014/main" id="{68CE2467-0A15-46EE-B37F-B9345EA94D3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534396" y="3662574"/>
            <a:ext cx="4075197" cy="620703"/>
          </a:xfrm>
        </p:spPr>
        <p:txBody>
          <a:bodyPr tIns="0" anchorCtr="1"/>
          <a:lstStyle/>
          <a:p>
            <a:pPr marL="0" lvl="0" indent="0" algn="ctr">
              <a:lnSpc>
                <a:spcPct val="100000"/>
              </a:lnSpc>
              <a:spcAft>
                <a:spcPts val="1200"/>
              </a:spcAft>
              <a:buNone/>
            </a:pPr>
            <a:r>
              <a:rPr lang="en-US"/>
              <a:t>Is the number of motorcycles on the road on the United States </a:t>
            </a:r>
          </a:p>
        </p:txBody>
      </p:sp>
      <p:cxnSp>
        <p:nvCxnSpPr>
          <p:cNvPr id="4" name="Google Shape;757;p67">
            <a:extLst>
              <a:ext uri="{FF2B5EF4-FFF2-40B4-BE49-F238E27FC236}">
                <a16:creationId xmlns:a16="http://schemas.microsoft.com/office/drawing/2014/main" id="{C39A9E30-2078-122D-698E-36A4C00D253B}"/>
              </a:ext>
            </a:extLst>
          </p:cNvPr>
          <p:cNvCxnSpPr/>
          <p:nvPr/>
        </p:nvCxnSpPr>
        <p:spPr>
          <a:xfrm>
            <a:off x="4053306" y="3433846"/>
            <a:ext cx="944402" cy="0"/>
          </a:xfrm>
          <a:prstGeom prst="straightConnector1">
            <a:avLst/>
          </a:prstGeom>
          <a:noFill/>
          <a:ln w="19046" cap="flat">
            <a:solidFill>
              <a:srgbClr val="A01727"/>
            </a:solidFill>
            <a:prstDash val="solid"/>
            <a:round/>
          </a:ln>
        </p:spPr>
      </p:cxnSp>
      <p:grpSp>
        <p:nvGrpSpPr>
          <p:cNvPr id="5" name="Grupo 2">
            <a:extLst>
              <a:ext uri="{FF2B5EF4-FFF2-40B4-BE49-F238E27FC236}">
                <a16:creationId xmlns:a16="http://schemas.microsoft.com/office/drawing/2014/main" id="{075E786A-B8E9-8D7C-E26E-9075646A04FE}"/>
              </a:ext>
            </a:extLst>
          </p:cNvPr>
          <p:cNvGrpSpPr/>
          <p:nvPr/>
        </p:nvGrpSpPr>
        <p:grpSpPr>
          <a:xfrm>
            <a:off x="3873498" y="463555"/>
            <a:ext cx="1400175" cy="1166811"/>
            <a:chOff x="3873498" y="463555"/>
            <a:chExt cx="1400175" cy="1166811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D7CB6CD9-802C-83A2-21CD-87DD624CDA63}"/>
                </a:ext>
              </a:extLst>
            </p:cNvPr>
            <p:cNvSpPr/>
            <p:nvPr/>
          </p:nvSpPr>
          <p:spPr>
            <a:xfrm>
              <a:off x="3873498" y="862014"/>
              <a:ext cx="1400175" cy="768352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1416"/>
                <a:gd name="f8" fmla="val 778"/>
                <a:gd name="f9" fmla="val 169"/>
                <a:gd name="f10" fmla="val 489"/>
                <a:gd name="f11" fmla="val 482"/>
                <a:gd name="f12" fmla="val 168"/>
                <a:gd name="f13" fmla="val 475"/>
                <a:gd name="f14" fmla="val 171"/>
                <a:gd name="f15" fmla="val 469"/>
                <a:gd name="f16" fmla="val 196"/>
                <a:gd name="f17" fmla="val 410"/>
                <a:gd name="f18" fmla="val 220"/>
                <a:gd name="f19" fmla="val 349"/>
                <a:gd name="f20" fmla="val 249"/>
                <a:gd name="f21" fmla="val 292"/>
                <a:gd name="f22" fmla="val 281"/>
                <a:gd name="f23" fmla="val 230"/>
                <a:gd name="f24" fmla="val 332"/>
                <a:gd name="f25" fmla="val 197"/>
                <a:gd name="f26" fmla="val 406"/>
                <a:gd name="f27" fmla="val 201"/>
                <a:gd name="f28" fmla="val 397"/>
                <a:gd name="f29" fmla="val 198"/>
                <a:gd name="f30" fmla="val 387"/>
                <a:gd name="f31" fmla="val 193"/>
                <a:gd name="f32" fmla="val 377"/>
                <a:gd name="f33" fmla="val 319"/>
                <a:gd name="f34" fmla="val 190"/>
                <a:gd name="f35" fmla="val 270"/>
                <a:gd name="f36" fmla="val 210"/>
                <a:gd name="f37" fmla="val 242"/>
                <a:gd name="f38" fmla="val 264"/>
                <a:gd name="f39" fmla="val 225"/>
                <a:gd name="f40" fmla="val 296"/>
                <a:gd name="f41" fmla="val 212"/>
                <a:gd name="f42" fmla="val 330"/>
                <a:gd name="f43" fmla="val 367"/>
                <a:gd name="f44" fmla="val 352"/>
                <a:gd name="f45" fmla="val 199"/>
                <a:gd name="f46" fmla="val 341"/>
                <a:gd name="f47" fmla="val 329"/>
                <a:gd name="f48" fmla="val 211"/>
                <a:gd name="f49" fmla="val 275"/>
                <a:gd name="f50" fmla="val 224"/>
                <a:gd name="f51" fmla="val 222"/>
                <a:gd name="f52" fmla="val 251"/>
                <a:gd name="f53" fmla="val 174"/>
                <a:gd name="f54" fmla="val 256"/>
                <a:gd name="f55" fmla="val 164"/>
                <a:gd name="f56" fmla="val 260"/>
                <a:gd name="f57" fmla="val 150"/>
                <a:gd name="f58" fmla="val 278"/>
                <a:gd name="f59" fmla="val 160"/>
                <a:gd name="f60" fmla="val 279"/>
                <a:gd name="f61" fmla="val 288"/>
                <a:gd name="f62" fmla="val 152"/>
                <a:gd name="f63" fmla="val 291"/>
                <a:gd name="f64" fmla="val 146"/>
                <a:gd name="f65" fmla="val 308"/>
                <a:gd name="f66" fmla="val 107"/>
                <a:gd name="f67" fmla="val 333"/>
                <a:gd name="f68" fmla="val 74"/>
                <a:gd name="f69" fmla="val 370"/>
                <a:gd name="f70" fmla="val 51"/>
                <a:gd name="f71" fmla="val 379"/>
                <a:gd name="f72" fmla="val 45"/>
                <a:gd name="f73" fmla="val 386"/>
                <a:gd name="f74" fmla="val 40"/>
                <a:gd name="f75" fmla="val 390"/>
                <a:gd name="f76" fmla="val 52"/>
                <a:gd name="f77" fmla="val 400"/>
                <a:gd name="f78" fmla="val 39"/>
                <a:gd name="f79" fmla="val 409"/>
                <a:gd name="f80" fmla="val 24"/>
                <a:gd name="f81" fmla="val 421"/>
                <a:gd name="f82" fmla="val 11"/>
                <a:gd name="f83" fmla="val 432"/>
                <a:gd name="f84" fmla="val 443"/>
                <a:gd name="f85" fmla="val 3"/>
                <a:gd name="f86" fmla="val 450"/>
                <a:gd name="f87" fmla="val 17"/>
                <a:gd name="f88" fmla="val 458"/>
                <a:gd name="f89" fmla="val 31"/>
                <a:gd name="f90" fmla="val 464"/>
                <a:gd name="f91" fmla="val 474"/>
                <a:gd name="f92" fmla="val 66"/>
                <a:gd name="f93" fmla="val 456"/>
                <a:gd name="f94" fmla="val 53"/>
                <a:gd name="f95" fmla="val 441"/>
                <a:gd name="f96" fmla="val 46"/>
                <a:gd name="f97" fmla="val 429"/>
                <a:gd name="f98" fmla="val 61"/>
                <a:gd name="f99" fmla="val 423"/>
                <a:gd name="f100" fmla="val 70"/>
                <a:gd name="f101" fmla="val 414"/>
                <a:gd name="f102" fmla="val 88"/>
                <a:gd name="f103" fmla="val 418"/>
                <a:gd name="f104" fmla="val 94"/>
                <a:gd name="f105" fmla="val 425"/>
                <a:gd name="f106" fmla="val 105"/>
                <a:gd name="f107" fmla="val 111"/>
                <a:gd name="f108" fmla="val 455"/>
                <a:gd name="f109" fmla="val 121"/>
                <a:gd name="f110" fmla="val 452"/>
                <a:gd name="f111" fmla="val 132"/>
                <a:gd name="f112" fmla="val 457"/>
                <a:gd name="f113" fmla="val 165"/>
                <a:gd name="f114" fmla="val 176"/>
                <a:gd name="f115" fmla="val 487"/>
                <a:gd name="f116" fmla="val 166"/>
                <a:gd name="f117" fmla="val 503"/>
                <a:gd name="f118" fmla="val 149"/>
                <a:gd name="f119" fmla="val 508"/>
                <a:gd name="f120" fmla="val 182"/>
                <a:gd name="f121" fmla="val 513"/>
                <a:gd name="f122" fmla="val 518"/>
                <a:gd name="f123" fmla="val 553"/>
                <a:gd name="f124" fmla="val 234"/>
                <a:gd name="f125" fmla="val 590"/>
                <a:gd name="f126" fmla="val 240"/>
                <a:gd name="f127" fmla="val 626"/>
                <a:gd name="f128" fmla="val 254"/>
                <a:gd name="f129" fmla="val 616"/>
                <a:gd name="f130" fmla="val 258"/>
                <a:gd name="f131" fmla="val 606"/>
                <a:gd name="f132" fmla="val 600"/>
                <a:gd name="f133" fmla="val 266"/>
                <a:gd name="f134" fmla="val 595"/>
                <a:gd name="f135" fmla="val 273"/>
                <a:gd name="f136" fmla="val 593"/>
                <a:gd name="f137" fmla="val 284"/>
                <a:gd name="f138" fmla="val 594"/>
                <a:gd name="f139" fmla="val 596"/>
                <a:gd name="f140" fmla="val 311"/>
                <a:gd name="f141" fmla="val 610"/>
                <a:gd name="f142" fmla="val 315"/>
                <a:gd name="f143" fmla="val 646"/>
                <a:gd name="f144" fmla="val 309"/>
                <a:gd name="f145" fmla="val 652"/>
                <a:gd name="f146" fmla="val 668"/>
                <a:gd name="f147" fmla="val 345"/>
                <a:gd name="f148" fmla="val 692"/>
                <a:gd name="f149" fmla="val 343"/>
                <a:gd name="f150" fmla="val 707"/>
                <a:gd name="f151" fmla="val 719"/>
                <a:gd name="f152" fmla="val 334"/>
                <a:gd name="f153" fmla="val 724"/>
                <a:gd name="f154" fmla="val 320"/>
                <a:gd name="f155" fmla="val 730"/>
                <a:gd name="f156" fmla="val 300"/>
                <a:gd name="f157" fmla="val 715"/>
                <a:gd name="f158" fmla="val 293"/>
                <a:gd name="f159" fmla="val 705"/>
                <a:gd name="f160" fmla="val 732"/>
                <a:gd name="f161" fmla="val 759"/>
                <a:gd name="f162" fmla="val 302"/>
                <a:gd name="f163" fmla="val 787"/>
                <a:gd name="f164" fmla="val 314"/>
                <a:gd name="f165" fmla="val 739"/>
                <a:gd name="f166" fmla="val 671"/>
                <a:gd name="f167" fmla="val 382"/>
                <a:gd name="f168" fmla="val 584"/>
                <a:gd name="f169" fmla="val 358"/>
                <a:gd name="f170" fmla="val 383"/>
                <a:gd name="f171" fmla="val 602"/>
                <a:gd name="f172" fmla="val 408"/>
                <a:gd name="f173" fmla="val 607"/>
                <a:gd name="f174" fmla="val 463"/>
                <a:gd name="f175" fmla="val 531"/>
                <a:gd name="f176" fmla="val 528"/>
                <a:gd name="f177" fmla="val 561"/>
                <a:gd name="f178" fmla="val 498"/>
                <a:gd name="f179" fmla="val 574"/>
                <a:gd name="f180" fmla="val 471"/>
                <a:gd name="f181" fmla="val 444"/>
                <a:gd name="f182" fmla="val 609"/>
                <a:gd name="f183" fmla="val 459"/>
                <a:gd name="f184" fmla="val 603"/>
                <a:gd name="f185" fmla="val 598"/>
                <a:gd name="f186" fmla="val 502"/>
                <a:gd name="f187" fmla="val 587"/>
                <a:gd name="f188" fmla="val 516"/>
                <a:gd name="f189" fmla="val 582"/>
                <a:gd name="f190" fmla="val 529"/>
                <a:gd name="f191" fmla="val 576"/>
                <a:gd name="f192" fmla="val 615"/>
                <a:gd name="f193" fmla="val 540"/>
                <a:gd name="f194" fmla="val 648"/>
                <a:gd name="f195" fmla="val 470"/>
                <a:gd name="f196" fmla="val 622"/>
                <a:gd name="f197" fmla="val 620"/>
                <a:gd name="f198" fmla="val 373"/>
                <a:gd name="f199" fmla="val 618"/>
                <a:gd name="f200" fmla="val 357"/>
                <a:gd name="f201" fmla="val 623"/>
                <a:gd name="f202" fmla="val 628"/>
                <a:gd name="f203" fmla="val 362"/>
                <a:gd name="f204" fmla="val 633"/>
                <a:gd name="f205" fmla="val 364"/>
                <a:gd name="f206" fmla="val 672"/>
                <a:gd name="f207" fmla="val 710"/>
                <a:gd name="f208" fmla="val 749"/>
                <a:gd name="f209" fmla="val 365"/>
                <a:gd name="f210" fmla="val 773"/>
                <a:gd name="f211" fmla="val 785"/>
                <a:gd name="f212" fmla="val 361"/>
                <a:gd name="f213" fmla="val 784"/>
                <a:gd name="f214" fmla="val 783"/>
                <a:gd name="f215" fmla="val 412"/>
                <a:gd name="f216" fmla="val 769"/>
                <a:gd name="f217" fmla="val 426"/>
                <a:gd name="f218" fmla="val 761"/>
                <a:gd name="f219" fmla="val 442"/>
                <a:gd name="f220" fmla="val 803"/>
                <a:gd name="f221" fmla="val 845"/>
                <a:gd name="f222" fmla="val 886"/>
                <a:gd name="f223" fmla="val 887"/>
                <a:gd name="f224" fmla="val 438"/>
                <a:gd name="f225" fmla="val 888"/>
                <a:gd name="f226" fmla="val 437"/>
                <a:gd name="f227" fmla="val 436"/>
                <a:gd name="f228" fmla="val 878"/>
                <a:gd name="f229" fmla="val 384"/>
                <a:gd name="f230" fmla="val 893"/>
                <a:gd name="f231" fmla="val 949"/>
                <a:gd name="f232" fmla="val 337"/>
                <a:gd name="f233" fmla="val 983"/>
                <a:gd name="f234" fmla="val 1018"/>
                <a:gd name="f235" fmla="val 304"/>
                <a:gd name="f236" fmla="val 1055"/>
                <a:gd name="f237" fmla="val 286"/>
                <a:gd name="f238" fmla="val 1056"/>
                <a:gd name="f239" fmla="val 1053"/>
                <a:gd name="f240" fmla="val 1038"/>
                <a:gd name="f241" fmla="val 517"/>
                <a:gd name="f242" fmla="val 1025"/>
                <a:gd name="f243" fmla="val 556"/>
                <a:gd name="f244" fmla="val 1000"/>
                <a:gd name="f245" fmla="val 583"/>
                <a:gd name="f246" fmla="val 963"/>
                <a:gd name="f247" fmla="val 597"/>
                <a:gd name="f248" fmla="val 950"/>
                <a:gd name="f249" fmla="val 931"/>
                <a:gd name="f250" fmla="val 916"/>
                <a:gd name="f251" fmla="val 864"/>
                <a:gd name="f252" fmla="val 579"/>
                <a:gd name="f253" fmla="val 813"/>
                <a:gd name="f254" fmla="val 549"/>
                <a:gd name="f255" fmla="val 731"/>
                <a:gd name="f256" fmla="val 543"/>
                <a:gd name="f257" fmla="val 563"/>
                <a:gd name="f258" fmla="val 681"/>
                <a:gd name="f259" fmla="val 581"/>
                <a:gd name="f260" fmla="val 604"/>
                <a:gd name="f261" fmla="val 649"/>
                <a:gd name="f262" fmla="val 605"/>
                <a:gd name="f263" fmla="val 577"/>
                <a:gd name="f264" fmla="val 592"/>
                <a:gd name="f265" fmla="val 624"/>
                <a:gd name="f266" fmla="val 630"/>
                <a:gd name="f267" fmla="val 667"/>
                <a:gd name="f268" fmla="val 717"/>
                <a:gd name="f269" fmla="val 815"/>
                <a:gd name="f270" fmla="val 912"/>
                <a:gd name="f271" fmla="val 1010"/>
                <a:gd name="f272" fmla="val 643"/>
                <a:gd name="f273" fmla="val 1138"/>
                <a:gd name="f274" fmla="val 638"/>
                <a:gd name="f275" fmla="val 1265"/>
                <a:gd name="f276" fmla="val 635"/>
                <a:gd name="f277" fmla="val 1392"/>
                <a:gd name="f278" fmla="val 1398"/>
                <a:gd name="f279" fmla="val 1404"/>
                <a:gd name="f280" fmla="val 651"/>
                <a:gd name="f281" fmla="val 1334"/>
                <a:gd name="f282" fmla="val 660"/>
                <a:gd name="f283" fmla="val 1258"/>
                <a:gd name="f284" fmla="val 1181"/>
                <a:gd name="f285" fmla="val 677"/>
                <a:gd name="f286" fmla="val 1059"/>
                <a:gd name="f287" fmla="val 690"/>
                <a:gd name="f288" fmla="val 936"/>
                <a:gd name="f289" fmla="val 704"/>
                <a:gd name="f290" fmla="val 814"/>
                <a:gd name="f291" fmla="val 718"/>
                <a:gd name="f292" fmla="val 687"/>
                <a:gd name="f293" fmla="val 733"/>
                <a:gd name="f294" fmla="val 560"/>
                <a:gd name="f295" fmla="val 751"/>
                <a:gd name="f296" fmla="val 433"/>
                <a:gd name="f297" fmla="val 760"/>
                <a:gd name="f298" fmla="val 289"/>
                <a:gd name="f299" fmla="val 771"/>
                <a:gd name="f300" fmla="val 145"/>
                <a:gd name="f301" fmla="val 772"/>
                <a:gd name="f302" fmla="val 2"/>
                <a:gd name="f303" fmla="val 1"/>
                <a:gd name="f304" fmla="val 775"/>
                <a:gd name="f305" fmla="val 22"/>
                <a:gd name="f306" fmla="val 762"/>
                <a:gd name="f307" fmla="val 43"/>
                <a:gd name="f308" fmla="val 756"/>
                <a:gd name="f309" fmla="val 65"/>
                <a:gd name="f310" fmla="val 750"/>
                <a:gd name="f311" fmla="val 64"/>
                <a:gd name="f312" fmla="val 691"/>
                <a:gd name="f313" fmla="val 80"/>
                <a:gd name="f314" fmla="val 133"/>
                <a:gd name="f315" fmla="val 162"/>
                <a:gd name="f316" fmla="val 554"/>
                <a:gd name="f317" fmla="val 539"/>
                <a:gd name="f318" fmla="val 526"/>
                <a:gd name="f319" fmla="val 172"/>
                <a:gd name="f320" fmla="val 507"/>
                <a:gd name="f321" fmla="val 495"/>
                <a:gd name="f322" fmla="val 488"/>
                <a:gd name="f323" fmla="val 177"/>
                <a:gd name="f324" fmla="val 496"/>
                <a:gd name="f325" fmla="val 186"/>
                <a:gd name="f326" fmla="val 504"/>
                <a:gd name="f327" fmla="val 195"/>
                <a:gd name="f328" fmla="val 512"/>
                <a:gd name="f329" fmla="val 194"/>
                <a:gd name="f330" fmla="val 510"/>
                <a:gd name="f331" fmla="val 191"/>
                <a:gd name="f332" fmla="val 506"/>
                <a:gd name="f333" fmla="val 269"/>
                <a:gd name="f334" fmla="val 398"/>
                <a:gd name="f335" fmla="val 327"/>
                <a:gd name="f336" fmla="val 380"/>
                <a:gd name="f337" fmla="val 368"/>
                <a:gd name="f338" fmla="val 344"/>
                <a:gd name="f339" fmla="val 372"/>
                <a:gd name="f340" fmla="val 393"/>
                <a:gd name="f341" fmla="val 411"/>
                <a:gd name="f342" fmla="val 480"/>
                <a:gd name="f343" fmla="val 448"/>
                <a:gd name="f344" fmla="val 447"/>
                <a:gd name="f345" fmla="val 472"/>
                <a:gd name="f346" fmla="val 499"/>
                <a:gd name="f347" fmla="val 392"/>
                <a:gd name="f348" fmla="val 509"/>
                <a:gd name="f349" fmla="val 375"/>
                <a:gd name="f350" fmla="val 527"/>
                <a:gd name="f351" fmla="val 350"/>
                <a:gd name="f352" fmla="val 555"/>
                <a:gd name="f353" fmla="val 326"/>
                <a:gd name="f354" fmla="val 613"/>
                <a:gd name="f355" fmla="val 306"/>
                <a:gd name="f356" fmla="val 619"/>
                <a:gd name="f357" fmla="val 641"/>
                <a:gd name="f358" fmla="val 536"/>
                <a:gd name="f359" fmla="val 385"/>
                <a:gd name="f360" fmla="val 396"/>
                <a:gd name="f361" fmla="val 407"/>
                <a:gd name="f362" fmla="val 476"/>
                <a:gd name="f363" fmla="val 346"/>
                <a:gd name="f364" fmla="val 303"/>
                <a:gd name="f365" fmla="val 402"/>
                <a:gd name="f366" fmla="val 265"/>
                <a:gd name="f367" fmla="val 247"/>
                <a:gd name="f368" fmla="val 248"/>
                <a:gd name="f369" fmla="val 401"/>
                <a:gd name="f370" fmla="val 252"/>
                <a:gd name="f371" fmla="val 255"/>
                <a:gd name="f372" fmla="val 318"/>
                <a:gd name="f373" fmla="val 310"/>
                <a:gd name="f374" fmla="val 453"/>
                <a:gd name="f375" fmla="val 178"/>
                <a:gd name="f376" fmla="val 477"/>
                <a:gd name="f377" fmla="val 243"/>
                <a:gd name="f378" fmla="val 727"/>
                <a:gd name="f379" fmla="val 295"/>
                <a:gd name="f380" fmla="val 340"/>
                <a:gd name="f381" fmla="val 682"/>
                <a:gd name="f382" fmla="val 262"/>
                <a:gd name="f383" fmla="val 666"/>
                <a:gd name="f384" fmla="val 665"/>
                <a:gd name="f385" fmla="val 670"/>
                <a:gd name="f386" fmla="val 227"/>
                <a:gd name="f387" fmla="val 206"/>
                <a:gd name="f388" fmla="+- 0 0 -90"/>
                <a:gd name="f389" fmla="*/ f4 1 1416"/>
                <a:gd name="f390" fmla="*/ f5 1 778"/>
                <a:gd name="f391" fmla="val f6"/>
                <a:gd name="f392" fmla="val f7"/>
                <a:gd name="f393" fmla="val f8"/>
                <a:gd name="f394" fmla="*/ f388 f0 1"/>
                <a:gd name="f395" fmla="+- f393 0 f391"/>
                <a:gd name="f396" fmla="+- f392 0 f391"/>
                <a:gd name="f397" fmla="*/ f394 1 f3"/>
                <a:gd name="f398" fmla="*/ f396 1 1416"/>
                <a:gd name="f399" fmla="*/ f395 1 778"/>
                <a:gd name="f400" fmla="*/ 171 f396 1"/>
                <a:gd name="f401" fmla="*/ 469 f395 1"/>
                <a:gd name="f402" fmla="*/ 406 f396 1"/>
                <a:gd name="f403" fmla="*/ 201 f395 1"/>
                <a:gd name="f404" fmla="*/ 242 f396 1"/>
                <a:gd name="f405" fmla="*/ 264 f395 1"/>
                <a:gd name="f406" fmla="*/ 201 f396 1"/>
                <a:gd name="f407" fmla="*/ 329 f395 1"/>
                <a:gd name="f408" fmla="*/ 278 f396 1"/>
                <a:gd name="f409" fmla="*/ 160 f395 1"/>
                <a:gd name="f410" fmla="*/ 370 f396 1"/>
                <a:gd name="f411" fmla="*/ 51 f395 1"/>
                <a:gd name="f412" fmla="*/ 421 f396 1"/>
                <a:gd name="f413" fmla="*/ 11 f395 1"/>
                <a:gd name="f414" fmla="*/ 474 f396 1"/>
                <a:gd name="f415" fmla="*/ 66 f395 1"/>
                <a:gd name="f416" fmla="*/ 418 f396 1"/>
                <a:gd name="f417" fmla="*/ 94 f395 1"/>
                <a:gd name="f418" fmla="*/ 457 f396 1"/>
                <a:gd name="f419" fmla="*/ 165 f395 1"/>
                <a:gd name="f420" fmla="*/ 518 f396 1"/>
                <a:gd name="f421" fmla="*/ 242 f395 1"/>
                <a:gd name="f422" fmla="*/ 600 f396 1"/>
                <a:gd name="f423" fmla="*/ 266 f395 1"/>
                <a:gd name="f424" fmla="*/ 646 f396 1"/>
                <a:gd name="f425" fmla="*/ 309 f395 1"/>
                <a:gd name="f426" fmla="*/ 724 f396 1"/>
                <a:gd name="f427" fmla="*/ 320 f395 1"/>
                <a:gd name="f428" fmla="*/ 787 f396 1"/>
                <a:gd name="f429" fmla="*/ 314 f395 1"/>
                <a:gd name="f430" fmla="*/ 602 f396 1"/>
                <a:gd name="f431" fmla="*/ 408 f395 1"/>
                <a:gd name="f432" fmla="*/ 444 f396 1"/>
                <a:gd name="f433" fmla="*/ 609 f395 1"/>
                <a:gd name="f434" fmla="*/ 529 f396 1"/>
                <a:gd name="f435" fmla="*/ 576 f395 1"/>
                <a:gd name="f436" fmla="*/ 616 f396 1"/>
                <a:gd name="f437" fmla="*/ 357 f395 1"/>
                <a:gd name="f438" fmla="*/ 749 f396 1"/>
                <a:gd name="f439" fmla="*/ 365 f395 1"/>
                <a:gd name="f440" fmla="*/ 783 f396 1"/>
                <a:gd name="f441" fmla="*/ 397 f395 1"/>
                <a:gd name="f442" fmla="*/ 886 f396 1"/>
                <a:gd name="f443" fmla="*/ 442 f395 1"/>
                <a:gd name="f444" fmla="*/ 949 f396 1"/>
                <a:gd name="f445" fmla="*/ 337 f395 1"/>
                <a:gd name="f446" fmla="*/ 1055 f396 1"/>
                <a:gd name="f447" fmla="*/ 373 f395 1"/>
                <a:gd name="f448" fmla="*/ 963 f396 1"/>
                <a:gd name="f449" fmla="*/ 597 f395 1"/>
                <a:gd name="f450" fmla="*/ 761 f396 1"/>
                <a:gd name="f451" fmla="*/ 549 f395 1"/>
                <a:gd name="f452" fmla="*/ 618 f396 1"/>
                <a:gd name="f453" fmla="*/ 577 f395 1"/>
                <a:gd name="f454" fmla="*/ 717 f396 1"/>
                <a:gd name="f455" fmla="*/ 649 f395 1"/>
                <a:gd name="f456" fmla="*/ 1392 f396 1"/>
                <a:gd name="f457" fmla="*/ 646 f395 1"/>
                <a:gd name="f458" fmla="*/ 1181 f396 1"/>
                <a:gd name="f459" fmla="*/ 677 f395 1"/>
                <a:gd name="f460" fmla="*/ 433 f396 1"/>
                <a:gd name="f461" fmla="*/ 760 f395 1"/>
                <a:gd name="f462" fmla="*/ 0 f396 1"/>
                <a:gd name="f463" fmla="*/ 769 f395 1"/>
                <a:gd name="f464" fmla="*/ 80 f396 1"/>
                <a:gd name="f465" fmla="*/ 667 f395 1"/>
                <a:gd name="f466" fmla="*/ 172 f396 1"/>
                <a:gd name="f467" fmla="*/ 507 f395 1"/>
                <a:gd name="f468" fmla="*/ 195 f396 1"/>
                <a:gd name="f469" fmla="*/ 512 f395 1"/>
                <a:gd name="f470" fmla="*/ 308 f396 1"/>
                <a:gd name="f471" fmla="*/ 398 f395 1"/>
                <a:gd name="f472" fmla="*/ 480 f396 1"/>
                <a:gd name="f473" fmla="*/ 448 f395 1"/>
                <a:gd name="f474" fmla="*/ 375 f396 1"/>
                <a:gd name="f475" fmla="*/ 527 f395 1"/>
                <a:gd name="f476" fmla="*/ 619 f395 1"/>
                <a:gd name="f477" fmla="*/ 561 f396 1"/>
                <a:gd name="f478" fmla="*/ 377 f396 1"/>
                <a:gd name="f479" fmla="*/ 303 f395 1"/>
                <a:gd name="f480" fmla="*/ 396 f396 1"/>
                <a:gd name="f481" fmla="*/ 255 f395 1"/>
                <a:gd name="f482" fmla="*/ 169 f396 1"/>
                <a:gd name="f483" fmla="*/ 489 f395 1"/>
                <a:gd name="f484" fmla="*/ 340 f396 1"/>
                <a:gd name="f485" fmla="*/ 682 f395 1"/>
                <a:gd name="f486" fmla="*/ 248 f396 1"/>
                <a:gd name="f487" fmla="*/ 670 f395 1"/>
                <a:gd name="f488" fmla="+- f397 0 f1"/>
                <a:gd name="f489" fmla="*/ f400 1 1416"/>
                <a:gd name="f490" fmla="*/ f401 1 778"/>
                <a:gd name="f491" fmla="*/ f402 1 1416"/>
                <a:gd name="f492" fmla="*/ f403 1 778"/>
                <a:gd name="f493" fmla="*/ f404 1 1416"/>
                <a:gd name="f494" fmla="*/ f405 1 778"/>
                <a:gd name="f495" fmla="*/ f406 1 1416"/>
                <a:gd name="f496" fmla="*/ f407 1 778"/>
                <a:gd name="f497" fmla="*/ f408 1 1416"/>
                <a:gd name="f498" fmla="*/ f409 1 778"/>
                <a:gd name="f499" fmla="*/ f410 1 1416"/>
                <a:gd name="f500" fmla="*/ f411 1 778"/>
                <a:gd name="f501" fmla="*/ f412 1 1416"/>
                <a:gd name="f502" fmla="*/ f413 1 778"/>
                <a:gd name="f503" fmla="*/ f414 1 1416"/>
                <a:gd name="f504" fmla="*/ f415 1 778"/>
                <a:gd name="f505" fmla="*/ f416 1 1416"/>
                <a:gd name="f506" fmla="*/ f417 1 778"/>
                <a:gd name="f507" fmla="*/ f418 1 1416"/>
                <a:gd name="f508" fmla="*/ f419 1 778"/>
                <a:gd name="f509" fmla="*/ f420 1 1416"/>
                <a:gd name="f510" fmla="*/ f421 1 778"/>
                <a:gd name="f511" fmla="*/ f422 1 1416"/>
                <a:gd name="f512" fmla="*/ f423 1 778"/>
                <a:gd name="f513" fmla="*/ f424 1 1416"/>
                <a:gd name="f514" fmla="*/ f425 1 778"/>
                <a:gd name="f515" fmla="*/ f426 1 1416"/>
                <a:gd name="f516" fmla="*/ f427 1 778"/>
                <a:gd name="f517" fmla="*/ f428 1 1416"/>
                <a:gd name="f518" fmla="*/ f429 1 778"/>
                <a:gd name="f519" fmla="*/ f430 1 1416"/>
                <a:gd name="f520" fmla="*/ f431 1 778"/>
                <a:gd name="f521" fmla="*/ f432 1 1416"/>
                <a:gd name="f522" fmla="*/ f433 1 778"/>
                <a:gd name="f523" fmla="*/ f434 1 1416"/>
                <a:gd name="f524" fmla="*/ f435 1 778"/>
                <a:gd name="f525" fmla="*/ f436 1 1416"/>
                <a:gd name="f526" fmla="*/ f437 1 778"/>
                <a:gd name="f527" fmla="*/ f438 1 1416"/>
                <a:gd name="f528" fmla="*/ f439 1 778"/>
                <a:gd name="f529" fmla="*/ f440 1 1416"/>
                <a:gd name="f530" fmla="*/ f441 1 778"/>
                <a:gd name="f531" fmla="*/ f442 1 1416"/>
                <a:gd name="f532" fmla="*/ f443 1 778"/>
                <a:gd name="f533" fmla="*/ f444 1 1416"/>
                <a:gd name="f534" fmla="*/ f445 1 778"/>
                <a:gd name="f535" fmla="*/ f446 1 1416"/>
                <a:gd name="f536" fmla="*/ f447 1 778"/>
                <a:gd name="f537" fmla="*/ f448 1 1416"/>
                <a:gd name="f538" fmla="*/ f449 1 778"/>
                <a:gd name="f539" fmla="*/ f450 1 1416"/>
                <a:gd name="f540" fmla="*/ f451 1 778"/>
                <a:gd name="f541" fmla="*/ f452 1 1416"/>
                <a:gd name="f542" fmla="*/ f453 1 778"/>
                <a:gd name="f543" fmla="*/ f454 1 1416"/>
                <a:gd name="f544" fmla="*/ f455 1 778"/>
                <a:gd name="f545" fmla="*/ f456 1 1416"/>
                <a:gd name="f546" fmla="*/ f457 1 778"/>
                <a:gd name="f547" fmla="*/ f458 1 1416"/>
                <a:gd name="f548" fmla="*/ f459 1 778"/>
                <a:gd name="f549" fmla="*/ f460 1 1416"/>
                <a:gd name="f550" fmla="*/ f461 1 778"/>
                <a:gd name="f551" fmla="*/ f462 1 1416"/>
                <a:gd name="f552" fmla="*/ f463 1 778"/>
                <a:gd name="f553" fmla="*/ f464 1 1416"/>
                <a:gd name="f554" fmla="*/ f465 1 778"/>
                <a:gd name="f555" fmla="*/ f466 1 1416"/>
                <a:gd name="f556" fmla="*/ f467 1 778"/>
                <a:gd name="f557" fmla="*/ f468 1 1416"/>
                <a:gd name="f558" fmla="*/ f469 1 778"/>
                <a:gd name="f559" fmla="*/ f470 1 1416"/>
                <a:gd name="f560" fmla="*/ f471 1 778"/>
                <a:gd name="f561" fmla="*/ f472 1 1416"/>
                <a:gd name="f562" fmla="*/ f473 1 778"/>
                <a:gd name="f563" fmla="*/ f474 1 1416"/>
                <a:gd name="f564" fmla="*/ f475 1 778"/>
                <a:gd name="f565" fmla="*/ f476 1 778"/>
                <a:gd name="f566" fmla="*/ f477 1 1416"/>
                <a:gd name="f567" fmla="*/ f478 1 1416"/>
                <a:gd name="f568" fmla="*/ f479 1 778"/>
                <a:gd name="f569" fmla="*/ f480 1 1416"/>
                <a:gd name="f570" fmla="*/ f481 1 778"/>
                <a:gd name="f571" fmla="*/ f482 1 1416"/>
                <a:gd name="f572" fmla="*/ f483 1 778"/>
                <a:gd name="f573" fmla="*/ f484 1 1416"/>
                <a:gd name="f574" fmla="*/ f485 1 778"/>
                <a:gd name="f575" fmla="*/ f486 1 1416"/>
                <a:gd name="f576" fmla="*/ f487 1 778"/>
                <a:gd name="f577" fmla="*/ 0 1 f398"/>
                <a:gd name="f578" fmla="*/ f392 1 f398"/>
                <a:gd name="f579" fmla="*/ 0 1 f399"/>
                <a:gd name="f580" fmla="*/ f393 1 f399"/>
                <a:gd name="f581" fmla="*/ f489 1 f398"/>
                <a:gd name="f582" fmla="*/ f490 1 f399"/>
                <a:gd name="f583" fmla="*/ f491 1 f398"/>
                <a:gd name="f584" fmla="*/ f492 1 f399"/>
                <a:gd name="f585" fmla="*/ f493 1 f398"/>
                <a:gd name="f586" fmla="*/ f494 1 f399"/>
                <a:gd name="f587" fmla="*/ f495 1 f398"/>
                <a:gd name="f588" fmla="*/ f496 1 f399"/>
                <a:gd name="f589" fmla="*/ f497 1 f398"/>
                <a:gd name="f590" fmla="*/ f498 1 f399"/>
                <a:gd name="f591" fmla="*/ f499 1 f398"/>
                <a:gd name="f592" fmla="*/ f500 1 f399"/>
                <a:gd name="f593" fmla="*/ f501 1 f398"/>
                <a:gd name="f594" fmla="*/ f502 1 f399"/>
                <a:gd name="f595" fmla="*/ f503 1 f398"/>
                <a:gd name="f596" fmla="*/ f504 1 f399"/>
                <a:gd name="f597" fmla="*/ f505 1 f398"/>
                <a:gd name="f598" fmla="*/ f506 1 f399"/>
                <a:gd name="f599" fmla="*/ f507 1 f398"/>
                <a:gd name="f600" fmla="*/ f508 1 f399"/>
                <a:gd name="f601" fmla="*/ f509 1 f398"/>
                <a:gd name="f602" fmla="*/ f510 1 f399"/>
                <a:gd name="f603" fmla="*/ f511 1 f398"/>
                <a:gd name="f604" fmla="*/ f512 1 f399"/>
                <a:gd name="f605" fmla="*/ f513 1 f398"/>
                <a:gd name="f606" fmla="*/ f514 1 f399"/>
                <a:gd name="f607" fmla="*/ f515 1 f398"/>
                <a:gd name="f608" fmla="*/ f516 1 f399"/>
                <a:gd name="f609" fmla="*/ f517 1 f398"/>
                <a:gd name="f610" fmla="*/ f518 1 f399"/>
                <a:gd name="f611" fmla="*/ f519 1 f398"/>
                <a:gd name="f612" fmla="*/ f520 1 f399"/>
                <a:gd name="f613" fmla="*/ f521 1 f398"/>
                <a:gd name="f614" fmla="*/ f522 1 f399"/>
                <a:gd name="f615" fmla="*/ f523 1 f398"/>
                <a:gd name="f616" fmla="*/ f524 1 f399"/>
                <a:gd name="f617" fmla="*/ f525 1 f398"/>
                <a:gd name="f618" fmla="*/ f526 1 f399"/>
                <a:gd name="f619" fmla="*/ f527 1 f398"/>
                <a:gd name="f620" fmla="*/ f528 1 f399"/>
                <a:gd name="f621" fmla="*/ f529 1 f398"/>
                <a:gd name="f622" fmla="*/ f530 1 f399"/>
                <a:gd name="f623" fmla="*/ f531 1 f398"/>
                <a:gd name="f624" fmla="*/ f532 1 f399"/>
                <a:gd name="f625" fmla="*/ f533 1 f398"/>
                <a:gd name="f626" fmla="*/ f534 1 f399"/>
                <a:gd name="f627" fmla="*/ f535 1 f398"/>
                <a:gd name="f628" fmla="*/ f536 1 f399"/>
                <a:gd name="f629" fmla="*/ f537 1 f398"/>
                <a:gd name="f630" fmla="*/ f538 1 f399"/>
                <a:gd name="f631" fmla="*/ f539 1 f398"/>
                <a:gd name="f632" fmla="*/ f540 1 f399"/>
                <a:gd name="f633" fmla="*/ f541 1 f398"/>
                <a:gd name="f634" fmla="*/ f542 1 f399"/>
                <a:gd name="f635" fmla="*/ f543 1 f398"/>
                <a:gd name="f636" fmla="*/ f544 1 f399"/>
                <a:gd name="f637" fmla="*/ f545 1 f398"/>
                <a:gd name="f638" fmla="*/ f546 1 f399"/>
                <a:gd name="f639" fmla="*/ f547 1 f398"/>
                <a:gd name="f640" fmla="*/ f548 1 f399"/>
                <a:gd name="f641" fmla="*/ f549 1 f398"/>
                <a:gd name="f642" fmla="*/ f550 1 f399"/>
                <a:gd name="f643" fmla="*/ f551 1 f398"/>
                <a:gd name="f644" fmla="*/ f552 1 f399"/>
                <a:gd name="f645" fmla="*/ f553 1 f398"/>
                <a:gd name="f646" fmla="*/ f554 1 f399"/>
                <a:gd name="f647" fmla="*/ f555 1 f398"/>
                <a:gd name="f648" fmla="*/ f556 1 f399"/>
                <a:gd name="f649" fmla="*/ f557 1 f398"/>
                <a:gd name="f650" fmla="*/ f558 1 f399"/>
                <a:gd name="f651" fmla="*/ f559 1 f398"/>
                <a:gd name="f652" fmla="*/ f560 1 f399"/>
                <a:gd name="f653" fmla="*/ f561 1 f398"/>
                <a:gd name="f654" fmla="*/ f562 1 f399"/>
                <a:gd name="f655" fmla="*/ f563 1 f398"/>
                <a:gd name="f656" fmla="*/ f564 1 f399"/>
                <a:gd name="f657" fmla="*/ f565 1 f399"/>
                <a:gd name="f658" fmla="*/ f566 1 f398"/>
                <a:gd name="f659" fmla="*/ f567 1 f398"/>
                <a:gd name="f660" fmla="*/ f568 1 f399"/>
                <a:gd name="f661" fmla="*/ f569 1 f398"/>
                <a:gd name="f662" fmla="*/ f570 1 f399"/>
                <a:gd name="f663" fmla="*/ f571 1 f398"/>
                <a:gd name="f664" fmla="*/ f572 1 f399"/>
                <a:gd name="f665" fmla="*/ f573 1 f398"/>
                <a:gd name="f666" fmla="*/ f574 1 f399"/>
                <a:gd name="f667" fmla="*/ f575 1 f398"/>
                <a:gd name="f668" fmla="*/ f576 1 f399"/>
                <a:gd name="f669" fmla="*/ f577 f389 1"/>
                <a:gd name="f670" fmla="*/ f578 f389 1"/>
                <a:gd name="f671" fmla="*/ f580 f390 1"/>
                <a:gd name="f672" fmla="*/ f579 f390 1"/>
                <a:gd name="f673" fmla="*/ f581 f389 1"/>
                <a:gd name="f674" fmla="*/ f582 f390 1"/>
                <a:gd name="f675" fmla="*/ f583 f389 1"/>
                <a:gd name="f676" fmla="*/ f584 f390 1"/>
                <a:gd name="f677" fmla="*/ f585 f389 1"/>
                <a:gd name="f678" fmla="*/ f586 f390 1"/>
                <a:gd name="f679" fmla="*/ f587 f389 1"/>
                <a:gd name="f680" fmla="*/ f588 f390 1"/>
                <a:gd name="f681" fmla="*/ f589 f389 1"/>
                <a:gd name="f682" fmla="*/ f590 f390 1"/>
                <a:gd name="f683" fmla="*/ f591 f389 1"/>
                <a:gd name="f684" fmla="*/ f592 f390 1"/>
                <a:gd name="f685" fmla="*/ f593 f389 1"/>
                <a:gd name="f686" fmla="*/ f594 f390 1"/>
                <a:gd name="f687" fmla="*/ f595 f389 1"/>
                <a:gd name="f688" fmla="*/ f596 f390 1"/>
                <a:gd name="f689" fmla="*/ f597 f389 1"/>
                <a:gd name="f690" fmla="*/ f598 f390 1"/>
                <a:gd name="f691" fmla="*/ f599 f389 1"/>
                <a:gd name="f692" fmla="*/ f600 f390 1"/>
                <a:gd name="f693" fmla="*/ f601 f389 1"/>
                <a:gd name="f694" fmla="*/ f602 f390 1"/>
                <a:gd name="f695" fmla="*/ f603 f389 1"/>
                <a:gd name="f696" fmla="*/ f604 f390 1"/>
                <a:gd name="f697" fmla="*/ f605 f389 1"/>
                <a:gd name="f698" fmla="*/ f606 f390 1"/>
                <a:gd name="f699" fmla="*/ f607 f389 1"/>
                <a:gd name="f700" fmla="*/ f608 f390 1"/>
                <a:gd name="f701" fmla="*/ f609 f389 1"/>
                <a:gd name="f702" fmla="*/ f610 f390 1"/>
                <a:gd name="f703" fmla="*/ f611 f389 1"/>
                <a:gd name="f704" fmla="*/ f612 f390 1"/>
                <a:gd name="f705" fmla="*/ f613 f389 1"/>
                <a:gd name="f706" fmla="*/ f614 f390 1"/>
                <a:gd name="f707" fmla="*/ f615 f389 1"/>
                <a:gd name="f708" fmla="*/ f616 f390 1"/>
                <a:gd name="f709" fmla="*/ f617 f389 1"/>
                <a:gd name="f710" fmla="*/ f618 f390 1"/>
                <a:gd name="f711" fmla="*/ f619 f389 1"/>
                <a:gd name="f712" fmla="*/ f620 f390 1"/>
                <a:gd name="f713" fmla="*/ f621 f389 1"/>
                <a:gd name="f714" fmla="*/ f622 f390 1"/>
                <a:gd name="f715" fmla="*/ f623 f389 1"/>
                <a:gd name="f716" fmla="*/ f624 f390 1"/>
                <a:gd name="f717" fmla="*/ f625 f389 1"/>
                <a:gd name="f718" fmla="*/ f626 f390 1"/>
                <a:gd name="f719" fmla="*/ f627 f389 1"/>
                <a:gd name="f720" fmla="*/ f628 f390 1"/>
                <a:gd name="f721" fmla="*/ f629 f389 1"/>
                <a:gd name="f722" fmla="*/ f630 f390 1"/>
                <a:gd name="f723" fmla="*/ f631 f389 1"/>
                <a:gd name="f724" fmla="*/ f632 f390 1"/>
                <a:gd name="f725" fmla="*/ f633 f389 1"/>
                <a:gd name="f726" fmla="*/ f634 f390 1"/>
                <a:gd name="f727" fmla="*/ f635 f389 1"/>
                <a:gd name="f728" fmla="*/ f636 f390 1"/>
                <a:gd name="f729" fmla="*/ f637 f389 1"/>
                <a:gd name="f730" fmla="*/ f638 f390 1"/>
                <a:gd name="f731" fmla="*/ f639 f389 1"/>
                <a:gd name="f732" fmla="*/ f640 f390 1"/>
                <a:gd name="f733" fmla="*/ f641 f389 1"/>
                <a:gd name="f734" fmla="*/ f642 f390 1"/>
                <a:gd name="f735" fmla="*/ f643 f389 1"/>
                <a:gd name="f736" fmla="*/ f644 f390 1"/>
                <a:gd name="f737" fmla="*/ f645 f389 1"/>
                <a:gd name="f738" fmla="*/ f646 f390 1"/>
                <a:gd name="f739" fmla="*/ f647 f389 1"/>
                <a:gd name="f740" fmla="*/ f648 f390 1"/>
                <a:gd name="f741" fmla="*/ f649 f389 1"/>
                <a:gd name="f742" fmla="*/ f650 f390 1"/>
                <a:gd name="f743" fmla="*/ f651 f389 1"/>
                <a:gd name="f744" fmla="*/ f652 f390 1"/>
                <a:gd name="f745" fmla="*/ f653 f389 1"/>
                <a:gd name="f746" fmla="*/ f654 f390 1"/>
                <a:gd name="f747" fmla="*/ f655 f389 1"/>
                <a:gd name="f748" fmla="*/ f656 f390 1"/>
                <a:gd name="f749" fmla="*/ f657 f390 1"/>
                <a:gd name="f750" fmla="*/ f658 f389 1"/>
                <a:gd name="f751" fmla="*/ f659 f389 1"/>
                <a:gd name="f752" fmla="*/ f660 f390 1"/>
                <a:gd name="f753" fmla="*/ f661 f389 1"/>
                <a:gd name="f754" fmla="*/ f662 f390 1"/>
                <a:gd name="f755" fmla="*/ f663 f389 1"/>
                <a:gd name="f756" fmla="*/ f664 f390 1"/>
                <a:gd name="f757" fmla="*/ f665 f389 1"/>
                <a:gd name="f758" fmla="*/ f666 f390 1"/>
                <a:gd name="f759" fmla="*/ f667 f389 1"/>
                <a:gd name="f760" fmla="*/ f668 f39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88">
                  <a:pos x="f673" y="f674"/>
                </a:cxn>
                <a:cxn ang="f488">
                  <a:pos x="f675" y="f676"/>
                </a:cxn>
                <a:cxn ang="f488">
                  <a:pos x="f677" y="f678"/>
                </a:cxn>
                <a:cxn ang="f488">
                  <a:pos x="f679" y="f680"/>
                </a:cxn>
                <a:cxn ang="f488">
                  <a:pos x="f681" y="f682"/>
                </a:cxn>
                <a:cxn ang="f488">
                  <a:pos x="f683" y="f684"/>
                </a:cxn>
                <a:cxn ang="f488">
                  <a:pos x="f685" y="f686"/>
                </a:cxn>
                <a:cxn ang="f488">
                  <a:pos x="f687" y="f688"/>
                </a:cxn>
                <a:cxn ang="f488">
                  <a:pos x="f689" y="f690"/>
                </a:cxn>
                <a:cxn ang="f488">
                  <a:pos x="f691" y="f692"/>
                </a:cxn>
                <a:cxn ang="f488">
                  <a:pos x="f693" y="f694"/>
                </a:cxn>
                <a:cxn ang="f488">
                  <a:pos x="f695" y="f696"/>
                </a:cxn>
                <a:cxn ang="f488">
                  <a:pos x="f697" y="f698"/>
                </a:cxn>
                <a:cxn ang="f488">
                  <a:pos x="f699" y="f700"/>
                </a:cxn>
                <a:cxn ang="f488">
                  <a:pos x="f701" y="f702"/>
                </a:cxn>
                <a:cxn ang="f488">
                  <a:pos x="f703" y="f704"/>
                </a:cxn>
                <a:cxn ang="f488">
                  <a:pos x="f705" y="f706"/>
                </a:cxn>
                <a:cxn ang="f488">
                  <a:pos x="f707" y="f708"/>
                </a:cxn>
                <a:cxn ang="f488">
                  <a:pos x="f709" y="f710"/>
                </a:cxn>
                <a:cxn ang="f488">
                  <a:pos x="f711" y="f712"/>
                </a:cxn>
                <a:cxn ang="f488">
                  <a:pos x="f713" y="f714"/>
                </a:cxn>
                <a:cxn ang="f488">
                  <a:pos x="f715" y="f716"/>
                </a:cxn>
                <a:cxn ang="f488">
                  <a:pos x="f717" y="f718"/>
                </a:cxn>
                <a:cxn ang="f488">
                  <a:pos x="f719" y="f720"/>
                </a:cxn>
                <a:cxn ang="f488">
                  <a:pos x="f721" y="f722"/>
                </a:cxn>
                <a:cxn ang="f488">
                  <a:pos x="f723" y="f724"/>
                </a:cxn>
                <a:cxn ang="f488">
                  <a:pos x="f725" y="f726"/>
                </a:cxn>
                <a:cxn ang="f488">
                  <a:pos x="f727" y="f728"/>
                </a:cxn>
                <a:cxn ang="f488">
                  <a:pos x="f729" y="f730"/>
                </a:cxn>
                <a:cxn ang="f488">
                  <a:pos x="f731" y="f732"/>
                </a:cxn>
                <a:cxn ang="f488">
                  <a:pos x="f733" y="f734"/>
                </a:cxn>
                <a:cxn ang="f488">
                  <a:pos x="f735" y="f736"/>
                </a:cxn>
                <a:cxn ang="f488">
                  <a:pos x="f737" y="f738"/>
                </a:cxn>
                <a:cxn ang="f488">
                  <a:pos x="f739" y="f740"/>
                </a:cxn>
                <a:cxn ang="f488">
                  <a:pos x="f741" y="f742"/>
                </a:cxn>
                <a:cxn ang="f488">
                  <a:pos x="f743" y="f744"/>
                </a:cxn>
                <a:cxn ang="f488">
                  <a:pos x="f745" y="f746"/>
                </a:cxn>
                <a:cxn ang="f488">
                  <a:pos x="f747" y="f748"/>
                </a:cxn>
                <a:cxn ang="f488">
                  <a:pos x="f743" y="f749"/>
                </a:cxn>
                <a:cxn ang="f488">
                  <a:pos x="f750" y="f720"/>
                </a:cxn>
                <a:cxn ang="f488">
                  <a:pos x="f751" y="f752"/>
                </a:cxn>
                <a:cxn ang="f488">
                  <a:pos x="f753" y="f754"/>
                </a:cxn>
                <a:cxn ang="f488">
                  <a:pos x="f755" y="f756"/>
                </a:cxn>
                <a:cxn ang="f488">
                  <a:pos x="f757" y="f758"/>
                </a:cxn>
                <a:cxn ang="f488">
                  <a:pos x="f759" y="f760"/>
                </a:cxn>
              </a:cxnLst>
              <a:rect l="f669" t="f672" r="f670" b="f671"/>
              <a:pathLst>
                <a:path w="1416" h="778">
                  <a:moveTo>
                    <a:pt x="f9" y="f10"/>
                  </a:moveTo>
                  <a:cubicBezTo>
                    <a:pt x="f9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1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16" y="f43"/>
                  </a:cubicBezTo>
                  <a:cubicBezTo>
                    <a:pt x="f29" y="f44"/>
                    <a:pt x="f45" y="f46"/>
                    <a:pt x="f27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59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6"/>
                    <a:pt x="f84" y="f85"/>
                    <a:pt x="f86" y="f87"/>
                  </a:cubicBezTo>
                  <a:cubicBezTo>
                    <a:pt x="f88" y="f89"/>
                    <a:pt x="f90" y="f72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95" y="f107"/>
                    <a:pt x="f108" y="f109"/>
                  </a:cubicBezTo>
                  <a:cubicBezTo>
                    <a:pt x="f110" y="f111"/>
                    <a:pt x="f83" y="f57"/>
                    <a:pt x="f112" y="f113"/>
                  </a:cubicBezTo>
                  <a:cubicBezTo>
                    <a:pt x="f91" y="f114"/>
                    <a:pt x="f115" y="f116"/>
                    <a:pt x="f117" y="f118"/>
                  </a:cubicBezTo>
                  <a:cubicBezTo>
                    <a:pt x="f119" y="f120"/>
                    <a:pt x="f121" y="f48"/>
                    <a:pt x="f122" y="f37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56"/>
                    <a:pt x="f132" y="f133"/>
                  </a:cubicBezTo>
                  <a:cubicBezTo>
                    <a:pt x="f134" y="f135"/>
                    <a:pt x="f136" y="f137"/>
                    <a:pt x="f138" y="f21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24"/>
                    <a:pt x="f146" y="f147"/>
                    <a:pt x="f148" y="f149"/>
                  </a:cubicBezTo>
                  <a:cubicBezTo>
                    <a:pt x="f150" y="f149"/>
                    <a:pt x="f151" y="f152"/>
                    <a:pt x="f153" y="f154"/>
                  </a:cubicBezTo>
                  <a:cubicBezTo>
                    <a:pt x="f155" y="f156"/>
                    <a:pt x="f157" y="f158"/>
                    <a:pt x="f159" y="f60"/>
                  </a:cubicBezTo>
                  <a:cubicBezTo>
                    <a:pt x="f160" y="f63"/>
                    <a:pt x="f161" y="f162"/>
                    <a:pt x="f163" y="f164"/>
                  </a:cubicBezTo>
                  <a:cubicBezTo>
                    <a:pt x="f165" y="f69"/>
                    <a:pt x="f166" y="f167"/>
                    <a:pt x="f168" y="f152"/>
                  </a:cubicBezTo>
                  <a:cubicBezTo>
                    <a:pt x="f125" y="f169"/>
                    <a:pt x="f132" y="f170"/>
                    <a:pt x="f171" y="f172"/>
                  </a:cubicBezTo>
                  <a:cubicBezTo>
                    <a:pt x="f173" y="f174"/>
                    <a:pt x="f139" y="f175"/>
                    <a:pt x="f176" y="f177"/>
                  </a:cubicBezTo>
                  <a:cubicBezTo>
                    <a:pt x="f178" y="f179"/>
                    <a:pt x="f180" y="f125"/>
                    <a:pt x="f181" y="f182"/>
                  </a:cubicBezTo>
                  <a:cubicBezTo>
                    <a:pt x="f183" y="f184"/>
                    <a:pt x="f91" y="f185"/>
                    <a:pt x="f10" y="f136"/>
                  </a:cubicBezTo>
                  <a:cubicBezTo>
                    <a:pt x="f186" y="f187"/>
                    <a:pt x="f188" y="f189"/>
                    <a:pt x="f190" y="f191"/>
                  </a:cubicBezTo>
                  <a:cubicBezTo>
                    <a:pt x="f192" y="f193"/>
                    <a:pt x="f194" y="f195"/>
                    <a:pt x="f196" y="f71"/>
                  </a:cubicBezTo>
                  <a:cubicBezTo>
                    <a:pt x="f197" y="f198"/>
                    <a:pt x="f199" y="f43"/>
                    <a:pt x="f129" y="f200"/>
                  </a:cubicBezTo>
                  <a:cubicBezTo>
                    <a:pt x="f201" y="f2"/>
                    <a:pt x="f202" y="f203"/>
                    <a:pt x="f204" y="f205"/>
                  </a:cubicBezTo>
                  <a:cubicBezTo>
                    <a:pt x="f206" y="f167"/>
                    <a:pt x="f207" y="f167"/>
                    <a:pt x="f208" y="f209"/>
                  </a:cubicBezTo>
                  <a:cubicBezTo>
                    <a:pt x="f161" y="f2"/>
                    <a:pt x="f210" y="f203"/>
                    <a:pt x="f211" y="f212"/>
                  </a:cubicBezTo>
                  <a:cubicBezTo>
                    <a:pt x="f213" y="f198"/>
                    <a:pt x="f163" y="f73"/>
                    <a:pt x="f214" y="f28"/>
                  </a:cubicBezTo>
                  <a:cubicBezTo>
                    <a:pt x="f8" y="f215"/>
                    <a:pt x="f216" y="f217"/>
                    <a:pt x="f218" y="f219"/>
                  </a:cubicBezTo>
                  <a:cubicBezTo>
                    <a:pt x="f220" y="f219"/>
                    <a:pt x="f221" y="f219"/>
                    <a:pt x="f222" y="f219"/>
                  </a:cubicBezTo>
                  <a:cubicBezTo>
                    <a:pt x="f223" y="f224"/>
                    <a:pt x="f225" y="f226"/>
                    <a:pt x="f225" y="f227"/>
                  </a:cubicBezTo>
                  <a:cubicBezTo>
                    <a:pt x="f228" y="f229"/>
                    <a:pt x="f230" y="f209"/>
                    <a:pt x="f231" y="f232"/>
                  </a:cubicBezTo>
                  <a:cubicBezTo>
                    <a:pt x="f233" y="f154"/>
                    <a:pt x="f234" y="f235"/>
                    <a:pt x="f236" y="f237"/>
                  </a:cubicBezTo>
                  <a:cubicBezTo>
                    <a:pt x="f236" y="f164"/>
                    <a:pt x="f238" y="f149"/>
                    <a:pt x="f236" y="f198"/>
                  </a:cubicBezTo>
                  <a:cubicBezTo>
                    <a:pt x="f239" y="f81"/>
                    <a:pt x="f239" y="f195"/>
                    <a:pt x="f240" y="f241"/>
                  </a:cubicBezTo>
                  <a:cubicBezTo>
                    <a:pt x="f242" y="f243"/>
                    <a:pt x="f244" y="f245"/>
                    <a:pt x="f246" y="f247"/>
                  </a:cubicBezTo>
                  <a:cubicBezTo>
                    <a:pt x="f248" y="f184"/>
                    <a:pt x="f249" y="f247"/>
                    <a:pt x="f250" y="f136"/>
                  </a:cubicBezTo>
                  <a:cubicBezTo>
                    <a:pt x="f251" y="f252"/>
                    <a:pt x="f253" y="f177"/>
                    <a:pt x="f218" y="f254"/>
                  </a:cubicBezTo>
                  <a:cubicBezTo>
                    <a:pt x="f255" y="f256"/>
                    <a:pt x="f159" y="f257"/>
                    <a:pt x="f258" y="f259"/>
                  </a:cubicBezTo>
                  <a:cubicBezTo>
                    <a:pt x="f194" y="f260"/>
                    <a:pt x="f261" y="f262"/>
                    <a:pt x="f199" y="f263"/>
                  </a:cubicBezTo>
                  <a:cubicBezTo>
                    <a:pt x="f173" y="f168"/>
                    <a:pt x="f139" y="f264"/>
                    <a:pt x="f168" y="f132"/>
                  </a:cubicBezTo>
                  <a:cubicBezTo>
                    <a:pt x="f265" y="f266"/>
                    <a:pt x="f267" y="f261"/>
                    <a:pt x="f268" y="f261"/>
                  </a:cubicBezTo>
                  <a:cubicBezTo>
                    <a:pt x="f269" y="f194"/>
                    <a:pt x="f270" y="f143"/>
                    <a:pt x="f271" y="f272"/>
                  </a:cubicBezTo>
                  <a:cubicBezTo>
                    <a:pt x="f273" y="f274"/>
                    <a:pt x="f275" y="f276"/>
                    <a:pt x="f277" y="f143"/>
                  </a:cubicBezTo>
                  <a:cubicBezTo>
                    <a:pt x="f278" y="f143"/>
                    <a:pt x="f279" y="f194"/>
                    <a:pt x="f7" y="f280"/>
                  </a:cubicBezTo>
                  <a:cubicBezTo>
                    <a:pt x="f281" y="f282"/>
                    <a:pt x="f283" y="f146"/>
                    <a:pt x="f284" y="f285"/>
                  </a:cubicBezTo>
                  <a:cubicBezTo>
                    <a:pt x="f286" y="f287"/>
                    <a:pt x="f288" y="f289"/>
                    <a:pt x="f290" y="f291"/>
                  </a:cubicBezTo>
                  <a:cubicBezTo>
                    <a:pt x="f292" y="f293"/>
                    <a:pt x="f294" y="f295"/>
                    <a:pt x="f296" y="f297"/>
                  </a:cubicBezTo>
                  <a:cubicBezTo>
                    <a:pt x="f298" y="f299"/>
                    <a:pt x="f300" y="f301"/>
                    <a:pt x="f302" y="f8"/>
                  </a:cubicBezTo>
                  <a:cubicBezTo>
                    <a:pt x="f303" y="f304"/>
                    <a:pt x="f303" y="f301"/>
                    <a:pt x="f6" y="f216"/>
                  </a:cubicBezTo>
                  <a:cubicBezTo>
                    <a:pt x="f305" y="f306"/>
                    <a:pt x="f307" y="f308"/>
                    <a:pt x="f309" y="f310"/>
                  </a:cubicBezTo>
                  <a:cubicBezTo>
                    <a:pt x="f94" y="f151"/>
                    <a:pt x="f311" y="f312"/>
                    <a:pt x="f313" y="f267"/>
                  </a:cubicBezTo>
                  <a:cubicBezTo>
                    <a:pt x="f106" y="f202"/>
                    <a:pt x="f314" y="f125"/>
                    <a:pt x="f315" y="f316"/>
                  </a:cubicBezTo>
                  <a:cubicBezTo>
                    <a:pt x="f53" y="f317"/>
                    <a:pt x="f3" y="f318"/>
                    <a:pt x="f319" y="f320"/>
                  </a:cubicBezTo>
                  <a:cubicBezTo>
                    <a:pt x="f9" y="f186"/>
                    <a:pt x="f9" y="f321"/>
                    <a:pt x="f12" y="f322"/>
                  </a:cubicBezTo>
                  <a:cubicBezTo>
                    <a:pt x="f323" y="f324"/>
                    <a:pt x="f325" y="f326"/>
                    <a:pt x="f327" y="f328"/>
                  </a:cubicBezTo>
                  <a:cubicBezTo>
                    <a:pt x="f329" y="f330"/>
                    <a:pt x="f31" y="f119"/>
                    <a:pt x="f331" y="f332"/>
                  </a:cubicBezTo>
                  <a:cubicBezTo>
                    <a:pt x="f23" y="f195"/>
                    <a:pt x="f333" y="f296"/>
                    <a:pt x="f65" y="f334"/>
                  </a:cubicBezTo>
                  <a:cubicBezTo>
                    <a:pt x="f335" y="f336"/>
                    <a:pt x="f44" y="f337"/>
                    <a:pt x="f338" y="f67"/>
                  </a:cubicBezTo>
                  <a:cubicBezTo>
                    <a:pt x="f339" y="f340"/>
                    <a:pt x="f296" y="f341"/>
                    <a:pt x="f342" y="f343"/>
                  </a:cubicBezTo>
                  <a:cubicBezTo>
                    <a:pt x="f95" y="f344"/>
                    <a:pt x="f81" y="f345"/>
                    <a:pt x="f77" y="f346"/>
                  </a:cubicBezTo>
                  <a:cubicBezTo>
                    <a:pt x="f347" y="f348"/>
                    <a:pt x="f229" y="f122"/>
                    <a:pt x="f349" y="f350"/>
                  </a:cubicBezTo>
                  <a:cubicBezTo>
                    <a:pt x="f351" y="f352"/>
                    <a:pt x="f353" y="f168"/>
                    <a:pt x="f156" y="f354"/>
                  </a:cubicBezTo>
                  <a:cubicBezTo>
                    <a:pt x="f235" y="f129"/>
                    <a:pt x="f355" y="f199"/>
                    <a:pt x="f65" y="f356"/>
                  </a:cubicBezTo>
                  <a:cubicBezTo>
                    <a:pt x="f154" y="f127"/>
                    <a:pt x="f24" y="f204"/>
                    <a:pt x="f147" y="f357"/>
                  </a:cubicBezTo>
                  <a:cubicBezTo>
                    <a:pt x="f81" y="f243"/>
                    <a:pt x="f119" y="f342"/>
                    <a:pt x="f177" y="f198"/>
                  </a:cubicBezTo>
                  <a:cubicBezTo>
                    <a:pt x="f358" y="f359"/>
                    <a:pt x="f121" y="f360"/>
                    <a:pt x="f10" y="f361"/>
                  </a:cubicBezTo>
                  <a:cubicBezTo>
                    <a:pt x="f362" y="f363"/>
                    <a:pt x="f227" y="f142"/>
                    <a:pt x="f32" y="f364"/>
                  </a:cubicBezTo>
                  <a:cubicBezTo>
                    <a:pt x="f75" y="f137"/>
                    <a:pt x="f365" y="f366"/>
                    <a:pt x="f101" y="f367"/>
                  </a:cubicBezTo>
                  <a:cubicBezTo>
                    <a:pt x="f26" y="f368"/>
                    <a:pt x="f369" y="f370"/>
                    <a:pt x="f360" y="f371"/>
                  </a:cubicBezTo>
                  <a:cubicBezTo>
                    <a:pt x="f372" y="f373"/>
                    <a:pt x="f54" y="f336"/>
                    <a:pt x="f16" y="f374"/>
                  </a:cubicBezTo>
                  <a:cubicBezTo>
                    <a:pt x="f325" y="f90"/>
                    <a:pt x="f375" y="f376"/>
                    <a:pt x="f9" y="f10"/>
                  </a:cubicBezTo>
                  <a:close/>
                  <a:moveTo>
                    <a:pt x="f120" y="f293"/>
                  </a:moveTo>
                  <a:cubicBezTo>
                    <a:pt x="f377" y="f378"/>
                    <a:pt x="f379" y="f207"/>
                    <a:pt x="f380" y="f381"/>
                  </a:cubicBezTo>
                  <a:cubicBezTo>
                    <a:pt x="f142" y="f285"/>
                    <a:pt x="f298" y="f166"/>
                    <a:pt x="f382" y="f383"/>
                  </a:cubicBezTo>
                  <a:cubicBezTo>
                    <a:pt x="f130" y="f384"/>
                    <a:pt x="f370" y="f267"/>
                    <a:pt x="f368" y="f385"/>
                  </a:cubicBezTo>
                  <a:cubicBezTo>
                    <a:pt x="f386" y="f287"/>
                    <a:pt x="f387" y="f207"/>
                    <a:pt x="f120" y="f293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8E8224A1-0D68-3FAA-87DB-EA73172254E7}"/>
                </a:ext>
              </a:extLst>
            </p:cNvPr>
            <p:cNvSpPr/>
            <p:nvPr/>
          </p:nvSpPr>
          <p:spPr>
            <a:xfrm>
              <a:off x="4283077" y="639759"/>
              <a:ext cx="720720" cy="592138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730"/>
                <a:gd name="f8" fmla="val 598"/>
                <a:gd name="f9" fmla="val 624"/>
                <a:gd name="f10" fmla="val 67"/>
                <a:gd name="f11" fmla="val 704"/>
                <a:gd name="f12" fmla="val 98"/>
                <a:gd name="f13" fmla="val 146"/>
                <a:gd name="f14" fmla="val 712"/>
                <a:gd name="f15" fmla="val 235"/>
                <a:gd name="f16" fmla="val 701"/>
                <a:gd name="f17" fmla="val 292"/>
                <a:gd name="f18" fmla="val 684"/>
                <a:gd name="f19" fmla="val 347"/>
                <a:gd name="f20" fmla="val 669"/>
                <a:gd name="f21" fmla="val 403"/>
                <a:gd name="f22" fmla="val 664"/>
                <a:gd name="f23" fmla="val 422"/>
                <a:gd name="f24" fmla="val 660"/>
                <a:gd name="f25" fmla="val 442"/>
                <a:gd name="f26" fmla="val 656"/>
                <a:gd name="f27" fmla="val 461"/>
                <a:gd name="f28" fmla="val 650"/>
                <a:gd name="f29" fmla="val 490"/>
                <a:gd name="f30" fmla="val 632"/>
                <a:gd name="f31" fmla="val 509"/>
                <a:gd name="f32" fmla="val 606"/>
                <a:gd name="f33" fmla="val 519"/>
                <a:gd name="f34" fmla="val 560"/>
                <a:gd name="f35" fmla="val 535"/>
                <a:gd name="f36" fmla="val 514"/>
                <a:gd name="f37" fmla="val 552"/>
                <a:gd name="f38" fmla="val 468"/>
                <a:gd name="f39" fmla="val 565"/>
                <a:gd name="f40" fmla="val 456"/>
                <a:gd name="f41" fmla="val 569"/>
                <a:gd name="f42" fmla="val 441"/>
                <a:gd name="f43" fmla="val 426"/>
                <a:gd name="f44" fmla="val 557"/>
                <a:gd name="f45" fmla="val 425"/>
                <a:gd name="f46" fmla="val 568"/>
                <a:gd name="f47" fmla="val 423"/>
                <a:gd name="f48" fmla="val 582"/>
                <a:gd name="f49" fmla="val 597"/>
                <a:gd name="f50" fmla="val 421"/>
                <a:gd name="f51" fmla="val 420"/>
                <a:gd name="f52" fmla="val 419"/>
                <a:gd name="f53" fmla="val 415"/>
                <a:gd name="f54" fmla="val 581"/>
                <a:gd name="f55" fmla="val 412"/>
                <a:gd name="f56" fmla="val 563"/>
                <a:gd name="f57" fmla="val 408"/>
                <a:gd name="f58" fmla="val 546"/>
                <a:gd name="f59" fmla="val 527"/>
                <a:gd name="f60" fmla="val 398"/>
                <a:gd name="f61" fmla="val 508"/>
                <a:gd name="f62" fmla="val 393"/>
                <a:gd name="f63" fmla="val 390"/>
                <a:gd name="f64" fmla="val 477"/>
                <a:gd name="f65" fmla="val 469"/>
                <a:gd name="f66" fmla="val 405"/>
                <a:gd name="f67" fmla="val 465"/>
                <a:gd name="f68" fmla="val 459"/>
                <a:gd name="f69" fmla="val 439"/>
                <a:gd name="f70" fmla="val 453"/>
                <a:gd name="f71" fmla="val 458"/>
                <a:gd name="f72" fmla="val 447"/>
                <a:gd name="f73" fmla="val 457"/>
                <a:gd name="f74" fmla="val 436"/>
                <a:gd name="f75" fmla="val 454"/>
                <a:gd name="f76" fmla="val 430"/>
                <a:gd name="f77" fmla="val 431"/>
                <a:gd name="f78" fmla="val 432"/>
                <a:gd name="f79" fmla="val 435"/>
                <a:gd name="f80" fmla="val 434"/>
                <a:gd name="f81" fmla="val 424"/>
                <a:gd name="f82" fmla="val 382"/>
                <a:gd name="f83" fmla="val 388"/>
                <a:gd name="f84" fmla="val 387"/>
                <a:gd name="f85" fmla="val 386"/>
                <a:gd name="f86" fmla="val 417"/>
                <a:gd name="f87" fmla="val 384"/>
                <a:gd name="f88" fmla="val 446"/>
                <a:gd name="f89" fmla="val 476"/>
                <a:gd name="f90" fmla="val 377"/>
                <a:gd name="f91" fmla="val 506"/>
                <a:gd name="f92" fmla="val 470"/>
                <a:gd name="f93" fmla="val 343"/>
                <a:gd name="f94" fmla="val 326"/>
                <a:gd name="f95" fmla="val 397"/>
                <a:gd name="f96" fmla="val 273"/>
                <a:gd name="f97" fmla="val 220"/>
                <a:gd name="f98" fmla="val 418"/>
                <a:gd name="f99" fmla="val 167"/>
                <a:gd name="f100" fmla="val 429"/>
                <a:gd name="f101" fmla="val 428"/>
                <a:gd name="f102" fmla="val 166"/>
                <a:gd name="f103" fmla="val 427"/>
                <a:gd name="f104" fmla="val 233"/>
                <a:gd name="f105" fmla="val 300"/>
                <a:gd name="f106" fmla="val 361"/>
                <a:gd name="f107" fmla="val 367"/>
                <a:gd name="f108" fmla="val 329"/>
                <a:gd name="f109" fmla="val 366"/>
                <a:gd name="f110" fmla="val 328"/>
                <a:gd name="f111" fmla="val 327"/>
                <a:gd name="f112" fmla="val 349"/>
                <a:gd name="f113" fmla="val 330"/>
                <a:gd name="f114" fmla="val 331"/>
                <a:gd name="f115" fmla="val 333"/>
                <a:gd name="f116" fmla="val 314"/>
                <a:gd name="f117" fmla="val 336"/>
                <a:gd name="f118" fmla="val 313"/>
                <a:gd name="f119" fmla="val 335"/>
                <a:gd name="f120" fmla="val 334"/>
                <a:gd name="f121" fmla="val 312"/>
                <a:gd name="f122" fmla="val 340"/>
                <a:gd name="f123" fmla="val 315"/>
                <a:gd name="f124" fmla="val 368"/>
                <a:gd name="f125" fmla="val 297"/>
                <a:gd name="f126" fmla="val 277"/>
                <a:gd name="f127" fmla="val 363"/>
                <a:gd name="f128" fmla="val 226"/>
                <a:gd name="f129" fmla="val 265"/>
                <a:gd name="f130" fmla="val 163"/>
                <a:gd name="f131" fmla="val 236"/>
                <a:gd name="f132" fmla="val 155"/>
                <a:gd name="f133" fmla="val 231"/>
                <a:gd name="f134" fmla="val 157"/>
                <a:gd name="f135" fmla="val 219"/>
                <a:gd name="f136" fmla="val 184"/>
                <a:gd name="f137" fmla="val 188"/>
                <a:gd name="f138" fmla="val 252"/>
                <a:gd name="f139" fmla="val 320"/>
                <a:gd name="f140" fmla="val 126"/>
                <a:gd name="f141" fmla="val 124"/>
                <a:gd name="f142" fmla="val 121"/>
                <a:gd name="f143" fmla="val 114"/>
                <a:gd name="f144" fmla="val 401"/>
                <a:gd name="f145" fmla="val 116"/>
                <a:gd name="f146" fmla="val 362"/>
                <a:gd name="f147" fmla="val 119"/>
                <a:gd name="f148" fmla="val 322"/>
                <a:gd name="f149" fmla="val 283"/>
                <a:gd name="f150" fmla="val 279"/>
                <a:gd name="f151" fmla="val 275"/>
                <a:gd name="f152" fmla="val 122"/>
                <a:gd name="f153" fmla="val 271"/>
                <a:gd name="f154" fmla="val 255"/>
                <a:gd name="f155" fmla="val 120"/>
                <a:gd name="f156" fmla="val 247"/>
                <a:gd name="f157" fmla="val 104"/>
                <a:gd name="f158" fmla="val 242"/>
                <a:gd name="f159" fmla="val 69"/>
                <a:gd name="f160" fmla="val 35"/>
                <a:gd name="f161" fmla="val 217"/>
                <a:gd name="f162" fmla="val 199"/>
                <a:gd name="f163" fmla="val 22"/>
                <a:gd name="f164" fmla="val 44"/>
                <a:gd name="f165" fmla="val 198"/>
                <a:gd name="f166" fmla="val 196"/>
                <a:gd name="f167" fmla="val 194"/>
                <a:gd name="f168" fmla="val 59"/>
                <a:gd name="f169" fmla="val 191"/>
                <a:gd name="f170" fmla="val 50"/>
                <a:gd name="f171" fmla="val 42"/>
                <a:gd name="f172" fmla="val 29"/>
                <a:gd name="f173" fmla="val 178"/>
                <a:gd name="f174" fmla="val 26"/>
                <a:gd name="f175" fmla="val 169"/>
                <a:gd name="f176" fmla="val 34"/>
                <a:gd name="f177" fmla="val 142"/>
                <a:gd name="f178" fmla="val 54"/>
                <a:gd name="f179" fmla="val 133"/>
                <a:gd name="f180" fmla="val 76"/>
                <a:gd name="f181" fmla="val 136"/>
                <a:gd name="f182" fmla="val 137"/>
                <a:gd name="f183" fmla="val 144"/>
                <a:gd name="f184" fmla="val 192"/>
                <a:gd name="f185" fmla="val 128"/>
                <a:gd name="f186" fmla="val 238"/>
                <a:gd name="f187" fmla="val 83"/>
                <a:gd name="f188" fmla="val 264"/>
                <a:gd name="f189" fmla="val 57"/>
                <a:gd name="f190" fmla="val 296"/>
                <a:gd name="f191" fmla="val 36"/>
                <a:gd name="f192" fmla="val 17"/>
                <a:gd name="f193" fmla="val 7"/>
                <a:gd name="f194" fmla="val 364"/>
                <a:gd name="f195" fmla="val 6"/>
                <a:gd name="f196" fmla="val 12"/>
                <a:gd name="f197" fmla="val 19"/>
                <a:gd name="f198" fmla="val 389"/>
                <a:gd name="f199" fmla="val 365"/>
                <a:gd name="f200" fmla="val 27"/>
                <a:gd name="f201" fmla="val 339"/>
                <a:gd name="f202" fmla="val 38"/>
                <a:gd name="f203" fmla="val 45"/>
                <a:gd name="f204" fmla="val 71"/>
                <a:gd name="f205" fmla="val 86"/>
                <a:gd name="f206" fmla="val 344"/>
                <a:gd name="f207" fmla="val 84"/>
                <a:gd name="f208" fmla="val 372"/>
                <a:gd name="f209" fmla="val 82"/>
                <a:gd name="f210" fmla="val 400"/>
                <a:gd name="f211" fmla="val 407"/>
                <a:gd name="f212" fmla="val 89"/>
                <a:gd name="f213" fmla="val 96"/>
                <a:gd name="f214" fmla="val 449"/>
                <a:gd name="f215" fmla="val 507"/>
                <a:gd name="f216" fmla="val 183"/>
                <a:gd name="f217" fmla="val 570"/>
                <a:gd name="f218" fmla="val 145"/>
                <a:gd name="f219" fmla="val 585"/>
                <a:gd name="f220" fmla="val 594"/>
                <a:gd name="f221" fmla="val 138"/>
                <a:gd name="f222" fmla="val 148"/>
                <a:gd name="f223" fmla="val 634"/>
                <a:gd name="f224" fmla="val 646"/>
                <a:gd name="f225" fmla="val 187"/>
                <a:gd name="f226" fmla="val 216"/>
                <a:gd name="f227" fmla="val 615"/>
                <a:gd name="f228" fmla="val 592"/>
                <a:gd name="f229" fmla="val 249"/>
                <a:gd name="f230" fmla="val 579"/>
                <a:gd name="f231" fmla="val 289"/>
                <a:gd name="f232" fmla="val 617"/>
                <a:gd name="f233" fmla="val 263"/>
                <a:gd name="f234" fmla="val 651"/>
                <a:gd name="f235" fmla="val 237"/>
                <a:gd name="f236" fmla="val 700"/>
                <a:gd name="f237" fmla="val 215"/>
                <a:gd name="f238" fmla="val 702"/>
                <a:gd name="f239" fmla="val 185"/>
                <a:gd name="f240" fmla="val 159"/>
                <a:gd name="f241" fmla="val 671"/>
                <a:gd name="f242" fmla="val 140"/>
                <a:gd name="f243" fmla="val 654"/>
                <a:gd name="f244" fmla="val 123"/>
                <a:gd name="f245" fmla="val 635"/>
                <a:gd name="f246" fmla="val 110"/>
                <a:gd name="f247" fmla="val 618"/>
                <a:gd name="f248" fmla="val 97"/>
                <a:gd name="f249" fmla="val 85"/>
                <a:gd name="f250" fmla="val 589"/>
                <a:gd name="f251" fmla="val 619"/>
                <a:gd name="f252" fmla="val 626"/>
                <a:gd name="f253" fmla="val 602"/>
                <a:gd name="f254" fmla="val 578"/>
                <a:gd name="f255" fmla="val 553"/>
                <a:gd name="f256" fmla="val 526"/>
                <a:gd name="f257" fmla="val 500"/>
                <a:gd name="f258" fmla="val 443"/>
                <a:gd name="f259" fmla="val 473"/>
                <a:gd name="f260" fmla="val 479"/>
                <a:gd name="f261" fmla="val 481"/>
                <a:gd name="f262" fmla="val 484"/>
                <a:gd name="f263" fmla="val 505"/>
                <a:gd name="f264" fmla="val 530"/>
                <a:gd name="f265" fmla="val 491"/>
                <a:gd name="f266" fmla="val 492"/>
                <a:gd name="f267" fmla="val 531"/>
                <a:gd name="f268" fmla="val 493"/>
                <a:gd name="f269" fmla="val 496"/>
                <a:gd name="f270" fmla="val 499"/>
                <a:gd name="f271" fmla="val 502"/>
                <a:gd name="f272" fmla="val 513"/>
                <a:gd name="f273" fmla="val 523"/>
                <a:gd name="f274" fmla="val 510"/>
                <a:gd name="f275" fmla="val 512"/>
                <a:gd name="f276" fmla="val 567"/>
                <a:gd name="f277" fmla="val 518"/>
                <a:gd name="f278" fmla="val 593"/>
                <a:gd name="f279" fmla="val 501"/>
                <a:gd name="f280" fmla="val 620"/>
                <a:gd name="f281" fmla="val 486"/>
                <a:gd name="f282" fmla="val 640"/>
                <a:gd name="f283" fmla="val 649"/>
                <a:gd name="f284" fmla="val 440"/>
                <a:gd name="f285" fmla="val 655"/>
                <a:gd name="f286" fmla="val 414"/>
                <a:gd name="f287" fmla="val 658"/>
                <a:gd name="f288" fmla="val 668"/>
                <a:gd name="f289" fmla="val 678"/>
                <a:gd name="f290" fmla="val 323"/>
                <a:gd name="f291" fmla="val 688"/>
                <a:gd name="f292" fmla="val 282"/>
                <a:gd name="f293" fmla="val 653"/>
                <a:gd name="f294" fmla="val 272"/>
                <a:gd name="f295" fmla="val 628"/>
                <a:gd name="f296" fmla="val 290"/>
                <a:gd name="f297" fmla="val 304"/>
                <a:gd name="f298" fmla="val 572"/>
                <a:gd name="f299" fmla="val 182"/>
                <a:gd name="f300" fmla="val 176"/>
                <a:gd name="f301" fmla="val 175"/>
                <a:gd name="f302" fmla="val 161"/>
                <a:gd name="f303" fmla="val 143"/>
                <a:gd name="f304" fmla="val 162"/>
                <a:gd name="f305" fmla="val 179"/>
                <a:gd name="f306" fmla="val 151"/>
                <a:gd name="f307" fmla="val 165"/>
                <a:gd name="f308" fmla="val 118"/>
                <a:gd name="f309" fmla="val 117"/>
                <a:gd name="f310" fmla="val 245"/>
                <a:gd name="f311" fmla="val 291"/>
                <a:gd name="f312" fmla="val 70"/>
                <a:gd name="f313" fmla="val 68"/>
                <a:gd name="f314" fmla="val 280"/>
                <a:gd name="f315" fmla="val 66"/>
                <a:gd name="f316" fmla="val 261"/>
                <a:gd name="f317" fmla="val 241"/>
                <a:gd name="f318" fmla="val 100"/>
                <a:gd name="f319" fmla="+- 0 0 -90"/>
                <a:gd name="f320" fmla="*/ f4 1 730"/>
                <a:gd name="f321" fmla="*/ f5 1 598"/>
                <a:gd name="f322" fmla="val f6"/>
                <a:gd name="f323" fmla="val f7"/>
                <a:gd name="f324" fmla="val f8"/>
                <a:gd name="f325" fmla="*/ f319 f0 1"/>
                <a:gd name="f326" fmla="+- f324 0 f322"/>
                <a:gd name="f327" fmla="+- f323 0 f322"/>
                <a:gd name="f328" fmla="*/ f325 1 f3"/>
                <a:gd name="f329" fmla="*/ f327 1 730"/>
                <a:gd name="f330" fmla="*/ f326 1 598"/>
                <a:gd name="f331" fmla="*/ 712 f327 1"/>
                <a:gd name="f332" fmla="*/ 235 f326 1"/>
                <a:gd name="f333" fmla="*/ 656 f327 1"/>
                <a:gd name="f334" fmla="*/ 461 f326 1"/>
                <a:gd name="f335" fmla="*/ 468 f327 1"/>
                <a:gd name="f336" fmla="*/ 565 f326 1"/>
                <a:gd name="f337" fmla="*/ 422 f327 1"/>
                <a:gd name="f338" fmla="*/ 597 f326 1"/>
                <a:gd name="f339" fmla="*/ 408 f327 1"/>
                <a:gd name="f340" fmla="*/ 546 f326 1"/>
                <a:gd name="f341" fmla="*/ 405 f327 1"/>
                <a:gd name="f342" fmla="*/ 465 f326 1"/>
                <a:gd name="f343" fmla="*/ 454 f327 1"/>
                <a:gd name="f344" fmla="*/ 430 f326 1"/>
                <a:gd name="f345" fmla="*/ 419 f327 1"/>
                <a:gd name="f346" fmla="*/ 382 f326 1"/>
                <a:gd name="f347" fmla="*/ 377 f327 1"/>
                <a:gd name="f348" fmla="*/ 506 f326 1"/>
                <a:gd name="f349" fmla="*/ 167 f327 1"/>
                <a:gd name="f350" fmla="*/ 429 f326 1"/>
                <a:gd name="f351" fmla="*/ 367 f327 1"/>
                <a:gd name="f352" fmla="*/ 329 f326 1"/>
                <a:gd name="f353" fmla="*/ 314 f327 1"/>
                <a:gd name="f354" fmla="*/ 336 f326 1"/>
                <a:gd name="f355" fmla="*/ 397 f327 1"/>
                <a:gd name="f356" fmla="*/ 277 f326 1"/>
                <a:gd name="f357" fmla="*/ 219 f327 1"/>
                <a:gd name="f358" fmla="*/ 184 f326 1"/>
                <a:gd name="f359" fmla="*/ 114 f327 1"/>
                <a:gd name="f360" fmla="*/ 401 f326 1"/>
                <a:gd name="f361" fmla="*/ 122 f327 1"/>
                <a:gd name="f362" fmla="*/ 271 f326 1"/>
                <a:gd name="f363" fmla="*/ 0 f327 1"/>
                <a:gd name="f364" fmla="*/ 199 f326 1"/>
                <a:gd name="f365" fmla="*/ 67 f327 1"/>
                <a:gd name="f366" fmla="*/ 194 f326 1"/>
                <a:gd name="f367" fmla="*/ 34 f327 1"/>
                <a:gd name="f368" fmla="*/ 157 f326 1"/>
                <a:gd name="f369" fmla="*/ 238 f327 1"/>
                <a:gd name="f370" fmla="*/ 83 f326 1"/>
                <a:gd name="f371" fmla="*/ 386 f327 1"/>
                <a:gd name="f372" fmla="*/ 0 f326 1"/>
                <a:gd name="f373" fmla="*/ 322 f327 1"/>
                <a:gd name="f374" fmla="*/ 38 f326 1"/>
                <a:gd name="f375" fmla="*/ 400 f327 1"/>
                <a:gd name="f376" fmla="*/ 82 f326 1"/>
                <a:gd name="f377" fmla="*/ 570 f327 1"/>
                <a:gd name="f378" fmla="*/ 145 f326 1"/>
                <a:gd name="f379" fmla="*/ 650 f327 1"/>
                <a:gd name="f380" fmla="*/ 216 f326 1"/>
                <a:gd name="f381" fmla="*/ 700 f327 1"/>
                <a:gd name="f382" fmla="*/ 247 f326 1"/>
                <a:gd name="f383" fmla="*/ 635 f327 1"/>
                <a:gd name="f384" fmla="*/ 110 f326 1"/>
                <a:gd name="f385" fmla="*/ 565 f327 1"/>
                <a:gd name="f386" fmla="*/ 377 f326 1"/>
                <a:gd name="f387" fmla="*/ 553 f327 1"/>
                <a:gd name="f388" fmla="*/ 415 f326 1"/>
                <a:gd name="f389" fmla="*/ 490 f327 1"/>
                <a:gd name="f390" fmla="*/ 530 f326 1"/>
                <a:gd name="f391" fmla="*/ 502 f327 1"/>
                <a:gd name="f392" fmla="*/ 496 f326 1"/>
                <a:gd name="f393" fmla="*/ 620 f327 1"/>
                <a:gd name="f394" fmla="*/ 486 f326 1"/>
                <a:gd name="f395" fmla="*/ 658 f327 1"/>
                <a:gd name="f396" fmla="*/ 602 f327 1"/>
                <a:gd name="f397" fmla="*/ 304 f326 1"/>
                <a:gd name="f398" fmla="*/ 182 f327 1"/>
                <a:gd name="f399" fmla="*/ 196 f326 1"/>
                <a:gd name="f400" fmla="*/ 146 f327 1"/>
                <a:gd name="f401" fmla="*/ 146 f326 1"/>
                <a:gd name="f402" fmla="*/ 245 f327 1"/>
                <a:gd name="f403" fmla="*/ 117 f326 1"/>
                <a:gd name="f404" fmla="*/ 280 f327 1"/>
                <a:gd name="f405" fmla="*/ 66 f326 1"/>
                <a:gd name="f406" fmla="+- f328 0 f1"/>
                <a:gd name="f407" fmla="*/ f331 1 730"/>
                <a:gd name="f408" fmla="*/ f332 1 598"/>
                <a:gd name="f409" fmla="*/ f333 1 730"/>
                <a:gd name="f410" fmla="*/ f334 1 598"/>
                <a:gd name="f411" fmla="*/ f335 1 730"/>
                <a:gd name="f412" fmla="*/ f336 1 598"/>
                <a:gd name="f413" fmla="*/ f337 1 730"/>
                <a:gd name="f414" fmla="*/ f338 1 598"/>
                <a:gd name="f415" fmla="*/ f339 1 730"/>
                <a:gd name="f416" fmla="*/ f340 1 598"/>
                <a:gd name="f417" fmla="*/ f341 1 730"/>
                <a:gd name="f418" fmla="*/ f342 1 598"/>
                <a:gd name="f419" fmla="*/ f343 1 730"/>
                <a:gd name="f420" fmla="*/ f344 1 598"/>
                <a:gd name="f421" fmla="*/ f345 1 730"/>
                <a:gd name="f422" fmla="*/ f346 1 598"/>
                <a:gd name="f423" fmla="*/ f347 1 730"/>
                <a:gd name="f424" fmla="*/ f348 1 598"/>
                <a:gd name="f425" fmla="*/ f349 1 730"/>
                <a:gd name="f426" fmla="*/ f350 1 598"/>
                <a:gd name="f427" fmla="*/ f351 1 730"/>
                <a:gd name="f428" fmla="*/ f352 1 598"/>
                <a:gd name="f429" fmla="*/ f353 1 730"/>
                <a:gd name="f430" fmla="*/ f354 1 598"/>
                <a:gd name="f431" fmla="*/ f355 1 730"/>
                <a:gd name="f432" fmla="*/ f356 1 598"/>
                <a:gd name="f433" fmla="*/ f357 1 730"/>
                <a:gd name="f434" fmla="*/ f358 1 598"/>
                <a:gd name="f435" fmla="*/ f359 1 730"/>
                <a:gd name="f436" fmla="*/ f360 1 598"/>
                <a:gd name="f437" fmla="*/ f361 1 730"/>
                <a:gd name="f438" fmla="*/ f362 1 598"/>
                <a:gd name="f439" fmla="*/ f363 1 730"/>
                <a:gd name="f440" fmla="*/ f364 1 598"/>
                <a:gd name="f441" fmla="*/ f365 1 730"/>
                <a:gd name="f442" fmla="*/ f366 1 598"/>
                <a:gd name="f443" fmla="*/ f367 1 730"/>
                <a:gd name="f444" fmla="*/ f368 1 598"/>
                <a:gd name="f445" fmla="*/ f369 1 730"/>
                <a:gd name="f446" fmla="*/ f370 1 598"/>
                <a:gd name="f447" fmla="*/ f371 1 730"/>
                <a:gd name="f448" fmla="*/ f372 1 598"/>
                <a:gd name="f449" fmla="*/ f373 1 730"/>
                <a:gd name="f450" fmla="*/ f374 1 598"/>
                <a:gd name="f451" fmla="*/ f375 1 730"/>
                <a:gd name="f452" fmla="*/ f376 1 598"/>
                <a:gd name="f453" fmla="*/ f377 1 730"/>
                <a:gd name="f454" fmla="*/ f378 1 598"/>
                <a:gd name="f455" fmla="*/ f379 1 730"/>
                <a:gd name="f456" fmla="*/ f380 1 598"/>
                <a:gd name="f457" fmla="*/ f381 1 730"/>
                <a:gd name="f458" fmla="*/ f382 1 598"/>
                <a:gd name="f459" fmla="*/ f383 1 730"/>
                <a:gd name="f460" fmla="*/ f384 1 598"/>
                <a:gd name="f461" fmla="*/ f385 1 730"/>
                <a:gd name="f462" fmla="*/ f386 1 598"/>
                <a:gd name="f463" fmla="*/ f387 1 730"/>
                <a:gd name="f464" fmla="*/ f388 1 598"/>
                <a:gd name="f465" fmla="*/ f389 1 730"/>
                <a:gd name="f466" fmla="*/ f390 1 598"/>
                <a:gd name="f467" fmla="*/ f391 1 730"/>
                <a:gd name="f468" fmla="*/ f392 1 598"/>
                <a:gd name="f469" fmla="*/ f393 1 730"/>
                <a:gd name="f470" fmla="*/ f394 1 598"/>
                <a:gd name="f471" fmla="*/ f395 1 730"/>
                <a:gd name="f472" fmla="*/ f396 1 730"/>
                <a:gd name="f473" fmla="*/ f397 1 598"/>
                <a:gd name="f474" fmla="*/ f398 1 730"/>
                <a:gd name="f475" fmla="*/ f399 1 598"/>
                <a:gd name="f476" fmla="*/ f400 1 730"/>
                <a:gd name="f477" fmla="*/ f401 1 598"/>
                <a:gd name="f478" fmla="*/ f402 1 730"/>
                <a:gd name="f479" fmla="*/ f403 1 598"/>
                <a:gd name="f480" fmla="*/ f404 1 730"/>
                <a:gd name="f481" fmla="*/ f405 1 598"/>
                <a:gd name="f482" fmla="*/ 0 1 f329"/>
                <a:gd name="f483" fmla="*/ f323 1 f329"/>
                <a:gd name="f484" fmla="*/ 0 1 f330"/>
                <a:gd name="f485" fmla="*/ f324 1 f330"/>
                <a:gd name="f486" fmla="*/ f407 1 f329"/>
                <a:gd name="f487" fmla="*/ f408 1 f330"/>
                <a:gd name="f488" fmla="*/ f409 1 f329"/>
                <a:gd name="f489" fmla="*/ f410 1 f330"/>
                <a:gd name="f490" fmla="*/ f411 1 f329"/>
                <a:gd name="f491" fmla="*/ f412 1 f330"/>
                <a:gd name="f492" fmla="*/ f413 1 f329"/>
                <a:gd name="f493" fmla="*/ f414 1 f330"/>
                <a:gd name="f494" fmla="*/ f415 1 f329"/>
                <a:gd name="f495" fmla="*/ f416 1 f330"/>
                <a:gd name="f496" fmla="*/ f417 1 f329"/>
                <a:gd name="f497" fmla="*/ f418 1 f330"/>
                <a:gd name="f498" fmla="*/ f419 1 f329"/>
                <a:gd name="f499" fmla="*/ f420 1 f330"/>
                <a:gd name="f500" fmla="*/ f421 1 f329"/>
                <a:gd name="f501" fmla="*/ f422 1 f330"/>
                <a:gd name="f502" fmla="*/ f423 1 f329"/>
                <a:gd name="f503" fmla="*/ f424 1 f330"/>
                <a:gd name="f504" fmla="*/ f425 1 f329"/>
                <a:gd name="f505" fmla="*/ f426 1 f330"/>
                <a:gd name="f506" fmla="*/ f427 1 f329"/>
                <a:gd name="f507" fmla="*/ f428 1 f330"/>
                <a:gd name="f508" fmla="*/ f429 1 f329"/>
                <a:gd name="f509" fmla="*/ f430 1 f330"/>
                <a:gd name="f510" fmla="*/ f431 1 f329"/>
                <a:gd name="f511" fmla="*/ f432 1 f330"/>
                <a:gd name="f512" fmla="*/ f433 1 f329"/>
                <a:gd name="f513" fmla="*/ f434 1 f330"/>
                <a:gd name="f514" fmla="*/ f435 1 f329"/>
                <a:gd name="f515" fmla="*/ f436 1 f330"/>
                <a:gd name="f516" fmla="*/ f437 1 f329"/>
                <a:gd name="f517" fmla="*/ f438 1 f330"/>
                <a:gd name="f518" fmla="*/ f439 1 f329"/>
                <a:gd name="f519" fmla="*/ f440 1 f330"/>
                <a:gd name="f520" fmla="*/ f441 1 f329"/>
                <a:gd name="f521" fmla="*/ f442 1 f330"/>
                <a:gd name="f522" fmla="*/ f443 1 f329"/>
                <a:gd name="f523" fmla="*/ f444 1 f330"/>
                <a:gd name="f524" fmla="*/ f445 1 f329"/>
                <a:gd name="f525" fmla="*/ f446 1 f330"/>
                <a:gd name="f526" fmla="*/ f447 1 f329"/>
                <a:gd name="f527" fmla="*/ f448 1 f330"/>
                <a:gd name="f528" fmla="*/ f449 1 f329"/>
                <a:gd name="f529" fmla="*/ f450 1 f330"/>
                <a:gd name="f530" fmla="*/ f451 1 f329"/>
                <a:gd name="f531" fmla="*/ f452 1 f330"/>
                <a:gd name="f532" fmla="*/ f453 1 f329"/>
                <a:gd name="f533" fmla="*/ f454 1 f330"/>
                <a:gd name="f534" fmla="*/ f455 1 f329"/>
                <a:gd name="f535" fmla="*/ f456 1 f330"/>
                <a:gd name="f536" fmla="*/ f457 1 f329"/>
                <a:gd name="f537" fmla="*/ f458 1 f330"/>
                <a:gd name="f538" fmla="*/ f459 1 f329"/>
                <a:gd name="f539" fmla="*/ f460 1 f330"/>
                <a:gd name="f540" fmla="*/ f461 1 f329"/>
                <a:gd name="f541" fmla="*/ f462 1 f330"/>
                <a:gd name="f542" fmla="*/ f463 1 f329"/>
                <a:gd name="f543" fmla="*/ f464 1 f330"/>
                <a:gd name="f544" fmla="*/ f465 1 f329"/>
                <a:gd name="f545" fmla="*/ f466 1 f330"/>
                <a:gd name="f546" fmla="*/ f467 1 f329"/>
                <a:gd name="f547" fmla="*/ f468 1 f330"/>
                <a:gd name="f548" fmla="*/ f469 1 f329"/>
                <a:gd name="f549" fmla="*/ f470 1 f330"/>
                <a:gd name="f550" fmla="*/ f471 1 f329"/>
                <a:gd name="f551" fmla="*/ f472 1 f329"/>
                <a:gd name="f552" fmla="*/ f473 1 f330"/>
                <a:gd name="f553" fmla="*/ f474 1 f329"/>
                <a:gd name="f554" fmla="*/ f475 1 f330"/>
                <a:gd name="f555" fmla="*/ f476 1 f329"/>
                <a:gd name="f556" fmla="*/ f477 1 f330"/>
                <a:gd name="f557" fmla="*/ f478 1 f329"/>
                <a:gd name="f558" fmla="*/ f479 1 f330"/>
                <a:gd name="f559" fmla="*/ f480 1 f329"/>
                <a:gd name="f560" fmla="*/ f481 1 f330"/>
                <a:gd name="f561" fmla="*/ f482 f320 1"/>
                <a:gd name="f562" fmla="*/ f483 f320 1"/>
                <a:gd name="f563" fmla="*/ f485 f321 1"/>
                <a:gd name="f564" fmla="*/ f484 f321 1"/>
                <a:gd name="f565" fmla="*/ f486 f320 1"/>
                <a:gd name="f566" fmla="*/ f487 f321 1"/>
                <a:gd name="f567" fmla="*/ f488 f320 1"/>
                <a:gd name="f568" fmla="*/ f489 f321 1"/>
                <a:gd name="f569" fmla="*/ f490 f320 1"/>
                <a:gd name="f570" fmla="*/ f491 f321 1"/>
                <a:gd name="f571" fmla="*/ f492 f320 1"/>
                <a:gd name="f572" fmla="*/ f493 f321 1"/>
                <a:gd name="f573" fmla="*/ f494 f320 1"/>
                <a:gd name="f574" fmla="*/ f495 f321 1"/>
                <a:gd name="f575" fmla="*/ f496 f320 1"/>
                <a:gd name="f576" fmla="*/ f497 f321 1"/>
                <a:gd name="f577" fmla="*/ f498 f320 1"/>
                <a:gd name="f578" fmla="*/ f499 f321 1"/>
                <a:gd name="f579" fmla="*/ f500 f320 1"/>
                <a:gd name="f580" fmla="*/ f501 f321 1"/>
                <a:gd name="f581" fmla="*/ f502 f320 1"/>
                <a:gd name="f582" fmla="*/ f503 f321 1"/>
                <a:gd name="f583" fmla="*/ f504 f320 1"/>
                <a:gd name="f584" fmla="*/ f505 f321 1"/>
                <a:gd name="f585" fmla="*/ f506 f320 1"/>
                <a:gd name="f586" fmla="*/ f507 f321 1"/>
                <a:gd name="f587" fmla="*/ f508 f320 1"/>
                <a:gd name="f588" fmla="*/ f509 f321 1"/>
                <a:gd name="f589" fmla="*/ f510 f320 1"/>
                <a:gd name="f590" fmla="*/ f511 f321 1"/>
                <a:gd name="f591" fmla="*/ f512 f320 1"/>
                <a:gd name="f592" fmla="*/ f513 f321 1"/>
                <a:gd name="f593" fmla="*/ f514 f320 1"/>
                <a:gd name="f594" fmla="*/ f515 f321 1"/>
                <a:gd name="f595" fmla="*/ f516 f320 1"/>
                <a:gd name="f596" fmla="*/ f517 f321 1"/>
                <a:gd name="f597" fmla="*/ f518 f320 1"/>
                <a:gd name="f598" fmla="*/ f519 f321 1"/>
                <a:gd name="f599" fmla="*/ f520 f320 1"/>
                <a:gd name="f600" fmla="*/ f521 f321 1"/>
                <a:gd name="f601" fmla="*/ f522 f320 1"/>
                <a:gd name="f602" fmla="*/ f523 f321 1"/>
                <a:gd name="f603" fmla="*/ f524 f320 1"/>
                <a:gd name="f604" fmla="*/ f525 f321 1"/>
                <a:gd name="f605" fmla="*/ f526 f320 1"/>
                <a:gd name="f606" fmla="*/ f527 f321 1"/>
                <a:gd name="f607" fmla="*/ f528 f320 1"/>
                <a:gd name="f608" fmla="*/ f529 f321 1"/>
                <a:gd name="f609" fmla="*/ f530 f320 1"/>
                <a:gd name="f610" fmla="*/ f531 f321 1"/>
                <a:gd name="f611" fmla="*/ f532 f320 1"/>
                <a:gd name="f612" fmla="*/ f533 f321 1"/>
                <a:gd name="f613" fmla="*/ f534 f320 1"/>
                <a:gd name="f614" fmla="*/ f535 f321 1"/>
                <a:gd name="f615" fmla="*/ f536 f320 1"/>
                <a:gd name="f616" fmla="*/ f537 f321 1"/>
                <a:gd name="f617" fmla="*/ f538 f320 1"/>
                <a:gd name="f618" fmla="*/ f539 f321 1"/>
                <a:gd name="f619" fmla="*/ f540 f320 1"/>
                <a:gd name="f620" fmla="*/ f541 f321 1"/>
                <a:gd name="f621" fmla="*/ f542 f320 1"/>
                <a:gd name="f622" fmla="*/ f543 f321 1"/>
                <a:gd name="f623" fmla="*/ f544 f320 1"/>
                <a:gd name="f624" fmla="*/ f545 f321 1"/>
                <a:gd name="f625" fmla="*/ f546 f320 1"/>
                <a:gd name="f626" fmla="*/ f547 f321 1"/>
                <a:gd name="f627" fmla="*/ f548 f320 1"/>
                <a:gd name="f628" fmla="*/ f549 f321 1"/>
                <a:gd name="f629" fmla="*/ f550 f320 1"/>
                <a:gd name="f630" fmla="*/ f551 f320 1"/>
                <a:gd name="f631" fmla="*/ f552 f321 1"/>
                <a:gd name="f632" fmla="*/ f553 f320 1"/>
                <a:gd name="f633" fmla="*/ f554 f321 1"/>
                <a:gd name="f634" fmla="*/ f555 f320 1"/>
                <a:gd name="f635" fmla="*/ f556 f321 1"/>
                <a:gd name="f636" fmla="*/ f557 f320 1"/>
                <a:gd name="f637" fmla="*/ f558 f321 1"/>
                <a:gd name="f638" fmla="*/ f559 f320 1"/>
                <a:gd name="f639" fmla="*/ f560 f3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6">
                  <a:pos x="f565" y="f566"/>
                </a:cxn>
                <a:cxn ang="f406">
                  <a:pos x="f567" y="f568"/>
                </a:cxn>
                <a:cxn ang="f406">
                  <a:pos x="f569" y="f570"/>
                </a:cxn>
                <a:cxn ang="f406">
                  <a:pos x="f571" y="f572"/>
                </a:cxn>
                <a:cxn ang="f406">
                  <a:pos x="f573" y="f574"/>
                </a:cxn>
                <a:cxn ang="f406">
                  <a:pos x="f575" y="f576"/>
                </a:cxn>
                <a:cxn ang="f406">
                  <a:pos x="f577" y="f578"/>
                </a:cxn>
                <a:cxn ang="f406">
                  <a:pos x="f579" y="f580"/>
                </a:cxn>
                <a:cxn ang="f406">
                  <a:pos x="f581" y="f582"/>
                </a:cxn>
                <a:cxn ang="f406">
                  <a:pos x="f583" y="f584"/>
                </a:cxn>
                <a:cxn ang="f406">
                  <a:pos x="f585" y="f586"/>
                </a:cxn>
                <a:cxn ang="f406">
                  <a:pos x="f587" y="f588"/>
                </a:cxn>
                <a:cxn ang="f406">
                  <a:pos x="f589" y="f590"/>
                </a:cxn>
                <a:cxn ang="f406">
                  <a:pos x="f591" y="f592"/>
                </a:cxn>
                <a:cxn ang="f406">
                  <a:pos x="f593" y="f594"/>
                </a:cxn>
                <a:cxn ang="f406">
                  <a:pos x="f595" y="f596"/>
                </a:cxn>
                <a:cxn ang="f406">
                  <a:pos x="f597" y="f598"/>
                </a:cxn>
                <a:cxn ang="f406">
                  <a:pos x="f599" y="f600"/>
                </a:cxn>
                <a:cxn ang="f406">
                  <a:pos x="f601" y="f602"/>
                </a:cxn>
                <a:cxn ang="f406">
                  <a:pos x="f603" y="f604"/>
                </a:cxn>
                <a:cxn ang="f406">
                  <a:pos x="f605" y="f606"/>
                </a:cxn>
                <a:cxn ang="f406">
                  <a:pos x="f607" y="f608"/>
                </a:cxn>
                <a:cxn ang="f406">
                  <a:pos x="f609" y="f610"/>
                </a:cxn>
                <a:cxn ang="f406">
                  <a:pos x="f611" y="f612"/>
                </a:cxn>
                <a:cxn ang="f406">
                  <a:pos x="f613" y="f614"/>
                </a:cxn>
                <a:cxn ang="f406">
                  <a:pos x="f615" y="f616"/>
                </a:cxn>
                <a:cxn ang="f406">
                  <a:pos x="f617" y="f618"/>
                </a:cxn>
                <a:cxn ang="f406">
                  <a:pos x="f619" y="f620"/>
                </a:cxn>
                <a:cxn ang="f406">
                  <a:pos x="f621" y="f622"/>
                </a:cxn>
                <a:cxn ang="f406">
                  <a:pos x="f623" y="f624"/>
                </a:cxn>
                <a:cxn ang="f406">
                  <a:pos x="f625" y="f626"/>
                </a:cxn>
                <a:cxn ang="f406">
                  <a:pos x="f627" y="f628"/>
                </a:cxn>
                <a:cxn ang="f406">
                  <a:pos x="f629" y="f594"/>
                </a:cxn>
                <a:cxn ang="f406">
                  <a:pos x="f630" y="f631"/>
                </a:cxn>
                <a:cxn ang="f406">
                  <a:pos x="f632" y="f633"/>
                </a:cxn>
                <a:cxn ang="f406">
                  <a:pos x="f634" y="f635"/>
                </a:cxn>
                <a:cxn ang="f406">
                  <a:pos x="f632" y="f633"/>
                </a:cxn>
                <a:cxn ang="f406">
                  <a:pos x="f636" y="f637"/>
                </a:cxn>
                <a:cxn ang="f406">
                  <a:pos x="f638" y="f639"/>
                </a:cxn>
              </a:cxnLst>
              <a:rect l="f561" t="f564" r="f562" b="f563"/>
              <a:pathLst>
                <a:path w="730" h="598">
                  <a:moveTo>
                    <a:pt x="f9" y="f10"/>
                  </a:moveTo>
                  <a:cubicBezTo>
                    <a:pt x="f11" y="f12"/>
                    <a:pt x="f7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34"/>
                    <a:pt x="f43" y="f44"/>
                  </a:cubicBezTo>
                  <a:cubicBezTo>
                    <a:pt x="f45" y="f46"/>
                    <a:pt x="f47" y="f48"/>
                    <a:pt x="f23" y="f49"/>
                  </a:cubicBezTo>
                  <a:cubicBezTo>
                    <a:pt x="f50" y="f8"/>
                    <a:pt x="f51" y="f8"/>
                    <a:pt x="f52" y="f8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21" y="f59"/>
                    <a:pt x="f60" y="f61"/>
                    <a:pt x="f62" y="f29"/>
                  </a:cubicBezTo>
                  <a:cubicBezTo>
                    <a:pt x="f63" y="f64"/>
                    <a:pt x="f62" y="f65"/>
                    <a:pt x="f66" y="f67"/>
                  </a:cubicBezTo>
                  <a:cubicBezTo>
                    <a:pt x="f23" y="f68"/>
                    <a:pt x="f69" y="f70"/>
                    <a:pt x="f71" y="f72"/>
                  </a:cubicBezTo>
                  <a:cubicBezTo>
                    <a:pt x="f73" y="f25"/>
                    <a:pt x="f40" y="f74"/>
                    <a:pt x="f75" y="f76"/>
                  </a:cubicBezTo>
                  <a:cubicBezTo>
                    <a:pt x="f72" y="f77"/>
                    <a:pt x="f25" y="f78"/>
                    <a:pt x="f79" y="f80"/>
                  </a:cubicBezTo>
                  <a:cubicBezTo>
                    <a:pt x="f76" y="f53"/>
                    <a:pt x="f81" y="f60"/>
                    <a:pt x="f52" y="f82"/>
                  </a:cubicBezTo>
                  <a:cubicBezTo>
                    <a:pt x="f83" y="f84"/>
                    <a:pt x="f84" y="f84"/>
                    <a:pt x="f85" y="f86"/>
                  </a:cubicBezTo>
                  <a:cubicBezTo>
                    <a:pt x="f87" y="f88"/>
                    <a:pt x="f82" y="f89"/>
                    <a:pt x="f90" y="f91"/>
                  </a:cubicBezTo>
                  <a:cubicBezTo>
                    <a:pt x="f2" y="f92"/>
                    <a:pt x="f93" y="f80"/>
                    <a:pt x="f94" y="f95"/>
                  </a:cubicBezTo>
                  <a:cubicBezTo>
                    <a:pt x="f96" y="f57"/>
                    <a:pt x="f97" y="f98"/>
                    <a:pt x="f99" y="f100"/>
                  </a:cubicBezTo>
                  <a:cubicBezTo>
                    <a:pt x="f99" y="f101"/>
                    <a:pt x="f102" y="f103"/>
                    <a:pt x="f102" y="f45"/>
                  </a:cubicBezTo>
                  <a:cubicBezTo>
                    <a:pt x="f104" y="f62"/>
                    <a:pt x="f105" y="f106"/>
                    <a:pt x="f107" y="f108"/>
                  </a:cubicBezTo>
                  <a:cubicBezTo>
                    <a:pt x="f109" y="f110"/>
                    <a:pt x="f109" y="f111"/>
                    <a:pt x="f109" y="f94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18" y="f120"/>
                    <a:pt x="f121" y="f115"/>
                  </a:cubicBezTo>
                  <a:cubicBezTo>
                    <a:pt x="f122" y="f123"/>
                    <a:pt x="f124" y="f125"/>
                    <a:pt x="f95" y="f126"/>
                  </a:cubicBezTo>
                  <a:cubicBezTo>
                    <a:pt x="f127" y="f128"/>
                    <a:pt x="f111" y="f3"/>
                    <a:pt x="f129" y="f130"/>
                  </a:cubicBezTo>
                  <a:cubicBezTo>
                    <a:pt x="f131" y="f132"/>
                    <a:pt x="f133" y="f134"/>
                    <a:pt x="f135" y="f136"/>
                  </a:cubicBezTo>
                  <a:cubicBezTo>
                    <a:pt x="f137" y="f138"/>
                    <a:pt x="f134" y="f139"/>
                    <a:pt x="f140" y="f84"/>
                  </a:cubicBezTo>
                  <a:cubicBezTo>
                    <a:pt x="f141" y="f62"/>
                    <a:pt x="f142" y="f95"/>
                    <a:pt x="f143" y="f144"/>
                  </a:cubicBezTo>
                  <a:cubicBezTo>
                    <a:pt x="f145" y="f146"/>
                    <a:pt x="f147" y="f148"/>
                    <a:pt x="f142" y="f149"/>
                  </a:cubicBezTo>
                  <a:cubicBezTo>
                    <a:pt x="f142" y="f150"/>
                    <a:pt x="f142" y="f151"/>
                    <a:pt x="f152" y="f153"/>
                  </a:cubicBezTo>
                  <a:cubicBezTo>
                    <a:pt x="f140" y="f154"/>
                    <a:pt x="f155" y="f156"/>
                    <a:pt x="f157" y="f158"/>
                  </a:cubicBezTo>
                  <a:cubicBezTo>
                    <a:pt x="f159" y="f133"/>
                    <a:pt x="f160" y="f161"/>
                    <a:pt x="f6" y="f162"/>
                  </a:cubicBezTo>
                  <a:cubicBezTo>
                    <a:pt x="f163" y="f162"/>
                    <a:pt x="f164" y="f162"/>
                    <a:pt x="f10" y="f162"/>
                  </a:cubicBezTo>
                  <a:cubicBezTo>
                    <a:pt x="f10" y="f165"/>
                    <a:pt x="f10" y="f166"/>
                    <a:pt x="f10" y="f167"/>
                  </a:cubicBezTo>
                  <a:cubicBezTo>
                    <a:pt x="f168" y="f169"/>
                    <a:pt x="f170" y="f137"/>
                    <a:pt x="f171" y="f136"/>
                  </a:cubicBezTo>
                  <a:cubicBezTo>
                    <a:pt x="f172" y="f173"/>
                    <a:pt x="f174" y="f175"/>
                    <a:pt x="f176" y="f134"/>
                  </a:cubicBezTo>
                  <a:cubicBezTo>
                    <a:pt x="f164" y="f177"/>
                    <a:pt x="f178" y="f179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11" y="f192"/>
                  </a:cubicBezTo>
                  <a:cubicBezTo>
                    <a:pt x="f93" y="f193"/>
                    <a:pt x="f194" y="f195"/>
                    <a:pt x="f85" y="f6"/>
                  </a:cubicBezTo>
                  <a:cubicBezTo>
                    <a:pt x="f84" y="f196"/>
                    <a:pt x="f83" y="f197"/>
                    <a:pt x="f198" y="f163"/>
                  </a:cubicBezTo>
                  <a:cubicBezTo>
                    <a:pt x="f199" y="f200"/>
                    <a:pt x="f201" y="f200"/>
                    <a:pt x="f148" y="f202"/>
                  </a:cubicBezTo>
                  <a:cubicBezTo>
                    <a:pt x="f121" y="f203"/>
                    <a:pt x="f123" y="f204"/>
                    <a:pt x="f121" y="f205"/>
                  </a:cubicBezTo>
                  <a:cubicBezTo>
                    <a:pt x="f206" y="f207"/>
                    <a:pt x="f208" y="f209"/>
                    <a:pt x="f210" y="f209"/>
                  </a:cubicBezTo>
                  <a:cubicBezTo>
                    <a:pt x="f211" y="f209"/>
                    <a:pt x="f86" y="f212"/>
                    <a:pt x="f51" y="f213"/>
                  </a:cubicBezTo>
                  <a:cubicBezTo>
                    <a:pt x="f214" y="f130"/>
                    <a:pt x="f215" y="f216"/>
                    <a:pt x="f217" y="f218"/>
                  </a:cubicBezTo>
                  <a:cubicBezTo>
                    <a:pt x="f219" y="f181"/>
                    <a:pt x="f220" y="f221"/>
                    <a:pt x="f32" y="f222"/>
                  </a:cubicBezTo>
                  <a:cubicBezTo>
                    <a:pt x="f223" y="f175"/>
                    <a:pt x="f224" y="f225"/>
                    <a:pt x="f28" y="f226"/>
                  </a:cubicBezTo>
                  <a:cubicBezTo>
                    <a:pt x="f227" y="f128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156"/>
                  </a:cubicBezTo>
                  <a:cubicBezTo>
                    <a:pt x="f16" y="f237"/>
                    <a:pt x="f238" y="f239"/>
                    <a:pt x="f18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32" y="f249"/>
                    <a:pt x="f9" y="f10"/>
                  </a:cubicBezTo>
                  <a:close/>
                  <a:moveTo>
                    <a:pt x="f39" y="f90"/>
                  </a:moveTo>
                  <a:cubicBezTo>
                    <a:pt x="f250" y="f84"/>
                    <a:pt x="f251" y="f83"/>
                    <a:pt x="f252" y="f50"/>
                  </a:cubicBezTo>
                  <a:cubicBezTo>
                    <a:pt x="f253" y="f66"/>
                    <a:pt x="f254" y="f21"/>
                    <a:pt x="f255" y="f53"/>
                  </a:cubicBezTo>
                  <a:cubicBezTo>
                    <a:pt x="f256" y="f101"/>
                    <a:pt x="f257" y="f258"/>
                    <a:pt x="f259" y="f73"/>
                  </a:cubicBezTo>
                  <a:cubicBezTo>
                    <a:pt x="f260" y="f261"/>
                    <a:pt x="f262" y="f263"/>
                    <a:pt x="f29" y="f264"/>
                  </a:cubicBezTo>
                  <a:cubicBezTo>
                    <a:pt x="f265" y="f264"/>
                    <a:pt x="f266" y="f267"/>
                    <a:pt x="f268" y="f267"/>
                  </a:cubicBezTo>
                  <a:cubicBezTo>
                    <a:pt x="f269" y="f33"/>
                    <a:pt x="f270" y="f215"/>
                    <a:pt x="f271" y="f269"/>
                  </a:cubicBezTo>
                  <a:cubicBezTo>
                    <a:pt x="f272" y="f271"/>
                    <a:pt x="f273" y="f274"/>
                    <a:pt x="f35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89"/>
                    <a:pt x="f224" y="f68"/>
                    <a:pt x="f283" y="f284"/>
                  </a:cubicBezTo>
                  <a:cubicBezTo>
                    <a:pt x="f234" y="f103"/>
                    <a:pt x="f285" y="f286"/>
                    <a:pt x="f287" y="f144"/>
                  </a:cubicBezTo>
                  <a:cubicBezTo>
                    <a:pt x="f288" y="f146"/>
                    <a:pt x="f289" y="f290"/>
                    <a:pt x="f291" y="f292"/>
                  </a:cubicBezTo>
                  <a:cubicBezTo>
                    <a:pt x="f293" y="f294"/>
                    <a:pt x="f295" y="f296"/>
                    <a:pt x="f253" y="f297"/>
                  </a:cubicBezTo>
                  <a:cubicBezTo>
                    <a:pt x="f298" y="f139"/>
                    <a:pt x="f34" y="f93"/>
                    <a:pt x="f39" y="f90"/>
                  </a:cubicBezTo>
                  <a:close/>
                  <a:moveTo>
                    <a:pt x="f299" y="f166"/>
                  </a:moveTo>
                  <a:cubicBezTo>
                    <a:pt x="f239" y="f300"/>
                    <a:pt x="f137" y="f134"/>
                    <a:pt x="f184" y="f182"/>
                  </a:cubicBezTo>
                  <a:cubicBezTo>
                    <a:pt x="f301" y="f242"/>
                    <a:pt x="f302" y="f303"/>
                    <a:pt x="f13" y="f13"/>
                  </a:cubicBezTo>
                  <a:cubicBezTo>
                    <a:pt x="f177" y="f304"/>
                    <a:pt x="f221" y="f305"/>
                    <a:pt x="f179" y="f166"/>
                  </a:cubicBezTo>
                  <a:cubicBezTo>
                    <a:pt x="f306" y="f166"/>
                    <a:pt x="f307" y="f166"/>
                    <a:pt x="f299" y="f166"/>
                  </a:cubicBezTo>
                  <a:close/>
                  <a:moveTo>
                    <a:pt x="f135" y="f147"/>
                  </a:moveTo>
                  <a:cubicBezTo>
                    <a:pt x="f133" y="f308"/>
                    <a:pt x="f186" y="f309"/>
                    <a:pt x="f310" y="f309"/>
                  </a:cubicBezTo>
                  <a:cubicBezTo>
                    <a:pt x="f311" y="f143"/>
                    <a:pt x="f311" y="f143"/>
                    <a:pt x="f149" y="f312"/>
                  </a:cubicBezTo>
                  <a:cubicBezTo>
                    <a:pt x="f149" y="f159"/>
                    <a:pt x="f292" y="f313"/>
                    <a:pt x="f314" y="f315"/>
                  </a:cubicBezTo>
                  <a:cubicBezTo>
                    <a:pt x="f316" y="f187"/>
                    <a:pt x="f317" y="f318"/>
                    <a:pt x="f135" y="f147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B0E4ED79-F7E8-E6C0-4BB4-7F7B5905DE30}"/>
                </a:ext>
              </a:extLst>
            </p:cNvPr>
            <p:cNvSpPr/>
            <p:nvPr/>
          </p:nvSpPr>
          <p:spPr>
            <a:xfrm>
              <a:off x="4676771" y="463555"/>
              <a:ext cx="230191" cy="3190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3"/>
                <a:gd name="f7" fmla="val 323"/>
                <a:gd name="f8" fmla="val 223"/>
                <a:gd name="f9" fmla="val 164"/>
                <a:gd name="f10" fmla="val 215"/>
                <a:gd name="f11" fmla="val 202"/>
                <a:gd name="f12" fmla="val 204"/>
                <a:gd name="f13" fmla="val 240"/>
                <a:gd name="f14" fmla="val 272"/>
                <a:gd name="f15" fmla="val 140"/>
                <a:gd name="f16" fmla="val 45"/>
                <a:gd name="f17" fmla="val 310"/>
                <a:gd name="f18" fmla="val 22"/>
                <a:gd name="f19" fmla="val 248"/>
                <a:gd name="f20" fmla="val 6"/>
                <a:gd name="f21" fmla="val 207"/>
                <a:gd name="f22" fmla="val 162"/>
                <a:gd name="f23" fmla="val 10"/>
                <a:gd name="f24" fmla="val 120"/>
                <a:gd name="f25" fmla="val 33"/>
                <a:gd name="f26" fmla="val 18"/>
                <a:gd name="f27" fmla="val 127"/>
                <a:gd name="f28" fmla="val 199"/>
                <a:gd name="f29" fmla="val 218"/>
                <a:gd name="f30" fmla="val 58"/>
                <a:gd name="f31" fmla="val 95"/>
                <a:gd name="f32" fmla="val 231"/>
                <a:gd name="f33" fmla="val 121"/>
                <a:gd name="f34" fmla="val 105"/>
                <a:gd name="f35" fmla="val 205"/>
                <a:gd name="f36" fmla="val 89"/>
                <a:gd name="f37" fmla="val 190"/>
                <a:gd name="f38" fmla="val 71"/>
                <a:gd name="f39" fmla="val 163"/>
                <a:gd name="f40" fmla="val 116"/>
                <a:gd name="f41" fmla="val 134"/>
                <a:gd name="f42" fmla="val 152"/>
                <a:gd name="f43" fmla="val 93"/>
                <a:gd name="f44" fmla="val 73"/>
                <a:gd name="f45" fmla="val 147"/>
                <a:gd name="f46" fmla="val 64"/>
                <a:gd name="f47" fmla="val 112"/>
                <a:gd name="f48" fmla="val 65"/>
                <a:gd name="f49" fmla="val 80"/>
                <a:gd name="f50" fmla="val 49"/>
                <a:gd name="f51" fmla="val 87"/>
                <a:gd name="f52" fmla="val 44"/>
                <a:gd name="f53" fmla="val 97"/>
                <a:gd name="f54" fmla="val 38"/>
                <a:gd name="f55" fmla="val 107"/>
                <a:gd name="f56" fmla="val 35"/>
                <a:gd name="f57" fmla="val 119"/>
                <a:gd name="f58" fmla="val 31"/>
                <a:gd name="f59" fmla="val 130"/>
                <a:gd name="f60" fmla="val 23"/>
                <a:gd name="f61" fmla="val 159"/>
                <a:gd name="f62" fmla="val 28"/>
                <a:gd name="f63" fmla="val 176"/>
                <a:gd name="f64" fmla="val 55"/>
                <a:gd name="f65" fmla="val 186"/>
                <a:gd name="f66" fmla="val 83"/>
                <a:gd name="f67" fmla="val 196"/>
                <a:gd name="f68" fmla="val 113"/>
                <a:gd name="f69" fmla="val 203"/>
                <a:gd name="f70" fmla="val 143"/>
                <a:gd name="f71" fmla="val 208"/>
                <a:gd name="f72" fmla="+- 0 0 -90"/>
                <a:gd name="f73" fmla="*/ f3 1 233"/>
                <a:gd name="f74" fmla="*/ f4 1 323"/>
                <a:gd name="f75" fmla="val f5"/>
                <a:gd name="f76" fmla="val f6"/>
                <a:gd name="f77" fmla="val f7"/>
                <a:gd name="f78" fmla="*/ f72 f0 1"/>
                <a:gd name="f79" fmla="+- f77 0 f75"/>
                <a:gd name="f80" fmla="+- f76 0 f75"/>
                <a:gd name="f81" fmla="*/ f78 1 f2"/>
                <a:gd name="f82" fmla="*/ f80 1 233"/>
                <a:gd name="f83" fmla="*/ f79 1 323"/>
                <a:gd name="f84" fmla="*/ 223 f80 1"/>
                <a:gd name="f85" fmla="*/ 164 f79 1"/>
                <a:gd name="f86" fmla="*/ 180 f80 1"/>
                <a:gd name="f87" fmla="*/ 272 f79 1"/>
                <a:gd name="f88" fmla="*/ 22 f80 1"/>
                <a:gd name="f89" fmla="*/ 248 f79 1"/>
                <a:gd name="f90" fmla="*/ 10 f80 1"/>
                <a:gd name="f91" fmla="*/ 120 f79 1"/>
                <a:gd name="f92" fmla="*/ 199 f80 1"/>
                <a:gd name="f93" fmla="*/ 45 f79 1"/>
                <a:gd name="f94" fmla="*/ 231 f80 1"/>
                <a:gd name="f95" fmla="*/ 121 f79 1"/>
                <a:gd name="f96" fmla="*/ 190 f80 1"/>
                <a:gd name="f97" fmla="*/ 71 f79 1"/>
                <a:gd name="f98" fmla="*/ 93 f80 1"/>
                <a:gd name="f99" fmla="*/ 180 f79 1"/>
                <a:gd name="f100" fmla="*/ 65 f80 1"/>
                <a:gd name="f101" fmla="*/ 44 f80 1"/>
                <a:gd name="f102" fmla="*/ 97 f79 1"/>
                <a:gd name="f103" fmla="*/ 31 f80 1"/>
                <a:gd name="f104" fmla="*/ 130 f79 1"/>
                <a:gd name="f105" fmla="*/ 55 f80 1"/>
                <a:gd name="f106" fmla="*/ 186 f79 1"/>
                <a:gd name="f107" fmla="*/ 143 f80 1"/>
                <a:gd name="f108" fmla="*/ 205 f79 1"/>
                <a:gd name="f109" fmla="+- f81 0 f1"/>
                <a:gd name="f110" fmla="*/ f84 1 233"/>
                <a:gd name="f111" fmla="*/ f85 1 323"/>
                <a:gd name="f112" fmla="*/ f86 1 233"/>
                <a:gd name="f113" fmla="*/ f87 1 323"/>
                <a:gd name="f114" fmla="*/ f88 1 233"/>
                <a:gd name="f115" fmla="*/ f89 1 323"/>
                <a:gd name="f116" fmla="*/ f90 1 233"/>
                <a:gd name="f117" fmla="*/ f91 1 323"/>
                <a:gd name="f118" fmla="*/ f92 1 233"/>
                <a:gd name="f119" fmla="*/ f93 1 323"/>
                <a:gd name="f120" fmla="*/ f94 1 233"/>
                <a:gd name="f121" fmla="*/ f95 1 323"/>
                <a:gd name="f122" fmla="*/ f96 1 233"/>
                <a:gd name="f123" fmla="*/ f97 1 323"/>
                <a:gd name="f124" fmla="*/ f98 1 233"/>
                <a:gd name="f125" fmla="*/ f99 1 323"/>
                <a:gd name="f126" fmla="*/ f100 1 233"/>
                <a:gd name="f127" fmla="*/ f101 1 233"/>
                <a:gd name="f128" fmla="*/ f102 1 323"/>
                <a:gd name="f129" fmla="*/ f103 1 233"/>
                <a:gd name="f130" fmla="*/ f104 1 323"/>
                <a:gd name="f131" fmla="*/ f105 1 233"/>
                <a:gd name="f132" fmla="*/ f106 1 323"/>
                <a:gd name="f133" fmla="*/ f107 1 233"/>
                <a:gd name="f134" fmla="*/ f108 1 323"/>
                <a:gd name="f135" fmla="*/ 0 1 f82"/>
                <a:gd name="f136" fmla="*/ f76 1 f82"/>
                <a:gd name="f137" fmla="*/ 0 1 f83"/>
                <a:gd name="f138" fmla="*/ f77 1 f83"/>
                <a:gd name="f139" fmla="*/ f110 1 f82"/>
                <a:gd name="f140" fmla="*/ f111 1 f83"/>
                <a:gd name="f141" fmla="*/ f112 1 f82"/>
                <a:gd name="f142" fmla="*/ f113 1 f83"/>
                <a:gd name="f143" fmla="*/ f114 1 f82"/>
                <a:gd name="f144" fmla="*/ f115 1 f83"/>
                <a:gd name="f145" fmla="*/ f116 1 f82"/>
                <a:gd name="f146" fmla="*/ f117 1 f83"/>
                <a:gd name="f147" fmla="*/ f118 1 f82"/>
                <a:gd name="f148" fmla="*/ f119 1 f83"/>
                <a:gd name="f149" fmla="*/ f120 1 f82"/>
                <a:gd name="f150" fmla="*/ f121 1 f83"/>
                <a:gd name="f151" fmla="*/ f122 1 f82"/>
                <a:gd name="f152" fmla="*/ f123 1 f83"/>
                <a:gd name="f153" fmla="*/ f124 1 f82"/>
                <a:gd name="f154" fmla="*/ f125 1 f83"/>
                <a:gd name="f155" fmla="*/ f126 1 f82"/>
                <a:gd name="f156" fmla="*/ f127 1 f82"/>
                <a:gd name="f157" fmla="*/ f128 1 f83"/>
                <a:gd name="f158" fmla="*/ f129 1 f82"/>
                <a:gd name="f159" fmla="*/ f130 1 f83"/>
                <a:gd name="f160" fmla="*/ f131 1 f82"/>
                <a:gd name="f161" fmla="*/ f132 1 f83"/>
                <a:gd name="f162" fmla="*/ f133 1 f82"/>
                <a:gd name="f163" fmla="*/ f134 1 f83"/>
                <a:gd name="f164" fmla="*/ f135 f73 1"/>
                <a:gd name="f165" fmla="*/ f136 f73 1"/>
                <a:gd name="f166" fmla="*/ f138 f74 1"/>
                <a:gd name="f167" fmla="*/ f137 f74 1"/>
                <a:gd name="f168" fmla="*/ f139 f73 1"/>
                <a:gd name="f169" fmla="*/ f140 f74 1"/>
                <a:gd name="f170" fmla="*/ f141 f73 1"/>
                <a:gd name="f171" fmla="*/ f142 f74 1"/>
                <a:gd name="f172" fmla="*/ f143 f73 1"/>
                <a:gd name="f173" fmla="*/ f144 f74 1"/>
                <a:gd name="f174" fmla="*/ f145 f73 1"/>
                <a:gd name="f175" fmla="*/ f146 f74 1"/>
                <a:gd name="f176" fmla="*/ f147 f73 1"/>
                <a:gd name="f177" fmla="*/ f148 f74 1"/>
                <a:gd name="f178" fmla="*/ f149 f73 1"/>
                <a:gd name="f179" fmla="*/ f150 f74 1"/>
                <a:gd name="f180" fmla="*/ f151 f73 1"/>
                <a:gd name="f181" fmla="*/ f152 f74 1"/>
                <a:gd name="f182" fmla="*/ f153 f73 1"/>
                <a:gd name="f183" fmla="*/ f154 f74 1"/>
                <a:gd name="f184" fmla="*/ f155 f73 1"/>
                <a:gd name="f185" fmla="*/ f156 f73 1"/>
                <a:gd name="f186" fmla="*/ f157 f74 1"/>
                <a:gd name="f187" fmla="*/ f158 f73 1"/>
                <a:gd name="f188" fmla="*/ f159 f74 1"/>
                <a:gd name="f189" fmla="*/ f160 f73 1"/>
                <a:gd name="f190" fmla="*/ f161 f74 1"/>
                <a:gd name="f191" fmla="*/ f162 f73 1"/>
                <a:gd name="f192" fmla="*/ f163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9">
                  <a:pos x="f168" y="f169"/>
                </a:cxn>
                <a:cxn ang="f109">
                  <a:pos x="f170" y="f171"/>
                </a:cxn>
                <a:cxn ang="f109">
                  <a:pos x="f172" y="f173"/>
                </a:cxn>
                <a:cxn ang="f109">
                  <a:pos x="f174" y="f175"/>
                </a:cxn>
                <a:cxn ang="f109">
                  <a:pos x="f176" y="f177"/>
                </a:cxn>
                <a:cxn ang="f109">
                  <a:pos x="f178" y="f179"/>
                </a:cxn>
                <a:cxn ang="f109">
                  <a:pos x="f180" y="f181"/>
                </a:cxn>
                <a:cxn ang="f109">
                  <a:pos x="f182" y="f183"/>
                </a:cxn>
                <a:cxn ang="f109">
                  <a:pos x="f184" y="f181"/>
                </a:cxn>
                <a:cxn ang="f109">
                  <a:pos x="f185" y="f186"/>
                </a:cxn>
                <a:cxn ang="f109">
                  <a:pos x="f187" y="f188"/>
                </a:cxn>
                <a:cxn ang="f109">
                  <a:pos x="f189" y="f190"/>
                </a:cxn>
                <a:cxn ang="f109">
                  <a:pos x="f191" y="f192"/>
                </a:cxn>
                <a:cxn ang="f109">
                  <a:pos x="f168" y="f169"/>
                </a:cxn>
              </a:cxnLst>
              <a:rect l="f164" t="f167" r="f165" b="f166"/>
              <a:pathLst>
                <a:path w="233" h="323">
                  <a:moveTo>
                    <a:pt x="f8" y="f9"/>
                  </a:moveTo>
                  <a:cubicBezTo>
                    <a:pt x="f10" y="f11"/>
                    <a:pt x="f12" y="f13"/>
                    <a:pt x="f2" y="f14"/>
                  </a:cubicBezTo>
                  <a:cubicBezTo>
                    <a:pt x="f15" y="f7"/>
                    <a:pt x="f16" y="f17"/>
                    <a:pt x="f18" y="f19"/>
                  </a:cubicBezTo>
                  <a:cubicBezTo>
                    <a:pt x="f20" y="f21"/>
                    <a:pt x="f5" y="f22"/>
                    <a:pt x="f23" y="f24"/>
                  </a:cubicBezTo>
                  <a:cubicBezTo>
                    <a:pt x="f25" y="f26"/>
                    <a:pt x="f27" y="f5"/>
                    <a:pt x="f28" y="f16"/>
                  </a:cubicBezTo>
                  <a:cubicBezTo>
                    <a:pt x="f29" y="f30"/>
                    <a:pt x="f6" y="f31"/>
                    <a:pt x="f32" y="f33"/>
                  </a:cubicBezTo>
                  <a:cubicBezTo>
                    <a:pt x="f29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2"/>
                  </a:cubicBezTo>
                  <a:cubicBezTo>
                    <a:pt x="f44" y="f45"/>
                    <a:pt x="f46" y="f47"/>
                    <a:pt x="f48" y="f38"/>
                  </a:cubicBezTo>
                  <a:cubicBezTo>
                    <a:pt x="f30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35"/>
                  </a:cubicBezTo>
                  <a:cubicBezTo>
                    <a:pt x="f63" y="f71"/>
                    <a:pt x="f11" y="f37"/>
                    <a:pt x="f8" y="f9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9" name="Freeform 5">
            <a:extLst>
              <a:ext uri="{FF2B5EF4-FFF2-40B4-BE49-F238E27FC236}">
                <a16:creationId xmlns:a16="http://schemas.microsoft.com/office/drawing/2014/main" id="{E61DF815-A995-9242-B63A-258DA3099695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762;p68">
            <a:extLst>
              <a:ext uri="{FF2B5EF4-FFF2-40B4-BE49-F238E27FC236}">
                <a16:creationId xmlns:a16="http://schemas.microsoft.com/office/drawing/2014/main" id="{624D23E7-C658-A830-24F6-495B64DA7886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77000"/>
            <a:grayscl/>
          </a:blip>
          <a:srcRect l="27144" r="33826"/>
          <a:stretch>
            <a:fillRect/>
          </a:stretch>
        </p:blipFill>
        <p:spPr>
          <a:xfrm>
            <a:off x="0" y="0"/>
            <a:ext cx="3567705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763;p68">
            <a:extLst>
              <a:ext uri="{FF2B5EF4-FFF2-40B4-BE49-F238E27FC236}">
                <a16:creationId xmlns:a16="http://schemas.microsoft.com/office/drawing/2014/main" id="{7DA745FE-95A7-BB3A-542F-F819DF84AFBD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 tIns="91421" rIns="0"/>
          <a:lstStyle/>
          <a:p>
            <a:pPr lvl="0"/>
            <a:r>
              <a:rPr lang="en-US">
                <a:solidFill>
                  <a:srgbClr val="A01727"/>
                </a:solidFill>
              </a:rPr>
              <a:t>9h 55m 23s</a:t>
            </a:r>
          </a:p>
        </p:txBody>
      </p:sp>
      <p:sp>
        <p:nvSpPr>
          <p:cNvPr id="4" name="Google Shape;764;p68">
            <a:extLst>
              <a:ext uri="{FF2B5EF4-FFF2-40B4-BE49-F238E27FC236}">
                <a16:creationId xmlns:a16="http://schemas.microsoft.com/office/drawing/2014/main" id="{E36B8206-B732-9837-5C56-6B9649362B0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370694" y="1398108"/>
            <a:ext cx="4075197" cy="494699"/>
          </a:xfrm>
        </p:spPr>
        <p:txBody>
          <a:bodyPr rIns="0"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>
                <a:solidFill>
                  <a:srgbClr val="656565"/>
                </a:solidFill>
              </a:rPr>
              <a:t>Jupiter's rotation period</a:t>
            </a:r>
          </a:p>
        </p:txBody>
      </p:sp>
      <p:sp>
        <p:nvSpPr>
          <p:cNvPr id="5" name="Google Shape;765;p68">
            <a:extLst>
              <a:ext uri="{FF2B5EF4-FFF2-40B4-BE49-F238E27FC236}">
                <a16:creationId xmlns:a16="http://schemas.microsoft.com/office/drawing/2014/main" id="{C661ACE3-4CC7-C6F1-0425-98091E9826B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370703" y="1977298"/>
            <a:ext cx="4075197" cy="777002"/>
          </a:xfrm>
        </p:spPr>
        <p:txBody>
          <a:bodyPr tIns="91421" rIns="0" anchorCtr="1"/>
          <a:lstStyle/>
          <a:p>
            <a:pPr lvl="0" algn="ctr"/>
            <a:r>
              <a:rPr lang="en-US" sz="4900">
                <a:solidFill>
                  <a:srgbClr val="A01727"/>
                </a:solidFill>
              </a:rPr>
              <a:t>333,000</a:t>
            </a:r>
          </a:p>
        </p:txBody>
      </p:sp>
      <p:sp>
        <p:nvSpPr>
          <p:cNvPr id="6" name="Google Shape;766;p68">
            <a:extLst>
              <a:ext uri="{FF2B5EF4-FFF2-40B4-BE49-F238E27FC236}">
                <a16:creationId xmlns:a16="http://schemas.microsoft.com/office/drawing/2014/main" id="{58F4F8D2-CF3F-D054-C3A2-39E235A1E89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370694" y="2754346"/>
            <a:ext cx="4075197" cy="494699"/>
          </a:xfrm>
        </p:spPr>
        <p:txBody>
          <a:bodyPr rIns="0"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>
                <a:solidFill>
                  <a:srgbClr val="656565"/>
                </a:solidFill>
              </a:rPr>
              <a:t>The Sun’s mass compared to Earth’s</a:t>
            </a:r>
          </a:p>
        </p:txBody>
      </p:sp>
      <p:sp>
        <p:nvSpPr>
          <p:cNvPr id="7" name="Google Shape;767;p68">
            <a:extLst>
              <a:ext uri="{FF2B5EF4-FFF2-40B4-BE49-F238E27FC236}">
                <a16:creationId xmlns:a16="http://schemas.microsoft.com/office/drawing/2014/main" id="{29A61DB3-65E1-AC95-382D-476B0042C4C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370703" y="3333646"/>
            <a:ext cx="4075197" cy="777002"/>
          </a:xfrm>
        </p:spPr>
        <p:txBody>
          <a:bodyPr tIns="91421" rIns="0" anchorCtr="1"/>
          <a:lstStyle/>
          <a:p>
            <a:pPr lvl="0" algn="ctr"/>
            <a:r>
              <a:rPr lang="en-US" sz="4900">
                <a:solidFill>
                  <a:srgbClr val="A01727"/>
                </a:solidFill>
              </a:rPr>
              <a:t>386,000 km</a:t>
            </a:r>
          </a:p>
        </p:txBody>
      </p:sp>
      <p:sp>
        <p:nvSpPr>
          <p:cNvPr id="8" name="Google Shape;768;p68">
            <a:extLst>
              <a:ext uri="{FF2B5EF4-FFF2-40B4-BE49-F238E27FC236}">
                <a16:creationId xmlns:a16="http://schemas.microsoft.com/office/drawing/2014/main" id="{9B648360-BE15-4B74-00CE-8E1DBF81888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370694" y="4110593"/>
            <a:ext cx="4075197" cy="494699"/>
          </a:xfrm>
        </p:spPr>
        <p:txBody>
          <a:bodyPr rIns="0"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>
                <a:solidFill>
                  <a:srgbClr val="656565"/>
                </a:solidFill>
              </a:rPr>
              <a:t>Distance between Earth and the Moon</a:t>
            </a:r>
          </a:p>
        </p:txBody>
      </p: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ángulo 3">
            <a:extLst>
              <a:ext uri="{FF2B5EF4-FFF2-40B4-BE49-F238E27FC236}">
                <a16:creationId xmlns:a16="http://schemas.microsoft.com/office/drawing/2014/main" id="{A2E631D0-6BAB-BFC2-634D-60F05FF72610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3" name="Conector recto 61">
            <a:extLst>
              <a:ext uri="{FF2B5EF4-FFF2-40B4-BE49-F238E27FC236}">
                <a16:creationId xmlns:a16="http://schemas.microsoft.com/office/drawing/2014/main" id="{53F3BC69-9A61-43C5-52C7-0851A1973A53}"/>
              </a:ext>
            </a:extLst>
          </p:cNvPr>
          <p:cNvCxnSpPr>
            <a:endCxn id="2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sp>
        <p:nvSpPr>
          <p:cNvPr id="4" name="Google Shape;775;p69">
            <a:extLst>
              <a:ext uri="{FF2B5EF4-FFF2-40B4-BE49-F238E27FC236}">
                <a16:creationId xmlns:a16="http://schemas.microsoft.com/office/drawing/2014/main" id="{071F12F7-01CE-E3C3-9D29-4886F07E7125}"/>
              </a:ext>
            </a:extLst>
          </p:cNvPr>
          <p:cNvSpPr/>
          <p:nvPr/>
        </p:nvSpPr>
        <p:spPr>
          <a:xfrm>
            <a:off x="1552221" y="1460973"/>
            <a:ext cx="941100" cy="9411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Google Shape;776;p69">
            <a:extLst>
              <a:ext uri="{FF2B5EF4-FFF2-40B4-BE49-F238E27FC236}">
                <a16:creationId xmlns:a16="http://schemas.microsoft.com/office/drawing/2014/main" id="{45C27B96-AEEF-78B5-C10E-7112520DBD87}"/>
              </a:ext>
            </a:extLst>
          </p:cNvPr>
          <p:cNvSpPr/>
          <p:nvPr/>
        </p:nvSpPr>
        <p:spPr>
          <a:xfrm flipH="1">
            <a:off x="1631509" y="1540215"/>
            <a:ext cx="782698" cy="782698"/>
          </a:xfrm>
          <a:custGeom>
            <a:avLst>
              <a:gd name="f11" fmla="val 252"/>
              <a:gd name="f12" fmla="val 18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1"/>
              <a:gd name="f11" fmla="val 252"/>
              <a:gd name="f12" fmla="val 180"/>
              <a:gd name="f13" fmla="abs f5"/>
              <a:gd name="f14" fmla="abs f6"/>
              <a:gd name="f15" fmla="abs f7"/>
              <a:gd name="f16" fmla="val f8"/>
              <a:gd name="f17" fmla="+- 2700000 f3 0"/>
              <a:gd name="f18" fmla="+- 0 0 f11"/>
              <a:gd name="f19" fmla="+- 0 0 f12"/>
              <a:gd name="f20" fmla="?: f13 f5 1"/>
              <a:gd name="f21" fmla="?: f14 f6 1"/>
              <a:gd name="f22" fmla="?: f15 f7 1"/>
              <a:gd name="f23" fmla="*/ f17 f9 1"/>
              <a:gd name="f24" fmla="*/ f18 f2 1"/>
              <a:gd name="f25" fmla="*/ f19 f2 1"/>
              <a:gd name="f26" fmla="*/ f20 1 21600"/>
              <a:gd name="f27" fmla="*/ f21 1 21600"/>
              <a:gd name="f28" fmla="*/ 21600 f20 1"/>
              <a:gd name="f29" fmla="*/ 21600 f21 1"/>
              <a:gd name="f30" fmla="*/ f23 1 f2"/>
              <a:gd name="f31" fmla="*/ f24 1 f4"/>
              <a:gd name="f32" fmla="*/ f25 1 f4"/>
              <a:gd name="f33" fmla="min f27 f26"/>
              <a:gd name="f34" fmla="*/ f28 1 f22"/>
              <a:gd name="f35" fmla="*/ f29 1 f22"/>
              <a:gd name="f36" fmla="+- 0 0 f30"/>
              <a:gd name="f37" fmla="+- f31 0 f3"/>
              <a:gd name="f38" fmla="+- f32 0 f3"/>
              <a:gd name="f39" fmla="val f34"/>
              <a:gd name="f40" fmla="val f35"/>
              <a:gd name="f41" fmla="+- 0 0 f36"/>
              <a:gd name="f42" fmla="+- 0 0 f37"/>
              <a:gd name="f43" fmla="+- 0 0 f38"/>
              <a:gd name="f44" fmla="+- f40 0 f16"/>
              <a:gd name="f45" fmla="+- f39 0 f16"/>
              <a:gd name="f46" fmla="val f42"/>
              <a:gd name="f47" fmla="val f43"/>
              <a:gd name="f48" fmla="*/ f41 f2 1"/>
              <a:gd name="f49" fmla="*/ f44 1 2"/>
              <a:gd name="f50" fmla="*/ f45 1 2"/>
              <a:gd name="f51" fmla="+- f47 0 f46"/>
              <a:gd name="f52" fmla="+- f46 f3 0"/>
              <a:gd name="f53" fmla="*/ f48 1 f9"/>
              <a:gd name="f54" fmla="+- f16 f49 0"/>
              <a:gd name="f55" fmla="+- f16 f50 0"/>
              <a:gd name="f56" fmla="+- f51 21600000 0"/>
              <a:gd name="f57" fmla="*/ f52 f9 1"/>
              <a:gd name="f58" fmla="+- f53 0 f3"/>
              <a:gd name="f59" fmla="*/ f50 f33 1"/>
              <a:gd name="f60" fmla="*/ f49 f33 1"/>
              <a:gd name="f61" fmla="?: f51 f51 f56"/>
              <a:gd name="f62" fmla="*/ f57 1 f2"/>
              <a:gd name="f63" fmla="cos 1 f58"/>
              <a:gd name="f64" fmla="sin 1 f58"/>
              <a:gd name="f65" fmla="*/ f55 f33 1"/>
              <a:gd name="f66" fmla="*/ f54 f33 1"/>
              <a:gd name="f67" fmla="+- 0 0 f62"/>
              <a:gd name="f68" fmla="+- 0 0 f63"/>
              <a:gd name="f69" fmla="+- 0 0 f64"/>
              <a:gd name="f70" fmla="+- 0 0 f67"/>
              <a:gd name="f71" fmla="+- 0 0 f68"/>
              <a:gd name="f72" fmla="+- 0 0 f69"/>
              <a:gd name="f73" fmla="*/ f70 f2 1"/>
              <a:gd name="f74" fmla="*/ f71 f50 1"/>
              <a:gd name="f75" fmla="*/ f72 f49 1"/>
              <a:gd name="f76" fmla="*/ f73 1 f9"/>
              <a:gd name="f77" fmla="+- f55 0 f74"/>
              <a:gd name="f78" fmla="+- f55 f74 0"/>
              <a:gd name="f79" fmla="+- f54 0 f75"/>
              <a:gd name="f80" fmla="+- f54 f75 0"/>
              <a:gd name="f81" fmla="+- f76 0 f3"/>
              <a:gd name="f82" fmla="*/ f77 f33 1"/>
              <a:gd name="f83" fmla="*/ f79 f33 1"/>
              <a:gd name="f84" fmla="*/ f78 f33 1"/>
              <a:gd name="f85" fmla="*/ f80 f33 1"/>
              <a:gd name="f86" fmla="sin 1 f81"/>
              <a:gd name="f87" fmla="cos 1 f81"/>
              <a:gd name="f88" fmla="+- 0 0 f86"/>
              <a:gd name="f89" fmla="+- 0 0 f87"/>
              <a:gd name="f90" fmla="+- 0 0 f88"/>
              <a:gd name="f91" fmla="+- 0 0 f89"/>
              <a:gd name="f92" fmla="*/ f90 f50 1"/>
              <a:gd name="f93" fmla="*/ f91 f49 1"/>
              <a:gd name="f94" fmla="+- 0 0 f93"/>
              <a:gd name="f95" fmla="+- 0 0 f92"/>
              <a:gd name="f96" fmla="+- 0 0 f94"/>
              <a:gd name="f97" fmla="+- 0 0 f95"/>
              <a:gd name="f98" fmla="at2 f96 f97"/>
              <a:gd name="f99" fmla="+- f98 f3 0"/>
              <a:gd name="f100" fmla="*/ f99 f9 1"/>
              <a:gd name="f101" fmla="*/ f100 1 f2"/>
              <a:gd name="f102" fmla="+- 0 0 f101"/>
              <a:gd name="f103" fmla="val f102"/>
              <a:gd name="f104" fmla="+- 0 0 f103"/>
              <a:gd name="f105" fmla="*/ f104 f2 1"/>
              <a:gd name="f106" fmla="*/ f105 1 f9"/>
              <a:gd name="f107" fmla="+- f106 0 f3"/>
              <a:gd name="f108" fmla="cos 1 f107"/>
              <a:gd name="f109" fmla="sin 1 f107"/>
              <a:gd name="f110" fmla="+- 0 0 f108"/>
              <a:gd name="f111" fmla="+- 0 0 f109"/>
              <a:gd name="f112" fmla="*/ f10 f110 1"/>
              <a:gd name="f113" fmla="*/ f10 f111 1"/>
              <a:gd name="f114" fmla="*/ f112 f50 1"/>
              <a:gd name="f115" fmla="*/ f113 f49 1"/>
              <a:gd name="f116" fmla="+- f55 f114 0"/>
              <a:gd name="f117" fmla="+- f54 f115 0"/>
              <a:gd name="f118" fmla="*/ f116 f33 1"/>
              <a:gd name="f119" fmla="*/ f117 f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2" t="f83" r="f84" b="f85"/>
            <a:pathLst>
              <a:path>
                <a:moveTo>
                  <a:pt x="f118" y="f119"/>
                </a:moveTo>
                <a:arcTo wR="f59" hR="f60" stAng="f46" swAng="f61"/>
                <a:lnTo>
                  <a:pt x="f65" y="f66"/>
                </a:ln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Google Shape;777;p69">
            <a:extLst>
              <a:ext uri="{FF2B5EF4-FFF2-40B4-BE49-F238E27FC236}">
                <a16:creationId xmlns:a16="http://schemas.microsoft.com/office/drawing/2014/main" id="{3D5D8257-21EB-156B-306C-E6389BC439A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95424" y="2607539"/>
            <a:ext cx="2054702" cy="483900"/>
          </a:xfrm>
        </p:spPr>
        <p:txBody>
          <a:bodyPr anchorCtr="1"/>
          <a:lstStyle/>
          <a:p>
            <a:pPr lvl="0" algn="ctr"/>
            <a:r>
              <a:rPr lang="en-US" sz="3700">
                <a:solidFill>
                  <a:srgbClr val="656565"/>
                </a:solidFill>
              </a:rPr>
              <a:t>81%</a:t>
            </a:r>
          </a:p>
        </p:txBody>
      </p:sp>
      <p:sp>
        <p:nvSpPr>
          <p:cNvPr id="7" name="Google Shape;778;p69">
            <a:extLst>
              <a:ext uri="{FF2B5EF4-FFF2-40B4-BE49-F238E27FC236}">
                <a16:creationId xmlns:a16="http://schemas.microsoft.com/office/drawing/2014/main" id="{E2B49237-3B3B-107F-0C05-96E995D6582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995424" y="3687766"/>
            <a:ext cx="2054702" cy="727798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Mercury is the closest planet to the Sun and the smallest of them all</a:t>
            </a:r>
          </a:p>
        </p:txBody>
      </p:sp>
      <p:sp>
        <p:nvSpPr>
          <p:cNvPr id="8" name="Google Shape;779;p69">
            <a:extLst>
              <a:ext uri="{FF2B5EF4-FFF2-40B4-BE49-F238E27FC236}">
                <a16:creationId xmlns:a16="http://schemas.microsoft.com/office/drawing/2014/main" id="{9ED555D1-5398-5BAE-40CB-F0235D5EE2C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544625" y="2607539"/>
            <a:ext cx="2054702" cy="483900"/>
          </a:xfrm>
        </p:spPr>
        <p:txBody>
          <a:bodyPr anchorCtr="1"/>
          <a:lstStyle/>
          <a:p>
            <a:pPr lvl="0" algn="ctr"/>
            <a:r>
              <a:rPr lang="en-US" sz="3700">
                <a:solidFill>
                  <a:srgbClr val="656565"/>
                </a:solidFill>
              </a:rPr>
              <a:t>11%</a:t>
            </a:r>
          </a:p>
        </p:txBody>
      </p:sp>
      <p:sp>
        <p:nvSpPr>
          <p:cNvPr id="9" name="Google Shape;780;p69">
            <a:extLst>
              <a:ext uri="{FF2B5EF4-FFF2-40B4-BE49-F238E27FC236}">
                <a16:creationId xmlns:a16="http://schemas.microsoft.com/office/drawing/2014/main" id="{EFD6FF97-4D22-E19C-EC10-C3561A58C0F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544625" y="3687766"/>
            <a:ext cx="2054702" cy="727798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Venus has a beautiful name and is the second planet from the Sun</a:t>
            </a:r>
          </a:p>
        </p:txBody>
      </p:sp>
      <p:sp>
        <p:nvSpPr>
          <p:cNvPr id="10" name="Google Shape;781;p69">
            <a:extLst>
              <a:ext uri="{FF2B5EF4-FFF2-40B4-BE49-F238E27FC236}">
                <a16:creationId xmlns:a16="http://schemas.microsoft.com/office/drawing/2014/main" id="{123C315D-22AC-FD6F-EEB2-643087F08D4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93826" y="2607539"/>
            <a:ext cx="2054702" cy="483900"/>
          </a:xfrm>
        </p:spPr>
        <p:txBody>
          <a:bodyPr anchorCtr="1"/>
          <a:lstStyle/>
          <a:p>
            <a:pPr lvl="0" algn="ctr"/>
            <a:r>
              <a:rPr lang="en-US" sz="3700">
                <a:solidFill>
                  <a:srgbClr val="656565"/>
                </a:solidFill>
              </a:rPr>
              <a:t>7%</a:t>
            </a:r>
          </a:p>
        </p:txBody>
      </p:sp>
      <p:sp>
        <p:nvSpPr>
          <p:cNvPr id="11" name="Google Shape;782;p69">
            <a:extLst>
              <a:ext uri="{FF2B5EF4-FFF2-40B4-BE49-F238E27FC236}">
                <a16:creationId xmlns:a16="http://schemas.microsoft.com/office/drawing/2014/main" id="{07C5AE2F-736D-C9E1-2BEF-5B3274E679E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93817" y="3687793"/>
            <a:ext cx="2054702" cy="727798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Despite being red, Mars is actually a cold place. It’s full of iron oxide dust</a:t>
            </a:r>
          </a:p>
        </p:txBody>
      </p:sp>
      <p:sp>
        <p:nvSpPr>
          <p:cNvPr id="12" name="Google Shape;783;p69">
            <a:extLst>
              <a:ext uri="{FF2B5EF4-FFF2-40B4-BE49-F238E27FC236}">
                <a16:creationId xmlns:a16="http://schemas.microsoft.com/office/drawing/2014/main" id="{D743878E-587C-B696-9B30-2C0E3CC7CD9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15545" y="538252"/>
            <a:ext cx="7713000" cy="530397"/>
          </a:xfrm>
        </p:spPr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WOULD YOU LIKE A MOTORCYCLE TRIP?</a:t>
            </a:r>
          </a:p>
        </p:txBody>
      </p:sp>
      <p:sp>
        <p:nvSpPr>
          <p:cNvPr id="13" name="Google Shape;784;p69">
            <a:extLst>
              <a:ext uri="{FF2B5EF4-FFF2-40B4-BE49-F238E27FC236}">
                <a16:creationId xmlns:a16="http://schemas.microsoft.com/office/drawing/2014/main" id="{A36324EF-0EEC-F0CC-462A-5366D5DE3DD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995479" y="3203883"/>
            <a:ext cx="2054702" cy="483900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YES</a:t>
            </a:r>
          </a:p>
        </p:txBody>
      </p:sp>
      <p:sp>
        <p:nvSpPr>
          <p:cNvPr id="14" name="Google Shape;785;p69">
            <a:extLst>
              <a:ext uri="{FF2B5EF4-FFF2-40B4-BE49-F238E27FC236}">
                <a16:creationId xmlns:a16="http://schemas.microsoft.com/office/drawing/2014/main" id="{90CFDB5D-C54D-A363-3E66-3CA43D418692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544680" y="3203883"/>
            <a:ext cx="2054702" cy="483900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MAYBE</a:t>
            </a:r>
          </a:p>
        </p:txBody>
      </p:sp>
      <p:sp>
        <p:nvSpPr>
          <p:cNvPr id="15" name="Google Shape;786;p69">
            <a:extLst>
              <a:ext uri="{FF2B5EF4-FFF2-40B4-BE49-F238E27FC236}">
                <a16:creationId xmlns:a16="http://schemas.microsoft.com/office/drawing/2014/main" id="{45D8DA15-C82A-1406-CC0E-04A61CBF186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93872" y="3203902"/>
            <a:ext cx="2054702" cy="483900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NO</a:t>
            </a:r>
          </a:p>
        </p:txBody>
      </p:sp>
      <p:sp>
        <p:nvSpPr>
          <p:cNvPr id="16" name="Google Shape;787;p69">
            <a:extLst>
              <a:ext uri="{FF2B5EF4-FFF2-40B4-BE49-F238E27FC236}">
                <a16:creationId xmlns:a16="http://schemas.microsoft.com/office/drawing/2014/main" id="{5421AF73-237F-71B9-AF69-A259842FC4A0}"/>
              </a:ext>
            </a:extLst>
          </p:cNvPr>
          <p:cNvSpPr/>
          <p:nvPr/>
        </p:nvSpPr>
        <p:spPr>
          <a:xfrm>
            <a:off x="4101422" y="1460973"/>
            <a:ext cx="941100" cy="9411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Google Shape;788;p69">
            <a:extLst>
              <a:ext uri="{FF2B5EF4-FFF2-40B4-BE49-F238E27FC236}">
                <a16:creationId xmlns:a16="http://schemas.microsoft.com/office/drawing/2014/main" id="{19FF20E3-4150-7BF0-2FF8-94C1E0ABCB50}"/>
              </a:ext>
            </a:extLst>
          </p:cNvPr>
          <p:cNvSpPr/>
          <p:nvPr/>
        </p:nvSpPr>
        <p:spPr>
          <a:xfrm flipH="1">
            <a:off x="4180709" y="1540215"/>
            <a:ext cx="782698" cy="782698"/>
          </a:xfrm>
          <a:custGeom>
            <a:avLst>
              <a:gd name="f11" fmla="val 124"/>
              <a:gd name="f12" fmla="val 18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1"/>
              <a:gd name="f11" fmla="val 124"/>
              <a:gd name="f12" fmla="val 180"/>
              <a:gd name="f13" fmla="abs f5"/>
              <a:gd name="f14" fmla="abs f6"/>
              <a:gd name="f15" fmla="abs f7"/>
              <a:gd name="f16" fmla="val f8"/>
              <a:gd name="f17" fmla="+- 2700000 f3 0"/>
              <a:gd name="f18" fmla="+- 0 0 f11"/>
              <a:gd name="f19" fmla="+- 0 0 f12"/>
              <a:gd name="f20" fmla="?: f13 f5 1"/>
              <a:gd name="f21" fmla="?: f14 f6 1"/>
              <a:gd name="f22" fmla="?: f15 f7 1"/>
              <a:gd name="f23" fmla="*/ f17 f9 1"/>
              <a:gd name="f24" fmla="*/ f18 f2 1"/>
              <a:gd name="f25" fmla="*/ f19 f2 1"/>
              <a:gd name="f26" fmla="*/ f20 1 21600"/>
              <a:gd name="f27" fmla="*/ f21 1 21600"/>
              <a:gd name="f28" fmla="*/ 21600 f20 1"/>
              <a:gd name="f29" fmla="*/ 21600 f21 1"/>
              <a:gd name="f30" fmla="*/ f23 1 f2"/>
              <a:gd name="f31" fmla="*/ f24 1 f4"/>
              <a:gd name="f32" fmla="*/ f25 1 f4"/>
              <a:gd name="f33" fmla="min f27 f26"/>
              <a:gd name="f34" fmla="*/ f28 1 f22"/>
              <a:gd name="f35" fmla="*/ f29 1 f22"/>
              <a:gd name="f36" fmla="+- 0 0 f30"/>
              <a:gd name="f37" fmla="+- f31 0 f3"/>
              <a:gd name="f38" fmla="+- f32 0 f3"/>
              <a:gd name="f39" fmla="val f34"/>
              <a:gd name="f40" fmla="val f35"/>
              <a:gd name="f41" fmla="+- 0 0 f36"/>
              <a:gd name="f42" fmla="+- 0 0 f37"/>
              <a:gd name="f43" fmla="+- 0 0 f38"/>
              <a:gd name="f44" fmla="+- f40 0 f16"/>
              <a:gd name="f45" fmla="+- f39 0 f16"/>
              <a:gd name="f46" fmla="val f42"/>
              <a:gd name="f47" fmla="val f43"/>
              <a:gd name="f48" fmla="*/ f41 f2 1"/>
              <a:gd name="f49" fmla="*/ f44 1 2"/>
              <a:gd name="f50" fmla="*/ f45 1 2"/>
              <a:gd name="f51" fmla="+- f47 0 f46"/>
              <a:gd name="f52" fmla="+- f46 f3 0"/>
              <a:gd name="f53" fmla="*/ f48 1 f9"/>
              <a:gd name="f54" fmla="+- f16 f49 0"/>
              <a:gd name="f55" fmla="+- f16 f50 0"/>
              <a:gd name="f56" fmla="+- f51 21600000 0"/>
              <a:gd name="f57" fmla="*/ f52 f9 1"/>
              <a:gd name="f58" fmla="+- f53 0 f3"/>
              <a:gd name="f59" fmla="*/ f50 f33 1"/>
              <a:gd name="f60" fmla="*/ f49 f33 1"/>
              <a:gd name="f61" fmla="?: f51 f51 f56"/>
              <a:gd name="f62" fmla="*/ f57 1 f2"/>
              <a:gd name="f63" fmla="cos 1 f58"/>
              <a:gd name="f64" fmla="sin 1 f58"/>
              <a:gd name="f65" fmla="*/ f55 f33 1"/>
              <a:gd name="f66" fmla="*/ f54 f33 1"/>
              <a:gd name="f67" fmla="+- 0 0 f62"/>
              <a:gd name="f68" fmla="+- 0 0 f63"/>
              <a:gd name="f69" fmla="+- 0 0 f64"/>
              <a:gd name="f70" fmla="+- 0 0 f67"/>
              <a:gd name="f71" fmla="+- 0 0 f68"/>
              <a:gd name="f72" fmla="+- 0 0 f69"/>
              <a:gd name="f73" fmla="*/ f70 f2 1"/>
              <a:gd name="f74" fmla="*/ f71 f50 1"/>
              <a:gd name="f75" fmla="*/ f72 f49 1"/>
              <a:gd name="f76" fmla="*/ f73 1 f9"/>
              <a:gd name="f77" fmla="+- f55 0 f74"/>
              <a:gd name="f78" fmla="+- f55 f74 0"/>
              <a:gd name="f79" fmla="+- f54 0 f75"/>
              <a:gd name="f80" fmla="+- f54 f75 0"/>
              <a:gd name="f81" fmla="+- f76 0 f3"/>
              <a:gd name="f82" fmla="*/ f77 f33 1"/>
              <a:gd name="f83" fmla="*/ f79 f33 1"/>
              <a:gd name="f84" fmla="*/ f78 f33 1"/>
              <a:gd name="f85" fmla="*/ f80 f33 1"/>
              <a:gd name="f86" fmla="sin 1 f81"/>
              <a:gd name="f87" fmla="cos 1 f81"/>
              <a:gd name="f88" fmla="+- 0 0 f86"/>
              <a:gd name="f89" fmla="+- 0 0 f87"/>
              <a:gd name="f90" fmla="+- 0 0 f88"/>
              <a:gd name="f91" fmla="+- 0 0 f89"/>
              <a:gd name="f92" fmla="*/ f90 f50 1"/>
              <a:gd name="f93" fmla="*/ f91 f49 1"/>
              <a:gd name="f94" fmla="+- 0 0 f93"/>
              <a:gd name="f95" fmla="+- 0 0 f92"/>
              <a:gd name="f96" fmla="+- 0 0 f94"/>
              <a:gd name="f97" fmla="+- 0 0 f95"/>
              <a:gd name="f98" fmla="at2 f96 f97"/>
              <a:gd name="f99" fmla="+- f98 f3 0"/>
              <a:gd name="f100" fmla="*/ f99 f9 1"/>
              <a:gd name="f101" fmla="*/ f100 1 f2"/>
              <a:gd name="f102" fmla="+- 0 0 f101"/>
              <a:gd name="f103" fmla="val f102"/>
              <a:gd name="f104" fmla="+- 0 0 f103"/>
              <a:gd name="f105" fmla="*/ f104 f2 1"/>
              <a:gd name="f106" fmla="*/ f105 1 f9"/>
              <a:gd name="f107" fmla="+- f106 0 f3"/>
              <a:gd name="f108" fmla="cos 1 f107"/>
              <a:gd name="f109" fmla="sin 1 f107"/>
              <a:gd name="f110" fmla="+- 0 0 f108"/>
              <a:gd name="f111" fmla="+- 0 0 f109"/>
              <a:gd name="f112" fmla="*/ f10 f110 1"/>
              <a:gd name="f113" fmla="*/ f10 f111 1"/>
              <a:gd name="f114" fmla="*/ f112 f50 1"/>
              <a:gd name="f115" fmla="*/ f113 f49 1"/>
              <a:gd name="f116" fmla="+- f55 f114 0"/>
              <a:gd name="f117" fmla="+- f54 f115 0"/>
              <a:gd name="f118" fmla="*/ f116 f33 1"/>
              <a:gd name="f119" fmla="*/ f117 f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2" t="f83" r="f84" b="f85"/>
            <a:pathLst>
              <a:path>
                <a:moveTo>
                  <a:pt x="f118" y="f119"/>
                </a:moveTo>
                <a:arcTo wR="f59" hR="f60" stAng="f46" swAng="f61"/>
                <a:lnTo>
                  <a:pt x="f65" y="f66"/>
                </a:ln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Google Shape;789;p69">
            <a:extLst>
              <a:ext uri="{FF2B5EF4-FFF2-40B4-BE49-F238E27FC236}">
                <a16:creationId xmlns:a16="http://schemas.microsoft.com/office/drawing/2014/main" id="{0ED7D76D-3BD0-03C1-3459-0485F44BDBCC}"/>
              </a:ext>
            </a:extLst>
          </p:cNvPr>
          <p:cNvSpPr/>
          <p:nvPr/>
        </p:nvSpPr>
        <p:spPr>
          <a:xfrm>
            <a:off x="6650623" y="1461028"/>
            <a:ext cx="941100" cy="9411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Google Shape;790;p69">
            <a:extLst>
              <a:ext uri="{FF2B5EF4-FFF2-40B4-BE49-F238E27FC236}">
                <a16:creationId xmlns:a16="http://schemas.microsoft.com/office/drawing/2014/main" id="{A6704505-F0A8-A7B8-78DF-9326CAF58BBC}"/>
              </a:ext>
            </a:extLst>
          </p:cNvPr>
          <p:cNvSpPr/>
          <p:nvPr/>
        </p:nvSpPr>
        <p:spPr>
          <a:xfrm flipH="1">
            <a:off x="6729910" y="1540261"/>
            <a:ext cx="782698" cy="782698"/>
          </a:xfrm>
          <a:custGeom>
            <a:avLst>
              <a:gd name="f11" fmla="val 137"/>
              <a:gd name="f12" fmla="val 18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1"/>
              <a:gd name="f11" fmla="val 137"/>
              <a:gd name="f12" fmla="val 180"/>
              <a:gd name="f13" fmla="abs f5"/>
              <a:gd name="f14" fmla="abs f6"/>
              <a:gd name="f15" fmla="abs f7"/>
              <a:gd name="f16" fmla="val f8"/>
              <a:gd name="f17" fmla="+- 2700000 f3 0"/>
              <a:gd name="f18" fmla="+- 0 0 f11"/>
              <a:gd name="f19" fmla="+- 0 0 f12"/>
              <a:gd name="f20" fmla="?: f13 f5 1"/>
              <a:gd name="f21" fmla="?: f14 f6 1"/>
              <a:gd name="f22" fmla="?: f15 f7 1"/>
              <a:gd name="f23" fmla="*/ f17 f9 1"/>
              <a:gd name="f24" fmla="*/ f18 f2 1"/>
              <a:gd name="f25" fmla="*/ f19 f2 1"/>
              <a:gd name="f26" fmla="*/ f20 1 21600"/>
              <a:gd name="f27" fmla="*/ f21 1 21600"/>
              <a:gd name="f28" fmla="*/ 21600 f20 1"/>
              <a:gd name="f29" fmla="*/ 21600 f21 1"/>
              <a:gd name="f30" fmla="*/ f23 1 f2"/>
              <a:gd name="f31" fmla="*/ f24 1 f4"/>
              <a:gd name="f32" fmla="*/ f25 1 f4"/>
              <a:gd name="f33" fmla="min f27 f26"/>
              <a:gd name="f34" fmla="*/ f28 1 f22"/>
              <a:gd name="f35" fmla="*/ f29 1 f22"/>
              <a:gd name="f36" fmla="+- 0 0 f30"/>
              <a:gd name="f37" fmla="+- f31 0 f3"/>
              <a:gd name="f38" fmla="+- f32 0 f3"/>
              <a:gd name="f39" fmla="val f34"/>
              <a:gd name="f40" fmla="val f35"/>
              <a:gd name="f41" fmla="+- 0 0 f36"/>
              <a:gd name="f42" fmla="+- 0 0 f37"/>
              <a:gd name="f43" fmla="+- 0 0 f38"/>
              <a:gd name="f44" fmla="+- f40 0 f16"/>
              <a:gd name="f45" fmla="+- f39 0 f16"/>
              <a:gd name="f46" fmla="val f42"/>
              <a:gd name="f47" fmla="val f43"/>
              <a:gd name="f48" fmla="*/ f41 f2 1"/>
              <a:gd name="f49" fmla="*/ f44 1 2"/>
              <a:gd name="f50" fmla="*/ f45 1 2"/>
              <a:gd name="f51" fmla="+- f47 0 f46"/>
              <a:gd name="f52" fmla="+- f46 f3 0"/>
              <a:gd name="f53" fmla="*/ f48 1 f9"/>
              <a:gd name="f54" fmla="+- f16 f49 0"/>
              <a:gd name="f55" fmla="+- f16 f50 0"/>
              <a:gd name="f56" fmla="+- f51 21600000 0"/>
              <a:gd name="f57" fmla="*/ f52 f9 1"/>
              <a:gd name="f58" fmla="+- f53 0 f3"/>
              <a:gd name="f59" fmla="*/ f50 f33 1"/>
              <a:gd name="f60" fmla="*/ f49 f33 1"/>
              <a:gd name="f61" fmla="?: f51 f51 f56"/>
              <a:gd name="f62" fmla="*/ f57 1 f2"/>
              <a:gd name="f63" fmla="cos 1 f58"/>
              <a:gd name="f64" fmla="sin 1 f58"/>
              <a:gd name="f65" fmla="*/ f55 f33 1"/>
              <a:gd name="f66" fmla="*/ f54 f33 1"/>
              <a:gd name="f67" fmla="+- 0 0 f62"/>
              <a:gd name="f68" fmla="+- 0 0 f63"/>
              <a:gd name="f69" fmla="+- 0 0 f64"/>
              <a:gd name="f70" fmla="+- 0 0 f67"/>
              <a:gd name="f71" fmla="+- 0 0 f68"/>
              <a:gd name="f72" fmla="+- 0 0 f69"/>
              <a:gd name="f73" fmla="*/ f70 f2 1"/>
              <a:gd name="f74" fmla="*/ f71 f50 1"/>
              <a:gd name="f75" fmla="*/ f72 f49 1"/>
              <a:gd name="f76" fmla="*/ f73 1 f9"/>
              <a:gd name="f77" fmla="+- f55 0 f74"/>
              <a:gd name="f78" fmla="+- f55 f74 0"/>
              <a:gd name="f79" fmla="+- f54 0 f75"/>
              <a:gd name="f80" fmla="+- f54 f75 0"/>
              <a:gd name="f81" fmla="+- f76 0 f3"/>
              <a:gd name="f82" fmla="*/ f77 f33 1"/>
              <a:gd name="f83" fmla="*/ f79 f33 1"/>
              <a:gd name="f84" fmla="*/ f78 f33 1"/>
              <a:gd name="f85" fmla="*/ f80 f33 1"/>
              <a:gd name="f86" fmla="sin 1 f81"/>
              <a:gd name="f87" fmla="cos 1 f81"/>
              <a:gd name="f88" fmla="+- 0 0 f86"/>
              <a:gd name="f89" fmla="+- 0 0 f87"/>
              <a:gd name="f90" fmla="+- 0 0 f88"/>
              <a:gd name="f91" fmla="+- 0 0 f89"/>
              <a:gd name="f92" fmla="*/ f90 f50 1"/>
              <a:gd name="f93" fmla="*/ f91 f49 1"/>
              <a:gd name="f94" fmla="+- 0 0 f93"/>
              <a:gd name="f95" fmla="+- 0 0 f92"/>
              <a:gd name="f96" fmla="+- 0 0 f94"/>
              <a:gd name="f97" fmla="+- 0 0 f95"/>
              <a:gd name="f98" fmla="at2 f96 f97"/>
              <a:gd name="f99" fmla="+- f98 f3 0"/>
              <a:gd name="f100" fmla="*/ f99 f9 1"/>
              <a:gd name="f101" fmla="*/ f100 1 f2"/>
              <a:gd name="f102" fmla="+- 0 0 f101"/>
              <a:gd name="f103" fmla="val f102"/>
              <a:gd name="f104" fmla="+- 0 0 f103"/>
              <a:gd name="f105" fmla="*/ f104 f2 1"/>
              <a:gd name="f106" fmla="*/ f105 1 f9"/>
              <a:gd name="f107" fmla="+- f106 0 f3"/>
              <a:gd name="f108" fmla="cos 1 f107"/>
              <a:gd name="f109" fmla="sin 1 f107"/>
              <a:gd name="f110" fmla="+- 0 0 f108"/>
              <a:gd name="f111" fmla="+- 0 0 f109"/>
              <a:gd name="f112" fmla="*/ f10 f110 1"/>
              <a:gd name="f113" fmla="*/ f10 f111 1"/>
              <a:gd name="f114" fmla="*/ f112 f50 1"/>
              <a:gd name="f115" fmla="*/ f113 f49 1"/>
              <a:gd name="f116" fmla="+- f55 f114 0"/>
              <a:gd name="f117" fmla="+- f54 f115 0"/>
              <a:gd name="f118" fmla="*/ f116 f33 1"/>
              <a:gd name="f119" fmla="*/ f117 f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2" t="f83" r="f84" b="f85"/>
            <a:pathLst>
              <a:path>
                <a:moveTo>
                  <a:pt x="f118" y="f119"/>
                </a:moveTo>
                <a:arcTo wR="f59" hR="f60" stAng="f46" swAng="f61"/>
                <a:lnTo>
                  <a:pt x="f65" y="f66"/>
                </a:ln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0" name="Grupo 59">
            <a:extLst>
              <a:ext uri="{FF2B5EF4-FFF2-40B4-BE49-F238E27FC236}">
                <a16:creationId xmlns:a16="http://schemas.microsoft.com/office/drawing/2014/main" id="{EBE4D670-89A2-5DA1-12AB-450B33B508AA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21" name="Forma libre: forma 7">
              <a:extLst>
                <a:ext uri="{FF2B5EF4-FFF2-40B4-BE49-F238E27FC236}">
                  <a16:creationId xmlns:a16="http://schemas.microsoft.com/office/drawing/2014/main" id="{69A6DE03-DABB-F574-280C-0AC7530FD52E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orma libre: forma 8">
              <a:extLst>
                <a:ext uri="{FF2B5EF4-FFF2-40B4-BE49-F238E27FC236}">
                  <a16:creationId xmlns:a16="http://schemas.microsoft.com/office/drawing/2014/main" id="{A5B99D4B-9B71-98FF-0284-C62EE85E159E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orma libre: forma 9">
              <a:extLst>
                <a:ext uri="{FF2B5EF4-FFF2-40B4-BE49-F238E27FC236}">
                  <a16:creationId xmlns:a16="http://schemas.microsoft.com/office/drawing/2014/main" id="{669227D4-FC9A-706A-DBF7-D20748A563FB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orma libre: forma 10">
              <a:extLst>
                <a:ext uri="{FF2B5EF4-FFF2-40B4-BE49-F238E27FC236}">
                  <a16:creationId xmlns:a16="http://schemas.microsoft.com/office/drawing/2014/main" id="{556EEFCF-0568-43FF-211B-274E77072D50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orma libre: forma 11">
              <a:extLst>
                <a:ext uri="{FF2B5EF4-FFF2-40B4-BE49-F238E27FC236}">
                  <a16:creationId xmlns:a16="http://schemas.microsoft.com/office/drawing/2014/main" id="{ADE58B1F-4611-5287-2F8E-889D1DCCA154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orma libre: forma 12">
              <a:extLst>
                <a:ext uri="{FF2B5EF4-FFF2-40B4-BE49-F238E27FC236}">
                  <a16:creationId xmlns:a16="http://schemas.microsoft.com/office/drawing/2014/main" id="{5C2416A1-ACD5-0020-75AB-7570475C0795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orma libre: forma 13">
              <a:extLst>
                <a:ext uri="{FF2B5EF4-FFF2-40B4-BE49-F238E27FC236}">
                  <a16:creationId xmlns:a16="http://schemas.microsoft.com/office/drawing/2014/main" id="{D1B2FCAC-BBDF-8102-0908-EA4BB0D397EC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orma libre: forma 14">
              <a:extLst>
                <a:ext uri="{FF2B5EF4-FFF2-40B4-BE49-F238E27FC236}">
                  <a16:creationId xmlns:a16="http://schemas.microsoft.com/office/drawing/2014/main" id="{CC82142C-6526-C507-4190-FC649B7CCE23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orma libre: forma 15">
              <a:extLst>
                <a:ext uri="{FF2B5EF4-FFF2-40B4-BE49-F238E27FC236}">
                  <a16:creationId xmlns:a16="http://schemas.microsoft.com/office/drawing/2014/main" id="{4049F307-42BC-05F5-3CFA-4F2DFC940A04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orma libre: forma 16">
              <a:extLst>
                <a:ext uri="{FF2B5EF4-FFF2-40B4-BE49-F238E27FC236}">
                  <a16:creationId xmlns:a16="http://schemas.microsoft.com/office/drawing/2014/main" id="{186BEC0D-ED33-B01A-E157-F7E13E3AA3C3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17">
              <a:extLst>
                <a:ext uri="{FF2B5EF4-FFF2-40B4-BE49-F238E27FC236}">
                  <a16:creationId xmlns:a16="http://schemas.microsoft.com/office/drawing/2014/main" id="{706D583F-6962-0620-D466-5736FBD5A434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18">
              <a:extLst>
                <a:ext uri="{FF2B5EF4-FFF2-40B4-BE49-F238E27FC236}">
                  <a16:creationId xmlns:a16="http://schemas.microsoft.com/office/drawing/2014/main" id="{36A2F8AE-1164-0FD4-126C-27F545B134FD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19">
              <a:extLst>
                <a:ext uri="{FF2B5EF4-FFF2-40B4-BE49-F238E27FC236}">
                  <a16:creationId xmlns:a16="http://schemas.microsoft.com/office/drawing/2014/main" id="{15114E95-007D-0D91-DA7C-929F5D9E8B35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20">
              <a:extLst>
                <a:ext uri="{FF2B5EF4-FFF2-40B4-BE49-F238E27FC236}">
                  <a16:creationId xmlns:a16="http://schemas.microsoft.com/office/drawing/2014/main" id="{4273F458-DEB0-D751-0F1E-BC380A6A9C5C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21">
              <a:extLst>
                <a:ext uri="{FF2B5EF4-FFF2-40B4-BE49-F238E27FC236}">
                  <a16:creationId xmlns:a16="http://schemas.microsoft.com/office/drawing/2014/main" id="{17160D0B-4F39-1149-1889-0E9576D98D1B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22">
              <a:extLst>
                <a:ext uri="{FF2B5EF4-FFF2-40B4-BE49-F238E27FC236}">
                  <a16:creationId xmlns:a16="http://schemas.microsoft.com/office/drawing/2014/main" id="{8D62958B-F745-C7F4-AE83-D03F95916415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23">
              <a:extLst>
                <a:ext uri="{FF2B5EF4-FFF2-40B4-BE49-F238E27FC236}">
                  <a16:creationId xmlns:a16="http://schemas.microsoft.com/office/drawing/2014/main" id="{1E6F9F6B-9A64-CC3F-50C5-1A5C82F41291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24">
              <a:extLst>
                <a:ext uri="{FF2B5EF4-FFF2-40B4-BE49-F238E27FC236}">
                  <a16:creationId xmlns:a16="http://schemas.microsoft.com/office/drawing/2014/main" id="{0C6BA0C7-0601-06FC-365B-13AF96A4A8B7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25">
              <a:extLst>
                <a:ext uri="{FF2B5EF4-FFF2-40B4-BE49-F238E27FC236}">
                  <a16:creationId xmlns:a16="http://schemas.microsoft.com/office/drawing/2014/main" id="{4D4EF6CF-0537-13CC-B396-59EEA2EC33C3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26">
              <a:extLst>
                <a:ext uri="{FF2B5EF4-FFF2-40B4-BE49-F238E27FC236}">
                  <a16:creationId xmlns:a16="http://schemas.microsoft.com/office/drawing/2014/main" id="{F611D2C9-DD23-6FB4-243C-0F667A3D4E6D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27">
              <a:extLst>
                <a:ext uri="{FF2B5EF4-FFF2-40B4-BE49-F238E27FC236}">
                  <a16:creationId xmlns:a16="http://schemas.microsoft.com/office/drawing/2014/main" id="{BD9AE8D9-1610-54C3-2B1A-178B2A0C7F16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28">
              <a:extLst>
                <a:ext uri="{FF2B5EF4-FFF2-40B4-BE49-F238E27FC236}">
                  <a16:creationId xmlns:a16="http://schemas.microsoft.com/office/drawing/2014/main" id="{0EEB03D6-51E8-BE3B-01D9-A5A804DE794A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29">
              <a:extLst>
                <a:ext uri="{FF2B5EF4-FFF2-40B4-BE49-F238E27FC236}">
                  <a16:creationId xmlns:a16="http://schemas.microsoft.com/office/drawing/2014/main" id="{6D4A3DD6-FDCF-8D13-9FBE-9E0EEEB707DD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30">
              <a:extLst>
                <a:ext uri="{FF2B5EF4-FFF2-40B4-BE49-F238E27FC236}">
                  <a16:creationId xmlns:a16="http://schemas.microsoft.com/office/drawing/2014/main" id="{21182724-1210-A960-D504-4D4ED32B35D4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31">
              <a:extLst>
                <a:ext uri="{FF2B5EF4-FFF2-40B4-BE49-F238E27FC236}">
                  <a16:creationId xmlns:a16="http://schemas.microsoft.com/office/drawing/2014/main" id="{1FD732FB-A5B9-AC68-8E58-7CA5F28FE722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32">
              <a:extLst>
                <a:ext uri="{FF2B5EF4-FFF2-40B4-BE49-F238E27FC236}">
                  <a16:creationId xmlns:a16="http://schemas.microsoft.com/office/drawing/2014/main" id="{0A952211-EC1A-9F21-DA83-F16314D3DA83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33">
              <a:extLst>
                <a:ext uri="{FF2B5EF4-FFF2-40B4-BE49-F238E27FC236}">
                  <a16:creationId xmlns:a16="http://schemas.microsoft.com/office/drawing/2014/main" id="{626588EB-5B5F-37F4-B1F3-C59B42FD851C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34">
              <a:extLst>
                <a:ext uri="{FF2B5EF4-FFF2-40B4-BE49-F238E27FC236}">
                  <a16:creationId xmlns:a16="http://schemas.microsoft.com/office/drawing/2014/main" id="{A534C4B9-D760-7E52-ED1D-7541C55CA1AC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35">
              <a:extLst>
                <a:ext uri="{FF2B5EF4-FFF2-40B4-BE49-F238E27FC236}">
                  <a16:creationId xmlns:a16="http://schemas.microsoft.com/office/drawing/2014/main" id="{235F2CF2-A76F-7841-F2B2-CBBFEDB26190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36">
              <a:extLst>
                <a:ext uri="{FF2B5EF4-FFF2-40B4-BE49-F238E27FC236}">
                  <a16:creationId xmlns:a16="http://schemas.microsoft.com/office/drawing/2014/main" id="{7FA00714-8EC7-139C-7C08-AD2C3CCE8420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37">
              <a:extLst>
                <a:ext uri="{FF2B5EF4-FFF2-40B4-BE49-F238E27FC236}">
                  <a16:creationId xmlns:a16="http://schemas.microsoft.com/office/drawing/2014/main" id="{5232F65D-E64B-02F7-FDDC-8F0E2363A122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38">
              <a:extLst>
                <a:ext uri="{FF2B5EF4-FFF2-40B4-BE49-F238E27FC236}">
                  <a16:creationId xmlns:a16="http://schemas.microsoft.com/office/drawing/2014/main" id="{B91253BE-A489-D6B6-137E-B5AC6F93A327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39">
              <a:extLst>
                <a:ext uri="{FF2B5EF4-FFF2-40B4-BE49-F238E27FC236}">
                  <a16:creationId xmlns:a16="http://schemas.microsoft.com/office/drawing/2014/main" id="{8C372CE1-55FF-FFE4-FF2A-076115BAB571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40">
              <a:extLst>
                <a:ext uri="{FF2B5EF4-FFF2-40B4-BE49-F238E27FC236}">
                  <a16:creationId xmlns:a16="http://schemas.microsoft.com/office/drawing/2014/main" id="{B22C51F8-944A-B296-3225-7557FA4F8ED7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41">
              <a:extLst>
                <a:ext uri="{FF2B5EF4-FFF2-40B4-BE49-F238E27FC236}">
                  <a16:creationId xmlns:a16="http://schemas.microsoft.com/office/drawing/2014/main" id="{B1E21899-A940-C4EC-8BE9-A2C5A7264321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42">
              <a:extLst>
                <a:ext uri="{FF2B5EF4-FFF2-40B4-BE49-F238E27FC236}">
                  <a16:creationId xmlns:a16="http://schemas.microsoft.com/office/drawing/2014/main" id="{9942835F-EDF7-D04A-8FD0-1D3168CAE66D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43">
              <a:extLst>
                <a:ext uri="{FF2B5EF4-FFF2-40B4-BE49-F238E27FC236}">
                  <a16:creationId xmlns:a16="http://schemas.microsoft.com/office/drawing/2014/main" id="{82B59BFC-F9ED-AC98-BCAB-B627C7A1D5F1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44">
              <a:extLst>
                <a:ext uri="{FF2B5EF4-FFF2-40B4-BE49-F238E27FC236}">
                  <a16:creationId xmlns:a16="http://schemas.microsoft.com/office/drawing/2014/main" id="{7D3B910D-240A-D0EB-71D0-A8849A45B508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45">
              <a:extLst>
                <a:ext uri="{FF2B5EF4-FFF2-40B4-BE49-F238E27FC236}">
                  <a16:creationId xmlns:a16="http://schemas.microsoft.com/office/drawing/2014/main" id="{C63B5E86-EE60-A6DB-1E54-8F0AAF47F1C9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46">
              <a:extLst>
                <a:ext uri="{FF2B5EF4-FFF2-40B4-BE49-F238E27FC236}">
                  <a16:creationId xmlns:a16="http://schemas.microsoft.com/office/drawing/2014/main" id="{CFECD77A-9FC0-40D4-C3FE-F979A6143F3E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47">
              <a:extLst>
                <a:ext uri="{FF2B5EF4-FFF2-40B4-BE49-F238E27FC236}">
                  <a16:creationId xmlns:a16="http://schemas.microsoft.com/office/drawing/2014/main" id="{D3D2895F-C4D0-0F6E-A56F-9B4FCE93F9DA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48">
              <a:extLst>
                <a:ext uri="{FF2B5EF4-FFF2-40B4-BE49-F238E27FC236}">
                  <a16:creationId xmlns:a16="http://schemas.microsoft.com/office/drawing/2014/main" id="{502942FA-F928-9C65-59A0-EF881637C22D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49">
              <a:extLst>
                <a:ext uri="{FF2B5EF4-FFF2-40B4-BE49-F238E27FC236}">
                  <a16:creationId xmlns:a16="http://schemas.microsoft.com/office/drawing/2014/main" id="{BE0B4C5F-2FDB-A7B5-CBAB-0600FDB6CF52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50">
              <a:extLst>
                <a:ext uri="{FF2B5EF4-FFF2-40B4-BE49-F238E27FC236}">
                  <a16:creationId xmlns:a16="http://schemas.microsoft.com/office/drawing/2014/main" id="{DF8CF113-C9D1-EE67-0ACE-D41B68874FBE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51">
              <a:extLst>
                <a:ext uri="{FF2B5EF4-FFF2-40B4-BE49-F238E27FC236}">
                  <a16:creationId xmlns:a16="http://schemas.microsoft.com/office/drawing/2014/main" id="{127245F1-CA4B-C915-8BB2-EF68A9DDD842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52">
              <a:extLst>
                <a:ext uri="{FF2B5EF4-FFF2-40B4-BE49-F238E27FC236}">
                  <a16:creationId xmlns:a16="http://schemas.microsoft.com/office/drawing/2014/main" id="{23C0A147-F99E-C9DA-B584-DC71058304D2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53">
              <a:extLst>
                <a:ext uri="{FF2B5EF4-FFF2-40B4-BE49-F238E27FC236}">
                  <a16:creationId xmlns:a16="http://schemas.microsoft.com/office/drawing/2014/main" id="{D3740FBE-6EEC-BF61-1EC8-1B653BCA0D52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Forma libre: forma 54">
              <a:extLst>
                <a:ext uri="{FF2B5EF4-FFF2-40B4-BE49-F238E27FC236}">
                  <a16:creationId xmlns:a16="http://schemas.microsoft.com/office/drawing/2014/main" id="{4400CDB6-3517-2ED8-A391-EAFEDC9A7A7D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Forma libre: forma 55">
              <a:extLst>
                <a:ext uri="{FF2B5EF4-FFF2-40B4-BE49-F238E27FC236}">
                  <a16:creationId xmlns:a16="http://schemas.microsoft.com/office/drawing/2014/main" id="{C6A67633-CE43-18BB-EA60-EE42B37DFB12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Forma libre: forma 56">
              <a:extLst>
                <a:ext uri="{FF2B5EF4-FFF2-40B4-BE49-F238E27FC236}">
                  <a16:creationId xmlns:a16="http://schemas.microsoft.com/office/drawing/2014/main" id="{676376B5-4C2C-0678-93BA-67DB2B7E8263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orma libre: forma 57">
              <a:extLst>
                <a:ext uri="{FF2B5EF4-FFF2-40B4-BE49-F238E27FC236}">
                  <a16:creationId xmlns:a16="http://schemas.microsoft.com/office/drawing/2014/main" id="{A90C03F7-42A8-F388-1BC0-2DF31CE57654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Forma libre: forma 58">
              <a:extLst>
                <a:ext uri="{FF2B5EF4-FFF2-40B4-BE49-F238E27FC236}">
                  <a16:creationId xmlns:a16="http://schemas.microsoft.com/office/drawing/2014/main" id="{6AAA383A-BD85-D300-CA8F-B5E0053C85E6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95;p70">
            <a:extLst>
              <a:ext uri="{FF2B5EF4-FFF2-40B4-BE49-F238E27FC236}">
                <a16:creationId xmlns:a16="http://schemas.microsoft.com/office/drawing/2014/main" id="{928BC3D7-F2F0-2710-6ADF-D309041EDF51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MOTORCYCLING ASPECTS</a:t>
            </a:r>
          </a:p>
        </p:txBody>
      </p:sp>
      <p:sp>
        <p:nvSpPr>
          <p:cNvPr id="3" name="Google Shape;796;p70">
            <a:extLst>
              <a:ext uri="{FF2B5EF4-FFF2-40B4-BE49-F238E27FC236}">
                <a16:creationId xmlns:a16="http://schemas.microsoft.com/office/drawing/2014/main" id="{9A40B8DC-275E-F23D-C519-4CB16C1AEC74}"/>
              </a:ext>
            </a:extLst>
          </p:cNvPr>
          <p:cNvSpPr txBox="1"/>
          <p:nvPr/>
        </p:nvSpPr>
        <p:spPr>
          <a:xfrm>
            <a:off x="4880902" y="4146977"/>
            <a:ext cx="1704304" cy="476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Despite being red, Mars is a cold place</a:t>
            </a:r>
          </a:p>
        </p:txBody>
      </p:sp>
      <p:sp>
        <p:nvSpPr>
          <p:cNvPr id="4" name="Google Shape;797;p70">
            <a:extLst>
              <a:ext uri="{FF2B5EF4-FFF2-40B4-BE49-F238E27FC236}">
                <a16:creationId xmlns:a16="http://schemas.microsoft.com/office/drawing/2014/main" id="{B73140D8-9324-3EDE-464D-ED617A7EC388}"/>
              </a:ext>
            </a:extLst>
          </p:cNvPr>
          <p:cNvSpPr txBox="1"/>
          <p:nvPr/>
        </p:nvSpPr>
        <p:spPr>
          <a:xfrm>
            <a:off x="4880902" y="1527642"/>
            <a:ext cx="1459803" cy="6947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LOVE OF RACING</a:t>
            </a:r>
          </a:p>
        </p:txBody>
      </p:sp>
      <p:sp>
        <p:nvSpPr>
          <p:cNvPr id="5" name="Google Shape;798;p70">
            <a:extLst>
              <a:ext uri="{FF2B5EF4-FFF2-40B4-BE49-F238E27FC236}">
                <a16:creationId xmlns:a16="http://schemas.microsoft.com/office/drawing/2014/main" id="{DCB62EE6-6F85-9423-855D-EDC24AE4F07A}"/>
              </a:ext>
            </a:extLst>
          </p:cNvPr>
          <p:cNvSpPr txBox="1"/>
          <p:nvPr/>
        </p:nvSpPr>
        <p:spPr>
          <a:xfrm>
            <a:off x="4880902" y="2325346"/>
            <a:ext cx="1704304" cy="476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Venus is the second planet from the Sun</a:t>
            </a:r>
          </a:p>
        </p:txBody>
      </p:sp>
      <p:sp>
        <p:nvSpPr>
          <p:cNvPr id="6" name="Google Shape;799;p70">
            <a:extLst>
              <a:ext uri="{FF2B5EF4-FFF2-40B4-BE49-F238E27FC236}">
                <a16:creationId xmlns:a16="http://schemas.microsoft.com/office/drawing/2014/main" id="{0EFE5FAF-1610-22DD-4AFC-3457C4F9A124}"/>
              </a:ext>
            </a:extLst>
          </p:cNvPr>
          <p:cNvSpPr txBox="1"/>
          <p:nvPr/>
        </p:nvSpPr>
        <p:spPr>
          <a:xfrm>
            <a:off x="6724058" y="1527642"/>
            <a:ext cx="1459803" cy="6947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WAY OF LIFE</a:t>
            </a:r>
          </a:p>
        </p:txBody>
      </p:sp>
      <p:sp>
        <p:nvSpPr>
          <p:cNvPr id="7" name="Google Shape;800;p70">
            <a:extLst>
              <a:ext uri="{FF2B5EF4-FFF2-40B4-BE49-F238E27FC236}">
                <a16:creationId xmlns:a16="http://schemas.microsoft.com/office/drawing/2014/main" id="{CA81A0F0-C811-4C4F-AF86-A6CB0FEE61CC}"/>
              </a:ext>
            </a:extLst>
          </p:cNvPr>
          <p:cNvSpPr txBox="1"/>
          <p:nvPr/>
        </p:nvSpPr>
        <p:spPr>
          <a:xfrm>
            <a:off x="6724049" y="2325346"/>
            <a:ext cx="1704304" cy="476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Earth is the place where we live </a:t>
            </a:r>
          </a:p>
        </p:txBody>
      </p:sp>
      <p:sp>
        <p:nvSpPr>
          <p:cNvPr id="8" name="Google Shape;801;p70">
            <a:extLst>
              <a:ext uri="{FF2B5EF4-FFF2-40B4-BE49-F238E27FC236}">
                <a16:creationId xmlns:a16="http://schemas.microsoft.com/office/drawing/2014/main" id="{939B9286-C086-C4BB-7C57-FC26765A6FCE}"/>
              </a:ext>
            </a:extLst>
          </p:cNvPr>
          <p:cNvSpPr txBox="1"/>
          <p:nvPr/>
        </p:nvSpPr>
        <p:spPr>
          <a:xfrm>
            <a:off x="4880902" y="3348916"/>
            <a:ext cx="1459803" cy="6947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GREAT HOBBY</a:t>
            </a:r>
          </a:p>
        </p:txBody>
      </p:sp>
      <p:sp>
        <p:nvSpPr>
          <p:cNvPr id="9" name="Google Shape;802;p70">
            <a:extLst>
              <a:ext uri="{FF2B5EF4-FFF2-40B4-BE49-F238E27FC236}">
                <a16:creationId xmlns:a16="http://schemas.microsoft.com/office/drawing/2014/main" id="{A55401CF-E0DE-971F-6909-0CE5E4F1EDE4}"/>
              </a:ext>
            </a:extLst>
          </p:cNvPr>
          <p:cNvSpPr txBox="1"/>
          <p:nvPr/>
        </p:nvSpPr>
        <p:spPr>
          <a:xfrm>
            <a:off x="6724058" y="3348916"/>
            <a:ext cx="1459803" cy="6947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WAY TO COMMUTE</a:t>
            </a:r>
          </a:p>
        </p:txBody>
      </p:sp>
      <p:sp>
        <p:nvSpPr>
          <p:cNvPr id="10" name="Google Shape;803;p70">
            <a:extLst>
              <a:ext uri="{FF2B5EF4-FFF2-40B4-BE49-F238E27FC236}">
                <a16:creationId xmlns:a16="http://schemas.microsoft.com/office/drawing/2014/main" id="{6BFE8B96-0463-A86B-C406-A764A3AE0584}"/>
              </a:ext>
            </a:extLst>
          </p:cNvPr>
          <p:cNvSpPr txBox="1"/>
          <p:nvPr/>
        </p:nvSpPr>
        <p:spPr>
          <a:xfrm>
            <a:off x="6724049" y="4146977"/>
            <a:ext cx="1704304" cy="476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Saturn is a gas giant with rings</a:t>
            </a:r>
          </a:p>
        </p:txBody>
      </p:sp>
      <p:sp>
        <p:nvSpPr>
          <p:cNvPr id="11" name="Google Shape;804;p70">
            <a:extLst>
              <a:ext uri="{FF2B5EF4-FFF2-40B4-BE49-F238E27FC236}">
                <a16:creationId xmlns:a16="http://schemas.microsoft.com/office/drawing/2014/main" id="{19B75E67-BA3A-CDE9-05E5-0586FE59406A}"/>
              </a:ext>
            </a:extLst>
          </p:cNvPr>
          <p:cNvSpPr txBox="1"/>
          <p:nvPr/>
        </p:nvSpPr>
        <p:spPr>
          <a:xfrm>
            <a:off x="789995" y="4204127"/>
            <a:ext cx="3829498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Follow the link in the graph to modify its data and then paste the new one here. </a:t>
            </a:r>
            <a:r>
              <a:rPr lang="en-US" sz="1200" b="1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  <a:hlinkClick r:id="rId3"/>
              </a:rPr>
              <a:t>For more info, click here</a:t>
            </a:r>
            <a:endParaRPr lang="en-US" sz="1200" b="1" i="0" u="none" strike="noStrike" kern="0" cap="none" spc="0" baseline="0">
              <a:solidFill>
                <a:srgbClr val="B4B4B4"/>
              </a:solidFill>
              <a:uFillTx/>
              <a:latin typeface="Cabin"/>
              <a:ea typeface="Cabin"/>
              <a:cs typeface="Cabin"/>
            </a:endParaRPr>
          </a:p>
        </p:txBody>
      </p:sp>
      <p:sp>
        <p:nvSpPr>
          <p:cNvPr id="12" name="Google Shape;805;p70">
            <a:extLst>
              <a:ext uri="{FF2B5EF4-FFF2-40B4-BE49-F238E27FC236}">
                <a16:creationId xmlns:a16="http://schemas.microsoft.com/office/drawing/2014/main" id="{CC6F4C40-9B40-A73F-C6C1-685CFD50FFE4}"/>
              </a:ext>
            </a:extLst>
          </p:cNvPr>
          <p:cNvSpPr txBox="1"/>
          <p:nvPr/>
        </p:nvSpPr>
        <p:spPr>
          <a:xfrm>
            <a:off x="4880902" y="2944669"/>
            <a:ext cx="1459803" cy="404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B4B4B4"/>
                </a:solidFill>
                <a:uFillTx/>
                <a:latin typeface="Oswald"/>
                <a:ea typeface="Oswald"/>
                <a:cs typeface="Oswald"/>
              </a:rPr>
              <a:t>25%</a:t>
            </a:r>
          </a:p>
        </p:txBody>
      </p:sp>
      <p:sp>
        <p:nvSpPr>
          <p:cNvPr id="13" name="Google Shape;806;p70">
            <a:extLst>
              <a:ext uri="{FF2B5EF4-FFF2-40B4-BE49-F238E27FC236}">
                <a16:creationId xmlns:a16="http://schemas.microsoft.com/office/drawing/2014/main" id="{369383EE-1D0C-5CF6-C3A0-255FA1A2033E}"/>
              </a:ext>
            </a:extLst>
          </p:cNvPr>
          <p:cNvSpPr txBox="1"/>
          <p:nvPr/>
        </p:nvSpPr>
        <p:spPr>
          <a:xfrm>
            <a:off x="6724049" y="2944669"/>
            <a:ext cx="1459803" cy="404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B4B4B4"/>
                </a:solidFill>
                <a:uFillTx/>
                <a:latin typeface="Oswald"/>
                <a:ea typeface="Oswald"/>
                <a:cs typeface="Oswald"/>
              </a:rPr>
              <a:t>20%</a:t>
            </a:r>
          </a:p>
        </p:txBody>
      </p:sp>
      <p:sp>
        <p:nvSpPr>
          <p:cNvPr id="14" name="Google Shape;807;p70">
            <a:extLst>
              <a:ext uri="{FF2B5EF4-FFF2-40B4-BE49-F238E27FC236}">
                <a16:creationId xmlns:a16="http://schemas.microsoft.com/office/drawing/2014/main" id="{632B2347-8CF3-68EA-7D41-D57E485E9E2A}"/>
              </a:ext>
            </a:extLst>
          </p:cNvPr>
          <p:cNvSpPr txBox="1"/>
          <p:nvPr/>
        </p:nvSpPr>
        <p:spPr>
          <a:xfrm>
            <a:off x="4880902" y="1123248"/>
            <a:ext cx="1459803" cy="404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B4B4B4"/>
                </a:solidFill>
                <a:uFillTx/>
                <a:latin typeface="Oswald"/>
                <a:ea typeface="Oswald"/>
                <a:cs typeface="Oswald"/>
              </a:rPr>
              <a:t>15%</a:t>
            </a:r>
          </a:p>
        </p:txBody>
      </p:sp>
      <p:sp>
        <p:nvSpPr>
          <p:cNvPr id="15" name="Google Shape;808;p70">
            <a:extLst>
              <a:ext uri="{FF2B5EF4-FFF2-40B4-BE49-F238E27FC236}">
                <a16:creationId xmlns:a16="http://schemas.microsoft.com/office/drawing/2014/main" id="{2F508F6C-3301-8FF5-7A86-6B363B57EC74}"/>
              </a:ext>
            </a:extLst>
          </p:cNvPr>
          <p:cNvSpPr txBox="1"/>
          <p:nvPr/>
        </p:nvSpPr>
        <p:spPr>
          <a:xfrm>
            <a:off x="6724049" y="1123248"/>
            <a:ext cx="1459803" cy="4044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B4B4B4"/>
                </a:solidFill>
                <a:uFillTx/>
                <a:latin typeface="Oswald"/>
                <a:ea typeface="Oswald"/>
                <a:cs typeface="Oswald"/>
              </a:rPr>
              <a:t>40%</a:t>
            </a:r>
          </a:p>
        </p:txBody>
      </p:sp>
      <p:pic>
        <p:nvPicPr>
          <p:cNvPr id="16" name="Google Shape;809;p70" title="Chart">
            <a:hlinkClick r:id="rId4"/>
            <a:extLst>
              <a:ext uri="{FF2B5EF4-FFF2-40B4-BE49-F238E27FC236}">
                <a16:creationId xmlns:a16="http://schemas.microsoft.com/office/drawing/2014/main" id="{30E4ECD3-A4D1-A621-66AE-A946F513EC94}"/>
              </a:ext>
            </a:extLst>
          </p:cNvPr>
          <p:cNvPicPr>
            <a:picLocks noChangeAspect="1"/>
          </p:cNvPicPr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15545" y="1434346"/>
            <a:ext cx="4040303" cy="2707072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17" name="Rectángulo 16">
            <a:extLst>
              <a:ext uri="{FF2B5EF4-FFF2-40B4-BE49-F238E27FC236}">
                <a16:creationId xmlns:a16="http://schemas.microsoft.com/office/drawing/2014/main" id="{C28BBA1E-F6EE-081F-680A-426091CAC4CA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18" name="Conector recto 17">
            <a:extLst>
              <a:ext uri="{FF2B5EF4-FFF2-40B4-BE49-F238E27FC236}">
                <a16:creationId xmlns:a16="http://schemas.microsoft.com/office/drawing/2014/main" id="{90242465-D522-9550-9264-8AA2C70DC1CA}"/>
              </a:ext>
            </a:extLst>
          </p:cNvPr>
          <p:cNvCxnSpPr>
            <a:endCxn id="17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19" name="Grupo 18">
            <a:extLst>
              <a:ext uri="{FF2B5EF4-FFF2-40B4-BE49-F238E27FC236}">
                <a16:creationId xmlns:a16="http://schemas.microsoft.com/office/drawing/2014/main" id="{DCD732BB-1263-BE43-A08B-4AE8066DF924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20" name="Forma libre: forma 19">
              <a:extLst>
                <a:ext uri="{FF2B5EF4-FFF2-40B4-BE49-F238E27FC236}">
                  <a16:creationId xmlns:a16="http://schemas.microsoft.com/office/drawing/2014/main" id="{5CA4A29E-0DAD-99BE-44E0-0095B84CC7DE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orma libre: forma 20">
              <a:extLst>
                <a:ext uri="{FF2B5EF4-FFF2-40B4-BE49-F238E27FC236}">
                  <a16:creationId xmlns:a16="http://schemas.microsoft.com/office/drawing/2014/main" id="{E299E061-717A-4E44-0AF6-84B6B2A72048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orma libre: forma 21">
              <a:extLst>
                <a:ext uri="{FF2B5EF4-FFF2-40B4-BE49-F238E27FC236}">
                  <a16:creationId xmlns:a16="http://schemas.microsoft.com/office/drawing/2014/main" id="{E030212A-4309-D2EB-152C-866DD1E46079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orma libre: forma 22">
              <a:extLst>
                <a:ext uri="{FF2B5EF4-FFF2-40B4-BE49-F238E27FC236}">
                  <a16:creationId xmlns:a16="http://schemas.microsoft.com/office/drawing/2014/main" id="{8E5F8033-E90A-15D5-2BE4-38C63D49E185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orma libre: forma 23">
              <a:extLst>
                <a:ext uri="{FF2B5EF4-FFF2-40B4-BE49-F238E27FC236}">
                  <a16:creationId xmlns:a16="http://schemas.microsoft.com/office/drawing/2014/main" id="{3F73173F-5B67-2AEC-DD75-FC025776EEF5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orma libre: forma 24">
              <a:extLst>
                <a:ext uri="{FF2B5EF4-FFF2-40B4-BE49-F238E27FC236}">
                  <a16:creationId xmlns:a16="http://schemas.microsoft.com/office/drawing/2014/main" id="{8D9047FB-0317-C674-1842-E0AF5A8B1389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orma libre: forma 25">
              <a:extLst>
                <a:ext uri="{FF2B5EF4-FFF2-40B4-BE49-F238E27FC236}">
                  <a16:creationId xmlns:a16="http://schemas.microsoft.com/office/drawing/2014/main" id="{4841D15C-56DD-CAE6-9BAC-FD0E153EECFD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orma libre: forma 26">
              <a:extLst>
                <a:ext uri="{FF2B5EF4-FFF2-40B4-BE49-F238E27FC236}">
                  <a16:creationId xmlns:a16="http://schemas.microsoft.com/office/drawing/2014/main" id="{97205B28-04A1-95A0-BBCA-74F7FC75D2CF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orma libre: forma 27">
              <a:extLst>
                <a:ext uri="{FF2B5EF4-FFF2-40B4-BE49-F238E27FC236}">
                  <a16:creationId xmlns:a16="http://schemas.microsoft.com/office/drawing/2014/main" id="{AA275538-D287-FC63-519E-C586C3898228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orma libre: forma 28">
              <a:extLst>
                <a:ext uri="{FF2B5EF4-FFF2-40B4-BE49-F238E27FC236}">
                  <a16:creationId xmlns:a16="http://schemas.microsoft.com/office/drawing/2014/main" id="{71D1E2D0-137E-E341-8EB0-EE0C60254DD8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orma libre: forma 29">
              <a:extLst>
                <a:ext uri="{FF2B5EF4-FFF2-40B4-BE49-F238E27FC236}">
                  <a16:creationId xmlns:a16="http://schemas.microsoft.com/office/drawing/2014/main" id="{37B80AD2-F131-6F2C-EDED-905FF2A07641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30">
              <a:extLst>
                <a:ext uri="{FF2B5EF4-FFF2-40B4-BE49-F238E27FC236}">
                  <a16:creationId xmlns:a16="http://schemas.microsoft.com/office/drawing/2014/main" id="{19B8D0C0-2B0A-DC26-DF72-FE57E7BD8F20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31">
              <a:extLst>
                <a:ext uri="{FF2B5EF4-FFF2-40B4-BE49-F238E27FC236}">
                  <a16:creationId xmlns:a16="http://schemas.microsoft.com/office/drawing/2014/main" id="{D76AFD00-6824-F97F-DFF5-21D1700A45E2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32">
              <a:extLst>
                <a:ext uri="{FF2B5EF4-FFF2-40B4-BE49-F238E27FC236}">
                  <a16:creationId xmlns:a16="http://schemas.microsoft.com/office/drawing/2014/main" id="{E557DFDA-6B65-E055-C530-9A0029D0F3BD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33">
              <a:extLst>
                <a:ext uri="{FF2B5EF4-FFF2-40B4-BE49-F238E27FC236}">
                  <a16:creationId xmlns:a16="http://schemas.microsoft.com/office/drawing/2014/main" id="{A314DFB0-9A77-A076-D941-6419004BF4A0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103FCB64-4076-EA2D-75DA-04BAE91AD2BD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881DEC59-250B-272C-0DF2-3EFC6E43CD3D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C95ECC5C-17D5-3638-7FB7-5B1188B5030B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C525DC00-5E6D-9691-B585-5AA0345275C7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FC6383AD-38CB-23CA-86D7-8DD1203A259C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39">
              <a:extLst>
                <a:ext uri="{FF2B5EF4-FFF2-40B4-BE49-F238E27FC236}">
                  <a16:creationId xmlns:a16="http://schemas.microsoft.com/office/drawing/2014/main" id="{4A1B3F90-1738-5462-9D83-E66BD572DCCB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40">
              <a:extLst>
                <a:ext uri="{FF2B5EF4-FFF2-40B4-BE49-F238E27FC236}">
                  <a16:creationId xmlns:a16="http://schemas.microsoft.com/office/drawing/2014/main" id="{DFFA9A9E-3F2A-39CF-44A6-350EEDEA66D0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41">
              <a:extLst>
                <a:ext uri="{FF2B5EF4-FFF2-40B4-BE49-F238E27FC236}">
                  <a16:creationId xmlns:a16="http://schemas.microsoft.com/office/drawing/2014/main" id="{E2C0D345-F6BB-5B55-64CF-716A8A9A5C71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42">
              <a:extLst>
                <a:ext uri="{FF2B5EF4-FFF2-40B4-BE49-F238E27FC236}">
                  <a16:creationId xmlns:a16="http://schemas.microsoft.com/office/drawing/2014/main" id="{8C45751D-2A76-3624-E05E-8F674A0FC2AD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43">
              <a:extLst>
                <a:ext uri="{FF2B5EF4-FFF2-40B4-BE49-F238E27FC236}">
                  <a16:creationId xmlns:a16="http://schemas.microsoft.com/office/drawing/2014/main" id="{687B2E58-F7C9-869A-4501-7A5D2481EAC9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44">
              <a:extLst>
                <a:ext uri="{FF2B5EF4-FFF2-40B4-BE49-F238E27FC236}">
                  <a16:creationId xmlns:a16="http://schemas.microsoft.com/office/drawing/2014/main" id="{E2C6B330-3425-F414-0E35-6376548D7782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45">
              <a:extLst>
                <a:ext uri="{FF2B5EF4-FFF2-40B4-BE49-F238E27FC236}">
                  <a16:creationId xmlns:a16="http://schemas.microsoft.com/office/drawing/2014/main" id="{B94CFFA0-DEB7-63D2-1D7B-8CAF9A8AADDB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46">
              <a:extLst>
                <a:ext uri="{FF2B5EF4-FFF2-40B4-BE49-F238E27FC236}">
                  <a16:creationId xmlns:a16="http://schemas.microsoft.com/office/drawing/2014/main" id="{B1242D96-D87A-37A5-F9C9-C03A29615EF7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47">
              <a:extLst>
                <a:ext uri="{FF2B5EF4-FFF2-40B4-BE49-F238E27FC236}">
                  <a16:creationId xmlns:a16="http://schemas.microsoft.com/office/drawing/2014/main" id="{AAC82349-AA92-0727-2C0E-ACFAA926EB72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48">
              <a:extLst>
                <a:ext uri="{FF2B5EF4-FFF2-40B4-BE49-F238E27FC236}">
                  <a16:creationId xmlns:a16="http://schemas.microsoft.com/office/drawing/2014/main" id="{7C47B5A8-C11B-997F-554E-B4EC759B682D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49">
              <a:extLst>
                <a:ext uri="{FF2B5EF4-FFF2-40B4-BE49-F238E27FC236}">
                  <a16:creationId xmlns:a16="http://schemas.microsoft.com/office/drawing/2014/main" id="{9B598911-AF75-F49E-BE74-E848A8B1A6A4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50">
              <a:extLst>
                <a:ext uri="{FF2B5EF4-FFF2-40B4-BE49-F238E27FC236}">
                  <a16:creationId xmlns:a16="http://schemas.microsoft.com/office/drawing/2014/main" id="{9F02C5E4-DA06-CCF6-333E-D5210340E46A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51">
              <a:extLst>
                <a:ext uri="{FF2B5EF4-FFF2-40B4-BE49-F238E27FC236}">
                  <a16:creationId xmlns:a16="http://schemas.microsoft.com/office/drawing/2014/main" id="{B48479DA-D334-71E5-5DEE-226D1C4290E1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52">
              <a:extLst>
                <a:ext uri="{FF2B5EF4-FFF2-40B4-BE49-F238E27FC236}">
                  <a16:creationId xmlns:a16="http://schemas.microsoft.com/office/drawing/2014/main" id="{4B80F781-B035-898B-DAF0-B0ECC9A615A5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53">
              <a:extLst>
                <a:ext uri="{FF2B5EF4-FFF2-40B4-BE49-F238E27FC236}">
                  <a16:creationId xmlns:a16="http://schemas.microsoft.com/office/drawing/2014/main" id="{95AC1664-C75B-8C14-F702-05F4FA860B77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54">
              <a:extLst>
                <a:ext uri="{FF2B5EF4-FFF2-40B4-BE49-F238E27FC236}">
                  <a16:creationId xmlns:a16="http://schemas.microsoft.com/office/drawing/2014/main" id="{706E046A-48DB-6722-3338-7EBC61B6461D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55">
              <a:extLst>
                <a:ext uri="{FF2B5EF4-FFF2-40B4-BE49-F238E27FC236}">
                  <a16:creationId xmlns:a16="http://schemas.microsoft.com/office/drawing/2014/main" id="{17961DFE-4BF5-F7D5-9E8E-FC87FE3931AF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56">
              <a:extLst>
                <a:ext uri="{FF2B5EF4-FFF2-40B4-BE49-F238E27FC236}">
                  <a16:creationId xmlns:a16="http://schemas.microsoft.com/office/drawing/2014/main" id="{EFB842E7-64C0-EDBA-7FBF-A00350C0A000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57">
              <a:extLst>
                <a:ext uri="{FF2B5EF4-FFF2-40B4-BE49-F238E27FC236}">
                  <a16:creationId xmlns:a16="http://schemas.microsoft.com/office/drawing/2014/main" id="{3CC50E54-4FF8-2771-ACB8-7B571219530F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58">
              <a:extLst>
                <a:ext uri="{FF2B5EF4-FFF2-40B4-BE49-F238E27FC236}">
                  <a16:creationId xmlns:a16="http://schemas.microsoft.com/office/drawing/2014/main" id="{CFB54383-A3DA-1EA6-730D-12A992579907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59">
              <a:extLst>
                <a:ext uri="{FF2B5EF4-FFF2-40B4-BE49-F238E27FC236}">
                  <a16:creationId xmlns:a16="http://schemas.microsoft.com/office/drawing/2014/main" id="{AC74F569-B377-8CAF-51DF-9AA99095C40C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60">
              <a:extLst>
                <a:ext uri="{FF2B5EF4-FFF2-40B4-BE49-F238E27FC236}">
                  <a16:creationId xmlns:a16="http://schemas.microsoft.com/office/drawing/2014/main" id="{3B07B26C-21BE-2608-19BD-5DBD0B182FD1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61">
              <a:extLst>
                <a:ext uri="{FF2B5EF4-FFF2-40B4-BE49-F238E27FC236}">
                  <a16:creationId xmlns:a16="http://schemas.microsoft.com/office/drawing/2014/main" id="{361FCB79-94FB-EF86-F667-DF057E15DADE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62">
              <a:extLst>
                <a:ext uri="{FF2B5EF4-FFF2-40B4-BE49-F238E27FC236}">
                  <a16:creationId xmlns:a16="http://schemas.microsoft.com/office/drawing/2014/main" id="{BD71E33C-392E-FFF6-F47C-7A6A0C1BEA91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63">
              <a:extLst>
                <a:ext uri="{FF2B5EF4-FFF2-40B4-BE49-F238E27FC236}">
                  <a16:creationId xmlns:a16="http://schemas.microsoft.com/office/drawing/2014/main" id="{46218866-AD6C-E8B6-0B83-F3ADC91C657C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64">
              <a:extLst>
                <a:ext uri="{FF2B5EF4-FFF2-40B4-BE49-F238E27FC236}">
                  <a16:creationId xmlns:a16="http://schemas.microsoft.com/office/drawing/2014/main" id="{21652F32-5FCA-79C9-DB05-A47DFCDCBF04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65">
              <a:extLst>
                <a:ext uri="{FF2B5EF4-FFF2-40B4-BE49-F238E27FC236}">
                  <a16:creationId xmlns:a16="http://schemas.microsoft.com/office/drawing/2014/main" id="{76DDEC20-F1DD-A38D-BC8E-1B344F0916FB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66">
              <a:extLst>
                <a:ext uri="{FF2B5EF4-FFF2-40B4-BE49-F238E27FC236}">
                  <a16:creationId xmlns:a16="http://schemas.microsoft.com/office/drawing/2014/main" id="{FD0EA746-F11F-DA73-D4A3-3DD0DF2EDDEA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Forma libre: forma 67">
              <a:extLst>
                <a:ext uri="{FF2B5EF4-FFF2-40B4-BE49-F238E27FC236}">
                  <a16:creationId xmlns:a16="http://schemas.microsoft.com/office/drawing/2014/main" id="{4C72BFE1-90C5-02FC-6469-6AE1BED10CBD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Forma libre: forma 68">
              <a:extLst>
                <a:ext uri="{FF2B5EF4-FFF2-40B4-BE49-F238E27FC236}">
                  <a16:creationId xmlns:a16="http://schemas.microsoft.com/office/drawing/2014/main" id="{595A47DB-5833-1C4D-3194-C77F73FE72E2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Forma libre: forma 69">
              <a:extLst>
                <a:ext uri="{FF2B5EF4-FFF2-40B4-BE49-F238E27FC236}">
                  <a16:creationId xmlns:a16="http://schemas.microsoft.com/office/drawing/2014/main" id="{49DAACBD-BA0F-3D3F-B7CC-0C95559B27ED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orma libre: forma 70">
              <a:extLst>
                <a:ext uri="{FF2B5EF4-FFF2-40B4-BE49-F238E27FC236}">
                  <a16:creationId xmlns:a16="http://schemas.microsoft.com/office/drawing/2014/main" id="{7A341D7D-FE7C-F550-DEA3-7E239DC9235A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86;p51">
            <a:extLst>
              <a:ext uri="{FF2B5EF4-FFF2-40B4-BE49-F238E27FC236}">
                <a16:creationId xmlns:a16="http://schemas.microsoft.com/office/drawing/2014/main" id="{0E306390-1229-A3E0-CF90-198908342728}"/>
              </a:ext>
            </a:extLst>
          </p:cNvPr>
          <p:cNvSpPr/>
          <p:nvPr/>
        </p:nvSpPr>
        <p:spPr>
          <a:xfrm>
            <a:off x="781812" y="1308780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7C6CC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487;p51">
            <a:extLst>
              <a:ext uri="{FF2B5EF4-FFF2-40B4-BE49-F238E27FC236}">
                <a16:creationId xmlns:a16="http://schemas.microsoft.com/office/drawing/2014/main" id="{AF0AAF42-9AE0-D86D-B8DE-3AE54CF5672F}"/>
              </a:ext>
            </a:extLst>
          </p:cNvPr>
          <p:cNvSpPr/>
          <p:nvPr/>
        </p:nvSpPr>
        <p:spPr>
          <a:xfrm>
            <a:off x="781812" y="2495553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7C6CC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Google Shape;488;p51">
            <a:extLst>
              <a:ext uri="{FF2B5EF4-FFF2-40B4-BE49-F238E27FC236}">
                <a16:creationId xmlns:a16="http://schemas.microsoft.com/office/drawing/2014/main" id="{6091EE62-241E-AE83-D61B-CC8492A93B08}"/>
              </a:ext>
            </a:extLst>
          </p:cNvPr>
          <p:cNvSpPr/>
          <p:nvPr/>
        </p:nvSpPr>
        <p:spPr>
          <a:xfrm>
            <a:off x="781812" y="3675266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7C6CC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Google Shape;489;p51">
            <a:extLst>
              <a:ext uri="{FF2B5EF4-FFF2-40B4-BE49-F238E27FC236}">
                <a16:creationId xmlns:a16="http://schemas.microsoft.com/office/drawing/2014/main" id="{AC42D3CD-91C8-0C66-32B7-06BA1332BFCF}"/>
              </a:ext>
            </a:extLst>
          </p:cNvPr>
          <p:cNvSpPr/>
          <p:nvPr/>
        </p:nvSpPr>
        <p:spPr>
          <a:xfrm>
            <a:off x="4714463" y="3675266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7C6CC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Google Shape;490;p51">
            <a:extLst>
              <a:ext uri="{FF2B5EF4-FFF2-40B4-BE49-F238E27FC236}">
                <a16:creationId xmlns:a16="http://schemas.microsoft.com/office/drawing/2014/main" id="{0998E0AD-FE11-F371-B015-53D93D9BDB5D}"/>
              </a:ext>
            </a:extLst>
          </p:cNvPr>
          <p:cNvSpPr/>
          <p:nvPr/>
        </p:nvSpPr>
        <p:spPr>
          <a:xfrm>
            <a:off x="4714463" y="2495543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7C6CC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Google Shape;491;p51">
            <a:extLst>
              <a:ext uri="{FF2B5EF4-FFF2-40B4-BE49-F238E27FC236}">
                <a16:creationId xmlns:a16="http://schemas.microsoft.com/office/drawing/2014/main" id="{7216751F-9021-6FB1-36EE-2143F574C40F}"/>
              </a:ext>
            </a:extLst>
          </p:cNvPr>
          <p:cNvSpPr/>
          <p:nvPr/>
        </p:nvSpPr>
        <p:spPr>
          <a:xfrm>
            <a:off x="4714463" y="1302407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7C6CC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Google Shape;492;p51">
            <a:extLst>
              <a:ext uri="{FF2B5EF4-FFF2-40B4-BE49-F238E27FC236}">
                <a16:creationId xmlns:a16="http://schemas.microsoft.com/office/drawing/2014/main" id="{E05AADB4-C9C7-700D-5921-3C73A5407F0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5545" y="538252"/>
            <a:ext cx="7713000" cy="530397"/>
          </a:xfrm>
        </p:spPr>
        <p:txBody>
          <a:bodyPr anchorCtr="0"/>
          <a:lstStyle/>
          <a:p>
            <a:pPr lvl="0" algn="l"/>
            <a:r>
              <a:rPr lang="en-US" sz="3500">
                <a:solidFill>
                  <a:srgbClr val="656565"/>
                </a:solidFill>
              </a:rPr>
              <a:t>TABLE OF CONTENTS</a:t>
            </a:r>
          </a:p>
        </p:txBody>
      </p:sp>
      <p:sp>
        <p:nvSpPr>
          <p:cNvPr id="9" name="Google Shape;493;p51">
            <a:extLst>
              <a:ext uri="{FF2B5EF4-FFF2-40B4-BE49-F238E27FC236}">
                <a16:creationId xmlns:a16="http://schemas.microsoft.com/office/drawing/2014/main" id="{4149A326-52D1-51BB-BAC2-561EB2451DC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65718" y="1499551"/>
            <a:ext cx="892198" cy="600596"/>
          </a:xfrm>
        </p:spPr>
        <p:txBody>
          <a:bodyPr tIns="27422" anchorCtr="1"/>
          <a:lstStyle/>
          <a:p>
            <a:pPr lvl="0" algn="ctr"/>
            <a:r>
              <a:rPr lang="en-US" sz="3300">
                <a:solidFill>
                  <a:srgbClr val="656565"/>
                </a:solidFill>
              </a:rPr>
              <a:t>01</a:t>
            </a:r>
          </a:p>
        </p:txBody>
      </p:sp>
      <p:sp>
        <p:nvSpPr>
          <p:cNvPr id="10" name="Google Shape;494;p51">
            <a:extLst>
              <a:ext uri="{FF2B5EF4-FFF2-40B4-BE49-F238E27FC236}">
                <a16:creationId xmlns:a16="http://schemas.microsoft.com/office/drawing/2014/main" id="{AA9F93DB-1EF4-7626-71BD-BD247369F37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1270951"/>
            <a:ext cx="2674199" cy="390604"/>
          </a:xfrm>
        </p:spPr>
        <p:txBody>
          <a:bodyPr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FEATURED RIDERS</a:t>
            </a:r>
          </a:p>
        </p:txBody>
      </p:sp>
      <p:sp>
        <p:nvSpPr>
          <p:cNvPr id="11" name="Google Shape;495;p51">
            <a:extLst>
              <a:ext uri="{FF2B5EF4-FFF2-40B4-BE49-F238E27FC236}">
                <a16:creationId xmlns:a16="http://schemas.microsoft.com/office/drawing/2014/main" id="{51ECBDFC-96F3-4A00-7111-0CF3E7558F6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1661574"/>
            <a:ext cx="2269504" cy="530397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describe the topic of the section here</a:t>
            </a:r>
          </a:p>
        </p:txBody>
      </p:sp>
      <p:sp>
        <p:nvSpPr>
          <p:cNvPr id="12" name="Google Shape;496;p51">
            <a:extLst>
              <a:ext uri="{FF2B5EF4-FFF2-40B4-BE49-F238E27FC236}">
                <a16:creationId xmlns:a16="http://schemas.microsoft.com/office/drawing/2014/main" id="{E55752EC-538E-1892-0F8E-246FBF9C0B0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65718" y="2671602"/>
            <a:ext cx="892198" cy="600596"/>
          </a:xfrm>
        </p:spPr>
        <p:txBody>
          <a:bodyPr tIns="36576" anchorCtr="1"/>
          <a:lstStyle/>
          <a:p>
            <a:pPr lvl="0" algn="ctr"/>
            <a:r>
              <a:rPr lang="en-US" sz="3300">
                <a:solidFill>
                  <a:srgbClr val="656565"/>
                </a:solidFill>
              </a:rPr>
              <a:t>03</a:t>
            </a:r>
          </a:p>
        </p:txBody>
      </p:sp>
      <p:sp>
        <p:nvSpPr>
          <p:cNvPr id="13" name="Google Shape;497;p51">
            <a:extLst>
              <a:ext uri="{FF2B5EF4-FFF2-40B4-BE49-F238E27FC236}">
                <a16:creationId xmlns:a16="http://schemas.microsoft.com/office/drawing/2014/main" id="{C738CE3A-2F27-3267-76B7-95A0D8B8267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2448799"/>
            <a:ext cx="2674199" cy="390604"/>
          </a:xfrm>
        </p:spPr>
        <p:txBody>
          <a:bodyPr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MAIN NUMBERS</a:t>
            </a:r>
          </a:p>
        </p:txBody>
      </p:sp>
      <p:sp>
        <p:nvSpPr>
          <p:cNvPr id="14" name="Google Shape;498;p51">
            <a:extLst>
              <a:ext uri="{FF2B5EF4-FFF2-40B4-BE49-F238E27FC236}">
                <a16:creationId xmlns:a16="http://schemas.microsoft.com/office/drawing/2014/main" id="{CEA484CF-BA04-D598-7D61-D6FBA7A9FF5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2839422"/>
            <a:ext cx="2269504" cy="530397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describe the topic of the section here</a:t>
            </a:r>
          </a:p>
        </p:txBody>
      </p:sp>
      <p:sp>
        <p:nvSpPr>
          <p:cNvPr id="15" name="Google Shape;499;p51">
            <a:extLst>
              <a:ext uri="{FF2B5EF4-FFF2-40B4-BE49-F238E27FC236}">
                <a16:creationId xmlns:a16="http://schemas.microsoft.com/office/drawing/2014/main" id="{CE4533E1-CCC3-ABBD-A3D8-34BEE417711C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65718" y="3843652"/>
            <a:ext cx="892198" cy="600596"/>
          </a:xfrm>
        </p:spPr>
        <p:txBody>
          <a:bodyPr tIns="45701" anchorCtr="1"/>
          <a:lstStyle/>
          <a:p>
            <a:pPr lvl="0" algn="ctr"/>
            <a:r>
              <a:rPr lang="en-US" sz="3300">
                <a:solidFill>
                  <a:srgbClr val="656565"/>
                </a:solidFill>
              </a:rPr>
              <a:t>05</a:t>
            </a:r>
          </a:p>
        </p:txBody>
      </p:sp>
      <p:sp>
        <p:nvSpPr>
          <p:cNvPr id="16" name="Google Shape;500;p51">
            <a:extLst>
              <a:ext uri="{FF2B5EF4-FFF2-40B4-BE49-F238E27FC236}">
                <a16:creationId xmlns:a16="http://schemas.microsoft.com/office/drawing/2014/main" id="{8D96AA10-8CA2-D432-B053-C66C6B9ECE2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3626647"/>
            <a:ext cx="2674199" cy="390604"/>
          </a:xfrm>
        </p:spPr>
        <p:txBody>
          <a:bodyPr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THE MACHINES</a:t>
            </a:r>
          </a:p>
        </p:txBody>
      </p:sp>
      <p:sp>
        <p:nvSpPr>
          <p:cNvPr id="17" name="Google Shape;501;p51">
            <a:extLst>
              <a:ext uri="{FF2B5EF4-FFF2-40B4-BE49-F238E27FC236}">
                <a16:creationId xmlns:a16="http://schemas.microsoft.com/office/drawing/2014/main" id="{AC3037A2-4522-326D-4BFC-539EED2C136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828973" y="4017279"/>
            <a:ext cx="2269504" cy="530397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describe the topic of the section here</a:t>
            </a:r>
          </a:p>
        </p:txBody>
      </p:sp>
      <p:sp>
        <p:nvSpPr>
          <p:cNvPr id="18" name="Google Shape;502;p51">
            <a:extLst>
              <a:ext uri="{FF2B5EF4-FFF2-40B4-BE49-F238E27FC236}">
                <a16:creationId xmlns:a16="http://schemas.microsoft.com/office/drawing/2014/main" id="{B0EEDF29-A573-F1E5-CCD1-D0A2014638B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709964" y="1499551"/>
            <a:ext cx="892198" cy="600596"/>
          </a:xfrm>
        </p:spPr>
        <p:txBody>
          <a:bodyPr tIns="27422" anchorCtr="1"/>
          <a:lstStyle/>
          <a:p>
            <a:pPr lvl="0" algn="ctr"/>
            <a:r>
              <a:rPr lang="en-US" sz="3300">
                <a:solidFill>
                  <a:srgbClr val="656565"/>
                </a:solidFill>
              </a:rPr>
              <a:t>02</a:t>
            </a:r>
          </a:p>
        </p:txBody>
      </p:sp>
      <p:sp>
        <p:nvSpPr>
          <p:cNvPr id="19" name="Google Shape;503;p51">
            <a:extLst>
              <a:ext uri="{FF2B5EF4-FFF2-40B4-BE49-F238E27FC236}">
                <a16:creationId xmlns:a16="http://schemas.microsoft.com/office/drawing/2014/main" id="{3B3E94D3-3901-DBAD-36D4-702A1F5F88B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61625" y="1270951"/>
            <a:ext cx="2674199" cy="390604"/>
          </a:xfrm>
        </p:spPr>
        <p:txBody>
          <a:bodyPr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FEATURES</a:t>
            </a:r>
          </a:p>
        </p:txBody>
      </p:sp>
      <p:sp>
        <p:nvSpPr>
          <p:cNvPr id="20" name="Google Shape;504;p51">
            <a:extLst>
              <a:ext uri="{FF2B5EF4-FFF2-40B4-BE49-F238E27FC236}">
                <a16:creationId xmlns:a16="http://schemas.microsoft.com/office/drawing/2014/main" id="{B9BBB254-412C-16E6-3AF8-200F6715D2C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61625" y="1661574"/>
            <a:ext cx="2269504" cy="530397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describe the topic of the section here</a:t>
            </a:r>
          </a:p>
        </p:txBody>
      </p:sp>
      <p:sp>
        <p:nvSpPr>
          <p:cNvPr id="21" name="Google Shape;505;p51">
            <a:extLst>
              <a:ext uri="{FF2B5EF4-FFF2-40B4-BE49-F238E27FC236}">
                <a16:creationId xmlns:a16="http://schemas.microsoft.com/office/drawing/2014/main" id="{A98E757C-8D0F-2B86-36E7-EBA8DD38F5A2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709964" y="2671602"/>
            <a:ext cx="892198" cy="600596"/>
          </a:xfrm>
        </p:spPr>
        <p:txBody>
          <a:bodyPr tIns="36576" anchorCtr="1"/>
          <a:lstStyle/>
          <a:p>
            <a:pPr lvl="0" algn="ctr"/>
            <a:r>
              <a:rPr lang="en-US" sz="3300">
                <a:solidFill>
                  <a:srgbClr val="656565"/>
                </a:solidFill>
              </a:rPr>
              <a:t>04</a:t>
            </a:r>
          </a:p>
        </p:txBody>
      </p:sp>
      <p:sp>
        <p:nvSpPr>
          <p:cNvPr id="22" name="Google Shape;506;p51">
            <a:extLst>
              <a:ext uri="{FF2B5EF4-FFF2-40B4-BE49-F238E27FC236}">
                <a16:creationId xmlns:a16="http://schemas.microsoft.com/office/drawing/2014/main" id="{8CC415FA-FA1D-9591-A48A-560BD94A8632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61625" y="2448799"/>
            <a:ext cx="2674199" cy="390604"/>
          </a:xfrm>
        </p:spPr>
        <p:txBody>
          <a:bodyPr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CELEBRATIONS</a:t>
            </a:r>
          </a:p>
        </p:txBody>
      </p:sp>
      <p:sp>
        <p:nvSpPr>
          <p:cNvPr id="23" name="Google Shape;507;p51">
            <a:extLst>
              <a:ext uri="{FF2B5EF4-FFF2-40B4-BE49-F238E27FC236}">
                <a16:creationId xmlns:a16="http://schemas.microsoft.com/office/drawing/2014/main" id="{1A8DC1CE-F84F-D7EA-39C8-BB764BFE04E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61625" y="2839422"/>
            <a:ext cx="2269504" cy="530397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describe the topic of the section here</a:t>
            </a:r>
          </a:p>
        </p:txBody>
      </p:sp>
      <p:sp>
        <p:nvSpPr>
          <p:cNvPr id="24" name="Google Shape;508;p51">
            <a:extLst>
              <a:ext uri="{FF2B5EF4-FFF2-40B4-BE49-F238E27FC236}">
                <a16:creationId xmlns:a16="http://schemas.microsoft.com/office/drawing/2014/main" id="{29FF76D2-0F83-60E4-E078-E6F1DD6BFA2B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709964" y="3843652"/>
            <a:ext cx="892198" cy="600596"/>
          </a:xfrm>
        </p:spPr>
        <p:txBody>
          <a:bodyPr tIns="45701" anchorCtr="1"/>
          <a:lstStyle/>
          <a:p>
            <a:pPr lvl="0" algn="ctr"/>
            <a:r>
              <a:rPr lang="en-US" sz="3300">
                <a:solidFill>
                  <a:srgbClr val="656565"/>
                </a:solidFill>
              </a:rPr>
              <a:t>06</a:t>
            </a:r>
          </a:p>
        </p:txBody>
      </p:sp>
      <p:sp>
        <p:nvSpPr>
          <p:cNvPr id="25" name="Google Shape;509;p51">
            <a:extLst>
              <a:ext uri="{FF2B5EF4-FFF2-40B4-BE49-F238E27FC236}">
                <a16:creationId xmlns:a16="http://schemas.microsoft.com/office/drawing/2014/main" id="{CFBDBCA1-1C0C-A597-29E2-41812AED248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61625" y="3626647"/>
            <a:ext cx="2674199" cy="390604"/>
          </a:xfrm>
        </p:spPr>
        <p:txBody>
          <a:bodyPr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OUR TEAM</a:t>
            </a:r>
          </a:p>
        </p:txBody>
      </p:sp>
      <p:sp>
        <p:nvSpPr>
          <p:cNvPr id="26" name="Google Shape;510;p51">
            <a:extLst>
              <a:ext uri="{FF2B5EF4-FFF2-40B4-BE49-F238E27FC236}">
                <a16:creationId xmlns:a16="http://schemas.microsoft.com/office/drawing/2014/main" id="{B2C14BB8-C723-DB7A-98D5-1B1433BE30F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61625" y="4017279"/>
            <a:ext cx="2269504" cy="530397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describe the topic of the section here</a:t>
            </a:r>
          </a:p>
        </p:txBody>
      </p:sp>
      <p:sp>
        <p:nvSpPr>
          <p:cNvPr id="27" name="Rectángulo 29">
            <a:extLst>
              <a:ext uri="{FF2B5EF4-FFF2-40B4-BE49-F238E27FC236}">
                <a16:creationId xmlns:a16="http://schemas.microsoft.com/office/drawing/2014/main" id="{DF09E8A6-767D-2045-D016-03CBE604BBF9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28" name="Conector recto 30">
            <a:extLst>
              <a:ext uri="{FF2B5EF4-FFF2-40B4-BE49-F238E27FC236}">
                <a16:creationId xmlns:a16="http://schemas.microsoft.com/office/drawing/2014/main" id="{8698001F-D3A6-5D6F-2E0D-C0D1C15A8604}"/>
              </a:ext>
            </a:extLst>
          </p:cNvPr>
          <p:cNvCxnSpPr>
            <a:endCxn id="27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29" name="Grupo 31">
            <a:extLst>
              <a:ext uri="{FF2B5EF4-FFF2-40B4-BE49-F238E27FC236}">
                <a16:creationId xmlns:a16="http://schemas.microsoft.com/office/drawing/2014/main" id="{71F55224-AF16-A085-B63C-9B2CAB42A461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30" name="Forma libre: forma 32">
              <a:extLst>
                <a:ext uri="{FF2B5EF4-FFF2-40B4-BE49-F238E27FC236}">
                  <a16:creationId xmlns:a16="http://schemas.microsoft.com/office/drawing/2014/main" id="{C9FCE916-DF0F-FF3B-3690-A606C697D661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33">
              <a:extLst>
                <a:ext uri="{FF2B5EF4-FFF2-40B4-BE49-F238E27FC236}">
                  <a16:creationId xmlns:a16="http://schemas.microsoft.com/office/drawing/2014/main" id="{A72CBF73-1F3A-B2CD-D4F9-5A44EA6AA566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34">
              <a:extLst>
                <a:ext uri="{FF2B5EF4-FFF2-40B4-BE49-F238E27FC236}">
                  <a16:creationId xmlns:a16="http://schemas.microsoft.com/office/drawing/2014/main" id="{7E64E283-CEA3-F31F-CAE7-5032699FBC90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35">
              <a:extLst>
                <a:ext uri="{FF2B5EF4-FFF2-40B4-BE49-F238E27FC236}">
                  <a16:creationId xmlns:a16="http://schemas.microsoft.com/office/drawing/2014/main" id="{7459123C-7CC3-56A4-CB9A-2EC649522225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36">
              <a:extLst>
                <a:ext uri="{FF2B5EF4-FFF2-40B4-BE49-F238E27FC236}">
                  <a16:creationId xmlns:a16="http://schemas.microsoft.com/office/drawing/2014/main" id="{5363D2AD-08E9-E4FB-7ADB-71A477BD95C0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37">
              <a:extLst>
                <a:ext uri="{FF2B5EF4-FFF2-40B4-BE49-F238E27FC236}">
                  <a16:creationId xmlns:a16="http://schemas.microsoft.com/office/drawing/2014/main" id="{ABD07595-548B-6D99-8F8C-87CAE0F22B6A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38">
              <a:extLst>
                <a:ext uri="{FF2B5EF4-FFF2-40B4-BE49-F238E27FC236}">
                  <a16:creationId xmlns:a16="http://schemas.microsoft.com/office/drawing/2014/main" id="{D722427F-AFD1-8E90-3338-3DA820017371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39">
              <a:extLst>
                <a:ext uri="{FF2B5EF4-FFF2-40B4-BE49-F238E27FC236}">
                  <a16:creationId xmlns:a16="http://schemas.microsoft.com/office/drawing/2014/main" id="{43C7D315-A298-7056-AC21-F61B89FA6DE2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40">
              <a:extLst>
                <a:ext uri="{FF2B5EF4-FFF2-40B4-BE49-F238E27FC236}">
                  <a16:creationId xmlns:a16="http://schemas.microsoft.com/office/drawing/2014/main" id="{020A72A5-8CC8-F7A6-D5CF-9469D27FB0B7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41">
              <a:extLst>
                <a:ext uri="{FF2B5EF4-FFF2-40B4-BE49-F238E27FC236}">
                  <a16:creationId xmlns:a16="http://schemas.microsoft.com/office/drawing/2014/main" id="{5C57EE4A-6743-8E36-C6EB-FBF6C71EAA5A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42">
              <a:extLst>
                <a:ext uri="{FF2B5EF4-FFF2-40B4-BE49-F238E27FC236}">
                  <a16:creationId xmlns:a16="http://schemas.microsoft.com/office/drawing/2014/main" id="{31DBA6C8-E5BE-F381-37B2-44E79EE95848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43">
              <a:extLst>
                <a:ext uri="{FF2B5EF4-FFF2-40B4-BE49-F238E27FC236}">
                  <a16:creationId xmlns:a16="http://schemas.microsoft.com/office/drawing/2014/main" id="{7AC4308D-FD58-4143-E858-BB7700D9D14B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44">
              <a:extLst>
                <a:ext uri="{FF2B5EF4-FFF2-40B4-BE49-F238E27FC236}">
                  <a16:creationId xmlns:a16="http://schemas.microsoft.com/office/drawing/2014/main" id="{0180F256-A58B-54BB-6991-6E927A85EE2D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45">
              <a:extLst>
                <a:ext uri="{FF2B5EF4-FFF2-40B4-BE49-F238E27FC236}">
                  <a16:creationId xmlns:a16="http://schemas.microsoft.com/office/drawing/2014/main" id="{49FF6F7C-655D-1FC2-4FA2-0A0BE04933C2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46">
              <a:extLst>
                <a:ext uri="{FF2B5EF4-FFF2-40B4-BE49-F238E27FC236}">
                  <a16:creationId xmlns:a16="http://schemas.microsoft.com/office/drawing/2014/main" id="{4CF83B8D-1D31-2938-5908-4931FA21D174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47">
              <a:extLst>
                <a:ext uri="{FF2B5EF4-FFF2-40B4-BE49-F238E27FC236}">
                  <a16:creationId xmlns:a16="http://schemas.microsoft.com/office/drawing/2014/main" id="{8EA2F7A3-3466-62EA-9309-5B4998AD92DE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48">
              <a:extLst>
                <a:ext uri="{FF2B5EF4-FFF2-40B4-BE49-F238E27FC236}">
                  <a16:creationId xmlns:a16="http://schemas.microsoft.com/office/drawing/2014/main" id="{E9303D33-A270-5BFA-6A38-6BA7ED60E71F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49">
              <a:extLst>
                <a:ext uri="{FF2B5EF4-FFF2-40B4-BE49-F238E27FC236}">
                  <a16:creationId xmlns:a16="http://schemas.microsoft.com/office/drawing/2014/main" id="{3FCDAED9-C9E7-C82A-28B9-0C82BF05010F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50">
              <a:extLst>
                <a:ext uri="{FF2B5EF4-FFF2-40B4-BE49-F238E27FC236}">
                  <a16:creationId xmlns:a16="http://schemas.microsoft.com/office/drawing/2014/main" id="{8DBB98CA-2569-627E-F28A-5B2495DB077A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51">
              <a:extLst>
                <a:ext uri="{FF2B5EF4-FFF2-40B4-BE49-F238E27FC236}">
                  <a16:creationId xmlns:a16="http://schemas.microsoft.com/office/drawing/2014/main" id="{DC578E0A-55E2-D9C9-3F0C-F36D4A1CA0B7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52">
              <a:extLst>
                <a:ext uri="{FF2B5EF4-FFF2-40B4-BE49-F238E27FC236}">
                  <a16:creationId xmlns:a16="http://schemas.microsoft.com/office/drawing/2014/main" id="{E547273F-5782-DEC5-69BD-D3A097002210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53">
              <a:extLst>
                <a:ext uri="{FF2B5EF4-FFF2-40B4-BE49-F238E27FC236}">
                  <a16:creationId xmlns:a16="http://schemas.microsoft.com/office/drawing/2014/main" id="{2FB838DA-C044-B354-B25E-013C85BB825D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54">
              <a:extLst>
                <a:ext uri="{FF2B5EF4-FFF2-40B4-BE49-F238E27FC236}">
                  <a16:creationId xmlns:a16="http://schemas.microsoft.com/office/drawing/2014/main" id="{35C04B33-4D9B-E673-003B-C780CC509816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55">
              <a:extLst>
                <a:ext uri="{FF2B5EF4-FFF2-40B4-BE49-F238E27FC236}">
                  <a16:creationId xmlns:a16="http://schemas.microsoft.com/office/drawing/2014/main" id="{2C9E0128-983A-36F0-1D3E-25A57CA5543F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56">
              <a:extLst>
                <a:ext uri="{FF2B5EF4-FFF2-40B4-BE49-F238E27FC236}">
                  <a16:creationId xmlns:a16="http://schemas.microsoft.com/office/drawing/2014/main" id="{552E2B89-7A2A-B813-EA68-1EE107CFBB75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57">
              <a:extLst>
                <a:ext uri="{FF2B5EF4-FFF2-40B4-BE49-F238E27FC236}">
                  <a16:creationId xmlns:a16="http://schemas.microsoft.com/office/drawing/2014/main" id="{9D9A7614-29D0-7210-8B82-166A1344F733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58">
              <a:extLst>
                <a:ext uri="{FF2B5EF4-FFF2-40B4-BE49-F238E27FC236}">
                  <a16:creationId xmlns:a16="http://schemas.microsoft.com/office/drawing/2014/main" id="{B309846E-0399-D190-A63E-F3A40737813E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59">
              <a:extLst>
                <a:ext uri="{FF2B5EF4-FFF2-40B4-BE49-F238E27FC236}">
                  <a16:creationId xmlns:a16="http://schemas.microsoft.com/office/drawing/2014/main" id="{360C3127-D301-60DA-B59A-6A4295BAA472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60">
              <a:extLst>
                <a:ext uri="{FF2B5EF4-FFF2-40B4-BE49-F238E27FC236}">
                  <a16:creationId xmlns:a16="http://schemas.microsoft.com/office/drawing/2014/main" id="{334634B7-B284-5302-3124-12465F7012BB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61">
              <a:extLst>
                <a:ext uri="{FF2B5EF4-FFF2-40B4-BE49-F238E27FC236}">
                  <a16:creationId xmlns:a16="http://schemas.microsoft.com/office/drawing/2014/main" id="{170E0B14-20A1-B825-5854-CB359808F114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62">
              <a:extLst>
                <a:ext uri="{FF2B5EF4-FFF2-40B4-BE49-F238E27FC236}">
                  <a16:creationId xmlns:a16="http://schemas.microsoft.com/office/drawing/2014/main" id="{E4DEECF4-FD57-73C7-7028-0EA24105387F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63">
              <a:extLst>
                <a:ext uri="{FF2B5EF4-FFF2-40B4-BE49-F238E27FC236}">
                  <a16:creationId xmlns:a16="http://schemas.microsoft.com/office/drawing/2014/main" id="{FAF4882C-5F23-C144-4662-67360AC21B32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64">
              <a:extLst>
                <a:ext uri="{FF2B5EF4-FFF2-40B4-BE49-F238E27FC236}">
                  <a16:creationId xmlns:a16="http://schemas.microsoft.com/office/drawing/2014/main" id="{7C0215DC-BA78-2C96-3E26-4AB0F521690B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65">
              <a:extLst>
                <a:ext uri="{FF2B5EF4-FFF2-40B4-BE49-F238E27FC236}">
                  <a16:creationId xmlns:a16="http://schemas.microsoft.com/office/drawing/2014/main" id="{28DDCE2D-4DB1-ADC1-74F5-E51EC1948C1C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66">
              <a:extLst>
                <a:ext uri="{FF2B5EF4-FFF2-40B4-BE49-F238E27FC236}">
                  <a16:creationId xmlns:a16="http://schemas.microsoft.com/office/drawing/2014/main" id="{627552AC-F469-1714-E75E-65A54305C594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67">
              <a:extLst>
                <a:ext uri="{FF2B5EF4-FFF2-40B4-BE49-F238E27FC236}">
                  <a16:creationId xmlns:a16="http://schemas.microsoft.com/office/drawing/2014/main" id="{FA706AEC-DAD1-6CEA-2AA4-8FB40BDA0612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68">
              <a:extLst>
                <a:ext uri="{FF2B5EF4-FFF2-40B4-BE49-F238E27FC236}">
                  <a16:creationId xmlns:a16="http://schemas.microsoft.com/office/drawing/2014/main" id="{04FEECBD-162F-CE3C-6E25-32FC796DF5D6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69">
              <a:extLst>
                <a:ext uri="{FF2B5EF4-FFF2-40B4-BE49-F238E27FC236}">
                  <a16:creationId xmlns:a16="http://schemas.microsoft.com/office/drawing/2014/main" id="{C0CDECC7-0FD0-AA20-E7EC-44C42FBD4483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Forma libre: forma 70">
              <a:extLst>
                <a:ext uri="{FF2B5EF4-FFF2-40B4-BE49-F238E27FC236}">
                  <a16:creationId xmlns:a16="http://schemas.microsoft.com/office/drawing/2014/main" id="{72196290-9B46-24F7-B2F3-E52A707E180C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Forma libre: forma 71">
              <a:extLst>
                <a:ext uri="{FF2B5EF4-FFF2-40B4-BE49-F238E27FC236}">
                  <a16:creationId xmlns:a16="http://schemas.microsoft.com/office/drawing/2014/main" id="{DE065C14-9BAB-D4AA-3C44-26E6ADD1124E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Forma libre: forma 72">
              <a:extLst>
                <a:ext uri="{FF2B5EF4-FFF2-40B4-BE49-F238E27FC236}">
                  <a16:creationId xmlns:a16="http://schemas.microsoft.com/office/drawing/2014/main" id="{FBA8EB17-7828-92B1-821D-B49C2F77ED3A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orma libre: forma 73">
              <a:extLst>
                <a:ext uri="{FF2B5EF4-FFF2-40B4-BE49-F238E27FC236}">
                  <a16:creationId xmlns:a16="http://schemas.microsoft.com/office/drawing/2014/main" id="{32CCD42F-AF12-C1D4-BB55-F6616F47CA65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Forma libre: forma 74">
              <a:extLst>
                <a:ext uri="{FF2B5EF4-FFF2-40B4-BE49-F238E27FC236}">
                  <a16:creationId xmlns:a16="http://schemas.microsoft.com/office/drawing/2014/main" id="{22850FB4-4C10-9011-E3CF-88C89BD2AF31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Forma libre: forma 75">
              <a:extLst>
                <a:ext uri="{FF2B5EF4-FFF2-40B4-BE49-F238E27FC236}">
                  <a16:creationId xmlns:a16="http://schemas.microsoft.com/office/drawing/2014/main" id="{60DE5558-1F97-65A3-0799-44C3B1C2752D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Forma libre: forma 76">
              <a:extLst>
                <a:ext uri="{FF2B5EF4-FFF2-40B4-BE49-F238E27FC236}">
                  <a16:creationId xmlns:a16="http://schemas.microsoft.com/office/drawing/2014/main" id="{0F3AD743-638F-8918-A007-B1B7440F55EC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Forma libre: forma 77">
              <a:extLst>
                <a:ext uri="{FF2B5EF4-FFF2-40B4-BE49-F238E27FC236}">
                  <a16:creationId xmlns:a16="http://schemas.microsoft.com/office/drawing/2014/main" id="{9A40BB2B-85D6-61D0-E516-365A53113D91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orma libre: forma 78">
              <a:extLst>
                <a:ext uri="{FF2B5EF4-FFF2-40B4-BE49-F238E27FC236}">
                  <a16:creationId xmlns:a16="http://schemas.microsoft.com/office/drawing/2014/main" id="{98879CC7-74BC-B979-3399-A0338F8D8D61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orma libre: forma 79">
              <a:extLst>
                <a:ext uri="{FF2B5EF4-FFF2-40B4-BE49-F238E27FC236}">
                  <a16:creationId xmlns:a16="http://schemas.microsoft.com/office/drawing/2014/main" id="{7BFADCD7-1DB1-A040-97EB-7208E9914C7F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orma libre: forma 80">
              <a:extLst>
                <a:ext uri="{FF2B5EF4-FFF2-40B4-BE49-F238E27FC236}">
                  <a16:creationId xmlns:a16="http://schemas.microsoft.com/office/drawing/2014/main" id="{B167E2BD-3B88-7A99-A3FB-A5C5F90EFC1A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orma libre: forma 81">
              <a:extLst>
                <a:ext uri="{FF2B5EF4-FFF2-40B4-BE49-F238E27FC236}">
                  <a16:creationId xmlns:a16="http://schemas.microsoft.com/office/drawing/2014/main" id="{78BC352A-8234-9B79-C77A-A7580477CDB8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orma libre: forma 82">
              <a:extLst>
                <a:ext uri="{FF2B5EF4-FFF2-40B4-BE49-F238E27FC236}">
                  <a16:creationId xmlns:a16="http://schemas.microsoft.com/office/drawing/2014/main" id="{8A51BF27-A0A0-E67A-96A7-0297CA429226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orma libre: forma 83">
              <a:extLst>
                <a:ext uri="{FF2B5EF4-FFF2-40B4-BE49-F238E27FC236}">
                  <a16:creationId xmlns:a16="http://schemas.microsoft.com/office/drawing/2014/main" id="{6424949E-36F8-E7D8-4E44-E037707D7367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82" name="Freeform 5">
            <a:extLst>
              <a:ext uri="{FF2B5EF4-FFF2-40B4-BE49-F238E27FC236}">
                <a16:creationId xmlns:a16="http://schemas.microsoft.com/office/drawing/2014/main" id="{4BC73536-2208-A8C2-B682-89F1F7E6CAAF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14;p71">
            <a:extLst>
              <a:ext uri="{FF2B5EF4-FFF2-40B4-BE49-F238E27FC236}">
                <a16:creationId xmlns:a16="http://schemas.microsoft.com/office/drawing/2014/main" id="{A3D86526-C173-FCFF-E56C-02F83AE655AA}"/>
              </a:ext>
            </a:extLst>
          </p:cNvPr>
          <p:cNvSpPr/>
          <p:nvPr/>
        </p:nvSpPr>
        <p:spPr>
          <a:xfrm>
            <a:off x="895261" y="1073514"/>
            <a:ext cx="1421398" cy="1421699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815;p71">
            <a:extLst>
              <a:ext uri="{FF2B5EF4-FFF2-40B4-BE49-F238E27FC236}">
                <a16:creationId xmlns:a16="http://schemas.microsoft.com/office/drawing/2014/main" id="{571E8074-DBED-4891-0B27-B474A258538B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CELEBRATIONS</a:t>
            </a:r>
          </a:p>
        </p:txBody>
      </p:sp>
      <p:sp>
        <p:nvSpPr>
          <p:cNvPr id="4" name="Google Shape;816;p71">
            <a:extLst>
              <a:ext uri="{FF2B5EF4-FFF2-40B4-BE49-F238E27FC236}">
                <a16:creationId xmlns:a16="http://schemas.microsoft.com/office/drawing/2014/main" id="{45F33509-0A50-35BA-42A3-5CD88763098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51938" y="3758878"/>
            <a:ext cx="4244397" cy="311097"/>
          </a:xfrm>
        </p:spPr>
        <p:txBody>
          <a:bodyPr tIns="0"/>
          <a:lstStyle/>
          <a:p>
            <a:pPr marL="0" lvl="0" indent="0">
              <a:lnSpc>
                <a:spcPct val="100000"/>
              </a:lnSpc>
              <a:spcAft>
                <a:spcPts val="1600"/>
              </a:spcAft>
              <a:buNone/>
            </a:pPr>
            <a:r>
              <a:rPr lang="en-US"/>
              <a:t>You can enter a subtitle here if you need it</a:t>
            </a:r>
          </a:p>
        </p:txBody>
      </p:sp>
      <p:sp>
        <p:nvSpPr>
          <p:cNvPr id="5" name="Google Shape;817;p71">
            <a:extLst>
              <a:ext uri="{FF2B5EF4-FFF2-40B4-BE49-F238E27FC236}">
                <a16:creationId xmlns:a16="http://schemas.microsoft.com/office/drawing/2014/main" id="{C2DB0422-2894-C3AF-DFD4-F4C1B0FE177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918121" y="1299243"/>
            <a:ext cx="1355698" cy="1343399"/>
          </a:xfrm>
        </p:spPr>
        <p:txBody>
          <a:bodyPr anchorCtr="1"/>
          <a:lstStyle/>
          <a:p>
            <a:pPr lvl="0" algn="ctr"/>
            <a:r>
              <a:rPr lang="en-US" sz="7000">
                <a:solidFill>
                  <a:srgbClr val="656565"/>
                </a:solidFill>
              </a:rPr>
              <a:t>04</a:t>
            </a:r>
          </a:p>
        </p:txBody>
      </p:sp>
      <p:pic>
        <p:nvPicPr>
          <p:cNvPr id="6" name="Google Shape;818;p71">
            <a:extLst>
              <a:ext uri="{FF2B5EF4-FFF2-40B4-BE49-F238E27FC236}">
                <a16:creationId xmlns:a16="http://schemas.microsoft.com/office/drawing/2014/main" id="{69D9ADA5-B9D1-A2D4-2CF1-DA6FF92E3E10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79000"/>
          </a:blip>
          <a:srcRect l="38217" r="15440"/>
          <a:stretch>
            <a:fillRect/>
          </a:stretch>
        </p:blipFill>
        <p:spPr>
          <a:xfrm>
            <a:off x="5572801" y="0"/>
            <a:ext cx="3574471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7" name="Google Shape;821;p71">
            <a:extLst>
              <a:ext uri="{FF2B5EF4-FFF2-40B4-BE49-F238E27FC236}">
                <a16:creationId xmlns:a16="http://schemas.microsoft.com/office/drawing/2014/main" id="{6ED72C2E-CEA5-0BF9-D7B5-E465441A8CC2}"/>
              </a:ext>
            </a:extLst>
          </p:cNvPr>
          <p:cNvSpPr/>
          <p:nvPr/>
        </p:nvSpPr>
        <p:spPr>
          <a:xfrm rot="5400013">
            <a:off x="4192542" y="924431"/>
            <a:ext cx="2155103" cy="547661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ES" sz="1400" b="0" i="0" u="none" strike="noStrike" kern="0" cap="none" spc="0" baseline="0">
                <a:ln w="0">
                  <a:solidFill>
                    <a:srgbClr val="B4B4B4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8" name="Google Shape;822;p71">
            <a:extLst>
              <a:ext uri="{FF2B5EF4-FFF2-40B4-BE49-F238E27FC236}">
                <a16:creationId xmlns:a16="http://schemas.microsoft.com/office/drawing/2014/main" id="{B8C26BE6-E736-E856-4DB8-2BC0BEA524F6}"/>
              </a:ext>
            </a:extLst>
          </p:cNvPr>
          <p:cNvSpPr/>
          <p:nvPr/>
        </p:nvSpPr>
        <p:spPr>
          <a:xfrm rot="5400013">
            <a:off x="3895714" y="3496002"/>
            <a:ext cx="2806503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29;p72">
            <a:extLst>
              <a:ext uri="{FF2B5EF4-FFF2-40B4-BE49-F238E27FC236}">
                <a16:creationId xmlns:a16="http://schemas.microsoft.com/office/drawing/2014/main" id="{DCB101A1-FA3F-D701-6808-D23C9AA7D312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WHY DO WE CELEBRATE THIS DAY?</a:t>
            </a:r>
          </a:p>
        </p:txBody>
      </p:sp>
      <p:sp>
        <p:nvSpPr>
          <p:cNvPr id="3" name="Google Shape;830;p72">
            <a:extLst>
              <a:ext uri="{FF2B5EF4-FFF2-40B4-BE49-F238E27FC236}">
                <a16:creationId xmlns:a16="http://schemas.microsoft.com/office/drawing/2014/main" id="{207AAAD1-299F-437F-347C-D9331C7E728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89922" y="2551761"/>
            <a:ext cx="2336099" cy="853802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spcAft>
                <a:spcPts val="19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MOTORCYCLES ARE FUN</a:t>
            </a:r>
          </a:p>
        </p:txBody>
      </p:sp>
      <p:sp>
        <p:nvSpPr>
          <p:cNvPr id="4" name="Google Shape;831;p72">
            <a:extLst>
              <a:ext uri="{FF2B5EF4-FFF2-40B4-BE49-F238E27FC236}">
                <a16:creationId xmlns:a16="http://schemas.microsoft.com/office/drawing/2014/main" id="{AD180DBB-AFEF-0A99-434E-34D3BD8DB0D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89922" y="3390979"/>
            <a:ext cx="2336099" cy="607499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Despite being red, Mars is a very cold place</a:t>
            </a:r>
          </a:p>
        </p:txBody>
      </p:sp>
      <p:sp>
        <p:nvSpPr>
          <p:cNvPr id="5" name="Google Shape;832;p72">
            <a:extLst>
              <a:ext uri="{FF2B5EF4-FFF2-40B4-BE49-F238E27FC236}">
                <a16:creationId xmlns:a16="http://schemas.microsoft.com/office/drawing/2014/main" id="{611B3FC1-0B70-C06D-7B07-BEB0DA47E70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17977" y="2551761"/>
            <a:ext cx="2336099" cy="853802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spcAft>
                <a:spcPts val="19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ENVIRONMENTALLY FRIENDLY</a:t>
            </a:r>
          </a:p>
        </p:txBody>
      </p:sp>
      <p:sp>
        <p:nvSpPr>
          <p:cNvPr id="6" name="Google Shape;833;p72">
            <a:extLst>
              <a:ext uri="{FF2B5EF4-FFF2-40B4-BE49-F238E27FC236}">
                <a16:creationId xmlns:a16="http://schemas.microsoft.com/office/drawing/2014/main" id="{855B9057-0922-179F-DA9B-9E0024FA446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17977" y="3390979"/>
            <a:ext cx="2336099" cy="607499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Jupiter is the biggest planet in the Solar System</a:t>
            </a:r>
          </a:p>
        </p:txBody>
      </p:sp>
      <p:sp>
        <p:nvSpPr>
          <p:cNvPr id="7" name="Google Shape;834;p72">
            <a:extLst>
              <a:ext uri="{FF2B5EF4-FFF2-40B4-BE49-F238E27FC236}">
                <a16:creationId xmlns:a16="http://schemas.microsoft.com/office/drawing/2014/main" id="{BB67C842-0E7C-A360-A4DF-B402AC9369E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403872" y="2551761"/>
            <a:ext cx="2336099" cy="853802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spcAft>
                <a:spcPts val="19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THEY ARE AFFORDABLE</a:t>
            </a:r>
          </a:p>
        </p:txBody>
      </p:sp>
      <p:sp>
        <p:nvSpPr>
          <p:cNvPr id="8" name="Google Shape;835;p72">
            <a:extLst>
              <a:ext uri="{FF2B5EF4-FFF2-40B4-BE49-F238E27FC236}">
                <a16:creationId xmlns:a16="http://schemas.microsoft.com/office/drawing/2014/main" id="{7F782046-78E0-7992-B79E-BF17222C3A8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403872" y="3390979"/>
            <a:ext cx="2336099" cy="607499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Saturn is a gas giant and has several rings</a:t>
            </a:r>
          </a:p>
        </p:txBody>
      </p:sp>
      <p:sp>
        <p:nvSpPr>
          <p:cNvPr id="9" name="Google Shape;836;p72">
            <a:extLst>
              <a:ext uri="{FF2B5EF4-FFF2-40B4-BE49-F238E27FC236}">
                <a16:creationId xmlns:a16="http://schemas.microsoft.com/office/drawing/2014/main" id="{7910F7A4-CD00-E55C-5725-8E46532838A8}"/>
              </a:ext>
            </a:extLst>
          </p:cNvPr>
          <p:cNvSpPr/>
          <p:nvPr/>
        </p:nvSpPr>
        <p:spPr>
          <a:xfrm>
            <a:off x="1501527" y="1515270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Google Shape;837;p72">
            <a:extLst>
              <a:ext uri="{FF2B5EF4-FFF2-40B4-BE49-F238E27FC236}">
                <a16:creationId xmlns:a16="http://schemas.microsoft.com/office/drawing/2014/main" id="{58109425-AABF-245E-0505-41ACE3CA7BB4}"/>
              </a:ext>
            </a:extLst>
          </p:cNvPr>
          <p:cNvSpPr/>
          <p:nvPr/>
        </p:nvSpPr>
        <p:spPr>
          <a:xfrm>
            <a:off x="4115476" y="1515270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Google Shape;838;p72">
            <a:extLst>
              <a:ext uri="{FF2B5EF4-FFF2-40B4-BE49-F238E27FC236}">
                <a16:creationId xmlns:a16="http://schemas.microsoft.com/office/drawing/2014/main" id="{EF863D9E-8CED-867D-84EF-B0899214AB8F}"/>
              </a:ext>
            </a:extLst>
          </p:cNvPr>
          <p:cNvSpPr/>
          <p:nvPr/>
        </p:nvSpPr>
        <p:spPr>
          <a:xfrm>
            <a:off x="6729572" y="1515270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2" name="Google Shape;839;p72">
            <a:extLst>
              <a:ext uri="{FF2B5EF4-FFF2-40B4-BE49-F238E27FC236}">
                <a16:creationId xmlns:a16="http://schemas.microsoft.com/office/drawing/2014/main" id="{E74C2416-01CC-819A-C2DD-DAF9862FA39F}"/>
              </a:ext>
            </a:extLst>
          </p:cNvPr>
          <p:cNvGrpSpPr/>
          <p:nvPr/>
        </p:nvGrpSpPr>
        <p:grpSpPr>
          <a:xfrm>
            <a:off x="6920197" y="1775042"/>
            <a:ext cx="531659" cy="393695"/>
            <a:chOff x="6920197" y="1775042"/>
            <a:chExt cx="531659" cy="393695"/>
          </a:xfrm>
        </p:grpSpPr>
        <p:sp>
          <p:nvSpPr>
            <p:cNvPr id="13" name="Google Shape;840;p72">
              <a:extLst>
                <a:ext uri="{FF2B5EF4-FFF2-40B4-BE49-F238E27FC236}">
                  <a16:creationId xmlns:a16="http://schemas.microsoft.com/office/drawing/2014/main" id="{C7695209-81CC-1942-F7E4-81CB22040EE0}"/>
                </a:ext>
              </a:extLst>
            </p:cNvPr>
            <p:cNvSpPr/>
            <p:nvPr/>
          </p:nvSpPr>
          <p:spPr>
            <a:xfrm>
              <a:off x="6947327" y="2014871"/>
              <a:ext cx="155621" cy="1538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44"/>
                <a:gd name="f4" fmla="val 3109"/>
                <a:gd name="f5" fmla="val 2977"/>
                <a:gd name="f6" fmla="val 1"/>
                <a:gd name="f7" fmla="val 2935"/>
                <a:gd name="f8" fmla="val 2894"/>
                <a:gd name="f9" fmla="val 13"/>
                <a:gd name="f10" fmla="val 2858"/>
                <a:gd name="f11" fmla="val 37"/>
                <a:gd name="f12" fmla="val 72"/>
                <a:gd name="f13" fmla="val 2847"/>
                <a:gd name="f14" fmla="val 2918"/>
                <a:gd name="f15" fmla="val 3013"/>
                <a:gd name="f16" fmla="val 3061"/>
                <a:gd name="f17" fmla="val 95"/>
                <a:gd name="f18" fmla="val 119"/>
                <a:gd name="f19" fmla="val 167"/>
                <a:gd name="f20" fmla="val 215"/>
                <a:gd name="f21" fmla="val 262"/>
                <a:gd name="f22" fmla="val 286"/>
                <a:gd name="f23" fmla="val 3096"/>
                <a:gd name="f24" fmla="val 275"/>
                <a:gd name="f25" fmla="val 203"/>
                <a:gd name="f26" fmla="val 108"/>
                <a:gd name="f27" fmla="val 3060"/>
                <a:gd name="f28" fmla="val 3019"/>
                <a:gd name="f29" fmla="*/ f0 1 3144"/>
                <a:gd name="f30" fmla="*/ f1 1 3109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3144"/>
                <a:gd name="f37" fmla="*/ f34 1 3109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3144" h="31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2" y="f14"/>
                    <a:pt x="f2" y="f15"/>
                    <a:pt x="f12" y="f16"/>
                  </a:cubicBezTo>
                  <a:cubicBezTo>
                    <a:pt x="f17" y="f4"/>
                    <a:pt x="f18" y="f4"/>
                    <a:pt x="f19" y="f4"/>
                  </a:cubicBezTo>
                  <a:cubicBezTo>
                    <a:pt x="f20" y="f4"/>
                    <a:pt x="f21" y="f4"/>
                    <a:pt x="f22" y="f16"/>
                  </a:cubicBezTo>
                  <a:lnTo>
                    <a:pt x="f23" y="f24"/>
                  </a:lnTo>
                  <a:cubicBezTo>
                    <a:pt x="f3" y="f25"/>
                    <a:pt x="f3" y="f26"/>
                    <a:pt x="f23" y="f11"/>
                  </a:cubicBezTo>
                  <a:cubicBezTo>
                    <a:pt x="f27" y="f9"/>
                    <a:pt x="f28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841;p72">
              <a:extLst>
                <a:ext uri="{FF2B5EF4-FFF2-40B4-BE49-F238E27FC236}">
                  <a16:creationId xmlns:a16="http://schemas.microsoft.com/office/drawing/2014/main" id="{956B3D49-37ED-BA75-07A4-948194D3FB2E}"/>
                </a:ext>
              </a:extLst>
            </p:cNvPr>
            <p:cNvSpPr/>
            <p:nvPr/>
          </p:nvSpPr>
          <p:spPr>
            <a:xfrm>
              <a:off x="7148879" y="1803251"/>
              <a:ext cx="274713" cy="1404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50"/>
                <a:gd name="f4" fmla="val 2837"/>
                <a:gd name="f5" fmla="val 2691"/>
                <a:gd name="f6" fmla="val 312"/>
                <a:gd name="f7" fmla="val 1572"/>
                <a:gd name="f8" fmla="val 2527"/>
                <a:gd name="f9" fmla="val 572"/>
                <a:gd name="f10" fmla="val 2550"/>
                <a:gd name="f11" fmla="val 429"/>
                <a:gd name="f12" fmla="val 310"/>
                <a:gd name="f13" fmla="val 2431"/>
                <a:gd name="f14" fmla="val 2288"/>
                <a:gd name="f15" fmla="val 550"/>
                <a:gd name="f16" fmla="val 407"/>
                <a:gd name="f17" fmla="val 3882"/>
                <a:gd name="f18" fmla="val 2763"/>
                <a:gd name="f19" fmla="val 1906"/>
                <a:gd name="f20" fmla="val 3025"/>
                <a:gd name="f21" fmla="val 4978"/>
                <a:gd name="f22" fmla="val 5049"/>
                <a:gd name="f23" fmla="val 5097"/>
                <a:gd name="f24" fmla="val 5144"/>
                <a:gd name="f25" fmla="val 359"/>
                <a:gd name="f26" fmla="val 4049"/>
                <a:gd name="f27" fmla="val 3120"/>
                <a:gd name="f28" fmla="val 4239"/>
                <a:gd name="f29" fmla="val 5240"/>
                <a:gd name="f30" fmla="val 860"/>
                <a:gd name="f31" fmla="val 5121"/>
                <a:gd name="f32" fmla="val 4382"/>
                <a:gd name="f33" fmla="val 530"/>
                <a:gd name="f34" fmla="val 1"/>
                <a:gd name="f35" fmla="val 219"/>
                <a:gd name="f36" fmla="val 253"/>
                <a:gd name="f37" fmla="val 2598"/>
                <a:gd name="f38" fmla="val 239"/>
                <a:gd name="f39" fmla="val 2836"/>
                <a:gd name="f40" fmla="val 5287"/>
                <a:gd name="f41" fmla="val 5549"/>
                <a:gd name="f42" fmla="val 5309"/>
                <a:gd name="f43" fmla="val 5017"/>
                <a:gd name="f44" fmla="val 5004"/>
                <a:gd name="f45" fmla="val 4991"/>
                <a:gd name="f46" fmla="val 2"/>
                <a:gd name="f47" fmla="val 558"/>
                <a:gd name="f48" fmla="val 544"/>
                <a:gd name="f49" fmla="*/ f0 1 5550"/>
                <a:gd name="f50" fmla="*/ f1 1 2837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5550"/>
                <a:gd name="f57" fmla="*/ f54 1 2837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5550" h="2837">
                  <a:moveTo>
                    <a:pt x="f5" y="f6"/>
                  </a:moveTo>
                  <a:lnTo>
                    <a:pt x="f7" y="f8"/>
                  </a:lnTo>
                  <a:lnTo>
                    <a:pt x="f9" y="f10"/>
                  </a:lnTo>
                  <a:cubicBezTo>
                    <a:pt x="f11" y="f8"/>
                    <a:pt x="f12" y="f13"/>
                    <a:pt x="f12" y="f14"/>
                  </a:cubicBezTo>
                  <a:lnTo>
                    <a:pt x="f12" y="f15"/>
                  </a:lnTo>
                  <a:cubicBezTo>
                    <a:pt x="f12" y="f16"/>
                    <a:pt x="f11" y="f6"/>
                    <a:pt x="f9" y="f6"/>
                  </a:cubicBezTo>
                  <a:close/>
                  <a:moveTo>
                    <a:pt x="f17" y="f6"/>
                  </a:moveTo>
                  <a:lnTo>
                    <a:pt x="f18" y="f10"/>
                  </a:lnTo>
                  <a:lnTo>
                    <a:pt x="f19" y="f10"/>
                  </a:lnTo>
                  <a:lnTo>
                    <a:pt x="f20" y="f6"/>
                  </a:lnTo>
                  <a:close/>
                  <a:moveTo>
                    <a:pt x="f21" y="f6"/>
                  </a:moveTo>
                  <a:cubicBezTo>
                    <a:pt x="f22" y="f6"/>
                    <a:pt x="f23" y="f6"/>
                    <a:pt x="f24" y="f25"/>
                  </a:cubicBezTo>
                  <a:lnTo>
                    <a:pt x="f26" y="f10"/>
                  </a:lnTo>
                  <a:lnTo>
                    <a:pt x="f27" y="f10"/>
                  </a:lnTo>
                  <a:lnTo>
                    <a:pt x="f28" y="f6"/>
                  </a:lnTo>
                  <a:close/>
                  <a:moveTo>
                    <a:pt x="f29" y="f30"/>
                  </a:moveTo>
                  <a:lnTo>
                    <a:pt x="f29" y="f14"/>
                  </a:lnTo>
                  <a:cubicBezTo>
                    <a:pt x="f29" y="f13"/>
                    <a:pt x="f31" y="f8"/>
                    <a:pt x="f21" y="f10"/>
                  </a:cubicBezTo>
                  <a:lnTo>
                    <a:pt x="f32" y="f10"/>
                  </a:lnTo>
                  <a:lnTo>
                    <a:pt x="f29" y="f30"/>
                  </a:lnTo>
                  <a:close/>
                  <a:moveTo>
                    <a:pt x="f33" y="f34"/>
                  </a:moveTo>
                  <a:cubicBezTo>
                    <a:pt x="f35" y="f34"/>
                    <a:pt x="f2" y="f36"/>
                    <a:pt x="f2" y="f15"/>
                  </a:cubicBezTo>
                  <a:lnTo>
                    <a:pt x="f2" y="f14"/>
                  </a:lnTo>
                  <a:cubicBezTo>
                    <a:pt x="f2" y="f37"/>
                    <a:pt x="f38" y="f39"/>
                    <a:pt x="f9" y="f39"/>
                  </a:cubicBezTo>
                  <a:lnTo>
                    <a:pt x="f21" y="f39"/>
                  </a:lnTo>
                  <a:cubicBezTo>
                    <a:pt x="f40" y="f39"/>
                    <a:pt x="f41" y="f37"/>
                    <a:pt x="f41" y="f14"/>
                  </a:cubicBezTo>
                  <a:lnTo>
                    <a:pt x="f41" y="f15"/>
                  </a:lnTo>
                  <a:cubicBezTo>
                    <a:pt x="f41" y="f36"/>
                    <a:pt x="f42" y="f34"/>
                    <a:pt x="f43" y="f34"/>
                  </a:cubicBezTo>
                  <a:cubicBezTo>
                    <a:pt x="f44" y="f34"/>
                    <a:pt x="f45" y="f34"/>
                    <a:pt x="f21" y="f46"/>
                  </a:cubicBezTo>
                  <a:lnTo>
                    <a:pt x="f9" y="f46"/>
                  </a:lnTo>
                  <a:cubicBezTo>
                    <a:pt x="f47" y="f34"/>
                    <a:pt x="f48" y="f34"/>
                    <a:pt x="f33" y="f34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842;p72">
              <a:extLst>
                <a:ext uri="{FF2B5EF4-FFF2-40B4-BE49-F238E27FC236}">
                  <a16:creationId xmlns:a16="http://schemas.microsoft.com/office/drawing/2014/main" id="{B84ECB61-95F2-7474-9903-B9B55DEA1B25}"/>
                </a:ext>
              </a:extLst>
            </p:cNvPr>
            <p:cNvSpPr/>
            <p:nvPr/>
          </p:nvSpPr>
          <p:spPr>
            <a:xfrm>
              <a:off x="7353997" y="1775042"/>
              <a:ext cx="97859" cy="16861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77"/>
                <a:gd name="f4" fmla="val 3407"/>
                <a:gd name="f5" fmla="val 143"/>
                <a:gd name="f6" fmla="val 1"/>
                <a:gd name="f7" fmla="val 48"/>
                <a:gd name="f8" fmla="val 72"/>
                <a:gd name="f9" fmla="val 167"/>
                <a:gd name="f10" fmla="val 263"/>
                <a:gd name="f11" fmla="val 334"/>
                <a:gd name="f12" fmla="val 834"/>
                <a:gd name="f13" fmla="val 1286"/>
                <a:gd name="f14" fmla="val 1643"/>
                <a:gd name="f15" fmla="val 691"/>
                <a:gd name="f16" fmla="val 1120"/>
                <a:gd name="f17" fmla="val 2858"/>
                <a:gd name="f18" fmla="val 2954"/>
                <a:gd name="f19" fmla="val 1620"/>
                <a:gd name="f20" fmla="val 3073"/>
                <a:gd name="f21" fmla="val 1572"/>
                <a:gd name="f22" fmla="val 3192"/>
                <a:gd name="f23" fmla="val 1524"/>
                <a:gd name="f24" fmla="val 3263"/>
                <a:gd name="f25" fmla="val 3358"/>
                <a:gd name="f26" fmla="val 3382"/>
                <a:gd name="f27" fmla="val 1667"/>
                <a:gd name="f28" fmla="val 3406"/>
                <a:gd name="f29" fmla="val 1691"/>
                <a:gd name="f30" fmla="val 1715"/>
                <a:gd name="f31" fmla="val 1762"/>
                <a:gd name="f32" fmla="val 1834"/>
                <a:gd name="f33" fmla="val 1858"/>
                <a:gd name="f34" fmla="val 3311"/>
                <a:gd name="f35" fmla="val 1929"/>
                <a:gd name="f36" fmla="val 3168"/>
                <a:gd name="f37" fmla="val 1953"/>
                <a:gd name="f38" fmla="val 3001"/>
                <a:gd name="f39" fmla="val 501"/>
                <a:gd name="f40" fmla="val 1453"/>
                <a:gd name="f41" fmla="*/ f0 1 1977"/>
                <a:gd name="f42" fmla="*/ f1 1 3407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1977"/>
                <a:gd name="f49" fmla="*/ f46 1 3407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1977" h="3407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8" y="f11"/>
                    <a:pt x="f5" y="f11"/>
                  </a:cubicBez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lnTo>
                    <a:pt x="f14" y="f17"/>
                  </a:lnTo>
                  <a:cubicBezTo>
                    <a:pt x="f14" y="f18"/>
                    <a:pt x="f19" y="f20"/>
                    <a:pt x="f21" y="f22"/>
                  </a:cubicBezTo>
                  <a:cubicBezTo>
                    <a:pt x="f23" y="f24"/>
                    <a:pt x="f21" y="f25"/>
                    <a:pt x="f14" y="f26"/>
                  </a:cubicBezTo>
                  <a:cubicBezTo>
                    <a:pt x="f27" y="f28"/>
                    <a:pt x="f29" y="f28"/>
                    <a:pt x="f30" y="f28"/>
                  </a:cubicBezTo>
                  <a:cubicBezTo>
                    <a:pt x="f31" y="f28"/>
                    <a:pt x="f32" y="f26"/>
                    <a:pt x="f33" y="f34"/>
                  </a:cubicBezTo>
                  <a:cubicBezTo>
                    <a:pt x="f35" y="f36"/>
                    <a:pt x="f37" y="f38"/>
                    <a:pt x="f3" y="f17"/>
                  </a:cubicBezTo>
                  <a:lnTo>
                    <a:pt x="f3" y="f16"/>
                  </a:lnTo>
                  <a:cubicBezTo>
                    <a:pt x="f37" y="f39"/>
                    <a:pt x="f40" y="f6"/>
                    <a:pt x="f12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843;p72">
              <a:extLst>
                <a:ext uri="{FF2B5EF4-FFF2-40B4-BE49-F238E27FC236}">
                  <a16:creationId xmlns:a16="http://schemas.microsoft.com/office/drawing/2014/main" id="{E059AF45-9440-443B-9603-5A1D92D7FA53}"/>
                </a:ext>
              </a:extLst>
            </p:cNvPr>
            <p:cNvSpPr/>
            <p:nvPr/>
          </p:nvSpPr>
          <p:spPr>
            <a:xfrm>
              <a:off x="6920197" y="1775042"/>
              <a:ext cx="501008" cy="3677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122"/>
                <a:gd name="f4" fmla="val 7431"/>
                <a:gd name="f5" fmla="val 9050"/>
                <a:gd name="f6" fmla="val 3978"/>
                <a:gd name="f7" fmla="val 4144"/>
                <a:gd name="f8" fmla="val 5692"/>
                <a:gd name="f9" fmla="val 5192"/>
                <a:gd name="f10" fmla="val 1"/>
                <a:gd name="f11" fmla="val 4573"/>
                <a:gd name="f12" fmla="val 4073"/>
                <a:gd name="f13" fmla="val 501"/>
                <a:gd name="f14" fmla="val 1120"/>
                <a:gd name="f15" fmla="val 2858"/>
                <a:gd name="f16" fmla="val 2930"/>
                <a:gd name="f17" fmla="val 3025"/>
                <a:gd name="f18" fmla="val 4097"/>
                <a:gd name="f19" fmla="val 3120"/>
                <a:gd name="f20" fmla="val 72"/>
                <a:gd name="f21" fmla="val 7169"/>
                <a:gd name="f22" fmla="val 7216"/>
                <a:gd name="f23" fmla="val 7312"/>
                <a:gd name="f24" fmla="val 7383"/>
                <a:gd name="f25" fmla="val 96"/>
                <a:gd name="f26" fmla="val 7407"/>
                <a:gd name="f27" fmla="val 143"/>
                <a:gd name="f28" fmla="val 191"/>
                <a:gd name="f29" fmla="val 215"/>
                <a:gd name="f30" fmla="val 262"/>
                <a:gd name="f31" fmla="val 286"/>
                <a:gd name="f32" fmla="val 4239"/>
                <a:gd name="f33" fmla="val 3454"/>
                <a:gd name="f34" fmla="val 4311"/>
                <a:gd name="f35" fmla="val 3573"/>
                <a:gd name="f36" fmla="val 4406"/>
                <a:gd name="f37" fmla="val 3668"/>
                <a:gd name="f38" fmla="val 4525"/>
                <a:gd name="f39" fmla="val 3763"/>
                <a:gd name="f40" fmla="val 3906"/>
                <a:gd name="f41" fmla="val 3835"/>
                <a:gd name="f42" fmla="val 4454"/>
                <a:gd name="f43" fmla="val 4549"/>
                <a:gd name="f44" fmla="val 4621"/>
                <a:gd name="f45" fmla="val 3930"/>
                <a:gd name="f46" fmla="val 4644"/>
                <a:gd name="f47" fmla="val 3966"/>
                <a:gd name="f48" fmla="val 4656"/>
                <a:gd name="f49" fmla="val 4004"/>
                <a:gd name="f50" fmla="val 4043"/>
                <a:gd name="f51" fmla="val 4085"/>
                <a:gd name="f52" fmla="val 4120"/>
                <a:gd name="f53" fmla="val 4835"/>
                <a:gd name="f54" fmla="val 4930"/>
                <a:gd name="f55" fmla="val 3954"/>
                <a:gd name="f56" fmla="val 5049"/>
                <a:gd name="f57" fmla="val 5168"/>
                <a:gd name="f58" fmla="val 5383"/>
                <a:gd name="f59" fmla="val 4382"/>
                <a:gd name="f60" fmla="val 5430"/>
                <a:gd name="f61" fmla="val 5525"/>
                <a:gd name="f62" fmla="val 9193"/>
                <a:gd name="f63" fmla="val 9288"/>
                <a:gd name="f64" fmla="val 9360"/>
                <a:gd name="f65" fmla="val 9598"/>
                <a:gd name="f66" fmla="val 9741"/>
                <a:gd name="f67" fmla="val 9860"/>
                <a:gd name="f68" fmla="val 10003"/>
                <a:gd name="f69" fmla="val 10074"/>
                <a:gd name="f70" fmla="val 3859"/>
                <a:gd name="f71" fmla="val 3787"/>
                <a:gd name="f72" fmla="val 10098"/>
                <a:gd name="f73" fmla="val 3692"/>
                <a:gd name="f74" fmla="val 10078"/>
                <a:gd name="f75" fmla="val 3633"/>
                <a:gd name="f76" fmla="val 10010"/>
                <a:gd name="f77" fmla="val 3590"/>
                <a:gd name="f78" fmla="val 9947"/>
                <a:gd name="f79" fmla="val 9933"/>
                <a:gd name="f80" fmla="val 9920"/>
                <a:gd name="f81" fmla="val 3592"/>
                <a:gd name="f82" fmla="val 9907"/>
                <a:gd name="f83" fmla="val 3597"/>
                <a:gd name="f84" fmla="val 9812"/>
                <a:gd name="f85" fmla="val 3644"/>
                <a:gd name="f86" fmla="val 9693"/>
                <a:gd name="f87" fmla="val 4740"/>
                <a:gd name="f88" fmla="val 3311"/>
                <a:gd name="f89" fmla="val 691"/>
                <a:gd name="f90" fmla="val 334"/>
                <a:gd name="f91" fmla="val 8193"/>
                <a:gd name="f92" fmla="val 8288"/>
                <a:gd name="f93" fmla="val 310"/>
                <a:gd name="f94" fmla="val 8359"/>
                <a:gd name="f95" fmla="val 263"/>
                <a:gd name="f96" fmla="val 167"/>
                <a:gd name="f97" fmla="*/ f0 1 10122"/>
                <a:gd name="f98" fmla="*/ f1 1 7431"/>
                <a:gd name="f99" fmla="val f2"/>
                <a:gd name="f100" fmla="val f3"/>
                <a:gd name="f101" fmla="val f4"/>
                <a:gd name="f102" fmla="+- f101 0 f99"/>
                <a:gd name="f103" fmla="+- f100 0 f99"/>
                <a:gd name="f104" fmla="*/ f103 1 10122"/>
                <a:gd name="f105" fmla="*/ f102 1 7431"/>
                <a:gd name="f106" fmla="*/ f99 1 f104"/>
                <a:gd name="f107" fmla="*/ f100 1 f104"/>
                <a:gd name="f108" fmla="*/ f99 1 f105"/>
                <a:gd name="f109" fmla="*/ f101 1 f105"/>
                <a:gd name="f110" fmla="*/ f106 f97 1"/>
                <a:gd name="f111" fmla="*/ f107 f97 1"/>
                <a:gd name="f112" fmla="*/ f109 f98 1"/>
                <a:gd name="f113" fmla="*/ f108 f9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0" t="f113" r="f111" b="f112"/>
              <a:pathLst>
                <a:path w="10122" h="7431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6"/>
                  </a:lnTo>
                  <a:close/>
                  <a:moveTo>
                    <a:pt x="f9" y="f10"/>
                  </a:moveTo>
                  <a:cubicBezTo>
                    <a:pt x="f11" y="f10"/>
                    <a:pt x="f12" y="f13"/>
                    <a:pt x="f12" y="f14"/>
                  </a:cubicBezTo>
                  <a:lnTo>
                    <a:pt x="f12" y="f15"/>
                  </a:lnTo>
                  <a:cubicBezTo>
                    <a:pt x="f12" y="f16"/>
                    <a:pt x="f12" y="f17"/>
                    <a:pt x="f18" y="f19"/>
                  </a:cubicBezTo>
                  <a:lnTo>
                    <a:pt x="f20" y="f21"/>
                  </a:lnTo>
                  <a:cubicBezTo>
                    <a:pt x="f2" y="f22"/>
                    <a:pt x="f2" y="f23"/>
                    <a:pt x="f20" y="f24"/>
                  </a:cubicBezTo>
                  <a:cubicBezTo>
                    <a:pt x="f25" y="f26"/>
                    <a:pt x="f27" y="f4"/>
                    <a:pt x="f28" y="f4"/>
                  </a:cubicBezTo>
                  <a:cubicBezTo>
                    <a:pt x="f29" y="f4"/>
                    <a:pt x="f30" y="f26"/>
                    <a:pt x="f31" y="f24"/>
                  </a:cubicBezTo>
                  <a:lnTo>
                    <a:pt x="f32" y="f33"/>
                  </a:lnTo>
                  <a:cubicBezTo>
                    <a:pt x="f34" y="f35"/>
                    <a:pt x="f36" y="f37"/>
                    <a:pt x="f38" y="f39"/>
                  </a:cubicBezTo>
                  <a:lnTo>
                    <a:pt x="f40" y="f36"/>
                  </a:lnTo>
                  <a:cubicBezTo>
                    <a:pt x="f41" y="f42"/>
                    <a:pt x="f41" y="f43"/>
                    <a:pt x="f40" y="f44"/>
                  </a:cubicBezTo>
                  <a:cubicBezTo>
                    <a:pt x="f45" y="f46"/>
                    <a:pt x="f47" y="f48"/>
                    <a:pt x="f49" y="f48"/>
                  </a:cubicBezTo>
                  <a:cubicBezTo>
                    <a:pt x="f50" y="f48"/>
                    <a:pt x="f51" y="f46"/>
                    <a:pt x="f52" y="f44"/>
                  </a:cubicBezTo>
                  <a:lnTo>
                    <a:pt x="f53" y="f40"/>
                  </a:lnTo>
                  <a:cubicBezTo>
                    <a:pt x="f54" y="f55"/>
                    <a:pt x="f56" y="f6"/>
                    <a:pt x="f57" y="f6"/>
                  </a:cubicBezTo>
                  <a:lnTo>
                    <a:pt x="f58" y="f6"/>
                  </a:lnTo>
                  <a:lnTo>
                    <a:pt x="f58" y="f34"/>
                  </a:lnTo>
                  <a:cubicBezTo>
                    <a:pt x="f58" y="f59"/>
                    <a:pt x="f60" y="f42"/>
                    <a:pt x="f61" y="f42"/>
                  </a:cubicBezTo>
                  <a:lnTo>
                    <a:pt x="f62" y="f42"/>
                  </a:lnTo>
                  <a:cubicBezTo>
                    <a:pt x="f63" y="f42"/>
                    <a:pt x="f64" y="f59"/>
                    <a:pt x="f64" y="f34"/>
                  </a:cubicBezTo>
                  <a:lnTo>
                    <a:pt x="f64" y="f6"/>
                  </a:lnTo>
                  <a:lnTo>
                    <a:pt x="f65" y="f6"/>
                  </a:lnTo>
                  <a:cubicBezTo>
                    <a:pt x="f66" y="f6"/>
                    <a:pt x="f67" y="f55"/>
                    <a:pt x="f68" y="f40"/>
                  </a:cubicBezTo>
                  <a:cubicBezTo>
                    <a:pt x="f69" y="f70"/>
                    <a:pt x="f3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cubicBezTo>
                    <a:pt x="f84" y="f85"/>
                    <a:pt x="f86" y="f37"/>
                    <a:pt x="f65" y="f37"/>
                  </a:cubicBezTo>
                  <a:lnTo>
                    <a:pt x="f9" y="f37"/>
                  </a:lnTo>
                  <a:cubicBezTo>
                    <a:pt x="f87" y="f37"/>
                    <a:pt x="f59" y="f88"/>
                    <a:pt x="f59" y="f15"/>
                  </a:cubicBezTo>
                  <a:lnTo>
                    <a:pt x="f59" y="f14"/>
                  </a:lnTo>
                  <a:cubicBezTo>
                    <a:pt x="f59" y="f89"/>
                    <a:pt x="f87" y="f90"/>
                    <a:pt x="f9" y="f90"/>
                  </a:cubicBezTo>
                  <a:lnTo>
                    <a:pt x="f91" y="f90"/>
                  </a:lnTo>
                  <a:cubicBezTo>
                    <a:pt x="f92" y="f93"/>
                    <a:pt x="f94" y="f95"/>
                    <a:pt x="f94" y="f96"/>
                  </a:cubicBezTo>
                  <a:cubicBezTo>
                    <a:pt x="f94" y="f20"/>
                    <a:pt x="f92" y="f10"/>
                    <a:pt x="f91" y="f10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844;p72">
              <a:extLst>
                <a:ext uri="{FF2B5EF4-FFF2-40B4-BE49-F238E27FC236}">
                  <a16:creationId xmlns:a16="http://schemas.microsoft.com/office/drawing/2014/main" id="{2AC81020-8CA5-4CEC-730F-F0A7BB16A565}"/>
                </a:ext>
              </a:extLst>
            </p:cNvPr>
            <p:cNvSpPr/>
            <p:nvPr/>
          </p:nvSpPr>
          <p:spPr>
            <a:xfrm>
              <a:off x="7181889" y="1835173"/>
              <a:ext cx="53062" cy="153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72"/>
                <a:gd name="f4" fmla="val 310"/>
                <a:gd name="f5" fmla="val 215"/>
                <a:gd name="f6" fmla="val 881"/>
                <a:gd name="f7" fmla="*/ f0 1 1072"/>
                <a:gd name="f8" fmla="*/ f1 1 310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1072"/>
                <a:gd name="f15" fmla="*/ f12 1 310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1072" h="310">
                  <a:moveTo>
                    <a:pt x="f5" y="f2"/>
                  </a:moveTo>
                  <a:cubicBezTo>
                    <a:pt x="f2" y="f2"/>
                    <a:pt x="f2" y="f4"/>
                    <a:pt x="f5" y="f4"/>
                  </a:cubicBezTo>
                  <a:lnTo>
                    <a:pt x="f6" y="f4"/>
                  </a:lnTo>
                  <a:cubicBezTo>
                    <a:pt x="f3" y="f4"/>
                    <a:pt x="f3" y="f2"/>
                    <a:pt x="f6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845;p72">
              <a:extLst>
                <a:ext uri="{FF2B5EF4-FFF2-40B4-BE49-F238E27FC236}">
                  <a16:creationId xmlns:a16="http://schemas.microsoft.com/office/drawing/2014/main" id="{F2469616-701E-E904-B23B-6008E572BFF4}"/>
                </a:ext>
              </a:extLst>
            </p:cNvPr>
            <p:cNvSpPr/>
            <p:nvPr/>
          </p:nvSpPr>
          <p:spPr>
            <a:xfrm>
              <a:off x="7181889" y="1892926"/>
              <a:ext cx="53062" cy="153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72"/>
                <a:gd name="f4" fmla="val 310"/>
                <a:gd name="f5" fmla="val 215"/>
                <a:gd name="f6" fmla="val 881"/>
                <a:gd name="f7" fmla="*/ f0 1 1072"/>
                <a:gd name="f8" fmla="*/ f1 1 310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1072"/>
                <a:gd name="f15" fmla="*/ f12 1 310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1072" h="310">
                  <a:moveTo>
                    <a:pt x="f5" y="f2"/>
                  </a:moveTo>
                  <a:cubicBezTo>
                    <a:pt x="f2" y="f2"/>
                    <a:pt x="f2" y="f4"/>
                    <a:pt x="f5" y="f4"/>
                  </a:cubicBezTo>
                  <a:lnTo>
                    <a:pt x="f6" y="f4"/>
                  </a:lnTo>
                  <a:cubicBezTo>
                    <a:pt x="f3" y="f4"/>
                    <a:pt x="f3" y="f2"/>
                    <a:pt x="f6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846;p72">
              <a:extLst>
                <a:ext uri="{FF2B5EF4-FFF2-40B4-BE49-F238E27FC236}">
                  <a16:creationId xmlns:a16="http://schemas.microsoft.com/office/drawing/2014/main" id="{2A9F332E-1103-D396-0B7D-C032933F02F4}"/>
                </a:ext>
              </a:extLst>
            </p:cNvPr>
            <p:cNvSpPr/>
            <p:nvPr/>
          </p:nvSpPr>
          <p:spPr>
            <a:xfrm>
              <a:off x="7190110" y="1861846"/>
              <a:ext cx="16084" cy="159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5"/>
                <a:gd name="f4" fmla="val 323"/>
                <a:gd name="f5" fmla="val 185"/>
                <a:gd name="f6" fmla="val 1"/>
                <a:gd name="f7" fmla="val 172"/>
                <a:gd name="f8" fmla="val 159"/>
                <a:gd name="f9" fmla="val 3"/>
                <a:gd name="f10" fmla="val 144"/>
                <a:gd name="f11" fmla="val 9"/>
                <a:gd name="f12" fmla="val 57"/>
                <a:gd name="f13" fmla="val 247"/>
                <a:gd name="f14" fmla="val 318"/>
                <a:gd name="f15" fmla="val 154"/>
                <a:gd name="f16" fmla="val 321"/>
                <a:gd name="f17" fmla="val 163"/>
                <a:gd name="f18" fmla="val 322"/>
                <a:gd name="f19" fmla="*/ f0 1 325"/>
                <a:gd name="f20" fmla="*/ f1 1 323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325"/>
                <a:gd name="f27" fmla="*/ f24 1 323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325" h="32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6" y="f12"/>
                    <a:pt x="f6" y="f13"/>
                    <a:pt x="f10" y="f14"/>
                  </a:cubicBezTo>
                  <a:cubicBezTo>
                    <a:pt x="f15" y="f16"/>
                    <a:pt x="f17" y="f18"/>
                    <a:pt x="f7" y="f18"/>
                  </a:cubicBezTo>
                  <a:cubicBezTo>
                    <a:pt x="f16" y="f18"/>
                    <a:pt x="f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847;p72">
              <a:extLst>
                <a:ext uri="{FF2B5EF4-FFF2-40B4-BE49-F238E27FC236}">
                  <a16:creationId xmlns:a16="http://schemas.microsoft.com/office/drawing/2014/main" id="{577EB2DA-5FEE-744D-5A7A-6373203DDC6A}"/>
                </a:ext>
              </a:extLst>
            </p:cNvPr>
            <p:cNvSpPr/>
            <p:nvPr/>
          </p:nvSpPr>
          <p:spPr>
            <a:xfrm>
              <a:off x="7212531" y="1861846"/>
              <a:ext cx="16084" cy="159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5"/>
                <a:gd name="f4" fmla="val 323"/>
                <a:gd name="f5" fmla="val 184"/>
                <a:gd name="f6" fmla="val 1"/>
                <a:gd name="f7" fmla="val 172"/>
                <a:gd name="f8" fmla="val 158"/>
                <a:gd name="f9" fmla="val 3"/>
                <a:gd name="f10" fmla="val 143"/>
                <a:gd name="f11" fmla="val 9"/>
                <a:gd name="f12" fmla="val 57"/>
                <a:gd name="f13" fmla="val 247"/>
                <a:gd name="f14" fmla="val 318"/>
                <a:gd name="f15" fmla="val 153"/>
                <a:gd name="f16" fmla="val 321"/>
                <a:gd name="f17" fmla="val 163"/>
                <a:gd name="f18" fmla="val 322"/>
                <a:gd name="f19" fmla="val 320"/>
                <a:gd name="f20" fmla="val 324"/>
                <a:gd name="f21" fmla="*/ f0 1 325"/>
                <a:gd name="f22" fmla="*/ f1 1 323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325"/>
                <a:gd name="f29" fmla="*/ f26 1 323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325" h="32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2" y="f13"/>
                    <a:pt x="f10" y="f14"/>
                  </a:cubicBezTo>
                  <a:cubicBezTo>
                    <a:pt x="f15" y="f16"/>
                    <a:pt x="f17" y="f18"/>
                    <a:pt x="f7" y="f18"/>
                  </a:cubicBezTo>
                  <a:cubicBezTo>
                    <a:pt x="f19" y="f18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1" name="Google Shape;848;p72">
            <a:extLst>
              <a:ext uri="{FF2B5EF4-FFF2-40B4-BE49-F238E27FC236}">
                <a16:creationId xmlns:a16="http://schemas.microsoft.com/office/drawing/2014/main" id="{39ED618F-2BAF-F7AC-B81C-3A3DFF7C0B3D}"/>
              </a:ext>
            </a:extLst>
          </p:cNvPr>
          <p:cNvGrpSpPr/>
          <p:nvPr/>
        </p:nvGrpSpPr>
        <p:grpSpPr>
          <a:xfrm>
            <a:off x="1692746" y="1706691"/>
            <a:ext cx="530461" cy="530388"/>
            <a:chOff x="1692746" y="1706691"/>
            <a:chExt cx="530461" cy="530388"/>
          </a:xfrm>
        </p:grpSpPr>
        <p:sp>
          <p:nvSpPr>
            <p:cNvPr id="22" name="Google Shape;849;p72">
              <a:extLst>
                <a:ext uri="{FF2B5EF4-FFF2-40B4-BE49-F238E27FC236}">
                  <a16:creationId xmlns:a16="http://schemas.microsoft.com/office/drawing/2014/main" id="{B2394195-9A50-8485-21EE-1BD3830FB8A7}"/>
                </a:ext>
              </a:extLst>
            </p:cNvPr>
            <p:cNvSpPr/>
            <p:nvPr/>
          </p:nvSpPr>
          <p:spPr>
            <a:xfrm>
              <a:off x="1692746" y="1706691"/>
              <a:ext cx="530461" cy="53038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717"/>
                <a:gd name="f4" fmla="val 6049"/>
                <a:gd name="f5" fmla="val 334"/>
                <a:gd name="f6" fmla="val 1644"/>
                <a:gd name="f7" fmla="val 1882"/>
                <a:gd name="f8" fmla="val 5883"/>
                <a:gd name="f9" fmla="val 2048"/>
                <a:gd name="f10" fmla="val 5644"/>
                <a:gd name="f11" fmla="val 2072"/>
                <a:gd name="f12" fmla="val 5073"/>
                <a:gd name="f13" fmla="val 4835"/>
                <a:gd name="f14" fmla="val 4644"/>
                <a:gd name="f15" fmla="val 4668"/>
                <a:gd name="f16" fmla="val 1684"/>
                <a:gd name="f17" fmla="val 4666"/>
                <a:gd name="f18" fmla="val 1903"/>
                <a:gd name="f19" fmla="val 4848"/>
                <a:gd name="f20" fmla="val 5859"/>
                <a:gd name="f21" fmla="val 1657"/>
                <a:gd name="f22" fmla="val 4667"/>
                <a:gd name="f23" fmla="val 1671"/>
                <a:gd name="f24" fmla="val 4501"/>
                <a:gd name="f25" fmla="val 4430"/>
                <a:gd name="f26" fmla="val 4358"/>
                <a:gd name="f27" fmla="val 72"/>
                <a:gd name="f28" fmla="val 167"/>
                <a:gd name="f29" fmla="val 1953"/>
                <a:gd name="f30" fmla="val 4549"/>
                <a:gd name="f31" fmla="val 2239"/>
                <a:gd name="f32" fmla="val 2334"/>
                <a:gd name="f33" fmla="val 4263"/>
                <a:gd name="f34" fmla="val 4573"/>
                <a:gd name="f35" fmla="val 4597"/>
                <a:gd name="f36" fmla="val 4287"/>
                <a:gd name="f37" fmla="val 4335"/>
                <a:gd name="f38" fmla="val 4406"/>
                <a:gd name="f39" fmla="val 6216"/>
                <a:gd name="f40" fmla="val 6311"/>
                <a:gd name="f41" fmla="val 6359"/>
                <a:gd name="f42" fmla="val 6168"/>
                <a:gd name="f43" fmla="val 3311"/>
                <a:gd name="f44" fmla="val 3382"/>
                <a:gd name="f45" fmla="val 3454"/>
                <a:gd name="f46" fmla="val 5811"/>
                <a:gd name="f47" fmla="val 5740"/>
                <a:gd name="f48" fmla="val 5573"/>
                <a:gd name="f49" fmla="val 2406"/>
                <a:gd name="f50" fmla="val 5144"/>
                <a:gd name="f51" fmla="val 4763"/>
                <a:gd name="f52" fmla="val 5168"/>
                <a:gd name="f53" fmla="val 4739"/>
                <a:gd name="f54" fmla="val 2382"/>
                <a:gd name="f55" fmla="val 5597"/>
                <a:gd name="f56" fmla="val 5978"/>
                <a:gd name="f57" fmla="val 6454"/>
                <a:gd name="f58" fmla="val 8359"/>
                <a:gd name="f59" fmla="val 5954"/>
                <a:gd name="f60" fmla="val 8335"/>
                <a:gd name="f61" fmla="val 4025"/>
                <a:gd name="f62" fmla="val 3930"/>
                <a:gd name="f63" fmla="val 3858"/>
                <a:gd name="f64" fmla="val 6145"/>
                <a:gd name="f65" fmla="val 6430"/>
                <a:gd name="f66" fmla="val 8383"/>
                <a:gd name="f67" fmla="val 8478"/>
                <a:gd name="f68" fmla="val 8764"/>
                <a:gd name="f69" fmla="val 9074"/>
                <a:gd name="f70" fmla="val 10550"/>
                <a:gd name="f71" fmla="val 10645"/>
                <a:gd name="f72" fmla="val 5240"/>
                <a:gd name="f73" fmla="val 10479"/>
                <a:gd name="f74" fmla="val 10407"/>
                <a:gd name="f75" fmla="val 8836"/>
                <a:gd name="f76" fmla="val 4859"/>
                <a:gd name="f77" fmla="val 8645"/>
                <a:gd name="f78" fmla="val 5097"/>
                <a:gd name="f79" fmla="val 6073"/>
                <a:gd name="f80" fmla="val 10383"/>
                <a:gd name="f81" fmla="val 5787"/>
                <a:gd name="f82" fmla="val 5692"/>
                <a:gd name="f83" fmla="val 5621"/>
                <a:gd name="f84" fmla="val 10455"/>
                <a:gd name="f85" fmla="val 10622"/>
                <a:gd name="f86" fmla="val 10693"/>
                <a:gd name="f87" fmla="val 6383"/>
                <a:gd name="f88" fmla="val 9050"/>
                <a:gd name="f89" fmla="val 8740"/>
                <a:gd name="f90" fmla="val 6192"/>
                <a:gd name="f91" fmla="val 5906"/>
                <a:gd name="f92" fmla="val 6121"/>
                <a:gd name="f93" fmla="val 8502"/>
                <a:gd name="f94" fmla="val 9621"/>
                <a:gd name="f95" fmla="val 9693"/>
                <a:gd name="f96" fmla="val 9764"/>
                <a:gd name="f97" fmla="val 6287"/>
                <a:gd name="f98" fmla="val 8859"/>
                <a:gd name="f99" fmla="val 8669"/>
                <a:gd name="f100" fmla="val 10336"/>
                <a:gd name="f101" fmla="val 10241"/>
                <a:gd name="f102" fmla="val 10169"/>
                <a:gd name="f103" fmla="val 10646"/>
                <a:gd name="f104" fmla="val 4525"/>
                <a:gd name="f105" fmla="val 2215"/>
                <a:gd name="f106" fmla="*/ f0 1 10717"/>
                <a:gd name="f107" fmla="*/ f1 1 10717"/>
                <a:gd name="f108" fmla="val f2"/>
                <a:gd name="f109" fmla="val f3"/>
                <a:gd name="f110" fmla="+- f109 0 f108"/>
                <a:gd name="f111" fmla="*/ f110 1 10717"/>
                <a:gd name="f112" fmla="*/ f108 1 f111"/>
                <a:gd name="f113" fmla="*/ f109 1 f111"/>
                <a:gd name="f114" fmla="*/ f112 f106 1"/>
                <a:gd name="f115" fmla="*/ f113 f106 1"/>
                <a:gd name="f116" fmla="*/ f113 f107 1"/>
                <a:gd name="f117" fmla="*/ f112 f10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4" t="f117" r="f115" b="f116"/>
              <a:pathLst>
                <a:path w="10717" h="10717">
                  <a:moveTo>
                    <a:pt x="f4" y="f5"/>
                  </a:moveTo>
                  <a:lnTo>
                    <a:pt x="f4" y="f6"/>
                  </a:lnTo>
                  <a:cubicBezTo>
                    <a:pt x="f4" y="f7"/>
                    <a:pt x="f8" y="f9"/>
                    <a:pt x="f10" y="f11"/>
                  </a:cubicBezTo>
                  <a:lnTo>
                    <a:pt x="f12" y="f11"/>
                  </a:lnTo>
                  <a:cubicBezTo>
                    <a:pt x="f13" y="f11"/>
                    <a:pt x="f14" y="f7"/>
                    <a:pt x="f15" y="f6"/>
                  </a:cubicBezTo>
                  <a:lnTo>
                    <a:pt x="f15" y="f5"/>
                  </a:lnTo>
                  <a:close/>
                  <a:moveTo>
                    <a:pt x="f16" y="f17"/>
                  </a:moveTo>
                  <a:cubicBezTo>
                    <a:pt x="f18" y="f17"/>
                    <a:pt x="f11" y="f19"/>
                    <a:pt x="f11" y="f12"/>
                  </a:cubicBezTo>
                  <a:lnTo>
                    <a:pt x="f11" y="f10"/>
                  </a:lnTo>
                  <a:cubicBezTo>
                    <a:pt x="f11" y="f20"/>
                    <a:pt x="f7" y="f4"/>
                    <a:pt x="f6" y="f4"/>
                  </a:cubicBezTo>
                  <a:lnTo>
                    <a:pt x="f5" y="f4"/>
                  </a:lnTo>
                  <a:lnTo>
                    <a:pt x="f5" y="f15"/>
                  </a:lnTo>
                  <a:lnTo>
                    <a:pt x="f6" y="f15"/>
                  </a:lnTo>
                  <a:cubicBezTo>
                    <a:pt x="f21" y="f22"/>
                    <a:pt x="f23" y="f17"/>
                    <a:pt x="f16" y="f17"/>
                  </a:cubicBezTo>
                  <a:close/>
                  <a:moveTo>
                    <a:pt x="f24" y="f2"/>
                  </a:moveTo>
                  <a:cubicBezTo>
                    <a:pt x="f25" y="f2"/>
                    <a:pt x="f26" y="f27"/>
                    <a:pt x="f26" y="f28"/>
                  </a:cubicBezTo>
                  <a:lnTo>
                    <a:pt x="f26" y="f6"/>
                  </a:lnTo>
                  <a:cubicBezTo>
                    <a:pt x="f26" y="f29"/>
                    <a:pt x="f30" y="f31"/>
                    <a:pt x="f13" y="f32"/>
                  </a:cubicBezTo>
                  <a:lnTo>
                    <a:pt x="f13" y="f33"/>
                  </a:lnTo>
                  <a:cubicBezTo>
                    <a:pt x="f13" y="f34"/>
                    <a:pt x="f35" y="f13"/>
                    <a:pt x="f36" y="f13"/>
                  </a:cubicBezTo>
                  <a:lnTo>
                    <a:pt x="f32" y="f13"/>
                  </a:lnTo>
                  <a:cubicBezTo>
                    <a:pt x="f31" y="f30"/>
                    <a:pt x="f29" y="f37"/>
                    <a:pt x="f6" y="f37"/>
                  </a:cubicBezTo>
                  <a:lnTo>
                    <a:pt x="f28" y="f37"/>
                  </a:lnTo>
                  <a:cubicBezTo>
                    <a:pt x="f27" y="f37"/>
                    <a:pt x="f2" y="f38"/>
                    <a:pt x="f2" y="f24"/>
                  </a:cubicBezTo>
                  <a:lnTo>
                    <a:pt x="f2" y="f39"/>
                  </a:lnTo>
                  <a:cubicBezTo>
                    <a:pt x="f2" y="f40"/>
                    <a:pt x="f27" y="f41"/>
                    <a:pt x="f28" y="f41"/>
                  </a:cubicBezTo>
                  <a:lnTo>
                    <a:pt x="f6" y="f41"/>
                  </a:lnTo>
                  <a:cubicBezTo>
                    <a:pt x="f29" y="f41"/>
                    <a:pt x="f31" y="f42"/>
                    <a:pt x="f32" y="f8"/>
                  </a:cubicBezTo>
                  <a:lnTo>
                    <a:pt x="f43" y="f8"/>
                  </a:lnTo>
                  <a:cubicBezTo>
                    <a:pt x="f44" y="f8"/>
                    <a:pt x="f45" y="f46"/>
                    <a:pt x="f45" y="f47"/>
                  </a:cubicBezTo>
                  <a:cubicBezTo>
                    <a:pt x="f45" y="f10"/>
                    <a:pt x="f44" y="f48"/>
                    <a:pt x="f43" y="f48"/>
                  </a:cubicBezTo>
                  <a:lnTo>
                    <a:pt x="f49" y="f48"/>
                  </a:lnTo>
                  <a:lnTo>
                    <a:pt x="f49" y="f50"/>
                  </a:lnTo>
                  <a:lnTo>
                    <a:pt x="f36" y="f50"/>
                  </a:lnTo>
                  <a:cubicBezTo>
                    <a:pt x="f51" y="f50"/>
                    <a:pt x="f52" y="f53"/>
                    <a:pt x="f52" y="f33"/>
                  </a:cubicBezTo>
                  <a:lnTo>
                    <a:pt x="f52" y="f54"/>
                  </a:lnTo>
                  <a:lnTo>
                    <a:pt x="f55" y="f54"/>
                  </a:lnTo>
                  <a:lnTo>
                    <a:pt x="f55" y="f33"/>
                  </a:lnTo>
                  <a:cubicBezTo>
                    <a:pt x="f55" y="f53"/>
                    <a:pt x="f56" y="f50"/>
                    <a:pt x="f57" y="f50"/>
                  </a:cubicBezTo>
                  <a:lnTo>
                    <a:pt x="f58" y="f50"/>
                  </a:lnTo>
                  <a:lnTo>
                    <a:pt x="f58" y="f48"/>
                  </a:lnTo>
                  <a:lnTo>
                    <a:pt x="f57" y="f48"/>
                  </a:lnTo>
                  <a:cubicBezTo>
                    <a:pt x="f56" y="f48"/>
                    <a:pt x="f48" y="f59"/>
                    <a:pt x="f48" y="f57"/>
                  </a:cubicBezTo>
                  <a:lnTo>
                    <a:pt x="f48" y="f60"/>
                  </a:lnTo>
                  <a:lnTo>
                    <a:pt x="f50" y="f60"/>
                  </a:lnTo>
                  <a:lnTo>
                    <a:pt x="f50" y="f57"/>
                  </a:lnTo>
                  <a:cubicBezTo>
                    <a:pt x="f50" y="f59"/>
                    <a:pt x="f51" y="f48"/>
                    <a:pt x="f36" y="f48"/>
                  </a:cubicBezTo>
                  <a:lnTo>
                    <a:pt x="f61" y="f48"/>
                  </a:lnTo>
                  <a:cubicBezTo>
                    <a:pt x="f62" y="f48"/>
                    <a:pt x="f63" y="f10"/>
                    <a:pt x="f63" y="f47"/>
                  </a:cubicBezTo>
                  <a:cubicBezTo>
                    <a:pt x="f63" y="f46"/>
                    <a:pt x="f62" y="f8"/>
                    <a:pt x="f61" y="f8"/>
                  </a:cubicBezTo>
                  <a:lnTo>
                    <a:pt x="f36" y="f8"/>
                  </a:lnTo>
                  <a:cubicBezTo>
                    <a:pt x="f35" y="f8"/>
                    <a:pt x="f13" y="f64"/>
                    <a:pt x="f13" y="f65"/>
                  </a:cubicBezTo>
                  <a:lnTo>
                    <a:pt x="f13" y="f66"/>
                  </a:lnTo>
                  <a:cubicBezTo>
                    <a:pt x="f30" y="f67"/>
                    <a:pt x="f26" y="f68"/>
                    <a:pt x="f26" y="f69"/>
                  </a:cubicBezTo>
                  <a:lnTo>
                    <a:pt x="f26" y="f70"/>
                  </a:lnTo>
                  <a:cubicBezTo>
                    <a:pt x="f26" y="f71"/>
                    <a:pt x="f25" y="f3"/>
                    <a:pt x="f24" y="f3"/>
                  </a:cubicBezTo>
                  <a:lnTo>
                    <a:pt x="f12" y="f3"/>
                  </a:lnTo>
                  <a:cubicBezTo>
                    <a:pt x="f52" y="f3"/>
                    <a:pt x="f72" y="f71"/>
                    <a:pt x="f72" y="f70"/>
                  </a:cubicBezTo>
                  <a:cubicBezTo>
                    <a:pt x="f72" y="f73"/>
                    <a:pt x="f52" y="f74"/>
                    <a:pt x="f12" y="f74"/>
                  </a:cubicBezTo>
                  <a:lnTo>
                    <a:pt x="f15" y="f74"/>
                  </a:lnTo>
                  <a:lnTo>
                    <a:pt x="f15" y="f69"/>
                  </a:lnTo>
                  <a:cubicBezTo>
                    <a:pt x="f15" y="f75"/>
                    <a:pt x="f76" y="f77"/>
                    <a:pt x="f78" y="f77"/>
                  </a:cubicBezTo>
                  <a:lnTo>
                    <a:pt x="f10" y="f77"/>
                  </a:lnTo>
                  <a:cubicBezTo>
                    <a:pt x="f8" y="f77"/>
                    <a:pt x="f79" y="f75"/>
                    <a:pt x="f79" y="f69"/>
                  </a:cubicBezTo>
                  <a:lnTo>
                    <a:pt x="f79" y="f80"/>
                  </a:lnTo>
                  <a:lnTo>
                    <a:pt x="f81" y="f80"/>
                  </a:lnTo>
                  <a:cubicBezTo>
                    <a:pt x="f82" y="f80"/>
                    <a:pt x="f83" y="f84"/>
                    <a:pt x="f83" y="f70"/>
                  </a:cubicBezTo>
                  <a:cubicBezTo>
                    <a:pt x="f83" y="f85"/>
                    <a:pt x="f82" y="f86"/>
                    <a:pt x="f81" y="f86"/>
                  </a:cubicBezTo>
                  <a:lnTo>
                    <a:pt x="f39" y="f86"/>
                  </a:lnTo>
                  <a:cubicBezTo>
                    <a:pt x="f40" y="f86"/>
                    <a:pt x="f87" y="f85"/>
                    <a:pt x="f87" y="f70"/>
                  </a:cubicBezTo>
                  <a:lnTo>
                    <a:pt x="f87" y="f88"/>
                  </a:lnTo>
                  <a:cubicBezTo>
                    <a:pt x="f87" y="f89"/>
                    <a:pt x="f90" y="f67"/>
                    <a:pt x="f91" y="f58"/>
                  </a:cubicBezTo>
                  <a:lnTo>
                    <a:pt x="f91" y="f65"/>
                  </a:lnTo>
                  <a:cubicBezTo>
                    <a:pt x="f91" y="f92"/>
                    <a:pt x="f64" y="f8"/>
                    <a:pt x="f57" y="f8"/>
                  </a:cubicBezTo>
                  <a:lnTo>
                    <a:pt x="f66" y="f8"/>
                  </a:lnTo>
                  <a:cubicBezTo>
                    <a:pt x="f93" y="f42"/>
                    <a:pt x="f68" y="f41"/>
                    <a:pt x="f69" y="f41"/>
                  </a:cubicBezTo>
                  <a:lnTo>
                    <a:pt x="f94" y="f41"/>
                  </a:lnTo>
                  <a:cubicBezTo>
                    <a:pt x="f95" y="f41"/>
                    <a:pt x="f96" y="f97"/>
                    <a:pt x="f96" y="f90"/>
                  </a:cubicBezTo>
                  <a:cubicBezTo>
                    <a:pt x="f96" y="f92"/>
                    <a:pt x="f95" y="f4"/>
                    <a:pt x="f94" y="f4"/>
                  </a:cubicBezTo>
                  <a:lnTo>
                    <a:pt x="f69" y="f4"/>
                  </a:lnTo>
                  <a:cubicBezTo>
                    <a:pt x="f98" y="f4"/>
                    <a:pt x="f99" y="f20"/>
                    <a:pt x="f99" y="f83"/>
                  </a:cubicBezTo>
                  <a:lnTo>
                    <a:pt x="f99" y="f12"/>
                  </a:lnTo>
                  <a:cubicBezTo>
                    <a:pt x="f99" y="f13"/>
                    <a:pt x="f98" y="f14"/>
                    <a:pt x="f69" y="f14"/>
                  </a:cubicBezTo>
                  <a:lnTo>
                    <a:pt x="f74" y="f14"/>
                  </a:lnTo>
                  <a:lnTo>
                    <a:pt x="f74" y="f4"/>
                  </a:lnTo>
                  <a:lnTo>
                    <a:pt x="f100" y="f4"/>
                  </a:lnTo>
                  <a:cubicBezTo>
                    <a:pt x="f101" y="f4"/>
                    <a:pt x="f102" y="f92"/>
                    <a:pt x="f102" y="f90"/>
                  </a:cubicBezTo>
                  <a:cubicBezTo>
                    <a:pt x="f102" y="f97"/>
                    <a:pt x="f101" y="f41"/>
                    <a:pt x="f100" y="f41"/>
                  </a:cubicBezTo>
                  <a:lnTo>
                    <a:pt x="f70" y="f41"/>
                  </a:lnTo>
                  <a:cubicBezTo>
                    <a:pt x="f103" y="f41"/>
                    <a:pt x="f3" y="f97"/>
                    <a:pt x="f3" y="f90"/>
                  </a:cubicBezTo>
                  <a:lnTo>
                    <a:pt x="f3" y="f104"/>
                  </a:lnTo>
                  <a:cubicBezTo>
                    <a:pt x="f3" y="f25"/>
                    <a:pt x="f103" y="f37"/>
                    <a:pt x="f70" y="f37"/>
                  </a:cubicBezTo>
                  <a:lnTo>
                    <a:pt x="f69" y="f37"/>
                  </a:lnTo>
                  <a:cubicBezTo>
                    <a:pt x="f68" y="f37"/>
                    <a:pt x="f93" y="f30"/>
                    <a:pt x="f66" y="f13"/>
                  </a:cubicBezTo>
                  <a:lnTo>
                    <a:pt x="f57" y="f13"/>
                  </a:lnTo>
                  <a:cubicBezTo>
                    <a:pt x="f64" y="f13"/>
                    <a:pt x="f8" y="f34"/>
                    <a:pt x="f91" y="f33"/>
                  </a:cubicBezTo>
                  <a:lnTo>
                    <a:pt x="f91" y="f32"/>
                  </a:lnTo>
                  <a:cubicBezTo>
                    <a:pt x="f90" y="f105"/>
                    <a:pt x="f87" y="f29"/>
                    <a:pt x="f87" y="f6"/>
                  </a:cubicBezTo>
                  <a:lnTo>
                    <a:pt x="f87" y="f28"/>
                  </a:lnTo>
                  <a:cubicBezTo>
                    <a:pt x="f87" y="f27"/>
                    <a:pt x="f40" y="f2"/>
                    <a:pt x="f39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850;p72">
              <a:extLst>
                <a:ext uri="{FF2B5EF4-FFF2-40B4-BE49-F238E27FC236}">
                  <a16:creationId xmlns:a16="http://schemas.microsoft.com/office/drawing/2014/main" id="{31E0B620-388F-E0EE-CD24-9C605D239FC4}"/>
                </a:ext>
              </a:extLst>
            </p:cNvPr>
            <p:cNvSpPr/>
            <p:nvPr/>
          </p:nvSpPr>
          <p:spPr>
            <a:xfrm>
              <a:off x="1939094" y="2144734"/>
              <a:ext cx="39694" cy="159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02"/>
                <a:gd name="f4" fmla="val 322"/>
                <a:gd name="f5" fmla="val 679"/>
                <a:gd name="f6" fmla="val 668"/>
                <a:gd name="f7" fmla="val 657"/>
                <a:gd name="f8" fmla="val 3"/>
                <a:gd name="f9" fmla="val 644"/>
                <a:gd name="f10" fmla="val 8"/>
                <a:gd name="f11" fmla="val 144"/>
                <a:gd name="f12" fmla="val 1"/>
                <a:gd name="f13" fmla="val 56"/>
                <a:gd name="f14" fmla="val 246"/>
                <a:gd name="f15" fmla="val 318"/>
                <a:gd name="f16" fmla="val 652"/>
                <a:gd name="f17" fmla="val 320"/>
                <a:gd name="f18" fmla="val 661"/>
                <a:gd name="f19" fmla="val 669"/>
                <a:gd name="f20" fmla="val 798"/>
                <a:gd name="f21" fmla="*/ f0 1 802"/>
                <a:gd name="f22" fmla="*/ f1 1 322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802"/>
                <a:gd name="f29" fmla="*/ f26 1 322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802" h="32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0"/>
                  </a:lnTo>
                  <a:cubicBezTo>
                    <a:pt x="f12" y="f13"/>
                    <a:pt x="f12" y="f14"/>
                    <a:pt x="f11" y="f15"/>
                  </a:cubicBezTo>
                  <a:lnTo>
                    <a:pt x="f9" y="f15"/>
                  </a:lnTo>
                  <a:cubicBezTo>
                    <a:pt x="f16" y="f17"/>
                    <a:pt x="f18" y="f4"/>
                    <a:pt x="f19" y="f4"/>
                  </a:cubicBezTo>
                  <a:cubicBezTo>
                    <a:pt x="f20" y="f4"/>
                    <a:pt x="f3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851;p72">
              <a:extLst>
                <a:ext uri="{FF2B5EF4-FFF2-40B4-BE49-F238E27FC236}">
                  <a16:creationId xmlns:a16="http://schemas.microsoft.com/office/drawing/2014/main" id="{352BE0D9-8A44-4240-B5F9-74253499E701}"/>
                </a:ext>
              </a:extLst>
            </p:cNvPr>
            <p:cNvSpPr/>
            <p:nvPr/>
          </p:nvSpPr>
          <p:spPr>
            <a:xfrm>
              <a:off x="1936763" y="1783107"/>
              <a:ext cx="42217" cy="155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3"/>
                <a:gd name="f4" fmla="val 315"/>
                <a:gd name="f5" fmla="val 718"/>
                <a:gd name="f6" fmla="val 710"/>
                <a:gd name="f7" fmla="val 700"/>
                <a:gd name="f8" fmla="val 2"/>
                <a:gd name="f9" fmla="val 691"/>
                <a:gd name="f10" fmla="val 4"/>
                <a:gd name="f11" fmla="val 191"/>
                <a:gd name="f12" fmla="val 28"/>
                <a:gd name="f13" fmla="val 290"/>
                <a:gd name="f14" fmla="val 314"/>
                <a:gd name="f15" fmla="val 696"/>
                <a:gd name="f16" fmla="val 701"/>
                <a:gd name="f17" fmla="val 705"/>
                <a:gd name="f18" fmla="val 848"/>
                <a:gd name="f19" fmla="val 852"/>
                <a:gd name="f20" fmla="*/ f0 1 853"/>
                <a:gd name="f21" fmla="*/ f1 1 315"/>
                <a:gd name="f22" fmla="val f2"/>
                <a:gd name="f23" fmla="val f3"/>
                <a:gd name="f24" fmla="val f4"/>
                <a:gd name="f25" fmla="+- f24 0 f22"/>
                <a:gd name="f26" fmla="+- f23 0 f22"/>
                <a:gd name="f27" fmla="*/ f26 1 853"/>
                <a:gd name="f28" fmla="*/ f25 1 315"/>
                <a:gd name="f29" fmla="*/ f22 1 f27"/>
                <a:gd name="f30" fmla="*/ f23 1 f27"/>
                <a:gd name="f31" fmla="*/ f22 1 f28"/>
                <a:gd name="f32" fmla="*/ f24 1 f28"/>
                <a:gd name="f33" fmla="*/ f29 f20 1"/>
                <a:gd name="f34" fmla="*/ f30 f20 1"/>
                <a:gd name="f35" fmla="*/ f32 f21 1"/>
                <a:gd name="f36" fmla="*/ f31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3" t="f36" r="f34" b="f35"/>
              <a:pathLst>
                <a:path w="853" h="31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0"/>
                  </a:lnTo>
                  <a:cubicBezTo>
                    <a:pt x="f2" y="f12"/>
                    <a:pt x="f2" y="f13"/>
                    <a:pt x="f11" y="f14"/>
                  </a:cubicBezTo>
                  <a:lnTo>
                    <a:pt x="f9" y="f14"/>
                  </a:lnTo>
                  <a:cubicBezTo>
                    <a:pt x="f15" y="f4"/>
                    <a:pt x="f16" y="f4"/>
                    <a:pt x="f17" y="f4"/>
                  </a:cubicBezTo>
                  <a:cubicBezTo>
                    <a:pt x="f18" y="f4"/>
                    <a:pt x="f19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852;p72">
              <a:extLst>
                <a:ext uri="{FF2B5EF4-FFF2-40B4-BE49-F238E27FC236}">
                  <a16:creationId xmlns:a16="http://schemas.microsoft.com/office/drawing/2014/main" id="{FBF8E7A8-8A08-AC38-1CBE-7912C47B3D1C}"/>
                </a:ext>
              </a:extLst>
            </p:cNvPr>
            <p:cNvSpPr/>
            <p:nvPr/>
          </p:nvSpPr>
          <p:spPr>
            <a:xfrm>
              <a:off x="1769363" y="1951814"/>
              <a:ext cx="15343" cy="401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0"/>
                <a:gd name="f4" fmla="val 811"/>
                <a:gd name="f5" fmla="val 167"/>
                <a:gd name="f6" fmla="val 1"/>
                <a:gd name="f7" fmla="val 72"/>
                <a:gd name="f8" fmla="val 644"/>
                <a:gd name="f9" fmla="val 739"/>
                <a:gd name="f10" fmla="val 810"/>
                <a:gd name="f11" fmla="val 239"/>
                <a:gd name="f12" fmla="*/ f0 1 310"/>
                <a:gd name="f13" fmla="*/ f1 1 811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310"/>
                <a:gd name="f20" fmla="*/ f17 1 811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310" h="811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lnTo>
                    <a:pt x="f2" y="f8"/>
                  </a:lnTo>
                  <a:cubicBezTo>
                    <a:pt x="f2" y="f9"/>
                    <a:pt x="f7" y="f10"/>
                    <a:pt x="f5" y="f10"/>
                  </a:cubicBezTo>
                  <a:cubicBezTo>
                    <a:pt x="f11" y="f10"/>
                    <a:pt x="f3" y="f9"/>
                    <a:pt x="f3" y="f8"/>
                  </a:cubicBezTo>
                  <a:lnTo>
                    <a:pt x="f3" y="f5"/>
                  </a:lnTo>
                  <a:cubicBezTo>
                    <a:pt x="f3" y="f7"/>
                    <a:pt x="f11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853;p72">
              <a:extLst>
                <a:ext uri="{FF2B5EF4-FFF2-40B4-BE49-F238E27FC236}">
                  <a16:creationId xmlns:a16="http://schemas.microsoft.com/office/drawing/2014/main" id="{683D3DD1-E4DD-A800-2AF1-D3BB16D9FE41}"/>
                </a:ext>
              </a:extLst>
            </p:cNvPr>
            <p:cNvSpPr/>
            <p:nvPr/>
          </p:nvSpPr>
          <p:spPr>
            <a:xfrm>
              <a:off x="2131237" y="1951814"/>
              <a:ext cx="16532" cy="401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4"/>
                <a:gd name="f4" fmla="val 811"/>
                <a:gd name="f5" fmla="val 167"/>
                <a:gd name="f6" fmla="val 1"/>
                <a:gd name="f7" fmla="val 72"/>
                <a:gd name="f8" fmla="val 644"/>
                <a:gd name="f9" fmla="val 739"/>
                <a:gd name="f10" fmla="val 810"/>
                <a:gd name="f11" fmla="val 262"/>
                <a:gd name="f12" fmla="val 310"/>
                <a:gd name="f13" fmla="*/ f0 1 334"/>
                <a:gd name="f14" fmla="*/ f1 1 811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334"/>
                <a:gd name="f21" fmla="*/ f18 1 811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334" h="811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lnTo>
                    <a:pt x="f2" y="f8"/>
                  </a:lnTo>
                  <a:cubicBezTo>
                    <a:pt x="f2" y="f9"/>
                    <a:pt x="f7" y="f10"/>
                    <a:pt x="f5" y="f10"/>
                  </a:cubicBezTo>
                  <a:cubicBezTo>
                    <a:pt x="f11" y="f10"/>
                    <a:pt x="f3" y="f9"/>
                    <a:pt x="f3" y="f8"/>
                  </a:cubicBezTo>
                  <a:lnTo>
                    <a:pt x="f3" y="f5"/>
                  </a:lnTo>
                  <a:cubicBezTo>
                    <a:pt x="f12" y="f7"/>
                    <a:pt x="f11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854;p72">
              <a:extLst>
                <a:ext uri="{FF2B5EF4-FFF2-40B4-BE49-F238E27FC236}">
                  <a16:creationId xmlns:a16="http://schemas.microsoft.com/office/drawing/2014/main" id="{68C3D4A1-52B3-926B-AD59-0CA080768ADF}"/>
                </a:ext>
              </a:extLst>
            </p:cNvPr>
            <p:cNvSpPr/>
            <p:nvPr/>
          </p:nvSpPr>
          <p:spPr>
            <a:xfrm>
              <a:off x="1824758" y="1963600"/>
              <a:ext cx="20098" cy="165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6"/>
                <a:gd name="f4" fmla="val 335"/>
                <a:gd name="f5" fmla="val 191"/>
                <a:gd name="f6" fmla="val 1"/>
                <a:gd name="f7" fmla="val 334"/>
                <a:gd name="f8" fmla="*/ f0 1 406"/>
                <a:gd name="f9" fmla="*/ f1 1 335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406"/>
                <a:gd name="f16" fmla="*/ f13 1 335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406" h="335">
                  <a:moveTo>
                    <a:pt x="f5" y="f6"/>
                  </a:moveTo>
                  <a:cubicBezTo>
                    <a:pt x="f6" y="f6"/>
                    <a:pt x="f6" y="f7"/>
                    <a:pt x="f5" y="f7"/>
                  </a:cubicBezTo>
                  <a:cubicBezTo>
                    <a:pt x="f3" y="f7"/>
                    <a:pt x="f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855;p72">
              <a:extLst>
                <a:ext uri="{FF2B5EF4-FFF2-40B4-BE49-F238E27FC236}">
                  <a16:creationId xmlns:a16="http://schemas.microsoft.com/office/drawing/2014/main" id="{3DC08B55-76CA-612A-5C35-C318DE290D3E}"/>
                </a:ext>
              </a:extLst>
            </p:cNvPr>
            <p:cNvSpPr/>
            <p:nvPr/>
          </p:nvSpPr>
          <p:spPr>
            <a:xfrm>
              <a:off x="2071097" y="1963600"/>
              <a:ext cx="21287" cy="165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30"/>
                <a:gd name="f4" fmla="val 335"/>
                <a:gd name="f5" fmla="val 215"/>
                <a:gd name="f6" fmla="val 1"/>
                <a:gd name="f7" fmla="val 334"/>
                <a:gd name="f8" fmla="*/ f0 1 430"/>
                <a:gd name="f9" fmla="*/ f1 1 335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430"/>
                <a:gd name="f16" fmla="*/ f13 1 335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430" h="335">
                  <a:moveTo>
                    <a:pt x="f5" y="f6"/>
                  </a:moveTo>
                  <a:cubicBezTo>
                    <a:pt x="f6" y="f6"/>
                    <a:pt x="f6" y="f7"/>
                    <a:pt x="f5" y="f7"/>
                  </a:cubicBezTo>
                  <a:cubicBezTo>
                    <a:pt x="f3" y="f7"/>
                    <a:pt x="f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856;p72">
              <a:extLst>
                <a:ext uri="{FF2B5EF4-FFF2-40B4-BE49-F238E27FC236}">
                  <a16:creationId xmlns:a16="http://schemas.microsoft.com/office/drawing/2014/main" id="{9E05AC87-064F-8732-3AE2-87A05025412A}"/>
                </a:ext>
              </a:extLst>
            </p:cNvPr>
            <p:cNvSpPr/>
            <p:nvPr/>
          </p:nvSpPr>
          <p:spPr>
            <a:xfrm>
              <a:off x="1950872" y="1839873"/>
              <a:ext cx="15398" cy="155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315"/>
                <a:gd name="f5" fmla="val 168"/>
                <a:gd name="f6" fmla="val 72"/>
                <a:gd name="f7" fmla="val 1"/>
                <a:gd name="f8" fmla="val 167"/>
                <a:gd name="f9" fmla="val 250"/>
                <a:gd name="f10" fmla="val 55"/>
                <a:gd name="f11" fmla="val 131"/>
                <a:gd name="f12" fmla="val 143"/>
                <a:gd name="f13" fmla="val 155"/>
                <a:gd name="f14" fmla="val 313"/>
                <a:gd name="f15" fmla="val 310"/>
                <a:gd name="f16" fmla="val 239"/>
                <a:gd name="f17" fmla="val 262"/>
                <a:gd name="f18" fmla="*/ f0 1 311"/>
                <a:gd name="f19" fmla="*/ f1 1 315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311"/>
                <a:gd name="f26" fmla="*/ f23 1 315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311" h="315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cubicBezTo>
                    <a:pt x="f7" y="f9"/>
                    <a:pt x="f10" y="f4"/>
                    <a:pt x="f11" y="f4"/>
                  </a:cubicBezTo>
                  <a:cubicBezTo>
                    <a:pt x="f12" y="f4"/>
                    <a:pt x="f13" y="f14"/>
                    <a:pt x="f5" y="f15"/>
                  </a:cubicBezTo>
                  <a:cubicBezTo>
                    <a:pt x="f16" y="f15"/>
                    <a:pt x="f15" y="f17"/>
                    <a:pt x="f15" y="f8"/>
                  </a:cubicBezTo>
                  <a:cubicBezTo>
                    <a:pt x="f15" y="f6"/>
                    <a:pt x="f16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857;p72">
              <a:extLst>
                <a:ext uri="{FF2B5EF4-FFF2-40B4-BE49-F238E27FC236}">
                  <a16:creationId xmlns:a16="http://schemas.microsoft.com/office/drawing/2014/main" id="{C028F565-C8D5-E17A-4109-DF3E07C6DE22}"/>
                </a:ext>
              </a:extLst>
            </p:cNvPr>
            <p:cNvSpPr/>
            <p:nvPr/>
          </p:nvSpPr>
          <p:spPr>
            <a:xfrm>
              <a:off x="1950872" y="2087374"/>
              <a:ext cx="15398" cy="153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168"/>
                <a:gd name="f5" fmla="val 72"/>
                <a:gd name="f6" fmla="val 1"/>
                <a:gd name="f7" fmla="val 167"/>
                <a:gd name="f8" fmla="val 239"/>
                <a:gd name="f9" fmla="val 310"/>
                <a:gd name="f10" fmla="*/ f0 1 311"/>
                <a:gd name="f11" fmla="*/ f1 1 311"/>
                <a:gd name="f12" fmla="val f2"/>
                <a:gd name="f13" fmla="val f3"/>
                <a:gd name="f14" fmla="+- f13 0 f12"/>
                <a:gd name="f15" fmla="*/ f14 1 311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311" h="311">
                  <a:moveTo>
                    <a:pt x="f4" y="f2"/>
                  </a:moveTo>
                  <a:cubicBezTo>
                    <a:pt x="f5" y="f2"/>
                    <a:pt x="f6" y="f5"/>
                    <a:pt x="f6" y="f7"/>
                  </a:cubicBezTo>
                  <a:cubicBezTo>
                    <a:pt x="f6" y="f8"/>
                    <a:pt x="f5" y="f9"/>
                    <a:pt x="f4" y="f9"/>
                  </a:cubicBezTo>
                  <a:cubicBezTo>
                    <a:pt x="f8" y="f9"/>
                    <a:pt x="f9" y="f8"/>
                    <a:pt x="f9" y="f7"/>
                  </a:cubicBezTo>
                  <a:cubicBezTo>
                    <a:pt x="f9" y="f5"/>
                    <a:pt x="f8" y="f2"/>
                    <a:pt x="f4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1" name="Google Shape;859;p72">
            <a:extLst>
              <a:ext uri="{FF2B5EF4-FFF2-40B4-BE49-F238E27FC236}">
                <a16:creationId xmlns:a16="http://schemas.microsoft.com/office/drawing/2014/main" id="{F254A8C4-6255-BFAA-6EE4-2C2295E30637}"/>
              </a:ext>
            </a:extLst>
          </p:cNvPr>
          <p:cNvGrpSpPr/>
          <p:nvPr/>
        </p:nvGrpSpPr>
        <p:grpSpPr>
          <a:xfrm>
            <a:off x="4294168" y="1706672"/>
            <a:ext cx="555507" cy="530416"/>
            <a:chOff x="4294168" y="1706672"/>
            <a:chExt cx="555507" cy="530416"/>
          </a:xfrm>
        </p:grpSpPr>
        <p:sp>
          <p:nvSpPr>
            <p:cNvPr id="32" name="Google Shape;860;p72">
              <a:extLst>
                <a:ext uri="{FF2B5EF4-FFF2-40B4-BE49-F238E27FC236}">
                  <a16:creationId xmlns:a16="http://schemas.microsoft.com/office/drawing/2014/main" id="{BEEBA1AC-5B2F-CA2D-6755-0E3F5FACBC55}"/>
                </a:ext>
              </a:extLst>
            </p:cNvPr>
            <p:cNvSpPr/>
            <p:nvPr/>
          </p:nvSpPr>
          <p:spPr>
            <a:xfrm>
              <a:off x="4294168" y="1802355"/>
              <a:ext cx="439204" cy="4347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264"/>
                <a:gd name="f4" fmla="val 9169"/>
                <a:gd name="f5" fmla="val 4668"/>
                <a:gd name="f6" fmla="val 3441"/>
                <a:gd name="f7" fmla="val 2287"/>
                <a:gd name="f8" fmla="val 477"/>
                <a:gd name="f9" fmla="val 1417"/>
                <a:gd name="f10" fmla="val 1334"/>
                <a:gd name="f11" fmla="val 1358"/>
                <a:gd name="f12" fmla="val 1393"/>
                <a:gd name="f13" fmla="val 1501"/>
                <a:gd name="f14" fmla="val 1572"/>
                <a:gd name="f15" fmla="val 1447"/>
                <a:gd name="f16" fmla="val 1602"/>
                <a:gd name="f17" fmla="val 1489"/>
                <a:gd name="f18" fmla="val 1617"/>
                <a:gd name="f19" fmla="val 1532"/>
                <a:gd name="f20" fmla="val 1575"/>
                <a:gd name="f21" fmla="val 1620"/>
                <a:gd name="f22" fmla="val 1655"/>
                <a:gd name="f23" fmla="val 2465"/>
                <a:gd name="f24" fmla="val 774"/>
                <a:gd name="f25" fmla="val 3537"/>
                <a:gd name="f26" fmla="val 322"/>
                <a:gd name="f27" fmla="val 5799"/>
                <a:gd name="f28" fmla="val 6870"/>
                <a:gd name="f29" fmla="val 7668"/>
                <a:gd name="f30" fmla="val 8478"/>
                <a:gd name="f31" fmla="val 2382"/>
                <a:gd name="f32" fmla="val 8918"/>
                <a:gd name="f33" fmla="val 3453"/>
                <a:gd name="f34" fmla="val 4584"/>
                <a:gd name="f35" fmla="val 5715"/>
                <a:gd name="f36" fmla="val 6787"/>
                <a:gd name="f37" fmla="val 7585"/>
                <a:gd name="f38" fmla="val 6841"/>
                <a:gd name="f39" fmla="val 8412"/>
                <a:gd name="f40" fmla="val 5751"/>
                <a:gd name="f41" fmla="val 8826"/>
                <a:gd name="f42" fmla="val 4662"/>
                <a:gd name="f43" fmla="val 3572"/>
                <a:gd name="f44" fmla="val 2483"/>
                <a:gd name="f45" fmla="val 953"/>
                <a:gd name="f46" fmla="val 6882"/>
                <a:gd name="f47" fmla="val 524"/>
                <a:gd name="f48" fmla="val 5965"/>
                <a:gd name="f49" fmla="val 441"/>
                <a:gd name="f50" fmla="val 4977"/>
                <a:gd name="f51" fmla="val 346"/>
                <a:gd name="f52" fmla="val 4013"/>
                <a:gd name="f53" fmla="val 596"/>
                <a:gd name="f54" fmla="val 3037"/>
                <a:gd name="f55" fmla="val 1132"/>
                <a:gd name="f56" fmla="val 2227"/>
                <a:gd name="f57" fmla="val 1179"/>
                <a:gd name="f58" fmla="val 2155"/>
                <a:gd name="f59" fmla="val 1167"/>
                <a:gd name="f60" fmla="val 2048"/>
                <a:gd name="f61" fmla="val 1096"/>
                <a:gd name="f62" fmla="val 1989"/>
                <a:gd name="f63" fmla="val 1066"/>
                <a:gd name="f64" fmla="val 1972"/>
                <a:gd name="f65" fmla="val 1035"/>
                <a:gd name="f66" fmla="val 1964"/>
                <a:gd name="f67" fmla="val 1005"/>
                <a:gd name="f68" fmla="val 950"/>
                <a:gd name="f69" fmla="val 896"/>
                <a:gd name="f70" fmla="val 1990"/>
                <a:gd name="f71" fmla="val 858"/>
                <a:gd name="f72" fmla="val 2036"/>
                <a:gd name="f73" fmla="val 274"/>
                <a:gd name="f74" fmla="val 2894"/>
                <a:gd name="f75" fmla="val 1"/>
                <a:gd name="f76" fmla="val 3953"/>
                <a:gd name="f77" fmla="val 108"/>
                <a:gd name="f78" fmla="val 5013"/>
                <a:gd name="f79" fmla="val 215"/>
                <a:gd name="f80" fmla="val 6073"/>
                <a:gd name="f81" fmla="val 679"/>
                <a:gd name="f82" fmla="val 7085"/>
                <a:gd name="f83" fmla="val 1429"/>
                <a:gd name="f84" fmla="val 7823"/>
                <a:gd name="f85" fmla="val 2322"/>
                <a:gd name="f86" fmla="val 8716"/>
                <a:gd name="f87" fmla="val 3501"/>
                <a:gd name="f88" fmla="val 9168"/>
                <a:gd name="f89" fmla="val 4680"/>
                <a:gd name="f90" fmla="val 5858"/>
                <a:gd name="f91" fmla="val 7025"/>
                <a:gd name="f92" fmla="val 7918"/>
                <a:gd name="f93" fmla="val 8787"/>
                <a:gd name="f94" fmla="val 6966"/>
                <a:gd name="f95" fmla="val 3358"/>
                <a:gd name="f96" fmla="val 2203"/>
                <a:gd name="f97" fmla="val 7906"/>
                <a:gd name="f98" fmla="val 7049"/>
                <a:gd name="f99" fmla="val 5882"/>
                <a:gd name="f100" fmla="*/ f0 1 9264"/>
                <a:gd name="f101" fmla="*/ f1 1 9169"/>
                <a:gd name="f102" fmla="val f2"/>
                <a:gd name="f103" fmla="val f3"/>
                <a:gd name="f104" fmla="val f4"/>
                <a:gd name="f105" fmla="+- f104 0 f102"/>
                <a:gd name="f106" fmla="+- f103 0 f102"/>
                <a:gd name="f107" fmla="*/ f106 1 9264"/>
                <a:gd name="f108" fmla="*/ f105 1 9169"/>
                <a:gd name="f109" fmla="*/ f102 1 f107"/>
                <a:gd name="f110" fmla="*/ f103 1 f107"/>
                <a:gd name="f111" fmla="*/ f102 1 f108"/>
                <a:gd name="f112" fmla="*/ f104 1 f108"/>
                <a:gd name="f113" fmla="*/ f109 f100 1"/>
                <a:gd name="f114" fmla="*/ f110 f100 1"/>
                <a:gd name="f115" fmla="*/ f112 f101 1"/>
                <a:gd name="f116" fmla="*/ f111 f10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3" t="f116" r="f114" b="f115"/>
              <a:pathLst>
                <a:path w="9264" h="916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1" y="f13"/>
                    <a:pt x="f9" y="f14"/>
                  </a:cubicBezTo>
                  <a:cubicBezTo>
                    <a:pt x="f15" y="f16"/>
                    <a:pt x="f17" y="f18"/>
                    <a:pt x="f19" y="f18"/>
                  </a:cubicBezTo>
                  <a:cubicBezTo>
                    <a:pt x="f20" y="f18"/>
                    <a:pt x="f21" y="f16"/>
                    <a:pt x="f22" y="f14"/>
                  </a:cubicBezTo>
                  <a:cubicBezTo>
                    <a:pt x="f23" y="f24"/>
                    <a:pt x="f25" y="f26"/>
                    <a:pt x="f5" y="f26"/>
                  </a:cubicBezTo>
                  <a:cubicBezTo>
                    <a:pt x="f27" y="f26"/>
                    <a:pt x="f28" y="f24"/>
                    <a:pt x="f29" y="f14"/>
                  </a:cubicBezTo>
                  <a:cubicBezTo>
                    <a:pt x="f30" y="f31"/>
                    <a:pt x="f32" y="f33"/>
                    <a:pt x="f32" y="f34"/>
                  </a:cubicBezTo>
                  <a:cubicBezTo>
                    <a:pt x="f32" y="f35"/>
                    <a:pt x="f30" y="f36"/>
                    <a:pt x="f29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39"/>
                    <a:pt x="f22" y="f37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6"/>
                  </a:cubicBezTo>
                  <a:cubicBezTo>
                    <a:pt x="f68" y="f66"/>
                    <a:pt x="f69" y="f70"/>
                    <a:pt x="f71" y="f72"/>
                  </a:cubicBezTo>
                  <a:cubicBezTo>
                    <a:pt x="f73" y="f74"/>
                    <a:pt x="f75" y="f76"/>
                    <a:pt x="f77" y="f78"/>
                  </a:cubicBez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88"/>
                  </a:cubicBezTo>
                  <a:cubicBezTo>
                    <a:pt x="f90" y="f88"/>
                    <a:pt x="f91" y="f86"/>
                    <a:pt x="f92" y="f84"/>
                  </a:cubicBezTo>
                  <a:cubicBezTo>
                    <a:pt x="f93" y="f94"/>
                    <a:pt x="f3" y="f27"/>
                    <a:pt x="f3" y="f34"/>
                  </a:cubicBezTo>
                  <a:cubicBezTo>
                    <a:pt x="f3" y="f95"/>
                    <a:pt x="f93" y="f96"/>
                    <a:pt x="f97" y="f10"/>
                  </a:cubicBezTo>
                  <a:cubicBezTo>
                    <a:pt x="f98" y="f8"/>
                    <a:pt x="f99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861;p72">
              <a:extLst>
                <a:ext uri="{FF2B5EF4-FFF2-40B4-BE49-F238E27FC236}">
                  <a16:creationId xmlns:a16="http://schemas.microsoft.com/office/drawing/2014/main" id="{F2976D9C-8D1D-CA3B-E404-772B7AA99ECB}"/>
                </a:ext>
              </a:extLst>
            </p:cNvPr>
            <p:cNvSpPr/>
            <p:nvPr/>
          </p:nvSpPr>
          <p:spPr>
            <a:xfrm>
              <a:off x="4321811" y="1843128"/>
              <a:ext cx="387294" cy="35275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169"/>
                <a:gd name="f4" fmla="val 7440"/>
                <a:gd name="f5" fmla="val 4085"/>
                <a:gd name="f6" fmla="val 319"/>
                <a:gd name="f7" fmla="val 4942"/>
                <a:gd name="f8" fmla="val 5823"/>
                <a:gd name="f9" fmla="val 653"/>
                <a:gd name="f10" fmla="val 6478"/>
                <a:gd name="f11" fmla="val 1319"/>
                <a:gd name="f12" fmla="val 7800"/>
                <a:gd name="f13" fmla="val 2653"/>
                <a:gd name="f14" fmla="val 4796"/>
                <a:gd name="f15" fmla="val 6117"/>
                <a:gd name="f16" fmla="val 5817"/>
                <a:gd name="f17" fmla="val 6778"/>
                <a:gd name="f18" fmla="val 4951"/>
                <a:gd name="f19" fmla="val 7109"/>
                <a:gd name="f20" fmla="val 4083"/>
                <a:gd name="f21" fmla="val 3216"/>
                <a:gd name="f22" fmla="val 2346"/>
                <a:gd name="f23" fmla="val 1680"/>
                <a:gd name="f24" fmla="val 358"/>
                <a:gd name="f25" fmla="val 2335"/>
                <a:gd name="f26" fmla="val 664"/>
                <a:gd name="f27" fmla="val 4088"/>
                <a:gd name="f28" fmla="val 1"/>
                <a:gd name="f29" fmla="val 3132"/>
                <a:gd name="f30" fmla="val 2174"/>
                <a:gd name="f31" fmla="val 361"/>
                <a:gd name="f32" fmla="val 1442"/>
                <a:gd name="f33" fmla="val 1081"/>
                <a:gd name="f34" fmla="val 2534"/>
                <a:gd name="f35" fmla="val 4891"/>
                <a:gd name="f36" fmla="val 6356"/>
                <a:gd name="f37" fmla="val 2180"/>
                <a:gd name="f38" fmla="val 7082"/>
                <a:gd name="f39" fmla="val 3120"/>
                <a:gd name="f40" fmla="val 7439"/>
                <a:gd name="f41" fmla="val 5037"/>
                <a:gd name="f42" fmla="val 5978"/>
                <a:gd name="f43" fmla="val 6716"/>
                <a:gd name="f44" fmla="val 2546"/>
                <a:gd name="f45" fmla="val 5996"/>
                <a:gd name="f46" fmla="val 5043"/>
                <a:gd name="f47" fmla="*/ f0 1 8169"/>
                <a:gd name="f48" fmla="*/ f1 1 7440"/>
                <a:gd name="f49" fmla="val f2"/>
                <a:gd name="f50" fmla="val f3"/>
                <a:gd name="f51" fmla="val f4"/>
                <a:gd name="f52" fmla="+- f51 0 f49"/>
                <a:gd name="f53" fmla="+- f50 0 f49"/>
                <a:gd name="f54" fmla="*/ f53 1 8169"/>
                <a:gd name="f55" fmla="*/ f52 1 7440"/>
                <a:gd name="f56" fmla="*/ f49 1 f54"/>
                <a:gd name="f57" fmla="*/ f50 1 f54"/>
                <a:gd name="f58" fmla="*/ f49 1 f55"/>
                <a:gd name="f59" fmla="*/ f51 1 f55"/>
                <a:gd name="f60" fmla="*/ f56 f47 1"/>
                <a:gd name="f61" fmla="*/ f57 f47 1"/>
                <a:gd name="f62" fmla="*/ f59 f48 1"/>
                <a:gd name="f63" fmla="*/ f58 f4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0" t="f63" r="f61" b="f62"/>
              <a:pathLst>
                <a:path w="8169" h="7440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17"/>
                    <a:pt x="f23" y="f15"/>
                  </a:cubicBezTo>
                  <a:cubicBezTo>
                    <a:pt x="f24" y="f14"/>
                    <a:pt x="f24" y="f13"/>
                    <a:pt x="f23" y="f11"/>
                  </a:cubicBezTo>
                  <a:cubicBezTo>
                    <a:pt x="f25" y="f26"/>
                    <a:pt x="f21" y="f6"/>
                    <a:pt x="f5" y="f6"/>
                  </a:cubicBezTo>
                  <a:close/>
                  <a:moveTo>
                    <a:pt x="f27" y="f28"/>
                  </a:moveTo>
                  <a:cubicBezTo>
                    <a:pt x="f29" y="f28"/>
                    <a:pt x="f30" y="f31"/>
                    <a:pt x="f32" y="f33"/>
                  </a:cubicBezTo>
                  <a:cubicBezTo>
                    <a:pt x="f28" y="f34"/>
                    <a:pt x="f28" y="f35"/>
                    <a:pt x="f32" y="f36"/>
                  </a:cubicBezTo>
                  <a:cubicBezTo>
                    <a:pt x="f37" y="f38"/>
                    <a:pt x="f39" y="f40"/>
                    <a:pt x="f5" y="f40"/>
                  </a:cubicBezTo>
                  <a:cubicBezTo>
                    <a:pt x="f41" y="f40"/>
                    <a:pt x="f42" y="f38"/>
                    <a:pt x="f43" y="f36"/>
                  </a:cubicBezTo>
                  <a:cubicBezTo>
                    <a:pt x="f3" y="f35"/>
                    <a:pt x="f3" y="f44"/>
                    <a:pt x="f43" y="f33"/>
                  </a:cubicBezTo>
                  <a:cubicBezTo>
                    <a:pt x="f45" y="f31"/>
                    <a:pt x="f46" y="f28"/>
                    <a:pt x="f27" y="f28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862;p72">
              <a:extLst>
                <a:ext uri="{FF2B5EF4-FFF2-40B4-BE49-F238E27FC236}">
                  <a16:creationId xmlns:a16="http://schemas.microsoft.com/office/drawing/2014/main" id="{C845AE63-AB12-61DC-C2E4-FAB32E191D1B}"/>
                </a:ext>
              </a:extLst>
            </p:cNvPr>
            <p:cNvSpPr/>
            <p:nvPr/>
          </p:nvSpPr>
          <p:spPr>
            <a:xfrm>
              <a:off x="4439814" y="1706672"/>
              <a:ext cx="409861" cy="38755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45"/>
                <a:gd name="f4" fmla="val 8174"/>
                <a:gd name="f5" fmla="val 3614"/>
                <a:gd name="f6" fmla="val 2438"/>
                <a:gd name="f7" fmla="val 1262"/>
                <a:gd name="f8" fmla="val 447"/>
                <a:gd name="f9" fmla="val 369"/>
                <a:gd name="f10" fmla="val 1340"/>
                <a:gd name="f11" fmla="val 262"/>
                <a:gd name="f12" fmla="val 1447"/>
                <a:gd name="f13" fmla="val 167"/>
                <a:gd name="f14" fmla="val 1566"/>
                <a:gd name="f15" fmla="val 60"/>
                <a:gd name="f16" fmla="val 1685"/>
                <a:gd name="f17" fmla="val 1756"/>
                <a:gd name="f18" fmla="val 12"/>
                <a:gd name="f19" fmla="val 1864"/>
                <a:gd name="f20" fmla="val 84"/>
                <a:gd name="f21" fmla="val 1923"/>
                <a:gd name="f22" fmla="val 118"/>
                <a:gd name="f23" fmla="val 1948"/>
                <a:gd name="f24" fmla="val 155"/>
                <a:gd name="f25" fmla="val 1960"/>
                <a:gd name="f26" fmla="val 191"/>
                <a:gd name="f27" fmla="val 240"/>
                <a:gd name="f28" fmla="val 287"/>
                <a:gd name="f29" fmla="val 1936"/>
                <a:gd name="f30" fmla="val 322"/>
                <a:gd name="f31" fmla="val 1887"/>
                <a:gd name="f32" fmla="val 417"/>
                <a:gd name="f33" fmla="val 1792"/>
                <a:gd name="f34" fmla="val 500"/>
                <a:gd name="f35" fmla="val 608"/>
                <a:gd name="f36" fmla="val 1578"/>
                <a:gd name="f37" fmla="val 1435"/>
                <a:gd name="f38" fmla="val 750"/>
                <a:gd name="f39" fmla="val 2524"/>
                <a:gd name="f40" fmla="val 337"/>
                <a:gd name="f41" fmla="val 4703"/>
                <a:gd name="f42" fmla="val 5793"/>
                <a:gd name="f43" fmla="val 6620"/>
                <a:gd name="f44" fmla="val 8275"/>
                <a:gd name="f45" fmla="val 3233"/>
                <a:gd name="f46" fmla="val 5936"/>
                <a:gd name="f47" fmla="val 7591"/>
                <a:gd name="f48" fmla="val 6513"/>
                <a:gd name="f49" fmla="val 7698"/>
                <a:gd name="f50" fmla="val 6418"/>
                <a:gd name="f51" fmla="val 7781"/>
                <a:gd name="f52" fmla="val 6311"/>
                <a:gd name="f53" fmla="val 7876"/>
                <a:gd name="f54" fmla="val 6239"/>
                <a:gd name="f55" fmla="val 7936"/>
                <a:gd name="f56" fmla="val 6215"/>
                <a:gd name="f57" fmla="val 8043"/>
                <a:gd name="f58" fmla="val 6275"/>
                <a:gd name="f59" fmla="val 8114"/>
                <a:gd name="f60" fmla="val 8162"/>
                <a:gd name="f61" fmla="val 6358"/>
                <a:gd name="f62" fmla="val 6454"/>
                <a:gd name="f63" fmla="val 6489"/>
                <a:gd name="f64" fmla="val 8126"/>
                <a:gd name="f65" fmla="val 6632"/>
                <a:gd name="f66" fmla="val 6751"/>
                <a:gd name="f67" fmla="val 6858"/>
                <a:gd name="f68" fmla="val 7817"/>
                <a:gd name="f69" fmla="val 8644"/>
                <a:gd name="f70" fmla="val 6031"/>
                <a:gd name="f71" fmla="val 3126"/>
                <a:gd name="f72" fmla="val 5965"/>
                <a:gd name="f73" fmla="val 4790"/>
                <a:gd name="f74" fmla="*/ f0 1 8645"/>
                <a:gd name="f75" fmla="*/ f1 1 8174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8645"/>
                <a:gd name="f82" fmla="*/ f79 1 8174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8645" h="8173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2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9"/>
                    <a:pt x="f30" y="f31"/>
                  </a:cubicBezTo>
                  <a:cubicBezTo>
                    <a:pt x="f32" y="f33"/>
                    <a:pt x="f34" y="f16"/>
                    <a:pt x="f35" y="f36"/>
                  </a:cubicBezTo>
                  <a:cubicBezTo>
                    <a:pt x="f37" y="f38"/>
                    <a:pt x="f39" y="f40"/>
                    <a:pt x="f5" y="f40"/>
                  </a:cubicBezTo>
                  <a:cubicBezTo>
                    <a:pt x="f41" y="f40"/>
                    <a:pt x="f42" y="f38"/>
                    <a:pt x="f43" y="f36"/>
                  </a:cubicBezTo>
                  <a:cubicBezTo>
                    <a:pt x="f44" y="f45"/>
                    <a:pt x="f44" y="f46"/>
                    <a:pt x="f43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52" y="f60"/>
                    <a:pt x="f61" y="f4"/>
                    <a:pt x="f50" y="f4"/>
                  </a:cubicBezTo>
                  <a:cubicBezTo>
                    <a:pt x="f62" y="f4"/>
                    <a:pt x="f63" y="f60"/>
                    <a:pt x="f48" y="f64"/>
                  </a:cubicBezTo>
                  <a:cubicBezTo>
                    <a:pt x="f65" y="f57"/>
                    <a:pt x="f66" y="f55"/>
                    <a:pt x="f67" y="f68"/>
                  </a:cubicBezTo>
                  <a:cubicBezTo>
                    <a:pt x="f69" y="f70"/>
                    <a:pt x="f69" y="f71"/>
                    <a:pt x="f67" y="f10"/>
                  </a:cubicBezTo>
                  <a:cubicBezTo>
                    <a:pt x="f72" y="f8"/>
                    <a:pt x="f73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863;p72">
              <a:extLst>
                <a:ext uri="{FF2B5EF4-FFF2-40B4-BE49-F238E27FC236}">
                  <a16:creationId xmlns:a16="http://schemas.microsoft.com/office/drawing/2014/main" id="{D7E0E3B0-3170-76BB-033B-20FD69962A68}"/>
                </a:ext>
              </a:extLst>
            </p:cNvPr>
            <p:cNvSpPr/>
            <p:nvPr/>
          </p:nvSpPr>
          <p:spPr>
            <a:xfrm>
              <a:off x="4744044" y="1868878"/>
              <a:ext cx="50868" cy="15366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73"/>
                <a:gd name="f4" fmla="val 3241"/>
                <a:gd name="f5" fmla="val 589"/>
                <a:gd name="f6" fmla="val 1"/>
                <a:gd name="f7" fmla="val 580"/>
                <a:gd name="f8" fmla="val 570"/>
                <a:gd name="f9" fmla="val 560"/>
                <a:gd name="f10" fmla="val 2"/>
                <a:gd name="f11" fmla="val 477"/>
                <a:gd name="f12" fmla="val 38"/>
                <a:gd name="f13" fmla="val 429"/>
                <a:gd name="f14" fmla="val 121"/>
                <a:gd name="f15" fmla="val 441"/>
                <a:gd name="f16" fmla="val 217"/>
                <a:gd name="f17" fmla="val 715"/>
                <a:gd name="f18" fmla="val 1157"/>
                <a:gd name="f19" fmla="val 2145"/>
                <a:gd name="f20" fmla="val 37"/>
                <a:gd name="f21" fmla="val 2967"/>
                <a:gd name="f22" fmla="val 3038"/>
                <a:gd name="f23" fmla="val 13"/>
                <a:gd name="f24" fmla="val 3146"/>
                <a:gd name="f25" fmla="val 84"/>
                <a:gd name="f26" fmla="val 3205"/>
                <a:gd name="f27" fmla="val 120"/>
                <a:gd name="f28" fmla="val 3217"/>
                <a:gd name="f29" fmla="val 144"/>
                <a:gd name="f30" fmla="val 167"/>
                <a:gd name="f31" fmla="val 239"/>
                <a:gd name="f32" fmla="val 275"/>
                <a:gd name="f33" fmla="val 310"/>
                <a:gd name="f34" fmla="val 3158"/>
                <a:gd name="f35" fmla="val 906"/>
                <a:gd name="f36" fmla="val 2265"/>
                <a:gd name="f37" fmla="val 1072"/>
                <a:gd name="f38" fmla="val 1169"/>
                <a:gd name="f39" fmla="val 775"/>
                <a:gd name="f40" fmla="val 743"/>
                <a:gd name="f41" fmla="val 47"/>
                <a:gd name="f42" fmla="val 672"/>
                <a:gd name="f43" fmla="*/ f0 1 1073"/>
                <a:gd name="f44" fmla="*/ f1 1 3241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1073"/>
                <a:gd name="f51" fmla="*/ f48 1 3241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1073" h="3240">
                  <a:moveTo>
                    <a:pt x="f5" y="f6"/>
                  </a:moveTo>
                  <a:cubicBezTo>
                    <a:pt x="f7" y="f6"/>
                    <a:pt x="f8" y="f6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9" y="f19"/>
                    <a:pt x="f20" y="f21"/>
                  </a:cubicBezTo>
                  <a:cubicBezTo>
                    <a:pt x="f6" y="f22"/>
                    <a:pt x="f23" y="f24"/>
                    <a:pt x="f25" y="f26"/>
                  </a:cubicBezTo>
                  <a:cubicBezTo>
                    <a:pt x="f27" y="f28"/>
                    <a:pt x="f29" y="f4"/>
                    <a:pt x="f30" y="f4"/>
                  </a:cubicBezTo>
                  <a:cubicBezTo>
                    <a:pt x="f31" y="f4"/>
                    <a:pt x="f32" y="f26"/>
                    <a:pt x="f33" y="f34"/>
                  </a:cubicBezTo>
                  <a:cubicBezTo>
                    <a:pt x="f35" y="f36"/>
                    <a:pt x="f37" y="f38"/>
                    <a:pt x="f39" y="f14"/>
                  </a:cubicBezTo>
                  <a:cubicBezTo>
                    <a:pt x="f40" y="f41"/>
                    <a:pt x="f42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864;p72">
              <a:extLst>
                <a:ext uri="{FF2B5EF4-FFF2-40B4-BE49-F238E27FC236}">
                  <a16:creationId xmlns:a16="http://schemas.microsoft.com/office/drawing/2014/main" id="{37C58B65-4172-41BB-1A05-16691D6178B6}"/>
                </a:ext>
              </a:extLst>
            </p:cNvPr>
            <p:cNvSpPr/>
            <p:nvPr/>
          </p:nvSpPr>
          <p:spPr>
            <a:xfrm>
              <a:off x="4511503" y="1747308"/>
              <a:ext cx="258574" cy="10757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54"/>
                <a:gd name="f4" fmla="val 2269"/>
                <a:gd name="f5" fmla="val 2121"/>
                <a:gd name="f6" fmla="val 1410"/>
                <a:gd name="f7" fmla="val 707"/>
                <a:gd name="f8" fmla="val 204"/>
                <a:gd name="f9" fmla="val 108"/>
                <a:gd name="f10" fmla="val 590"/>
                <a:gd name="f11" fmla="val 36"/>
                <a:gd name="f12" fmla="val 638"/>
                <a:gd name="f13" fmla="val 733"/>
                <a:gd name="f14" fmla="val 60"/>
                <a:gd name="f15" fmla="val 828"/>
                <a:gd name="f16" fmla="val 91"/>
                <a:gd name="f17" fmla="val 874"/>
                <a:gd name="f18" fmla="val 147"/>
                <a:gd name="f19" fmla="val 906"/>
                <a:gd name="f20" fmla="val 205"/>
                <a:gd name="f21" fmla="val 237"/>
                <a:gd name="f22" fmla="val 269"/>
                <a:gd name="f23" fmla="val 897"/>
                <a:gd name="f24" fmla="val 298"/>
                <a:gd name="f25" fmla="val 876"/>
                <a:gd name="f26" fmla="val 841"/>
                <a:gd name="f27" fmla="val 534"/>
                <a:gd name="f28" fmla="val 1478"/>
                <a:gd name="f29" fmla="val 344"/>
                <a:gd name="f30" fmla="val 2123"/>
                <a:gd name="f31" fmla="val 2241"/>
                <a:gd name="f32" fmla="val 2359"/>
                <a:gd name="f33" fmla="val 351"/>
                <a:gd name="f34" fmla="val 2477"/>
                <a:gd name="f35" fmla="val 364"/>
                <a:gd name="f36" fmla="val 3251"/>
                <a:gd name="f37" fmla="val 435"/>
                <a:gd name="f38" fmla="val 3977"/>
                <a:gd name="f39" fmla="val 792"/>
                <a:gd name="f40" fmla="val 4513"/>
                <a:gd name="f41" fmla="val 1328"/>
                <a:gd name="f42" fmla="val 4763"/>
                <a:gd name="f43" fmla="val 1590"/>
                <a:gd name="f44" fmla="val 4977"/>
                <a:gd name="f45" fmla="val 1864"/>
                <a:gd name="f46" fmla="val 5120"/>
                <a:gd name="f47" fmla="val 2185"/>
                <a:gd name="f48" fmla="val 5156"/>
                <a:gd name="f49" fmla="val 2245"/>
                <a:gd name="f50" fmla="val 5215"/>
                <a:gd name="f51" fmla="val 5275"/>
                <a:gd name="f52" fmla="val 5299"/>
                <a:gd name="f53" fmla="val 5323"/>
                <a:gd name="f54" fmla="val 5346"/>
                <a:gd name="f55" fmla="val 2257"/>
                <a:gd name="f56" fmla="val 5418"/>
                <a:gd name="f57" fmla="val 2197"/>
                <a:gd name="f58" fmla="val 5453"/>
                <a:gd name="f59" fmla="val 2102"/>
                <a:gd name="f60" fmla="val 5406"/>
                <a:gd name="f61" fmla="val 2019"/>
                <a:gd name="f62" fmla="val 5227"/>
                <a:gd name="f63" fmla="val 1673"/>
                <a:gd name="f64" fmla="val 5001"/>
                <a:gd name="f65" fmla="val 1364"/>
                <a:gd name="f66" fmla="val 4739"/>
                <a:gd name="f67" fmla="val 1102"/>
                <a:gd name="f68" fmla="val 4144"/>
                <a:gd name="f69" fmla="val 507"/>
                <a:gd name="f70" fmla="val 3334"/>
                <a:gd name="f71" fmla="val 114"/>
                <a:gd name="f72" fmla="val 2489"/>
                <a:gd name="f73" fmla="val 18"/>
                <a:gd name="f74" fmla="val 2366"/>
                <a:gd name="f75" fmla="val 6"/>
                <a:gd name="f76" fmla="val 2243"/>
                <a:gd name="f77" fmla="*/ f0 1 5454"/>
                <a:gd name="f78" fmla="*/ f1 1 2269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5454"/>
                <a:gd name="f85" fmla="*/ f82 1 2269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5454" h="226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2" y="f13"/>
                    <a:pt x="f14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4"/>
                    <a:pt x="f51" y="f4"/>
                  </a:cubicBezTo>
                  <a:cubicBezTo>
                    <a:pt x="f52" y="f4"/>
                    <a:pt x="f53" y="f4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865;p72">
              <a:extLst>
                <a:ext uri="{FF2B5EF4-FFF2-40B4-BE49-F238E27FC236}">
                  <a16:creationId xmlns:a16="http://schemas.microsoft.com/office/drawing/2014/main" id="{3A07C35D-409D-E961-2D80-686A23A8DE6F}"/>
                </a:ext>
              </a:extLst>
            </p:cNvPr>
            <p:cNvSpPr/>
            <p:nvPr/>
          </p:nvSpPr>
          <p:spPr>
            <a:xfrm>
              <a:off x="4459583" y="1913537"/>
              <a:ext cx="112928" cy="2111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382"/>
                <a:gd name="f4" fmla="val 4454"/>
                <a:gd name="f5" fmla="val 1012"/>
                <a:gd name="f6" fmla="val 692"/>
                <a:gd name="f7" fmla="val 2061"/>
                <a:gd name="f8" fmla="val 607"/>
                <a:gd name="f9" fmla="val 2001"/>
                <a:gd name="f10" fmla="val 310"/>
                <a:gd name="f11" fmla="val 1715"/>
                <a:gd name="f12" fmla="val 1370"/>
                <a:gd name="f13" fmla="val 1025"/>
                <a:gd name="f14" fmla="val 763"/>
                <a:gd name="f15" fmla="val 1357"/>
                <a:gd name="f16" fmla="val 2418"/>
                <a:gd name="f17" fmla="val 1750"/>
                <a:gd name="f18" fmla="val 2477"/>
                <a:gd name="f19" fmla="val 2048"/>
                <a:gd name="f20" fmla="val 2751"/>
                <a:gd name="f21" fmla="val 3097"/>
                <a:gd name="f22" fmla="val 3430"/>
                <a:gd name="f23" fmla="val 1738"/>
                <a:gd name="f24" fmla="val 3704"/>
                <a:gd name="f25" fmla="val 3763"/>
                <a:gd name="f26" fmla="val 1191"/>
                <a:gd name="f27" fmla="val 1"/>
                <a:gd name="f28" fmla="val 1095"/>
                <a:gd name="f29" fmla="val 1024"/>
                <a:gd name="f30" fmla="val 72"/>
                <a:gd name="f31" fmla="val 168"/>
                <a:gd name="f32" fmla="val 358"/>
                <a:gd name="f33" fmla="val 441"/>
                <a:gd name="f34" fmla="val 430"/>
                <a:gd name="f35" fmla="val 870"/>
                <a:gd name="f36" fmla="val 1882"/>
                <a:gd name="f37" fmla="val 2323"/>
                <a:gd name="f38" fmla="val 619"/>
                <a:gd name="f39" fmla="val 322"/>
                <a:gd name="f40" fmla="val 3085"/>
                <a:gd name="f41" fmla="val 2989"/>
                <a:gd name="f42" fmla="val 250"/>
                <a:gd name="f43" fmla="val 2918"/>
                <a:gd name="f44" fmla="val 167"/>
                <a:gd name="f45" fmla="val 71"/>
                <a:gd name="f46" fmla="val 3609"/>
                <a:gd name="f47" fmla="val 4037"/>
                <a:gd name="f48" fmla="val 4097"/>
                <a:gd name="f49" fmla="val 4287"/>
                <a:gd name="f50" fmla="val 4371"/>
                <a:gd name="f51" fmla="val 1274"/>
                <a:gd name="f52" fmla="val 1929"/>
                <a:gd name="f53" fmla="val 4025"/>
                <a:gd name="f54" fmla="val 2381"/>
                <a:gd name="f55" fmla="val 3585"/>
                <a:gd name="f56" fmla="val 2573"/>
                <a:gd name="f57" fmla="val 2144"/>
                <a:gd name="f58" fmla="val 2073"/>
                <a:gd name="f59" fmla="val 751"/>
                <a:gd name="f60" fmla="val 1465"/>
                <a:gd name="f61" fmla="val 2131"/>
                <a:gd name="f62" fmla="val 1537"/>
                <a:gd name="f63" fmla="val 2215"/>
                <a:gd name="f64" fmla="val 2298"/>
                <a:gd name="f65" fmla="val 846"/>
                <a:gd name="f66" fmla="val 418"/>
                <a:gd name="f67" fmla="val 1345"/>
                <a:gd name="f68" fmla="*/ f0 1 2382"/>
                <a:gd name="f69" fmla="*/ f1 1 4454"/>
                <a:gd name="f70" fmla="val f2"/>
                <a:gd name="f71" fmla="val f3"/>
                <a:gd name="f72" fmla="val f4"/>
                <a:gd name="f73" fmla="+- f72 0 f70"/>
                <a:gd name="f74" fmla="+- f71 0 f70"/>
                <a:gd name="f75" fmla="*/ f74 1 2382"/>
                <a:gd name="f76" fmla="*/ f73 1 4454"/>
                <a:gd name="f77" fmla="*/ f70 1 f75"/>
                <a:gd name="f78" fmla="*/ f71 1 f75"/>
                <a:gd name="f79" fmla="*/ f70 1 f76"/>
                <a:gd name="f80" fmla="*/ f72 1 f76"/>
                <a:gd name="f81" fmla="*/ f77 f68 1"/>
                <a:gd name="f82" fmla="*/ f78 f68 1"/>
                <a:gd name="f83" fmla="*/ f80 f69 1"/>
                <a:gd name="f84" fmla="*/ f79 f6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1" t="f84" r="f82" b="f83"/>
              <a:pathLst>
                <a:path w="2382" h="4454">
                  <a:moveTo>
                    <a:pt x="f5" y="f6"/>
                  </a:moveTo>
                  <a:lnTo>
                    <a:pt x="f5" y="f7"/>
                  </a:lnTo>
                  <a:cubicBezTo>
                    <a:pt x="f8" y="f9"/>
                    <a:pt x="f10" y="f11"/>
                    <a:pt x="f10" y="f12"/>
                  </a:cubicBezTo>
                  <a:cubicBezTo>
                    <a:pt x="f10" y="f13"/>
                    <a:pt x="f8" y="f14"/>
                    <a:pt x="f5" y="f6"/>
                  </a:cubicBezTo>
                  <a:close/>
                  <a:moveTo>
                    <a:pt x="f15" y="f16"/>
                  </a:moveTo>
                  <a:cubicBezTo>
                    <a:pt x="f17" y="f18"/>
                    <a:pt x="f19" y="f20"/>
                    <a:pt x="f19" y="f21"/>
                  </a:cubicBezTo>
                  <a:cubicBezTo>
                    <a:pt x="f19" y="f22"/>
                    <a:pt x="f23" y="f24"/>
                    <a:pt x="f15" y="f25"/>
                  </a:cubicBezTo>
                  <a:lnTo>
                    <a:pt x="f15" y="f16"/>
                  </a:ln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29" y="f31"/>
                  </a:cubicBezTo>
                  <a:lnTo>
                    <a:pt x="f29" y="f32"/>
                  </a:lnTo>
                  <a:cubicBezTo>
                    <a:pt x="f33" y="f34"/>
                    <a:pt x="f2" y="f35"/>
                    <a:pt x="f2" y="f12"/>
                  </a:cubicBezTo>
                  <a:cubicBezTo>
                    <a:pt x="f2" y="f36"/>
                    <a:pt x="f33" y="f37"/>
                    <a:pt x="f29" y="f3"/>
                  </a:cubicBezTo>
                  <a:lnTo>
                    <a:pt x="f29" y="f25"/>
                  </a:lnTo>
                  <a:cubicBezTo>
                    <a:pt x="f38" y="f24"/>
                    <a:pt x="f39" y="f22"/>
                    <a:pt x="f39" y="f40"/>
                  </a:cubicBezTo>
                  <a:cubicBezTo>
                    <a:pt x="f39" y="f41"/>
                    <a:pt x="f42" y="f43"/>
                    <a:pt x="f44" y="f43"/>
                  </a:cubicBezTo>
                  <a:cubicBezTo>
                    <a:pt x="f45" y="f43"/>
                    <a:pt x="f2" y="f41"/>
                    <a:pt x="f2" y="f40"/>
                  </a:cubicBezTo>
                  <a:cubicBezTo>
                    <a:pt x="f2" y="f46"/>
                    <a:pt x="f33" y="f47"/>
                    <a:pt x="f29" y="f48"/>
                  </a:cubicBezTo>
                  <a:lnTo>
                    <a:pt x="f29" y="f49"/>
                  </a:lnTo>
                  <a:cubicBezTo>
                    <a:pt x="f29" y="f50"/>
                    <a:pt x="f28" y="f4"/>
                    <a:pt x="f26" y="f4"/>
                  </a:cubicBezTo>
                  <a:cubicBezTo>
                    <a:pt x="f51" y="f4"/>
                    <a:pt x="f15" y="f50"/>
                    <a:pt x="f15" y="f49"/>
                  </a:cubicBezTo>
                  <a:lnTo>
                    <a:pt x="f15" y="f48"/>
                  </a:lnTo>
                  <a:cubicBezTo>
                    <a:pt x="f52" y="f53"/>
                    <a:pt x="f54" y="f55"/>
                    <a:pt x="f54" y="f40"/>
                  </a:cubicBezTo>
                  <a:cubicBezTo>
                    <a:pt x="f54" y="f56"/>
                    <a:pt x="f52" y="f57"/>
                    <a:pt x="f15" y="f58"/>
                  </a:cubicBezTo>
                  <a:lnTo>
                    <a:pt x="f15" y="f6"/>
                  </a:lnTo>
                  <a:cubicBezTo>
                    <a:pt x="f17" y="f59"/>
                    <a:pt x="f19" y="f13"/>
                    <a:pt x="f19" y="f12"/>
                  </a:cubicBezTo>
                  <a:cubicBezTo>
                    <a:pt x="f19" y="f60"/>
                    <a:pt x="f61" y="f62"/>
                    <a:pt x="f63" y="f62"/>
                  </a:cubicBezTo>
                  <a:cubicBezTo>
                    <a:pt x="f64" y="f62"/>
                    <a:pt x="f54" y="f60"/>
                    <a:pt x="f54" y="f12"/>
                  </a:cubicBezTo>
                  <a:cubicBezTo>
                    <a:pt x="f54" y="f65"/>
                    <a:pt x="f52" y="f66"/>
                    <a:pt x="f67" y="f32"/>
                  </a:cubicBezTo>
                  <a:lnTo>
                    <a:pt x="f67" y="f31"/>
                  </a:lnTo>
                  <a:cubicBezTo>
                    <a:pt x="f67" y="f30"/>
                    <a:pt x="f51" y="f27"/>
                    <a:pt x="f26" y="f27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656565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38" name="Google Shape;1019;p75">
            <a:extLst>
              <a:ext uri="{FF2B5EF4-FFF2-40B4-BE49-F238E27FC236}">
                <a16:creationId xmlns:a16="http://schemas.microsoft.com/office/drawing/2014/main" id="{32B4D4C2-332D-406A-C39A-19AE29F65E5D}"/>
              </a:ext>
            </a:extLst>
          </p:cNvPr>
          <p:cNvSpPr/>
          <p:nvPr/>
        </p:nvSpPr>
        <p:spPr>
          <a:xfrm>
            <a:off x="6947328" y="4605247"/>
            <a:ext cx="2106594" cy="538243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400" b="0" i="0" u="none" strike="noStrike" kern="0" cap="none" spc="0" baseline="0">
                <a:ln w="0">
                  <a:solidFill>
                    <a:srgbClr val="343333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MOTOR</a:t>
            </a:r>
          </a:p>
        </p:txBody>
      </p:sp>
      <p:sp>
        <p:nvSpPr>
          <p:cNvPr id="39" name="Freeform 5">
            <a:extLst>
              <a:ext uri="{FF2B5EF4-FFF2-40B4-BE49-F238E27FC236}">
                <a16:creationId xmlns:a16="http://schemas.microsoft.com/office/drawing/2014/main" id="{6FDC3046-EB6F-F45F-E260-8FCC7B438929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70;p73">
            <a:extLst>
              <a:ext uri="{FF2B5EF4-FFF2-40B4-BE49-F238E27FC236}">
                <a16:creationId xmlns:a16="http://schemas.microsoft.com/office/drawing/2014/main" id="{BD08B6B9-AEA3-7752-72E0-85995A2D1435}"/>
              </a:ext>
            </a:extLst>
          </p:cNvPr>
          <p:cNvSpPr/>
          <p:nvPr/>
        </p:nvSpPr>
        <p:spPr>
          <a:xfrm>
            <a:off x="3965697" y="1716978"/>
            <a:ext cx="1212604" cy="2372099"/>
          </a:xfrm>
          <a:prstGeom prst="rect">
            <a:avLst/>
          </a:pr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871;p73">
            <a:extLst>
              <a:ext uri="{FF2B5EF4-FFF2-40B4-BE49-F238E27FC236}">
                <a16:creationId xmlns:a16="http://schemas.microsoft.com/office/drawing/2014/main" id="{BA8B8C28-72DE-67A2-8456-47D44C6EA148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ACTIVITIES SCHEDULE</a:t>
            </a:r>
          </a:p>
        </p:txBody>
      </p:sp>
      <p:sp>
        <p:nvSpPr>
          <p:cNvPr id="4" name="Google Shape;872;p73">
            <a:extLst>
              <a:ext uri="{FF2B5EF4-FFF2-40B4-BE49-F238E27FC236}">
                <a16:creationId xmlns:a16="http://schemas.microsoft.com/office/drawing/2014/main" id="{AC2641E1-F431-8FF5-4B0E-833B4823E8A0}"/>
              </a:ext>
            </a:extLst>
          </p:cNvPr>
          <p:cNvSpPr/>
          <p:nvPr/>
        </p:nvSpPr>
        <p:spPr>
          <a:xfrm>
            <a:off x="3506367" y="1273064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151515"/>
          </a:solidFill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Google Shape;873;p73">
            <a:extLst>
              <a:ext uri="{FF2B5EF4-FFF2-40B4-BE49-F238E27FC236}">
                <a16:creationId xmlns:a16="http://schemas.microsoft.com/office/drawing/2014/main" id="{E7907A38-46E8-C4CA-7BE2-00E407EC7790}"/>
              </a:ext>
            </a:extLst>
          </p:cNvPr>
          <p:cNvSpPr/>
          <p:nvPr/>
        </p:nvSpPr>
        <p:spPr>
          <a:xfrm>
            <a:off x="4724485" y="1273064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151515"/>
          </a:solidFill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Google Shape;874;p73">
            <a:extLst>
              <a:ext uri="{FF2B5EF4-FFF2-40B4-BE49-F238E27FC236}">
                <a16:creationId xmlns:a16="http://schemas.microsoft.com/office/drawing/2014/main" id="{EADE5F9C-88F7-DCEB-90D5-F7125569F793}"/>
              </a:ext>
            </a:extLst>
          </p:cNvPr>
          <p:cNvSpPr/>
          <p:nvPr/>
        </p:nvSpPr>
        <p:spPr>
          <a:xfrm>
            <a:off x="4724485" y="2431353"/>
            <a:ext cx="913202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151515"/>
          </a:solidFill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Google Shape;875;p73">
            <a:extLst>
              <a:ext uri="{FF2B5EF4-FFF2-40B4-BE49-F238E27FC236}">
                <a16:creationId xmlns:a16="http://schemas.microsoft.com/office/drawing/2014/main" id="{B68E1CF7-85AE-A793-0C09-BA03377B0851}"/>
              </a:ext>
            </a:extLst>
          </p:cNvPr>
          <p:cNvSpPr/>
          <p:nvPr/>
        </p:nvSpPr>
        <p:spPr>
          <a:xfrm>
            <a:off x="3506367" y="2431353"/>
            <a:ext cx="913202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151515"/>
          </a:solidFill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Google Shape;876;p73">
            <a:extLst>
              <a:ext uri="{FF2B5EF4-FFF2-40B4-BE49-F238E27FC236}">
                <a16:creationId xmlns:a16="http://schemas.microsoft.com/office/drawing/2014/main" id="{0ADA72BF-D29B-0664-E8F3-5640AC699299}"/>
              </a:ext>
            </a:extLst>
          </p:cNvPr>
          <p:cNvSpPr/>
          <p:nvPr/>
        </p:nvSpPr>
        <p:spPr>
          <a:xfrm>
            <a:off x="3506367" y="3582454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151515"/>
          </a:solidFill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Google Shape;877;p73">
            <a:extLst>
              <a:ext uri="{FF2B5EF4-FFF2-40B4-BE49-F238E27FC236}">
                <a16:creationId xmlns:a16="http://schemas.microsoft.com/office/drawing/2014/main" id="{E69014E9-3472-0ED0-DA68-0205E70CA240}"/>
              </a:ext>
            </a:extLst>
          </p:cNvPr>
          <p:cNvSpPr/>
          <p:nvPr/>
        </p:nvSpPr>
        <p:spPr>
          <a:xfrm>
            <a:off x="4724485" y="3582454"/>
            <a:ext cx="912900" cy="913202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151515"/>
          </a:solidFill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0" name="Google Shape;878;p73">
            <a:extLst>
              <a:ext uri="{FF2B5EF4-FFF2-40B4-BE49-F238E27FC236}">
                <a16:creationId xmlns:a16="http://schemas.microsoft.com/office/drawing/2014/main" id="{C4B3659C-2DD0-82EE-EFDB-164D68E54904}"/>
              </a:ext>
            </a:extLst>
          </p:cNvPr>
          <p:cNvGrpSpPr/>
          <p:nvPr/>
        </p:nvGrpSpPr>
        <p:grpSpPr>
          <a:xfrm>
            <a:off x="5029977" y="1481510"/>
            <a:ext cx="311078" cy="480151"/>
            <a:chOff x="5029977" y="1481510"/>
            <a:chExt cx="311078" cy="480151"/>
          </a:xfrm>
        </p:grpSpPr>
        <p:sp>
          <p:nvSpPr>
            <p:cNvPr id="11" name="Google Shape;879;p73">
              <a:extLst>
                <a:ext uri="{FF2B5EF4-FFF2-40B4-BE49-F238E27FC236}">
                  <a16:creationId xmlns:a16="http://schemas.microsoft.com/office/drawing/2014/main" id="{8753C2E2-B509-1DF3-3F18-6F9E3097DCA7}"/>
                </a:ext>
              </a:extLst>
            </p:cNvPr>
            <p:cNvSpPr/>
            <p:nvPr/>
          </p:nvSpPr>
          <p:spPr>
            <a:xfrm>
              <a:off x="5029977" y="1481510"/>
              <a:ext cx="287606" cy="2768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408"/>
                <a:gd name="f4" fmla="val 6169"/>
                <a:gd name="f5" fmla="val 3597"/>
                <a:gd name="f6" fmla="val 310"/>
                <a:gd name="f7" fmla="val 619"/>
                <a:gd name="f8" fmla="val 2644"/>
                <a:gd name="f9" fmla="val 4240"/>
                <a:gd name="f10" fmla="val 3907"/>
                <a:gd name="f11" fmla="val 2168"/>
                <a:gd name="f12" fmla="val 1858"/>
                <a:gd name="f13" fmla="val 3239"/>
                <a:gd name="f14" fmla="val 1763"/>
                <a:gd name="f15" fmla="val 3739"/>
                <a:gd name="f16" fmla="val 1739"/>
                <a:gd name="f17" fmla="val 2441"/>
                <a:gd name="f18" fmla="val 1585"/>
                <a:gd name="f19" fmla="val 2340"/>
                <a:gd name="f20" fmla="val 1430"/>
                <a:gd name="f21" fmla="val 1275"/>
                <a:gd name="f22" fmla="val 1120"/>
                <a:gd name="f23" fmla="val 1096"/>
                <a:gd name="f24" fmla="val 3382"/>
                <a:gd name="f25" fmla="val 1025"/>
                <a:gd name="f26" fmla="val 4120"/>
                <a:gd name="f27" fmla="val 5668"/>
                <a:gd name="f28" fmla="val 287"/>
                <a:gd name="f29" fmla="val 2501"/>
                <a:gd name="f30" fmla="val 2406"/>
                <a:gd name="f31" fmla="val 2335"/>
                <a:gd name="f32" fmla="val 72"/>
                <a:gd name="f33" fmla="val 167"/>
                <a:gd name="f34" fmla="val 1454"/>
                <a:gd name="f35" fmla="val 644"/>
                <a:gd name="f36" fmla="val 1"/>
                <a:gd name="f37" fmla="val 1262"/>
                <a:gd name="f38" fmla="val 2072"/>
                <a:gd name="f39" fmla="val 3953"/>
                <a:gd name="f40" fmla="val 5835"/>
                <a:gd name="f41" fmla="val 5930"/>
                <a:gd name="f42" fmla="val 6001"/>
                <a:gd name="f43" fmla="val 144"/>
                <a:gd name="f44" fmla="val 1263"/>
                <a:gd name="f45" fmla="val 1358"/>
                <a:gd name="f46" fmla="val 2620"/>
                <a:gd name="f47" fmla="val 6025"/>
                <a:gd name="f48" fmla="val 6121"/>
                <a:gd name="f49" fmla="val 1525"/>
                <a:gd name="f50" fmla="val 6168"/>
                <a:gd name="f51" fmla="val 1617"/>
                <a:gd name="f52" fmla="val 1710"/>
                <a:gd name="f53" fmla="val 1799"/>
                <a:gd name="f54" fmla="val 4239"/>
                <a:gd name="f55" fmla="val 2430"/>
                <a:gd name="f56" fmla="val 2454"/>
                <a:gd name="f57" fmla="val 3334"/>
                <a:gd name="f58" fmla="val 2478"/>
                <a:gd name="f59" fmla="val 3310"/>
                <a:gd name="f60" fmla="val 3287"/>
                <a:gd name="f61" fmla="val 1691"/>
                <a:gd name="f62" fmla="val 1596"/>
                <a:gd name="f63" fmla="val 1548"/>
                <a:gd name="f64" fmla="val 2311"/>
                <a:gd name="f65" fmla="val 858"/>
                <a:gd name="f66" fmla="val 846"/>
                <a:gd name="f67" fmla="val 1545"/>
                <a:gd name="f68" fmla="val 834"/>
                <a:gd name="f69" fmla="val 1544"/>
                <a:gd name="f70" fmla="val 822"/>
                <a:gd name="f71" fmla="val 745"/>
                <a:gd name="f72" fmla="val 692"/>
                <a:gd name="f73" fmla="val 1608"/>
                <a:gd name="f74" fmla="val 3525"/>
                <a:gd name="f75" fmla="val 3620"/>
                <a:gd name="f76" fmla="val 763"/>
                <a:gd name="f77" fmla="val 3691"/>
                <a:gd name="f78" fmla="val 3787"/>
                <a:gd name="f79" fmla="val 311"/>
                <a:gd name="f80" fmla="val 1429"/>
                <a:gd name="f81" fmla="val 811"/>
                <a:gd name="f82" fmla="val 953"/>
                <a:gd name="f83" fmla="val 5478"/>
                <a:gd name="f84" fmla="val 5503"/>
                <a:gd name="f85" fmla="val 950"/>
                <a:gd name="f86" fmla="val 5527"/>
                <a:gd name="f87" fmla="val 949"/>
                <a:gd name="f88" fmla="val 5552"/>
                <a:gd name="f89" fmla="val 5765"/>
                <a:gd name="f90" fmla="val 5974"/>
                <a:gd name="f91" fmla="val 1039"/>
                <a:gd name="f92" fmla="val 6145"/>
                <a:gd name="f93" fmla="val 1167"/>
                <a:gd name="f94" fmla="val 6170"/>
                <a:gd name="f95" fmla="val 1184"/>
                <a:gd name="f96" fmla="val 6199"/>
                <a:gd name="f97" fmla="val 1192"/>
                <a:gd name="f98" fmla="val 6227"/>
                <a:gd name="f99" fmla="val 6278"/>
                <a:gd name="f100" fmla="val 6329"/>
                <a:gd name="f101" fmla="val 1166"/>
                <a:gd name="f102" fmla="val 6359"/>
                <a:gd name="f103" fmla="val 6407"/>
                <a:gd name="f104" fmla="val 1048"/>
                <a:gd name="f105" fmla="val 6336"/>
                <a:gd name="f106" fmla="val 905"/>
                <a:gd name="f107" fmla="val 6074"/>
                <a:gd name="f108" fmla="val 715"/>
                <a:gd name="f109" fmla="val 5764"/>
                <a:gd name="f110" fmla="val 4573"/>
                <a:gd name="f111" fmla="val 4502"/>
                <a:gd name="f112" fmla="val 4407"/>
                <a:gd name="f113" fmla="*/ f0 1 6408"/>
                <a:gd name="f114" fmla="*/ f1 1 6169"/>
                <a:gd name="f115" fmla="val f2"/>
                <a:gd name="f116" fmla="val f3"/>
                <a:gd name="f117" fmla="val f4"/>
                <a:gd name="f118" fmla="+- f117 0 f115"/>
                <a:gd name="f119" fmla="+- f116 0 f115"/>
                <a:gd name="f120" fmla="*/ f119 1 6408"/>
                <a:gd name="f121" fmla="*/ f118 1 6169"/>
                <a:gd name="f122" fmla="*/ f115 1 f120"/>
                <a:gd name="f123" fmla="*/ f116 1 f120"/>
                <a:gd name="f124" fmla="*/ f115 1 f121"/>
                <a:gd name="f125" fmla="*/ f117 1 f121"/>
                <a:gd name="f126" fmla="*/ f122 f113 1"/>
                <a:gd name="f127" fmla="*/ f123 f113 1"/>
                <a:gd name="f128" fmla="*/ f125 f114 1"/>
                <a:gd name="f129" fmla="*/ f124 f1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6" t="f129" r="f127" b="f128"/>
              <a:pathLst>
                <a:path w="6408" h="6169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6"/>
                  </a:lnTo>
                  <a:close/>
                  <a:moveTo>
                    <a:pt x="f9" y="f6"/>
                  </a:moveTo>
                  <a:lnTo>
                    <a:pt x="f9" y="f7"/>
                  </a:lnTo>
                  <a:lnTo>
                    <a:pt x="f10" y="f7"/>
                  </a:lnTo>
                  <a:lnTo>
                    <a:pt x="f10" y="f6"/>
                  </a:lnTo>
                  <a:close/>
                  <a:moveTo>
                    <a:pt x="f11" y="f12"/>
                  </a:moveTo>
                  <a:lnTo>
                    <a:pt x="f11" y="f13"/>
                  </a:lnTo>
                  <a:lnTo>
                    <a:pt x="f14" y="f15"/>
                  </a:lnTo>
                  <a:lnTo>
                    <a:pt x="f14" y="f8"/>
                  </a:ln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17"/>
                    <a:pt x="f23" y="f8"/>
                  </a:cubicBezTo>
                  <a:lnTo>
                    <a:pt x="f23" y="f24"/>
                  </a:lnTo>
                  <a:lnTo>
                    <a:pt x="f25" y="f24"/>
                  </a:lnTo>
                  <a:lnTo>
                    <a:pt x="f25" y="f12"/>
                  </a:lnTo>
                  <a:close/>
                  <a:moveTo>
                    <a:pt x="f23" y="f26"/>
                  </a:moveTo>
                  <a:lnTo>
                    <a:pt x="f23" y="f27"/>
                  </a:lnTo>
                  <a:lnTo>
                    <a:pt x="f28" y="f27"/>
                  </a:lnTo>
                  <a:lnTo>
                    <a:pt x="f28" y="f26"/>
                  </a:lnTo>
                  <a:close/>
                  <a:moveTo>
                    <a:pt x="f29" y="f2"/>
                  </a:moveTo>
                  <a:cubicBezTo>
                    <a:pt x="f30" y="f2"/>
                    <a:pt x="f31" y="f32"/>
                    <a:pt x="f31" y="f33"/>
                  </a:cubicBezTo>
                  <a:lnTo>
                    <a:pt x="f31" y="f7"/>
                  </a:lnTo>
                  <a:lnTo>
                    <a:pt x="f34" y="f7"/>
                  </a:lnTo>
                  <a:cubicBezTo>
                    <a:pt x="f35" y="f7"/>
                    <a:pt x="f36" y="f37"/>
                    <a:pt x="f36" y="f38"/>
                  </a:cubicBezTo>
                  <a:lnTo>
                    <a:pt x="f36" y="f39"/>
                  </a:lnTo>
                  <a:lnTo>
                    <a:pt x="f36" y="f40"/>
                  </a:lnTo>
                  <a:cubicBezTo>
                    <a:pt x="f36" y="f41"/>
                    <a:pt x="f32" y="f42"/>
                    <a:pt x="f43" y="f42"/>
                  </a:cubicBezTo>
                  <a:lnTo>
                    <a:pt x="f44" y="f42"/>
                  </a:lnTo>
                  <a:cubicBezTo>
                    <a:pt x="f45" y="f42"/>
                    <a:pt x="f20" y="f41"/>
                    <a:pt x="f20" y="f40"/>
                  </a:cubicBezTo>
                  <a:lnTo>
                    <a:pt x="f20" y="f8"/>
                  </a:lnTo>
                  <a:lnTo>
                    <a:pt x="f34" y="f46"/>
                  </a:lnTo>
                  <a:cubicBezTo>
                    <a:pt x="f34" y="f46"/>
                    <a:pt x="f34" y="f8"/>
                    <a:pt x="f34" y="f8"/>
                  </a:cubicBezTo>
                  <a:lnTo>
                    <a:pt x="f34" y="f47"/>
                  </a:lnTo>
                  <a:cubicBezTo>
                    <a:pt x="f20" y="f48"/>
                    <a:pt x="f49" y="f50"/>
                    <a:pt x="f51" y="f50"/>
                  </a:cubicBezTo>
                  <a:cubicBezTo>
                    <a:pt x="f52" y="f50"/>
                    <a:pt x="f53" y="f48"/>
                    <a:pt x="f14" y="f47"/>
                  </a:cubicBezTo>
                  <a:lnTo>
                    <a:pt x="f14" y="f54"/>
                  </a:lnTo>
                  <a:lnTo>
                    <a:pt x="f55" y="f24"/>
                  </a:lnTo>
                  <a:cubicBezTo>
                    <a:pt x="f56" y="f57"/>
                    <a:pt x="f58" y="f59"/>
                    <a:pt x="f58" y="f60"/>
                  </a:cubicBezTo>
                  <a:lnTo>
                    <a:pt x="f58" y="f61"/>
                  </a:lnTo>
                  <a:cubicBezTo>
                    <a:pt x="f58" y="f62"/>
                    <a:pt x="f30" y="f63"/>
                    <a:pt x="f64" y="f63"/>
                  </a:cubicBezTo>
                  <a:lnTo>
                    <a:pt x="f65" y="f63"/>
                  </a:lnTo>
                  <a:cubicBezTo>
                    <a:pt x="f66" y="f67"/>
                    <a:pt x="f68" y="f69"/>
                    <a:pt x="f70" y="f69"/>
                  </a:cubicBezTo>
                  <a:cubicBezTo>
                    <a:pt x="f71" y="f69"/>
                    <a:pt x="f72" y="f73"/>
                    <a:pt x="f72" y="f61"/>
                  </a:cubicBezTo>
                  <a:lnTo>
                    <a:pt x="f72" y="f74"/>
                  </a:lnTo>
                  <a:cubicBezTo>
                    <a:pt x="f72" y="f75"/>
                    <a:pt x="f76" y="f77"/>
                    <a:pt x="f65" y="f77"/>
                  </a:cubicBezTo>
                  <a:lnTo>
                    <a:pt x="f23" y="f77"/>
                  </a:lnTo>
                  <a:lnTo>
                    <a:pt x="f23" y="f78"/>
                  </a:lnTo>
                  <a:lnTo>
                    <a:pt x="f28" y="f78"/>
                  </a:lnTo>
                  <a:lnTo>
                    <a:pt x="f28" y="f38"/>
                  </a:lnTo>
                  <a:cubicBezTo>
                    <a:pt x="f79" y="f80"/>
                    <a:pt x="f81" y="f82"/>
                    <a:pt x="f20" y="f82"/>
                  </a:cubicBezTo>
                  <a:lnTo>
                    <a:pt x="f83" y="f82"/>
                  </a:lnTo>
                  <a:cubicBezTo>
                    <a:pt x="f84" y="f85"/>
                    <a:pt x="f86" y="f87"/>
                    <a:pt x="f88" y="f87"/>
                  </a:cubicBezTo>
                  <a:cubicBezTo>
                    <a:pt x="f89" y="f87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7"/>
                  </a:cubicBezTo>
                  <a:cubicBezTo>
                    <a:pt x="f99" y="f97"/>
                    <a:pt x="f100" y="f101"/>
                    <a:pt x="f102" y="f22"/>
                  </a:cubicBezTo>
                  <a:cubicBezTo>
                    <a:pt x="f103" y="f104"/>
                    <a:pt x="f103" y="f82"/>
                    <a:pt x="f105" y="f106"/>
                  </a:cubicBezTo>
                  <a:cubicBezTo>
                    <a:pt x="f107" y="f108"/>
                    <a:pt x="f109" y="f7"/>
                    <a:pt x="f83" y="f7"/>
                  </a:cubicBezTo>
                  <a:lnTo>
                    <a:pt x="f110" y="f7"/>
                  </a:lnTo>
                  <a:lnTo>
                    <a:pt x="f110" y="f33"/>
                  </a:lnTo>
                  <a:cubicBezTo>
                    <a:pt x="f110" y="f32"/>
                    <a:pt x="f111" y="f2"/>
                    <a:pt x="f112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Google Shape;880;p73">
              <a:extLst>
                <a:ext uri="{FF2B5EF4-FFF2-40B4-BE49-F238E27FC236}">
                  <a16:creationId xmlns:a16="http://schemas.microsoft.com/office/drawing/2014/main" id="{4F25FC65-BC4C-91C8-2D8D-BF071EC7A5EC}"/>
                </a:ext>
              </a:extLst>
            </p:cNvPr>
            <p:cNvSpPr/>
            <p:nvPr/>
          </p:nvSpPr>
          <p:spPr>
            <a:xfrm>
              <a:off x="5095192" y="1546323"/>
              <a:ext cx="245863" cy="41533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78"/>
                <a:gd name="f4" fmla="val 9254"/>
                <a:gd name="f5" fmla="val 4430"/>
                <a:gd name="f6" fmla="val 414"/>
                <a:gd name="f7" fmla="val 1938"/>
                <a:gd name="f8" fmla="val 4359"/>
                <a:gd name="f9" fmla="val 1200"/>
                <a:gd name="f10" fmla="val 1009"/>
                <a:gd name="f11" fmla="val 4192"/>
                <a:gd name="f12" fmla="val 866"/>
                <a:gd name="f13" fmla="val 4025"/>
                <a:gd name="f14" fmla="val 3835"/>
                <a:gd name="f15" fmla="val 3692"/>
                <a:gd name="f16" fmla="val 1033"/>
                <a:gd name="f17" fmla="val 2295"/>
                <a:gd name="f18" fmla="val 3287"/>
                <a:gd name="f19" fmla="val 1795"/>
                <a:gd name="f20" fmla="val 5145"/>
                <a:gd name="f21" fmla="val 2676"/>
                <a:gd name="f22" fmla="val 4248"/>
                <a:gd name="f23" fmla="val 2906"/>
                <a:gd name="f24" fmla="val 3248"/>
                <a:gd name="f25" fmla="val 6153"/>
                <a:gd name="f26" fmla="val 2406"/>
                <a:gd name="f27" fmla="val 6367"/>
                <a:gd name="f28" fmla="val 4819"/>
                <a:gd name="f29" fmla="val 4724"/>
                <a:gd name="f30" fmla="val 2334"/>
                <a:gd name="f31" fmla="val 4653"/>
                <a:gd name="f32" fmla="val 2263"/>
                <a:gd name="f33" fmla="val 1739"/>
                <a:gd name="f34" fmla="val 1644"/>
                <a:gd name="f35" fmla="val 1572"/>
                <a:gd name="f36" fmla="val 1072"/>
                <a:gd name="f37" fmla="val 310"/>
                <a:gd name="f38" fmla="val 6725"/>
                <a:gd name="f39" fmla="val 7058"/>
                <a:gd name="f40" fmla="val 6510"/>
                <a:gd name="f41" fmla="val 6844"/>
                <a:gd name="f42" fmla="val 7201"/>
                <a:gd name="f43" fmla="val 7725"/>
                <a:gd name="f44" fmla="val 7391"/>
                <a:gd name="f45" fmla="val 7749"/>
                <a:gd name="f46" fmla="val 7534"/>
                <a:gd name="f47" fmla="val 763"/>
                <a:gd name="f48" fmla="val 8939"/>
                <a:gd name="f49" fmla="val 7868"/>
                <a:gd name="f50" fmla="val 8082"/>
                <a:gd name="f51" fmla="val 5222"/>
                <a:gd name="f52" fmla="val 5203"/>
                <a:gd name="f53" fmla="val 5185"/>
                <a:gd name="f54" fmla="val 3"/>
                <a:gd name="f55" fmla="val 5168"/>
                <a:gd name="f56" fmla="val 9"/>
                <a:gd name="f57" fmla="val 5073"/>
                <a:gd name="f58" fmla="val 33"/>
                <a:gd name="f59" fmla="val 5049"/>
                <a:gd name="f60" fmla="val 128"/>
                <a:gd name="f61" fmla="val 199"/>
                <a:gd name="f62" fmla="val 5121"/>
                <a:gd name="f63" fmla="val 342"/>
                <a:gd name="f64" fmla="val 485"/>
                <a:gd name="f65" fmla="val 628"/>
                <a:gd name="f66" fmla="val 2367"/>
                <a:gd name="f67" fmla="val 2247"/>
                <a:gd name="f68" fmla="val 4597"/>
                <a:gd name="f69" fmla="val 4668"/>
                <a:gd name="f70" fmla="val 4740"/>
                <a:gd name="f71" fmla="val 2176"/>
                <a:gd name="f72" fmla="val 2105"/>
                <a:gd name="f73" fmla="val 271"/>
                <a:gd name="f74" fmla="val 176"/>
                <a:gd name="f75" fmla="val 104"/>
                <a:gd name="f76" fmla="val 3144"/>
                <a:gd name="f77" fmla="val 3049"/>
                <a:gd name="f78" fmla="val 2977"/>
                <a:gd name="f79" fmla="val 1843"/>
                <a:gd name="f80" fmla="val 1866"/>
                <a:gd name="f81" fmla="val 1914"/>
                <a:gd name="f82" fmla="val 3001"/>
                <a:gd name="f83" fmla="val 2819"/>
                <a:gd name="f84" fmla="val 5820"/>
                <a:gd name="f85" fmla="val 3239"/>
                <a:gd name="f86" fmla="val 6010"/>
                <a:gd name="f87" fmla="val 3105"/>
                <a:gd name="f88" fmla="val 3010"/>
                <a:gd name="f89" fmla="val 3168"/>
                <a:gd name="f90" fmla="val 2938"/>
                <a:gd name="f91" fmla="val 3073"/>
                <a:gd name="f92" fmla="val 929"/>
                <a:gd name="f93" fmla="val 834"/>
                <a:gd name="f94" fmla="val 5296"/>
                <a:gd name="f95" fmla="val 286"/>
                <a:gd name="f96" fmla="val 5236"/>
                <a:gd name="f97" fmla="val 221"/>
                <a:gd name="f98" fmla="val 5206"/>
                <a:gd name="f99" fmla="val 155"/>
                <a:gd name="f100" fmla="val 90"/>
                <a:gd name="f101" fmla="val 24"/>
                <a:gd name="f102" fmla="val 1"/>
                <a:gd name="f103" fmla="val 9106"/>
                <a:gd name="f104" fmla="val 9201"/>
                <a:gd name="f105" fmla="val 72"/>
                <a:gd name="f106" fmla="val 9249"/>
                <a:gd name="f107" fmla="val 167"/>
                <a:gd name="f108" fmla="val 1763"/>
                <a:gd name="f109" fmla="val 1772"/>
                <a:gd name="f110" fmla="val 9252"/>
                <a:gd name="f111" fmla="val 1782"/>
                <a:gd name="f112" fmla="val 9253"/>
                <a:gd name="f113" fmla="val 1791"/>
                <a:gd name="f114" fmla="val 1852"/>
                <a:gd name="f115" fmla="val 1906"/>
                <a:gd name="f116" fmla="val 9189"/>
                <a:gd name="f117" fmla="val 4962"/>
                <a:gd name="f118" fmla="val 2120"/>
                <a:gd name="f119" fmla="val 2168"/>
                <a:gd name="f120" fmla="val 3859"/>
                <a:gd name="f121" fmla="val 3954"/>
                <a:gd name="f122" fmla="val 8558"/>
                <a:gd name="f123" fmla="val 8451"/>
                <a:gd name="f124" fmla="val 3942"/>
                <a:gd name="f125" fmla="val 8398"/>
                <a:gd name="f126" fmla="val 3775"/>
                <a:gd name="f127" fmla="val 7820"/>
                <a:gd name="f128" fmla="val 7927"/>
                <a:gd name="f129" fmla="val 7981"/>
                <a:gd name="f130" fmla="val 4049"/>
                <a:gd name="f131" fmla="val 4391"/>
                <a:gd name="f132" fmla="val 4486"/>
                <a:gd name="f133" fmla="val 4121"/>
                <a:gd name="f134" fmla="val 4557"/>
                <a:gd name="f135" fmla="val 4216"/>
                <a:gd name="f136" fmla="val 5335"/>
                <a:gd name="f137" fmla="val 5407"/>
                <a:gd name="f138" fmla="val 438"/>
                <a:gd name="f139" fmla="val 5430"/>
                <a:gd name="f140" fmla="val 5359"/>
                <a:gd name="f141" fmla="val 5341"/>
                <a:gd name="f142" fmla="val 31"/>
                <a:gd name="f143" fmla="val 5281"/>
                <a:gd name="f144" fmla="*/ f0 1 5478"/>
                <a:gd name="f145" fmla="*/ f1 1 9254"/>
                <a:gd name="f146" fmla="val f2"/>
                <a:gd name="f147" fmla="val f3"/>
                <a:gd name="f148" fmla="val f4"/>
                <a:gd name="f149" fmla="+- f148 0 f146"/>
                <a:gd name="f150" fmla="+- f147 0 f146"/>
                <a:gd name="f151" fmla="*/ f150 1 5478"/>
                <a:gd name="f152" fmla="*/ f149 1 9254"/>
                <a:gd name="f153" fmla="*/ f146 1 f151"/>
                <a:gd name="f154" fmla="*/ f147 1 f151"/>
                <a:gd name="f155" fmla="*/ f146 1 f152"/>
                <a:gd name="f156" fmla="*/ f148 1 f152"/>
                <a:gd name="f157" fmla="*/ f153 f144 1"/>
                <a:gd name="f158" fmla="*/ f154 f144 1"/>
                <a:gd name="f159" fmla="*/ f156 f145 1"/>
                <a:gd name="f160" fmla="*/ f155 f1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7" t="f160" r="f158" b="f159"/>
              <a:pathLst>
                <a:path w="5478" h="9254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9"/>
                  </a:lnTo>
                  <a:cubicBezTo>
                    <a:pt x="f8" y="f10"/>
                    <a:pt x="f11" y="f12"/>
                    <a:pt x="f13" y="f12"/>
                  </a:cubicBezTo>
                  <a:cubicBezTo>
                    <a:pt x="f14" y="f12"/>
                    <a:pt x="f15" y="f16"/>
                    <a:pt x="f15" y="f9"/>
                  </a:cubicBezTo>
                  <a:lnTo>
                    <a:pt x="f15" y="f17"/>
                  </a:lnTo>
                  <a:lnTo>
                    <a:pt x="f18" y="f19"/>
                  </a:lnTo>
                  <a:lnTo>
                    <a:pt x="f18" y="f6"/>
                  </a:lnTo>
                  <a:close/>
                  <a:moveTo>
                    <a:pt x="f20" y="f21"/>
                  </a:moveTo>
                  <a:lnTo>
                    <a:pt x="f20" y="f22"/>
                  </a:lnTo>
                  <a:lnTo>
                    <a:pt x="f8" y="f22"/>
                  </a:lnTo>
                  <a:lnTo>
                    <a:pt x="f8" y="f21"/>
                  </a:lnTo>
                  <a:close/>
                  <a:moveTo>
                    <a:pt x="f23" y="f24"/>
                  </a:moveTo>
                  <a:lnTo>
                    <a:pt x="f23" y="f25"/>
                  </a:lnTo>
                  <a:lnTo>
                    <a:pt x="f26" y="f27"/>
                  </a:lnTo>
                  <a:lnTo>
                    <a:pt x="f26" y="f28"/>
                  </a:lnTo>
                  <a:cubicBezTo>
                    <a:pt x="f26" y="f29"/>
                    <a:pt x="f30" y="f31"/>
                    <a:pt x="f32" y="f31"/>
                  </a:cubicBezTo>
                  <a:lnTo>
                    <a:pt x="f33" y="f31"/>
                  </a:lnTo>
                  <a:cubicBezTo>
                    <a:pt x="f34" y="f31"/>
                    <a:pt x="f35" y="f29"/>
                    <a:pt x="f35" y="f28"/>
                  </a:cubicBezTo>
                  <a:lnTo>
                    <a:pt x="f35" y="f27"/>
                  </a:lnTo>
                  <a:lnTo>
                    <a:pt x="f36" y="f25"/>
                  </a:lnTo>
                  <a:lnTo>
                    <a:pt x="f36" y="f24"/>
                  </a:lnTo>
                  <a:close/>
                  <a:moveTo>
                    <a:pt x="f37" y="f25"/>
                  </a:moveTo>
                  <a:lnTo>
                    <a:pt x="f35" y="f38"/>
                  </a:lnTo>
                  <a:lnTo>
                    <a:pt x="f35" y="f39"/>
                  </a:lnTo>
                  <a:lnTo>
                    <a:pt x="f37" y="f40"/>
                  </a:lnTo>
                  <a:lnTo>
                    <a:pt x="f37" y="f25"/>
                  </a:lnTo>
                  <a:close/>
                  <a:moveTo>
                    <a:pt x="f15" y="f25"/>
                  </a:moveTo>
                  <a:lnTo>
                    <a:pt x="f15" y="f40"/>
                  </a:lnTo>
                  <a:lnTo>
                    <a:pt x="f26" y="f39"/>
                  </a:lnTo>
                  <a:lnTo>
                    <a:pt x="f26" y="f38"/>
                  </a:lnTo>
                  <a:lnTo>
                    <a:pt x="f15" y="f25"/>
                  </a:lnTo>
                  <a:close/>
                  <a:moveTo>
                    <a:pt x="f15" y="f41"/>
                  </a:moveTo>
                  <a:lnTo>
                    <a:pt x="f15" y="f42"/>
                  </a:lnTo>
                  <a:lnTo>
                    <a:pt x="f26" y="f43"/>
                  </a:lnTo>
                  <a:lnTo>
                    <a:pt x="f26" y="f44"/>
                  </a:lnTo>
                  <a:lnTo>
                    <a:pt x="f15" y="f41"/>
                  </a:lnTo>
                  <a:close/>
                  <a:moveTo>
                    <a:pt x="f37" y="f41"/>
                  </a:moveTo>
                  <a:lnTo>
                    <a:pt x="f35" y="f44"/>
                  </a:lnTo>
                  <a:lnTo>
                    <a:pt x="f35" y="f45"/>
                  </a:lnTo>
                  <a:lnTo>
                    <a:pt x="f37" y="f42"/>
                  </a:lnTo>
                  <a:lnTo>
                    <a:pt x="f37" y="f41"/>
                  </a:lnTo>
                  <a:close/>
                  <a:moveTo>
                    <a:pt x="f37" y="f46"/>
                  </a:moveTo>
                  <a:lnTo>
                    <a:pt x="f47" y="f43"/>
                  </a:lnTo>
                  <a:lnTo>
                    <a:pt x="f47" y="f48"/>
                  </a:lnTo>
                  <a:lnTo>
                    <a:pt x="f37" y="f48"/>
                  </a:lnTo>
                  <a:lnTo>
                    <a:pt x="f37" y="f46"/>
                  </a:lnTo>
                  <a:close/>
                  <a:moveTo>
                    <a:pt x="f36" y="f49"/>
                  </a:moveTo>
                  <a:lnTo>
                    <a:pt x="f35" y="f50"/>
                  </a:lnTo>
                  <a:lnTo>
                    <a:pt x="f35" y="f48"/>
                  </a:lnTo>
                  <a:lnTo>
                    <a:pt x="f36" y="f48"/>
                  </a:lnTo>
                  <a:lnTo>
                    <a:pt x="f36" y="f49"/>
                  </a:lnTo>
                  <a:close/>
                  <a:moveTo>
                    <a:pt x="f23" y="f49"/>
                  </a:moveTo>
                  <a:lnTo>
                    <a:pt x="f23" y="f48"/>
                  </a:lnTo>
                  <a:lnTo>
                    <a:pt x="f26" y="f48"/>
                  </a:lnTo>
                  <a:lnTo>
                    <a:pt x="f26" y="f50"/>
                  </a:lnTo>
                  <a:lnTo>
                    <a:pt x="f23" y="f49"/>
                  </a:ln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57" y="f61"/>
                  </a:cubicBezTo>
                  <a:cubicBezTo>
                    <a:pt x="f62" y="f63"/>
                    <a:pt x="f20" y="f64"/>
                    <a:pt x="f20" y="f65"/>
                  </a:cubicBezTo>
                  <a:lnTo>
                    <a:pt x="f20" y="f66"/>
                  </a:lnTo>
                  <a:lnTo>
                    <a:pt x="f8" y="f66"/>
                  </a:lnTo>
                  <a:lnTo>
                    <a:pt x="f8" y="f67"/>
                  </a:lnTo>
                  <a:lnTo>
                    <a:pt x="f68" y="f67"/>
                  </a:lnTo>
                  <a:cubicBezTo>
                    <a:pt x="f69" y="f67"/>
                    <a:pt x="f70" y="f71"/>
                    <a:pt x="f70" y="f72"/>
                  </a:cubicBezTo>
                  <a:lnTo>
                    <a:pt x="f70" y="f73"/>
                  </a:lnTo>
                  <a:cubicBezTo>
                    <a:pt x="f70" y="f74"/>
                    <a:pt x="f69" y="f75"/>
                    <a:pt x="f68" y="f75"/>
                  </a:cubicBezTo>
                  <a:lnTo>
                    <a:pt x="f76" y="f75"/>
                  </a:lnTo>
                  <a:cubicBezTo>
                    <a:pt x="f77" y="f75"/>
                    <a:pt x="f78" y="f74"/>
                    <a:pt x="f78" y="f73"/>
                  </a:cubicBezTo>
                  <a:lnTo>
                    <a:pt x="f78" y="f79"/>
                  </a:lnTo>
                  <a:cubicBezTo>
                    <a:pt x="f78" y="f80"/>
                    <a:pt x="f78" y="f81"/>
                    <a:pt x="f82" y="f7"/>
                  </a:cubicBezTo>
                  <a:lnTo>
                    <a:pt x="f15" y="f83"/>
                  </a:lnTo>
                  <a:lnTo>
                    <a:pt x="f15" y="f84"/>
                  </a:lnTo>
                  <a:lnTo>
                    <a:pt x="f85" y="f86"/>
                  </a:lnTo>
                  <a:lnTo>
                    <a:pt x="f85" y="f87"/>
                  </a:lnTo>
                  <a:cubicBezTo>
                    <a:pt x="f85" y="f88"/>
                    <a:pt x="f89" y="f90"/>
                    <a:pt x="f91" y="f90"/>
                  </a:cubicBezTo>
                  <a:lnTo>
                    <a:pt x="f92" y="f90"/>
                  </a:lnTo>
                  <a:cubicBezTo>
                    <a:pt x="f93" y="f90"/>
                    <a:pt x="f47" y="f88"/>
                    <a:pt x="f47" y="f87"/>
                  </a:cubicBezTo>
                  <a:lnTo>
                    <a:pt x="f47" y="f86"/>
                  </a:lnTo>
                  <a:lnTo>
                    <a:pt x="f37" y="f84"/>
                  </a:lnTo>
                  <a:lnTo>
                    <a:pt x="f37" y="f94"/>
                  </a:lnTo>
                  <a:cubicBezTo>
                    <a:pt x="f95" y="f96"/>
                    <a:pt x="f97" y="f98"/>
                    <a:pt x="f99" y="f98"/>
                  </a:cubicBezTo>
                  <a:cubicBezTo>
                    <a:pt x="f100" y="f98"/>
                    <a:pt x="f101" y="f96"/>
                    <a:pt x="f102" y="f94"/>
                  </a:cubicBezTo>
                  <a:lnTo>
                    <a:pt x="f102" y="f103"/>
                  </a:lnTo>
                  <a:cubicBezTo>
                    <a:pt x="f102" y="f104"/>
                    <a:pt x="f105" y="f106"/>
                    <a:pt x="f107" y="f106"/>
                  </a:cubicBezTo>
                  <a:lnTo>
                    <a:pt x="f108" y="f106"/>
                  </a:lnTo>
                  <a:cubicBezTo>
                    <a:pt x="f109" y="f110"/>
                    <a:pt x="f111" y="f112"/>
                    <a:pt x="f113" y="f112"/>
                  </a:cubicBezTo>
                  <a:cubicBezTo>
                    <a:pt x="f114" y="f112"/>
                    <a:pt x="f115" y="f116"/>
                    <a:pt x="f115" y="f103"/>
                  </a:cubicBezTo>
                  <a:lnTo>
                    <a:pt x="f115" y="f117"/>
                  </a:lnTo>
                  <a:lnTo>
                    <a:pt x="f118" y="f117"/>
                  </a:lnTo>
                  <a:lnTo>
                    <a:pt x="f118" y="f103"/>
                  </a:lnTo>
                  <a:cubicBezTo>
                    <a:pt x="f118" y="f104"/>
                    <a:pt x="f119" y="f106"/>
                    <a:pt x="f32" y="f106"/>
                  </a:cubicBezTo>
                  <a:lnTo>
                    <a:pt x="f120" y="f106"/>
                  </a:lnTo>
                  <a:cubicBezTo>
                    <a:pt x="f121" y="f106"/>
                    <a:pt x="f13" y="f104"/>
                    <a:pt x="f13" y="f103"/>
                  </a:cubicBezTo>
                  <a:lnTo>
                    <a:pt x="f13" y="f122"/>
                  </a:lnTo>
                  <a:cubicBezTo>
                    <a:pt x="f13" y="f123"/>
                    <a:pt x="f124" y="f125"/>
                    <a:pt x="f120" y="f125"/>
                  </a:cubicBezTo>
                  <a:cubicBezTo>
                    <a:pt x="f126" y="f125"/>
                    <a:pt x="f15" y="f123"/>
                    <a:pt x="f15" y="f122"/>
                  </a:cubicBezTo>
                  <a:lnTo>
                    <a:pt x="f15" y="f48"/>
                  </a:lnTo>
                  <a:lnTo>
                    <a:pt x="f85" y="f48"/>
                  </a:lnTo>
                  <a:lnTo>
                    <a:pt x="f85" y="f43"/>
                  </a:lnTo>
                  <a:lnTo>
                    <a:pt x="f15" y="f46"/>
                  </a:lnTo>
                  <a:lnTo>
                    <a:pt x="f15" y="f127"/>
                  </a:lnTo>
                  <a:cubicBezTo>
                    <a:pt x="f15" y="f128"/>
                    <a:pt x="f126" y="f129"/>
                    <a:pt x="f120" y="f129"/>
                  </a:cubicBezTo>
                  <a:cubicBezTo>
                    <a:pt x="f124" y="f129"/>
                    <a:pt x="f13" y="f128"/>
                    <a:pt x="f13" y="f127"/>
                  </a:cubicBezTo>
                  <a:lnTo>
                    <a:pt x="f13" y="f9"/>
                  </a:lnTo>
                  <a:lnTo>
                    <a:pt x="f130" y="f9"/>
                  </a:lnTo>
                  <a:lnTo>
                    <a:pt x="f130" y="f131"/>
                  </a:lnTo>
                  <a:cubicBezTo>
                    <a:pt x="f130" y="f132"/>
                    <a:pt x="f133" y="f134"/>
                    <a:pt x="f135" y="f134"/>
                  </a:cubicBezTo>
                  <a:lnTo>
                    <a:pt x="f136" y="f134"/>
                  </a:lnTo>
                  <a:cubicBezTo>
                    <a:pt x="f137" y="f134"/>
                    <a:pt x="f3" y="f132"/>
                    <a:pt x="f3" y="f131"/>
                  </a:cubicBezTo>
                  <a:lnTo>
                    <a:pt x="f3" y="f65"/>
                  </a:lnTo>
                  <a:cubicBezTo>
                    <a:pt x="f3" y="f138"/>
                    <a:pt x="f139" y="f73"/>
                    <a:pt x="f140" y="f75"/>
                  </a:cubicBezTo>
                  <a:cubicBezTo>
                    <a:pt x="f141" y="f142"/>
                    <a:pt x="f143" y="f2"/>
                    <a:pt x="f51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881;p73">
              <a:extLst>
                <a:ext uri="{FF2B5EF4-FFF2-40B4-BE49-F238E27FC236}">
                  <a16:creationId xmlns:a16="http://schemas.microsoft.com/office/drawing/2014/main" id="{24E5AD37-F447-BA2F-99D6-0CCC604997CF}"/>
                </a:ext>
              </a:extLst>
            </p:cNvPr>
            <p:cNvSpPr/>
            <p:nvPr/>
          </p:nvSpPr>
          <p:spPr>
            <a:xfrm>
              <a:off x="5148648" y="1562746"/>
              <a:ext cx="72713" cy="3958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20"/>
                <a:gd name="f4" fmla="val 882"/>
                <a:gd name="f5" fmla="val 1096"/>
                <a:gd name="f6" fmla="val 310"/>
                <a:gd name="f7" fmla="val 1167"/>
                <a:gd name="f8" fmla="val 1215"/>
                <a:gd name="f9" fmla="val 381"/>
                <a:gd name="f10" fmla="val 453"/>
                <a:gd name="f11" fmla="val 524"/>
                <a:gd name="f12" fmla="val 1143"/>
                <a:gd name="f13" fmla="val 572"/>
                <a:gd name="f14" fmla="val 595"/>
                <a:gd name="f15" fmla="val 48"/>
                <a:gd name="f16" fmla="val 834"/>
                <a:gd name="f17" fmla="val 881"/>
                <a:gd name="f18" fmla="*/ f0 1 1620"/>
                <a:gd name="f19" fmla="*/ f1 1 882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1620"/>
                <a:gd name="f26" fmla="*/ f23 1 882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1620" h="88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5" y="f13"/>
                  </a:cubicBezTo>
                  <a:lnTo>
                    <a:pt x="f5" y="f14"/>
                  </a:lnTo>
                  <a:lnTo>
                    <a:pt x="f11" y="f14"/>
                  </a:lnTo>
                  <a:cubicBezTo>
                    <a:pt x="f10" y="f14"/>
                    <a:pt x="f9" y="f11"/>
                    <a:pt x="f9" y="f10"/>
                  </a:cubicBezTo>
                  <a:cubicBezTo>
                    <a:pt x="f9" y="f9"/>
                    <a:pt x="f10" y="f6"/>
                    <a:pt x="f11" y="f6"/>
                  </a:cubicBezTo>
                  <a:close/>
                  <a:moveTo>
                    <a:pt x="f11" y="f2"/>
                  </a:moveTo>
                  <a:cubicBezTo>
                    <a:pt x="f2" y="f15"/>
                    <a:pt x="f2" y="f16"/>
                    <a:pt x="f11" y="f17"/>
                  </a:cubicBezTo>
                  <a:lnTo>
                    <a:pt x="f5" y="f17"/>
                  </a:lnTo>
                  <a:cubicBezTo>
                    <a:pt x="f3" y="f16"/>
                    <a:pt x="f3" y="f15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882;p73">
              <a:extLst>
                <a:ext uri="{FF2B5EF4-FFF2-40B4-BE49-F238E27FC236}">
                  <a16:creationId xmlns:a16="http://schemas.microsoft.com/office/drawing/2014/main" id="{2DA21548-230B-813F-9DBE-4DF94E87E768}"/>
                </a:ext>
              </a:extLst>
            </p:cNvPr>
            <p:cNvSpPr/>
            <p:nvPr/>
          </p:nvSpPr>
          <p:spPr>
            <a:xfrm>
              <a:off x="5151830" y="1623654"/>
              <a:ext cx="65260" cy="141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54"/>
                <a:gd name="f4" fmla="val 315"/>
                <a:gd name="f5" fmla="val 167"/>
                <a:gd name="f6" fmla="val 1"/>
                <a:gd name="f7" fmla="val 72"/>
                <a:gd name="f8" fmla="val 262"/>
                <a:gd name="f9" fmla="val 310"/>
                <a:gd name="f10" fmla="val 1311"/>
                <a:gd name="f11" fmla="val 1320"/>
                <a:gd name="f12" fmla="val 313"/>
                <a:gd name="f13" fmla="val 1329"/>
                <a:gd name="f14" fmla="val 1339"/>
                <a:gd name="f15" fmla="val 1400"/>
                <a:gd name="f16" fmla="val 1453"/>
                <a:gd name="f17" fmla="val 250"/>
                <a:gd name="f18" fmla="val 1382"/>
                <a:gd name="f19" fmla="*/ f0 1 1454"/>
                <a:gd name="f20" fmla="*/ f1 1 315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1454"/>
                <a:gd name="f27" fmla="*/ f24 1 315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1454" h="315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lnTo>
                    <a:pt x="f10" y="f9"/>
                  </a:lnTo>
                  <a:cubicBezTo>
                    <a:pt x="f11" y="f12"/>
                    <a:pt x="f13" y="f4"/>
                    <a:pt x="f14" y="f4"/>
                  </a:cubicBezTo>
                  <a:cubicBezTo>
                    <a:pt x="f15" y="f4"/>
                    <a:pt x="f16" y="f17"/>
                    <a:pt x="f16" y="f5"/>
                  </a:cubicBezTo>
                  <a:cubicBezTo>
                    <a:pt x="f16" y="f7"/>
                    <a:pt x="f18" y="f6"/>
                    <a:pt x="f10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883;p73">
              <a:extLst>
                <a:ext uri="{FF2B5EF4-FFF2-40B4-BE49-F238E27FC236}">
                  <a16:creationId xmlns:a16="http://schemas.microsoft.com/office/drawing/2014/main" id="{156915DB-C00C-C9FF-C55F-77C1F15FA03F}"/>
                </a:ext>
              </a:extLst>
            </p:cNvPr>
            <p:cNvSpPr/>
            <p:nvPr/>
          </p:nvSpPr>
          <p:spPr>
            <a:xfrm>
              <a:off x="5151830" y="1640753"/>
              <a:ext cx="65260" cy="139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54"/>
                <a:gd name="f4" fmla="val 311"/>
                <a:gd name="f5" fmla="val 167"/>
                <a:gd name="f6" fmla="val 1"/>
                <a:gd name="f7" fmla="val 72"/>
                <a:gd name="f8" fmla="val 239"/>
                <a:gd name="f9" fmla="val 310"/>
                <a:gd name="f10" fmla="val 1311"/>
                <a:gd name="f11" fmla="val 1382"/>
                <a:gd name="f12" fmla="val 1453"/>
                <a:gd name="f13" fmla="*/ f0 1 1454"/>
                <a:gd name="f14" fmla="*/ f1 1 311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1454"/>
                <a:gd name="f21" fmla="*/ f18 1 311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1454" h="311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lnTo>
                    <a:pt x="f10" y="f9"/>
                  </a:lnTo>
                  <a:cubicBezTo>
                    <a:pt x="f11" y="f9"/>
                    <a:pt x="f12" y="f8"/>
                    <a:pt x="f12" y="f5"/>
                  </a:cubicBezTo>
                  <a:cubicBezTo>
                    <a:pt x="f12" y="f7"/>
                    <a:pt x="f11" y="f6"/>
                    <a:pt x="f10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884;p73">
              <a:extLst>
                <a:ext uri="{FF2B5EF4-FFF2-40B4-BE49-F238E27FC236}">
                  <a16:creationId xmlns:a16="http://schemas.microsoft.com/office/drawing/2014/main" id="{5E8DCF9D-7622-595F-028D-70FF3C55CCDB}"/>
                </a:ext>
              </a:extLst>
            </p:cNvPr>
            <p:cNvSpPr/>
            <p:nvPr/>
          </p:nvSpPr>
          <p:spPr>
            <a:xfrm>
              <a:off x="5109100" y="1528547"/>
              <a:ext cx="32095" cy="1391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15"/>
                <a:gd name="f4" fmla="val 310"/>
                <a:gd name="f5" fmla="val 215"/>
                <a:gd name="f6" fmla="val 500"/>
                <a:gd name="f7" fmla="*/ f0 1 715"/>
                <a:gd name="f8" fmla="*/ f1 1 310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715"/>
                <a:gd name="f15" fmla="*/ f12 1 310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715" h="310">
                  <a:moveTo>
                    <a:pt x="f5" y="f2"/>
                  </a:moveTo>
                  <a:cubicBezTo>
                    <a:pt x="f2" y="f2"/>
                    <a:pt x="f2" y="f4"/>
                    <a:pt x="f5" y="f4"/>
                  </a:cubicBezTo>
                  <a:lnTo>
                    <a:pt x="f6" y="f4"/>
                  </a:lnTo>
                  <a:cubicBezTo>
                    <a:pt x="f3" y="f4"/>
                    <a:pt x="f3" y="f2"/>
                    <a:pt x="f6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885;p73">
              <a:extLst>
                <a:ext uri="{FF2B5EF4-FFF2-40B4-BE49-F238E27FC236}">
                  <a16:creationId xmlns:a16="http://schemas.microsoft.com/office/drawing/2014/main" id="{A2B18A2C-A9E8-8077-73AB-3E5A9779E0AC}"/>
                </a:ext>
              </a:extLst>
            </p:cNvPr>
            <p:cNvSpPr/>
            <p:nvPr/>
          </p:nvSpPr>
          <p:spPr>
            <a:xfrm>
              <a:off x="5228804" y="1528547"/>
              <a:ext cx="32095" cy="1391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15"/>
                <a:gd name="f4" fmla="val 310"/>
                <a:gd name="f5" fmla="val 215"/>
                <a:gd name="f6" fmla="val 524"/>
                <a:gd name="f7" fmla="*/ f0 1 715"/>
                <a:gd name="f8" fmla="*/ f1 1 310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715"/>
                <a:gd name="f15" fmla="*/ f12 1 310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715" h="310">
                  <a:moveTo>
                    <a:pt x="f5" y="f2"/>
                  </a:moveTo>
                  <a:cubicBezTo>
                    <a:pt x="f2" y="f2"/>
                    <a:pt x="f2" y="f4"/>
                    <a:pt x="f5" y="f4"/>
                  </a:cubicBezTo>
                  <a:lnTo>
                    <a:pt x="f6" y="f4"/>
                  </a:lnTo>
                  <a:cubicBezTo>
                    <a:pt x="f3" y="f4"/>
                    <a:pt x="f3" y="f2"/>
                    <a:pt x="f6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8" name="Google Shape;886;p73">
            <a:extLst>
              <a:ext uri="{FF2B5EF4-FFF2-40B4-BE49-F238E27FC236}">
                <a16:creationId xmlns:a16="http://schemas.microsoft.com/office/drawing/2014/main" id="{80766419-0705-B5E2-6646-6DD60E3C7476}"/>
              </a:ext>
            </a:extLst>
          </p:cNvPr>
          <p:cNvGrpSpPr/>
          <p:nvPr/>
        </p:nvGrpSpPr>
        <p:grpSpPr>
          <a:xfrm>
            <a:off x="3698912" y="1552166"/>
            <a:ext cx="546491" cy="329714"/>
            <a:chOff x="3698912" y="1552166"/>
            <a:chExt cx="546491" cy="329714"/>
          </a:xfrm>
        </p:grpSpPr>
        <p:sp>
          <p:nvSpPr>
            <p:cNvPr id="19" name="Google Shape;887;p73">
              <a:extLst>
                <a:ext uri="{FF2B5EF4-FFF2-40B4-BE49-F238E27FC236}">
                  <a16:creationId xmlns:a16="http://schemas.microsoft.com/office/drawing/2014/main" id="{D24AE22C-4A0C-DA6C-924E-A56F62CD042E}"/>
                </a:ext>
              </a:extLst>
            </p:cNvPr>
            <p:cNvSpPr/>
            <p:nvPr/>
          </p:nvSpPr>
          <p:spPr>
            <a:xfrm>
              <a:off x="3847511" y="1756416"/>
              <a:ext cx="30111" cy="4536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8"/>
                <a:gd name="f4" fmla="val 931"/>
                <a:gd name="f5" fmla="val 217"/>
                <a:gd name="f6" fmla="val 1"/>
                <a:gd name="f7" fmla="val 112"/>
                <a:gd name="f8" fmla="val 94"/>
                <a:gd name="f9" fmla="val 46"/>
                <a:gd name="f10" fmla="val 216"/>
                <a:gd name="f11" fmla="val 284"/>
                <a:gd name="f12" fmla="val 835"/>
                <a:gd name="f13" fmla="val 308"/>
                <a:gd name="f14" fmla="val 907"/>
                <a:gd name="f15" fmla="val 356"/>
                <a:gd name="f16" fmla="val 427"/>
                <a:gd name="f17" fmla="val 475"/>
                <a:gd name="f18" fmla="val 570"/>
                <a:gd name="f19" fmla="val 812"/>
                <a:gd name="f20" fmla="val 740"/>
                <a:gd name="f21" fmla="val 97"/>
                <a:gd name="f22" fmla="val 330"/>
                <a:gd name="f23" fmla="val 29"/>
                <a:gd name="f24" fmla="val 275"/>
                <a:gd name="f25" fmla="*/ f0 1 618"/>
                <a:gd name="f26" fmla="*/ f1 1 931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618"/>
                <a:gd name="f33" fmla="*/ f30 1 931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618" h="931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4"/>
                    <a:pt x="f16" y="f4"/>
                  </a:cubicBezTo>
                  <a:lnTo>
                    <a:pt x="f17" y="f4"/>
                  </a:lnTo>
                  <a:cubicBezTo>
                    <a:pt x="f18" y="f14"/>
                    <a:pt x="f3" y="f19"/>
                    <a:pt x="f18" y="f20"/>
                  </a:cubicBezTo>
                  <a:lnTo>
                    <a:pt x="f15" y="f21"/>
                  </a:lnTo>
                  <a:cubicBezTo>
                    <a:pt x="f22" y="f23"/>
                    <a:pt x="f24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888;p73">
              <a:extLst>
                <a:ext uri="{FF2B5EF4-FFF2-40B4-BE49-F238E27FC236}">
                  <a16:creationId xmlns:a16="http://schemas.microsoft.com/office/drawing/2014/main" id="{2304F9B6-1665-BB7D-A1BA-B244E32868DD}"/>
                </a:ext>
              </a:extLst>
            </p:cNvPr>
            <p:cNvSpPr/>
            <p:nvPr/>
          </p:nvSpPr>
          <p:spPr>
            <a:xfrm>
              <a:off x="3868460" y="1754413"/>
              <a:ext cx="30065" cy="461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7"/>
                <a:gd name="f4" fmla="val 948"/>
                <a:gd name="f5" fmla="val 205"/>
                <a:gd name="f6" fmla="val 104"/>
                <a:gd name="f7" fmla="val 91"/>
                <a:gd name="f8" fmla="val 45"/>
                <a:gd name="f9" fmla="val 210"/>
                <a:gd name="f10" fmla="val 283"/>
                <a:gd name="f11" fmla="val 829"/>
                <a:gd name="f12" fmla="val 307"/>
                <a:gd name="f13" fmla="val 900"/>
                <a:gd name="f14" fmla="val 354"/>
                <a:gd name="f15" fmla="val 426"/>
                <a:gd name="f16" fmla="val 474"/>
                <a:gd name="f17" fmla="val 569"/>
                <a:gd name="f18" fmla="val 924"/>
                <a:gd name="f19" fmla="val 616"/>
                <a:gd name="f20" fmla="val 805"/>
                <a:gd name="f21" fmla="val 734"/>
                <a:gd name="f22" fmla="val 114"/>
                <a:gd name="f23" fmla="val 327"/>
                <a:gd name="f24" fmla="val 33"/>
                <a:gd name="f25" fmla="val 267"/>
                <a:gd name="f26" fmla="*/ f0 1 617"/>
                <a:gd name="f27" fmla="*/ f1 1 948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617"/>
                <a:gd name="f34" fmla="*/ f31 1 948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617" h="947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lnTo>
                    <a:pt x="f10" y="f11"/>
                  </a:lnTo>
                  <a:cubicBezTo>
                    <a:pt x="f12" y="f13"/>
                    <a:pt x="f14" y="f4"/>
                    <a:pt x="f15" y="f4"/>
                  </a:cubicBezTo>
                  <a:lnTo>
                    <a:pt x="f16" y="f4"/>
                  </a:lnTo>
                  <a:cubicBezTo>
                    <a:pt x="f17" y="f18"/>
                    <a:pt x="f19" y="f20"/>
                    <a:pt x="f17" y="f21"/>
                  </a:cubicBezTo>
                  <a:lnTo>
                    <a:pt x="f14" y="f22"/>
                  </a:lnTo>
                  <a:cubicBezTo>
                    <a:pt x="f23" y="f24"/>
                    <a:pt x="f25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889;p73">
              <a:extLst>
                <a:ext uri="{FF2B5EF4-FFF2-40B4-BE49-F238E27FC236}">
                  <a16:creationId xmlns:a16="http://schemas.microsoft.com/office/drawing/2014/main" id="{B53C9489-A90D-9711-FED8-39821190D77A}"/>
                </a:ext>
              </a:extLst>
            </p:cNvPr>
            <p:cNvSpPr/>
            <p:nvPr/>
          </p:nvSpPr>
          <p:spPr>
            <a:xfrm>
              <a:off x="3890333" y="1753252"/>
              <a:ext cx="29087" cy="450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7"/>
                <a:gd name="f4" fmla="val 925"/>
                <a:gd name="f5" fmla="val 198"/>
                <a:gd name="f6" fmla="val 173"/>
                <a:gd name="f7" fmla="val 146"/>
                <a:gd name="f8" fmla="val 6"/>
                <a:gd name="f9" fmla="val 120"/>
                <a:gd name="f10" fmla="val 19"/>
                <a:gd name="f11" fmla="val 48"/>
                <a:gd name="f12" fmla="val 43"/>
                <a:gd name="f13" fmla="val 1"/>
                <a:gd name="f14" fmla="val 115"/>
                <a:gd name="f15" fmla="val 25"/>
                <a:gd name="f16" fmla="val 210"/>
                <a:gd name="f17" fmla="val 263"/>
                <a:gd name="f18" fmla="val 829"/>
                <a:gd name="f19" fmla="val 900"/>
                <a:gd name="f20" fmla="val 334"/>
                <a:gd name="f21" fmla="val 924"/>
                <a:gd name="f22" fmla="val 406"/>
                <a:gd name="f23" fmla="val 453"/>
                <a:gd name="f24" fmla="val 548"/>
                <a:gd name="f25" fmla="val 596"/>
                <a:gd name="f26" fmla="val 805"/>
                <a:gd name="f27" fmla="val 734"/>
                <a:gd name="f28" fmla="val 91"/>
                <a:gd name="f29" fmla="val 317"/>
                <a:gd name="f30" fmla="val 39"/>
                <a:gd name="f31" fmla="*/ f0 1 597"/>
                <a:gd name="f32" fmla="*/ f1 1 925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597"/>
                <a:gd name="f39" fmla="*/ f36 1 925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597" h="924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7" y="f19"/>
                    <a:pt x="f20" y="f21"/>
                    <a:pt x="f22" y="f21"/>
                  </a:cubicBezTo>
                  <a:lnTo>
                    <a:pt x="f23" y="f21"/>
                  </a:lnTo>
                  <a:cubicBezTo>
                    <a:pt x="f24" y="f19"/>
                    <a:pt x="f25" y="f26"/>
                    <a:pt x="f24" y="f27"/>
                  </a:cubicBezTo>
                  <a:lnTo>
                    <a:pt x="f20" y="f28"/>
                  </a:lnTo>
                  <a:cubicBezTo>
                    <a:pt x="f29" y="f30"/>
                    <a:pt x="f17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890;p73">
              <a:extLst>
                <a:ext uri="{FF2B5EF4-FFF2-40B4-BE49-F238E27FC236}">
                  <a16:creationId xmlns:a16="http://schemas.microsoft.com/office/drawing/2014/main" id="{0E9542C4-D1D5-8085-0539-7D218CE3ED7D}"/>
                </a:ext>
              </a:extLst>
            </p:cNvPr>
            <p:cNvSpPr/>
            <p:nvPr/>
          </p:nvSpPr>
          <p:spPr>
            <a:xfrm>
              <a:off x="3854479" y="1624129"/>
              <a:ext cx="20848" cy="209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8"/>
                <a:gd name="f4" fmla="val 431"/>
                <a:gd name="f5" fmla="val 206"/>
                <a:gd name="f6" fmla="val 1"/>
                <a:gd name="f7" fmla="val 102"/>
                <a:gd name="f8" fmla="val 94"/>
                <a:gd name="f9" fmla="val 46"/>
                <a:gd name="f10" fmla="val 216"/>
                <a:gd name="f11" fmla="val 335"/>
                <a:gd name="f12" fmla="val 118"/>
                <a:gd name="f13" fmla="val 383"/>
                <a:gd name="f14" fmla="val 165"/>
                <a:gd name="f15" fmla="val 237"/>
                <a:gd name="f16" fmla="val 308"/>
                <a:gd name="f17" fmla="val 379"/>
                <a:gd name="f18" fmla="val 407"/>
                <a:gd name="f19" fmla="val 427"/>
                <a:gd name="f20" fmla="val 288"/>
                <a:gd name="f21" fmla="val 403"/>
                <a:gd name="f22" fmla="val 356"/>
                <a:gd name="f23" fmla="val 97"/>
                <a:gd name="f24" fmla="val 322"/>
                <a:gd name="f25" fmla="val 29"/>
                <a:gd name="f26" fmla="val 264"/>
                <a:gd name="f27" fmla="*/ f0 1 428"/>
                <a:gd name="f28" fmla="*/ f1 1 431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428"/>
                <a:gd name="f35" fmla="*/ f32 1 431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428" h="431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lnTo>
                    <a:pt x="f8" y="f11"/>
                  </a:lnTo>
                  <a:cubicBezTo>
                    <a:pt x="f12" y="f13"/>
                    <a:pt x="f14" y="f4"/>
                    <a:pt x="f15" y="f4"/>
                  </a:cubicBezTo>
                  <a:lnTo>
                    <a:pt x="f16" y="f4"/>
                  </a:lnTo>
                  <a:cubicBezTo>
                    <a:pt x="f17" y="f18"/>
                    <a:pt x="f19" y="f20"/>
                    <a:pt x="f21" y="f10"/>
                  </a:cubicBezTo>
                  <a:lnTo>
                    <a:pt x="f22" y="f23"/>
                  </a:lnTo>
                  <a:cubicBezTo>
                    <a:pt x="f24" y="f25"/>
                    <a:pt x="f26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891;p73">
              <a:extLst>
                <a:ext uri="{FF2B5EF4-FFF2-40B4-BE49-F238E27FC236}">
                  <a16:creationId xmlns:a16="http://schemas.microsoft.com/office/drawing/2014/main" id="{9E23DCA1-2A02-AEFC-B45D-C8EEF4D53B98}"/>
                </a:ext>
              </a:extLst>
            </p:cNvPr>
            <p:cNvSpPr/>
            <p:nvPr/>
          </p:nvSpPr>
          <p:spPr>
            <a:xfrm>
              <a:off x="3872941" y="1617994"/>
              <a:ext cx="19778" cy="201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6"/>
                <a:gd name="f4" fmla="val 414"/>
                <a:gd name="f5" fmla="val 173"/>
                <a:gd name="f6" fmla="val 155"/>
                <a:gd name="f7" fmla="val 136"/>
                <a:gd name="f8" fmla="val 3"/>
                <a:gd name="f9" fmla="val 120"/>
                <a:gd name="f10" fmla="val 9"/>
                <a:gd name="f11" fmla="val 48"/>
                <a:gd name="f12" fmla="val 33"/>
                <a:gd name="f13" fmla="val 128"/>
                <a:gd name="f14" fmla="val 24"/>
                <a:gd name="f15" fmla="val 200"/>
                <a:gd name="f16" fmla="val 72"/>
                <a:gd name="f17" fmla="val 319"/>
                <a:gd name="f18" fmla="val 96"/>
                <a:gd name="f19" fmla="val 366"/>
                <a:gd name="f20" fmla="val 167"/>
                <a:gd name="f21" fmla="val 215"/>
                <a:gd name="f22" fmla="val 286"/>
                <a:gd name="f23" fmla="val 358"/>
                <a:gd name="f24" fmla="val 390"/>
                <a:gd name="f25" fmla="val 405"/>
                <a:gd name="f26" fmla="val 271"/>
                <a:gd name="f27" fmla="val 334"/>
                <a:gd name="f28" fmla="val 104"/>
                <a:gd name="f29" fmla="val 298"/>
                <a:gd name="f30" fmla="val 31"/>
                <a:gd name="f31" fmla="val 233"/>
                <a:gd name="f32" fmla="*/ f0 1 406"/>
                <a:gd name="f33" fmla="*/ f1 1 414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406"/>
                <a:gd name="f40" fmla="*/ f37 1 414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406" h="413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2" y="f13"/>
                    <a:pt x="f14" y="f15"/>
                  </a:cubicBezTo>
                  <a:lnTo>
                    <a:pt x="f16" y="f17"/>
                  </a:lnTo>
                  <a:cubicBezTo>
                    <a:pt x="f18" y="f19"/>
                    <a:pt x="f20" y="f4"/>
                    <a:pt x="f21" y="f4"/>
                  </a:cubicBezTo>
                  <a:lnTo>
                    <a:pt x="f22" y="f4"/>
                  </a:lnTo>
                  <a:cubicBezTo>
                    <a:pt x="f23" y="f24"/>
                    <a:pt x="f25" y="f26"/>
                    <a:pt x="f23" y="f15"/>
                  </a:cubicBezTo>
                  <a:lnTo>
                    <a:pt x="f27" y="f28"/>
                  </a:lnTo>
                  <a:cubicBezTo>
                    <a:pt x="f29" y="f30"/>
                    <a:pt x="f31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892;p73">
              <a:extLst>
                <a:ext uri="{FF2B5EF4-FFF2-40B4-BE49-F238E27FC236}">
                  <a16:creationId xmlns:a16="http://schemas.microsoft.com/office/drawing/2014/main" id="{49F2A485-2D5E-D9EE-E8DC-7D85F37D4A4A}"/>
                </a:ext>
              </a:extLst>
            </p:cNvPr>
            <p:cNvSpPr/>
            <p:nvPr/>
          </p:nvSpPr>
          <p:spPr>
            <a:xfrm>
              <a:off x="3889308" y="1610587"/>
              <a:ext cx="20802" cy="206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"/>
                <a:gd name="f4" fmla="val 423"/>
                <a:gd name="f5" fmla="val 199"/>
                <a:gd name="f6" fmla="val 97"/>
                <a:gd name="f7" fmla="val 1"/>
                <a:gd name="f8" fmla="val 98"/>
                <a:gd name="f9" fmla="val 46"/>
                <a:gd name="f10" fmla="val 232"/>
                <a:gd name="f11" fmla="val 93"/>
                <a:gd name="f12" fmla="val 328"/>
                <a:gd name="f13" fmla="val 117"/>
                <a:gd name="f14" fmla="val 375"/>
                <a:gd name="f15" fmla="val 165"/>
                <a:gd name="f16" fmla="val 236"/>
                <a:gd name="f17" fmla="val 284"/>
                <a:gd name="f18" fmla="val 379"/>
                <a:gd name="f19" fmla="val 399"/>
                <a:gd name="f20" fmla="val 304"/>
                <a:gd name="f21" fmla="val 209"/>
                <a:gd name="f22" fmla="val 355"/>
                <a:gd name="f23" fmla="val 113"/>
                <a:gd name="f24" fmla="val 320"/>
                <a:gd name="f25" fmla="val 34"/>
                <a:gd name="f26" fmla="val 258"/>
                <a:gd name="f27" fmla="*/ f0 1 427"/>
                <a:gd name="f28" fmla="*/ f1 1 423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427"/>
                <a:gd name="f35" fmla="*/ f32 1 423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427" h="42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4"/>
                    <a:pt x="f16" y="f4"/>
                  </a:cubicBezTo>
                  <a:lnTo>
                    <a:pt x="f17" y="f4"/>
                  </a:lnTo>
                  <a:cubicBezTo>
                    <a:pt x="f18" y="f19"/>
                    <a:pt x="f3" y="f20"/>
                    <a:pt x="f18" y="f21"/>
                  </a:cubicBezTo>
                  <a:lnTo>
                    <a:pt x="f22" y="f23"/>
                  </a:lnTo>
                  <a:cubicBezTo>
                    <a:pt x="f24" y="f25"/>
                    <a:pt x="f26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893;p73">
              <a:extLst>
                <a:ext uri="{FF2B5EF4-FFF2-40B4-BE49-F238E27FC236}">
                  <a16:creationId xmlns:a16="http://schemas.microsoft.com/office/drawing/2014/main" id="{4B1F04CF-D721-7262-019F-A539E4ADDAB3}"/>
                </a:ext>
              </a:extLst>
            </p:cNvPr>
            <p:cNvSpPr/>
            <p:nvPr/>
          </p:nvSpPr>
          <p:spPr>
            <a:xfrm>
              <a:off x="3698912" y="1552166"/>
              <a:ext cx="546491" cy="32971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217"/>
                <a:gd name="f4" fmla="val 6767"/>
                <a:gd name="f5" fmla="val 7567"/>
                <a:gd name="f6" fmla="val 946"/>
                <a:gd name="f7" fmla="val 7657"/>
                <a:gd name="f8" fmla="val 7746"/>
                <a:gd name="f9" fmla="val 973"/>
                <a:gd name="f10" fmla="val 7835"/>
                <a:gd name="f11" fmla="val 1027"/>
                <a:gd name="f12" fmla="val 6406"/>
                <a:gd name="f13" fmla="val 1265"/>
                <a:gd name="f14" fmla="val 6478"/>
                <a:gd name="f15" fmla="val 1169"/>
                <a:gd name="f16" fmla="val 6573"/>
                <a:gd name="f17" fmla="val 1122"/>
                <a:gd name="f18" fmla="val 6692"/>
                <a:gd name="f19" fmla="val 1098"/>
                <a:gd name="f20" fmla="val 7478"/>
                <a:gd name="f21" fmla="val 955"/>
                <a:gd name="f22" fmla="val 7508"/>
                <a:gd name="f23" fmla="val 949"/>
                <a:gd name="f24" fmla="val 7538"/>
                <a:gd name="f25" fmla="val 2048"/>
                <a:gd name="f26" fmla="val 1193"/>
                <a:gd name="f27" fmla="val 2263"/>
                <a:gd name="f28" fmla="val 1241"/>
                <a:gd name="f29" fmla="val 2477"/>
                <a:gd name="f30" fmla="val 1312"/>
                <a:gd name="f31" fmla="val 2668"/>
                <a:gd name="f32" fmla="val 1455"/>
                <a:gd name="f33" fmla="val 2644"/>
                <a:gd name="f34" fmla="val 2620"/>
                <a:gd name="f35" fmla="val 1479"/>
                <a:gd name="f36" fmla="val 2596"/>
                <a:gd name="f37" fmla="val 1527"/>
                <a:gd name="f38" fmla="val 1551"/>
                <a:gd name="f39" fmla="val 2572"/>
                <a:gd name="f40" fmla="val 1574"/>
                <a:gd name="f41" fmla="val 1598"/>
                <a:gd name="f42" fmla="val 2548"/>
                <a:gd name="f43" fmla="val 1622"/>
                <a:gd name="f44" fmla="val 2447"/>
                <a:gd name="f45" fmla="val 1521"/>
                <a:gd name="f46" fmla="val 2413"/>
                <a:gd name="f47" fmla="val 1507"/>
                <a:gd name="f48" fmla="val 2378"/>
                <a:gd name="f49" fmla="val 2330"/>
                <a:gd name="f50" fmla="val 2280"/>
                <a:gd name="f51" fmla="val 1533"/>
                <a:gd name="f52" fmla="val 2239"/>
                <a:gd name="f53" fmla="val 2001"/>
                <a:gd name="f54" fmla="val 1860"/>
                <a:gd name="f55" fmla="val 1929"/>
                <a:gd name="f56" fmla="val 1765"/>
                <a:gd name="f57" fmla="val 1905"/>
                <a:gd name="f58" fmla="val 1670"/>
                <a:gd name="f59" fmla="val 1431"/>
                <a:gd name="f60" fmla="val 1953"/>
                <a:gd name="f61" fmla="val 1289"/>
                <a:gd name="f62" fmla="val 2382"/>
                <a:gd name="f63" fmla="val 1884"/>
                <a:gd name="f64" fmla="val 2906"/>
                <a:gd name="f65" fmla="val 2336"/>
                <a:gd name="f66" fmla="val 2929"/>
                <a:gd name="f67" fmla="val 2360"/>
                <a:gd name="f68" fmla="val 2408"/>
                <a:gd name="f69" fmla="val 2432"/>
                <a:gd name="f70" fmla="val 2455"/>
                <a:gd name="f71" fmla="val 2882"/>
                <a:gd name="f72" fmla="val 2858"/>
                <a:gd name="f73" fmla="val 2810"/>
                <a:gd name="f74" fmla="val 2287"/>
                <a:gd name="f75" fmla="val 2003"/>
                <a:gd name="f76" fmla="val 1096"/>
                <a:gd name="f77" fmla="val 1215"/>
                <a:gd name="f78" fmla="val 2551"/>
                <a:gd name="f79" fmla="val 1024"/>
                <a:gd name="f80" fmla="val 858"/>
                <a:gd name="f81" fmla="val 786"/>
                <a:gd name="f82" fmla="val 7264"/>
                <a:gd name="f83" fmla="val 6525"/>
                <a:gd name="f84" fmla="val 6240"/>
                <a:gd name="f85" fmla="val 6192"/>
                <a:gd name="f86" fmla="val 6168"/>
                <a:gd name="f87" fmla="val 6144"/>
                <a:gd name="f88" fmla="val 5621"/>
                <a:gd name="f89" fmla="val 2884"/>
                <a:gd name="f90" fmla="val 5335"/>
                <a:gd name="f91" fmla="val 2575"/>
                <a:gd name="f92" fmla="val 5311"/>
                <a:gd name="f93" fmla="val 2527"/>
                <a:gd name="f94" fmla="val 5263"/>
                <a:gd name="f95" fmla="val 5216"/>
                <a:gd name="f96" fmla="val 6430"/>
                <a:gd name="f97" fmla="val 1405"/>
                <a:gd name="f98" fmla="val 3146"/>
                <a:gd name="f99" fmla="val 1548"/>
                <a:gd name="f100" fmla="val 3265"/>
                <a:gd name="f101" fmla="val 1691"/>
                <a:gd name="f102" fmla="val 3384"/>
                <a:gd name="f103" fmla="val 1834"/>
                <a:gd name="f104" fmla="val 3527"/>
                <a:gd name="f105" fmla="val 1786"/>
                <a:gd name="f106" fmla="val 3622"/>
                <a:gd name="f107" fmla="val 572"/>
                <a:gd name="f108" fmla="val 762"/>
                <a:gd name="f109" fmla="val 3337"/>
                <a:gd name="f110" fmla="val 1072"/>
                <a:gd name="f111" fmla="val 3170"/>
                <a:gd name="f112" fmla="val 669"/>
                <a:gd name="f113" fmla="val 908"/>
                <a:gd name="f114" fmla="val 1501"/>
                <a:gd name="f115" fmla="val 2074"/>
                <a:gd name="f116" fmla="val 2072"/>
                <a:gd name="f117" fmla="val 2313"/>
                <a:gd name="f118" fmla="val 2765"/>
                <a:gd name="f119" fmla="val 2860"/>
                <a:gd name="f120" fmla="val 2144"/>
                <a:gd name="f121" fmla="val 2908"/>
                <a:gd name="f122" fmla="val 2236"/>
                <a:gd name="f123" fmla="val 2328"/>
                <a:gd name="f124" fmla="val 2417"/>
                <a:gd name="f125" fmla="val 2479"/>
                <a:gd name="f126" fmla="val 2670"/>
                <a:gd name="f127" fmla="val 2741"/>
                <a:gd name="f128" fmla="val 2763"/>
                <a:gd name="f129" fmla="val 2834"/>
                <a:gd name="f130" fmla="val 2953"/>
                <a:gd name="f131" fmla="val 3072"/>
                <a:gd name="f132" fmla="val 2717"/>
                <a:gd name="f133" fmla="val 3144"/>
                <a:gd name="f134" fmla="val 2622"/>
                <a:gd name="f135" fmla="val 3882"/>
                <a:gd name="f136" fmla="val 2836"/>
                <a:gd name="f137" fmla="val 3977"/>
                <a:gd name="f138" fmla="val 4049"/>
                <a:gd name="f139" fmla="val 4096"/>
                <a:gd name="f140" fmla="val 2979"/>
                <a:gd name="f141" fmla="val 4122"/>
                <a:gd name="f142" fmla="val 2358"/>
                <a:gd name="f143" fmla="val 3194"/>
                <a:gd name="f144" fmla="val 1667"/>
                <a:gd name="f145" fmla="val 1715"/>
                <a:gd name="f146" fmla="val 1310"/>
                <a:gd name="f147" fmla="val 2122"/>
                <a:gd name="f148" fmla="val 1286"/>
                <a:gd name="f149" fmla="val 2098"/>
                <a:gd name="f150" fmla="val 1239"/>
                <a:gd name="f151" fmla="val 1191"/>
                <a:gd name="f152" fmla="val 596"/>
                <a:gd name="f153" fmla="val 2051"/>
                <a:gd name="f154" fmla="val 2027"/>
                <a:gd name="f155" fmla="val 1979"/>
                <a:gd name="f156" fmla="val 1955"/>
                <a:gd name="f157" fmla="val 953"/>
                <a:gd name="f158" fmla="val 860"/>
                <a:gd name="f159" fmla="val 6954"/>
                <a:gd name="f160" fmla="val 5430"/>
                <a:gd name="f161" fmla="val 5406"/>
                <a:gd name="f162" fmla="val 4075"/>
                <a:gd name="f163" fmla="val 5359"/>
                <a:gd name="f164" fmla="val 4051"/>
                <a:gd name="f165" fmla="val 4027"/>
                <a:gd name="f166" fmla="val 5025"/>
                <a:gd name="f167" fmla="val 4763"/>
                <a:gd name="f168" fmla="val 3908"/>
                <a:gd name="f169" fmla="val 4573"/>
                <a:gd name="f170" fmla="val 3741"/>
                <a:gd name="f171" fmla="val 4477"/>
                <a:gd name="f172" fmla="val 3646"/>
                <a:gd name="f173" fmla="val 4430"/>
                <a:gd name="f174" fmla="val 4454"/>
                <a:gd name="f175" fmla="val 3408"/>
                <a:gd name="f176" fmla="val 4501"/>
                <a:gd name="f177" fmla="val 3218"/>
                <a:gd name="f178" fmla="val 3003"/>
                <a:gd name="f179" fmla="val 4358"/>
                <a:gd name="f180" fmla="val 5144"/>
                <a:gd name="f181" fmla="val 5525"/>
                <a:gd name="f182" fmla="val 5549"/>
                <a:gd name="f183" fmla="val 5585"/>
                <a:gd name="f184" fmla="val 3229"/>
                <a:gd name="f185" fmla="val 5656"/>
                <a:gd name="f186" fmla="val 5692"/>
                <a:gd name="f187" fmla="val 5716"/>
                <a:gd name="f188" fmla="val 6311"/>
                <a:gd name="f189" fmla="val 8407"/>
                <a:gd name="f190" fmla="val 7954"/>
                <a:gd name="f191" fmla="val 4170"/>
                <a:gd name="f192" fmla="val 7430"/>
                <a:gd name="f193" fmla="val 7692"/>
                <a:gd name="f194" fmla="val 3670"/>
                <a:gd name="f195" fmla="val 8050"/>
                <a:gd name="f196" fmla="val 6930"/>
                <a:gd name="f197" fmla="val 3456"/>
                <a:gd name="f198" fmla="val 5382"/>
                <a:gd name="f199" fmla="val 4932"/>
                <a:gd name="f200" fmla="val 5287"/>
                <a:gd name="f201" fmla="val 4765"/>
                <a:gd name="f202" fmla="val 4742"/>
                <a:gd name="f203" fmla="val 5454"/>
                <a:gd name="f204" fmla="val 4718"/>
                <a:gd name="f205" fmla="val 4670"/>
                <a:gd name="f206" fmla="val 4551"/>
                <a:gd name="f207" fmla="val 3813"/>
                <a:gd name="f208" fmla="val 2120"/>
                <a:gd name="f209" fmla="val 3884"/>
                <a:gd name="f210" fmla="val 1763"/>
                <a:gd name="f211" fmla="val 4980"/>
                <a:gd name="f212" fmla="val 4956"/>
                <a:gd name="f213" fmla="val 6835"/>
                <a:gd name="f214" fmla="val 3980"/>
                <a:gd name="f215" fmla="val 7550"/>
                <a:gd name="f216" fmla="val 4337"/>
                <a:gd name="f217" fmla="val 8574"/>
                <a:gd name="f218" fmla="val 4813"/>
                <a:gd name="f219" fmla="val 8978"/>
                <a:gd name="f220" fmla="val 5004"/>
                <a:gd name="f221" fmla="val 9002"/>
                <a:gd name="f222" fmla="val 5027"/>
                <a:gd name="f223" fmla="val 9026"/>
                <a:gd name="f224" fmla="val 5051"/>
                <a:gd name="f225" fmla="val 5099"/>
                <a:gd name="f226" fmla="val 5123"/>
                <a:gd name="f227" fmla="val 5146"/>
                <a:gd name="f228" fmla="val 5170"/>
                <a:gd name="f229" fmla="val 5194"/>
                <a:gd name="f230" fmla="val 8955"/>
                <a:gd name="f231" fmla="val 8931"/>
                <a:gd name="f232" fmla="val 6264"/>
                <a:gd name="f233" fmla="val 4885"/>
                <a:gd name="f234" fmla="val 6216"/>
                <a:gd name="f235" fmla="val 4789"/>
                <a:gd name="f236" fmla="val 4694"/>
                <a:gd name="f237" fmla="val 4575"/>
                <a:gd name="f238" fmla="val 1453"/>
                <a:gd name="f239" fmla="val 1358"/>
                <a:gd name="f240" fmla="val 1334"/>
                <a:gd name="f241" fmla="val 1382"/>
                <a:gd name="f242" fmla="val 1477"/>
                <a:gd name="f243" fmla="val 5218"/>
                <a:gd name="f244" fmla="val 5337"/>
                <a:gd name="f245" fmla="val 1882"/>
                <a:gd name="f246" fmla="val 5313"/>
                <a:gd name="f247" fmla="val 1977"/>
                <a:gd name="f248" fmla="val 5289"/>
                <a:gd name="f249" fmla="val 5266"/>
                <a:gd name="f250" fmla="val 2025"/>
                <a:gd name="f251" fmla="val 2096"/>
                <a:gd name="f252" fmla="val 2179"/>
                <a:gd name="f253" fmla="val 5251"/>
                <a:gd name="f254" fmla="val 1971"/>
                <a:gd name="f255" fmla="val 5521"/>
                <a:gd name="f256" fmla="val 1695"/>
                <a:gd name="f257" fmla="val 1655"/>
                <a:gd name="f258" fmla="val 1614"/>
                <a:gd name="f259" fmla="val 5516"/>
                <a:gd name="f260" fmla="val 1572"/>
                <a:gd name="f261" fmla="val 5504"/>
                <a:gd name="f262" fmla="val 5385"/>
                <a:gd name="f263" fmla="val 1167"/>
                <a:gd name="f264" fmla="val 9050"/>
                <a:gd name="f265" fmla="val 9574"/>
                <a:gd name="f266" fmla="val 9550"/>
                <a:gd name="f267" fmla="val 5528"/>
                <a:gd name="f268" fmla="val 8883"/>
                <a:gd name="f269" fmla="val 8835"/>
                <a:gd name="f270" fmla="val 5480"/>
                <a:gd name="f271" fmla="val 9169"/>
                <a:gd name="f272" fmla="val 9359"/>
                <a:gd name="f273" fmla="val 5075"/>
                <a:gd name="f274" fmla="val 9336"/>
                <a:gd name="f275" fmla="val 4908"/>
                <a:gd name="f276" fmla="val 9264"/>
                <a:gd name="f277" fmla="val 9121"/>
                <a:gd name="f278" fmla="val 9097"/>
                <a:gd name="f279" fmla="val 5930"/>
                <a:gd name="f280" fmla="val 6049"/>
                <a:gd name="f281" fmla="val 6287"/>
                <a:gd name="f282" fmla="val 5575"/>
                <a:gd name="f283" fmla="val 6668"/>
                <a:gd name="f284" fmla="val 5813"/>
                <a:gd name="f285" fmla="val 5909"/>
                <a:gd name="f286" fmla="val 4668"/>
                <a:gd name="f287" fmla="val 4549"/>
                <a:gd name="f288" fmla="val 5742"/>
                <a:gd name="f289" fmla="val 5501"/>
                <a:gd name="f290" fmla="val 4144"/>
                <a:gd name="f291" fmla="val 3313"/>
                <a:gd name="f292" fmla="val 3551"/>
                <a:gd name="f293" fmla="val 4168"/>
                <a:gd name="f294" fmla="val 3789"/>
                <a:gd name="f295" fmla="val 3932"/>
                <a:gd name="f296" fmla="val 4146"/>
                <a:gd name="f297" fmla="val 4835"/>
                <a:gd name="f298" fmla="val 4289"/>
                <a:gd name="f299" fmla="val 4599"/>
                <a:gd name="f300" fmla="val 4239"/>
                <a:gd name="f301" fmla="val 5647"/>
                <a:gd name="f302" fmla="val 4192"/>
                <a:gd name="f303" fmla="val 5718"/>
                <a:gd name="f304" fmla="val 5789"/>
                <a:gd name="f305" fmla="val 5861"/>
                <a:gd name="f306" fmla="val 4382"/>
                <a:gd name="f307" fmla="val 6028"/>
                <a:gd name="f308" fmla="val 3096"/>
                <a:gd name="f309" fmla="val 5766"/>
                <a:gd name="f310" fmla="val 3025"/>
                <a:gd name="f311" fmla="val 5242"/>
                <a:gd name="f312" fmla="val 3004"/>
                <a:gd name="f313" fmla="val 5180"/>
                <a:gd name="f314" fmla="val 2930"/>
                <a:gd name="f315" fmla="val 5118"/>
                <a:gd name="f316" fmla="val 2864"/>
                <a:gd name="f317" fmla="val 2854"/>
                <a:gd name="f318" fmla="val 2844"/>
                <a:gd name="f319" fmla="val 5119"/>
                <a:gd name="f320" fmla="val 2739"/>
                <a:gd name="f321" fmla="val 2691"/>
                <a:gd name="f322" fmla="val 2715"/>
                <a:gd name="f323" fmla="val 5932"/>
                <a:gd name="f324" fmla="val 2491"/>
                <a:gd name="f325" fmla="val 6278"/>
                <a:gd name="f326" fmla="val 2091"/>
                <a:gd name="f327" fmla="val 6451"/>
                <a:gd name="f328" fmla="val 1690"/>
                <a:gd name="f329" fmla="val 1317"/>
                <a:gd name="f330" fmla="val 942"/>
                <a:gd name="f331" fmla="val 6302"/>
                <a:gd name="f332" fmla="val 667"/>
                <a:gd name="f333" fmla="val 6004"/>
                <a:gd name="f334" fmla="val 119"/>
                <a:gd name="f335" fmla="val 5361"/>
                <a:gd name="f336" fmla="val 262"/>
                <a:gd name="f337" fmla="val 4361"/>
                <a:gd name="f338" fmla="val 977"/>
                <a:gd name="f339" fmla="val 810"/>
                <a:gd name="f340" fmla="val 4503"/>
                <a:gd name="f341" fmla="val 739"/>
                <a:gd name="f342" fmla="val 5551"/>
                <a:gd name="f343" fmla="val 1560"/>
                <a:gd name="f344" fmla="val 5816"/>
                <a:gd name="f345" fmla="val 1640"/>
                <a:gd name="f346" fmla="val 5829"/>
                <a:gd name="f347" fmla="val 1717"/>
                <a:gd name="f348" fmla="val 2324"/>
                <a:gd name="f349" fmla="val 2701"/>
                <a:gd name="f350" fmla="val 5061"/>
                <a:gd name="f351" fmla="val 2215"/>
                <a:gd name="f352" fmla="val 2334"/>
                <a:gd name="f353" fmla="val 4218"/>
                <a:gd name="f354" fmla="val 2429"/>
                <a:gd name="f355" fmla="val 4384"/>
                <a:gd name="f356" fmla="val 2501"/>
                <a:gd name="f357" fmla="val 4837"/>
                <a:gd name="f358" fmla="val 4623"/>
                <a:gd name="f359" fmla="val 2787"/>
                <a:gd name="f360" fmla="val 4456"/>
                <a:gd name="f361" fmla="val 9764"/>
                <a:gd name="f362" fmla="val 10383"/>
                <a:gd name="f363" fmla="val 6480"/>
                <a:gd name="f364" fmla="val 8359"/>
                <a:gd name="f365" fmla="val 7788"/>
                <a:gd name="f366" fmla="val 7669"/>
                <a:gd name="f367" fmla="val 5432"/>
                <a:gd name="f368" fmla="val 8496"/>
                <a:gd name="f369" fmla="val 5694"/>
                <a:gd name="f370" fmla="val 8758"/>
                <a:gd name="f371" fmla="val 5832"/>
                <a:gd name="f372" fmla="val 9020"/>
                <a:gd name="f373" fmla="val 9258"/>
                <a:gd name="f374" fmla="val 9498"/>
                <a:gd name="f375" fmla="val 9645"/>
                <a:gd name="f376" fmla="val 9955"/>
                <a:gd name="f377" fmla="val 9598"/>
                <a:gd name="f378" fmla="val 8740"/>
                <a:gd name="f379" fmla="val 4408"/>
                <a:gd name="f380" fmla="val 8621"/>
                <a:gd name="f381" fmla="val 4480"/>
                <a:gd name="f382" fmla="val 8240"/>
                <a:gd name="f383" fmla="val 8716"/>
                <a:gd name="f384" fmla="val 3765"/>
                <a:gd name="f385" fmla="val 10003"/>
                <a:gd name="f386" fmla="val 1"/>
                <a:gd name="f387" fmla="val 9995"/>
                <a:gd name="f388" fmla="val 9987"/>
                <a:gd name="f389" fmla="val 9979"/>
                <a:gd name="f390" fmla="val 3"/>
                <a:gd name="f391" fmla="val 265"/>
                <a:gd name="f392" fmla="val 288"/>
                <a:gd name="f393" fmla="val 7907"/>
                <a:gd name="f394" fmla="val 336"/>
                <a:gd name="f395" fmla="val 431"/>
                <a:gd name="f396" fmla="val 717"/>
                <a:gd name="f397" fmla="val 7799"/>
                <a:gd name="f398" fmla="val 671"/>
                <a:gd name="f399" fmla="val 7691"/>
                <a:gd name="f400" fmla="val 645"/>
                <a:gd name="f401" fmla="val 7590"/>
                <a:gd name="f402" fmla="val 7535"/>
                <a:gd name="f403" fmla="val 7481"/>
                <a:gd name="f404" fmla="val 653"/>
                <a:gd name="f405" fmla="val 6645"/>
                <a:gd name="f406" fmla="val 812"/>
                <a:gd name="f407" fmla="val 979"/>
                <a:gd name="f408" fmla="val 6097"/>
                <a:gd name="f409" fmla="val 5827"/>
                <a:gd name="f410" fmla="val 746"/>
                <a:gd name="f411" fmla="val 5372"/>
                <a:gd name="f412" fmla="val 509"/>
                <a:gd name="f413" fmla="val 4892"/>
                <a:gd name="f414" fmla="val 4779"/>
                <a:gd name="f415" fmla="val 4663"/>
                <a:gd name="f416" fmla="val 523"/>
                <a:gd name="f417" fmla="val 550"/>
                <a:gd name="f418" fmla="val 4215"/>
                <a:gd name="f419" fmla="val 622"/>
                <a:gd name="f420" fmla="val 4079"/>
                <a:gd name="f421" fmla="val 713"/>
                <a:gd name="f422" fmla="val 4116"/>
                <a:gd name="f423" fmla="val 933"/>
                <a:gd name="f424" fmla="val 4285"/>
                <a:gd name="f425" fmla="val 4293"/>
                <a:gd name="f426" fmla="val 4302"/>
                <a:gd name="f427" fmla="val 932"/>
                <a:gd name="f428" fmla="val 4311"/>
                <a:gd name="f429" fmla="val 931"/>
                <a:gd name="f430" fmla="val 4620"/>
                <a:gd name="f431" fmla="val 836"/>
                <a:gd name="f432" fmla="val 4706"/>
                <a:gd name="f433" fmla="val 816"/>
                <a:gd name="f434" fmla="val 4793"/>
                <a:gd name="f435" fmla="val 806"/>
                <a:gd name="f436" fmla="val 4878"/>
                <a:gd name="f437" fmla="val 5292"/>
                <a:gd name="f438" fmla="val 5685"/>
                <a:gd name="f439" fmla="val 1037"/>
                <a:gd name="f440" fmla="val 5882"/>
                <a:gd name="f441" fmla="val 1503"/>
                <a:gd name="f442" fmla="val 5954"/>
                <a:gd name="f443" fmla="val 4716"/>
                <a:gd name="f444" fmla="val 2503"/>
                <a:gd name="f445" fmla="val 4692"/>
                <a:gd name="f446" fmla="val 3906"/>
                <a:gd name="f447" fmla="val 3239"/>
                <a:gd name="f448" fmla="val 2241"/>
                <a:gd name="f449" fmla="val 3191"/>
                <a:gd name="f450" fmla="val 2170"/>
                <a:gd name="f451" fmla="val 3120"/>
                <a:gd name="f452" fmla="val 1836"/>
                <a:gd name="f453" fmla="val 1789"/>
                <a:gd name="f454" fmla="val 1741"/>
                <a:gd name="f455" fmla="val 1693"/>
                <a:gd name="f456" fmla="val 2977"/>
                <a:gd name="f457" fmla="val 1384"/>
                <a:gd name="f458" fmla="val 3287"/>
                <a:gd name="f459" fmla="val 3430"/>
                <a:gd name="f460" fmla="val 1217"/>
                <a:gd name="f461" fmla="val 3596"/>
                <a:gd name="f462" fmla="val 3739"/>
                <a:gd name="f463" fmla="val 3909"/>
                <a:gd name="f464" fmla="val 1034"/>
                <a:gd name="f465" fmla="val 3833"/>
                <a:gd name="f466" fmla="val 801"/>
                <a:gd name="f467" fmla="val 3680"/>
                <a:gd name="f468" fmla="val 3661"/>
                <a:gd name="f469" fmla="val 3641"/>
                <a:gd name="f470" fmla="val 804"/>
                <a:gd name="f471" fmla="val 3620"/>
                <a:gd name="f472" fmla="val 3453"/>
                <a:gd name="f473" fmla="val 3311"/>
                <a:gd name="f474" fmla="val 1003"/>
                <a:gd name="f475" fmla="val 3049"/>
                <a:gd name="f476" fmla="val 1050"/>
                <a:gd name="f477" fmla="val 574"/>
                <a:gd name="f478" fmla="val 527"/>
                <a:gd name="f479" fmla="val 455"/>
                <a:gd name="f480" fmla="val 384"/>
                <a:gd name="f481" fmla="val 2191"/>
                <a:gd name="f482" fmla="val 1596"/>
                <a:gd name="f483" fmla="val 503"/>
                <a:gd name="f484" fmla="val 1120"/>
                <a:gd name="f485" fmla="val 884"/>
                <a:gd name="f486" fmla="val 548"/>
                <a:gd name="f487" fmla="val 334"/>
                <a:gd name="f488" fmla="val 1908"/>
                <a:gd name="f489" fmla="val 2217"/>
                <a:gd name="f490" fmla="val 2646"/>
                <a:gd name="f491" fmla="val 619"/>
                <a:gd name="f492" fmla="val 643"/>
                <a:gd name="f493" fmla="val 2694"/>
                <a:gd name="f494" fmla="val 929"/>
                <a:gd name="f495" fmla="val 1048"/>
                <a:gd name="f496" fmla="val 691"/>
                <a:gd name="f497" fmla="val 405"/>
                <a:gd name="f498" fmla="val 215"/>
                <a:gd name="f499" fmla="val 238"/>
                <a:gd name="f500" fmla="val 3718"/>
                <a:gd name="f501" fmla="val 286"/>
                <a:gd name="f502" fmla="val 3861"/>
                <a:gd name="f503" fmla="val 477"/>
                <a:gd name="f504" fmla="val 167"/>
                <a:gd name="f505" fmla="val 4646"/>
                <a:gd name="f506" fmla="val 6090"/>
                <a:gd name="f507" fmla="val 832"/>
                <a:gd name="f508" fmla="val 1701"/>
                <a:gd name="f509" fmla="val 2499"/>
                <a:gd name="f510" fmla="val 6626"/>
                <a:gd name="f511" fmla="val 6313"/>
                <a:gd name="f512" fmla="val 6337"/>
                <a:gd name="f513" fmla="val 4739"/>
                <a:gd name="f514" fmla="val 4787"/>
                <a:gd name="f515" fmla="val 6290"/>
                <a:gd name="f516" fmla="val 4811"/>
                <a:gd name="f517" fmla="val 6242"/>
                <a:gd name="f518" fmla="val 6218"/>
                <a:gd name="f519" fmla="val 6787"/>
                <a:gd name="f520" fmla="val 6883"/>
                <a:gd name="f521" fmla="val 6147"/>
                <a:gd name="f522" fmla="val 6051"/>
                <a:gd name="f523" fmla="val 5670"/>
                <a:gd name="f524" fmla="val 5623"/>
                <a:gd name="f525" fmla="val 6716"/>
                <a:gd name="f526" fmla="val 6454"/>
                <a:gd name="f527" fmla="val 7335"/>
                <a:gd name="f528" fmla="val 7457"/>
                <a:gd name="f529" fmla="val 6203"/>
                <a:gd name="f530" fmla="val 8231"/>
                <a:gd name="f531" fmla="val 6757"/>
                <a:gd name="f532" fmla="val 9023"/>
                <a:gd name="f533" fmla="val 9469"/>
                <a:gd name="f534" fmla="val 9921"/>
                <a:gd name="f535" fmla="val 6581"/>
                <a:gd name="f536" fmla="val 10264"/>
                <a:gd name="f537" fmla="val 6194"/>
                <a:gd name="f538" fmla="val 10455"/>
                <a:gd name="f539" fmla="val 3432"/>
                <a:gd name="f540" fmla="val 8859"/>
                <a:gd name="f541" fmla="val 8764"/>
                <a:gd name="f542" fmla="val 8693"/>
                <a:gd name="f543" fmla="val 3289"/>
                <a:gd name="f544" fmla="val 8597"/>
                <a:gd name="f545" fmla="val 8502"/>
                <a:gd name="f546" fmla="val 8473"/>
                <a:gd name="f547" fmla="val 3216"/>
                <a:gd name="f548" fmla="val 8444"/>
                <a:gd name="f549" fmla="val 8415"/>
                <a:gd name="f550" fmla="val 7923"/>
                <a:gd name="f551" fmla="val 7458"/>
                <a:gd name="f552" fmla="val 3405"/>
                <a:gd name="f553" fmla="val 7121"/>
                <a:gd name="f554" fmla="val 7097"/>
                <a:gd name="f555" fmla="val 7192"/>
                <a:gd name="f556" fmla="val 7216"/>
                <a:gd name="f557" fmla="val 7240"/>
                <a:gd name="f558" fmla="val 3599"/>
                <a:gd name="f559" fmla="val 3575"/>
                <a:gd name="f560" fmla="val 7288"/>
                <a:gd name="f561" fmla="val 7597"/>
                <a:gd name="f562" fmla="val 7645"/>
                <a:gd name="f563" fmla="val 7561"/>
                <a:gd name="f564" fmla="val 7520"/>
                <a:gd name="f565" fmla="val 2307"/>
                <a:gd name="f566" fmla="val 7442"/>
                <a:gd name="f567" fmla="val 7407"/>
                <a:gd name="f568" fmla="val 7383"/>
                <a:gd name="f569" fmla="val 6907"/>
                <a:gd name="f570" fmla="val 1360"/>
                <a:gd name="f571" fmla="val 8073"/>
                <a:gd name="f572" fmla="val 8145"/>
                <a:gd name="f573" fmla="val 8216"/>
                <a:gd name="f574" fmla="val 1146"/>
                <a:gd name="f575" fmla="val 9526"/>
                <a:gd name="f576" fmla="val 1932"/>
                <a:gd name="f577" fmla="val 7764"/>
                <a:gd name="f578" fmla="val 2146"/>
                <a:gd name="f579" fmla="val 7859"/>
                <a:gd name="f580" fmla="val 2194"/>
                <a:gd name="f581" fmla="val 7978"/>
                <a:gd name="f582" fmla="val 8026"/>
                <a:gd name="f583" fmla="val 10121"/>
                <a:gd name="f584" fmla="val 10211"/>
                <a:gd name="f585" fmla="val 175"/>
                <a:gd name="f586" fmla="val 10132"/>
                <a:gd name="f587" fmla="*/ f0 1 11217"/>
                <a:gd name="f588" fmla="*/ f1 1 6767"/>
                <a:gd name="f589" fmla="val f2"/>
                <a:gd name="f590" fmla="val f3"/>
                <a:gd name="f591" fmla="val f4"/>
                <a:gd name="f592" fmla="+- f591 0 f589"/>
                <a:gd name="f593" fmla="+- f590 0 f589"/>
                <a:gd name="f594" fmla="*/ f593 1 11217"/>
                <a:gd name="f595" fmla="*/ f592 1 6767"/>
                <a:gd name="f596" fmla="*/ f589 1 f594"/>
                <a:gd name="f597" fmla="*/ f590 1 f594"/>
                <a:gd name="f598" fmla="*/ f589 1 f595"/>
                <a:gd name="f599" fmla="*/ f591 1 f595"/>
                <a:gd name="f600" fmla="*/ f596 f587 1"/>
                <a:gd name="f601" fmla="*/ f597 f587 1"/>
                <a:gd name="f602" fmla="*/ f599 f588 1"/>
                <a:gd name="f603" fmla="*/ f598 f58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00" t="f603" r="f601" b="f602"/>
              <a:pathLst>
                <a:path w="11217" h="676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21"/>
                  </a:lnTo>
                  <a:cubicBezTo>
                    <a:pt x="f22" y="f23"/>
                    <a:pt x="f24" y="f6"/>
                    <a:pt x="f5" y="f6"/>
                  </a:cubicBezTo>
                  <a:close/>
                  <a:moveTo>
                    <a:pt x="f25" y="f26"/>
                  </a:moveTo>
                  <a:cubicBezTo>
                    <a:pt x="f27" y="f28"/>
                    <a:pt x="f29" y="f30"/>
                    <a:pt x="f31" y="f32"/>
                  </a:cubicBezTo>
                  <a:lnTo>
                    <a:pt x="f33" y="f32"/>
                  </a:lnTo>
                  <a:cubicBezTo>
                    <a:pt x="f34" y="f35"/>
                    <a:pt x="f36" y="f37"/>
                    <a:pt x="f36" y="f38"/>
                  </a:cubicBezTo>
                  <a:cubicBezTo>
                    <a:pt x="f39" y="f40"/>
                    <a:pt x="f39" y="f41"/>
                    <a:pt x="f42" y="f43"/>
                  </a:cubicBezTo>
                  <a:lnTo>
                    <a:pt x="f29" y="f38"/>
                  </a:ln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50" y="f51"/>
                    <a:pt x="f52" y="f40"/>
                  </a:cubicBezTo>
                  <a:lnTo>
                    <a:pt x="f53" y="f54"/>
                  </a:lnTo>
                  <a:cubicBezTo>
                    <a:pt x="f55" y="f56"/>
                    <a:pt x="f57" y="f58"/>
                    <a:pt x="f57" y="f40"/>
                  </a:cubicBezTo>
                  <a:cubicBezTo>
                    <a:pt x="f57" y="f59"/>
                    <a:pt x="f60" y="f61"/>
                    <a:pt x="f25" y="f26"/>
                  </a:cubicBezTo>
                  <a:close/>
                  <a:moveTo>
                    <a:pt x="f62" y="f63"/>
                  </a:moveTo>
                  <a:lnTo>
                    <a:pt x="f64" y="f65"/>
                  </a:lnTo>
                  <a:cubicBezTo>
                    <a:pt x="f66" y="f67"/>
                    <a:pt x="f66" y="f68"/>
                    <a:pt x="f64" y="f69"/>
                  </a:cubicBezTo>
                  <a:cubicBezTo>
                    <a:pt x="f64" y="f70"/>
                    <a:pt x="f71" y="f70"/>
                    <a:pt x="f72" y="f70"/>
                  </a:cubicBezTo>
                  <a:lnTo>
                    <a:pt x="f73" y="f70"/>
                  </a:lnTo>
                  <a:lnTo>
                    <a:pt x="f74" y="f75"/>
                  </a:lnTo>
                  <a:lnTo>
                    <a:pt x="f62" y="f63"/>
                  </a:lnTo>
                  <a:close/>
                  <a:moveTo>
                    <a:pt x="f76" y="f67"/>
                  </a:moveTo>
                  <a:lnTo>
                    <a:pt x="f77" y="f78"/>
                  </a:lnTo>
                  <a:lnTo>
                    <a:pt x="f79" y="f78"/>
                  </a:lnTo>
                  <a:lnTo>
                    <a:pt x="f80" y="f70"/>
                  </a:lnTo>
                  <a:lnTo>
                    <a:pt x="f81" y="f67"/>
                  </a:lnTo>
                  <a:close/>
                  <a:moveTo>
                    <a:pt x="f82" y="f59"/>
                  </a:moveTo>
                  <a:lnTo>
                    <a:pt x="f83" y="f69"/>
                  </a:lnTo>
                  <a:lnTo>
                    <a:pt x="f84" y="f69"/>
                  </a:lnTo>
                  <a:cubicBezTo>
                    <a:pt x="f85" y="f69"/>
                    <a:pt x="f86" y="f69"/>
                    <a:pt x="f87" y="f70"/>
                  </a:cubicBezTo>
                  <a:lnTo>
                    <a:pt x="f88" y="f89"/>
                  </a:lnTo>
                  <a:lnTo>
                    <a:pt x="f90" y="f91"/>
                  </a:lnTo>
                  <a:cubicBezTo>
                    <a:pt x="f92" y="f93"/>
                    <a:pt x="f94" y="f93"/>
                    <a:pt x="f95" y="f93"/>
                  </a:cubicBezTo>
                  <a:lnTo>
                    <a:pt x="f96" y="f40"/>
                  </a:lnTo>
                  <a:lnTo>
                    <a:pt x="f82" y="f59"/>
                  </a:lnTo>
                  <a:close/>
                  <a:moveTo>
                    <a:pt x="f97" y="f98"/>
                  </a:moveTo>
                  <a:cubicBezTo>
                    <a:pt x="f99" y="f100"/>
                    <a:pt x="f101" y="f102"/>
                    <a:pt x="f103" y="f104"/>
                  </a:cubicBezTo>
                  <a:lnTo>
                    <a:pt x="f105" y="f106"/>
                  </a:lnTo>
                  <a:lnTo>
                    <a:pt x="f107" y="f106"/>
                  </a:lnTo>
                  <a:cubicBezTo>
                    <a:pt x="f108" y="f109"/>
                    <a:pt x="f110" y="f111"/>
                    <a:pt x="f97" y="f98"/>
                  </a:cubicBezTo>
                  <a:close/>
                  <a:moveTo>
                    <a:pt x="f52" y="f112"/>
                  </a:moveTo>
                  <a:lnTo>
                    <a:pt x="f57" y="f113"/>
                  </a:lnTo>
                  <a:cubicBezTo>
                    <a:pt x="f97" y="f61"/>
                    <a:pt x="f114" y="f115"/>
                    <a:pt x="f116" y="f117"/>
                  </a:cubicBezTo>
                  <a:lnTo>
                    <a:pt x="f116" y="f118"/>
                  </a:lnTo>
                  <a:cubicBezTo>
                    <a:pt x="f25" y="f119"/>
                    <a:pt x="f120" y="f121"/>
                    <a:pt x="f122" y="f121"/>
                  </a:cubicBezTo>
                  <a:cubicBezTo>
                    <a:pt x="f123" y="f121"/>
                    <a:pt x="f124" y="f119"/>
                    <a:pt x="f62" y="f118"/>
                  </a:cubicBezTo>
                  <a:lnTo>
                    <a:pt x="f62" y="f125"/>
                  </a:lnTo>
                  <a:lnTo>
                    <a:pt x="f36" y="f126"/>
                  </a:lnTo>
                  <a:cubicBezTo>
                    <a:pt x="f31" y="f127"/>
                    <a:pt x="f128" y="f118"/>
                    <a:pt x="f129" y="f118"/>
                  </a:cubicBezTo>
                  <a:cubicBezTo>
                    <a:pt x="f130" y="f118"/>
                    <a:pt x="f131" y="f132"/>
                    <a:pt x="f133" y="f134"/>
                  </a:cubicBezTo>
                  <a:lnTo>
                    <a:pt x="f135" y="f136"/>
                  </a:lnTo>
                  <a:cubicBezTo>
                    <a:pt x="f137" y="f119"/>
                    <a:pt x="f138" y="f121"/>
                    <a:pt x="f139" y="f140"/>
                  </a:cubicBezTo>
                  <a:lnTo>
                    <a:pt x="f34" y="f141"/>
                  </a:lnTo>
                  <a:cubicBezTo>
                    <a:pt x="f142" y="f106"/>
                    <a:pt x="f53" y="f143"/>
                    <a:pt x="f99" y="f119"/>
                  </a:cubicBezTo>
                  <a:cubicBezTo>
                    <a:pt x="f144" y="f119"/>
                    <a:pt x="f145" y="f132"/>
                    <a:pt x="f144" y="f134"/>
                  </a:cubicBezTo>
                  <a:lnTo>
                    <a:pt x="f146" y="f147"/>
                  </a:lnTo>
                  <a:cubicBezTo>
                    <a:pt x="f148" y="f149"/>
                    <a:pt x="f150" y="f115"/>
                    <a:pt x="f151" y="f115"/>
                  </a:cubicBezTo>
                  <a:lnTo>
                    <a:pt x="f152" y="f153"/>
                  </a:lnTo>
                  <a:cubicBezTo>
                    <a:pt x="f107" y="f154"/>
                    <a:pt x="f107" y="f155"/>
                    <a:pt x="f152" y="f156"/>
                  </a:cubicBezTo>
                  <a:cubicBezTo>
                    <a:pt x="f157" y="f30"/>
                    <a:pt x="f99" y="f158"/>
                    <a:pt x="f52" y="f112"/>
                  </a:cubicBezTo>
                  <a:close/>
                  <a:moveTo>
                    <a:pt x="f159" y="f127"/>
                  </a:moveTo>
                  <a:lnTo>
                    <a:pt x="f160" y="f141"/>
                  </a:lnTo>
                  <a:cubicBezTo>
                    <a:pt x="f161" y="f162"/>
                    <a:pt x="f163" y="f164"/>
                    <a:pt x="f92" y="f165"/>
                  </a:cubicBezTo>
                  <a:cubicBezTo>
                    <a:pt x="f166" y="f165"/>
                    <a:pt x="f167" y="f168"/>
                    <a:pt x="f169" y="f170"/>
                  </a:cubicBezTo>
                  <a:cubicBezTo>
                    <a:pt x="f171" y="f172"/>
                    <a:pt x="f173" y="f104"/>
                    <a:pt x="f174" y="f175"/>
                  </a:cubicBezTo>
                  <a:cubicBezTo>
                    <a:pt x="f176" y="f177"/>
                    <a:pt x="f171" y="f178"/>
                    <a:pt x="f179" y="f136"/>
                  </a:cubicBezTo>
                  <a:lnTo>
                    <a:pt x="f180" y="f136"/>
                  </a:lnTo>
                  <a:lnTo>
                    <a:pt x="f181" y="f143"/>
                  </a:lnTo>
                  <a:cubicBezTo>
                    <a:pt x="f182" y="f177"/>
                    <a:pt x="f183" y="f184"/>
                    <a:pt x="f88" y="f184"/>
                  </a:cubicBezTo>
                  <a:cubicBezTo>
                    <a:pt x="f185" y="f184"/>
                    <a:pt x="f186" y="f177"/>
                    <a:pt x="f187" y="f143"/>
                  </a:cubicBezTo>
                  <a:lnTo>
                    <a:pt x="f188" y="f127"/>
                  </a:lnTo>
                  <a:close/>
                  <a:moveTo>
                    <a:pt x="f189" y="f104"/>
                  </a:moveTo>
                  <a:lnTo>
                    <a:pt x="f190" y="f191"/>
                  </a:lnTo>
                  <a:lnTo>
                    <a:pt x="f192" y="f168"/>
                  </a:lnTo>
                  <a:cubicBezTo>
                    <a:pt x="f193" y="f194"/>
                    <a:pt x="f195" y="f104"/>
                    <a:pt x="f189" y="f104"/>
                  </a:cubicBezTo>
                  <a:close/>
                  <a:moveTo>
                    <a:pt x="f196" y="f111"/>
                  </a:moveTo>
                  <a:lnTo>
                    <a:pt x="f196" y="f197"/>
                  </a:lnTo>
                  <a:lnTo>
                    <a:pt x="f198" y="f199"/>
                  </a:lnTo>
                  <a:lnTo>
                    <a:pt x="f200" y="f199"/>
                  </a:lnTo>
                  <a:lnTo>
                    <a:pt x="f161" y="f201"/>
                  </a:lnTo>
                  <a:cubicBezTo>
                    <a:pt x="f160" y="f202"/>
                    <a:pt x="f203" y="f204"/>
                    <a:pt x="f203" y="f205"/>
                  </a:cubicBezTo>
                  <a:lnTo>
                    <a:pt x="f203" y="f206"/>
                  </a:lnTo>
                  <a:lnTo>
                    <a:pt x="f196" y="f111"/>
                  </a:lnTo>
                  <a:close/>
                  <a:moveTo>
                    <a:pt x="f116" y="f207"/>
                  </a:moveTo>
                  <a:lnTo>
                    <a:pt x="f208" y="f209"/>
                  </a:lnTo>
                  <a:lnTo>
                    <a:pt x="f210" y="f211"/>
                  </a:lnTo>
                  <a:lnTo>
                    <a:pt x="f145" y="f212"/>
                  </a:lnTo>
                  <a:lnTo>
                    <a:pt x="f116" y="f207"/>
                  </a:lnTo>
                  <a:close/>
                  <a:moveTo>
                    <a:pt x="f213" y="f214"/>
                  </a:moveTo>
                  <a:cubicBezTo>
                    <a:pt x="f215" y="f216"/>
                    <a:pt x="f217" y="f218"/>
                    <a:pt x="f219" y="f220"/>
                  </a:cubicBezTo>
                  <a:cubicBezTo>
                    <a:pt x="f221" y="f222"/>
                    <a:pt x="f223" y="f224"/>
                    <a:pt x="f223" y="f225"/>
                  </a:cubicBezTo>
                  <a:cubicBezTo>
                    <a:pt x="f223" y="f226"/>
                    <a:pt x="f221" y="f227"/>
                    <a:pt x="f221" y="f228"/>
                  </a:cubicBezTo>
                  <a:cubicBezTo>
                    <a:pt x="f219" y="f229"/>
                    <a:pt x="f230" y="f229"/>
                    <a:pt x="f231" y="f229"/>
                  </a:cubicBezTo>
                  <a:lnTo>
                    <a:pt x="f232" y="f233"/>
                  </a:lnTo>
                  <a:cubicBezTo>
                    <a:pt x="f234" y="f235"/>
                    <a:pt x="f85" y="f236"/>
                    <a:pt x="f85" y="f237"/>
                  </a:cubicBezTo>
                  <a:lnTo>
                    <a:pt x="f213" y="f214"/>
                  </a:lnTo>
                  <a:close/>
                  <a:moveTo>
                    <a:pt x="f238" y="f201"/>
                  </a:moveTo>
                  <a:lnTo>
                    <a:pt x="f239" y="f222"/>
                  </a:lnTo>
                  <a:cubicBezTo>
                    <a:pt x="f240" y="f225"/>
                    <a:pt x="f241" y="f229"/>
                    <a:pt x="f242" y="f243"/>
                  </a:cubicBezTo>
                  <a:lnTo>
                    <a:pt x="f103" y="f244"/>
                  </a:lnTo>
                  <a:lnTo>
                    <a:pt x="f245" y="f244"/>
                  </a:lnTo>
                  <a:cubicBezTo>
                    <a:pt x="f57" y="f244"/>
                    <a:pt x="f55" y="f246"/>
                    <a:pt x="f60" y="f246"/>
                  </a:cubicBezTo>
                  <a:cubicBezTo>
                    <a:pt x="f247" y="f248"/>
                    <a:pt x="f53" y="f249"/>
                    <a:pt x="f250" y="f243"/>
                  </a:cubicBezTo>
                  <a:lnTo>
                    <a:pt x="f251" y="f211"/>
                  </a:lnTo>
                  <a:lnTo>
                    <a:pt x="f251" y="f211"/>
                  </a:lnTo>
                  <a:cubicBezTo>
                    <a:pt x="f252" y="f253"/>
                    <a:pt x="f254" y="f255"/>
                    <a:pt x="f256" y="f255"/>
                  </a:cubicBezTo>
                  <a:cubicBezTo>
                    <a:pt x="f257" y="f255"/>
                    <a:pt x="f258" y="f259"/>
                    <a:pt x="f260" y="f261"/>
                  </a:cubicBezTo>
                  <a:cubicBezTo>
                    <a:pt x="f150" y="f262"/>
                    <a:pt x="f263" y="f211"/>
                    <a:pt x="f238" y="f201"/>
                  </a:cubicBezTo>
                  <a:close/>
                  <a:moveTo>
                    <a:pt x="f264" y="f236"/>
                  </a:moveTo>
                  <a:lnTo>
                    <a:pt x="f264" y="f236"/>
                  </a:lnTo>
                  <a:cubicBezTo>
                    <a:pt x="f265" y="f202"/>
                    <a:pt x="f266" y="f261"/>
                    <a:pt x="f223" y="f267"/>
                  </a:cubicBezTo>
                  <a:cubicBezTo>
                    <a:pt x="f230" y="f267"/>
                    <a:pt x="f268" y="f261"/>
                    <a:pt x="f269" y="f270"/>
                  </a:cubicBezTo>
                  <a:lnTo>
                    <a:pt x="f230" y="f270"/>
                  </a:lnTo>
                  <a:cubicBezTo>
                    <a:pt x="f271" y="f270"/>
                    <a:pt x="f272" y="f248"/>
                    <a:pt x="f272" y="f273"/>
                  </a:cubicBezTo>
                  <a:cubicBezTo>
                    <a:pt x="f274" y="f275"/>
                    <a:pt x="f276" y="f201"/>
                    <a:pt x="f277" y="f204"/>
                  </a:cubicBezTo>
                  <a:lnTo>
                    <a:pt x="f278" y="f204"/>
                  </a:lnTo>
                  <a:lnTo>
                    <a:pt x="f264" y="f236"/>
                  </a:lnTo>
                  <a:close/>
                  <a:moveTo>
                    <a:pt x="f279" y="f218"/>
                  </a:moveTo>
                  <a:cubicBezTo>
                    <a:pt x="f280" y="f243"/>
                    <a:pt x="f281" y="f282"/>
                    <a:pt x="f283" y="f284"/>
                  </a:cubicBezTo>
                  <a:lnTo>
                    <a:pt x="f283" y="f285"/>
                  </a:lnTo>
                  <a:lnTo>
                    <a:pt x="f286" y="f285"/>
                  </a:lnTo>
                  <a:lnTo>
                    <a:pt x="f287" y="f288"/>
                  </a:lnTo>
                  <a:lnTo>
                    <a:pt x="f166" y="f229"/>
                  </a:lnTo>
                  <a:lnTo>
                    <a:pt x="f160" y="f243"/>
                  </a:lnTo>
                  <a:cubicBezTo>
                    <a:pt x="f203" y="f243"/>
                    <a:pt x="f289" y="f229"/>
                    <a:pt x="f181" y="f228"/>
                  </a:cubicBezTo>
                  <a:lnTo>
                    <a:pt x="f279" y="f218"/>
                  </a:lnTo>
                  <a:close/>
                  <a:moveTo>
                    <a:pt x="f290" y="f291"/>
                  </a:moveTo>
                  <a:lnTo>
                    <a:pt x="f290" y="f291"/>
                  </a:lnTo>
                  <a:cubicBezTo>
                    <a:pt x="f139" y="f292"/>
                    <a:pt x="f293" y="f294"/>
                    <a:pt x="f179" y="f295"/>
                  </a:cubicBezTo>
                  <a:cubicBezTo>
                    <a:pt x="f169" y="f296"/>
                    <a:pt x="f297" y="f298"/>
                    <a:pt x="f180" y="f216"/>
                  </a:cubicBezTo>
                  <a:lnTo>
                    <a:pt x="f180" y="f299"/>
                  </a:lnTo>
                  <a:lnTo>
                    <a:pt x="f300" y="f301"/>
                  </a:lnTo>
                  <a:cubicBezTo>
                    <a:pt x="f302" y="f303"/>
                    <a:pt x="f302" y="f304"/>
                    <a:pt x="f300" y="f305"/>
                  </a:cubicBezTo>
                  <a:lnTo>
                    <a:pt x="f306" y="f307"/>
                  </a:lnTo>
                  <a:lnTo>
                    <a:pt x="f308" y="f307"/>
                  </a:lnTo>
                  <a:cubicBezTo>
                    <a:pt x="f308" y="f309"/>
                    <a:pt x="f131" y="f261"/>
                    <a:pt x="f310" y="f311"/>
                  </a:cubicBezTo>
                  <a:cubicBezTo>
                    <a:pt x="f312" y="f313"/>
                    <a:pt x="f314" y="f315"/>
                    <a:pt x="f316" y="f315"/>
                  </a:cubicBezTo>
                  <a:cubicBezTo>
                    <a:pt x="f317" y="f315"/>
                    <a:pt x="f318" y="f319"/>
                    <a:pt x="f129" y="f226"/>
                  </a:cubicBezTo>
                  <a:cubicBezTo>
                    <a:pt x="f320" y="f227"/>
                    <a:pt x="f321" y="f243"/>
                    <a:pt x="f322" y="f246"/>
                  </a:cubicBezTo>
                  <a:cubicBezTo>
                    <a:pt x="f320" y="f261"/>
                    <a:pt x="f128" y="f303"/>
                    <a:pt x="f128" y="f323"/>
                  </a:cubicBezTo>
                  <a:cubicBezTo>
                    <a:pt x="f324" y="f325"/>
                    <a:pt x="f326" y="f327"/>
                    <a:pt x="f328" y="f327"/>
                  </a:cubicBezTo>
                  <a:cubicBezTo>
                    <a:pt x="f329" y="f327"/>
                    <a:pt x="f330" y="f331"/>
                    <a:pt x="f332" y="f333"/>
                  </a:cubicBezTo>
                  <a:cubicBezTo>
                    <a:pt x="f334" y="f335"/>
                    <a:pt x="f336" y="f337"/>
                    <a:pt x="f338" y="f295"/>
                  </a:cubicBezTo>
                  <a:lnTo>
                    <a:pt x="f145" y="f295"/>
                  </a:lnTo>
                  <a:lnTo>
                    <a:pt x="f260" y="f337"/>
                  </a:lnTo>
                  <a:cubicBezTo>
                    <a:pt x="f339" y="f340"/>
                    <a:pt x="f341" y="f342"/>
                    <a:pt x="f242" y="f304"/>
                  </a:cubicBezTo>
                  <a:cubicBezTo>
                    <a:pt x="f343" y="f344"/>
                    <a:pt x="f345" y="f346"/>
                    <a:pt x="f347" y="f346"/>
                  </a:cubicBezTo>
                  <a:cubicBezTo>
                    <a:pt x="f348" y="f346"/>
                    <a:pt x="f349" y="f350"/>
                    <a:pt x="f351" y="f237"/>
                  </a:cubicBezTo>
                  <a:lnTo>
                    <a:pt x="f352" y="f353"/>
                  </a:lnTo>
                  <a:cubicBezTo>
                    <a:pt x="f354" y="f355"/>
                    <a:pt x="f356" y="f206"/>
                    <a:pt x="f42" y="f204"/>
                  </a:cubicBezTo>
                  <a:cubicBezTo>
                    <a:pt x="f39" y="f235"/>
                    <a:pt x="f33" y="f218"/>
                    <a:pt x="f322" y="f357"/>
                  </a:cubicBezTo>
                  <a:lnTo>
                    <a:pt x="f128" y="f357"/>
                  </a:lnTo>
                  <a:cubicBezTo>
                    <a:pt x="f129" y="f235"/>
                    <a:pt x="f71" y="f204"/>
                    <a:pt x="f72" y="f358"/>
                  </a:cubicBezTo>
                  <a:cubicBezTo>
                    <a:pt x="f129" y="f206"/>
                    <a:pt x="f359" y="f360"/>
                    <a:pt x="f128" y="f355"/>
                  </a:cubicBezTo>
                  <a:lnTo>
                    <a:pt x="f290" y="f291"/>
                  </a:lnTo>
                  <a:close/>
                  <a:moveTo>
                    <a:pt x="f223" y="f170"/>
                  </a:moveTo>
                  <a:cubicBezTo>
                    <a:pt x="f361" y="f170"/>
                    <a:pt x="f362" y="f216"/>
                    <a:pt x="f362" y="f225"/>
                  </a:cubicBezTo>
                  <a:cubicBezTo>
                    <a:pt x="f362" y="f305"/>
                    <a:pt x="f361" y="f363"/>
                    <a:pt x="f223" y="f363"/>
                  </a:cubicBezTo>
                  <a:cubicBezTo>
                    <a:pt x="f364" y="f363"/>
                    <a:pt x="f365" y="f333"/>
                    <a:pt x="f366" y="f335"/>
                  </a:cubicBezTo>
                  <a:lnTo>
                    <a:pt x="f366" y="f335"/>
                  </a:lnTo>
                  <a:lnTo>
                    <a:pt x="f364" y="f367"/>
                  </a:lnTo>
                  <a:cubicBezTo>
                    <a:pt x="f368" y="f369"/>
                    <a:pt x="f370" y="f371"/>
                    <a:pt x="f372" y="f371"/>
                  </a:cubicBezTo>
                  <a:cubicBezTo>
                    <a:pt x="f373" y="f371"/>
                    <a:pt x="f374" y="f303"/>
                    <a:pt x="f375" y="f270"/>
                  </a:cubicBezTo>
                  <a:cubicBezTo>
                    <a:pt x="f376" y="f220"/>
                    <a:pt x="f377" y="f337"/>
                    <a:pt x="f223" y="f337"/>
                  </a:cubicBezTo>
                  <a:cubicBezTo>
                    <a:pt x="f268" y="f337"/>
                    <a:pt x="f378" y="f379"/>
                    <a:pt x="f380" y="f381"/>
                  </a:cubicBezTo>
                  <a:lnTo>
                    <a:pt x="f382" y="f298"/>
                  </a:lnTo>
                  <a:lnTo>
                    <a:pt x="f217" y="f207"/>
                  </a:lnTo>
                  <a:cubicBezTo>
                    <a:pt x="f383" y="f384"/>
                    <a:pt x="f268" y="f170"/>
                    <a:pt x="f223" y="f170"/>
                  </a:cubicBezTo>
                  <a:close/>
                  <a:moveTo>
                    <a:pt x="f385" y="f386"/>
                  </a:moveTo>
                  <a:cubicBezTo>
                    <a:pt x="f387" y="f386"/>
                    <a:pt x="f388" y="f386"/>
                    <a:pt x="f389" y="f390"/>
                  </a:cubicBezTo>
                  <a:lnTo>
                    <a:pt x="f195" y="f391"/>
                  </a:lnTo>
                  <a:cubicBezTo>
                    <a:pt x="f190" y="f392"/>
                    <a:pt x="f393" y="f394"/>
                    <a:pt x="f393" y="f395"/>
                  </a:cubicBezTo>
                  <a:lnTo>
                    <a:pt x="f393" y="f396"/>
                  </a:lnTo>
                  <a:cubicBezTo>
                    <a:pt x="f397" y="f398"/>
                    <a:pt x="f399" y="f400"/>
                    <a:pt x="f401" y="f400"/>
                  </a:cubicBezTo>
                  <a:cubicBezTo>
                    <a:pt x="f402" y="f400"/>
                    <a:pt x="f403" y="f404"/>
                    <a:pt x="f192" y="f112"/>
                  </a:cubicBezTo>
                  <a:lnTo>
                    <a:pt x="f405" y="f406"/>
                  </a:lnTo>
                  <a:cubicBezTo>
                    <a:pt x="f12" y="f158"/>
                    <a:pt x="f234" y="f407"/>
                    <a:pt x="f408" y="f15"/>
                  </a:cubicBezTo>
                  <a:cubicBezTo>
                    <a:pt x="f409" y="f410"/>
                    <a:pt x="f411" y="f412"/>
                    <a:pt x="f413" y="f412"/>
                  </a:cubicBezTo>
                  <a:cubicBezTo>
                    <a:pt x="f414" y="f412"/>
                    <a:pt x="f415" y="f416"/>
                    <a:pt x="f287" y="f417"/>
                  </a:cubicBezTo>
                  <a:lnTo>
                    <a:pt x="f418" y="f419"/>
                  </a:lnTo>
                  <a:cubicBezTo>
                    <a:pt x="f420" y="f421"/>
                    <a:pt x="f422" y="f423"/>
                    <a:pt x="f424" y="f423"/>
                  </a:cubicBezTo>
                  <a:cubicBezTo>
                    <a:pt x="f425" y="f423"/>
                    <a:pt x="f426" y="f427"/>
                    <a:pt x="f428" y="f429"/>
                  </a:cubicBezTo>
                  <a:lnTo>
                    <a:pt x="f430" y="f431"/>
                  </a:lnTo>
                  <a:cubicBezTo>
                    <a:pt x="f432" y="f433"/>
                    <a:pt x="f434" y="f435"/>
                    <a:pt x="f436" y="f435"/>
                  </a:cubicBezTo>
                  <a:cubicBezTo>
                    <a:pt x="f437" y="f435"/>
                    <a:pt x="f438" y="f439"/>
                    <a:pt x="f440" y="f59"/>
                  </a:cubicBezTo>
                  <a:lnTo>
                    <a:pt x="f279" y="f441"/>
                  </a:lnTo>
                  <a:lnTo>
                    <a:pt x="f442" y="f38"/>
                  </a:lnTo>
                  <a:lnTo>
                    <a:pt x="f443" y="f444"/>
                  </a:lnTo>
                  <a:lnTo>
                    <a:pt x="f445" y="f93"/>
                  </a:lnTo>
                  <a:lnTo>
                    <a:pt x="f446" y="f93"/>
                  </a:lnTo>
                  <a:lnTo>
                    <a:pt x="f447" y="f65"/>
                  </a:lnTo>
                  <a:cubicBezTo>
                    <a:pt x="f447" y="f448"/>
                    <a:pt x="f449" y="f450"/>
                    <a:pt x="f451" y="f149"/>
                  </a:cubicBezTo>
                  <a:lnTo>
                    <a:pt x="f129" y="f452"/>
                  </a:lnTo>
                  <a:cubicBezTo>
                    <a:pt x="f129" y="f453"/>
                    <a:pt x="f72" y="f454"/>
                    <a:pt x="f71" y="f455"/>
                  </a:cubicBezTo>
                  <a:cubicBezTo>
                    <a:pt x="f456" y="f37"/>
                    <a:pt x="f451" y="f457"/>
                    <a:pt x="f458" y="f61"/>
                  </a:cubicBezTo>
                  <a:cubicBezTo>
                    <a:pt x="f459" y="f460"/>
                    <a:pt x="f461" y="f15"/>
                    <a:pt x="f462" y="f19"/>
                  </a:cubicBezTo>
                  <a:cubicBezTo>
                    <a:pt x="f463" y="f464"/>
                    <a:pt x="f465" y="f466"/>
                    <a:pt x="f467" y="f466"/>
                  </a:cubicBezTo>
                  <a:cubicBezTo>
                    <a:pt x="f468" y="f466"/>
                    <a:pt x="f469" y="f470"/>
                    <a:pt x="f471" y="f406"/>
                  </a:cubicBezTo>
                  <a:cubicBezTo>
                    <a:pt x="f472" y="f158"/>
                    <a:pt x="f473" y="f429"/>
                    <a:pt x="f133" y="f474"/>
                  </a:cubicBezTo>
                  <a:cubicBezTo>
                    <a:pt x="f475" y="f476"/>
                    <a:pt x="f130" y="f17"/>
                    <a:pt x="f72" y="f26"/>
                  </a:cubicBezTo>
                  <a:cubicBezTo>
                    <a:pt x="f322" y="f19"/>
                    <a:pt x="f42" y="f474"/>
                    <a:pt x="f62" y="f21"/>
                  </a:cubicBezTo>
                  <a:lnTo>
                    <a:pt x="f64" y="f477"/>
                  </a:lnTo>
                  <a:cubicBezTo>
                    <a:pt x="f130" y="f478"/>
                    <a:pt x="f456" y="f479"/>
                    <a:pt x="f130" y="f480"/>
                  </a:cubicBezTo>
                  <a:cubicBezTo>
                    <a:pt x="f66" y="f394"/>
                    <a:pt x="f71" y="f392"/>
                    <a:pt x="f73" y="f392"/>
                  </a:cubicBezTo>
                  <a:cubicBezTo>
                    <a:pt x="f481" y="f392"/>
                    <a:pt x="f482" y="f483"/>
                    <a:pt x="f484" y="f485"/>
                  </a:cubicBezTo>
                  <a:cubicBezTo>
                    <a:pt x="f339" y="f17"/>
                    <a:pt x="f486" y="f59"/>
                    <a:pt x="f487" y="f56"/>
                  </a:cubicBezTo>
                  <a:cubicBezTo>
                    <a:pt x="f336" y="f488"/>
                    <a:pt x="f336" y="f115"/>
                    <a:pt x="f487" y="f489"/>
                  </a:cubicBezTo>
                  <a:lnTo>
                    <a:pt x="f152" y="f490"/>
                  </a:lnTo>
                  <a:cubicBezTo>
                    <a:pt x="f491" y="f126"/>
                    <a:pt x="f492" y="f493"/>
                    <a:pt x="f332" y="f493"/>
                  </a:cubicBezTo>
                  <a:cubicBezTo>
                    <a:pt x="f81" y="f118"/>
                    <a:pt x="f494" y="f136"/>
                    <a:pt x="f495" y="f121"/>
                  </a:cubicBezTo>
                  <a:cubicBezTo>
                    <a:pt x="f496" y="f140"/>
                    <a:pt x="f497" y="f177"/>
                    <a:pt x="f336" y="f104"/>
                  </a:cubicBezTo>
                  <a:cubicBezTo>
                    <a:pt x="f498" y="f106"/>
                    <a:pt x="f499" y="f500"/>
                    <a:pt x="f501" y="f294"/>
                  </a:cubicBezTo>
                  <a:cubicBezTo>
                    <a:pt x="f487" y="f502"/>
                    <a:pt x="f497" y="f168"/>
                    <a:pt x="f503" y="f168"/>
                  </a:cubicBezTo>
                  <a:cubicBezTo>
                    <a:pt x="f504" y="f353"/>
                    <a:pt x="f2" y="f505"/>
                    <a:pt x="f2" y="f273"/>
                  </a:cubicBezTo>
                  <a:cubicBezTo>
                    <a:pt x="f2" y="f506"/>
                    <a:pt x="f507" y="f4"/>
                    <a:pt x="f508" y="f4"/>
                  </a:cubicBezTo>
                  <a:cubicBezTo>
                    <a:pt x="f251" y="f4"/>
                    <a:pt x="f509" y="f510"/>
                    <a:pt x="f129" y="f511"/>
                  </a:cubicBezTo>
                  <a:cubicBezTo>
                    <a:pt x="f72" y="f511"/>
                    <a:pt x="f71" y="f512"/>
                    <a:pt x="f64" y="f512"/>
                  </a:cubicBezTo>
                  <a:lnTo>
                    <a:pt x="f286" y="f512"/>
                  </a:lnTo>
                  <a:cubicBezTo>
                    <a:pt x="f513" y="f512"/>
                    <a:pt x="f514" y="f515"/>
                    <a:pt x="f516" y="f517"/>
                  </a:cubicBezTo>
                  <a:lnTo>
                    <a:pt x="f516" y="f518"/>
                  </a:lnTo>
                  <a:lnTo>
                    <a:pt x="f519" y="f518"/>
                  </a:lnTo>
                  <a:cubicBezTo>
                    <a:pt x="f520" y="f518"/>
                    <a:pt x="f159" y="f521"/>
                    <a:pt x="f159" y="f522"/>
                  </a:cubicBezTo>
                  <a:lnTo>
                    <a:pt x="f159" y="f303"/>
                  </a:lnTo>
                  <a:cubicBezTo>
                    <a:pt x="f159" y="f523"/>
                    <a:pt x="f196" y="f524"/>
                    <a:pt x="f520" y="f282"/>
                  </a:cubicBezTo>
                  <a:cubicBezTo>
                    <a:pt x="f525" y="f270"/>
                    <a:pt x="f16" y="f244"/>
                    <a:pt x="f526" y="f229"/>
                  </a:cubicBezTo>
                  <a:lnTo>
                    <a:pt x="f526" y="f229"/>
                  </a:lnTo>
                  <a:lnTo>
                    <a:pt x="f527" y="f248"/>
                  </a:lnTo>
                  <a:cubicBezTo>
                    <a:pt x="f528" y="f529"/>
                    <a:pt x="f530" y="f531"/>
                    <a:pt x="f532" y="f531"/>
                  </a:cubicBezTo>
                  <a:cubicBezTo>
                    <a:pt x="f533" y="f531"/>
                    <a:pt x="f534" y="f535"/>
                    <a:pt x="f536" y="f537"/>
                  </a:cubicBezTo>
                  <a:cubicBezTo>
                    <a:pt x="f3" y="f225"/>
                    <a:pt x="f538" y="f175"/>
                    <a:pt x="f221" y="f175"/>
                  </a:cubicBezTo>
                  <a:lnTo>
                    <a:pt x="f223" y="f539"/>
                  </a:lnTo>
                  <a:cubicBezTo>
                    <a:pt x="f231" y="f539"/>
                    <a:pt x="f540" y="f539"/>
                    <a:pt x="f541" y="f197"/>
                  </a:cubicBezTo>
                  <a:cubicBezTo>
                    <a:pt x="f541" y="f539"/>
                    <a:pt x="f378" y="f175"/>
                    <a:pt x="f378" y="f102"/>
                  </a:cubicBezTo>
                  <a:cubicBezTo>
                    <a:pt x="f542" y="f543"/>
                    <a:pt x="f544" y="f177"/>
                    <a:pt x="f545" y="f177"/>
                  </a:cubicBezTo>
                  <a:cubicBezTo>
                    <a:pt x="f546" y="f547"/>
                    <a:pt x="f548" y="f547"/>
                    <a:pt x="f549" y="f547"/>
                  </a:cubicBezTo>
                  <a:cubicBezTo>
                    <a:pt x="f550" y="f547"/>
                    <a:pt x="f551" y="f552"/>
                    <a:pt x="f553" y="f384"/>
                  </a:cubicBezTo>
                  <a:lnTo>
                    <a:pt x="f554" y="f384"/>
                  </a:lnTo>
                  <a:lnTo>
                    <a:pt x="f555" y="f194"/>
                  </a:lnTo>
                  <a:cubicBezTo>
                    <a:pt x="f556" y="f172"/>
                    <a:pt x="f557" y="f558"/>
                    <a:pt x="f557" y="f559"/>
                  </a:cubicBezTo>
                  <a:lnTo>
                    <a:pt x="f560" y="f89"/>
                  </a:lnTo>
                  <a:lnTo>
                    <a:pt x="f561" y="f91"/>
                  </a:lnTo>
                  <a:cubicBezTo>
                    <a:pt x="f562" y="f93"/>
                    <a:pt x="f562" y="f69"/>
                    <a:pt x="f561" y="f67"/>
                  </a:cubicBezTo>
                  <a:cubicBezTo>
                    <a:pt x="f563" y="f348"/>
                    <a:pt x="f564" y="f565"/>
                    <a:pt x="f403" y="f565"/>
                  </a:cubicBezTo>
                  <a:cubicBezTo>
                    <a:pt x="f566" y="f565"/>
                    <a:pt x="f567" y="f348"/>
                    <a:pt x="f568" y="f67"/>
                  </a:cubicBezTo>
                  <a:lnTo>
                    <a:pt x="f560" y="f70"/>
                  </a:lnTo>
                  <a:lnTo>
                    <a:pt x="f569" y="f70"/>
                  </a:lnTo>
                  <a:lnTo>
                    <a:pt x="f193" y="f570"/>
                  </a:lnTo>
                  <a:lnTo>
                    <a:pt x="f571" y="f30"/>
                  </a:lnTo>
                  <a:cubicBezTo>
                    <a:pt x="f572" y="f61"/>
                    <a:pt x="f573" y="f28"/>
                    <a:pt x="f573" y="f574"/>
                  </a:cubicBezTo>
                  <a:lnTo>
                    <a:pt x="f573" y="f417"/>
                  </a:lnTo>
                  <a:lnTo>
                    <a:pt x="f575" y="f480"/>
                  </a:lnTo>
                  <a:lnTo>
                    <a:pt x="f10" y="f576"/>
                  </a:lnTo>
                  <a:cubicBezTo>
                    <a:pt x="f577" y="f75"/>
                    <a:pt x="f577" y="f149"/>
                    <a:pt x="f10" y="f578"/>
                  </a:cubicBezTo>
                  <a:cubicBezTo>
                    <a:pt x="f579" y="f580"/>
                    <a:pt x="f393" y="f580"/>
                    <a:pt x="f190" y="f580"/>
                  </a:cubicBezTo>
                  <a:cubicBezTo>
                    <a:pt x="f581" y="f580"/>
                    <a:pt x="f582" y="f580"/>
                    <a:pt x="f195" y="f450"/>
                  </a:cubicBezTo>
                  <a:lnTo>
                    <a:pt x="f583" y="f391"/>
                  </a:lnTo>
                  <a:cubicBezTo>
                    <a:pt x="f584" y="f585"/>
                    <a:pt x="f586" y="f386"/>
                    <a:pt x="f385" y="f38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894;p73">
              <a:extLst>
                <a:ext uri="{FF2B5EF4-FFF2-40B4-BE49-F238E27FC236}">
                  <a16:creationId xmlns:a16="http://schemas.microsoft.com/office/drawing/2014/main" id="{C33B1338-48BC-59B6-1E1A-BEED77DCBDD9}"/>
                </a:ext>
              </a:extLst>
            </p:cNvPr>
            <p:cNvSpPr/>
            <p:nvPr/>
          </p:nvSpPr>
          <p:spPr>
            <a:xfrm>
              <a:off x="3929798" y="1696147"/>
              <a:ext cx="15105" cy="15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0"/>
                <a:gd name="f4" fmla="val 311"/>
                <a:gd name="f5" fmla="val 167"/>
                <a:gd name="f6" fmla="val 1"/>
                <a:gd name="f7" fmla="val 72"/>
                <a:gd name="f8" fmla="val 143"/>
                <a:gd name="f9" fmla="val 239"/>
                <a:gd name="f10" fmla="*/ f0 1 310"/>
                <a:gd name="f11" fmla="*/ f1 1 311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310"/>
                <a:gd name="f18" fmla="*/ f15 1 311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310" h="311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3"/>
                    <a:pt x="f5" y="f3"/>
                  </a:cubicBezTo>
                  <a:cubicBezTo>
                    <a:pt x="f9" y="f3"/>
                    <a:pt x="f3" y="f9"/>
                    <a:pt x="f3" y="f8"/>
                  </a:cubicBezTo>
                  <a:cubicBezTo>
                    <a:pt x="f3" y="f7"/>
                    <a:pt x="f9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895;p73">
              <a:extLst>
                <a:ext uri="{FF2B5EF4-FFF2-40B4-BE49-F238E27FC236}">
                  <a16:creationId xmlns:a16="http://schemas.microsoft.com/office/drawing/2014/main" id="{30467837-9F8D-C9B6-C1CA-AFC6BB513947}"/>
                </a:ext>
              </a:extLst>
            </p:cNvPr>
            <p:cNvSpPr/>
            <p:nvPr/>
          </p:nvSpPr>
          <p:spPr>
            <a:xfrm>
              <a:off x="3929798" y="1713539"/>
              <a:ext cx="15105" cy="163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0"/>
                <a:gd name="f4" fmla="val 335"/>
                <a:gd name="f5" fmla="val 167"/>
                <a:gd name="f6" fmla="val 1"/>
                <a:gd name="f7" fmla="val 72"/>
                <a:gd name="f8" fmla="val 263"/>
                <a:gd name="f9" fmla="val 334"/>
                <a:gd name="f10" fmla="val 239"/>
                <a:gd name="f11" fmla="*/ f0 1 310"/>
                <a:gd name="f12" fmla="*/ f1 1 335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310"/>
                <a:gd name="f19" fmla="*/ f16 1 335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310" h="335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cubicBezTo>
                    <a:pt x="f2" y="f8"/>
                    <a:pt x="f7" y="f9"/>
                    <a:pt x="f5" y="f9"/>
                  </a:cubicBezTo>
                  <a:cubicBezTo>
                    <a:pt x="f10" y="f9"/>
                    <a:pt x="f3" y="f8"/>
                    <a:pt x="f3" y="f5"/>
                  </a:cubicBezTo>
                  <a:cubicBezTo>
                    <a:pt x="f3" y="f7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896;p73">
              <a:extLst>
                <a:ext uri="{FF2B5EF4-FFF2-40B4-BE49-F238E27FC236}">
                  <a16:creationId xmlns:a16="http://schemas.microsoft.com/office/drawing/2014/main" id="{04F49B30-E7DD-E722-A3B2-28F5911DF79E}"/>
                </a:ext>
              </a:extLst>
            </p:cNvPr>
            <p:cNvSpPr/>
            <p:nvPr/>
          </p:nvSpPr>
          <p:spPr>
            <a:xfrm>
              <a:off x="4016812" y="1770397"/>
              <a:ext cx="71963" cy="2211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7"/>
                <a:gd name="f4" fmla="val 454"/>
                <a:gd name="f5" fmla="val 191"/>
                <a:gd name="f6" fmla="val 1"/>
                <a:gd name="f7" fmla="val 24"/>
                <a:gd name="f8" fmla="val 239"/>
                <a:gd name="f9" fmla="val 143"/>
                <a:gd name="f10" fmla="val 310"/>
                <a:gd name="f11" fmla="val 1286"/>
                <a:gd name="f12" fmla="val 453"/>
                <a:gd name="f13" fmla="val 1310"/>
                <a:gd name="f14" fmla="val 1382"/>
                <a:gd name="f15" fmla="val 1453"/>
                <a:gd name="f16" fmla="val 382"/>
                <a:gd name="f17" fmla="val 215"/>
                <a:gd name="f18" fmla="val 1406"/>
                <a:gd name="f19" fmla="val 167"/>
                <a:gd name="f20" fmla="val 1334"/>
                <a:gd name="f21" fmla="val 144"/>
                <a:gd name="f22" fmla="*/ f0 1 1477"/>
                <a:gd name="f23" fmla="*/ f1 1 454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1477"/>
                <a:gd name="f30" fmla="*/ f27 1 454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1477" h="453">
                  <a:moveTo>
                    <a:pt x="f5" y="f6"/>
                  </a:moveTo>
                  <a:cubicBezTo>
                    <a:pt x="f7" y="f7"/>
                    <a:pt x="f2" y="f8"/>
                    <a:pt x="f9" y="f10"/>
                  </a:cubicBezTo>
                  <a:lnTo>
                    <a:pt x="f11" y="f12"/>
                  </a:lnTo>
                  <a:lnTo>
                    <a:pt x="f13" y="f12"/>
                  </a:lnTo>
                  <a:cubicBezTo>
                    <a:pt x="f14" y="f12"/>
                    <a:pt x="f15" y="f16"/>
                    <a:pt x="f3" y="f10"/>
                  </a:cubicBezTo>
                  <a:cubicBezTo>
                    <a:pt x="f3" y="f17"/>
                    <a:pt x="f18" y="f19"/>
                    <a:pt x="f20" y="f21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29" name="Google Shape;897;p73">
            <a:extLst>
              <a:ext uri="{FF2B5EF4-FFF2-40B4-BE49-F238E27FC236}">
                <a16:creationId xmlns:a16="http://schemas.microsoft.com/office/drawing/2014/main" id="{ECCB1F39-ECD1-4235-1FC0-77CDEE528461}"/>
              </a:ext>
            </a:extLst>
          </p:cNvPr>
          <p:cNvSpPr/>
          <p:nvPr/>
        </p:nvSpPr>
        <p:spPr>
          <a:xfrm>
            <a:off x="3723052" y="3800813"/>
            <a:ext cx="479968" cy="472479"/>
          </a:xfrm>
          <a:custGeom>
            <a:avLst/>
            <a:gdLst>
              <a:gd name="f0" fmla="val w"/>
              <a:gd name="f1" fmla="val h"/>
              <a:gd name="f2" fmla="val 0"/>
              <a:gd name="f3" fmla="val 10694"/>
              <a:gd name="f4" fmla="val 10527"/>
              <a:gd name="f5" fmla="val 1929"/>
              <a:gd name="f6" fmla="val 667"/>
              <a:gd name="f7" fmla="val 1429"/>
              <a:gd name="f8" fmla="val 1191"/>
              <a:gd name="f9" fmla="val 3025"/>
              <a:gd name="f10" fmla="val 2239"/>
              <a:gd name="f11" fmla="val 4097"/>
              <a:gd name="f12" fmla="val 3335"/>
              <a:gd name="f13" fmla="val 5192"/>
              <a:gd name="f14" fmla="val 4406"/>
              <a:gd name="f15" fmla="val 6264"/>
              <a:gd name="f16" fmla="val 5502"/>
              <a:gd name="f17" fmla="val 7359"/>
              <a:gd name="f18" fmla="val 6597"/>
              <a:gd name="f19" fmla="val 8455"/>
              <a:gd name="f20" fmla="val 7669"/>
              <a:gd name="f21" fmla="val 9479"/>
              <a:gd name="f22" fmla="val 8764"/>
              <a:gd name="f23" fmla="val 1763"/>
              <a:gd name="f24" fmla="val 2525"/>
              <a:gd name="f25" fmla="val 2834"/>
              <a:gd name="f26" fmla="val 3620"/>
              <a:gd name="f27" fmla="val 882"/>
              <a:gd name="f28" fmla="val 310"/>
              <a:gd name="f29" fmla="val 4668"/>
              <a:gd name="f30" fmla="val 715"/>
              <a:gd name="f31" fmla="val 8216"/>
              <a:gd name="f32" fmla="val 9669"/>
              <a:gd name="f33" fmla="val 9979"/>
              <a:gd name="f34" fmla="val 9812"/>
              <a:gd name="f35" fmla="val 1286"/>
              <a:gd name="f36" fmla="val 10193"/>
              <a:gd name="f37" fmla="val 10384"/>
              <a:gd name="f38" fmla="val 9407"/>
              <a:gd name="f39" fmla="val 548"/>
              <a:gd name="f40" fmla="val 1"/>
              <a:gd name="f41" fmla="val 477"/>
              <a:gd name="f42" fmla="val 405"/>
              <a:gd name="f43" fmla="val 72"/>
              <a:gd name="f44" fmla="val 167"/>
              <a:gd name="f45" fmla="val 191"/>
              <a:gd name="f46" fmla="val 4692"/>
              <a:gd name="f47" fmla="val 24"/>
              <a:gd name="f48" fmla="val 4859"/>
              <a:gd name="f49" fmla="val 5073"/>
              <a:gd name="f50" fmla="val 7812"/>
              <a:gd name="f51" fmla="val 8026"/>
              <a:gd name="f52" fmla="val 143"/>
              <a:gd name="f53" fmla="val 9741"/>
              <a:gd name="f54" fmla="val 10455"/>
              <a:gd name="f55" fmla="val 10526"/>
              <a:gd name="f56" fmla="val 1453"/>
              <a:gd name="f57" fmla="val 1525"/>
              <a:gd name="f58" fmla="val 1596"/>
              <a:gd name="f59" fmla="val 9836"/>
              <a:gd name="f60" fmla="val 8240"/>
              <a:gd name="f61" fmla="val 1406"/>
              <a:gd name="f62" fmla="val 1572"/>
              <a:gd name="f63" fmla="val 8050"/>
              <a:gd name="f64" fmla="val 7835"/>
              <a:gd name="f65" fmla="val 7050"/>
              <a:gd name="f66" fmla="val 6954"/>
              <a:gd name="f67" fmla="val 1501"/>
              <a:gd name="f68" fmla="val 6883"/>
              <a:gd name="f69" fmla="val 1334"/>
              <a:gd name="f70" fmla="val 1263"/>
              <a:gd name="f71" fmla="val 7073"/>
              <a:gd name="f72" fmla="val 7883"/>
              <a:gd name="f73" fmla="val 1239"/>
              <a:gd name="f74" fmla="val 7931"/>
              <a:gd name="f75" fmla="val 1167"/>
              <a:gd name="f76" fmla="val 453"/>
              <a:gd name="f77" fmla="val 382"/>
              <a:gd name="f78" fmla="val 334"/>
              <a:gd name="f79" fmla="val 5025"/>
              <a:gd name="f80" fmla="val 4978"/>
              <a:gd name="f81" fmla="val 6359"/>
              <a:gd name="f82" fmla="val 6383"/>
              <a:gd name="f83" fmla="val 6478"/>
              <a:gd name="f84" fmla="val 6549"/>
              <a:gd name="f85" fmla="val 1477"/>
              <a:gd name="f86" fmla="val 6526"/>
              <a:gd name="f87" fmla="val 1548"/>
              <a:gd name="f88" fmla="val 6502"/>
              <a:gd name="f89" fmla="val 6430"/>
              <a:gd name="f90" fmla="val 6407"/>
              <a:gd name="f91" fmla="val 1215"/>
              <a:gd name="f92" fmla="val 3930"/>
              <a:gd name="f93" fmla="val 9502"/>
              <a:gd name="f94" fmla="val 9288"/>
              <a:gd name="f95" fmla="val 9121"/>
              <a:gd name="f96" fmla="val 6216"/>
              <a:gd name="f97" fmla="val 6288"/>
              <a:gd name="f98" fmla="val 9193"/>
              <a:gd name="f99" fmla="val 9264"/>
              <a:gd name="f100" fmla="val 9360"/>
              <a:gd name="f101" fmla="val 9431"/>
              <a:gd name="f102" fmla="val 9526"/>
              <a:gd name="f103" fmla="val 10265"/>
              <a:gd name="f104" fmla="val 10312"/>
              <a:gd name="f105" fmla="val 10360"/>
              <a:gd name="f106" fmla="val 7859"/>
              <a:gd name="f107" fmla="val 7907"/>
              <a:gd name="f108" fmla="val 9455"/>
              <a:gd name="f109" fmla="val 6835"/>
              <a:gd name="f110" fmla="val 6740"/>
              <a:gd name="f111" fmla="val 9336"/>
              <a:gd name="f112" fmla="val 6669"/>
              <a:gd name="f113" fmla="val 9169"/>
              <a:gd name="f114" fmla="val 9098"/>
              <a:gd name="f115" fmla="val 9241"/>
              <a:gd name="f116" fmla="val 9145"/>
              <a:gd name="f117" fmla="val 9074"/>
              <a:gd name="f118" fmla="val 10622"/>
              <a:gd name="f119" fmla="val 10693"/>
              <a:gd name="f120" fmla="val 10669"/>
              <a:gd name="f121" fmla="val 10288"/>
              <a:gd name="f122" fmla="val 10503"/>
              <a:gd name="f123" fmla="val 2930"/>
              <a:gd name="f124" fmla="val 2823"/>
              <a:gd name="f125" fmla="val 10211"/>
              <a:gd name="f126" fmla="val 2769"/>
              <a:gd name="f127" fmla="val 10134"/>
              <a:gd name="f128" fmla="val 10056"/>
              <a:gd name="f129" fmla="val 2287"/>
              <a:gd name="f130" fmla="val 2394"/>
              <a:gd name="f131" fmla="val 2447"/>
              <a:gd name="f132" fmla="val 10217"/>
              <a:gd name="f133" fmla="val 10145"/>
              <a:gd name="f134" fmla="val 9645"/>
              <a:gd name="f135" fmla="val 9574"/>
              <a:gd name="f136" fmla="val 358"/>
              <a:gd name="f137" fmla="val 1120"/>
              <a:gd name="f138" fmla="val 1048"/>
              <a:gd name="f139" fmla="*/ f0 1 10694"/>
              <a:gd name="f140" fmla="*/ f1 1 10527"/>
              <a:gd name="f141" fmla="val f2"/>
              <a:gd name="f142" fmla="val f3"/>
              <a:gd name="f143" fmla="val f4"/>
              <a:gd name="f144" fmla="+- f143 0 f141"/>
              <a:gd name="f145" fmla="+- f142 0 f141"/>
              <a:gd name="f146" fmla="*/ f145 1 10694"/>
              <a:gd name="f147" fmla="*/ f144 1 10527"/>
              <a:gd name="f148" fmla="*/ f141 1 f146"/>
              <a:gd name="f149" fmla="*/ f142 1 f146"/>
              <a:gd name="f150" fmla="*/ f141 1 f147"/>
              <a:gd name="f151" fmla="*/ f143 1 f147"/>
              <a:gd name="f152" fmla="*/ f148 f139 1"/>
              <a:gd name="f153" fmla="*/ f149 f139 1"/>
              <a:gd name="f154" fmla="*/ f151 f140 1"/>
              <a:gd name="f155" fmla="*/ f150 f1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52" t="f155" r="f153" b="f154"/>
            <a:pathLst>
              <a:path w="10694" h="10527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6"/>
                </a:lnTo>
                <a:close/>
                <a:moveTo>
                  <a:pt x="f9" y="f6"/>
                </a:moveTo>
                <a:lnTo>
                  <a:pt x="f9" y="f7"/>
                </a:lnTo>
                <a:lnTo>
                  <a:pt x="f10" y="f7"/>
                </a:lnTo>
                <a:lnTo>
                  <a:pt x="f10" y="f6"/>
                </a:lnTo>
                <a:close/>
                <a:moveTo>
                  <a:pt x="f11" y="f6"/>
                </a:moveTo>
                <a:lnTo>
                  <a:pt x="f11" y="f7"/>
                </a:lnTo>
                <a:lnTo>
                  <a:pt x="f12" y="f7"/>
                </a:lnTo>
                <a:lnTo>
                  <a:pt x="f12" y="f6"/>
                </a:lnTo>
                <a:close/>
                <a:moveTo>
                  <a:pt x="f13" y="f6"/>
                </a:moveTo>
                <a:lnTo>
                  <a:pt x="f13" y="f7"/>
                </a:lnTo>
                <a:lnTo>
                  <a:pt x="f14" y="f7"/>
                </a:lnTo>
                <a:lnTo>
                  <a:pt x="f14" y="f6"/>
                </a:lnTo>
                <a:close/>
                <a:moveTo>
                  <a:pt x="f15" y="f6"/>
                </a:moveTo>
                <a:lnTo>
                  <a:pt x="f15" y="f7"/>
                </a:lnTo>
                <a:lnTo>
                  <a:pt x="f16" y="f7"/>
                </a:lnTo>
                <a:lnTo>
                  <a:pt x="f16" y="f6"/>
                </a:lnTo>
                <a:close/>
                <a:moveTo>
                  <a:pt x="f17" y="f6"/>
                </a:moveTo>
                <a:lnTo>
                  <a:pt x="f17" y="f7"/>
                </a:lnTo>
                <a:lnTo>
                  <a:pt x="f18" y="f7"/>
                </a:lnTo>
                <a:lnTo>
                  <a:pt x="f18" y="f6"/>
                </a:lnTo>
                <a:close/>
                <a:moveTo>
                  <a:pt x="f19" y="f6"/>
                </a:moveTo>
                <a:lnTo>
                  <a:pt x="f19" y="f7"/>
                </a:lnTo>
                <a:lnTo>
                  <a:pt x="f20" y="f7"/>
                </a:lnTo>
                <a:lnTo>
                  <a:pt x="f20" y="f6"/>
                </a:lnTo>
                <a:close/>
                <a:moveTo>
                  <a:pt x="f21" y="f6"/>
                </a:moveTo>
                <a:lnTo>
                  <a:pt x="f21" y="f7"/>
                </a:lnTo>
                <a:lnTo>
                  <a:pt x="f22" y="f7"/>
                </a:lnTo>
                <a:lnTo>
                  <a:pt x="f22" y="f6"/>
                </a:lnTo>
                <a:close/>
                <a:moveTo>
                  <a:pt x="f5" y="f23"/>
                </a:moveTo>
                <a:lnTo>
                  <a:pt x="f5" y="f24"/>
                </a:lnTo>
                <a:lnTo>
                  <a:pt x="f8" y="f24"/>
                </a:lnTo>
                <a:lnTo>
                  <a:pt x="f8" y="f23"/>
                </a:lnTo>
                <a:close/>
                <a:moveTo>
                  <a:pt x="f9" y="f23"/>
                </a:moveTo>
                <a:lnTo>
                  <a:pt x="f9" y="f24"/>
                </a:lnTo>
                <a:lnTo>
                  <a:pt x="f10" y="f24"/>
                </a:lnTo>
                <a:lnTo>
                  <a:pt x="f10" y="f23"/>
                </a:lnTo>
                <a:close/>
                <a:moveTo>
                  <a:pt x="f11" y="f23"/>
                </a:moveTo>
                <a:lnTo>
                  <a:pt x="f11" y="f24"/>
                </a:lnTo>
                <a:lnTo>
                  <a:pt x="f12" y="f24"/>
                </a:lnTo>
                <a:lnTo>
                  <a:pt x="f12" y="f23"/>
                </a:lnTo>
                <a:close/>
                <a:moveTo>
                  <a:pt x="f13" y="f23"/>
                </a:moveTo>
                <a:lnTo>
                  <a:pt x="f13" y="f24"/>
                </a:lnTo>
                <a:lnTo>
                  <a:pt x="f14" y="f24"/>
                </a:lnTo>
                <a:lnTo>
                  <a:pt x="f14" y="f23"/>
                </a:lnTo>
                <a:close/>
                <a:moveTo>
                  <a:pt x="f15" y="f23"/>
                </a:moveTo>
                <a:lnTo>
                  <a:pt x="f15" y="f24"/>
                </a:lnTo>
                <a:lnTo>
                  <a:pt x="f16" y="f24"/>
                </a:lnTo>
                <a:lnTo>
                  <a:pt x="f16" y="f23"/>
                </a:lnTo>
                <a:close/>
                <a:moveTo>
                  <a:pt x="f17" y="f23"/>
                </a:moveTo>
                <a:lnTo>
                  <a:pt x="f17" y="f24"/>
                </a:lnTo>
                <a:lnTo>
                  <a:pt x="f18" y="f24"/>
                </a:lnTo>
                <a:lnTo>
                  <a:pt x="f18" y="f23"/>
                </a:lnTo>
                <a:close/>
                <a:moveTo>
                  <a:pt x="f19" y="f23"/>
                </a:moveTo>
                <a:lnTo>
                  <a:pt x="f19" y="f24"/>
                </a:lnTo>
                <a:lnTo>
                  <a:pt x="f20" y="f24"/>
                </a:lnTo>
                <a:lnTo>
                  <a:pt x="f20" y="f23"/>
                </a:lnTo>
                <a:close/>
                <a:moveTo>
                  <a:pt x="f21" y="f23"/>
                </a:moveTo>
                <a:lnTo>
                  <a:pt x="f21" y="f24"/>
                </a:lnTo>
                <a:lnTo>
                  <a:pt x="f22" y="f24"/>
                </a:lnTo>
                <a:lnTo>
                  <a:pt x="f22" y="f23"/>
                </a:lnTo>
                <a:close/>
                <a:moveTo>
                  <a:pt x="f5" y="f25"/>
                </a:moveTo>
                <a:lnTo>
                  <a:pt x="f5" y="f26"/>
                </a:lnTo>
                <a:lnTo>
                  <a:pt x="f8" y="f26"/>
                </a:lnTo>
                <a:lnTo>
                  <a:pt x="f8" y="f25"/>
                </a:lnTo>
                <a:close/>
                <a:moveTo>
                  <a:pt x="f9" y="f25"/>
                </a:moveTo>
                <a:lnTo>
                  <a:pt x="f9" y="f26"/>
                </a:lnTo>
                <a:lnTo>
                  <a:pt x="f10" y="f26"/>
                </a:lnTo>
                <a:lnTo>
                  <a:pt x="f10" y="f25"/>
                </a:lnTo>
                <a:close/>
                <a:moveTo>
                  <a:pt x="f11" y="f25"/>
                </a:moveTo>
                <a:lnTo>
                  <a:pt x="f11" y="f26"/>
                </a:lnTo>
                <a:lnTo>
                  <a:pt x="f12" y="f26"/>
                </a:lnTo>
                <a:lnTo>
                  <a:pt x="f12" y="f25"/>
                </a:lnTo>
                <a:close/>
                <a:moveTo>
                  <a:pt x="f13" y="f25"/>
                </a:moveTo>
                <a:lnTo>
                  <a:pt x="f13" y="f26"/>
                </a:lnTo>
                <a:lnTo>
                  <a:pt x="f14" y="f26"/>
                </a:lnTo>
                <a:lnTo>
                  <a:pt x="f14" y="f25"/>
                </a:lnTo>
                <a:close/>
                <a:moveTo>
                  <a:pt x="f15" y="f25"/>
                </a:moveTo>
                <a:lnTo>
                  <a:pt x="f15" y="f26"/>
                </a:lnTo>
                <a:lnTo>
                  <a:pt x="f16" y="f26"/>
                </a:lnTo>
                <a:lnTo>
                  <a:pt x="f16" y="f25"/>
                </a:lnTo>
                <a:close/>
                <a:moveTo>
                  <a:pt x="f17" y="f25"/>
                </a:moveTo>
                <a:lnTo>
                  <a:pt x="f17" y="f26"/>
                </a:lnTo>
                <a:lnTo>
                  <a:pt x="f18" y="f26"/>
                </a:lnTo>
                <a:lnTo>
                  <a:pt x="f18" y="f25"/>
                </a:lnTo>
                <a:close/>
                <a:moveTo>
                  <a:pt x="f19" y="f25"/>
                </a:moveTo>
                <a:lnTo>
                  <a:pt x="f19" y="f26"/>
                </a:lnTo>
                <a:lnTo>
                  <a:pt x="f20" y="f26"/>
                </a:lnTo>
                <a:lnTo>
                  <a:pt x="f20" y="f25"/>
                </a:lnTo>
                <a:close/>
                <a:moveTo>
                  <a:pt x="f21" y="f25"/>
                </a:moveTo>
                <a:lnTo>
                  <a:pt x="f21" y="f26"/>
                </a:lnTo>
                <a:lnTo>
                  <a:pt x="f22" y="f26"/>
                </a:lnTo>
                <a:lnTo>
                  <a:pt x="f22" y="f25"/>
                </a:lnTo>
                <a:close/>
                <a:moveTo>
                  <a:pt x="f27" y="f28"/>
                </a:moveTo>
                <a:lnTo>
                  <a:pt x="f27" y="f29"/>
                </a:lnTo>
                <a:lnTo>
                  <a:pt x="f30" y="f29"/>
                </a:lnTo>
                <a:lnTo>
                  <a:pt x="f30" y="f28"/>
                </a:lnTo>
                <a:close/>
                <a:moveTo>
                  <a:pt x="f27" y="f31"/>
                </a:moveTo>
                <a:lnTo>
                  <a:pt x="f27" y="f32"/>
                </a:lnTo>
                <a:lnTo>
                  <a:pt x="f30" y="f32"/>
                </a:lnTo>
                <a:lnTo>
                  <a:pt x="f30" y="f31"/>
                </a:lnTo>
                <a:close/>
                <a:moveTo>
                  <a:pt x="f33" y="f31"/>
                </a:moveTo>
                <a:lnTo>
                  <a:pt x="f33" y="f32"/>
                </a:lnTo>
                <a:lnTo>
                  <a:pt x="f34" y="f32"/>
                </a:lnTo>
                <a:lnTo>
                  <a:pt x="f34" y="f31"/>
                </a:lnTo>
                <a:close/>
                <a:moveTo>
                  <a:pt x="f35" y="f33"/>
                </a:moveTo>
                <a:lnTo>
                  <a:pt x="f35" y="f36"/>
                </a:lnTo>
                <a:lnTo>
                  <a:pt x="f28" y="f36"/>
                </a:lnTo>
                <a:lnTo>
                  <a:pt x="f28" y="f33"/>
                </a:lnTo>
                <a:close/>
                <a:moveTo>
                  <a:pt x="f37" y="f33"/>
                </a:moveTo>
                <a:lnTo>
                  <a:pt x="f37" y="f36"/>
                </a:lnTo>
                <a:lnTo>
                  <a:pt x="f38" y="f36"/>
                </a:lnTo>
                <a:lnTo>
                  <a:pt x="f38" y="f33"/>
                </a:lnTo>
                <a:close/>
                <a:moveTo>
                  <a:pt x="f39" y="f40"/>
                </a:moveTo>
                <a:cubicBezTo>
                  <a:pt x="f41" y="f40"/>
                  <a:pt x="f42" y="f43"/>
                  <a:pt x="f42" y="f44"/>
                </a:cubicBezTo>
                <a:lnTo>
                  <a:pt x="f42" y="f29"/>
                </a:lnTo>
                <a:cubicBezTo>
                  <a:pt x="f45" y="f46"/>
                  <a:pt x="f47" y="f48"/>
                  <a:pt x="f47" y="f49"/>
                </a:cubicBezTo>
                <a:lnTo>
                  <a:pt x="f47" y="f50"/>
                </a:lnTo>
                <a:cubicBezTo>
                  <a:pt x="f47" y="f51"/>
                  <a:pt x="f45" y="f31"/>
                  <a:pt x="f42" y="f31"/>
                </a:cubicBezTo>
                <a:lnTo>
                  <a:pt x="f42" y="f32"/>
                </a:lnTo>
                <a:lnTo>
                  <a:pt x="f52" y="f32"/>
                </a:lnTo>
                <a:cubicBezTo>
                  <a:pt x="f43" y="f32"/>
                  <a:pt x="f40" y="f53"/>
                  <a:pt x="f40" y="f34"/>
                </a:cubicBezTo>
                <a:lnTo>
                  <a:pt x="f40" y="f37"/>
                </a:lnTo>
                <a:cubicBezTo>
                  <a:pt x="f40" y="f54"/>
                  <a:pt x="f43" y="f55"/>
                  <a:pt x="f52" y="f55"/>
                </a:cubicBezTo>
                <a:lnTo>
                  <a:pt x="f56" y="f55"/>
                </a:lnTo>
                <a:cubicBezTo>
                  <a:pt x="f57" y="f55"/>
                  <a:pt x="f58" y="f54"/>
                  <a:pt x="f58" y="f37"/>
                </a:cubicBezTo>
                <a:lnTo>
                  <a:pt x="f58" y="f59"/>
                </a:lnTo>
                <a:cubicBezTo>
                  <a:pt x="f58" y="f53"/>
                  <a:pt x="f57" y="f32"/>
                  <a:pt x="f56" y="f32"/>
                </a:cubicBezTo>
                <a:lnTo>
                  <a:pt x="f8" y="f32"/>
                </a:lnTo>
                <a:lnTo>
                  <a:pt x="f8" y="f60"/>
                </a:lnTo>
                <a:cubicBezTo>
                  <a:pt x="f61" y="f31"/>
                  <a:pt x="f62" y="f63"/>
                  <a:pt x="f62" y="f64"/>
                </a:cubicBezTo>
                <a:lnTo>
                  <a:pt x="f62" y="f65"/>
                </a:lnTo>
                <a:cubicBezTo>
                  <a:pt x="f62" y="f66"/>
                  <a:pt x="f67" y="f68"/>
                  <a:pt x="f7" y="f68"/>
                </a:cubicBezTo>
                <a:cubicBezTo>
                  <a:pt x="f69" y="f68"/>
                  <a:pt x="f70" y="f66"/>
                  <a:pt x="f70" y="f65"/>
                </a:cubicBezTo>
                <a:cubicBezTo>
                  <a:pt x="f70" y="f65"/>
                  <a:pt x="f70" y="f65"/>
                  <a:pt x="f70" y="f71"/>
                </a:cubicBezTo>
                <a:lnTo>
                  <a:pt x="f70" y="f64"/>
                </a:lnTo>
                <a:cubicBezTo>
                  <a:pt x="f70" y="f72"/>
                  <a:pt x="f73" y="f74"/>
                  <a:pt x="f75" y="f74"/>
                </a:cubicBezTo>
                <a:lnTo>
                  <a:pt x="f76" y="f74"/>
                </a:lnTo>
                <a:cubicBezTo>
                  <a:pt x="f77" y="f74"/>
                  <a:pt x="f78" y="f72"/>
                  <a:pt x="f78" y="f64"/>
                </a:cubicBezTo>
                <a:lnTo>
                  <a:pt x="f78" y="f49"/>
                </a:lnTo>
                <a:cubicBezTo>
                  <a:pt x="f78" y="f79"/>
                  <a:pt x="f77" y="f80"/>
                  <a:pt x="f76" y="f80"/>
                </a:cubicBezTo>
                <a:lnTo>
                  <a:pt x="f8" y="f80"/>
                </a:lnTo>
                <a:cubicBezTo>
                  <a:pt x="f73" y="f80"/>
                  <a:pt x="f35" y="f79"/>
                  <a:pt x="f35" y="f49"/>
                </a:cubicBezTo>
                <a:lnTo>
                  <a:pt x="f35" y="f81"/>
                </a:lnTo>
                <a:cubicBezTo>
                  <a:pt x="f35" y="f82"/>
                  <a:pt x="f35" y="f82"/>
                  <a:pt x="f35" y="f82"/>
                </a:cubicBezTo>
                <a:cubicBezTo>
                  <a:pt x="f70" y="f83"/>
                  <a:pt x="f69" y="f84"/>
                  <a:pt x="f7" y="f84"/>
                </a:cubicBezTo>
                <a:cubicBezTo>
                  <a:pt x="f85" y="f84"/>
                  <a:pt x="f67" y="f86"/>
                  <a:pt x="f87" y="f88"/>
                </a:cubicBezTo>
                <a:cubicBezTo>
                  <a:pt x="f62" y="f83"/>
                  <a:pt x="f58" y="f89"/>
                  <a:pt x="f58" y="f90"/>
                </a:cubicBezTo>
                <a:lnTo>
                  <a:pt x="f58" y="f49"/>
                </a:lnTo>
                <a:cubicBezTo>
                  <a:pt x="f58" y="f48"/>
                  <a:pt x="f7" y="f46"/>
                  <a:pt x="f91" y="f29"/>
                </a:cubicBezTo>
                <a:lnTo>
                  <a:pt x="f91" y="f92"/>
                </a:lnTo>
                <a:lnTo>
                  <a:pt x="f93" y="f92"/>
                </a:lnTo>
                <a:lnTo>
                  <a:pt x="f93" y="f29"/>
                </a:lnTo>
                <a:cubicBezTo>
                  <a:pt x="f94" y="f46"/>
                  <a:pt x="f95" y="f48"/>
                  <a:pt x="f95" y="f49"/>
                </a:cubicBezTo>
                <a:lnTo>
                  <a:pt x="f95" y="f96"/>
                </a:lnTo>
                <a:cubicBezTo>
                  <a:pt x="f95" y="f97"/>
                  <a:pt x="f98" y="f81"/>
                  <a:pt x="f99" y="f81"/>
                </a:cubicBezTo>
                <a:cubicBezTo>
                  <a:pt x="f100" y="f81"/>
                  <a:pt x="f101" y="f97"/>
                  <a:pt x="f101" y="f96"/>
                </a:cubicBezTo>
                <a:lnTo>
                  <a:pt x="f101" y="f49"/>
                </a:lnTo>
                <a:cubicBezTo>
                  <a:pt x="f101" y="f79"/>
                  <a:pt x="f21" y="f80"/>
                  <a:pt x="f102" y="f80"/>
                </a:cubicBezTo>
                <a:lnTo>
                  <a:pt x="f103" y="f80"/>
                </a:lnTo>
                <a:cubicBezTo>
                  <a:pt x="f104" y="f80"/>
                  <a:pt x="f105" y="f79"/>
                  <a:pt x="f105" y="f49"/>
                </a:cubicBezTo>
                <a:lnTo>
                  <a:pt x="f105" y="f50"/>
                </a:lnTo>
                <a:cubicBezTo>
                  <a:pt x="f105" y="f106"/>
                  <a:pt x="f104" y="f107"/>
                  <a:pt x="f103" y="f107"/>
                </a:cubicBezTo>
                <a:lnTo>
                  <a:pt x="f102" y="f107"/>
                </a:lnTo>
                <a:cubicBezTo>
                  <a:pt x="f108" y="f107"/>
                  <a:pt x="f38" y="f106"/>
                  <a:pt x="f38" y="f50"/>
                </a:cubicBezTo>
                <a:lnTo>
                  <a:pt x="f38" y="f109"/>
                </a:lnTo>
                <a:cubicBezTo>
                  <a:pt x="f38" y="f110"/>
                  <a:pt x="f111" y="f112"/>
                  <a:pt x="f99" y="f112"/>
                </a:cubicBezTo>
                <a:cubicBezTo>
                  <a:pt x="f113" y="f112"/>
                  <a:pt x="f114" y="f110"/>
                  <a:pt x="f114" y="f109"/>
                </a:cubicBezTo>
                <a:lnTo>
                  <a:pt x="f114" y="f50"/>
                </a:lnTo>
                <a:cubicBezTo>
                  <a:pt x="f114" y="f51"/>
                  <a:pt x="f99" y="f31"/>
                  <a:pt x="f21" y="f31"/>
                </a:cubicBezTo>
                <a:lnTo>
                  <a:pt x="f21" y="f32"/>
                </a:lnTo>
                <a:lnTo>
                  <a:pt x="f115" y="f32"/>
                </a:lnTo>
                <a:cubicBezTo>
                  <a:pt x="f116" y="f32"/>
                  <a:pt x="f117" y="f53"/>
                  <a:pt x="f117" y="f34"/>
                </a:cubicBezTo>
                <a:lnTo>
                  <a:pt x="f117" y="f37"/>
                </a:lnTo>
                <a:cubicBezTo>
                  <a:pt x="f117" y="f54"/>
                  <a:pt x="f116" y="f55"/>
                  <a:pt x="f115" y="f55"/>
                </a:cubicBezTo>
                <a:lnTo>
                  <a:pt x="f4" y="f55"/>
                </a:lnTo>
                <a:cubicBezTo>
                  <a:pt x="f118" y="f55"/>
                  <a:pt x="f119" y="f54"/>
                  <a:pt x="f120" y="f37"/>
                </a:cubicBezTo>
                <a:lnTo>
                  <a:pt x="f120" y="f59"/>
                </a:lnTo>
                <a:cubicBezTo>
                  <a:pt x="f119" y="f53"/>
                  <a:pt x="f118" y="f32"/>
                  <a:pt x="f4" y="f32"/>
                </a:cubicBezTo>
                <a:lnTo>
                  <a:pt x="f121" y="f32"/>
                </a:lnTo>
                <a:lnTo>
                  <a:pt x="f121" y="f31"/>
                </a:lnTo>
                <a:cubicBezTo>
                  <a:pt x="f122" y="f31"/>
                  <a:pt x="f120" y="f51"/>
                  <a:pt x="f120" y="f50"/>
                </a:cubicBezTo>
                <a:lnTo>
                  <a:pt x="f120" y="f49"/>
                </a:lnTo>
                <a:cubicBezTo>
                  <a:pt x="f120" y="f48"/>
                  <a:pt x="f122" y="f46"/>
                  <a:pt x="f121" y="f29"/>
                </a:cubicBezTo>
                <a:lnTo>
                  <a:pt x="f121" y="f123"/>
                </a:lnTo>
                <a:cubicBezTo>
                  <a:pt x="f121" y="f124"/>
                  <a:pt x="f125" y="f126"/>
                  <a:pt x="f127" y="f126"/>
                </a:cubicBezTo>
                <a:cubicBezTo>
                  <a:pt x="f128" y="f126"/>
                  <a:pt x="f33" y="f124"/>
                  <a:pt x="f33" y="f123"/>
                </a:cubicBezTo>
                <a:lnTo>
                  <a:pt x="f33" y="f29"/>
                </a:lnTo>
                <a:lnTo>
                  <a:pt x="f34" y="f29"/>
                </a:lnTo>
                <a:lnTo>
                  <a:pt x="f34" y="f28"/>
                </a:lnTo>
                <a:lnTo>
                  <a:pt x="f33" y="f28"/>
                </a:lnTo>
                <a:lnTo>
                  <a:pt x="f33" y="f129"/>
                </a:lnTo>
                <a:cubicBezTo>
                  <a:pt x="f33" y="f130"/>
                  <a:pt x="f128" y="f131"/>
                  <a:pt x="f127" y="f131"/>
                </a:cubicBezTo>
                <a:cubicBezTo>
                  <a:pt x="f125" y="f131"/>
                  <a:pt x="f121" y="f130"/>
                  <a:pt x="f121" y="f129"/>
                </a:cubicBezTo>
                <a:lnTo>
                  <a:pt x="f121" y="f44"/>
                </a:lnTo>
                <a:cubicBezTo>
                  <a:pt x="f121" y="f43"/>
                  <a:pt x="f132" y="f40"/>
                  <a:pt x="f133" y="f40"/>
                </a:cubicBezTo>
                <a:lnTo>
                  <a:pt x="f134" y="f40"/>
                </a:lnTo>
                <a:cubicBezTo>
                  <a:pt x="f135" y="f40"/>
                  <a:pt x="f93" y="f43"/>
                  <a:pt x="f93" y="f44"/>
                </a:cubicBezTo>
                <a:lnTo>
                  <a:pt x="f93" y="f136"/>
                </a:lnTo>
                <a:lnTo>
                  <a:pt x="f8" y="f136"/>
                </a:lnTo>
                <a:lnTo>
                  <a:pt x="f8" y="f44"/>
                </a:lnTo>
                <a:cubicBezTo>
                  <a:pt x="f8" y="f43"/>
                  <a:pt x="f137" y="f40"/>
                  <a:pt x="f138" y="f40"/>
                </a:cubicBezTo>
                <a:close/>
              </a:path>
            </a:pathLst>
          </a:custGeom>
          <a:solidFill>
            <a:srgbClr val="F1F1F1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30" name="Google Shape;898;p73">
            <a:extLst>
              <a:ext uri="{FF2B5EF4-FFF2-40B4-BE49-F238E27FC236}">
                <a16:creationId xmlns:a16="http://schemas.microsoft.com/office/drawing/2014/main" id="{50495C71-1A23-8893-E9E6-B05CA8D29ADB}"/>
              </a:ext>
            </a:extLst>
          </p:cNvPr>
          <p:cNvGrpSpPr/>
          <p:nvPr/>
        </p:nvGrpSpPr>
        <p:grpSpPr>
          <a:xfrm>
            <a:off x="3786164" y="2644444"/>
            <a:ext cx="371986" cy="479977"/>
            <a:chOff x="3786164" y="2644444"/>
            <a:chExt cx="371986" cy="479977"/>
          </a:xfrm>
        </p:grpSpPr>
        <p:sp>
          <p:nvSpPr>
            <p:cNvPr id="31" name="Google Shape;899;p73">
              <a:extLst>
                <a:ext uri="{FF2B5EF4-FFF2-40B4-BE49-F238E27FC236}">
                  <a16:creationId xmlns:a16="http://schemas.microsoft.com/office/drawing/2014/main" id="{C4448551-2E06-545F-B692-CE8FDA4C378D}"/>
                </a:ext>
              </a:extLst>
            </p:cNvPr>
            <p:cNvSpPr/>
            <p:nvPr/>
          </p:nvSpPr>
          <p:spPr>
            <a:xfrm>
              <a:off x="4023414" y="2686141"/>
              <a:ext cx="134736" cy="139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02"/>
                <a:gd name="f4" fmla="val 311"/>
                <a:gd name="f5" fmla="val 215"/>
                <a:gd name="f6" fmla="val 1"/>
                <a:gd name="f7" fmla="val 310"/>
                <a:gd name="f8" fmla="val 2811"/>
                <a:gd name="f9" fmla="*/ f0 1 3002"/>
                <a:gd name="f10" fmla="*/ f1 1 311"/>
                <a:gd name="f11" fmla="val f2"/>
                <a:gd name="f12" fmla="val f3"/>
                <a:gd name="f13" fmla="val f4"/>
                <a:gd name="f14" fmla="+- f13 0 f11"/>
                <a:gd name="f15" fmla="+- f12 0 f11"/>
                <a:gd name="f16" fmla="*/ f15 1 3002"/>
                <a:gd name="f17" fmla="*/ f14 1 311"/>
                <a:gd name="f18" fmla="*/ f11 1 f16"/>
                <a:gd name="f19" fmla="*/ f12 1 f16"/>
                <a:gd name="f20" fmla="*/ f11 1 f17"/>
                <a:gd name="f21" fmla="*/ f13 1 f17"/>
                <a:gd name="f22" fmla="*/ f18 f9 1"/>
                <a:gd name="f23" fmla="*/ f19 f9 1"/>
                <a:gd name="f24" fmla="*/ f21 f10 1"/>
                <a:gd name="f25" fmla="*/ f20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2" t="f25" r="f23" b="f24"/>
              <a:pathLst>
                <a:path w="3002" h="311">
                  <a:moveTo>
                    <a:pt x="f5" y="f6"/>
                  </a:moveTo>
                  <a:cubicBezTo>
                    <a:pt x="f6" y="f6"/>
                    <a:pt x="f6" y="f7"/>
                    <a:pt x="f5" y="f7"/>
                  </a:cubicBezTo>
                  <a:lnTo>
                    <a:pt x="f8" y="f7"/>
                  </a:lnTo>
                  <a:cubicBezTo>
                    <a:pt x="f3" y="f7"/>
                    <a:pt x="f3" y="f6"/>
                    <a:pt x="f8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900;p73">
              <a:extLst>
                <a:ext uri="{FF2B5EF4-FFF2-40B4-BE49-F238E27FC236}">
                  <a16:creationId xmlns:a16="http://schemas.microsoft.com/office/drawing/2014/main" id="{B1F5CE88-6D4D-314F-65E8-3CD69278963C}"/>
                </a:ext>
              </a:extLst>
            </p:cNvPr>
            <p:cNvSpPr/>
            <p:nvPr/>
          </p:nvSpPr>
          <p:spPr>
            <a:xfrm>
              <a:off x="3867399" y="3010012"/>
              <a:ext cx="88733" cy="761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77"/>
                <a:gd name="f4" fmla="val 1696"/>
                <a:gd name="f5" fmla="val 1120"/>
                <a:gd name="f6" fmla="val 298"/>
                <a:gd name="f7" fmla="val 1402"/>
                <a:gd name="f8" fmla="val 1667"/>
                <a:gd name="f9" fmla="val 517"/>
                <a:gd name="f10" fmla="val 858"/>
                <a:gd name="f11" fmla="val 1143"/>
                <a:gd name="f12" fmla="val 1429"/>
                <a:gd name="f13" fmla="val 1382"/>
                <a:gd name="f14" fmla="val 643"/>
                <a:gd name="f15" fmla="val 405"/>
                <a:gd name="f16" fmla="val 810"/>
                <a:gd name="f17" fmla="val 738"/>
                <a:gd name="f18" fmla="val 453"/>
                <a:gd name="f19" fmla="val 852"/>
                <a:gd name="f20" fmla="val 346"/>
                <a:gd name="f21" fmla="val 988"/>
                <a:gd name="f22" fmla="val 381"/>
                <a:gd name="f23" fmla="val 905"/>
                <a:gd name="f24" fmla="val 524"/>
                <a:gd name="f25" fmla="val 1453"/>
                <a:gd name="f26" fmla="val 700"/>
                <a:gd name="f27" fmla="val 1621"/>
                <a:gd name="f28" fmla="val 912"/>
                <a:gd name="f29" fmla="val 1119"/>
                <a:gd name="f30" fmla="val 1559"/>
                <a:gd name="f31" fmla="val 1359"/>
                <a:gd name="f32" fmla="val 1596"/>
                <a:gd name="f33" fmla="*/ f0 1 1977"/>
                <a:gd name="f34" fmla="*/ f1 1 1696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1977"/>
                <a:gd name="f41" fmla="*/ f38 1 1696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1977" h="169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1" y="f13"/>
                  </a:cubicBezTo>
                  <a:cubicBezTo>
                    <a:pt x="f14" y="f13"/>
                    <a:pt x="f15" y="f16"/>
                    <a:pt x="f17" y="f18"/>
                  </a:cubicBezTo>
                  <a:cubicBezTo>
                    <a:pt x="f19" y="f20"/>
                    <a:pt x="f21" y="f6"/>
                    <a:pt x="f5" y="f6"/>
                  </a:cubicBezTo>
                  <a:close/>
                  <a:moveTo>
                    <a:pt x="f11" y="f2"/>
                  </a:moveTo>
                  <a:cubicBezTo>
                    <a:pt x="f22" y="f2"/>
                    <a:pt x="f2" y="f23"/>
                    <a:pt x="f24" y="f25"/>
                  </a:cubicBezTo>
                  <a:cubicBezTo>
                    <a:pt x="f26" y="f27"/>
                    <a:pt x="f28" y="f4"/>
                    <a:pt x="f29" y="f4"/>
                  </a:cubicBezTo>
                  <a:cubicBezTo>
                    <a:pt x="f30" y="f4"/>
                    <a:pt x="f3" y="f31"/>
                    <a:pt x="f3" y="f10"/>
                  </a:cubicBezTo>
                  <a:cubicBezTo>
                    <a:pt x="f3" y="f22"/>
                    <a:pt x="f32" y="f2"/>
                    <a:pt x="f11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901;p73">
              <a:extLst>
                <a:ext uri="{FF2B5EF4-FFF2-40B4-BE49-F238E27FC236}">
                  <a16:creationId xmlns:a16="http://schemas.microsoft.com/office/drawing/2014/main" id="{15C47A8B-D7E8-BF70-E2C0-FE616A7184F3}"/>
                </a:ext>
              </a:extLst>
            </p:cNvPr>
            <p:cNvSpPr/>
            <p:nvPr/>
          </p:nvSpPr>
          <p:spPr>
            <a:xfrm>
              <a:off x="3881271" y="2888159"/>
              <a:ext cx="85542" cy="764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06"/>
                <a:gd name="f4" fmla="val 1704"/>
                <a:gd name="f5" fmla="val 834"/>
                <a:gd name="f6" fmla="val 1"/>
                <a:gd name="f7" fmla="val 477"/>
                <a:gd name="f8" fmla="val 191"/>
                <a:gd name="f9" fmla="val 48"/>
                <a:gd name="f10" fmla="val 501"/>
                <a:gd name="f11" fmla="val 572"/>
                <a:gd name="f12" fmla="val 667"/>
                <a:gd name="f13" fmla="val 120"/>
                <a:gd name="f14" fmla="val 715"/>
                <a:gd name="f15" fmla="val 137"/>
                <a:gd name="f16" fmla="val 721"/>
                <a:gd name="f17" fmla="val 155"/>
                <a:gd name="f18" fmla="val 724"/>
                <a:gd name="f19" fmla="val 173"/>
                <a:gd name="f20" fmla="val 234"/>
                <a:gd name="f21" fmla="val 298"/>
                <a:gd name="f22" fmla="val 692"/>
                <a:gd name="f23" fmla="val 334"/>
                <a:gd name="f24" fmla="val 620"/>
                <a:gd name="f25" fmla="val 406"/>
                <a:gd name="f26" fmla="val 429"/>
                <a:gd name="f27" fmla="val 310"/>
                <a:gd name="f28" fmla="val 1239"/>
                <a:gd name="f29" fmla="val 1501"/>
                <a:gd name="f30" fmla="val 763"/>
                <a:gd name="f31" fmla="val 1287"/>
                <a:gd name="f32" fmla="val 1120"/>
                <a:gd name="f33" fmla="val 1181"/>
                <a:gd name="f34" fmla="val 1296"/>
                <a:gd name="f35" fmla="val 1001"/>
                <a:gd name="f36" fmla="val 1385"/>
                <a:gd name="f37" fmla="val 822"/>
                <a:gd name="f38" fmla="val 638"/>
                <a:gd name="f39" fmla="val 455"/>
                <a:gd name="f40" fmla="val 1290"/>
                <a:gd name="f41" fmla="val 358"/>
                <a:gd name="f42" fmla="val 1096"/>
                <a:gd name="f43" fmla="val 327"/>
                <a:gd name="f44" fmla="val 1050"/>
                <a:gd name="f45" fmla="val 277"/>
                <a:gd name="f46" fmla="val 1024"/>
                <a:gd name="f47" fmla="val 225"/>
                <a:gd name="f48" fmla="val 197"/>
                <a:gd name="f49" fmla="val 169"/>
                <a:gd name="f50" fmla="val 1032"/>
                <a:gd name="f51" fmla="val 144"/>
                <a:gd name="f52" fmla="val 1048"/>
                <a:gd name="f53" fmla="val 1072"/>
                <a:gd name="f54" fmla="val 24"/>
                <a:gd name="f55" fmla="val 1167"/>
                <a:gd name="f56" fmla="val 72"/>
                <a:gd name="f57" fmla="val 1263"/>
                <a:gd name="f58" fmla="val 230"/>
                <a:gd name="f59" fmla="val 1554"/>
                <a:gd name="f60" fmla="val 525"/>
                <a:gd name="f61" fmla="val 1703"/>
                <a:gd name="f62" fmla="val 819"/>
                <a:gd name="f63" fmla="val 1102"/>
                <a:gd name="f64" fmla="val 1566"/>
                <a:gd name="f65" fmla="val 1549"/>
                <a:gd name="f66" fmla="val 1477"/>
                <a:gd name="f67" fmla="*/ f0 1 1906"/>
                <a:gd name="f68" fmla="*/ f1 1 1704"/>
                <a:gd name="f69" fmla="val f2"/>
                <a:gd name="f70" fmla="val f3"/>
                <a:gd name="f71" fmla="val f4"/>
                <a:gd name="f72" fmla="+- f71 0 f69"/>
                <a:gd name="f73" fmla="+- f70 0 f69"/>
                <a:gd name="f74" fmla="*/ f73 1 1906"/>
                <a:gd name="f75" fmla="*/ f72 1 1704"/>
                <a:gd name="f76" fmla="*/ f69 1 f74"/>
                <a:gd name="f77" fmla="*/ f70 1 f74"/>
                <a:gd name="f78" fmla="*/ f69 1 f75"/>
                <a:gd name="f79" fmla="*/ f71 1 f75"/>
                <a:gd name="f80" fmla="*/ f76 f67 1"/>
                <a:gd name="f81" fmla="*/ f77 f67 1"/>
                <a:gd name="f82" fmla="*/ f79 f68 1"/>
                <a:gd name="f83" fmla="*/ f7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0" t="f83" r="f81" b="f82"/>
              <a:pathLst>
                <a:path w="1906" h="1704">
                  <a:moveTo>
                    <a:pt x="f5" y="f6"/>
                  </a:moveTo>
                  <a:cubicBezTo>
                    <a:pt x="f7" y="f6"/>
                    <a:pt x="f8" y="f8"/>
                    <a:pt x="f9" y="f10"/>
                  </a:cubicBezTo>
                  <a:cubicBezTo>
                    <a:pt x="f6" y="f11"/>
                    <a:pt x="f9" y="f12"/>
                    <a:pt x="f13" y="f14"/>
                  </a:cubicBezTo>
                  <a:cubicBezTo>
                    <a:pt x="f15" y="f16"/>
                    <a:pt x="f17" y="f18"/>
                    <a:pt x="f19" y="f18"/>
                  </a:cubicBezTo>
                  <a:cubicBezTo>
                    <a:pt x="f20" y="f18"/>
                    <a:pt x="f21" y="f22"/>
                    <a:pt x="f23" y="f24"/>
                  </a:cubicBezTo>
                  <a:cubicBezTo>
                    <a:pt x="f25" y="f26"/>
                    <a:pt x="f24" y="f27"/>
                    <a:pt x="f5" y="f27"/>
                  </a:cubicBezTo>
                  <a:cubicBezTo>
                    <a:pt x="f28" y="f27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2"/>
                  </a:cubicBezTo>
                  <a:cubicBezTo>
                    <a:pt x="f9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1"/>
                  </a:cubicBezTo>
                  <a:cubicBezTo>
                    <a:pt x="f63" y="f61"/>
                    <a:pt x="f36" y="f64"/>
                    <a:pt x="f65" y="f31"/>
                  </a:cubicBezTo>
                  <a:cubicBezTo>
                    <a:pt x="f3" y="f14"/>
                    <a:pt x="f66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902;p73">
              <a:extLst>
                <a:ext uri="{FF2B5EF4-FFF2-40B4-BE49-F238E27FC236}">
                  <a16:creationId xmlns:a16="http://schemas.microsoft.com/office/drawing/2014/main" id="{8D8941CF-9BBA-74DB-3602-FCEFEFD6B757}"/>
                </a:ext>
              </a:extLst>
            </p:cNvPr>
            <p:cNvSpPr/>
            <p:nvPr/>
          </p:nvSpPr>
          <p:spPr>
            <a:xfrm>
              <a:off x="3867399" y="2764194"/>
              <a:ext cx="88733" cy="768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77"/>
                <a:gd name="f4" fmla="val 1712"/>
                <a:gd name="f5" fmla="val 1124"/>
                <a:gd name="f6" fmla="val 310"/>
                <a:gd name="f7" fmla="val 1405"/>
                <a:gd name="f8" fmla="val 1667"/>
                <a:gd name="f9" fmla="val 535"/>
                <a:gd name="f10" fmla="val 857"/>
                <a:gd name="f11" fmla="val 1143"/>
                <a:gd name="f12" fmla="val 1429"/>
                <a:gd name="f13" fmla="val 643"/>
                <a:gd name="f14" fmla="val 405"/>
                <a:gd name="f15" fmla="val 810"/>
                <a:gd name="f16" fmla="val 738"/>
                <a:gd name="f17" fmla="val 476"/>
                <a:gd name="f18" fmla="val 854"/>
                <a:gd name="f19" fmla="val 361"/>
                <a:gd name="f20" fmla="val 991"/>
                <a:gd name="f21" fmla="val 381"/>
                <a:gd name="f22" fmla="val 929"/>
                <a:gd name="f23" fmla="val 524"/>
                <a:gd name="f24" fmla="val 1453"/>
                <a:gd name="f25" fmla="val 703"/>
                <a:gd name="f26" fmla="val 1631"/>
                <a:gd name="f27" fmla="val 919"/>
                <a:gd name="f28" fmla="val 1711"/>
                <a:gd name="f29" fmla="val 1130"/>
                <a:gd name="f30" fmla="val 1566"/>
                <a:gd name="f31" fmla="val 1371"/>
                <a:gd name="f32" fmla="val 1596"/>
                <a:gd name="f33" fmla="*/ f0 1 1977"/>
                <a:gd name="f34" fmla="*/ f1 1 1712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1977"/>
                <a:gd name="f41" fmla="*/ f38 1 1712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1977" h="171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7"/>
                    <a:pt x="f11" y="f7"/>
                  </a:cubicBezTo>
                  <a:cubicBezTo>
                    <a:pt x="f13" y="f7"/>
                    <a:pt x="f14" y="f15"/>
                    <a:pt x="f16" y="f17"/>
                  </a:cubicBezTo>
                  <a:cubicBezTo>
                    <a:pt x="f18" y="f19"/>
                    <a:pt x="f20" y="f6"/>
                    <a:pt x="f5" y="f6"/>
                  </a:cubicBezTo>
                  <a:close/>
                  <a:moveTo>
                    <a:pt x="f11" y="f2"/>
                  </a:moveTo>
                  <a:cubicBezTo>
                    <a:pt x="f21" y="f2"/>
                    <a:pt x="f2" y="f22"/>
                    <a:pt x="f23" y="f24"/>
                  </a:cubicBezTo>
                  <a:cubicBezTo>
                    <a:pt x="f25" y="f26"/>
                    <a:pt x="f27" y="f28"/>
                    <a:pt x="f29" y="f28"/>
                  </a:cubicBezTo>
                  <a:cubicBezTo>
                    <a:pt x="f30" y="f28"/>
                    <a:pt x="f3" y="f31"/>
                    <a:pt x="f3" y="f10"/>
                  </a:cubicBezTo>
                  <a:cubicBezTo>
                    <a:pt x="f3" y="f21"/>
                    <a:pt x="f32" y="f2"/>
                    <a:pt x="f11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903;p73">
              <a:extLst>
                <a:ext uri="{FF2B5EF4-FFF2-40B4-BE49-F238E27FC236}">
                  <a16:creationId xmlns:a16="http://schemas.microsoft.com/office/drawing/2014/main" id="{50D86D20-9026-08A3-A1F1-3A87E1EAD0FE}"/>
                </a:ext>
              </a:extLst>
            </p:cNvPr>
            <p:cNvSpPr/>
            <p:nvPr/>
          </p:nvSpPr>
          <p:spPr>
            <a:xfrm>
              <a:off x="3786164" y="2644444"/>
              <a:ext cx="369829" cy="47997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40"/>
                <a:gd name="f4" fmla="val 10694"/>
                <a:gd name="f5" fmla="val 2501"/>
                <a:gd name="f6" fmla="val 596"/>
                <a:gd name="f7" fmla="val 930"/>
                <a:gd name="f8" fmla="val 381"/>
                <a:gd name="f9" fmla="val 3096"/>
                <a:gd name="f10" fmla="val 310"/>
                <a:gd name="f11" fmla="val 1692"/>
                <a:gd name="f12" fmla="val 2810"/>
                <a:gd name="f13" fmla="val 3882"/>
                <a:gd name="f14" fmla="val 2001"/>
                <a:gd name="f15" fmla="val 2192"/>
                <a:gd name="f16" fmla="val 2024"/>
                <a:gd name="f17" fmla="val 1524"/>
                <a:gd name="f18" fmla="val 2644"/>
                <a:gd name="f19" fmla="val 2740"/>
                <a:gd name="f20" fmla="val 334"/>
                <a:gd name="f21" fmla="val 5573"/>
                <a:gd name="f22" fmla="val 4382"/>
                <a:gd name="f23" fmla="val 3049"/>
                <a:gd name="f24" fmla="val 3525"/>
                <a:gd name="f25" fmla="val 1000"/>
                <a:gd name="f26" fmla="val 4882"/>
                <a:gd name="f27" fmla="val 3073"/>
                <a:gd name="f28" fmla="val 4049"/>
                <a:gd name="f29" fmla="val 4549"/>
                <a:gd name="f30" fmla="val 1834"/>
                <a:gd name="f31" fmla="val 4334"/>
                <a:gd name="f32" fmla="val 4859"/>
                <a:gd name="f33" fmla="val 4954"/>
                <a:gd name="f34" fmla="val 1572"/>
                <a:gd name="f35" fmla="val 5264"/>
                <a:gd name="f36" fmla="val 5359"/>
                <a:gd name="f37" fmla="val 5692"/>
                <a:gd name="f38" fmla="val 6145"/>
                <a:gd name="f39" fmla="val 7264"/>
                <a:gd name="f40" fmla="val 7574"/>
                <a:gd name="f41" fmla="val 7669"/>
                <a:gd name="f42" fmla="val 7979"/>
                <a:gd name="f43" fmla="val 8074"/>
                <a:gd name="f44" fmla="val 8384"/>
                <a:gd name="f45" fmla="val 8860"/>
                <a:gd name="f46" fmla="val 8407"/>
                <a:gd name="f47" fmla="val 9979"/>
                <a:gd name="f48" fmla="val 10289"/>
                <a:gd name="f49" fmla="val 10384"/>
                <a:gd name="f50" fmla="val 2667"/>
                <a:gd name="f51" fmla="val 1"/>
                <a:gd name="f52" fmla="val 2572"/>
                <a:gd name="f53" fmla="val 72"/>
                <a:gd name="f54" fmla="val 168"/>
                <a:gd name="f55" fmla="val 287"/>
                <a:gd name="f56" fmla="val 215"/>
                <a:gd name="f57" fmla="val 119"/>
                <a:gd name="f58" fmla="val 48"/>
                <a:gd name="f59" fmla="val 358"/>
                <a:gd name="f60" fmla="val 430"/>
                <a:gd name="f61" fmla="val 1073"/>
                <a:gd name="f62" fmla="val 1168"/>
                <a:gd name="f63" fmla="val 1239"/>
                <a:gd name="f64" fmla="val 1668"/>
                <a:gd name="f65" fmla="val 1858"/>
                <a:gd name="f66" fmla="val 1786"/>
                <a:gd name="f67" fmla="val 1715"/>
                <a:gd name="f68" fmla="val 1739"/>
                <a:gd name="f69" fmla="val 1835"/>
                <a:gd name="f70" fmla="val 1691"/>
                <a:gd name="f71" fmla="val 1596"/>
                <a:gd name="f72" fmla="val 1548"/>
                <a:gd name="f73" fmla="val 2239"/>
                <a:gd name="f74" fmla="val 2335"/>
                <a:gd name="f75" fmla="val 167"/>
                <a:gd name="f76" fmla="val 2406"/>
                <a:gd name="f77" fmla="val 2478"/>
                <a:gd name="f78" fmla="val 2906"/>
                <a:gd name="f79" fmla="val 2978"/>
                <a:gd name="f80" fmla="val 548"/>
                <a:gd name="f81" fmla="val 3954"/>
                <a:gd name="f82" fmla="val 1429"/>
                <a:gd name="f83" fmla="val 1334"/>
                <a:gd name="f84" fmla="val 1262"/>
                <a:gd name="f85" fmla="val 4621"/>
                <a:gd name="f86" fmla="val 4692"/>
                <a:gd name="f87" fmla="val 5002"/>
                <a:gd name="f88" fmla="val 5097"/>
                <a:gd name="f89" fmla="val 5526"/>
                <a:gd name="f90" fmla="val 5597"/>
                <a:gd name="f91" fmla="val 5669"/>
                <a:gd name="f92" fmla="val 6574"/>
                <a:gd name="f93" fmla="val 7336"/>
                <a:gd name="f94" fmla="val 7407"/>
                <a:gd name="f95" fmla="val 7741"/>
                <a:gd name="f96" fmla="val 7812"/>
                <a:gd name="f97" fmla="val 8241"/>
                <a:gd name="f98" fmla="val 8312"/>
                <a:gd name="f99" fmla="val 9288"/>
                <a:gd name="f100" fmla="val 10051"/>
                <a:gd name="f101" fmla="val 10146"/>
                <a:gd name="f102" fmla="val 10527"/>
                <a:gd name="f103" fmla="val 10622"/>
                <a:gd name="f104" fmla="val 4477"/>
                <a:gd name="f105" fmla="val 4573"/>
                <a:gd name="f106" fmla="val 4644"/>
                <a:gd name="f107" fmla="val 5358"/>
                <a:gd name="f108" fmla="val 5739"/>
                <a:gd name="f109" fmla="val 5811"/>
                <a:gd name="f110" fmla="val 5882"/>
                <a:gd name="f111" fmla="val 5382"/>
                <a:gd name="f112" fmla="val 5370"/>
                <a:gd name="f113" fmla="val 4951"/>
                <a:gd name="f114" fmla="val 4950"/>
                <a:gd name="f115" fmla="val 5346"/>
                <a:gd name="f116" fmla="val 5269"/>
                <a:gd name="f117" fmla="val 5216"/>
                <a:gd name="f118" fmla="val 5014"/>
                <a:gd name="f119" fmla="val 5192"/>
                <a:gd name="f120" fmla="val 5287"/>
                <a:gd name="f121" fmla="val 4739"/>
                <a:gd name="f122" fmla="val 4811"/>
                <a:gd name="f123" fmla="val 4828"/>
                <a:gd name="f124" fmla="val 4767"/>
                <a:gd name="f125" fmla="val 4758"/>
                <a:gd name="f126" fmla="val 4749"/>
                <a:gd name="f127" fmla="val 4620"/>
                <a:gd name="f128" fmla="val 4597"/>
                <a:gd name="f129" fmla="val 4358"/>
                <a:gd name="f130" fmla="val 5716"/>
                <a:gd name="f131" fmla="val 2395"/>
                <a:gd name="f132" fmla="val 5828"/>
                <a:gd name="f133" fmla="val 2330"/>
                <a:gd name="f134" fmla="val 5752"/>
                <a:gd name="f135" fmla="val 5740"/>
                <a:gd name="f136" fmla="val 5728"/>
                <a:gd name="f137" fmla="val 2332"/>
                <a:gd name="f138" fmla="val 4287"/>
                <a:gd name="f139" fmla="val 4215"/>
                <a:gd name="f140" fmla="val 4192"/>
                <a:gd name="f141" fmla="val 4120"/>
                <a:gd name="f142" fmla="val 4025"/>
                <a:gd name="f143" fmla="val 3406"/>
                <a:gd name="f144" fmla="val 5025"/>
                <a:gd name="f145" fmla="val 1215"/>
                <a:gd name="f146" fmla="val 906"/>
                <a:gd name="f147" fmla="val 572"/>
                <a:gd name="f148" fmla="val 8097"/>
                <a:gd name="f149" fmla="val 8169"/>
                <a:gd name="f150" fmla="val 525"/>
                <a:gd name="f151" fmla="val 3334"/>
                <a:gd name="f152" fmla="val 3239"/>
                <a:gd name="f153" fmla="*/ f0 1 8240"/>
                <a:gd name="f154" fmla="*/ f1 1 10694"/>
                <a:gd name="f155" fmla="val f2"/>
                <a:gd name="f156" fmla="val f3"/>
                <a:gd name="f157" fmla="val f4"/>
                <a:gd name="f158" fmla="+- f157 0 f155"/>
                <a:gd name="f159" fmla="+- f156 0 f155"/>
                <a:gd name="f160" fmla="*/ f159 1 8240"/>
                <a:gd name="f161" fmla="*/ f158 1 10694"/>
                <a:gd name="f162" fmla="*/ f155 1 f160"/>
                <a:gd name="f163" fmla="*/ f156 1 f160"/>
                <a:gd name="f164" fmla="*/ f155 1 f161"/>
                <a:gd name="f165" fmla="*/ f157 1 f161"/>
                <a:gd name="f166" fmla="*/ f162 f153 1"/>
                <a:gd name="f167" fmla="*/ f163 f153 1"/>
                <a:gd name="f168" fmla="*/ f165 f154 1"/>
                <a:gd name="f169" fmla="*/ f164 f1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6" t="f169" r="f167" b="f168"/>
              <a:pathLst>
                <a:path w="8240" h="10694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6"/>
                  </a:lnTo>
                  <a:close/>
                  <a:moveTo>
                    <a:pt x="f9" y="f10"/>
                  </a:moveTo>
                  <a:lnTo>
                    <a:pt x="f9" y="f11"/>
                  </a:lnTo>
                  <a:lnTo>
                    <a:pt x="f12" y="f11"/>
                  </a:lnTo>
                  <a:lnTo>
                    <a:pt x="f12" y="f10"/>
                  </a:lnTo>
                  <a:close/>
                  <a:moveTo>
                    <a:pt x="f13" y="f14"/>
                  </a:moveTo>
                  <a:lnTo>
                    <a:pt x="f13" y="f15"/>
                  </a:lnTo>
                  <a:lnTo>
                    <a:pt x="f16" y="f15"/>
                  </a:lnTo>
                  <a:lnTo>
                    <a:pt x="f16" y="f14"/>
                  </a:lnTo>
                  <a:close/>
                  <a:moveTo>
                    <a:pt x="f17" y="f18"/>
                  </a:moveTo>
                  <a:lnTo>
                    <a:pt x="f17" y="f19"/>
                  </a:lnTo>
                  <a:lnTo>
                    <a:pt x="f20" y="f19"/>
                  </a:lnTo>
                  <a:lnTo>
                    <a:pt x="f20" y="f18"/>
                  </a:lnTo>
                  <a:close/>
                  <a:moveTo>
                    <a:pt x="f21" y="f18"/>
                  </a:moveTo>
                  <a:lnTo>
                    <a:pt x="f21" y="f19"/>
                  </a:lnTo>
                  <a:lnTo>
                    <a:pt x="f22" y="f19"/>
                  </a:lnTo>
                  <a:lnTo>
                    <a:pt x="f22" y="f18"/>
                  </a:lnTo>
                  <a:close/>
                  <a:moveTo>
                    <a:pt x="f17" y="f23"/>
                  </a:moveTo>
                  <a:lnTo>
                    <a:pt x="f17" y="f24"/>
                  </a:lnTo>
                  <a:lnTo>
                    <a:pt x="f25" y="f23"/>
                  </a:lnTo>
                  <a:close/>
                  <a:moveTo>
                    <a:pt x="f26" y="f27"/>
                  </a:moveTo>
                  <a:lnTo>
                    <a:pt x="f22" y="f24"/>
                  </a:lnTo>
                  <a:lnTo>
                    <a:pt x="f22" y="f27"/>
                  </a:lnTo>
                  <a:close/>
                  <a:moveTo>
                    <a:pt x="f28" y="f5"/>
                  </a:moveTo>
                  <a:lnTo>
                    <a:pt x="f28" y="f29"/>
                  </a:lnTo>
                  <a:lnTo>
                    <a:pt x="f30" y="f29"/>
                  </a:lnTo>
                  <a:lnTo>
                    <a:pt x="f30" y="f5"/>
                  </a:lnTo>
                  <a:close/>
                  <a:moveTo>
                    <a:pt x="f31" y="f32"/>
                  </a:moveTo>
                  <a:lnTo>
                    <a:pt x="f31" y="f33"/>
                  </a:lnTo>
                  <a:lnTo>
                    <a:pt x="f34" y="f33"/>
                  </a:lnTo>
                  <a:lnTo>
                    <a:pt x="f34" y="f32"/>
                  </a:lnTo>
                  <a:close/>
                  <a:moveTo>
                    <a:pt x="f17" y="f35"/>
                  </a:moveTo>
                  <a:lnTo>
                    <a:pt x="f17" y="f36"/>
                  </a:lnTo>
                  <a:lnTo>
                    <a:pt x="f20" y="f36"/>
                  </a:lnTo>
                  <a:lnTo>
                    <a:pt x="f20" y="f35"/>
                  </a:lnTo>
                  <a:close/>
                  <a:moveTo>
                    <a:pt x="f17" y="f37"/>
                  </a:moveTo>
                  <a:lnTo>
                    <a:pt x="f17" y="f38"/>
                  </a:lnTo>
                  <a:lnTo>
                    <a:pt x="f25" y="f37"/>
                  </a:lnTo>
                  <a:close/>
                  <a:moveTo>
                    <a:pt x="f26" y="f37"/>
                  </a:moveTo>
                  <a:lnTo>
                    <a:pt x="f22" y="f38"/>
                  </a:lnTo>
                  <a:lnTo>
                    <a:pt x="f22" y="f37"/>
                  </a:lnTo>
                  <a:close/>
                  <a:moveTo>
                    <a:pt x="f28" y="f35"/>
                  </a:moveTo>
                  <a:lnTo>
                    <a:pt x="f28" y="f39"/>
                  </a:lnTo>
                  <a:lnTo>
                    <a:pt x="f30" y="f39"/>
                  </a:lnTo>
                  <a:lnTo>
                    <a:pt x="f30" y="f35"/>
                  </a:lnTo>
                  <a:close/>
                  <a:moveTo>
                    <a:pt x="f31" y="f40"/>
                  </a:moveTo>
                  <a:lnTo>
                    <a:pt x="f31" y="f41"/>
                  </a:lnTo>
                  <a:lnTo>
                    <a:pt x="f34" y="f41"/>
                  </a:lnTo>
                  <a:lnTo>
                    <a:pt x="f34" y="f40"/>
                  </a:lnTo>
                  <a:close/>
                  <a:moveTo>
                    <a:pt x="f17" y="f42"/>
                  </a:moveTo>
                  <a:lnTo>
                    <a:pt x="f17" y="f43"/>
                  </a:lnTo>
                  <a:lnTo>
                    <a:pt x="f20" y="f43"/>
                  </a:lnTo>
                  <a:lnTo>
                    <a:pt x="f20" y="f42"/>
                  </a:lnTo>
                  <a:close/>
                  <a:moveTo>
                    <a:pt x="f21" y="f42"/>
                  </a:moveTo>
                  <a:lnTo>
                    <a:pt x="f21" y="f43"/>
                  </a:lnTo>
                  <a:lnTo>
                    <a:pt x="f22" y="f43"/>
                  </a:lnTo>
                  <a:lnTo>
                    <a:pt x="f22" y="f42"/>
                  </a:lnTo>
                  <a:close/>
                  <a:moveTo>
                    <a:pt x="f17" y="f44"/>
                  </a:moveTo>
                  <a:lnTo>
                    <a:pt x="f17" y="f45"/>
                  </a:lnTo>
                  <a:lnTo>
                    <a:pt x="f25" y="f44"/>
                  </a:lnTo>
                  <a:close/>
                  <a:moveTo>
                    <a:pt x="f26" y="f46"/>
                  </a:moveTo>
                  <a:lnTo>
                    <a:pt x="f22" y="f45"/>
                  </a:lnTo>
                  <a:lnTo>
                    <a:pt x="f22" y="f46"/>
                  </a:lnTo>
                  <a:close/>
                  <a:moveTo>
                    <a:pt x="f28" y="f42"/>
                  </a:moveTo>
                  <a:lnTo>
                    <a:pt x="f28" y="f47"/>
                  </a:lnTo>
                  <a:lnTo>
                    <a:pt x="f30" y="f47"/>
                  </a:lnTo>
                  <a:lnTo>
                    <a:pt x="f30" y="f42"/>
                  </a:lnTo>
                  <a:close/>
                  <a:moveTo>
                    <a:pt x="f31" y="f48"/>
                  </a:moveTo>
                  <a:lnTo>
                    <a:pt x="f31" y="f49"/>
                  </a:lnTo>
                  <a:lnTo>
                    <a:pt x="f34" y="f49"/>
                  </a:lnTo>
                  <a:lnTo>
                    <a:pt x="f34" y="f48"/>
                  </a:lnTo>
                  <a:close/>
                  <a:moveTo>
                    <a:pt x="f50" y="f51"/>
                  </a:moveTo>
                  <a:cubicBezTo>
                    <a:pt x="f52" y="f51"/>
                    <a:pt x="f5" y="f53"/>
                    <a:pt x="f5" y="f54"/>
                  </a:cubicBezTo>
                  <a:lnTo>
                    <a:pt x="f5" y="f55"/>
                  </a:lnTo>
                  <a:lnTo>
                    <a:pt x="f56" y="f55"/>
                  </a:lnTo>
                  <a:cubicBezTo>
                    <a:pt x="f57" y="f55"/>
                    <a:pt x="f58" y="f59"/>
                    <a:pt x="f58" y="f60"/>
                  </a:cubicBezTo>
                  <a:lnTo>
                    <a:pt x="f58" y="f61"/>
                  </a:lnTo>
                  <a:cubicBezTo>
                    <a:pt x="f58" y="f62"/>
                    <a:pt x="f57" y="f63"/>
                    <a:pt x="f56" y="f63"/>
                  </a:cubicBezTo>
                  <a:lnTo>
                    <a:pt x="f5" y="f63"/>
                  </a:lnTo>
                  <a:lnTo>
                    <a:pt x="f5" y="f64"/>
                  </a:lnTo>
                  <a:lnTo>
                    <a:pt x="f65" y="f64"/>
                  </a:lnTo>
                  <a:cubicBezTo>
                    <a:pt x="f66" y="f64"/>
                    <a:pt x="f67" y="f68"/>
                    <a:pt x="f67" y="f69"/>
                  </a:cubicBezTo>
                  <a:lnTo>
                    <a:pt x="f67" y="f15"/>
                  </a:lnTo>
                  <a:lnTo>
                    <a:pt x="f70" y="f15"/>
                  </a:lnTo>
                  <a:cubicBezTo>
                    <a:pt x="f71" y="f15"/>
                    <a:pt x="f72" y="f73"/>
                    <a:pt x="f17" y="f74"/>
                  </a:cubicBezTo>
                  <a:lnTo>
                    <a:pt x="f75" y="f74"/>
                  </a:lnTo>
                  <a:cubicBezTo>
                    <a:pt x="f53" y="f74"/>
                    <a:pt x="f2" y="f76"/>
                    <a:pt x="f2" y="f77"/>
                  </a:cubicBezTo>
                  <a:lnTo>
                    <a:pt x="f2" y="f78"/>
                  </a:lnTo>
                  <a:cubicBezTo>
                    <a:pt x="f2" y="f79"/>
                    <a:pt x="f53" y="f23"/>
                    <a:pt x="f75" y="f23"/>
                  </a:cubicBezTo>
                  <a:lnTo>
                    <a:pt x="f80" y="f23"/>
                  </a:lnTo>
                  <a:lnTo>
                    <a:pt x="f17" y="f81"/>
                  </a:lnTo>
                  <a:lnTo>
                    <a:pt x="f17" y="f29"/>
                  </a:lnTo>
                  <a:lnTo>
                    <a:pt x="f82" y="f29"/>
                  </a:lnTo>
                  <a:cubicBezTo>
                    <a:pt x="f83" y="f29"/>
                    <a:pt x="f84" y="f85"/>
                    <a:pt x="f84" y="f86"/>
                  </a:cubicBezTo>
                  <a:lnTo>
                    <a:pt x="f84" y="f33"/>
                  </a:lnTo>
                  <a:lnTo>
                    <a:pt x="f75" y="f33"/>
                  </a:lnTo>
                  <a:cubicBezTo>
                    <a:pt x="f53" y="f33"/>
                    <a:pt x="f2" y="f87"/>
                    <a:pt x="f2" y="f88"/>
                  </a:cubicBezTo>
                  <a:lnTo>
                    <a:pt x="f2" y="f89"/>
                  </a:lnTo>
                  <a:cubicBezTo>
                    <a:pt x="f2" y="f90"/>
                    <a:pt x="f53" y="f91"/>
                    <a:pt x="f75" y="f91"/>
                  </a:cubicBezTo>
                  <a:lnTo>
                    <a:pt x="f80" y="f91"/>
                  </a:lnTo>
                  <a:lnTo>
                    <a:pt x="f17" y="f92"/>
                  </a:lnTo>
                  <a:lnTo>
                    <a:pt x="f17" y="f39"/>
                  </a:lnTo>
                  <a:lnTo>
                    <a:pt x="f82" y="f39"/>
                  </a:lnTo>
                  <a:cubicBezTo>
                    <a:pt x="f83" y="f39"/>
                    <a:pt x="f84" y="f93"/>
                    <a:pt x="f84" y="f94"/>
                  </a:cubicBezTo>
                  <a:lnTo>
                    <a:pt x="f84" y="f41"/>
                  </a:lnTo>
                  <a:lnTo>
                    <a:pt x="f75" y="f41"/>
                  </a:lnTo>
                  <a:cubicBezTo>
                    <a:pt x="f53" y="f41"/>
                    <a:pt x="f2" y="f95"/>
                    <a:pt x="f2" y="f96"/>
                  </a:cubicBezTo>
                  <a:lnTo>
                    <a:pt x="f2" y="f97"/>
                  </a:lnTo>
                  <a:cubicBezTo>
                    <a:pt x="f2" y="f98"/>
                    <a:pt x="f53" y="f44"/>
                    <a:pt x="f75" y="f44"/>
                  </a:cubicBezTo>
                  <a:lnTo>
                    <a:pt x="f80" y="f44"/>
                  </a:lnTo>
                  <a:lnTo>
                    <a:pt x="f17" y="f99"/>
                  </a:lnTo>
                  <a:lnTo>
                    <a:pt x="f17" y="f47"/>
                  </a:lnTo>
                  <a:lnTo>
                    <a:pt x="f82" y="f47"/>
                  </a:lnTo>
                  <a:cubicBezTo>
                    <a:pt x="f83" y="f47"/>
                    <a:pt x="f84" y="f100"/>
                    <a:pt x="f84" y="f101"/>
                  </a:cubicBezTo>
                  <a:lnTo>
                    <a:pt x="f84" y="f102"/>
                  </a:lnTo>
                  <a:cubicBezTo>
                    <a:pt x="f84" y="f103"/>
                    <a:pt x="f83" y="f4"/>
                    <a:pt x="f82" y="f4"/>
                  </a:cubicBezTo>
                  <a:lnTo>
                    <a:pt x="f104" y="f4"/>
                  </a:lnTo>
                  <a:cubicBezTo>
                    <a:pt x="f105" y="f4"/>
                    <a:pt x="f106" y="f103"/>
                    <a:pt x="f106" y="f102"/>
                  </a:cubicBezTo>
                  <a:lnTo>
                    <a:pt x="f106" y="f101"/>
                  </a:lnTo>
                  <a:cubicBezTo>
                    <a:pt x="f106" y="f100"/>
                    <a:pt x="f105" y="f47"/>
                    <a:pt x="f104" y="f47"/>
                  </a:cubicBezTo>
                  <a:lnTo>
                    <a:pt x="f22" y="f47"/>
                  </a:lnTo>
                  <a:lnTo>
                    <a:pt x="f22" y="f99"/>
                  </a:lnTo>
                  <a:lnTo>
                    <a:pt x="f107" y="f44"/>
                  </a:lnTo>
                  <a:lnTo>
                    <a:pt x="f108" y="f44"/>
                  </a:lnTo>
                  <a:cubicBezTo>
                    <a:pt x="f109" y="f44"/>
                    <a:pt x="f110" y="f98"/>
                    <a:pt x="f110" y="f97"/>
                  </a:cubicBezTo>
                  <a:lnTo>
                    <a:pt x="f110" y="f96"/>
                  </a:lnTo>
                  <a:cubicBezTo>
                    <a:pt x="f110" y="f95"/>
                    <a:pt x="f109" y="f41"/>
                    <a:pt x="f108" y="f41"/>
                  </a:cubicBezTo>
                  <a:lnTo>
                    <a:pt x="f106" y="f41"/>
                  </a:lnTo>
                  <a:lnTo>
                    <a:pt x="f106" y="f94"/>
                  </a:lnTo>
                  <a:cubicBezTo>
                    <a:pt x="f106" y="f93"/>
                    <a:pt x="f105" y="f39"/>
                    <a:pt x="f104" y="f39"/>
                  </a:cubicBezTo>
                  <a:lnTo>
                    <a:pt x="f22" y="f39"/>
                  </a:lnTo>
                  <a:lnTo>
                    <a:pt x="f22" y="f92"/>
                  </a:lnTo>
                  <a:lnTo>
                    <a:pt x="f107" y="f91"/>
                  </a:lnTo>
                  <a:lnTo>
                    <a:pt x="f108" y="f91"/>
                  </a:lnTo>
                  <a:cubicBezTo>
                    <a:pt x="f109" y="f91"/>
                    <a:pt x="f110" y="f90"/>
                    <a:pt x="f110" y="f89"/>
                  </a:cubicBezTo>
                  <a:lnTo>
                    <a:pt x="f110" y="f88"/>
                  </a:lnTo>
                  <a:cubicBezTo>
                    <a:pt x="f110" y="f87"/>
                    <a:pt x="f109" y="f33"/>
                    <a:pt x="f108" y="f33"/>
                  </a:cubicBezTo>
                  <a:lnTo>
                    <a:pt x="f111" y="f33"/>
                  </a:lnTo>
                  <a:cubicBezTo>
                    <a:pt x="f112" y="f113"/>
                    <a:pt x="f107" y="f114"/>
                    <a:pt x="f115" y="f114"/>
                  </a:cubicBezTo>
                  <a:cubicBezTo>
                    <a:pt x="f116" y="f114"/>
                    <a:pt x="f117" y="f118"/>
                    <a:pt x="f117" y="f88"/>
                  </a:cubicBezTo>
                  <a:cubicBezTo>
                    <a:pt x="f117" y="f119"/>
                    <a:pt x="f120" y="f35"/>
                    <a:pt x="f111" y="f35"/>
                  </a:cubicBezTo>
                  <a:lnTo>
                    <a:pt x="f21" y="f35"/>
                  </a:lnTo>
                  <a:lnTo>
                    <a:pt x="f21" y="f36"/>
                  </a:lnTo>
                  <a:lnTo>
                    <a:pt x="f22" y="f36"/>
                  </a:lnTo>
                  <a:lnTo>
                    <a:pt x="f22" y="f35"/>
                  </a:lnTo>
                  <a:lnTo>
                    <a:pt x="f121" y="f35"/>
                  </a:lnTo>
                  <a:cubicBezTo>
                    <a:pt x="f122" y="f35"/>
                    <a:pt x="f26" y="f119"/>
                    <a:pt x="f26" y="f88"/>
                  </a:cubicBezTo>
                  <a:cubicBezTo>
                    <a:pt x="f26" y="f118"/>
                    <a:pt x="f123" y="f114"/>
                    <a:pt x="f124" y="f114"/>
                  </a:cubicBezTo>
                  <a:cubicBezTo>
                    <a:pt x="f125" y="f114"/>
                    <a:pt x="f126" y="f113"/>
                    <a:pt x="f121" y="f33"/>
                  </a:cubicBezTo>
                  <a:lnTo>
                    <a:pt x="f127" y="f33"/>
                  </a:lnTo>
                  <a:lnTo>
                    <a:pt x="f127" y="f86"/>
                  </a:lnTo>
                  <a:cubicBezTo>
                    <a:pt x="f127" y="f128"/>
                    <a:pt x="f29" y="f29"/>
                    <a:pt x="f104" y="f29"/>
                  </a:cubicBezTo>
                  <a:lnTo>
                    <a:pt x="f129" y="f29"/>
                  </a:lnTo>
                  <a:lnTo>
                    <a:pt x="f129" y="f81"/>
                  </a:lnTo>
                  <a:lnTo>
                    <a:pt x="f107" y="f23"/>
                  </a:lnTo>
                  <a:lnTo>
                    <a:pt x="f130" y="f23"/>
                  </a:lnTo>
                  <a:cubicBezTo>
                    <a:pt x="f109" y="f23"/>
                    <a:pt x="f110" y="f79"/>
                    <a:pt x="f110" y="f78"/>
                  </a:cubicBezTo>
                  <a:lnTo>
                    <a:pt x="f110" y="f77"/>
                  </a:lnTo>
                  <a:cubicBezTo>
                    <a:pt x="f110" y="f131"/>
                    <a:pt x="f132" y="f133"/>
                    <a:pt x="f134" y="f133"/>
                  </a:cubicBezTo>
                  <a:cubicBezTo>
                    <a:pt x="f135" y="f133"/>
                    <a:pt x="f136" y="f137"/>
                    <a:pt x="f130" y="f74"/>
                  </a:cubicBezTo>
                  <a:lnTo>
                    <a:pt x="f22" y="f74"/>
                  </a:lnTo>
                  <a:cubicBezTo>
                    <a:pt x="f129" y="f73"/>
                    <a:pt x="f138" y="f15"/>
                    <a:pt x="f139" y="f15"/>
                  </a:cubicBezTo>
                  <a:lnTo>
                    <a:pt x="f140" y="f15"/>
                  </a:lnTo>
                  <a:lnTo>
                    <a:pt x="f140" y="f69"/>
                  </a:lnTo>
                  <a:cubicBezTo>
                    <a:pt x="f140" y="f68"/>
                    <a:pt x="f141" y="f64"/>
                    <a:pt x="f142" y="f64"/>
                  </a:cubicBezTo>
                  <a:lnTo>
                    <a:pt x="f143" y="f64"/>
                  </a:lnTo>
                  <a:lnTo>
                    <a:pt x="f143" y="f63"/>
                  </a:lnTo>
                  <a:lnTo>
                    <a:pt x="f122" y="f63"/>
                  </a:lnTo>
                  <a:cubicBezTo>
                    <a:pt x="f144" y="f145"/>
                    <a:pt x="f144" y="f146"/>
                    <a:pt x="f122" y="f146"/>
                  </a:cubicBezTo>
                  <a:lnTo>
                    <a:pt x="f143" y="f146"/>
                  </a:lnTo>
                  <a:lnTo>
                    <a:pt x="f143" y="f147"/>
                  </a:lnTo>
                  <a:lnTo>
                    <a:pt x="f148" y="f147"/>
                  </a:lnTo>
                  <a:cubicBezTo>
                    <a:pt x="f149" y="f147"/>
                    <a:pt x="f3" y="f150"/>
                    <a:pt x="f3" y="f60"/>
                  </a:cubicBezTo>
                  <a:cubicBezTo>
                    <a:pt x="f3" y="f20"/>
                    <a:pt x="f149" y="f55"/>
                    <a:pt x="f148" y="f55"/>
                  </a:cubicBezTo>
                  <a:lnTo>
                    <a:pt x="f143" y="f55"/>
                  </a:lnTo>
                  <a:lnTo>
                    <a:pt x="f143" y="f54"/>
                  </a:lnTo>
                  <a:cubicBezTo>
                    <a:pt x="f143" y="f53"/>
                    <a:pt x="f151" y="f51"/>
                    <a:pt x="f152" y="f51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904;p73">
              <a:extLst>
                <a:ext uri="{FF2B5EF4-FFF2-40B4-BE49-F238E27FC236}">
                  <a16:creationId xmlns:a16="http://schemas.microsoft.com/office/drawing/2014/main" id="{D14EC476-C57C-3054-CFFB-AA899DFF0554}"/>
                </a:ext>
              </a:extLst>
            </p:cNvPr>
            <p:cNvSpPr/>
            <p:nvPr/>
          </p:nvSpPr>
          <p:spPr>
            <a:xfrm>
              <a:off x="4015962" y="2817604"/>
              <a:ext cx="27825" cy="139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0"/>
                <a:gd name="f4" fmla="val 311"/>
                <a:gd name="f5" fmla="val 215"/>
                <a:gd name="f6" fmla="val 1"/>
                <a:gd name="f7" fmla="val 310"/>
                <a:gd name="f8" fmla="val 405"/>
                <a:gd name="f9" fmla="val 619"/>
                <a:gd name="f10" fmla="*/ f0 1 620"/>
                <a:gd name="f11" fmla="*/ f1 1 311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620"/>
                <a:gd name="f18" fmla="*/ f15 1 311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620" h="311">
                  <a:moveTo>
                    <a:pt x="f5" y="f6"/>
                  </a:moveTo>
                  <a:cubicBezTo>
                    <a:pt x="f2" y="f6"/>
                    <a:pt x="f2" y="f7"/>
                    <a:pt x="f5" y="f7"/>
                  </a:cubicBezTo>
                  <a:lnTo>
                    <a:pt x="f8" y="f7"/>
                  </a:lnTo>
                  <a:cubicBezTo>
                    <a:pt x="f9" y="f7"/>
                    <a:pt x="f9" y="f6"/>
                    <a:pt x="f8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905;p73">
              <a:extLst>
                <a:ext uri="{FF2B5EF4-FFF2-40B4-BE49-F238E27FC236}">
                  <a16:creationId xmlns:a16="http://schemas.microsoft.com/office/drawing/2014/main" id="{F64595BE-314A-745B-0991-FA231AA58E46}"/>
                </a:ext>
              </a:extLst>
            </p:cNvPr>
            <p:cNvSpPr/>
            <p:nvPr/>
          </p:nvSpPr>
          <p:spPr>
            <a:xfrm>
              <a:off x="4009863" y="2791928"/>
              <a:ext cx="27514" cy="1938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3"/>
                <a:gd name="f4" fmla="val 432"/>
                <a:gd name="f5" fmla="val 425"/>
                <a:gd name="f6" fmla="val 401"/>
                <a:gd name="f7" fmla="val 376"/>
                <a:gd name="f8" fmla="val 8"/>
                <a:gd name="f9" fmla="val 351"/>
                <a:gd name="f10" fmla="val 25"/>
                <a:gd name="f11" fmla="val 160"/>
                <a:gd name="f12" fmla="val 120"/>
                <a:gd name="f13" fmla="val 1"/>
                <a:gd name="f14" fmla="val 189"/>
                <a:gd name="f15" fmla="val 59"/>
                <a:gd name="f16" fmla="val 431"/>
                <a:gd name="f17" fmla="val 231"/>
                <a:gd name="f18" fmla="val 239"/>
                <a:gd name="f19" fmla="val 247"/>
                <a:gd name="f20" fmla="val 255"/>
                <a:gd name="f21" fmla="val 430"/>
                <a:gd name="f22" fmla="val 279"/>
                <a:gd name="f23" fmla="val 303"/>
                <a:gd name="f24" fmla="val 406"/>
                <a:gd name="f25" fmla="val 327"/>
                <a:gd name="f26" fmla="val 494"/>
                <a:gd name="f27" fmla="val 311"/>
                <a:gd name="f28" fmla="val 589"/>
                <a:gd name="f29" fmla="val 263"/>
                <a:gd name="f30" fmla="val 144"/>
                <a:gd name="f31" fmla="val 541"/>
                <a:gd name="f32" fmla="val 73"/>
                <a:gd name="f33" fmla="val 510"/>
                <a:gd name="f34" fmla="val 27"/>
                <a:gd name="f35" fmla="val 470"/>
                <a:gd name="f36" fmla="*/ f0 1 613"/>
                <a:gd name="f37" fmla="*/ f1 1 432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613"/>
                <a:gd name="f44" fmla="*/ f41 1 432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613" h="43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16"/>
                  </a:cubicBezTo>
                  <a:cubicBezTo>
                    <a:pt x="f18" y="f16"/>
                    <a:pt x="f19" y="f16"/>
                    <a:pt x="f20" y="f21"/>
                  </a:cubicBezTo>
                  <a:cubicBezTo>
                    <a:pt x="f22" y="f21"/>
                    <a:pt x="f23" y="f24"/>
                    <a:pt x="f25" y="f24"/>
                  </a:cubicBezTo>
                  <a:lnTo>
                    <a:pt x="f26" y="f27"/>
                  </a:lnTo>
                  <a:cubicBezTo>
                    <a:pt x="f28" y="f29"/>
                    <a:pt x="f3" y="f30"/>
                    <a:pt x="f31" y="f32"/>
                  </a:cubicBezTo>
                  <a:cubicBezTo>
                    <a:pt x="f33" y="f34"/>
                    <a:pt x="f35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Google Shape;906;p73">
              <a:extLst>
                <a:ext uri="{FF2B5EF4-FFF2-40B4-BE49-F238E27FC236}">
                  <a16:creationId xmlns:a16="http://schemas.microsoft.com/office/drawing/2014/main" id="{DE86B663-59B9-56B3-7C90-6612380287C9}"/>
                </a:ext>
              </a:extLst>
            </p:cNvPr>
            <p:cNvSpPr/>
            <p:nvPr/>
          </p:nvSpPr>
          <p:spPr>
            <a:xfrm>
              <a:off x="4010668" y="2839147"/>
              <a:ext cx="27468" cy="181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2"/>
                <a:gd name="f4" fmla="val 404"/>
                <a:gd name="f5" fmla="val 227"/>
                <a:gd name="f6" fmla="val 82"/>
                <a:gd name="f7" fmla="val 202"/>
                <a:gd name="f8" fmla="val 142"/>
                <a:gd name="f9" fmla="val 283"/>
                <a:gd name="f10" fmla="val 309"/>
                <a:gd name="f11" fmla="val 378"/>
                <a:gd name="f12" fmla="val 333"/>
                <a:gd name="f13" fmla="val 402"/>
                <a:gd name="f14" fmla="val 356"/>
                <a:gd name="f15" fmla="val 412"/>
                <a:gd name="f16" fmla="val 403"/>
                <a:gd name="f17" fmla="val 420"/>
                <a:gd name="f18" fmla="val 427"/>
                <a:gd name="f19" fmla="val 575"/>
                <a:gd name="f20" fmla="val 184"/>
                <a:gd name="f21" fmla="val 476"/>
                <a:gd name="f22" fmla="val 116"/>
                <a:gd name="f23" fmla="val 21"/>
                <a:gd name="f24" fmla="val 280"/>
                <a:gd name="f25" fmla="val 7"/>
                <a:gd name="f26" fmla="val 253"/>
                <a:gd name="f27" fmla="*/ f0 1 612"/>
                <a:gd name="f28" fmla="*/ f1 1 404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612"/>
                <a:gd name="f35" fmla="*/ f32 1 404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612" h="403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lnTo>
                    <a:pt x="f10" y="f11"/>
                  </a:lnTo>
                  <a:cubicBezTo>
                    <a:pt x="f12" y="f13"/>
                    <a:pt x="f14" y="f13"/>
                    <a:pt x="f4" y="f13"/>
                  </a:cubicBezTo>
                  <a:cubicBezTo>
                    <a:pt x="f15" y="f16"/>
                    <a:pt x="f17" y="f4"/>
                    <a:pt x="f18" y="f4"/>
                  </a:cubicBezTo>
                  <a:cubicBezTo>
                    <a:pt x="f19" y="f4"/>
                    <a:pt x="f3" y="f20"/>
                    <a:pt x="f21" y="f22"/>
                  </a:cubicBezTo>
                  <a:lnTo>
                    <a:pt x="f10" y="f23"/>
                  </a:lnTo>
                  <a:cubicBezTo>
                    <a:pt x="f24" y="f25"/>
                    <a:pt x="f26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907;p73">
              <a:extLst>
                <a:ext uri="{FF2B5EF4-FFF2-40B4-BE49-F238E27FC236}">
                  <a16:creationId xmlns:a16="http://schemas.microsoft.com/office/drawing/2014/main" id="{00F55F97-3821-CE24-7FA1-DA337645239B}"/>
                </a:ext>
              </a:extLst>
            </p:cNvPr>
            <p:cNvSpPr/>
            <p:nvPr/>
          </p:nvSpPr>
          <p:spPr>
            <a:xfrm>
              <a:off x="4018074" y="2938204"/>
              <a:ext cx="22530" cy="141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2"/>
                <a:gd name="f4" fmla="val 315"/>
                <a:gd name="f5" fmla="val 131"/>
                <a:gd name="f6" fmla="val 55"/>
                <a:gd name="f7" fmla="val 1"/>
                <a:gd name="f8" fmla="val 65"/>
                <a:gd name="f9" fmla="val 148"/>
                <a:gd name="f10" fmla="val 243"/>
                <a:gd name="f11" fmla="val 72"/>
                <a:gd name="f12" fmla="val 314"/>
                <a:gd name="f13" fmla="val 168"/>
                <a:gd name="f14" fmla="val 358"/>
                <a:gd name="f15" fmla="val 430"/>
                <a:gd name="f16" fmla="val 501"/>
                <a:gd name="f17" fmla="val 447"/>
                <a:gd name="f18" fmla="val 371"/>
                <a:gd name="f19" fmla="val 359"/>
                <a:gd name="f20" fmla="val 347"/>
                <a:gd name="f21" fmla="val 2"/>
                <a:gd name="f22" fmla="val 334"/>
                <a:gd name="f23" fmla="val 5"/>
                <a:gd name="f24" fmla="val 155"/>
                <a:gd name="f25" fmla="val 143"/>
                <a:gd name="f26" fmla="*/ f0 1 502"/>
                <a:gd name="f27" fmla="*/ f1 1 315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502"/>
                <a:gd name="f34" fmla="*/ f31 1 315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502" h="315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2"/>
                  </a:cubicBezTo>
                  <a:lnTo>
                    <a:pt x="f14" y="f12"/>
                  </a:lnTo>
                  <a:cubicBezTo>
                    <a:pt x="f15" y="f12"/>
                    <a:pt x="f16" y="f10"/>
                    <a:pt x="f16" y="f9"/>
                  </a:cubicBezTo>
                  <a:cubicBezTo>
                    <a:pt x="f16" y="f8"/>
                    <a:pt x="f17" y="f2"/>
                    <a:pt x="f18" y="f2"/>
                  </a:cubicBezTo>
                  <a:cubicBezTo>
                    <a:pt x="f19" y="f2"/>
                    <a:pt x="f20" y="f21"/>
                    <a:pt x="f22" y="f23"/>
                  </a:cubicBezTo>
                  <a:lnTo>
                    <a:pt x="f13" y="f23"/>
                  </a:lnTo>
                  <a:cubicBezTo>
                    <a:pt x="f24" y="f21"/>
                    <a:pt x="f25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908;p73">
              <a:extLst>
                <a:ext uri="{FF2B5EF4-FFF2-40B4-BE49-F238E27FC236}">
                  <a16:creationId xmlns:a16="http://schemas.microsoft.com/office/drawing/2014/main" id="{F6D32ABE-669E-257A-3F0E-F05285262F86}"/>
                </a:ext>
              </a:extLst>
            </p:cNvPr>
            <p:cNvSpPr/>
            <p:nvPr/>
          </p:nvSpPr>
          <p:spPr>
            <a:xfrm>
              <a:off x="4012734" y="2911897"/>
              <a:ext cx="23564" cy="190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5"/>
                <a:gd name="f4" fmla="val 425"/>
                <a:gd name="f5" fmla="val 341"/>
                <a:gd name="f6" fmla="val 316"/>
                <a:gd name="f7" fmla="val 289"/>
                <a:gd name="f8" fmla="val 6"/>
                <a:gd name="f9" fmla="val 263"/>
                <a:gd name="f10" fmla="val 19"/>
                <a:gd name="f11" fmla="val 96"/>
                <a:gd name="f12" fmla="val 138"/>
                <a:gd name="f13" fmla="val 25"/>
                <a:gd name="f14" fmla="val 162"/>
                <a:gd name="f15" fmla="val 1"/>
                <a:gd name="f16" fmla="val 257"/>
                <a:gd name="f17" fmla="val 48"/>
                <a:gd name="f18" fmla="val 329"/>
                <a:gd name="f19" fmla="val 72"/>
                <a:gd name="f20" fmla="val 376"/>
                <a:gd name="f21" fmla="val 120"/>
                <a:gd name="f22" fmla="val 424"/>
                <a:gd name="f23" fmla="val 168"/>
                <a:gd name="f24" fmla="val 215"/>
                <a:gd name="f25" fmla="val 239"/>
                <a:gd name="f26" fmla="val 400"/>
                <a:gd name="f27" fmla="val 430"/>
                <a:gd name="f28" fmla="val 305"/>
                <a:gd name="f29" fmla="val 501"/>
                <a:gd name="f30" fmla="val 477"/>
                <a:gd name="f31" fmla="val 91"/>
                <a:gd name="f32" fmla="val 460"/>
                <a:gd name="f33" fmla="val 39"/>
                <a:gd name="f34" fmla="val 406"/>
                <a:gd name="f35" fmla="*/ f0 1 525"/>
                <a:gd name="f36" fmla="*/ f1 1 425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525"/>
                <a:gd name="f43" fmla="*/ f40 1 425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525" h="42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18"/>
                  </a:cubicBezTo>
                  <a:cubicBezTo>
                    <a:pt x="f19" y="f20"/>
                    <a:pt x="f21" y="f22"/>
                    <a:pt x="f23" y="f22"/>
                  </a:cubicBezTo>
                  <a:cubicBezTo>
                    <a:pt x="f24" y="f22"/>
                    <a:pt x="f25" y="f26"/>
                    <a:pt x="f9" y="f26"/>
                  </a:cubicBezTo>
                  <a:lnTo>
                    <a:pt x="f27" y="f28"/>
                  </a:lnTo>
                  <a:cubicBezTo>
                    <a:pt x="f29" y="f16"/>
                    <a:pt x="f3" y="f14"/>
                    <a:pt x="f30" y="f31"/>
                  </a:cubicBezTo>
                  <a:cubicBezTo>
                    <a:pt x="f32" y="f33"/>
                    <a:pt x="f34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909;p73">
              <a:extLst>
                <a:ext uri="{FF2B5EF4-FFF2-40B4-BE49-F238E27FC236}">
                  <a16:creationId xmlns:a16="http://schemas.microsoft.com/office/drawing/2014/main" id="{426F0F6D-B6F5-BF40-2C04-E6EFF27BBEAD}"/>
                </a:ext>
              </a:extLst>
            </p:cNvPr>
            <p:cNvSpPr/>
            <p:nvPr/>
          </p:nvSpPr>
          <p:spPr>
            <a:xfrm>
              <a:off x="4010668" y="2958852"/>
              <a:ext cx="25630" cy="191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71"/>
                <a:gd name="f4" fmla="val 426"/>
                <a:gd name="f5" fmla="val 228"/>
                <a:gd name="f6" fmla="val 1"/>
                <a:gd name="f7" fmla="val 83"/>
                <a:gd name="f8" fmla="val 206"/>
                <a:gd name="f9" fmla="val 142"/>
                <a:gd name="f10" fmla="val 307"/>
                <a:gd name="f11" fmla="val 309"/>
                <a:gd name="f12" fmla="val 402"/>
                <a:gd name="f13" fmla="val 333"/>
                <a:gd name="f14" fmla="val 356"/>
                <a:gd name="f15" fmla="val 404"/>
                <a:gd name="f16" fmla="val 452"/>
                <a:gd name="f17" fmla="val 499"/>
                <a:gd name="f18" fmla="val 378"/>
                <a:gd name="f19" fmla="val 523"/>
                <a:gd name="f20" fmla="val 331"/>
                <a:gd name="f21" fmla="val 259"/>
                <a:gd name="f22" fmla="val 547"/>
                <a:gd name="f23" fmla="val 164"/>
                <a:gd name="f24" fmla="val 476"/>
                <a:gd name="f25" fmla="val 116"/>
                <a:gd name="f26" fmla="val 21"/>
                <a:gd name="f27" fmla="val 280"/>
                <a:gd name="f28" fmla="val 7"/>
                <a:gd name="f29" fmla="val 253"/>
                <a:gd name="f30" fmla="*/ f0 1 571"/>
                <a:gd name="f31" fmla="*/ f1 1 426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571"/>
                <a:gd name="f38" fmla="*/ f35 1 426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571" h="426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lnTo>
                    <a:pt x="f11" y="f12"/>
                  </a:lnTo>
                  <a:cubicBezTo>
                    <a:pt x="f13" y="f12"/>
                    <a:pt x="f14" y="f4"/>
                    <a:pt x="f15" y="f4"/>
                  </a:cubicBezTo>
                  <a:cubicBezTo>
                    <a:pt x="f16" y="f4"/>
                    <a:pt x="f17" y="f18"/>
                    <a:pt x="f19" y="f20"/>
                  </a:cubicBezTo>
                  <a:cubicBezTo>
                    <a:pt x="f3" y="f21"/>
                    <a:pt x="f22" y="f23"/>
                    <a:pt x="f24" y="f25"/>
                  </a:cubicBezTo>
                  <a:lnTo>
                    <a:pt x="f11" y="f26"/>
                  </a:lnTo>
                  <a:cubicBezTo>
                    <a:pt x="f27" y="f28"/>
                    <a:pt x="f29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910;p73">
              <a:extLst>
                <a:ext uri="{FF2B5EF4-FFF2-40B4-BE49-F238E27FC236}">
                  <a16:creationId xmlns:a16="http://schemas.microsoft.com/office/drawing/2014/main" id="{04A4E4C1-C9DF-BC16-B65F-3C7F86B01796}"/>
                </a:ext>
              </a:extLst>
            </p:cNvPr>
            <p:cNvSpPr/>
            <p:nvPr/>
          </p:nvSpPr>
          <p:spPr>
            <a:xfrm>
              <a:off x="4018074" y="3058128"/>
              <a:ext cx="22530" cy="1391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2"/>
                <a:gd name="f4" fmla="val 310"/>
                <a:gd name="f5" fmla="val 168"/>
                <a:gd name="f6" fmla="val 72"/>
                <a:gd name="f7" fmla="val 1"/>
                <a:gd name="f8" fmla="val 71"/>
                <a:gd name="f9" fmla="val 143"/>
                <a:gd name="f10" fmla="val 238"/>
                <a:gd name="f11" fmla="val 358"/>
                <a:gd name="f12" fmla="val 430"/>
                <a:gd name="f13" fmla="val 501"/>
                <a:gd name="f14" fmla="val 334"/>
                <a:gd name="f15" fmla="*/ f0 1 502"/>
                <a:gd name="f16" fmla="*/ f1 1 310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502"/>
                <a:gd name="f23" fmla="*/ f20 1 310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502" h="310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6" y="f4"/>
                    <a:pt x="f5" y="f4"/>
                  </a:cubicBezTo>
                  <a:lnTo>
                    <a:pt x="f11" y="f4"/>
                  </a:lnTo>
                  <a:cubicBezTo>
                    <a:pt x="f12" y="f4"/>
                    <a:pt x="f13" y="f10"/>
                    <a:pt x="f13" y="f9"/>
                  </a:cubicBezTo>
                  <a:cubicBezTo>
                    <a:pt x="f13" y="f8"/>
                    <a:pt x="f12" y="f2"/>
                    <a:pt x="f14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911;p73">
              <a:extLst>
                <a:ext uri="{FF2B5EF4-FFF2-40B4-BE49-F238E27FC236}">
                  <a16:creationId xmlns:a16="http://schemas.microsoft.com/office/drawing/2014/main" id="{9D4AB06F-6A43-DA67-429D-DCED9FB9D46D}"/>
                </a:ext>
              </a:extLst>
            </p:cNvPr>
            <p:cNvSpPr/>
            <p:nvPr/>
          </p:nvSpPr>
          <p:spPr>
            <a:xfrm>
              <a:off x="4009863" y="3032406"/>
              <a:ext cx="27514" cy="1938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3"/>
                <a:gd name="f4" fmla="val 432"/>
                <a:gd name="f5" fmla="val 425"/>
                <a:gd name="f6" fmla="val 1"/>
                <a:gd name="f7" fmla="val 401"/>
                <a:gd name="f8" fmla="val 376"/>
                <a:gd name="f9" fmla="val 8"/>
                <a:gd name="f10" fmla="val 351"/>
                <a:gd name="f11" fmla="val 25"/>
                <a:gd name="f12" fmla="val 160"/>
                <a:gd name="f13" fmla="val 121"/>
                <a:gd name="f14" fmla="val 189"/>
                <a:gd name="f15" fmla="val 59"/>
                <a:gd name="f16" fmla="val 231"/>
                <a:gd name="f17" fmla="val 239"/>
                <a:gd name="f18" fmla="val 247"/>
                <a:gd name="f19" fmla="val 431"/>
                <a:gd name="f20" fmla="val 255"/>
                <a:gd name="f21" fmla="val 430"/>
                <a:gd name="f22" fmla="val 279"/>
                <a:gd name="f23" fmla="val 303"/>
                <a:gd name="f24" fmla="val 406"/>
                <a:gd name="f25" fmla="val 327"/>
                <a:gd name="f26" fmla="val 494"/>
                <a:gd name="f27" fmla="val 311"/>
                <a:gd name="f28" fmla="val 589"/>
                <a:gd name="f29" fmla="val 263"/>
                <a:gd name="f30" fmla="val 144"/>
                <a:gd name="f31" fmla="val 541"/>
                <a:gd name="f32" fmla="val 73"/>
                <a:gd name="f33" fmla="val 510"/>
                <a:gd name="f34" fmla="val 27"/>
                <a:gd name="f35" fmla="val 470"/>
                <a:gd name="f36" fmla="*/ f0 1 613"/>
                <a:gd name="f37" fmla="*/ f1 1 432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613"/>
                <a:gd name="f44" fmla="*/ f41 1 432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613" h="43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15" y="f4"/>
                    <a:pt x="f16" y="f4"/>
                  </a:cubicBezTo>
                  <a:cubicBezTo>
                    <a:pt x="f17" y="f4"/>
                    <a:pt x="f18" y="f19"/>
                    <a:pt x="f20" y="f21"/>
                  </a:cubicBezTo>
                  <a:cubicBezTo>
                    <a:pt x="f22" y="f21"/>
                    <a:pt x="f23" y="f24"/>
                    <a:pt x="f25" y="f24"/>
                  </a:cubicBezTo>
                  <a:lnTo>
                    <a:pt x="f26" y="f27"/>
                  </a:lnTo>
                  <a:cubicBezTo>
                    <a:pt x="f28" y="f29"/>
                    <a:pt x="f3" y="f30"/>
                    <a:pt x="f31" y="f32"/>
                  </a:cubicBezTo>
                  <a:cubicBezTo>
                    <a:pt x="f33" y="f34"/>
                    <a:pt x="f35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912;p73">
              <a:extLst>
                <a:ext uri="{FF2B5EF4-FFF2-40B4-BE49-F238E27FC236}">
                  <a16:creationId xmlns:a16="http://schemas.microsoft.com/office/drawing/2014/main" id="{7A4D207B-78C7-BCAC-9253-2A91F54BAA84}"/>
                </a:ext>
              </a:extLst>
            </p:cNvPr>
            <p:cNvSpPr/>
            <p:nvPr/>
          </p:nvSpPr>
          <p:spPr>
            <a:xfrm>
              <a:off x="4012734" y="3079443"/>
              <a:ext cx="23564" cy="182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5"/>
                <a:gd name="f4" fmla="val 407"/>
                <a:gd name="f5" fmla="val 181"/>
                <a:gd name="f6" fmla="val 130"/>
                <a:gd name="f7" fmla="val 79"/>
                <a:gd name="f8" fmla="val 27"/>
                <a:gd name="f9" fmla="val 48"/>
                <a:gd name="f10" fmla="val 73"/>
                <a:gd name="f11" fmla="val 1"/>
                <a:gd name="f12" fmla="val 144"/>
                <a:gd name="f13" fmla="val 25"/>
                <a:gd name="f14" fmla="val 239"/>
                <a:gd name="f15" fmla="val 96"/>
                <a:gd name="f16" fmla="val 287"/>
                <a:gd name="f17" fmla="val 263"/>
                <a:gd name="f18" fmla="val 382"/>
                <a:gd name="f19" fmla="val 406"/>
                <a:gd name="f20" fmla="val 310"/>
                <a:gd name="f21" fmla="val 358"/>
                <a:gd name="f22" fmla="val 453"/>
                <a:gd name="f23" fmla="val 477"/>
                <a:gd name="f24" fmla="val 335"/>
                <a:gd name="f25" fmla="val 501"/>
                <a:gd name="f26" fmla="val 168"/>
                <a:gd name="f27" fmla="val 430"/>
                <a:gd name="f28" fmla="val 120"/>
                <a:gd name="f29" fmla="val 237"/>
                <a:gd name="f30" fmla="val 8"/>
                <a:gd name="f31" fmla="val 209"/>
                <a:gd name="f32" fmla="*/ f0 1 525"/>
                <a:gd name="f33" fmla="*/ f1 1 407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525"/>
                <a:gd name="f40" fmla="*/ f37 1 407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525" h="40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6" y="f19"/>
                    <a:pt x="f20" y="f19"/>
                    <a:pt x="f21" y="f19"/>
                  </a:cubicBezTo>
                  <a:cubicBezTo>
                    <a:pt x="f19" y="f19"/>
                    <a:pt x="f22" y="f18"/>
                    <a:pt x="f23" y="f24"/>
                  </a:cubicBezTo>
                  <a:cubicBezTo>
                    <a:pt x="f3" y="f17"/>
                    <a:pt x="f25" y="f26"/>
                    <a:pt x="f27" y="f28"/>
                  </a:cubicBezTo>
                  <a:lnTo>
                    <a:pt x="f17" y="f13"/>
                  </a:lnTo>
                  <a:cubicBezTo>
                    <a:pt x="f29" y="f30"/>
                    <a:pt x="f31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913;p73">
              <a:extLst>
                <a:ext uri="{FF2B5EF4-FFF2-40B4-BE49-F238E27FC236}">
                  <a16:creationId xmlns:a16="http://schemas.microsoft.com/office/drawing/2014/main" id="{97DDB051-93D2-3ECD-CFD7-55636F79635D}"/>
                </a:ext>
              </a:extLst>
            </p:cNvPr>
            <p:cNvSpPr/>
            <p:nvPr/>
          </p:nvSpPr>
          <p:spPr>
            <a:xfrm>
              <a:off x="3793616" y="2817604"/>
              <a:ext cx="27870" cy="139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1"/>
                <a:gd name="f4" fmla="val 311"/>
                <a:gd name="f5" fmla="val 215"/>
                <a:gd name="f6" fmla="val 1"/>
                <a:gd name="f7" fmla="val 310"/>
                <a:gd name="f8" fmla="val 430"/>
                <a:gd name="f9" fmla="val 620"/>
                <a:gd name="f10" fmla="*/ f0 1 621"/>
                <a:gd name="f11" fmla="*/ f1 1 311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621"/>
                <a:gd name="f18" fmla="*/ f15 1 311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621" h="311">
                  <a:moveTo>
                    <a:pt x="f5" y="f6"/>
                  </a:moveTo>
                  <a:cubicBezTo>
                    <a:pt x="f6" y="f6"/>
                    <a:pt x="f6" y="f7"/>
                    <a:pt x="f5" y="f7"/>
                  </a:cubicBezTo>
                  <a:lnTo>
                    <a:pt x="f8" y="f7"/>
                  </a:lnTo>
                  <a:cubicBezTo>
                    <a:pt x="f9" y="f7"/>
                    <a:pt x="f9" y="f6"/>
                    <a:pt x="f8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Google Shape;914;p73">
              <a:extLst>
                <a:ext uri="{FF2B5EF4-FFF2-40B4-BE49-F238E27FC236}">
                  <a16:creationId xmlns:a16="http://schemas.microsoft.com/office/drawing/2014/main" id="{B4B47E69-7C29-AEE7-1A33-D404AF6AC24C}"/>
                </a:ext>
              </a:extLst>
            </p:cNvPr>
            <p:cNvSpPr/>
            <p:nvPr/>
          </p:nvSpPr>
          <p:spPr>
            <a:xfrm>
              <a:off x="3798865" y="2792422"/>
              <a:ext cx="28593" cy="17821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637"/>
                <a:gd name="f5" fmla="val 397"/>
                <a:gd name="f6" fmla="val 227"/>
                <a:gd name="f7" fmla="val 1"/>
                <a:gd name="f8" fmla="val 91"/>
                <a:gd name="f9" fmla="val 193"/>
                <a:gd name="f10" fmla="val 146"/>
                <a:gd name="f11" fmla="val 276"/>
                <a:gd name="f12" fmla="val 313"/>
                <a:gd name="f13" fmla="val 371"/>
                <a:gd name="f14" fmla="val 336"/>
                <a:gd name="f15" fmla="val 395"/>
                <a:gd name="f16" fmla="val 384"/>
                <a:gd name="f17" fmla="val 393"/>
                <a:gd name="f18" fmla="val 396"/>
                <a:gd name="f19" fmla="val 402"/>
                <a:gd name="f20" fmla="val 410"/>
                <a:gd name="f21" fmla="val 581"/>
                <a:gd name="f22" fmla="val 177"/>
                <a:gd name="f23" fmla="val 455"/>
                <a:gd name="f24" fmla="val 109"/>
                <a:gd name="f25" fmla="val 289"/>
                <a:gd name="f26" fmla="val 14"/>
                <a:gd name="f27" fmla="val 268"/>
                <a:gd name="f28" fmla="val 5"/>
                <a:gd name="f29" fmla="val 247"/>
                <a:gd name="f30" fmla="*/ f1 1 637"/>
                <a:gd name="f31" fmla="*/ f2 1 397"/>
                <a:gd name="f32" fmla="val f3"/>
                <a:gd name="f33" fmla="val f4"/>
                <a:gd name="f34" fmla="val f5"/>
                <a:gd name="f35" fmla="+- f34 0 f32"/>
                <a:gd name="f36" fmla="+- f33 0 f32"/>
                <a:gd name="f37" fmla="*/ f36 1 637"/>
                <a:gd name="f38" fmla="*/ f35 1 397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637" h="397">
                  <a:moveTo>
                    <a:pt x="f6" y="f7"/>
                  </a:moveTo>
                  <a:cubicBezTo>
                    <a:pt x="f8" y="f7"/>
                    <a:pt x="f3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0" y="f15"/>
                    <a:pt x="f16" y="f15"/>
                  </a:cubicBezTo>
                  <a:cubicBezTo>
                    <a:pt x="f17" y="f18"/>
                    <a:pt x="f19" y="f5"/>
                    <a:pt x="f20" y="f5"/>
                  </a:cubicBezTo>
                  <a:cubicBezTo>
                    <a:pt x="f21" y="f5"/>
                    <a:pt x="f4" y="f22"/>
                    <a:pt x="f23" y="f24"/>
                  </a:cubicBezTo>
                  <a:lnTo>
                    <a:pt x="f25" y="f26"/>
                  </a:lnTo>
                  <a:cubicBezTo>
                    <a:pt x="f27" y="f28"/>
                    <a:pt x="f29" y="f7"/>
                    <a:pt x="f6" y="f7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Google Shape;915;p73">
              <a:extLst>
                <a:ext uri="{FF2B5EF4-FFF2-40B4-BE49-F238E27FC236}">
                  <a16:creationId xmlns:a16="http://schemas.microsoft.com/office/drawing/2014/main" id="{9C3254CF-7F94-ED15-ACCB-B1161876FE50}"/>
                </a:ext>
              </a:extLst>
            </p:cNvPr>
            <p:cNvSpPr/>
            <p:nvPr/>
          </p:nvSpPr>
          <p:spPr>
            <a:xfrm>
              <a:off x="3797923" y="2838965"/>
              <a:ext cx="26746" cy="1930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6"/>
                <a:gd name="f4" fmla="val 430"/>
                <a:gd name="f5" fmla="val 415"/>
                <a:gd name="f6" fmla="val 387"/>
                <a:gd name="f7" fmla="val 359"/>
                <a:gd name="f8" fmla="val 8"/>
                <a:gd name="f9" fmla="val 334"/>
                <a:gd name="f10" fmla="val 25"/>
                <a:gd name="f11" fmla="val 167"/>
                <a:gd name="f12" fmla="val 120"/>
                <a:gd name="f13" fmla="val 192"/>
                <a:gd name="f14" fmla="val 72"/>
                <a:gd name="f15" fmla="val 238"/>
                <a:gd name="f16" fmla="val 262"/>
                <a:gd name="f17" fmla="val 406"/>
                <a:gd name="f18" fmla="val 286"/>
                <a:gd name="f19" fmla="val 310"/>
                <a:gd name="f20" fmla="val 476"/>
                <a:gd name="f21" fmla="val 311"/>
                <a:gd name="f22" fmla="val 572"/>
                <a:gd name="f23" fmla="val 263"/>
                <a:gd name="f24" fmla="val 144"/>
                <a:gd name="f25" fmla="val 548"/>
                <a:gd name="f26" fmla="val 73"/>
                <a:gd name="f27" fmla="val 517"/>
                <a:gd name="f28" fmla="val 26"/>
                <a:gd name="f29" fmla="val 466"/>
                <a:gd name="f30" fmla="*/ f0 1 596"/>
                <a:gd name="f31" fmla="*/ f1 1 430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596"/>
                <a:gd name="f38" fmla="*/ f35 1 430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596" h="430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2" y="f13"/>
                    <a:pt x="f14" y="f4"/>
                    <a:pt x="f15" y="f4"/>
                  </a:cubicBezTo>
                  <a:cubicBezTo>
                    <a:pt x="f16" y="f17"/>
                    <a:pt x="f18" y="f17"/>
                    <a:pt x="f19" y="f17"/>
                  </a:cubicBezTo>
                  <a:lnTo>
                    <a:pt x="f20" y="f21"/>
                  </a:lnTo>
                  <a:cubicBezTo>
                    <a:pt x="f22" y="f23"/>
                    <a:pt x="f3" y="f24"/>
                    <a:pt x="f25" y="f26"/>
                  </a:cubicBezTo>
                  <a:cubicBezTo>
                    <a:pt x="f27" y="f28"/>
                    <a:pt x="f29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916;p73">
              <a:extLst>
                <a:ext uri="{FF2B5EF4-FFF2-40B4-BE49-F238E27FC236}">
                  <a16:creationId xmlns:a16="http://schemas.microsoft.com/office/drawing/2014/main" id="{15559568-440C-0E8F-6496-F4A80EAED2BD}"/>
                </a:ext>
              </a:extLst>
            </p:cNvPr>
            <p:cNvSpPr/>
            <p:nvPr/>
          </p:nvSpPr>
          <p:spPr>
            <a:xfrm>
              <a:off x="3796844" y="2938204"/>
              <a:ext cx="22485" cy="141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1"/>
                <a:gd name="f4" fmla="val 315"/>
                <a:gd name="f5" fmla="val 115"/>
                <a:gd name="f6" fmla="val 54"/>
                <a:gd name="f7" fmla="val 65"/>
                <a:gd name="f8" fmla="val 148"/>
                <a:gd name="f9" fmla="val 243"/>
                <a:gd name="f10" fmla="val 72"/>
                <a:gd name="f11" fmla="val 314"/>
                <a:gd name="f12" fmla="val 143"/>
                <a:gd name="f13" fmla="val 358"/>
                <a:gd name="f14" fmla="val 429"/>
                <a:gd name="f15" fmla="val 500"/>
                <a:gd name="f16" fmla="val 447"/>
                <a:gd name="f17" fmla="val 386"/>
                <a:gd name="f18" fmla="val 376"/>
                <a:gd name="f19" fmla="val 367"/>
                <a:gd name="f20" fmla="val 2"/>
                <a:gd name="f21" fmla="val 5"/>
                <a:gd name="f22" fmla="val 134"/>
                <a:gd name="f23" fmla="val 124"/>
                <a:gd name="f24" fmla="*/ f0 1 501"/>
                <a:gd name="f25" fmla="*/ f1 1 315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501"/>
                <a:gd name="f32" fmla="*/ f29 1 315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501" h="315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cubicBezTo>
                    <a:pt x="f2" y="f9"/>
                    <a:pt x="f10" y="f11"/>
                    <a:pt x="f12" y="f11"/>
                  </a:cubicBezTo>
                  <a:lnTo>
                    <a:pt x="f13" y="f11"/>
                  </a:lnTo>
                  <a:cubicBezTo>
                    <a:pt x="f14" y="f11"/>
                    <a:pt x="f15" y="f9"/>
                    <a:pt x="f15" y="f8"/>
                  </a:cubicBezTo>
                  <a:cubicBezTo>
                    <a:pt x="f15" y="f7"/>
                    <a:pt x="f16" y="f2"/>
                    <a:pt x="f17" y="f2"/>
                  </a:cubicBezTo>
                  <a:cubicBezTo>
                    <a:pt x="f18" y="f2"/>
                    <a:pt x="f19" y="f20"/>
                    <a:pt x="f13" y="f21"/>
                  </a:cubicBezTo>
                  <a:lnTo>
                    <a:pt x="f12" y="f21"/>
                  </a:lnTo>
                  <a:cubicBezTo>
                    <a:pt x="f22" y="f20"/>
                    <a:pt x="f23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917;p73">
              <a:extLst>
                <a:ext uri="{FF2B5EF4-FFF2-40B4-BE49-F238E27FC236}">
                  <a16:creationId xmlns:a16="http://schemas.microsoft.com/office/drawing/2014/main" id="{67EA01EA-1FAE-5B63-04CF-E55BBC412DD3}"/>
                </a:ext>
              </a:extLst>
            </p:cNvPr>
            <p:cNvSpPr/>
            <p:nvPr/>
          </p:nvSpPr>
          <p:spPr>
            <a:xfrm>
              <a:off x="3800036" y="2911897"/>
              <a:ext cx="24643" cy="190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9"/>
                <a:gd name="f4" fmla="val 425"/>
                <a:gd name="f5" fmla="val 199"/>
                <a:gd name="f6" fmla="val 142"/>
                <a:gd name="f7" fmla="val 83"/>
                <a:gd name="f8" fmla="val 39"/>
                <a:gd name="f9" fmla="val 48"/>
                <a:gd name="f10" fmla="val 91"/>
                <a:gd name="f11" fmla="val 1"/>
                <a:gd name="f12" fmla="val 162"/>
                <a:gd name="f13" fmla="val 25"/>
                <a:gd name="f14" fmla="val 257"/>
                <a:gd name="f15" fmla="val 120"/>
                <a:gd name="f16" fmla="val 305"/>
                <a:gd name="f17" fmla="val 287"/>
                <a:gd name="f18" fmla="val 400"/>
                <a:gd name="f19" fmla="val 310"/>
                <a:gd name="f20" fmla="val 334"/>
                <a:gd name="f21" fmla="val 424"/>
                <a:gd name="f22" fmla="val 358"/>
                <a:gd name="f23" fmla="val 429"/>
                <a:gd name="f24" fmla="val 477"/>
                <a:gd name="f25" fmla="val 376"/>
                <a:gd name="f26" fmla="val 501"/>
                <a:gd name="f27" fmla="val 329"/>
                <a:gd name="f28" fmla="val 525"/>
                <a:gd name="f29" fmla="val 138"/>
                <a:gd name="f30" fmla="val 263"/>
                <a:gd name="f31" fmla="val 19"/>
                <a:gd name="f32" fmla="val 243"/>
                <a:gd name="f33" fmla="val 6"/>
                <a:gd name="f34" fmla="val 221"/>
                <a:gd name="f35" fmla="*/ f0 1 549"/>
                <a:gd name="f36" fmla="*/ f1 1 425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549"/>
                <a:gd name="f43" fmla="*/ f40 1 425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549" h="42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18"/>
                    <a:pt x="f20" y="f21"/>
                    <a:pt x="f22" y="f21"/>
                  </a:cubicBezTo>
                  <a:cubicBezTo>
                    <a:pt x="f23" y="f21"/>
                    <a:pt x="f24" y="f25"/>
                    <a:pt x="f26" y="f27"/>
                  </a:cubicBezTo>
                  <a:cubicBezTo>
                    <a:pt x="f3" y="f14"/>
                    <a:pt x="f28" y="f12"/>
                    <a:pt x="f23" y="f29"/>
                  </a:cubicBezTo>
                  <a:lnTo>
                    <a:pt x="f30" y="f31"/>
                  </a:lnTo>
                  <a:cubicBezTo>
                    <a:pt x="f32" y="f33"/>
                    <a:pt x="f34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918;p73">
              <a:extLst>
                <a:ext uri="{FF2B5EF4-FFF2-40B4-BE49-F238E27FC236}">
                  <a16:creationId xmlns:a16="http://schemas.microsoft.com/office/drawing/2014/main" id="{F06EA3E4-B65A-A65C-F8FE-0EEDA1DA0CED}"/>
                </a:ext>
              </a:extLst>
            </p:cNvPr>
            <p:cNvSpPr/>
            <p:nvPr/>
          </p:nvSpPr>
          <p:spPr>
            <a:xfrm>
              <a:off x="3800036" y="2958888"/>
              <a:ext cx="24643" cy="190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9"/>
                <a:gd name="f4" fmla="val 425"/>
                <a:gd name="f5" fmla="val 350"/>
                <a:gd name="f6" fmla="val 1"/>
                <a:gd name="f7" fmla="val 328"/>
                <a:gd name="f8" fmla="val 306"/>
                <a:gd name="f9" fmla="val 7"/>
                <a:gd name="f10" fmla="val 287"/>
                <a:gd name="f11" fmla="val 20"/>
                <a:gd name="f12" fmla="val 120"/>
                <a:gd name="f13" fmla="val 115"/>
                <a:gd name="f14" fmla="val 48"/>
                <a:gd name="f15" fmla="val 163"/>
                <a:gd name="f16" fmla="val 258"/>
                <a:gd name="f17" fmla="val 330"/>
                <a:gd name="f18" fmla="val 72"/>
                <a:gd name="f19" fmla="val 377"/>
                <a:gd name="f20" fmla="val 144"/>
                <a:gd name="f21" fmla="val 191"/>
                <a:gd name="f22" fmla="val 215"/>
                <a:gd name="f23" fmla="val 239"/>
                <a:gd name="f24" fmla="val 401"/>
                <a:gd name="f25" fmla="val 263"/>
                <a:gd name="f26" fmla="val 429"/>
                <a:gd name="f27" fmla="val 525"/>
                <a:gd name="f28" fmla="val 501"/>
                <a:gd name="f29" fmla="val 92"/>
                <a:gd name="f30" fmla="val 467"/>
                <a:gd name="f31" fmla="val 40"/>
                <a:gd name="f32" fmla="val 407"/>
                <a:gd name="f33" fmla="*/ f0 1 549"/>
                <a:gd name="f34" fmla="*/ f1 1 425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549"/>
                <a:gd name="f41" fmla="*/ f38 1 425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549" h="42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6" y="f16"/>
                    <a:pt x="f14" y="f17"/>
                  </a:cubicBez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4"/>
                  </a:cubicBezTo>
                  <a:lnTo>
                    <a:pt x="f26" y="f8"/>
                  </a:lnTo>
                  <a:cubicBezTo>
                    <a:pt x="f27" y="f16"/>
                    <a:pt x="f3" y="f15"/>
                    <a:pt x="f28" y="f29"/>
                  </a:cubicBezTo>
                  <a:cubicBezTo>
                    <a:pt x="f30" y="f31"/>
                    <a:pt x="f32" y="f6"/>
                    <a:pt x="f5" y="f6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Google Shape;919;p73">
              <a:extLst>
                <a:ext uri="{FF2B5EF4-FFF2-40B4-BE49-F238E27FC236}">
                  <a16:creationId xmlns:a16="http://schemas.microsoft.com/office/drawing/2014/main" id="{A9D1BB41-4052-A935-C725-440FA234416B}"/>
                </a:ext>
              </a:extLst>
            </p:cNvPr>
            <p:cNvSpPr/>
            <p:nvPr/>
          </p:nvSpPr>
          <p:spPr>
            <a:xfrm>
              <a:off x="3796844" y="3058128"/>
              <a:ext cx="22485" cy="1391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1"/>
                <a:gd name="f4" fmla="val 310"/>
                <a:gd name="f5" fmla="val 143"/>
                <a:gd name="f6" fmla="val 72"/>
                <a:gd name="f7" fmla="val 71"/>
                <a:gd name="f8" fmla="val 238"/>
                <a:gd name="f9" fmla="val 358"/>
                <a:gd name="f10" fmla="val 429"/>
                <a:gd name="f11" fmla="val 500"/>
                <a:gd name="f12" fmla="*/ f0 1 501"/>
                <a:gd name="f13" fmla="*/ f1 1 310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501"/>
                <a:gd name="f20" fmla="*/ f17 1 310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501" h="310">
                  <a:moveTo>
                    <a:pt x="f5" y="f2"/>
                  </a:moveTo>
                  <a:cubicBezTo>
                    <a:pt x="f6" y="f2"/>
                    <a:pt x="f2" y="f7"/>
                    <a:pt x="f2" y="f5"/>
                  </a:cubicBezTo>
                  <a:cubicBezTo>
                    <a:pt x="f2" y="f8"/>
                    <a:pt x="f6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11" y="f8"/>
                    <a:pt x="f11" y="f5"/>
                  </a:cubicBezTo>
                  <a:cubicBezTo>
                    <a:pt x="f11" y="f7"/>
                    <a:pt x="f10" y="f2"/>
                    <a:pt x="f9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Google Shape;920;p73">
              <a:extLst>
                <a:ext uri="{FF2B5EF4-FFF2-40B4-BE49-F238E27FC236}">
                  <a16:creationId xmlns:a16="http://schemas.microsoft.com/office/drawing/2014/main" id="{7DA70C50-4CB8-B557-10B7-16C624570CFE}"/>
                </a:ext>
              </a:extLst>
            </p:cNvPr>
            <p:cNvSpPr/>
            <p:nvPr/>
          </p:nvSpPr>
          <p:spPr>
            <a:xfrm>
              <a:off x="3798957" y="3032900"/>
              <a:ext cx="28547" cy="178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6"/>
                <a:gd name="f4" fmla="val 397"/>
                <a:gd name="f5" fmla="val 220"/>
                <a:gd name="f6" fmla="val 87"/>
                <a:gd name="f7" fmla="val 174"/>
                <a:gd name="f8" fmla="val 144"/>
                <a:gd name="f9" fmla="val 276"/>
                <a:gd name="f10" fmla="val 311"/>
                <a:gd name="f11" fmla="val 372"/>
                <a:gd name="f12" fmla="val 334"/>
                <a:gd name="f13" fmla="val 395"/>
                <a:gd name="f14" fmla="val 358"/>
                <a:gd name="f15" fmla="val 382"/>
                <a:gd name="f16" fmla="val 390"/>
                <a:gd name="f17" fmla="val 396"/>
                <a:gd name="f18" fmla="val 398"/>
                <a:gd name="f19" fmla="val 406"/>
                <a:gd name="f20" fmla="val 578"/>
                <a:gd name="f21" fmla="val 155"/>
                <a:gd name="f22" fmla="val 453"/>
                <a:gd name="f23" fmla="val 110"/>
                <a:gd name="f24" fmla="val 287"/>
                <a:gd name="f25" fmla="val 14"/>
                <a:gd name="f26" fmla="val 264"/>
                <a:gd name="f27" fmla="val 4"/>
                <a:gd name="f28" fmla="val 241"/>
                <a:gd name="f29" fmla="*/ f0 1 636"/>
                <a:gd name="f30" fmla="*/ f1 1 397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636"/>
                <a:gd name="f37" fmla="*/ f34 1 397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636" h="397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lnTo>
                    <a:pt x="f10" y="f11"/>
                  </a:lnTo>
                  <a:cubicBezTo>
                    <a:pt x="f12" y="f13"/>
                    <a:pt x="f14" y="f13"/>
                    <a:pt x="f15" y="f13"/>
                  </a:cubicBezTo>
                  <a:cubicBezTo>
                    <a:pt x="f16" y="f17"/>
                    <a:pt x="f18" y="f4"/>
                    <a:pt x="f19" y="f4"/>
                  </a:cubicBezTo>
                  <a:cubicBezTo>
                    <a:pt x="f20" y="f4"/>
                    <a:pt x="f3" y="f21"/>
                    <a:pt x="f22" y="f23"/>
                  </a:cubicBezTo>
                  <a:lnTo>
                    <a:pt x="f24" y="f2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Google Shape;921;p73">
              <a:extLst>
                <a:ext uri="{FF2B5EF4-FFF2-40B4-BE49-F238E27FC236}">
                  <a16:creationId xmlns:a16="http://schemas.microsoft.com/office/drawing/2014/main" id="{CE46FE1D-0FA4-FCC4-13D7-D6F748842B16}"/>
                </a:ext>
              </a:extLst>
            </p:cNvPr>
            <p:cNvSpPr/>
            <p:nvPr/>
          </p:nvSpPr>
          <p:spPr>
            <a:xfrm>
              <a:off x="3800036" y="3079443"/>
              <a:ext cx="24643" cy="182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9"/>
                <a:gd name="f4" fmla="val 407"/>
                <a:gd name="f5" fmla="val 368"/>
                <a:gd name="f6" fmla="val 340"/>
                <a:gd name="f7" fmla="val 312"/>
                <a:gd name="f8" fmla="val 8"/>
                <a:gd name="f9" fmla="val 287"/>
                <a:gd name="f10" fmla="val 25"/>
                <a:gd name="f11" fmla="val 120"/>
                <a:gd name="f12" fmla="val 168"/>
                <a:gd name="f13" fmla="val 1"/>
                <a:gd name="f14" fmla="val 263"/>
                <a:gd name="f15" fmla="val 48"/>
                <a:gd name="f16" fmla="val 335"/>
                <a:gd name="f17" fmla="val 72"/>
                <a:gd name="f18" fmla="val 382"/>
                <a:gd name="f19" fmla="val 144"/>
                <a:gd name="f20" fmla="val 406"/>
                <a:gd name="f21" fmla="val 191"/>
                <a:gd name="f22" fmla="val 215"/>
                <a:gd name="f23" fmla="val 239"/>
                <a:gd name="f24" fmla="val 429"/>
                <a:gd name="f25" fmla="val 525"/>
                <a:gd name="f26" fmla="val 501"/>
                <a:gd name="f27" fmla="val 73"/>
                <a:gd name="f28" fmla="val 470"/>
                <a:gd name="f29" fmla="val 27"/>
                <a:gd name="f30" fmla="val 419"/>
                <a:gd name="f31" fmla="*/ f0 1 549"/>
                <a:gd name="f32" fmla="*/ f1 1 407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549"/>
                <a:gd name="f39" fmla="*/ f36 1 407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549" h="40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1"/>
                  </a:lnTo>
                  <a:cubicBezTo>
                    <a:pt x="f10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0"/>
                    <a:pt x="f14" y="f18"/>
                  </a:cubicBezTo>
                  <a:lnTo>
                    <a:pt x="f24" y="f9"/>
                  </a:lnTo>
                  <a:cubicBezTo>
                    <a:pt x="f25" y="f23"/>
                    <a:pt x="f3" y="f19"/>
                    <a:pt x="f26" y="f27"/>
                  </a:cubicBezTo>
                  <a:cubicBezTo>
                    <a:pt x="f28" y="f29"/>
                    <a:pt x="f30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54" name="Google Shape;922;p73">
            <a:extLst>
              <a:ext uri="{FF2B5EF4-FFF2-40B4-BE49-F238E27FC236}">
                <a16:creationId xmlns:a16="http://schemas.microsoft.com/office/drawing/2014/main" id="{0050F079-6505-8A0E-0CED-C7FDE1D7E99F}"/>
              </a:ext>
            </a:extLst>
          </p:cNvPr>
          <p:cNvSpPr/>
          <p:nvPr/>
        </p:nvSpPr>
        <p:spPr>
          <a:xfrm>
            <a:off x="4965795" y="2621301"/>
            <a:ext cx="421172" cy="479968"/>
          </a:xfrm>
          <a:custGeom>
            <a:avLst/>
            <a:gdLst>
              <a:gd name="f0" fmla="val w"/>
              <a:gd name="f1" fmla="val h"/>
              <a:gd name="f2" fmla="val 0"/>
              <a:gd name="f3" fmla="val 9384"/>
              <a:gd name="f4" fmla="val 10694"/>
              <a:gd name="f5" fmla="val 6955"/>
              <a:gd name="f6" fmla="val 6145"/>
              <a:gd name="f7" fmla="val 7050"/>
              <a:gd name="f8" fmla="val 6431"/>
              <a:gd name="f9" fmla="val 2359"/>
              <a:gd name="f10" fmla="val 2454"/>
              <a:gd name="f11" fmla="val 8122"/>
              <a:gd name="f12" fmla="val 9169"/>
              <a:gd name="f13" fmla="val 8288"/>
              <a:gd name="f14" fmla="val 8431"/>
              <a:gd name="f15" fmla="val 9312"/>
              <a:gd name="f16" fmla="val 9479"/>
              <a:gd name="f17" fmla="val 9622"/>
              <a:gd name="f18" fmla="val 953"/>
              <a:gd name="f19" fmla="val 1096"/>
              <a:gd name="f20" fmla="val 1263"/>
              <a:gd name="f21" fmla="val 9074"/>
              <a:gd name="f22" fmla="val 9931"/>
              <a:gd name="f23" fmla="val 10384"/>
              <a:gd name="f24" fmla="val 310"/>
              <a:gd name="f25" fmla="val 4026"/>
              <a:gd name="f26" fmla="val 1"/>
              <a:gd name="f27" fmla="val 3954"/>
              <a:gd name="f28" fmla="val 3906"/>
              <a:gd name="f29" fmla="val 48"/>
              <a:gd name="f30" fmla="val 3883"/>
              <a:gd name="f31" fmla="val 120"/>
              <a:gd name="f32" fmla="val 1692"/>
              <a:gd name="f33" fmla="val 7550"/>
              <a:gd name="f34" fmla="val 1668"/>
              <a:gd name="f35" fmla="val 7621"/>
              <a:gd name="f36" fmla="val 1716"/>
              <a:gd name="f37" fmla="val 7717"/>
              <a:gd name="f38" fmla="val 1811"/>
              <a:gd name="f39" fmla="val 7741"/>
              <a:gd name="f40" fmla="val 1858"/>
              <a:gd name="f41" fmla="val 1930"/>
              <a:gd name="f42" fmla="val 1977"/>
              <a:gd name="f43" fmla="val 7693"/>
              <a:gd name="f44" fmla="val 2001"/>
              <a:gd name="f45" fmla="val 2263"/>
              <a:gd name="f46" fmla="val 6740"/>
              <a:gd name="f47" fmla="val 7145"/>
              <a:gd name="f48" fmla="val 7764"/>
              <a:gd name="f49" fmla="val 8836"/>
              <a:gd name="f50" fmla="val 1644"/>
              <a:gd name="f51" fmla="val 8241"/>
              <a:gd name="f52" fmla="val 1835"/>
              <a:gd name="f53" fmla="val 8169"/>
              <a:gd name="f54" fmla="val 1787"/>
              <a:gd name="f55" fmla="val 8074"/>
              <a:gd name="f56" fmla="val 8050"/>
              <a:gd name="f57" fmla="val 1699"/>
              <a:gd name="f58" fmla="val 8046"/>
              <a:gd name="f59" fmla="val 1683"/>
              <a:gd name="f60" fmla="val 8044"/>
              <a:gd name="f61" fmla="val 1667"/>
              <a:gd name="f62" fmla="val 1596"/>
              <a:gd name="f63" fmla="val 1540"/>
              <a:gd name="f64" fmla="val 8087"/>
              <a:gd name="f65" fmla="val 1501"/>
              <a:gd name="f66" fmla="val 8145"/>
              <a:gd name="f67" fmla="val 1311"/>
              <a:gd name="f68" fmla="val 930"/>
              <a:gd name="f69" fmla="val 644"/>
              <a:gd name="f70" fmla="val 9122"/>
              <a:gd name="f71" fmla="val 9455"/>
              <a:gd name="f72" fmla="val 9598"/>
              <a:gd name="f73" fmla="val 144"/>
              <a:gd name="f74" fmla="val 9717"/>
              <a:gd name="f75" fmla="val 9884"/>
              <a:gd name="f76" fmla="val 10551"/>
              <a:gd name="f77" fmla="val 9098"/>
              <a:gd name="f78" fmla="val 9265"/>
              <a:gd name="f79" fmla="val 9752"/>
              <a:gd name="f80" fmla="val 9282"/>
              <a:gd name="f81" fmla="val 9619"/>
              <a:gd name="f82" fmla="val 9134"/>
              <a:gd name="f83" fmla="val 9110"/>
              <a:gd name="f84" fmla="val 9620"/>
              <a:gd name="f85" fmla="val 8765"/>
              <a:gd name="f86" fmla="val 8479"/>
              <a:gd name="f87" fmla="val 8860"/>
              <a:gd name="f88" fmla="val 6193"/>
              <a:gd name="f89" fmla="val 2406"/>
              <a:gd name="f90" fmla="val 6173"/>
              <a:gd name="f91" fmla="val 2347"/>
              <a:gd name="f92" fmla="val 6105"/>
              <a:gd name="f93" fmla="val 2305"/>
              <a:gd name="f94" fmla="val 6042"/>
              <a:gd name="f95" fmla="val 6028"/>
              <a:gd name="f96" fmla="val 6015"/>
              <a:gd name="f97" fmla="val 2307"/>
              <a:gd name="f98" fmla="val 6002"/>
              <a:gd name="f99" fmla="val 2311"/>
              <a:gd name="f100" fmla="val 5907"/>
              <a:gd name="f101" fmla="val 2335"/>
              <a:gd name="f102" fmla="val 5859"/>
              <a:gd name="f103" fmla="val 2430"/>
              <a:gd name="f104" fmla="val 5883"/>
              <a:gd name="f105" fmla="val 2501"/>
              <a:gd name="f106" fmla="val 6264"/>
              <a:gd name="f107" fmla="val 3764"/>
              <a:gd name="f108" fmla="val 4216"/>
              <a:gd name="f109" fmla="val 4121"/>
              <a:gd name="f110" fmla="val 4049"/>
              <a:gd name="f111" fmla="val 3835"/>
              <a:gd name="f112" fmla="val 3930"/>
              <a:gd name="f113" fmla="val 4025"/>
              <a:gd name="f114" fmla="val 4097"/>
              <a:gd name="f115" fmla="val 6359"/>
              <a:gd name="f116" fmla="val 6859"/>
              <a:gd name="f117" fmla="val 5812"/>
              <a:gd name="f118" fmla="val 2525"/>
              <a:gd name="f119" fmla="val 3049"/>
              <a:gd name="f120" fmla="val 3573"/>
              <a:gd name="f121" fmla="val 3644"/>
              <a:gd name="f122" fmla="val 3716"/>
              <a:gd name="f123" fmla="val 3144"/>
              <a:gd name="f124" fmla="val 4145"/>
              <a:gd name="f125" fmla="val 5240"/>
              <a:gd name="f126" fmla="val 5693"/>
              <a:gd name="f127" fmla="val 5712"/>
              <a:gd name="f128" fmla="val 1937"/>
              <a:gd name="f129" fmla="val 5781"/>
              <a:gd name="f130" fmla="val 1984"/>
              <a:gd name="f131" fmla="val 5845"/>
              <a:gd name="f132" fmla="val 5858"/>
              <a:gd name="f133" fmla="val 5871"/>
              <a:gd name="f134" fmla="val 1982"/>
              <a:gd name="f135" fmla="val 5978"/>
              <a:gd name="f136" fmla="val 1954"/>
              <a:gd name="f137" fmla="val 6026"/>
              <a:gd name="f138" fmla="val 5526"/>
              <a:gd name="f139" fmla="val 5502"/>
              <a:gd name="f140" fmla="val 5431"/>
              <a:gd name="f141" fmla="val 5359"/>
              <a:gd name="f142" fmla="*/ f0 1 9384"/>
              <a:gd name="f143" fmla="*/ f1 1 10694"/>
              <a:gd name="f144" fmla="val f2"/>
              <a:gd name="f145" fmla="val f3"/>
              <a:gd name="f146" fmla="val f4"/>
              <a:gd name="f147" fmla="+- f146 0 f144"/>
              <a:gd name="f148" fmla="+- f145 0 f144"/>
              <a:gd name="f149" fmla="*/ f148 1 9384"/>
              <a:gd name="f150" fmla="*/ f147 1 10694"/>
              <a:gd name="f151" fmla="*/ f144 1 f149"/>
              <a:gd name="f152" fmla="*/ f145 1 f149"/>
              <a:gd name="f153" fmla="*/ f144 1 f150"/>
              <a:gd name="f154" fmla="*/ f146 1 f150"/>
              <a:gd name="f155" fmla="*/ f151 f142 1"/>
              <a:gd name="f156" fmla="*/ f152 f142 1"/>
              <a:gd name="f157" fmla="*/ f154 f143 1"/>
              <a:gd name="f158" fmla="*/ f153 f1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55" t="f158" r="f156" b="f157"/>
            <a:pathLst>
              <a:path w="9384" h="10694">
                <a:moveTo>
                  <a:pt x="f5" y="f6"/>
                </a:moveTo>
                <a:lnTo>
                  <a:pt x="f7" y="f8"/>
                </a:lnTo>
                <a:lnTo>
                  <a:pt x="f9" y="f8"/>
                </a:lnTo>
                <a:lnTo>
                  <a:pt x="f10" y="f6"/>
                </a:lnTo>
                <a:close/>
                <a:moveTo>
                  <a:pt x="f11" y="f12"/>
                </a:moveTo>
                <a:cubicBezTo>
                  <a:pt x="f13" y="f12"/>
                  <a:pt x="f14" y="f15"/>
                  <a:pt x="f14" y="f16"/>
                </a:cubicBezTo>
                <a:lnTo>
                  <a:pt x="f14" y="f17"/>
                </a:lnTo>
                <a:lnTo>
                  <a:pt x="f18" y="f17"/>
                </a:lnTo>
                <a:lnTo>
                  <a:pt x="f18" y="f16"/>
                </a:lnTo>
                <a:cubicBezTo>
                  <a:pt x="f18" y="f15"/>
                  <a:pt x="f19" y="f12"/>
                  <a:pt x="f20" y="f12"/>
                </a:cubicBezTo>
                <a:close/>
                <a:moveTo>
                  <a:pt x="f21" y="f22"/>
                </a:moveTo>
                <a:lnTo>
                  <a:pt x="f21" y="f23"/>
                </a:lnTo>
                <a:lnTo>
                  <a:pt x="f24" y="f23"/>
                </a:lnTo>
                <a:lnTo>
                  <a:pt x="f24" y="f22"/>
                </a:lnTo>
                <a:close/>
                <a:moveTo>
                  <a:pt x="f25" y="f26"/>
                </a:moveTo>
                <a:cubicBezTo>
                  <a:pt x="f27" y="f26"/>
                  <a:pt x="f28" y="f29"/>
                  <a:pt x="f30" y="f31"/>
                </a:cubicBezTo>
                <a:lnTo>
                  <a:pt x="f32" y="f33"/>
                </a:lnTo>
                <a:cubicBezTo>
                  <a:pt x="f34" y="f35"/>
                  <a:pt x="f36" y="f37"/>
                  <a:pt x="f38" y="f39"/>
                </a:cubicBezTo>
                <a:lnTo>
                  <a:pt x="f40" y="f39"/>
                </a:lnTo>
                <a:cubicBezTo>
                  <a:pt x="f41" y="f39"/>
                  <a:pt x="f42" y="f43"/>
                  <a:pt x="f44" y="f35"/>
                </a:cubicBezTo>
                <a:lnTo>
                  <a:pt x="f45" y="f46"/>
                </a:lnTo>
                <a:lnTo>
                  <a:pt x="f47" y="f46"/>
                </a:lnTo>
                <a:lnTo>
                  <a:pt x="f48" y="f49"/>
                </a:lnTo>
                <a:lnTo>
                  <a:pt x="f50" y="f49"/>
                </a:lnTo>
                <a:lnTo>
                  <a:pt x="f38" y="f51"/>
                </a:lnTo>
                <a:cubicBezTo>
                  <a:pt x="f52" y="f53"/>
                  <a:pt x="f54" y="f55"/>
                  <a:pt x="f36" y="f56"/>
                </a:cubicBezTo>
                <a:cubicBezTo>
                  <a:pt x="f57" y="f58"/>
                  <a:pt x="f59" y="f60"/>
                  <a:pt x="f61" y="f60"/>
                </a:cubicBezTo>
                <a:cubicBezTo>
                  <a:pt x="f62" y="f60"/>
                  <a:pt x="f63" y="f64"/>
                  <a:pt x="f65" y="f66"/>
                </a:cubicBezTo>
                <a:lnTo>
                  <a:pt x="f67" y="f49"/>
                </a:lnTo>
                <a:lnTo>
                  <a:pt x="f20" y="f49"/>
                </a:lnTo>
                <a:cubicBezTo>
                  <a:pt x="f68" y="f49"/>
                  <a:pt x="f69" y="f70"/>
                  <a:pt x="f69" y="f71"/>
                </a:cubicBezTo>
                <a:lnTo>
                  <a:pt x="f69" y="f72"/>
                </a:lnTo>
                <a:lnTo>
                  <a:pt x="f24" y="f72"/>
                </a:lnTo>
                <a:cubicBezTo>
                  <a:pt x="f73" y="f72"/>
                  <a:pt x="f26" y="f74"/>
                  <a:pt x="f26" y="f75"/>
                </a:cubicBezTo>
                <a:lnTo>
                  <a:pt x="f26" y="f23"/>
                </a:lnTo>
                <a:cubicBezTo>
                  <a:pt x="f26" y="f76"/>
                  <a:pt x="f73" y="f4"/>
                  <a:pt x="f24" y="f4"/>
                </a:cubicBezTo>
                <a:lnTo>
                  <a:pt x="f77" y="f4"/>
                </a:lnTo>
                <a:cubicBezTo>
                  <a:pt x="f78" y="f4"/>
                  <a:pt x="f3" y="f76"/>
                  <a:pt x="f3" y="f23"/>
                </a:cubicBezTo>
                <a:lnTo>
                  <a:pt x="f3" y="f75"/>
                </a:lnTo>
                <a:cubicBezTo>
                  <a:pt x="f3" y="f79"/>
                  <a:pt x="f80" y="f81"/>
                  <a:pt x="f82" y="f81"/>
                </a:cubicBezTo>
                <a:cubicBezTo>
                  <a:pt x="f70" y="f81"/>
                  <a:pt x="f83" y="f84"/>
                  <a:pt x="f77" y="f17"/>
                </a:cubicBezTo>
                <a:lnTo>
                  <a:pt x="f85" y="f17"/>
                </a:lnTo>
                <a:lnTo>
                  <a:pt x="f85" y="f16"/>
                </a:lnTo>
                <a:cubicBezTo>
                  <a:pt x="f85" y="f70"/>
                  <a:pt x="f86" y="f87"/>
                  <a:pt x="f66" y="f87"/>
                </a:cubicBezTo>
                <a:lnTo>
                  <a:pt x="f55" y="f87"/>
                </a:lnTo>
                <a:lnTo>
                  <a:pt x="f88" y="f89"/>
                </a:lnTo>
                <a:cubicBezTo>
                  <a:pt x="f90" y="f91"/>
                  <a:pt x="f92" y="f93"/>
                  <a:pt x="f94" y="f93"/>
                </a:cubicBezTo>
                <a:cubicBezTo>
                  <a:pt x="f95" y="f93"/>
                  <a:pt x="f96" y="f97"/>
                  <a:pt x="f98" y="f99"/>
                </a:cubicBezTo>
                <a:cubicBezTo>
                  <a:pt x="f100" y="f101"/>
                  <a:pt x="f102" y="f103"/>
                  <a:pt x="f104" y="f105"/>
                </a:cubicBezTo>
                <a:lnTo>
                  <a:pt x="f106" y="f107"/>
                </a:lnTo>
                <a:lnTo>
                  <a:pt x="f108" y="f107"/>
                </a:lnTo>
                <a:cubicBezTo>
                  <a:pt x="f109" y="f107"/>
                  <a:pt x="f110" y="f111"/>
                  <a:pt x="f110" y="f112"/>
                </a:cubicBezTo>
                <a:cubicBezTo>
                  <a:pt x="f110" y="f113"/>
                  <a:pt x="f109" y="f114"/>
                  <a:pt x="f108" y="f114"/>
                </a:cubicBezTo>
                <a:lnTo>
                  <a:pt x="f115" y="f114"/>
                </a:lnTo>
                <a:lnTo>
                  <a:pt x="f116" y="f117"/>
                </a:lnTo>
                <a:lnTo>
                  <a:pt x="f118" y="f117"/>
                </a:lnTo>
                <a:lnTo>
                  <a:pt x="f119" y="f114"/>
                </a:lnTo>
                <a:lnTo>
                  <a:pt x="f120" y="f114"/>
                </a:lnTo>
                <a:cubicBezTo>
                  <a:pt x="f121" y="f114"/>
                  <a:pt x="f122" y="f113"/>
                  <a:pt x="f122" y="f112"/>
                </a:cubicBezTo>
                <a:cubicBezTo>
                  <a:pt x="f122" y="f111"/>
                  <a:pt x="f121" y="f107"/>
                  <a:pt x="f120" y="f107"/>
                </a:cubicBezTo>
                <a:lnTo>
                  <a:pt x="f123" y="f107"/>
                </a:lnTo>
                <a:lnTo>
                  <a:pt x="f124" y="f24"/>
                </a:lnTo>
                <a:lnTo>
                  <a:pt x="f125" y="f24"/>
                </a:lnTo>
                <a:lnTo>
                  <a:pt x="f126" y="f40"/>
                </a:lnTo>
                <a:cubicBezTo>
                  <a:pt x="f127" y="f128"/>
                  <a:pt x="f129" y="f130"/>
                  <a:pt x="f131" y="f130"/>
                </a:cubicBezTo>
                <a:cubicBezTo>
                  <a:pt x="f132" y="f130"/>
                  <a:pt x="f133" y="f134"/>
                  <a:pt x="f104" y="f42"/>
                </a:cubicBezTo>
                <a:cubicBezTo>
                  <a:pt x="f135" y="f136"/>
                  <a:pt x="f137" y="f40"/>
                  <a:pt x="f98" y="f54"/>
                </a:cubicBezTo>
                <a:lnTo>
                  <a:pt x="f138" y="f31"/>
                </a:lnTo>
                <a:cubicBezTo>
                  <a:pt x="f139" y="f29"/>
                  <a:pt x="f140" y="f26"/>
                  <a:pt x="f141" y="f26"/>
                </a:cubicBezTo>
                <a:close/>
              </a:path>
            </a:pathLst>
          </a:custGeom>
          <a:solidFill>
            <a:srgbClr val="F1F1F1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55" name="Google Shape;923;p73">
            <a:extLst>
              <a:ext uri="{FF2B5EF4-FFF2-40B4-BE49-F238E27FC236}">
                <a16:creationId xmlns:a16="http://schemas.microsoft.com/office/drawing/2014/main" id="{7CFB7119-C150-59C0-FE42-CDCFFAE70E1F}"/>
              </a:ext>
            </a:extLst>
          </p:cNvPr>
          <p:cNvGrpSpPr/>
          <p:nvPr/>
        </p:nvGrpSpPr>
        <p:grpSpPr>
          <a:xfrm>
            <a:off x="4945532" y="3806500"/>
            <a:ext cx="479968" cy="479346"/>
            <a:chOff x="4945532" y="3806500"/>
            <a:chExt cx="479968" cy="479346"/>
          </a:xfrm>
        </p:grpSpPr>
        <p:sp>
          <p:nvSpPr>
            <p:cNvPr id="56" name="Google Shape;924;p73">
              <a:extLst>
                <a:ext uri="{FF2B5EF4-FFF2-40B4-BE49-F238E27FC236}">
                  <a16:creationId xmlns:a16="http://schemas.microsoft.com/office/drawing/2014/main" id="{241C6F5A-450C-254F-C480-0426D68831E7}"/>
                </a:ext>
              </a:extLst>
            </p:cNvPr>
            <p:cNvSpPr/>
            <p:nvPr/>
          </p:nvSpPr>
          <p:spPr>
            <a:xfrm>
              <a:off x="5354900" y="4100617"/>
              <a:ext cx="70600" cy="13819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73"/>
                <a:gd name="f4" fmla="val 3079"/>
                <a:gd name="f5" fmla="val 691"/>
                <a:gd name="f6" fmla="val 650"/>
                <a:gd name="f7" fmla="val 608"/>
                <a:gd name="f8" fmla="val 18"/>
                <a:gd name="f9" fmla="val 572"/>
                <a:gd name="f10" fmla="val 54"/>
                <a:gd name="f11" fmla="val 525"/>
                <a:gd name="f12" fmla="val 125"/>
                <a:gd name="f13" fmla="val 220"/>
                <a:gd name="f14" fmla="val 268"/>
                <a:gd name="f15" fmla="val 1025"/>
                <a:gd name="f16" fmla="val 721"/>
                <a:gd name="f17" fmla="val 1334"/>
                <a:gd name="f18" fmla="val 1030"/>
                <a:gd name="f19" fmla="val 1530"/>
                <a:gd name="f20" fmla="val 1840"/>
                <a:gd name="f21" fmla="val 48"/>
                <a:gd name="f22" fmla="val 2816"/>
                <a:gd name="f23" fmla="val 1"/>
                <a:gd name="f24" fmla="val 2864"/>
                <a:gd name="f25" fmla="val 2959"/>
                <a:gd name="f26" fmla="val 3031"/>
                <a:gd name="f27" fmla="val 96"/>
                <a:gd name="f28" fmla="val 3054"/>
                <a:gd name="f29" fmla="val 120"/>
                <a:gd name="f30" fmla="val 3078"/>
                <a:gd name="f31" fmla="val 167"/>
                <a:gd name="f32" fmla="val 215"/>
                <a:gd name="f33" fmla="val 239"/>
                <a:gd name="f34" fmla="val 286"/>
                <a:gd name="f35" fmla="val 1239"/>
                <a:gd name="f36" fmla="val 2078"/>
                <a:gd name="f37" fmla="val 1453"/>
                <a:gd name="f38" fmla="val 1864"/>
                <a:gd name="f39" fmla="val 1572"/>
                <a:gd name="f40" fmla="val 1578"/>
                <a:gd name="f41" fmla="val 1292"/>
                <a:gd name="f42" fmla="val 983"/>
                <a:gd name="f43" fmla="val 697"/>
                <a:gd name="f44" fmla="val 482"/>
                <a:gd name="f45" fmla="val 810"/>
                <a:gd name="f46" fmla="val 775"/>
                <a:gd name="f47" fmla="val 733"/>
                <a:gd name="f48" fmla="*/ f0 1 1573"/>
                <a:gd name="f49" fmla="*/ f1 1 3079"/>
                <a:gd name="f50" fmla="val f2"/>
                <a:gd name="f51" fmla="val f3"/>
                <a:gd name="f52" fmla="val f4"/>
                <a:gd name="f53" fmla="+- f52 0 f50"/>
                <a:gd name="f54" fmla="+- f51 0 f50"/>
                <a:gd name="f55" fmla="*/ f54 1 1573"/>
                <a:gd name="f56" fmla="*/ f53 1 3079"/>
                <a:gd name="f57" fmla="*/ f50 1 f55"/>
                <a:gd name="f58" fmla="*/ f51 1 f55"/>
                <a:gd name="f59" fmla="*/ f50 1 f56"/>
                <a:gd name="f60" fmla="*/ f52 1 f56"/>
                <a:gd name="f61" fmla="*/ f57 f48 1"/>
                <a:gd name="f62" fmla="*/ f58 f48 1"/>
                <a:gd name="f63" fmla="*/ f60 f49 1"/>
                <a:gd name="f64" fmla="*/ f59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1" t="f64" r="f62" b="f63"/>
              <a:pathLst>
                <a:path w="1573" h="30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1" y="f13"/>
                    <a:pt x="f9" y="f14"/>
                  </a:cubicBezTo>
                  <a:lnTo>
                    <a:pt x="f15" y="f16"/>
                  </a:lnTo>
                  <a:cubicBezTo>
                    <a:pt x="f17" y="f18"/>
                    <a:pt x="f17" y="f19"/>
                    <a:pt x="f15" y="f20"/>
                  </a:cubicBezTo>
                  <a:lnTo>
                    <a:pt x="f21" y="f22"/>
                  </a:lnTo>
                  <a:cubicBezTo>
                    <a:pt x="f23" y="f24"/>
                    <a:pt x="f23" y="f25"/>
                    <a:pt x="f21" y="f26"/>
                  </a:cubicBez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28"/>
                    <a:pt x="f34" y="f26"/>
                  </a:cubicBezTo>
                  <a:lnTo>
                    <a:pt x="f35" y="f36"/>
                  </a:lnTo>
                  <a:cubicBezTo>
                    <a:pt x="f37" y="f38"/>
                    <a:pt x="f39" y="f40"/>
                    <a:pt x="f39" y="f41"/>
                  </a:cubicBezTo>
                  <a:cubicBezTo>
                    <a:pt x="f39" y="f42"/>
                    <a:pt x="f37" y="f43"/>
                    <a:pt x="f35" y="f44"/>
                  </a:cubicBezTo>
                  <a:lnTo>
                    <a:pt x="f45" y="f10"/>
                  </a:lnTo>
                  <a:cubicBezTo>
                    <a:pt x="f46" y="f8"/>
                    <a:pt x="f47" y="f2"/>
                    <a:pt x="f5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925;p73">
              <a:extLst>
                <a:ext uri="{FF2B5EF4-FFF2-40B4-BE49-F238E27FC236}">
                  <a16:creationId xmlns:a16="http://schemas.microsoft.com/office/drawing/2014/main" id="{BF06C351-A7EE-DA2B-D57F-CCB5824BF748}"/>
                </a:ext>
              </a:extLst>
            </p:cNvPr>
            <p:cNvSpPr/>
            <p:nvPr/>
          </p:nvSpPr>
          <p:spPr>
            <a:xfrm>
              <a:off x="4985071" y="3840068"/>
              <a:ext cx="13962" cy="139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"/>
                <a:gd name="f4" fmla="val 168"/>
                <a:gd name="f5" fmla="val 72"/>
                <a:gd name="f6" fmla="val 1"/>
                <a:gd name="f7" fmla="val 167"/>
                <a:gd name="f8" fmla="val 239"/>
                <a:gd name="f9" fmla="val 310"/>
                <a:gd name="f10" fmla="*/ f0 1 311"/>
                <a:gd name="f11" fmla="*/ f1 1 311"/>
                <a:gd name="f12" fmla="val f2"/>
                <a:gd name="f13" fmla="val f3"/>
                <a:gd name="f14" fmla="+- f13 0 f12"/>
                <a:gd name="f15" fmla="*/ f14 1 311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311" h="311">
                  <a:moveTo>
                    <a:pt x="f4" y="f2"/>
                  </a:moveTo>
                  <a:cubicBezTo>
                    <a:pt x="f5" y="f2"/>
                    <a:pt x="f6" y="f5"/>
                    <a:pt x="f6" y="f7"/>
                  </a:cubicBezTo>
                  <a:cubicBezTo>
                    <a:pt x="f6" y="f8"/>
                    <a:pt x="f5" y="f9"/>
                    <a:pt x="f4" y="f9"/>
                  </a:cubicBezTo>
                  <a:cubicBezTo>
                    <a:pt x="f8" y="f9"/>
                    <a:pt x="f9" y="f8"/>
                    <a:pt x="f9" y="f7"/>
                  </a:cubicBezTo>
                  <a:cubicBezTo>
                    <a:pt x="f9" y="f5"/>
                    <a:pt x="f8" y="f2"/>
                    <a:pt x="f4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Google Shape;926;p73">
              <a:extLst>
                <a:ext uri="{FF2B5EF4-FFF2-40B4-BE49-F238E27FC236}">
                  <a16:creationId xmlns:a16="http://schemas.microsoft.com/office/drawing/2014/main" id="{A2893B20-3FCF-23E6-36F1-D3B0AFC2E3A5}"/>
                </a:ext>
              </a:extLst>
            </p:cNvPr>
            <p:cNvSpPr/>
            <p:nvPr/>
          </p:nvSpPr>
          <p:spPr>
            <a:xfrm>
              <a:off x="4945532" y="3806500"/>
              <a:ext cx="428670" cy="4793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551"/>
                <a:gd name="f4" fmla="val 10680"/>
                <a:gd name="f5" fmla="val 3073"/>
                <a:gd name="f6" fmla="val 868"/>
                <a:gd name="f7" fmla="val 3525"/>
                <a:gd name="f8" fmla="val 1296"/>
                <a:gd name="f9" fmla="val 3406"/>
                <a:gd name="f10" fmla="val 1415"/>
                <a:gd name="f11" fmla="val 2954"/>
                <a:gd name="f12" fmla="val 963"/>
                <a:gd name="f13" fmla="val 1025"/>
                <a:gd name="f14" fmla="val 391"/>
                <a:gd name="f15" fmla="val 1501"/>
                <a:gd name="f16" fmla="val 1010"/>
                <a:gd name="f17" fmla="val 1001"/>
                <a:gd name="f18" fmla="val 1511"/>
                <a:gd name="f19" fmla="val 382"/>
                <a:gd name="f20" fmla="val 1034"/>
                <a:gd name="f21" fmla="val 1834"/>
                <a:gd name="f22" fmla="val 1129"/>
                <a:gd name="f23" fmla="val 2192"/>
                <a:gd name="f24" fmla="val 1487"/>
                <a:gd name="f25" fmla="val 1477"/>
                <a:gd name="f26" fmla="val 2201"/>
                <a:gd name="f27" fmla="val 1120"/>
                <a:gd name="f28" fmla="val 1844"/>
                <a:gd name="f29" fmla="val 2454"/>
                <a:gd name="f30" fmla="val 1653"/>
                <a:gd name="f31" fmla="val 2716"/>
                <a:gd name="f32" fmla="val 1915"/>
                <a:gd name="f33" fmla="val 1882"/>
                <a:gd name="f34" fmla="val 2725"/>
                <a:gd name="f35" fmla="val 1620"/>
                <a:gd name="f36" fmla="val 2487"/>
                <a:gd name="f37" fmla="val 6264"/>
                <a:gd name="f38" fmla="val 3416"/>
                <a:gd name="f39" fmla="val 6764"/>
                <a:gd name="f40" fmla="val 3916"/>
                <a:gd name="f41" fmla="val 6797"/>
                <a:gd name="f42" fmla="val 3906"/>
                <a:gd name="f43" fmla="val 3382"/>
                <a:gd name="f44" fmla="val 6273"/>
                <a:gd name="f45" fmla="val 7181"/>
                <a:gd name="f46" fmla="val 5890"/>
                <a:gd name="f47" fmla="val 8295"/>
                <a:gd name="f48" fmla="val 8887"/>
                <a:gd name="f49" fmla="val 7270"/>
                <a:gd name="f50" fmla="val 8074"/>
                <a:gd name="f51" fmla="val 8083"/>
                <a:gd name="f52" fmla="val 7824"/>
                <a:gd name="f53" fmla="val 8333"/>
                <a:gd name="f54" fmla="val 7496"/>
                <a:gd name="f55" fmla="val 8458"/>
                <a:gd name="f56" fmla="val 7169"/>
                <a:gd name="f57" fmla="val 6841"/>
                <a:gd name="f58" fmla="val 6514"/>
                <a:gd name="f59" fmla="val 6002"/>
                <a:gd name="f60" fmla="val 7821"/>
                <a:gd name="f61" fmla="val 5859"/>
                <a:gd name="f62" fmla="val 7464"/>
                <a:gd name="f63" fmla="val 5883"/>
                <a:gd name="f64" fmla="val 7107"/>
                <a:gd name="f65" fmla="val 6931"/>
                <a:gd name="f66" fmla="val 7026"/>
                <a:gd name="f67" fmla="val 7097"/>
                <a:gd name="f68" fmla="val 7035"/>
                <a:gd name="f69" fmla="val 6940"/>
                <a:gd name="f70" fmla="val 5892"/>
                <a:gd name="f71" fmla="val 7126"/>
                <a:gd name="f72" fmla="val 5891"/>
                <a:gd name="f73" fmla="val 7154"/>
                <a:gd name="f74" fmla="val 1031"/>
                <a:gd name="f75" fmla="val 999"/>
                <a:gd name="f76" fmla="val 970"/>
                <a:gd name="f77" fmla="val 17"/>
                <a:gd name="f78" fmla="val 953"/>
                <a:gd name="f79" fmla="val 34"/>
                <a:gd name="f80" fmla="val 48"/>
                <a:gd name="f81" fmla="val 939"/>
                <a:gd name="f82" fmla="val 25"/>
                <a:gd name="f83" fmla="val 1"/>
                <a:gd name="f84" fmla="val 1058"/>
                <a:gd name="f85" fmla="val 1106"/>
                <a:gd name="f86" fmla="val 1153"/>
                <a:gd name="f87" fmla="val 72"/>
                <a:gd name="f88" fmla="val 1177"/>
                <a:gd name="f89" fmla="val 787"/>
                <a:gd name="f90" fmla="val 1725"/>
                <a:gd name="f91" fmla="val 739"/>
                <a:gd name="f92" fmla="val 1772"/>
                <a:gd name="f93" fmla="val 1868"/>
                <a:gd name="f94" fmla="val 1939"/>
                <a:gd name="f95" fmla="val 1287"/>
                <a:gd name="f96" fmla="val 2415"/>
                <a:gd name="f97" fmla="val 2439"/>
                <a:gd name="f98" fmla="val 2463"/>
                <a:gd name="f99" fmla="val 2511"/>
                <a:gd name="f100" fmla="val 2558"/>
                <a:gd name="f101" fmla="val 1334"/>
                <a:gd name="f102" fmla="val 2582"/>
                <a:gd name="f103" fmla="val 1787"/>
                <a:gd name="f104" fmla="val 3058"/>
                <a:gd name="f105" fmla="val 1821"/>
                <a:gd name="f106" fmla="val 3075"/>
                <a:gd name="f107" fmla="val 1842"/>
                <a:gd name="f108" fmla="val 3092"/>
                <a:gd name="f109" fmla="val 1869"/>
                <a:gd name="f110" fmla="val 1880"/>
                <a:gd name="f111" fmla="val 1892"/>
                <a:gd name="f112" fmla="val 3089"/>
                <a:gd name="f113" fmla="val 1906"/>
                <a:gd name="f114" fmla="val 3082"/>
                <a:gd name="f115" fmla="val 1918"/>
                <a:gd name="f116" fmla="val 3094"/>
                <a:gd name="f117" fmla="val 1924"/>
                <a:gd name="f118" fmla="val 3100"/>
                <a:gd name="f119" fmla="val 1930"/>
                <a:gd name="f120" fmla="val 1936"/>
                <a:gd name="f121" fmla="val 1942"/>
                <a:gd name="f122" fmla="val 1954"/>
                <a:gd name="f123" fmla="val 2073"/>
                <a:gd name="f124" fmla="val 3201"/>
                <a:gd name="f125" fmla="val 2168"/>
                <a:gd name="f126" fmla="val 3344"/>
                <a:gd name="f127" fmla="val 2263"/>
                <a:gd name="f128" fmla="val 3463"/>
                <a:gd name="f129" fmla="val 2287"/>
                <a:gd name="f130" fmla="val 3511"/>
                <a:gd name="f131" fmla="val 2335"/>
                <a:gd name="f132" fmla="val 3559"/>
                <a:gd name="f133" fmla="val 2382"/>
                <a:gd name="f134" fmla="val 2406"/>
                <a:gd name="f135" fmla="val 3535"/>
                <a:gd name="f136" fmla="val 2477"/>
                <a:gd name="f137" fmla="val 2549"/>
                <a:gd name="f138" fmla="val 3487"/>
                <a:gd name="f139" fmla="val 2573"/>
                <a:gd name="f140" fmla="val 3392"/>
                <a:gd name="f141" fmla="val 2525"/>
                <a:gd name="f142" fmla="val 3320"/>
                <a:gd name="f143" fmla="val 2430"/>
                <a:gd name="f144" fmla="val 3154"/>
                <a:gd name="f145" fmla="val 2311"/>
                <a:gd name="f146" fmla="val 3011"/>
                <a:gd name="f147" fmla="val 2892"/>
                <a:gd name="f148" fmla="val 2906"/>
                <a:gd name="f149" fmla="val 2177"/>
                <a:gd name="f150" fmla="val 3374"/>
                <a:gd name="f151" fmla="val 2605"/>
                <a:gd name="f152" fmla="val 3982"/>
                <a:gd name="f153" fmla="val 2841"/>
                <a:gd name="f154" fmla="val 4610"/>
                <a:gd name="f155" fmla="val 4716"/>
                <a:gd name="f156" fmla="val 4823"/>
                <a:gd name="f157" fmla="val 2834"/>
                <a:gd name="f158" fmla="val 4930"/>
                <a:gd name="f159" fmla="val 2820"/>
                <a:gd name="f160" fmla="val 5009"/>
                <a:gd name="f161" fmla="val 2812"/>
                <a:gd name="f162" fmla="val 5087"/>
                <a:gd name="f163" fmla="val 2806"/>
                <a:gd name="f164" fmla="val 5166"/>
                <a:gd name="f165" fmla="val 5302"/>
                <a:gd name="f166" fmla="val 5437"/>
                <a:gd name="f167" fmla="val 2823"/>
                <a:gd name="f168" fmla="val 5573"/>
                <a:gd name="f169" fmla="val 2868"/>
                <a:gd name="f170" fmla="val 5764"/>
                <a:gd name="f171" fmla="val 2939"/>
                <a:gd name="f172" fmla="val 5931"/>
                <a:gd name="f173" fmla="val 3035"/>
                <a:gd name="f174" fmla="val 6073"/>
                <a:gd name="f175" fmla="val 3178"/>
                <a:gd name="f176" fmla="val 3216"/>
                <a:gd name="f177" fmla="val 6059"/>
                <a:gd name="f178" fmla="val 2930"/>
                <a:gd name="f179" fmla="val 5749"/>
                <a:gd name="f180" fmla="val 2787"/>
                <a:gd name="f181" fmla="val 5321"/>
                <a:gd name="f182" fmla="val 2858"/>
                <a:gd name="f183" fmla="val 4892"/>
                <a:gd name="f184" fmla="val 2882"/>
                <a:gd name="f185" fmla="val 4606"/>
                <a:gd name="f186" fmla="val 4297"/>
                <a:gd name="f187" fmla="val 2811"/>
                <a:gd name="f188" fmla="val 3987"/>
                <a:gd name="f189" fmla="val 2791"/>
                <a:gd name="f190" fmla="val 3908"/>
                <a:gd name="f191" fmla="val 2722"/>
                <a:gd name="f192" fmla="val 3862"/>
                <a:gd name="f193" fmla="val 2659"/>
                <a:gd name="f194" fmla="val 2646"/>
                <a:gd name="f195" fmla="val 2633"/>
                <a:gd name="f196" fmla="val 3864"/>
                <a:gd name="f197" fmla="val 2620"/>
                <a:gd name="f198" fmla="val 3868"/>
                <a:gd name="f199" fmla="val 3892"/>
                <a:gd name="f200" fmla="val 2501"/>
                <a:gd name="f201" fmla="val 4059"/>
                <a:gd name="f202" fmla="val 4321"/>
                <a:gd name="f203" fmla="val 4868"/>
                <a:gd name="f204" fmla="val 5392"/>
                <a:gd name="f205" fmla="val 2644"/>
                <a:gd name="f206" fmla="val 5940"/>
                <a:gd name="f207" fmla="val 3025"/>
                <a:gd name="f208" fmla="val 6321"/>
                <a:gd name="f209" fmla="val 7074"/>
                <a:gd name="f210" fmla="val 10346"/>
                <a:gd name="f211" fmla="val 7264"/>
                <a:gd name="f212" fmla="val 10560"/>
                <a:gd name="f213" fmla="val 7550"/>
                <a:gd name="f214" fmla="val 10679"/>
                <a:gd name="f215" fmla="val 7860"/>
                <a:gd name="f216" fmla="val 8145"/>
                <a:gd name="f217" fmla="val 8431"/>
                <a:gd name="f218" fmla="val 8645"/>
                <a:gd name="f219" fmla="val 8979"/>
                <a:gd name="f220" fmla="val 10012"/>
                <a:gd name="f221" fmla="val 9050"/>
                <a:gd name="f222" fmla="val 9941"/>
                <a:gd name="f223" fmla="val 9846"/>
                <a:gd name="f224" fmla="val 9798"/>
                <a:gd name="f225" fmla="val 8943"/>
                <a:gd name="f226" fmla="val 9762"/>
                <a:gd name="f227" fmla="val 8901"/>
                <a:gd name="f228" fmla="val 9744"/>
                <a:gd name="f229" fmla="val 8863"/>
                <a:gd name="f230" fmla="val 8824"/>
                <a:gd name="f231" fmla="val 8788"/>
                <a:gd name="f232" fmla="val 8764"/>
                <a:gd name="f233" fmla="val 8407"/>
                <a:gd name="f234" fmla="val 10155"/>
                <a:gd name="f235" fmla="val 8241"/>
                <a:gd name="f236" fmla="val 10310"/>
                <a:gd name="f237" fmla="val 8032"/>
                <a:gd name="f238" fmla="val 10387"/>
                <a:gd name="f239" fmla="val 7827"/>
                <a:gd name="f240" fmla="val 7621"/>
                <a:gd name="f241" fmla="val 7419"/>
                <a:gd name="f242" fmla="val 4216"/>
                <a:gd name="f243" fmla="val 7131"/>
                <a:gd name="f244" fmla="val 5541"/>
                <a:gd name="f245" fmla="val 8110"/>
                <a:gd name="f246" fmla="val 6347"/>
                <a:gd name="f247" fmla="val 8787"/>
                <a:gd name="f248" fmla="val 7187"/>
                <a:gd name="f249" fmla="val 7573"/>
                <a:gd name="f250" fmla="val 7966"/>
                <a:gd name="f251" fmla="val 8644"/>
                <a:gd name="f252" fmla="val 8288"/>
                <a:gd name="f253" fmla="val 8321"/>
                <a:gd name="f254" fmla="val 9315"/>
                <a:gd name="f255" fmla="val 7295"/>
                <a:gd name="f256" fmla="val 8581"/>
                <a:gd name="f257" fmla="val 5604"/>
                <a:gd name="f258" fmla="val 7184"/>
                <a:gd name="f259" fmla="val 7155"/>
                <a:gd name="f260" fmla="val 7127"/>
                <a:gd name="f261" fmla="val 5605"/>
                <a:gd name="f262" fmla="val 5607"/>
                <a:gd name="f263" fmla="val 4249"/>
                <a:gd name="f264" fmla="val 9241"/>
                <a:gd name="f265" fmla="val 6392"/>
                <a:gd name="f266" fmla="val 9288"/>
                <a:gd name="f267" fmla="val 6416"/>
                <a:gd name="f268" fmla="val 9312"/>
                <a:gd name="f269" fmla="val 6440"/>
                <a:gd name="f270" fmla="val 9360"/>
                <a:gd name="f271" fmla="val 9407"/>
                <a:gd name="f272" fmla="val 9431"/>
                <a:gd name="f273" fmla="val 9479"/>
                <a:gd name="f274" fmla="val 9550"/>
                <a:gd name="f275" fmla="val 6226"/>
                <a:gd name="f276" fmla="val 6154"/>
                <a:gd name="f277" fmla="val 6312"/>
                <a:gd name="f278" fmla="val 6121"/>
                <a:gd name="f279" fmla="val 5907"/>
                <a:gd name="f280" fmla="val 2677"/>
                <a:gd name="f281" fmla="val 5645"/>
                <a:gd name="f282" fmla="val 2606"/>
                <a:gd name="f283" fmla="val 5486"/>
                <a:gd name="f284" fmla="val 2542"/>
                <a:gd name="f285" fmla="val 5306"/>
                <a:gd name="f286" fmla="val 5126"/>
                <a:gd name="f287" fmla="val 5036"/>
                <a:gd name="f288" fmla="val 4946"/>
                <a:gd name="f289" fmla="val 2519"/>
                <a:gd name="f290" fmla="val 4859"/>
                <a:gd name="f291" fmla="val 2535"/>
                <a:gd name="f292" fmla="val 4778"/>
                <a:gd name="f293" fmla="val 2544"/>
                <a:gd name="f294" fmla="val 4696"/>
                <a:gd name="f295" fmla="val 2548"/>
                <a:gd name="f296" fmla="val 4615"/>
                <a:gd name="f297" fmla="val 4050"/>
                <a:gd name="f298" fmla="val 3489"/>
                <a:gd name="f299" fmla="val 2334"/>
                <a:gd name="f300" fmla="val 3097"/>
                <a:gd name="f301" fmla="val 3049"/>
                <a:gd name="f302" fmla="val 1796"/>
                <a:gd name="f303" fmla="val 1677"/>
                <a:gd name="f304" fmla="val 1534"/>
                <a:gd name="f305" fmla="val 3287"/>
                <a:gd name="f306" fmla="val 1749"/>
                <a:gd name="f307" fmla="val 3311"/>
                <a:gd name="f308" fmla="val 1784"/>
                <a:gd name="f309" fmla="val 3347"/>
                <a:gd name="f310" fmla="val 1802"/>
                <a:gd name="f311" fmla="val 3385"/>
                <a:gd name="f312" fmla="val 3424"/>
                <a:gd name="f313" fmla="val 3466"/>
                <a:gd name="f314" fmla="val 3501"/>
                <a:gd name="f315" fmla="val 3835"/>
                <a:gd name="f316" fmla="val 3883"/>
                <a:gd name="f317" fmla="val 1368"/>
                <a:gd name="f318" fmla="val 1272"/>
                <a:gd name="f319" fmla="val 1201"/>
                <a:gd name="f320" fmla="val 3168"/>
                <a:gd name="f321" fmla="val 534"/>
                <a:gd name="f322" fmla="val 3132"/>
                <a:gd name="f323" fmla="val 498"/>
                <a:gd name="f324" fmla="val 3091"/>
                <a:gd name="f325" fmla="val 481"/>
                <a:gd name="f326" fmla="val 3052"/>
                <a:gd name="f327" fmla="val 3013"/>
                <a:gd name="f328" fmla="val 2978"/>
                <a:gd name="f329" fmla="val 915"/>
                <a:gd name="f330" fmla="val 1082"/>
                <a:gd name="f331" fmla="val 2835"/>
                <a:gd name="f332" fmla="val 1320"/>
                <a:gd name="f333" fmla="val 2692"/>
                <a:gd name="f334" fmla="val 1463"/>
                <a:gd name="f335" fmla="val 2539"/>
                <a:gd name="f336" fmla="val 1303"/>
                <a:gd name="f337" fmla="val 2505"/>
                <a:gd name="f338" fmla="val 1286"/>
                <a:gd name="f339" fmla="val 2446"/>
                <a:gd name="f340" fmla="val 2427"/>
                <a:gd name="f341" fmla="val 1289"/>
                <a:gd name="f342" fmla="val 796"/>
                <a:gd name="f343" fmla="val 772"/>
                <a:gd name="f344" fmla="val 1864"/>
                <a:gd name="f345" fmla="val 760"/>
                <a:gd name="f346" fmla="val 1823"/>
                <a:gd name="f347" fmla="val 1781"/>
                <a:gd name="f348" fmla="val 1739"/>
                <a:gd name="f349" fmla="val 1715"/>
                <a:gd name="f350" fmla="val 1191"/>
                <a:gd name="f351" fmla="val 58"/>
                <a:gd name="f352" fmla="val 1144"/>
                <a:gd name="f353" fmla="val 10"/>
                <a:gd name="f354" fmla="val 1072"/>
                <a:gd name="f355" fmla="val 3"/>
                <a:gd name="f356" fmla="val 1045"/>
                <a:gd name="f357" fmla="*/ f0 1 9551"/>
                <a:gd name="f358" fmla="*/ f1 1 10680"/>
                <a:gd name="f359" fmla="val f2"/>
                <a:gd name="f360" fmla="val f3"/>
                <a:gd name="f361" fmla="val f4"/>
                <a:gd name="f362" fmla="+- f361 0 f359"/>
                <a:gd name="f363" fmla="+- f360 0 f359"/>
                <a:gd name="f364" fmla="*/ f363 1 9551"/>
                <a:gd name="f365" fmla="*/ f362 1 10680"/>
                <a:gd name="f366" fmla="*/ f359 1 f364"/>
                <a:gd name="f367" fmla="*/ f360 1 f364"/>
                <a:gd name="f368" fmla="*/ f359 1 f365"/>
                <a:gd name="f369" fmla="*/ f361 1 f365"/>
                <a:gd name="f370" fmla="*/ f366 f357 1"/>
                <a:gd name="f371" fmla="*/ f367 f357 1"/>
                <a:gd name="f372" fmla="*/ f369 f358 1"/>
                <a:gd name="f373" fmla="*/ f368 f35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0" t="f373" r="f371" b="f372"/>
              <a:pathLst>
                <a:path w="9551" h="10680">
                  <a:moveTo>
                    <a:pt x="f5" y="f6"/>
                  </a:moveTo>
                  <a:lnTo>
                    <a:pt x="f7" y="f8"/>
                  </a:lnTo>
                  <a:lnTo>
                    <a:pt x="f9" y="f10"/>
                  </a:lnTo>
                  <a:lnTo>
                    <a:pt x="f11" y="f12"/>
                  </a:lnTo>
                  <a:lnTo>
                    <a:pt x="f5" y="f6"/>
                  </a:lnTo>
                  <a:close/>
                  <a:moveTo>
                    <a:pt x="f13" y="f14"/>
                  </a:moveTo>
                  <a:lnTo>
                    <a:pt x="f15" y="f16"/>
                  </a:lnTo>
                  <a:lnTo>
                    <a:pt x="f17" y="f18"/>
                  </a:lnTo>
                  <a:lnTo>
                    <a:pt x="f19" y="f20"/>
                  </a:lnTo>
                  <a:lnTo>
                    <a:pt x="f13" y="f14"/>
                  </a:lnTo>
                  <a:close/>
                  <a:moveTo>
                    <a:pt x="f21" y="f22"/>
                  </a:moveTo>
                  <a:lnTo>
                    <a:pt x="f23" y="f24"/>
                  </a:lnTo>
                  <a:lnTo>
                    <a:pt x="f25" y="f26"/>
                  </a:lnTo>
                  <a:lnTo>
                    <a:pt x="f27" y="f28"/>
                  </a:lnTo>
                  <a:lnTo>
                    <a:pt x="f21" y="f22"/>
                  </a:lnTo>
                  <a:close/>
                  <a:moveTo>
                    <a:pt x="f29" y="f30"/>
                  </a:moveTo>
                  <a:lnTo>
                    <a:pt x="f31" y="f32"/>
                  </a:lnTo>
                  <a:lnTo>
                    <a:pt x="f33" y="f34"/>
                  </a:lnTo>
                  <a:lnTo>
                    <a:pt x="f35" y="f36"/>
                  </a:lnTo>
                  <a:lnTo>
                    <a:pt x="f29" y="f30"/>
                  </a:lnTo>
                  <a:close/>
                  <a:moveTo>
                    <a:pt x="f37" y="f38"/>
                  </a:moveTo>
                  <a:lnTo>
                    <a:pt x="f39" y="f40"/>
                  </a:lnTo>
                  <a:lnTo>
                    <a:pt x="f39" y="f41"/>
                  </a:lnTo>
                  <a:lnTo>
                    <a:pt x="f42" y="f41"/>
                  </a:lnTo>
                  <a:lnTo>
                    <a:pt x="f43" y="f44"/>
                  </a:lnTo>
                  <a:lnTo>
                    <a:pt x="f37" y="f38"/>
                  </a:lnTo>
                  <a:close/>
                  <a:moveTo>
                    <a:pt x="f45" y="f46"/>
                  </a:moveTo>
                  <a:cubicBezTo>
                    <a:pt x="f47" y="f46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5"/>
                  </a:cubicBezTo>
                  <a:cubicBezTo>
                    <a:pt x="f57" y="f55"/>
                    <a:pt x="f58" y="f53"/>
                    <a:pt x="f37" y="f51"/>
                  </a:cubicBezTo>
                  <a:cubicBezTo>
                    <a:pt x="f59" y="f60"/>
                    <a:pt x="f61" y="f62"/>
                    <a:pt x="f63" y="f64"/>
                  </a:cubicBezTo>
                  <a:lnTo>
                    <a:pt x="f65" y="f64"/>
                  </a:lnTo>
                  <a:cubicBezTo>
                    <a:pt x="f66" y="f64"/>
                    <a:pt x="f67" y="f68"/>
                    <a:pt x="f67" y="f69"/>
                  </a:cubicBezTo>
                  <a:lnTo>
                    <a:pt x="f67" y="f70"/>
                  </a:lnTo>
                  <a:cubicBezTo>
                    <a:pt x="f71" y="f72"/>
                    <a:pt x="f73" y="f46"/>
                    <a:pt x="f45" y="f46"/>
                  </a:cubicBezTo>
                  <a:close/>
                  <a:moveTo>
                    <a:pt x="f74" y="f2"/>
                  </a:moveTo>
                  <a:cubicBezTo>
                    <a:pt x="f75" y="f2"/>
                    <a:pt x="f76" y="f77"/>
                    <a:pt x="f78" y="f79"/>
                  </a:cubicBezTo>
                  <a:lnTo>
                    <a:pt x="f80" y="f81"/>
                  </a:lnTo>
                  <a:cubicBezTo>
                    <a:pt x="f82" y="f12"/>
                    <a:pt x="f83" y="f16"/>
                    <a:pt x="f83" y="f84"/>
                  </a:cubicBezTo>
                  <a:cubicBezTo>
                    <a:pt x="f83" y="f85"/>
                    <a:pt x="f82" y="f86"/>
                    <a:pt x="f87" y="f88"/>
                  </a:cubicBezTo>
                  <a:lnTo>
                    <a:pt x="f89" y="f90"/>
                  </a:lnTo>
                  <a:cubicBezTo>
                    <a:pt x="f91" y="f92"/>
                    <a:pt x="f91" y="f93"/>
                    <a:pt x="f89" y="f94"/>
                  </a:cubicBezTo>
                  <a:lnTo>
                    <a:pt x="f95" y="f96"/>
                  </a:lnTo>
                  <a:cubicBezTo>
                    <a:pt x="f95" y="f97"/>
                    <a:pt x="f95" y="f97"/>
                    <a:pt x="f95" y="f98"/>
                  </a:cubicBezTo>
                  <a:cubicBezTo>
                    <a:pt x="f95" y="f99"/>
                    <a:pt x="f95" y="f100"/>
                    <a:pt x="f101" y="f102"/>
                  </a:cubicBezTo>
                  <a:lnTo>
                    <a:pt x="f103" y="f104"/>
                  </a:lnTo>
                  <a:cubicBezTo>
                    <a:pt x="f105" y="f106"/>
                    <a:pt x="f107" y="f108"/>
                    <a:pt x="f109" y="f108"/>
                  </a:cubicBezTo>
                  <a:cubicBezTo>
                    <a:pt x="f110" y="f108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18"/>
                  </a:cubicBezTo>
                  <a:cubicBezTo>
                    <a:pt x="f120" y="f118"/>
                    <a:pt x="f121" y="f116"/>
                    <a:pt x="f122" y="f114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2"/>
                  </a:cubicBezTo>
                  <a:cubicBezTo>
                    <a:pt x="f134" y="f132"/>
                    <a:pt x="f29" y="f135"/>
                    <a:pt x="f136" y="f135"/>
                  </a:cubicBezTo>
                  <a:cubicBezTo>
                    <a:pt x="f137" y="f138"/>
                    <a:pt x="f139" y="f140"/>
                    <a:pt x="f141" y="f142"/>
                  </a:cubicBezTo>
                  <a:cubicBezTo>
                    <a:pt x="f143" y="f144"/>
                    <a:pt x="f145" y="f146"/>
                    <a:pt x="f23" y="f147"/>
                  </a:cubicBezTo>
                  <a:lnTo>
                    <a:pt x="f148" y="f149"/>
                  </a:lnTo>
                  <a:cubicBezTo>
                    <a:pt x="f150" y="f151"/>
                    <a:pt x="f152" y="f153"/>
                    <a:pt x="f154" y="f153"/>
                  </a:cubicBezTo>
                  <a:cubicBezTo>
                    <a:pt x="f155" y="f153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3"/>
                  </a:cubicBezTo>
                  <a:cubicBezTo>
                    <a:pt x="f165" y="f163"/>
                    <a:pt x="f166" y="f167"/>
                    <a:pt x="f168" y="f169"/>
                  </a:cubicBezTo>
                  <a:cubicBezTo>
                    <a:pt x="f170" y="f171"/>
                    <a:pt x="f172" y="f173"/>
                    <a:pt x="f174" y="f175"/>
                  </a:cubicBezTo>
                  <a:lnTo>
                    <a:pt x="f176" y="f177"/>
                  </a:ln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4" y="f186"/>
                    <a:pt x="f187" y="f188"/>
                  </a:cubicBezTo>
                  <a:cubicBezTo>
                    <a:pt x="f189" y="f190"/>
                    <a:pt x="f191" y="f192"/>
                    <a:pt x="f193" y="f192"/>
                  </a:cubicBezTo>
                  <a:cubicBezTo>
                    <a:pt x="f194" y="f192"/>
                    <a:pt x="f195" y="f196"/>
                    <a:pt x="f197" y="f198"/>
                  </a:cubicBezTo>
                  <a:cubicBezTo>
                    <a:pt x="f141" y="f199"/>
                    <a:pt x="f136" y="f188"/>
                    <a:pt x="f200" y="f201"/>
                  </a:cubicBezTo>
                  <a:cubicBezTo>
                    <a:pt x="f139" y="f202"/>
                    <a:pt x="f139" y="f185"/>
                    <a:pt x="f137" y="f203"/>
                  </a:cubicBezTo>
                  <a:cubicBezTo>
                    <a:pt x="f136" y="f204"/>
                    <a:pt x="f205" y="f206"/>
                    <a:pt x="f207" y="f208"/>
                  </a:cubicBezTo>
                  <a:lnTo>
                    <a:pt x="f209" y="f210"/>
                  </a:lnTo>
                  <a:cubicBezTo>
                    <a:pt x="f211" y="f212"/>
                    <a:pt x="f213" y="f214"/>
                    <a:pt x="f215" y="f214"/>
                  </a:cubicBezTo>
                  <a:cubicBezTo>
                    <a:pt x="f216" y="f214"/>
                    <a:pt x="f217" y="f212"/>
                    <a:pt x="f218" y="f210"/>
                  </a:cubicBezTo>
                  <a:lnTo>
                    <a:pt x="f219" y="f220"/>
                  </a:lnTo>
                  <a:cubicBezTo>
                    <a:pt x="f221" y="f222"/>
                    <a:pt x="f221" y="f223"/>
                    <a:pt x="f219" y="f224"/>
                  </a:cubicBezTo>
                  <a:cubicBezTo>
                    <a:pt x="f225" y="f226"/>
                    <a:pt x="f227" y="f228"/>
                    <a:pt x="f229" y="f228"/>
                  </a:cubicBezTo>
                  <a:cubicBezTo>
                    <a:pt x="f230" y="f228"/>
                    <a:pt x="f231" y="f226"/>
                    <a:pt x="f232" y="f224"/>
                  </a:cubicBezTo>
                  <a:lnTo>
                    <a:pt x="f233" y="f234"/>
                  </a:lnTo>
                  <a:cubicBezTo>
                    <a:pt x="f235" y="f236"/>
                    <a:pt x="f237" y="f238"/>
                    <a:pt x="f239" y="f238"/>
                  </a:cubicBezTo>
                  <a:cubicBezTo>
                    <a:pt x="f240" y="f238"/>
                    <a:pt x="f241" y="f236"/>
                    <a:pt x="f211" y="f234"/>
                  </a:cubicBezTo>
                  <a:lnTo>
                    <a:pt x="f242" y="f243"/>
                  </a:lnTo>
                  <a:lnTo>
                    <a:pt x="f168" y="f243"/>
                  </a:lnTo>
                  <a:cubicBezTo>
                    <a:pt x="f244" y="f245"/>
                    <a:pt x="f246" y="f247"/>
                    <a:pt x="f248" y="f247"/>
                  </a:cubicBezTo>
                  <a:cubicBezTo>
                    <a:pt x="f249" y="f247"/>
                    <a:pt x="f250" y="f251"/>
                    <a:pt x="f252" y="f253"/>
                  </a:cubicBezTo>
                  <a:cubicBezTo>
                    <a:pt x="f254" y="f255"/>
                    <a:pt x="f256" y="f257"/>
                    <a:pt x="f258" y="f257"/>
                  </a:cubicBezTo>
                  <a:cubicBezTo>
                    <a:pt x="f259" y="f257"/>
                    <a:pt x="f260" y="f261"/>
                    <a:pt x="f67" y="f262"/>
                  </a:cubicBezTo>
                  <a:lnTo>
                    <a:pt x="f67" y="f263"/>
                  </a:lnTo>
                  <a:lnTo>
                    <a:pt x="f264" y="f265"/>
                  </a:lnTo>
                  <a:cubicBezTo>
                    <a:pt x="f266" y="f267"/>
                    <a:pt x="f268" y="f269"/>
                    <a:pt x="f270" y="f269"/>
                  </a:cubicBezTo>
                  <a:cubicBezTo>
                    <a:pt x="f271" y="f269"/>
                    <a:pt x="f272" y="f267"/>
                    <a:pt x="f273" y="f265"/>
                  </a:cubicBezTo>
                  <a:cubicBezTo>
                    <a:pt x="f274" y="f208"/>
                    <a:pt x="f274" y="f275"/>
                    <a:pt x="f273" y="f276"/>
                  </a:cubicBezTo>
                  <a:lnTo>
                    <a:pt x="f277" y="f146"/>
                  </a:lnTo>
                  <a:cubicBezTo>
                    <a:pt x="f278" y="f159"/>
                    <a:pt x="f279" y="f280"/>
                    <a:pt x="f281" y="f282"/>
                  </a:cubicBezTo>
                  <a:cubicBezTo>
                    <a:pt x="f283" y="f284"/>
                    <a:pt x="f285" y="f99"/>
                    <a:pt x="f286" y="f99"/>
                  </a:cubicBezTo>
                  <a:cubicBezTo>
                    <a:pt x="f287" y="f99"/>
                    <a:pt x="f288" y="f289"/>
                    <a:pt x="f290" y="f291"/>
                  </a:cubicBezTo>
                  <a:cubicBezTo>
                    <a:pt x="f292" y="f293"/>
                    <a:pt x="f294" y="f295"/>
                    <a:pt x="f296" y="f295"/>
                  </a:cubicBezTo>
                  <a:cubicBezTo>
                    <a:pt x="f297" y="f295"/>
                    <a:pt x="f298" y="f299"/>
                    <a:pt x="f5" y="f94"/>
                  </a:cubicBezTo>
                  <a:cubicBezTo>
                    <a:pt x="f300" y="f111"/>
                    <a:pt x="f5" y="f28"/>
                    <a:pt x="f301" y="f302"/>
                  </a:cubicBezTo>
                  <a:lnTo>
                    <a:pt x="f148" y="f303"/>
                  </a:lnTo>
                  <a:lnTo>
                    <a:pt x="f301" y="f304"/>
                  </a:lnTo>
                  <a:lnTo>
                    <a:pt x="f305" y="f306"/>
                  </a:lnTo>
                  <a:cubicBezTo>
                    <a:pt x="f307" y="f308"/>
                    <a:pt x="f309" y="f310"/>
                    <a:pt x="f311" y="f310"/>
                  </a:cubicBezTo>
                  <a:cubicBezTo>
                    <a:pt x="f312" y="f310"/>
                    <a:pt x="f313" y="f308"/>
                    <a:pt x="f314" y="f306"/>
                  </a:cubicBezTo>
                  <a:lnTo>
                    <a:pt x="f315" y="f10"/>
                  </a:lnTo>
                  <a:cubicBezTo>
                    <a:pt x="f316" y="f317"/>
                    <a:pt x="f316" y="f318"/>
                    <a:pt x="f315" y="f319"/>
                  </a:cubicBezTo>
                  <a:lnTo>
                    <a:pt x="f320" y="f321"/>
                  </a:lnTo>
                  <a:cubicBezTo>
                    <a:pt x="f322" y="f323"/>
                    <a:pt x="f324" y="f325"/>
                    <a:pt x="f326" y="f325"/>
                  </a:cubicBezTo>
                  <a:cubicBezTo>
                    <a:pt x="f327" y="f325"/>
                    <a:pt x="f328" y="f323"/>
                    <a:pt x="f11" y="f321"/>
                  </a:cubicBezTo>
                  <a:lnTo>
                    <a:pt x="f197" y="f6"/>
                  </a:lnTo>
                  <a:cubicBezTo>
                    <a:pt x="f137" y="f329"/>
                    <a:pt x="f137" y="f20"/>
                    <a:pt x="f197" y="f330"/>
                  </a:cubicBezTo>
                  <a:lnTo>
                    <a:pt x="f331" y="f332"/>
                  </a:lnTo>
                  <a:lnTo>
                    <a:pt x="f333" y="f334"/>
                  </a:lnTo>
                  <a:lnTo>
                    <a:pt x="f139" y="f332"/>
                  </a:lnTo>
                  <a:cubicBezTo>
                    <a:pt x="f335" y="f336"/>
                    <a:pt x="f337" y="f338"/>
                    <a:pt x="f98" y="f338"/>
                  </a:cubicBezTo>
                  <a:cubicBezTo>
                    <a:pt x="f339" y="f338"/>
                    <a:pt x="f340" y="f341"/>
                    <a:pt x="f134" y="f8"/>
                  </a:cubicBezTo>
                  <a:lnTo>
                    <a:pt x="f119" y="f342"/>
                  </a:lnTo>
                  <a:cubicBezTo>
                    <a:pt x="f113" y="f343"/>
                    <a:pt x="f344" y="f345"/>
                    <a:pt x="f346" y="f345"/>
                  </a:cubicBezTo>
                  <a:cubicBezTo>
                    <a:pt x="f347" y="f345"/>
                    <a:pt x="f348" y="f343"/>
                    <a:pt x="f349" y="f342"/>
                  </a:cubicBezTo>
                  <a:lnTo>
                    <a:pt x="f350" y="f351"/>
                  </a:lnTo>
                  <a:cubicBezTo>
                    <a:pt x="f352" y="f79"/>
                    <a:pt x="f27" y="f353"/>
                    <a:pt x="f354" y="f353"/>
                  </a:cubicBezTo>
                  <a:cubicBezTo>
                    <a:pt x="f84" y="f355"/>
                    <a:pt x="f356" y="f2"/>
                    <a:pt x="f74" y="f2"/>
                  </a:cubicBezTo>
                  <a:close/>
                </a:path>
              </a:pathLst>
            </a:custGeom>
            <a:solidFill>
              <a:srgbClr val="F1F1F1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59" name="Google Shape;927;p73">
            <a:extLst>
              <a:ext uri="{FF2B5EF4-FFF2-40B4-BE49-F238E27FC236}">
                <a16:creationId xmlns:a16="http://schemas.microsoft.com/office/drawing/2014/main" id="{A235DC2E-72FD-EF01-465B-28DAECEDD7C7}"/>
              </a:ext>
            </a:extLst>
          </p:cNvPr>
          <p:cNvSpPr txBox="1"/>
          <p:nvPr/>
        </p:nvSpPr>
        <p:spPr>
          <a:xfrm>
            <a:off x="5790026" y="1763356"/>
            <a:ext cx="1986003" cy="397800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Motorcycle basics</a:t>
            </a:r>
          </a:p>
        </p:txBody>
      </p:sp>
      <p:sp>
        <p:nvSpPr>
          <p:cNvPr id="60" name="Google Shape;928;p73">
            <a:extLst>
              <a:ext uri="{FF2B5EF4-FFF2-40B4-BE49-F238E27FC236}">
                <a16:creationId xmlns:a16="http://schemas.microsoft.com/office/drawing/2014/main" id="{A257D6C8-C37B-FBD2-0742-784D620E9D3D}"/>
              </a:ext>
            </a:extLst>
          </p:cNvPr>
          <p:cNvSpPr txBox="1"/>
          <p:nvPr/>
        </p:nvSpPr>
        <p:spPr>
          <a:xfrm>
            <a:off x="5790072" y="2927085"/>
            <a:ext cx="1986003" cy="397800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Street test contest</a:t>
            </a:r>
          </a:p>
        </p:txBody>
      </p:sp>
      <p:sp>
        <p:nvSpPr>
          <p:cNvPr id="61" name="Google Shape;929;p73">
            <a:extLst>
              <a:ext uri="{FF2B5EF4-FFF2-40B4-BE49-F238E27FC236}">
                <a16:creationId xmlns:a16="http://schemas.microsoft.com/office/drawing/2014/main" id="{CE001677-48E0-B495-DE17-C73D3151C8C4}"/>
              </a:ext>
            </a:extLst>
          </p:cNvPr>
          <p:cNvSpPr txBox="1"/>
          <p:nvPr/>
        </p:nvSpPr>
        <p:spPr>
          <a:xfrm>
            <a:off x="5790026" y="1282025"/>
            <a:ext cx="1986003" cy="433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13:00H</a:t>
            </a:r>
          </a:p>
        </p:txBody>
      </p:sp>
      <p:sp>
        <p:nvSpPr>
          <p:cNvPr id="62" name="Google Shape;930;p73">
            <a:extLst>
              <a:ext uri="{FF2B5EF4-FFF2-40B4-BE49-F238E27FC236}">
                <a16:creationId xmlns:a16="http://schemas.microsoft.com/office/drawing/2014/main" id="{87A76DF6-E5E8-4457-EE6F-FD7864D86CB6}"/>
              </a:ext>
            </a:extLst>
          </p:cNvPr>
          <p:cNvSpPr txBox="1"/>
          <p:nvPr/>
        </p:nvSpPr>
        <p:spPr>
          <a:xfrm>
            <a:off x="5789971" y="2443999"/>
            <a:ext cx="1986003" cy="433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14:00H</a:t>
            </a:r>
          </a:p>
        </p:txBody>
      </p:sp>
      <p:sp>
        <p:nvSpPr>
          <p:cNvPr id="63" name="Google Shape;931;p73">
            <a:extLst>
              <a:ext uri="{FF2B5EF4-FFF2-40B4-BE49-F238E27FC236}">
                <a16:creationId xmlns:a16="http://schemas.microsoft.com/office/drawing/2014/main" id="{557AC504-2B3A-C30A-FBCC-56014F98981F}"/>
              </a:ext>
            </a:extLst>
          </p:cNvPr>
          <p:cNvSpPr txBox="1"/>
          <p:nvPr/>
        </p:nvSpPr>
        <p:spPr>
          <a:xfrm>
            <a:off x="1367924" y="2444877"/>
            <a:ext cx="1986003" cy="433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0" anchor="ctr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11:00H</a:t>
            </a:r>
          </a:p>
        </p:txBody>
      </p:sp>
      <p:sp>
        <p:nvSpPr>
          <p:cNvPr id="64" name="Google Shape;932;p73">
            <a:extLst>
              <a:ext uri="{FF2B5EF4-FFF2-40B4-BE49-F238E27FC236}">
                <a16:creationId xmlns:a16="http://schemas.microsoft.com/office/drawing/2014/main" id="{21BA3E0B-5EBE-619F-0DEB-55D30833A9C2}"/>
              </a:ext>
            </a:extLst>
          </p:cNvPr>
          <p:cNvSpPr txBox="1"/>
          <p:nvPr/>
        </p:nvSpPr>
        <p:spPr>
          <a:xfrm>
            <a:off x="1367924" y="2926198"/>
            <a:ext cx="1986003" cy="397800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Respecting traffic signs</a:t>
            </a:r>
          </a:p>
        </p:txBody>
      </p:sp>
      <p:sp>
        <p:nvSpPr>
          <p:cNvPr id="65" name="Google Shape;933;p73">
            <a:extLst>
              <a:ext uri="{FF2B5EF4-FFF2-40B4-BE49-F238E27FC236}">
                <a16:creationId xmlns:a16="http://schemas.microsoft.com/office/drawing/2014/main" id="{AF9EDE4F-43E0-B507-2048-65DA1FA6457D}"/>
              </a:ext>
            </a:extLst>
          </p:cNvPr>
          <p:cNvSpPr txBox="1"/>
          <p:nvPr/>
        </p:nvSpPr>
        <p:spPr>
          <a:xfrm>
            <a:off x="1367924" y="3606613"/>
            <a:ext cx="1986003" cy="433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0" anchor="ctr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12:00H</a:t>
            </a:r>
          </a:p>
        </p:txBody>
      </p:sp>
      <p:sp>
        <p:nvSpPr>
          <p:cNvPr id="66" name="Google Shape;934;p73">
            <a:extLst>
              <a:ext uri="{FF2B5EF4-FFF2-40B4-BE49-F238E27FC236}">
                <a16:creationId xmlns:a16="http://schemas.microsoft.com/office/drawing/2014/main" id="{AAF47489-0D75-D74B-595D-E612CBE19C82}"/>
              </a:ext>
            </a:extLst>
          </p:cNvPr>
          <p:cNvSpPr txBox="1"/>
          <p:nvPr/>
        </p:nvSpPr>
        <p:spPr>
          <a:xfrm>
            <a:off x="1367924" y="4087944"/>
            <a:ext cx="1986003" cy="397800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Race for charity</a:t>
            </a:r>
          </a:p>
        </p:txBody>
      </p:sp>
      <p:sp>
        <p:nvSpPr>
          <p:cNvPr id="67" name="Google Shape;935;p73">
            <a:extLst>
              <a:ext uri="{FF2B5EF4-FFF2-40B4-BE49-F238E27FC236}">
                <a16:creationId xmlns:a16="http://schemas.microsoft.com/office/drawing/2014/main" id="{F9DEDDB1-9FA9-AB1F-0B64-BE8DB9EA8C37}"/>
              </a:ext>
            </a:extLst>
          </p:cNvPr>
          <p:cNvSpPr txBox="1"/>
          <p:nvPr/>
        </p:nvSpPr>
        <p:spPr>
          <a:xfrm>
            <a:off x="1367924" y="1281376"/>
            <a:ext cx="1986003" cy="433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0" anchor="ctr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10:00H</a:t>
            </a:r>
          </a:p>
        </p:txBody>
      </p:sp>
      <p:sp>
        <p:nvSpPr>
          <p:cNvPr id="68" name="Google Shape;936;p73">
            <a:extLst>
              <a:ext uri="{FF2B5EF4-FFF2-40B4-BE49-F238E27FC236}">
                <a16:creationId xmlns:a16="http://schemas.microsoft.com/office/drawing/2014/main" id="{0C2024D0-6576-8A2A-B846-8923238DBACF}"/>
              </a:ext>
            </a:extLst>
          </p:cNvPr>
          <p:cNvSpPr txBox="1"/>
          <p:nvPr/>
        </p:nvSpPr>
        <p:spPr>
          <a:xfrm>
            <a:off x="1367924" y="1764453"/>
            <a:ext cx="1986003" cy="397800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Models exhibition</a:t>
            </a:r>
          </a:p>
        </p:txBody>
      </p:sp>
      <p:sp>
        <p:nvSpPr>
          <p:cNvPr id="69" name="Google Shape;937;p73">
            <a:extLst>
              <a:ext uri="{FF2B5EF4-FFF2-40B4-BE49-F238E27FC236}">
                <a16:creationId xmlns:a16="http://schemas.microsoft.com/office/drawing/2014/main" id="{78E29416-005A-E2CB-E903-AA136569C3AE}"/>
              </a:ext>
            </a:extLst>
          </p:cNvPr>
          <p:cNvSpPr txBox="1"/>
          <p:nvPr/>
        </p:nvSpPr>
        <p:spPr>
          <a:xfrm>
            <a:off x="5790072" y="3605972"/>
            <a:ext cx="1986003" cy="433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CLOSE PARTY</a:t>
            </a:r>
          </a:p>
        </p:txBody>
      </p:sp>
      <p:sp>
        <p:nvSpPr>
          <p:cNvPr id="70" name="Google Shape;938;p73">
            <a:extLst>
              <a:ext uri="{FF2B5EF4-FFF2-40B4-BE49-F238E27FC236}">
                <a16:creationId xmlns:a16="http://schemas.microsoft.com/office/drawing/2014/main" id="{B7534950-FE71-A3ED-D94A-2C37149D0E2B}"/>
              </a:ext>
            </a:extLst>
          </p:cNvPr>
          <p:cNvSpPr txBox="1"/>
          <p:nvPr/>
        </p:nvSpPr>
        <p:spPr>
          <a:xfrm>
            <a:off x="5790072" y="4089059"/>
            <a:ext cx="1986003" cy="397800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Close party</a:t>
            </a:r>
          </a:p>
        </p:txBody>
      </p:sp>
      <p:sp>
        <p:nvSpPr>
          <p:cNvPr id="71" name="Rectángulo 71">
            <a:extLst>
              <a:ext uri="{FF2B5EF4-FFF2-40B4-BE49-F238E27FC236}">
                <a16:creationId xmlns:a16="http://schemas.microsoft.com/office/drawing/2014/main" id="{BB6C3DDA-5947-1766-007F-AC04E6F6A76B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72" name="Conector recto 72">
            <a:extLst>
              <a:ext uri="{FF2B5EF4-FFF2-40B4-BE49-F238E27FC236}">
                <a16:creationId xmlns:a16="http://schemas.microsoft.com/office/drawing/2014/main" id="{B0ED104A-7B95-48F6-3F0F-342C9608B1F5}"/>
              </a:ext>
            </a:extLst>
          </p:cNvPr>
          <p:cNvCxnSpPr>
            <a:endCxn id="71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73" name="Grupo 73">
            <a:extLst>
              <a:ext uri="{FF2B5EF4-FFF2-40B4-BE49-F238E27FC236}">
                <a16:creationId xmlns:a16="http://schemas.microsoft.com/office/drawing/2014/main" id="{E8967248-C2C9-74D0-2AC5-D9E1F7154F27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74" name="Forma libre: forma 74">
              <a:extLst>
                <a:ext uri="{FF2B5EF4-FFF2-40B4-BE49-F238E27FC236}">
                  <a16:creationId xmlns:a16="http://schemas.microsoft.com/office/drawing/2014/main" id="{94158D7B-6402-BE8D-1D69-C963820B015C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Forma libre: forma 75">
              <a:extLst>
                <a:ext uri="{FF2B5EF4-FFF2-40B4-BE49-F238E27FC236}">
                  <a16:creationId xmlns:a16="http://schemas.microsoft.com/office/drawing/2014/main" id="{0BBE6913-1172-BAA7-13EE-B98540D7FF12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orma libre: forma 76">
              <a:extLst>
                <a:ext uri="{FF2B5EF4-FFF2-40B4-BE49-F238E27FC236}">
                  <a16:creationId xmlns:a16="http://schemas.microsoft.com/office/drawing/2014/main" id="{174B63EA-5A94-145A-01CB-69ACD86ECCC2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orma libre: forma 77">
              <a:extLst>
                <a:ext uri="{FF2B5EF4-FFF2-40B4-BE49-F238E27FC236}">
                  <a16:creationId xmlns:a16="http://schemas.microsoft.com/office/drawing/2014/main" id="{C97C5AEC-3D94-A3C7-B53D-2A9672BDB46C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orma libre: forma 78">
              <a:extLst>
                <a:ext uri="{FF2B5EF4-FFF2-40B4-BE49-F238E27FC236}">
                  <a16:creationId xmlns:a16="http://schemas.microsoft.com/office/drawing/2014/main" id="{78C55368-C7EF-6451-A77D-ADE1E06759FD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orma libre: forma 79">
              <a:extLst>
                <a:ext uri="{FF2B5EF4-FFF2-40B4-BE49-F238E27FC236}">
                  <a16:creationId xmlns:a16="http://schemas.microsoft.com/office/drawing/2014/main" id="{A11FC07A-E572-A4EC-C3E1-9FB6C28D72B5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orma libre: forma 80">
              <a:extLst>
                <a:ext uri="{FF2B5EF4-FFF2-40B4-BE49-F238E27FC236}">
                  <a16:creationId xmlns:a16="http://schemas.microsoft.com/office/drawing/2014/main" id="{50616D99-F0EF-20FD-1355-B93F9579F09F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orma libre: forma 81">
              <a:extLst>
                <a:ext uri="{FF2B5EF4-FFF2-40B4-BE49-F238E27FC236}">
                  <a16:creationId xmlns:a16="http://schemas.microsoft.com/office/drawing/2014/main" id="{C0C265C5-A998-685E-160B-BFB5765F3005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Forma libre: forma 82">
              <a:extLst>
                <a:ext uri="{FF2B5EF4-FFF2-40B4-BE49-F238E27FC236}">
                  <a16:creationId xmlns:a16="http://schemas.microsoft.com/office/drawing/2014/main" id="{C5A4B473-8360-5EC9-6D6E-616FEC55ABD7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Forma libre: forma 83">
              <a:extLst>
                <a:ext uri="{FF2B5EF4-FFF2-40B4-BE49-F238E27FC236}">
                  <a16:creationId xmlns:a16="http://schemas.microsoft.com/office/drawing/2014/main" id="{1FEE0305-4CB4-3D64-80BE-42E4CCEA513D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Forma libre: forma 84">
              <a:extLst>
                <a:ext uri="{FF2B5EF4-FFF2-40B4-BE49-F238E27FC236}">
                  <a16:creationId xmlns:a16="http://schemas.microsoft.com/office/drawing/2014/main" id="{9E784706-F649-F76F-A42A-A5D725FBE50E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Forma libre: forma 85">
              <a:extLst>
                <a:ext uri="{FF2B5EF4-FFF2-40B4-BE49-F238E27FC236}">
                  <a16:creationId xmlns:a16="http://schemas.microsoft.com/office/drawing/2014/main" id="{4985C8D5-E784-7461-6F3F-01DBB06E1D01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Forma libre: forma 86">
              <a:extLst>
                <a:ext uri="{FF2B5EF4-FFF2-40B4-BE49-F238E27FC236}">
                  <a16:creationId xmlns:a16="http://schemas.microsoft.com/office/drawing/2014/main" id="{15839DAA-AAF0-30DE-425F-358E25235FD0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7" name="Forma libre: forma 87">
              <a:extLst>
                <a:ext uri="{FF2B5EF4-FFF2-40B4-BE49-F238E27FC236}">
                  <a16:creationId xmlns:a16="http://schemas.microsoft.com/office/drawing/2014/main" id="{E011110B-5967-9E2F-5D25-D2151F1186AC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Forma libre: forma 88">
              <a:extLst>
                <a:ext uri="{FF2B5EF4-FFF2-40B4-BE49-F238E27FC236}">
                  <a16:creationId xmlns:a16="http://schemas.microsoft.com/office/drawing/2014/main" id="{6B54C405-CEE1-CED7-A7BA-2564D9A103B5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Forma libre: forma 89">
              <a:extLst>
                <a:ext uri="{FF2B5EF4-FFF2-40B4-BE49-F238E27FC236}">
                  <a16:creationId xmlns:a16="http://schemas.microsoft.com/office/drawing/2014/main" id="{8A462DC2-7788-3C6D-12F4-ED6ECBB242F1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Forma libre: forma 90">
              <a:extLst>
                <a:ext uri="{FF2B5EF4-FFF2-40B4-BE49-F238E27FC236}">
                  <a16:creationId xmlns:a16="http://schemas.microsoft.com/office/drawing/2014/main" id="{63C43CD5-063F-B17B-9A48-E89C3FB05257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Forma libre: forma 91">
              <a:extLst>
                <a:ext uri="{FF2B5EF4-FFF2-40B4-BE49-F238E27FC236}">
                  <a16:creationId xmlns:a16="http://schemas.microsoft.com/office/drawing/2014/main" id="{6CF16C96-C035-C641-9F22-48FA1F32BD41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Forma libre: forma 92">
              <a:extLst>
                <a:ext uri="{FF2B5EF4-FFF2-40B4-BE49-F238E27FC236}">
                  <a16:creationId xmlns:a16="http://schemas.microsoft.com/office/drawing/2014/main" id="{B002B38E-25FB-F264-5107-7BB7B7F1F52D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3" name="Forma libre: forma 93">
              <a:extLst>
                <a:ext uri="{FF2B5EF4-FFF2-40B4-BE49-F238E27FC236}">
                  <a16:creationId xmlns:a16="http://schemas.microsoft.com/office/drawing/2014/main" id="{FE2976A3-C740-6F29-7960-74CE0BA1D352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4" name="Forma libre: forma 94">
              <a:extLst>
                <a:ext uri="{FF2B5EF4-FFF2-40B4-BE49-F238E27FC236}">
                  <a16:creationId xmlns:a16="http://schemas.microsoft.com/office/drawing/2014/main" id="{ADA837EA-F503-5176-4EA0-778FDD46F0BB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5" name="Forma libre: forma 95">
              <a:extLst>
                <a:ext uri="{FF2B5EF4-FFF2-40B4-BE49-F238E27FC236}">
                  <a16:creationId xmlns:a16="http://schemas.microsoft.com/office/drawing/2014/main" id="{042674FE-D3E1-1200-6CCB-2102B4F909A7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Forma libre: forma 96">
              <a:extLst>
                <a:ext uri="{FF2B5EF4-FFF2-40B4-BE49-F238E27FC236}">
                  <a16:creationId xmlns:a16="http://schemas.microsoft.com/office/drawing/2014/main" id="{D090DFD8-28DD-8816-C93F-1DB1822F4AF2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Forma libre: forma 97">
              <a:extLst>
                <a:ext uri="{FF2B5EF4-FFF2-40B4-BE49-F238E27FC236}">
                  <a16:creationId xmlns:a16="http://schemas.microsoft.com/office/drawing/2014/main" id="{B3755656-7FC3-6EAA-87F1-1342C37D5A03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Forma libre: forma 98">
              <a:extLst>
                <a:ext uri="{FF2B5EF4-FFF2-40B4-BE49-F238E27FC236}">
                  <a16:creationId xmlns:a16="http://schemas.microsoft.com/office/drawing/2014/main" id="{8D38D5EE-E16C-0825-B351-7A4C5916CB09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9" name="Forma libre: forma 99">
              <a:extLst>
                <a:ext uri="{FF2B5EF4-FFF2-40B4-BE49-F238E27FC236}">
                  <a16:creationId xmlns:a16="http://schemas.microsoft.com/office/drawing/2014/main" id="{4803B9FF-3D06-BA7F-7074-22C92E83BB15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0" name="Forma libre: forma 100">
              <a:extLst>
                <a:ext uri="{FF2B5EF4-FFF2-40B4-BE49-F238E27FC236}">
                  <a16:creationId xmlns:a16="http://schemas.microsoft.com/office/drawing/2014/main" id="{4891CE08-0714-A642-3413-8975B1A59414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Forma libre: forma 101">
              <a:extLst>
                <a:ext uri="{FF2B5EF4-FFF2-40B4-BE49-F238E27FC236}">
                  <a16:creationId xmlns:a16="http://schemas.microsoft.com/office/drawing/2014/main" id="{E9FB3942-E313-5D10-6D83-646752B94AF2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2" name="Forma libre: forma 102">
              <a:extLst>
                <a:ext uri="{FF2B5EF4-FFF2-40B4-BE49-F238E27FC236}">
                  <a16:creationId xmlns:a16="http://schemas.microsoft.com/office/drawing/2014/main" id="{E75349AB-A340-B094-F9D7-CAFED98C2AC2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3" name="Forma libre: forma 103">
              <a:extLst>
                <a:ext uri="{FF2B5EF4-FFF2-40B4-BE49-F238E27FC236}">
                  <a16:creationId xmlns:a16="http://schemas.microsoft.com/office/drawing/2014/main" id="{0A3DF9FB-5FA4-FE7C-127C-391397AF73A7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4" name="Forma libre: forma 104">
              <a:extLst>
                <a:ext uri="{FF2B5EF4-FFF2-40B4-BE49-F238E27FC236}">
                  <a16:creationId xmlns:a16="http://schemas.microsoft.com/office/drawing/2014/main" id="{63665235-C8DE-274C-AE7E-5DCAE9BAFE1B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5" name="Forma libre: forma 105">
              <a:extLst>
                <a:ext uri="{FF2B5EF4-FFF2-40B4-BE49-F238E27FC236}">
                  <a16:creationId xmlns:a16="http://schemas.microsoft.com/office/drawing/2014/main" id="{8B3D7B8D-BC31-DECD-B0FA-E35023BCF5D3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6" name="Forma libre: forma 106">
              <a:extLst>
                <a:ext uri="{FF2B5EF4-FFF2-40B4-BE49-F238E27FC236}">
                  <a16:creationId xmlns:a16="http://schemas.microsoft.com/office/drawing/2014/main" id="{885BEA82-D49E-10E2-E0CC-4C40DE4E0D99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7" name="Forma libre: forma 107">
              <a:extLst>
                <a:ext uri="{FF2B5EF4-FFF2-40B4-BE49-F238E27FC236}">
                  <a16:creationId xmlns:a16="http://schemas.microsoft.com/office/drawing/2014/main" id="{12A9D541-330B-3CB8-59C6-54654D35E1DC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8" name="Forma libre: forma 108">
              <a:extLst>
                <a:ext uri="{FF2B5EF4-FFF2-40B4-BE49-F238E27FC236}">
                  <a16:creationId xmlns:a16="http://schemas.microsoft.com/office/drawing/2014/main" id="{177D8345-0E61-9FA7-F85D-A07D89F89217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9" name="Forma libre: forma 109">
              <a:extLst>
                <a:ext uri="{FF2B5EF4-FFF2-40B4-BE49-F238E27FC236}">
                  <a16:creationId xmlns:a16="http://schemas.microsoft.com/office/drawing/2014/main" id="{53F15289-ADF9-E461-11DC-BCC09EA046F4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0" name="Forma libre: forma 110">
              <a:extLst>
                <a:ext uri="{FF2B5EF4-FFF2-40B4-BE49-F238E27FC236}">
                  <a16:creationId xmlns:a16="http://schemas.microsoft.com/office/drawing/2014/main" id="{07FFCE95-0A97-0EFF-C0C9-75019F3EBA37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1" name="Forma libre: forma 111">
              <a:extLst>
                <a:ext uri="{FF2B5EF4-FFF2-40B4-BE49-F238E27FC236}">
                  <a16:creationId xmlns:a16="http://schemas.microsoft.com/office/drawing/2014/main" id="{ACC3B53E-B813-4054-C9F0-49AA687ED46E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2" name="Forma libre: forma 112">
              <a:extLst>
                <a:ext uri="{FF2B5EF4-FFF2-40B4-BE49-F238E27FC236}">
                  <a16:creationId xmlns:a16="http://schemas.microsoft.com/office/drawing/2014/main" id="{83910E49-7D7A-6CCB-8F7F-B949F1B3B8ED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Forma libre: forma 113">
              <a:extLst>
                <a:ext uri="{FF2B5EF4-FFF2-40B4-BE49-F238E27FC236}">
                  <a16:creationId xmlns:a16="http://schemas.microsoft.com/office/drawing/2014/main" id="{F13F7CEE-2326-21D8-0DD8-8F89D6BCB669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4" name="Forma libre: forma 114">
              <a:extLst>
                <a:ext uri="{FF2B5EF4-FFF2-40B4-BE49-F238E27FC236}">
                  <a16:creationId xmlns:a16="http://schemas.microsoft.com/office/drawing/2014/main" id="{14543DDD-80BE-2926-0F3D-62A3436E7E91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5" name="Forma libre: forma 115">
              <a:extLst>
                <a:ext uri="{FF2B5EF4-FFF2-40B4-BE49-F238E27FC236}">
                  <a16:creationId xmlns:a16="http://schemas.microsoft.com/office/drawing/2014/main" id="{0A0016E9-E420-0257-CB7A-0A3D121089F1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6" name="Forma libre: forma 116">
              <a:extLst>
                <a:ext uri="{FF2B5EF4-FFF2-40B4-BE49-F238E27FC236}">
                  <a16:creationId xmlns:a16="http://schemas.microsoft.com/office/drawing/2014/main" id="{EA5702D4-6C1E-C491-BBE4-0BDB0CD7341A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7" name="Forma libre: forma 117">
              <a:extLst>
                <a:ext uri="{FF2B5EF4-FFF2-40B4-BE49-F238E27FC236}">
                  <a16:creationId xmlns:a16="http://schemas.microsoft.com/office/drawing/2014/main" id="{AF19DB99-25DD-9DD6-A5F2-893A4E2C5BAB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8" name="Forma libre: forma 118">
              <a:extLst>
                <a:ext uri="{FF2B5EF4-FFF2-40B4-BE49-F238E27FC236}">
                  <a16:creationId xmlns:a16="http://schemas.microsoft.com/office/drawing/2014/main" id="{BD4936B5-AEE5-A478-0C72-9A75F8003A61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9" name="Forma libre: forma 119">
              <a:extLst>
                <a:ext uri="{FF2B5EF4-FFF2-40B4-BE49-F238E27FC236}">
                  <a16:creationId xmlns:a16="http://schemas.microsoft.com/office/drawing/2014/main" id="{95DED207-D6B7-759A-9BF5-C4EA7D99CFB7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0" name="Forma libre: forma 120">
              <a:extLst>
                <a:ext uri="{FF2B5EF4-FFF2-40B4-BE49-F238E27FC236}">
                  <a16:creationId xmlns:a16="http://schemas.microsoft.com/office/drawing/2014/main" id="{8C7BA55C-983C-136E-57FA-2161B9B62AAF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1" name="Forma libre: forma 121">
              <a:extLst>
                <a:ext uri="{FF2B5EF4-FFF2-40B4-BE49-F238E27FC236}">
                  <a16:creationId xmlns:a16="http://schemas.microsoft.com/office/drawing/2014/main" id="{75253763-9511-F68B-7E09-49BF88093165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2" name="Forma libre: forma 122">
              <a:extLst>
                <a:ext uri="{FF2B5EF4-FFF2-40B4-BE49-F238E27FC236}">
                  <a16:creationId xmlns:a16="http://schemas.microsoft.com/office/drawing/2014/main" id="{7A443B35-BA68-628F-E7D4-5C5295590173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3" name="Forma libre: forma 123">
              <a:extLst>
                <a:ext uri="{FF2B5EF4-FFF2-40B4-BE49-F238E27FC236}">
                  <a16:creationId xmlns:a16="http://schemas.microsoft.com/office/drawing/2014/main" id="{96CAE026-DB42-F17F-7347-94B4F16C3651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4" name="Forma libre: forma 124">
              <a:extLst>
                <a:ext uri="{FF2B5EF4-FFF2-40B4-BE49-F238E27FC236}">
                  <a16:creationId xmlns:a16="http://schemas.microsoft.com/office/drawing/2014/main" id="{6EA839D6-EC6D-0D30-1D29-7EEE33E138E6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5" name="Forma libre: forma 125">
              <a:extLst>
                <a:ext uri="{FF2B5EF4-FFF2-40B4-BE49-F238E27FC236}">
                  <a16:creationId xmlns:a16="http://schemas.microsoft.com/office/drawing/2014/main" id="{3904DC1F-23F7-5B67-69EB-75B3426A9009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44;p74">
            <a:extLst>
              <a:ext uri="{FF2B5EF4-FFF2-40B4-BE49-F238E27FC236}">
                <a16:creationId xmlns:a16="http://schemas.microsoft.com/office/drawing/2014/main" id="{E465D7EE-6256-59D2-9E38-A2EDAC6DFF41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MAIN NEXT RACES</a:t>
            </a:r>
          </a:p>
        </p:txBody>
      </p:sp>
      <p:grpSp>
        <p:nvGrpSpPr>
          <p:cNvPr id="3" name="Google Shape;945;p74">
            <a:extLst>
              <a:ext uri="{FF2B5EF4-FFF2-40B4-BE49-F238E27FC236}">
                <a16:creationId xmlns:a16="http://schemas.microsoft.com/office/drawing/2014/main" id="{6311D1EF-CA0B-051F-E989-CDD853D68D91}"/>
              </a:ext>
            </a:extLst>
          </p:cNvPr>
          <p:cNvGrpSpPr/>
          <p:nvPr/>
        </p:nvGrpSpPr>
        <p:grpSpPr>
          <a:xfrm>
            <a:off x="3158182" y="1655493"/>
            <a:ext cx="4660659" cy="2482897"/>
            <a:chOff x="3158182" y="1655493"/>
            <a:chExt cx="4660659" cy="2482897"/>
          </a:xfrm>
        </p:grpSpPr>
        <p:sp>
          <p:nvSpPr>
            <p:cNvPr id="4" name="Google Shape;946;p74">
              <a:extLst>
                <a:ext uri="{FF2B5EF4-FFF2-40B4-BE49-F238E27FC236}">
                  <a16:creationId xmlns:a16="http://schemas.microsoft.com/office/drawing/2014/main" id="{8B62A964-D391-B1B3-6A6F-9B3DF9DEC223}"/>
                </a:ext>
              </a:extLst>
            </p:cNvPr>
            <p:cNvSpPr/>
            <p:nvPr/>
          </p:nvSpPr>
          <p:spPr>
            <a:xfrm>
              <a:off x="5897578" y="2869707"/>
              <a:ext cx="965725" cy="2155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156"/>
                <a:gd name="f4" fmla="val 13204"/>
                <a:gd name="f5" fmla="val 1"/>
                <a:gd name="f6" fmla="val 59155"/>
                <a:gd name="f7" fmla="val 13203"/>
                <a:gd name="f8" fmla="*/ f0 1 59156"/>
                <a:gd name="f9" fmla="*/ f1 1 13204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59156"/>
                <a:gd name="f16" fmla="*/ f13 1 13204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59155" h="13204">
                  <a:moveTo>
                    <a:pt x="f5" y="f2"/>
                  </a:moveTo>
                  <a:lnTo>
                    <a:pt x="f5" y="f2"/>
                  </a:lnTo>
                  <a:close/>
                  <a:moveTo>
                    <a:pt x="f6" y="f7"/>
                  </a:move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" name="Google Shape;947;p74">
              <a:extLst>
                <a:ext uri="{FF2B5EF4-FFF2-40B4-BE49-F238E27FC236}">
                  <a16:creationId xmlns:a16="http://schemas.microsoft.com/office/drawing/2014/main" id="{A6132A8A-9A8E-6D40-54F1-749EA5B67A28}"/>
                </a:ext>
              </a:extLst>
            </p:cNvPr>
            <p:cNvSpPr/>
            <p:nvPr/>
          </p:nvSpPr>
          <p:spPr>
            <a:xfrm>
              <a:off x="4905646" y="1738347"/>
              <a:ext cx="2689478" cy="203032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4746"/>
                <a:gd name="f4" fmla="val 124369"/>
                <a:gd name="f5" fmla="val 49520"/>
                <a:gd name="f6" fmla="val 11070"/>
                <a:gd name="f7" fmla="val 49737"/>
                <a:gd name="f8" fmla="val 49861"/>
                <a:gd name="f9" fmla="val 11136"/>
                <a:gd name="f10" fmla="val 49875"/>
                <a:gd name="f11" fmla="val 11358"/>
                <a:gd name="f12" fmla="val 11575"/>
                <a:gd name="f13" fmla="val 49818"/>
                <a:gd name="f14" fmla="val 11698"/>
                <a:gd name="f15" fmla="val 49684"/>
                <a:gd name="f16" fmla="val 49636"/>
                <a:gd name="f17" fmla="val 49580"/>
                <a:gd name="f18" fmla="val 11683"/>
                <a:gd name="f19" fmla="val 49512"/>
                <a:gd name="f20" fmla="val 11651"/>
                <a:gd name="f21" fmla="val 49305"/>
                <a:gd name="f22" fmla="val 11565"/>
                <a:gd name="f23" fmla="val 49115"/>
                <a:gd name="f24" fmla="val 11444"/>
                <a:gd name="f25" fmla="val 48925"/>
                <a:gd name="f26" fmla="val 11323"/>
                <a:gd name="f27" fmla="val 49339"/>
                <a:gd name="f28" fmla="val 11081"/>
                <a:gd name="f29" fmla="val 49405"/>
                <a:gd name="f30" fmla="val 11074"/>
                <a:gd name="f31" fmla="val 49465"/>
                <a:gd name="f32" fmla="val 46983"/>
                <a:gd name="f33" fmla="val 47014"/>
                <a:gd name="f34" fmla="val 47051"/>
                <a:gd name="f35" fmla="val 11087"/>
                <a:gd name="f36" fmla="val 47093"/>
                <a:gd name="f37" fmla="val 11098"/>
                <a:gd name="f38" fmla="val 47369"/>
                <a:gd name="f39" fmla="val 11185"/>
                <a:gd name="f40" fmla="val 47870"/>
                <a:gd name="f41" fmla="val 11168"/>
                <a:gd name="f42" fmla="val 47767"/>
                <a:gd name="f43" fmla="val 11686"/>
                <a:gd name="f44" fmla="val 47732"/>
                <a:gd name="f45" fmla="val 11893"/>
                <a:gd name="f46" fmla="val 47888"/>
                <a:gd name="f47" fmla="val 12274"/>
                <a:gd name="f48" fmla="val 47490"/>
                <a:gd name="f49" fmla="val 12343"/>
                <a:gd name="f50" fmla="val 47110"/>
                <a:gd name="f51" fmla="val 12222"/>
                <a:gd name="f52" fmla="val 46834"/>
                <a:gd name="f53" fmla="val 46799"/>
                <a:gd name="f54" fmla="val 11496"/>
                <a:gd name="f55" fmla="val 46784"/>
                <a:gd name="f56" fmla="val 11302"/>
                <a:gd name="f57" fmla="val 46782"/>
                <a:gd name="f58" fmla="val 38158"/>
                <a:gd name="f59" fmla="val 11530"/>
                <a:gd name="f60" fmla="val 38279"/>
                <a:gd name="f61" fmla="val 38417"/>
                <a:gd name="f62" fmla="val 11703"/>
                <a:gd name="f63" fmla="val 38642"/>
                <a:gd name="f64" fmla="val 11876"/>
                <a:gd name="f65" fmla="val 38366"/>
                <a:gd name="f66" fmla="val 12118"/>
                <a:gd name="f67" fmla="val 38089"/>
                <a:gd name="f68" fmla="val 12360"/>
                <a:gd name="f69" fmla="val 37778"/>
                <a:gd name="f70" fmla="val 12585"/>
                <a:gd name="f71" fmla="val 35549"/>
                <a:gd name="f72" fmla="val 13967"/>
                <a:gd name="f73" fmla="val 35514"/>
                <a:gd name="f74" fmla="val 15903"/>
                <a:gd name="f75" fmla="val 37692"/>
                <a:gd name="f76" fmla="val 17268"/>
                <a:gd name="f77" fmla="val 38003"/>
                <a:gd name="f78" fmla="val 17458"/>
                <a:gd name="f79" fmla="val 38227"/>
                <a:gd name="f80" fmla="val 17631"/>
                <a:gd name="f81" fmla="val 18080"/>
                <a:gd name="f82" fmla="val 38106"/>
                <a:gd name="f83" fmla="val 18529"/>
                <a:gd name="f84" fmla="val 37951"/>
                <a:gd name="f85" fmla="val 18599"/>
                <a:gd name="f86" fmla="val 37553"/>
                <a:gd name="f87" fmla="val 18737"/>
                <a:gd name="f88" fmla="val 36568"/>
                <a:gd name="f89" fmla="val 19117"/>
                <a:gd name="f90" fmla="val 36309"/>
                <a:gd name="f91" fmla="val 19981"/>
                <a:gd name="f92" fmla="val 36378"/>
                <a:gd name="f93" fmla="val 20949"/>
                <a:gd name="f94" fmla="val 36427"/>
                <a:gd name="f95" fmla="val 21679"/>
                <a:gd name="f96" fmla="val 36279"/>
                <a:gd name="f97" fmla="val 22143"/>
                <a:gd name="f98" fmla="val 35819"/>
                <a:gd name="f99" fmla="val 35625"/>
                <a:gd name="f100" fmla="val 35377"/>
                <a:gd name="f101" fmla="val 22061"/>
                <a:gd name="f102" fmla="val 35065"/>
                <a:gd name="f103" fmla="val 21882"/>
                <a:gd name="f104" fmla="val 34913"/>
                <a:gd name="f105" fmla="val 21798"/>
                <a:gd name="f106" fmla="val 34745"/>
                <a:gd name="f107" fmla="val 21754"/>
                <a:gd name="f108" fmla="val 34578"/>
                <a:gd name="f109" fmla="val 34403"/>
                <a:gd name="f110" fmla="val 34230"/>
                <a:gd name="f111" fmla="val 21802"/>
                <a:gd name="f112" fmla="val 34080"/>
                <a:gd name="f113" fmla="val 21899"/>
                <a:gd name="f114" fmla="val 33134"/>
                <a:gd name="f115" fmla="val 22372"/>
                <a:gd name="f116" fmla="val 32094"/>
                <a:gd name="f117" fmla="val 22613"/>
                <a:gd name="f118" fmla="val 31041"/>
                <a:gd name="f119" fmla="val 30747"/>
                <a:gd name="f120" fmla="val 30451"/>
                <a:gd name="f121" fmla="val 22594"/>
                <a:gd name="f122" fmla="val 30157"/>
                <a:gd name="f123" fmla="val 22556"/>
                <a:gd name="f124" fmla="val 29915"/>
                <a:gd name="f125" fmla="val 22521"/>
                <a:gd name="f126" fmla="val 29759"/>
                <a:gd name="f127" fmla="val 22608"/>
                <a:gd name="f128" fmla="val 29829"/>
                <a:gd name="f129" fmla="val 22262"/>
                <a:gd name="f130" fmla="val 22279"/>
                <a:gd name="f131" fmla="val 29898"/>
                <a:gd name="f132" fmla="val 21986"/>
                <a:gd name="f133" fmla="val 29984"/>
                <a:gd name="f134" fmla="val 30364"/>
                <a:gd name="f135" fmla="val 21830"/>
                <a:gd name="f136" fmla="val 31505"/>
                <a:gd name="f137" fmla="val 21675"/>
                <a:gd name="f138" fmla="val 32836"/>
                <a:gd name="f139" fmla="val 21467"/>
                <a:gd name="f140" fmla="val 33354"/>
                <a:gd name="f141" fmla="val 20361"/>
                <a:gd name="f142" fmla="val 33821"/>
                <a:gd name="f143" fmla="val 19342"/>
                <a:gd name="f144" fmla="val 33872"/>
                <a:gd name="f145" fmla="val 18184"/>
                <a:gd name="f146" fmla="val 34927"/>
                <a:gd name="f147" fmla="val 35238"/>
                <a:gd name="f148" fmla="val 17216"/>
                <a:gd name="f149" fmla="val 34978"/>
                <a:gd name="f150" fmla="val 16836"/>
                <a:gd name="f151" fmla="val 34667"/>
                <a:gd name="f152" fmla="val 16594"/>
                <a:gd name="f153" fmla="val 33216"/>
                <a:gd name="f154" fmla="val 15436"/>
                <a:gd name="f155" fmla="val 33907"/>
                <a:gd name="f156" fmla="val 14572"/>
                <a:gd name="f157" fmla="val 35099"/>
                <a:gd name="f158" fmla="val 13846"/>
                <a:gd name="f159" fmla="val 35860"/>
                <a:gd name="f160" fmla="val 13380"/>
                <a:gd name="f161" fmla="val 36724"/>
                <a:gd name="f162" fmla="val 13086"/>
                <a:gd name="f163" fmla="val 37018"/>
                <a:gd name="f164" fmla="val 12066"/>
                <a:gd name="f165" fmla="val 37156"/>
                <a:gd name="f166" fmla="val 11582"/>
                <a:gd name="f167" fmla="val 37709"/>
                <a:gd name="f168" fmla="val 11548"/>
                <a:gd name="f169" fmla="val 46802"/>
                <a:gd name="f170" fmla="val 32066"/>
                <a:gd name="f171" fmla="val 47245"/>
                <a:gd name="f172" fmla="val 47720"/>
                <a:gd name="f173" fmla="val 32469"/>
                <a:gd name="f174" fmla="val 33080"/>
                <a:gd name="f175" fmla="val 48059"/>
                <a:gd name="f176" fmla="val 33754"/>
                <a:gd name="f177" fmla="val 48393"/>
                <a:gd name="f178" fmla="val 34225"/>
                <a:gd name="f179" fmla="val 48918"/>
                <a:gd name="f180" fmla="val 49080"/>
                <a:gd name="f181" fmla="val 49261"/>
                <a:gd name="f182" fmla="val 34181"/>
                <a:gd name="f183" fmla="val 49460"/>
                <a:gd name="f184" fmla="val 34083"/>
                <a:gd name="f185" fmla="val 50103"/>
                <a:gd name="f186" fmla="val 33764"/>
                <a:gd name="f187" fmla="val 50701"/>
                <a:gd name="f188" fmla="val 33627"/>
                <a:gd name="f189" fmla="val 51269"/>
                <a:gd name="f190" fmla="val 52489"/>
                <a:gd name="f191" fmla="val 53566"/>
                <a:gd name="f192" fmla="val 34260"/>
                <a:gd name="f193" fmla="val 54628"/>
                <a:gd name="f194" fmla="val 35085"/>
                <a:gd name="f195" fmla="val 54818"/>
                <a:gd name="f196" fmla="val 35223"/>
                <a:gd name="f197" fmla="val 55008"/>
                <a:gd name="f198" fmla="val 35396"/>
                <a:gd name="f199" fmla="val 55163"/>
                <a:gd name="f200" fmla="val 35586"/>
                <a:gd name="f201" fmla="val 55543"/>
                <a:gd name="f202" fmla="val 36053"/>
                <a:gd name="f203" fmla="val 56684"/>
                <a:gd name="f204" fmla="val 36070"/>
                <a:gd name="f205" fmla="val 56321"/>
                <a:gd name="f206" fmla="val 36917"/>
                <a:gd name="f207" fmla="val 36934"/>
                <a:gd name="f208" fmla="val 56149"/>
                <a:gd name="f209" fmla="val 37350"/>
                <a:gd name="f210" fmla="val 55751"/>
                <a:gd name="f211" fmla="val 37415"/>
                <a:gd name="f212" fmla="val 55318"/>
                <a:gd name="f213" fmla="val 55122"/>
                <a:gd name="f214" fmla="val 54919"/>
                <a:gd name="f215" fmla="val 37401"/>
                <a:gd name="f216" fmla="val 54727"/>
                <a:gd name="f217" fmla="val 54620"/>
                <a:gd name="f218" fmla="val 54517"/>
                <a:gd name="f219" fmla="val 37405"/>
                <a:gd name="f220" fmla="val 54420"/>
                <a:gd name="f221" fmla="val 37418"/>
                <a:gd name="f222" fmla="val 54278"/>
                <a:gd name="f223" fmla="val 37432"/>
                <a:gd name="f224" fmla="val 54136"/>
                <a:gd name="f225" fmla="val 37440"/>
                <a:gd name="f226" fmla="val 53995"/>
                <a:gd name="f227" fmla="val 53292"/>
                <a:gd name="f228" fmla="val 52602"/>
                <a:gd name="f229" fmla="val 37262"/>
                <a:gd name="f230" fmla="val 51983"/>
                <a:gd name="f231" fmla="val 51332"/>
                <a:gd name="f232" fmla="val 36539"/>
                <a:gd name="f233" fmla="val 50680"/>
                <a:gd name="f234" fmla="val 36418"/>
                <a:gd name="f235" fmla="val 50028"/>
                <a:gd name="f236" fmla="val 48867"/>
                <a:gd name="f237" fmla="val 47706"/>
                <a:gd name="f238" fmla="val 36802"/>
                <a:gd name="f239" fmla="val 46545"/>
                <a:gd name="f240" fmla="val 46302"/>
                <a:gd name="f241" fmla="val 46058"/>
                <a:gd name="f242" fmla="val 36785"/>
                <a:gd name="f243" fmla="val 45814"/>
                <a:gd name="f244" fmla="val 36744"/>
                <a:gd name="f245" fmla="val 44881"/>
                <a:gd name="f246" fmla="val 36588"/>
                <a:gd name="f247" fmla="val 44552"/>
                <a:gd name="f248" fmla="val 36105"/>
                <a:gd name="f249" fmla="val 44673"/>
                <a:gd name="f250" fmla="val 35241"/>
                <a:gd name="f251" fmla="val 44846"/>
                <a:gd name="f252" fmla="val 45537"/>
                <a:gd name="f253" fmla="val 33115"/>
                <a:gd name="f254" fmla="val 46263"/>
                <a:gd name="f255" fmla="val 32320"/>
                <a:gd name="f256" fmla="val 46417"/>
                <a:gd name="f257" fmla="val 32145"/>
                <a:gd name="f258" fmla="val 46607"/>
                <a:gd name="f259" fmla="val 64554"/>
                <a:gd name="f260" fmla="val 31370"/>
                <a:gd name="f261" fmla="val 64860"/>
                <a:gd name="f262" fmla="val 65185"/>
                <a:gd name="f263" fmla="val 31437"/>
                <a:gd name="f264" fmla="val 65532"/>
                <a:gd name="f265" fmla="val 31594"/>
                <a:gd name="f266" fmla="val 65878"/>
                <a:gd name="f267" fmla="val 31767"/>
                <a:gd name="f268" fmla="val 65930"/>
                <a:gd name="f269" fmla="val 32251"/>
                <a:gd name="f270" fmla="val 65636"/>
                <a:gd name="f271" fmla="val 32493"/>
                <a:gd name="f272" fmla="val 64063"/>
                <a:gd name="f273" fmla="val 34065"/>
                <a:gd name="f274" fmla="val 64184"/>
                <a:gd name="f275" fmla="val 65895"/>
                <a:gd name="f276" fmla="val 67243"/>
                <a:gd name="f277" fmla="val 37815"/>
                <a:gd name="f278" fmla="val 67762"/>
                <a:gd name="f279" fmla="val 39544"/>
                <a:gd name="f280" fmla="val 68211"/>
                <a:gd name="f281" fmla="val 41237"/>
                <a:gd name="f282" fmla="val 68364"/>
                <a:gd name="f283" fmla="val 41802"/>
                <a:gd name="f284" fmla="val 68057"/>
                <a:gd name="f285" fmla="val 41990"/>
                <a:gd name="f286" fmla="val 67435"/>
                <a:gd name="f287" fmla="val 67353"/>
                <a:gd name="f288" fmla="val 67266"/>
                <a:gd name="f289" fmla="val 41986"/>
                <a:gd name="f290" fmla="val 67174"/>
                <a:gd name="f291" fmla="val 41980"/>
                <a:gd name="f292" fmla="val 66517"/>
                <a:gd name="f293" fmla="val 41064"/>
                <a:gd name="f294" fmla="val 64271"/>
                <a:gd name="f295" fmla="val 41825"/>
                <a:gd name="f296" fmla="val 64547"/>
                <a:gd name="f297" fmla="val 39146"/>
                <a:gd name="f298" fmla="val 39181"/>
                <a:gd name="f299" fmla="val 64685"/>
                <a:gd name="f300" fmla="val 37885"/>
                <a:gd name="f301" fmla="val 63113"/>
                <a:gd name="f302" fmla="val 36295"/>
                <a:gd name="f303" fmla="val 62076"/>
                <a:gd name="f304" fmla="val 35050"/>
                <a:gd name="f305" fmla="val 61281"/>
                <a:gd name="f306" fmla="val 34100"/>
                <a:gd name="f307" fmla="val 61385"/>
                <a:gd name="f308" fmla="val 33288"/>
                <a:gd name="f309" fmla="val 32683"/>
                <a:gd name="f310" fmla="val 62786"/>
                <a:gd name="f311" fmla="val 32052"/>
                <a:gd name="f312" fmla="val 63577"/>
                <a:gd name="f313" fmla="val 30705"/>
                <a:gd name="f314" fmla="val 33465"/>
                <a:gd name="f315" fmla="val 30874"/>
                <a:gd name="f316" fmla="val 31043"/>
                <a:gd name="f317" fmla="val 33637"/>
                <a:gd name="f318" fmla="val 31090"/>
                <a:gd name="f319" fmla="val 33720"/>
                <a:gd name="f320" fmla="val 31920"/>
                <a:gd name="f321" fmla="val 35120"/>
                <a:gd name="f322" fmla="val 33579"/>
                <a:gd name="f323" fmla="val 35258"/>
                <a:gd name="f324" fmla="val 34719"/>
                <a:gd name="f325" fmla="val 36226"/>
                <a:gd name="f326" fmla="val 36205"/>
                <a:gd name="f327" fmla="val 37487"/>
                <a:gd name="f328" fmla="val 36275"/>
                <a:gd name="f329" fmla="val 39354"/>
                <a:gd name="f330" fmla="val 37191"/>
                <a:gd name="f331" fmla="val 40822"/>
                <a:gd name="f332" fmla="val 37484"/>
                <a:gd name="f333" fmla="val 41289"/>
                <a:gd name="f334" fmla="val 37571"/>
                <a:gd name="f335" fmla="val 37968"/>
                <a:gd name="f336" fmla="val 42274"/>
                <a:gd name="f337" fmla="val 38403"/>
                <a:gd name="f338" fmla="val 42594"/>
                <a:gd name="f339" fmla="val 39075"/>
                <a:gd name="f340" fmla="val 43217"/>
                <a:gd name="f341" fmla="val 39556"/>
                <a:gd name="f342" fmla="val 39725"/>
                <a:gd name="f343" fmla="val 39870"/>
                <a:gd name="f344" fmla="val 43141"/>
                <a:gd name="f345" fmla="val 39973"/>
                <a:gd name="f346" fmla="val 42948"/>
                <a:gd name="f347" fmla="val 40336"/>
                <a:gd name="f348" fmla="val 41234"/>
                <a:gd name="f349" fmla="val 40543"/>
                <a:gd name="f350" fmla="val 40183"/>
                <a:gd name="f351" fmla="val 40301"/>
                <a:gd name="f352" fmla="val 39803"/>
                <a:gd name="f353" fmla="val 39610"/>
                <a:gd name="f354" fmla="val 39215"/>
                <a:gd name="f355" fmla="val 40284"/>
                <a:gd name="f356" fmla="val 38904"/>
                <a:gd name="f357" fmla="val 40592"/>
                <a:gd name="f358" fmla="val 38765"/>
                <a:gd name="f359" fmla="val 41024"/>
                <a:gd name="f360" fmla="val 38302"/>
                <a:gd name="f361" fmla="val 41439"/>
                <a:gd name="f362" fmla="val 41746"/>
                <a:gd name="f363" fmla="val 42043"/>
                <a:gd name="f364" fmla="val 38557"/>
                <a:gd name="f365" fmla="val 42271"/>
                <a:gd name="f366" fmla="val 39388"/>
                <a:gd name="f367" fmla="val 42782"/>
                <a:gd name="f368" fmla="val 41200"/>
                <a:gd name="f369" fmla="val 43748"/>
                <a:gd name="f370" fmla="val 43327"/>
                <a:gd name="f371" fmla="val 46038"/>
                <a:gd name="f372" fmla="val 46150"/>
                <a:gd name="f373" fmla="val 46266"/>
                <a:gd name="f374" fmla="val 43321"/>
                <a:gd name="f375" fmla="val 46384"/>
                <a:gd name="f376" fmla="val 43311"/>
                <a:gd name="f377" fmla="val 46463"/>
                <a:gd name="f378" fmla="val 43304"/>
                <a:gd name="f379" fmla="val 46542"/>
                <a:gd name="f380" fmla="val 43300"/>
                <a:gd name="f381" fmla="val 46620"/>
                <a:gd name="f382" fmla="val 47585"/>
                <a:gd name="f383" fmla="val 48526"/>
                <a:gd name="f384" fmla="val 43802"/>
                <a:gd name="f385" fmla="val 49487"/>
                <a:gd name="f386" fmla="val 49955"/>
                <a:gd name="f387" fmla="val 50429"/>
                <a:gd name="f388" fmla="val 43683"/>
                <a:gd name="f389" fmla="val 50912"/>
                <a:gd name="f390" fmla="val 43328"/>
                <a:gd name="f391" fmla="val 51106"/>
                <a:gd name="f392" fmla="val 43191"/>
                <a:gd name="f393" fmla="val 51242"/>
                <a:gd name="f394" fmla="val 43135"/>
                <a:gd name="f395" fmla="val 51336"/>
                <a:gd name="f396" fmla="val 51643"/>
                <a:gd name="f397" fmla="val 51508"/>
                <a:gd name="f398" fmla="val 43736"/>
                <a:gd name="f399" fmla="val 51534"/>
                <a:gd name="f400" fmla="val 44054"/>
                <a:gd name="f401" fmla="val 51845"/>
                <a:gd name="f402" fmla="val 45488"/>
                <a:gd name="f403" fmla="val 50843"/>
                <a:gd name="f404" fmla="val 46629"/>
                <a:gd name="f405" fmla="val 50618"/>
                <a:gd name="f406" fmla="val 47942"/>
                <a:gd name="f407" fmla="val 50585"/>
                <a:gd name="f408" fmla="val 48144"/>
                <a:gd name="f409" fmla="val 50240"/>
                <a:gd name="f410" fmla="val 48444"/>
                <a:gd name="f411" fmla="val 50046"/>
                <a:gd name="f412" fmla="val 50041"/>
                <a:gd name="f413" fmla="val 50036"/>
                <a:gd name="f414" fmla="val 50031"/>
                <a:gd name="f415" fmla="val 49523"/>
                <a:gd name="f416" fmla="val 48389"/>
                <a:gd name="f417" fmla="val 49010"/>
                <a:gd name="f418" fmla="val 48372"/>
                <a:gd name="f419" fmla="val 48494"/>
                <a:gd name="f420" fmla="val 47534"/>
                <a:gd name="f421" fmla="val 46564"/>
                <a:gd name="f422" fmla="val 48433"/>
                <a:gd name="f423" fmla="val 45600"/>
                <a:gd name="f424" fmla="val 43779"/>
                <a:gd name="f425" fmla="val 41984"/>
                <a:gd name="f426" fmla="val 48215"/>
                <a:gd name="f427" fmla="val 46957"/>
                <a:gd name="f428" fmla="val 40033"/>
                <a:gd name="f429" fmla="val 46726"/>
                <a:gd name="f430" fmla="val 39675"/>
                <a:gd name="f431" fmla="val 46623"/>
                <a:gd name="f432" fmla="val 39308"/>
                <a:gd name="f433" fmla="val 38250"/>
                <a:gd name="f434" fmla="val 37116"/>
                <a:gd name="f435" fmla="val 47478"/>
                <a:gd name="f436" fmla="val 37000"/>
                <a:gd name="f437" fmla="val 48582"/>
                <a:gd name="f438" fmla="val 36972"/>
                <a:gd name="f439" fmla="val 48947"/>
                <a:gd name="f440" fmla="val 36796"/>
                <a:gd name="f441" fmla="val 49426"/>
                <a:gd name="f442" fmla="val 36527"/>
                <a:gd name="f443" fmla="val 36465"/>
                <a:gd name="f444" fmla="val 36398"/>
                <a:gd name="f445" fmla="val 49400"/>
                <a:gd name="f446" fmla="val 36326"/>
                <a:gd name="f447" fmla="val 49342"/>
                <a:gd name="f448" fmla="val 35376"/>
                <a:gd name="f449" fmla="val 34045"/>
                <a:gd name="f450" fmla="val 48772"/>
                <a:gd name="f451" fmla="val 33147"/>
                <a:gd name="f452" fmla="val 47752"/>
                <a:gd name="f453" fmla="val 32334"/>
                <a:gd name="f454" fmla="val 46819"/>
                <a:gd name="f455" fmla="val 30900"/>
                <a:gd name="f456" fmla="val 46785"/>
                <a:gd name="f457" fmla="val 29673"/>
                <a:gd name="f458" fmla="val 46525"/>
                <a:gd name="f459" fmla="val 28913"/>
                <a:gd name="f460" fmla="val 46370"/>
                <a:gd name="f461" fmla="val 27807"/>
                <a:gd name="f462" fmla="val 46422"/>
                <a:gd name="f463" fmla="val 28567"/>
                <a:gd name="f464" fmla="val 44953"/>
                <a:gd name="f465" fmla="val 28982"/>
                <a:gd name="f466" fmla="val 44158"/>
                <a:gd name="f467" fmla="val 29034"/>
                <a:gd name="f468" fmla="val 43000"/>
                <a:gd name="f469" fmla="val 28515"/>
                <a:gd name="f470" fmla="val 42257"/>
                <a:gd name="f471" fmla="val 28230"/>
                <a:gd name="f472" fmla="val 41853"/>
                <a:gd name="f473" fmla="val 27848"/>
                <a:gd name="f474" fmla="val 41722"/>
                <a:gd name="f475" fmla="val 27412"/>
                <a:gd name="f476" fmla="val 27028"/>
                <a:gd name="f477" fmla="val 26602"/>
                <a:gd name="f478" fmla="val 41823"/>
                <a:gd name="f479" fmla="val 26165"/>
                <a:gd name="f480" fmla="val 41928"/>
                <a:gd name="f481" fmla="val 25497"/>
                <a:gd name="f482" fmla="val 42091"/>
                <a:gd name="f483" fmla="val 24818"/>
                <a:gd name="f484" fmla="val 42128"/>
                <a:gd name="f485" fmla="val 24133"/>
                <a:gd name="f486" fmla="val 23569"/>
                <a:gd name="f487" fmla="val 23001"/>
                <a:gd name="f488" fmla="val 42103"/>
                <a:gd name="f489" fmla="val 22432"/>
                <a:gd name="f490" fmla="val 21707"/>
                <a:gd name="f491" fmla="val 20980"/>
                <a:gd name="f492" fmla="val 42143"/>
                <a:gd name="f493" fmla="val 20255"/>
                <a:gd name="f494" fmla="val 42326"/>
                <a:gd name="f495" fmla="val 19287"/>
                <a:gd name="f496" fmla="val 42585"/>
                <a:gd name="f497" fmla="val 18319"/>
                <a:gd name="f498" fmla="val 42862"/>
                <a:gd name="f499" fmla="val 17559"/>
                <a:gd name="f500" fmla="val 43380"/>
                <a:gd name="f501" fmla="val 17082"/>
                <a:gd name="f502" fmla="val 43705"/>
                <a:gd name="f503" fmla="val 16613"/>
                <a:gd name="f504" fmla="val 43798"/>
                <a:gd name="f505" fmla="val 16149"/>
                <a:gd name="f506" fmla="val 15538"/>
                <a:gd name="f507" fmla="val 14935"/>
                <a:gd name="f508" fmla="val 43638"/>
                <a:gd name="f509" fmla="val 14326"/>
                <a:gd name="f510" fmla="val 14292"/>
                <a:gd name="f511" fmla="val 14258"/>
                <a:gd name="f512" fmla="val 14223"/>
                <a:gd name="f513" fmla="val 43639"/>
                <a:gd name="f514" fmla="val 14120"/>
                <a:gd name="f515" fmla="val 43622"/>
                <a:gd name="f516" fmla="val 14016"/>
                <a:gd name="f517" fmla="val 43570"/>
                <a:gd name="f518" fmla="val 13930"/>
                <a:gd name="f519" fmla="val 43466"/>
                <a:gd name="f520" fmla="val 14043"/>
                <a:gd name="f521" fmla="val 43169"/>
                <a:gd name="f522" fmla="val 14308"/>
                <a:gd name="f523" fmla="val 43115"/>
                <a:gd name="f524" fmla="val 14562"/>
                <a:gd name="f525" fmla="val 14617"/>
                <a:gd name="f526" fmla="val 14672"/>
                <a:gd name="f527" fmla="val 43118"/>
                <a:gd name="f528" fmla="val 14725"/>
                <a:gd name="f529" fmla="val 43121"/>
                <a:gd name="f530" fmla="val 14838"/>
                <a:gd name="f531" fmla="val 43129"/>
                <a:gd name="f532" fmla="val 14949"/>
                <a:gd name="f533" fmla="val 43134"/>
                <a:gd name="f534" fmla="val 15058"/>
                <a:gd name="f535" fmla="val 16723"/>
                <a:gd name="f536" fmla="val 17967"/>
                <a:gd name="f537" fmla="val 42165"/>
                <a:gd name="f538" fmla="val 18388"/>
                <a:gd name="f539" fmla="val 40771"/>
                <a:gd name="f540" fmla="val 18976"/>
                <a:gd name="f541" fmla="val 38921"/>
                <a:gd name="f542" fmla="val 20808"/>
                <a:gd name="f543" fmla="val 38282"/>
                <a:gd name="f544" fmla="val 21482"/>
                <a:gd name="f545" fmla="val 37090"/>
                <a:gd name="f546" fmla="val 22174"/>
                <a:gd name="f547" fmla="val 35865"/>
                <a:gd name="f548" fmla="val 22770"/>
                <a:gd name="f549" fmla="val 35535"/>
                <a:gd name="f550" fmla="val 23579"/>
                <a:gd name="f551" fmla="val 23899"/>
                <a:gd name="f552" fmla="val 24254"/>
                <a:gd name="f553" fmla="val 35587"/>
                <a:gd name="f554" fmla="val 24661"/>
                <a:gd name="f555" fmla="val 35655"/>
                <a:gd name="f556" fmla="val 24682"/>
                <a:gd name="f557" fmla="val 35658"/>
                <a:gd name="f558" fmla="val 24703"/>
                <a:gd name="f559" fmla="val 35660"/>
                <a:gd name="f560" fmla="val 24725"/>
                <a:gd name="f561" fmla="val 25065"/>
                <a:gd name="f562" fmla="val 25513"/>
                <a:gd name="f563" fmla="val 35293"/>
                <a:gd name="f564" fmla="val 25854"/>
                <a:gd name="f565" fmla="val 35033"/>
                <a:gd name="f566" fmla="val 26267"/>
                <a:gd name="f567" fmla="val 34730"/>
                <a:gd name="f568" fmla="val 26584"/>
                <a:gd name="f569" fmla="val 34570"/>
                <a:gd name="f570" fmla="val 26849"/>
                <a:gd name="f571" fmla="val 27249"/>
                <a:gd name="f572" fmla="val 27529"/>
                <a:gd name="f573" fmla="val 34935"/>
                <a:gd name="f574" fmla="val 27841"/>
                <a:gd name="f575" fmla="val 35724"/>
                <a:gd name="f576" fmla="val 28325"/>
                <a:gd name="f577" fmla="val 36969"/>
                <a:gd name="f578" fmla="val 29742"/>
                <a:gd name="f579" fmla="val 37574"/>
                <a:gd name="f580" fmla="val 30952"/>
                <a:gd name="f581" fmla="val 38161"/>
                <a:gd name="f582" fmla="val 31712"/>
                <a:gd name="f583" fmla="val 38524"/>
                <a:gd name="f584" fmla="val 32732"/>
                <a:gd name="f585" fmla="val 38852"/>
                <a:gd name="f586" fmla="val 32680"/>
                <a:gd name="f587" fmla="val 39716"/>
                <a:gd name="f588" fmla="val 32594"/>
                <a:gd name="f589" fmla="val 40753"/>
                <a:gd name="f590" fmla="val 31488"/>
                <a:gd name="f591" fmla="val 40546"/>
                <a:gd name="f592" fmla="val 30710"/>
                <a:gd name="f593" fmla="val 40615"/>
                <a:gd name="f594" fmla="val 30312"/>
                <a:gd name="f595" fmla="val 40650"/>
                <a:gd name="f596" fmla="val 29794"/>
                <a:gd name="f597" fmla="val 40598"/>
                <a:gd name="f598" fmla="val 41134"/>
                <a:gd name="f599" fmla="val 29552"/>
                <a:gd name="f600" fmla="val 41669"/>
                <a:gd name="f601" fmla="val 30036"/>
                <a:gd name="f602" fmla="val 30382"/>
                <a:gd name="f603" fmla="val 42032"/>
                <a:gd name="f604" fmla="val 30898"/>
                <a:gd name="f605" fmla="val 42336"/>
                <a:gd name="f606" fmla="val 31474"/>
                <a:gd name="f607" fmla="val 42934"/>
                <a:gd name="f608" fmla="val 32011"/>
                <a:gd name="f609" fmla="val 32175"/>
                <a:gd name="f610" fmla="val 32336"/>
                <a:gd name="f611" fmla="val 42878"/>
                <a:gd name="f612" fmla="val 32490"/>
                <a:gd name="f613" fmla="val 42741"/>
                <a:gd name="f614" fmla="val 41963"/>
                <a:gd name="f615" fmla="val 33890"/>
                <a:gd name="f616" fmla="val 40788"/>
                <a:gd name="f617" fmla="val 34512"/>
                <a:gd name="f618" fmla="val 39751"/>
                <a:gd name="f619" fmla="val 34586"/>
                <a:gd name="f620" fmla="val 39617"/>
                <a:gd name="f621" fmla="val 34289"/>
                <a:gd name="f622" fmla="val 39329"/>
                <a:gd name="f623" fmla="val 34602"/>
                <a:gd name="f624" fmla="val 34653"/>
                <a:gd name="f625" fmla="val 39337"/>
                <a:gd name="f626" fmla="val 34806"/>
                <a:gd name="f627" fmla="val 34890"/>
                <a:gd name="f628" fmla="val 39373"/>
                <a:gd name="f629" fmla="val 34965"/>
                <a:gd name="f630" fmla="val 39381"/>
                <a:gd name="f631" fmla="val 35031"/>
                <a:gd name="f632" fmla="val 35567"/>
                <a:gd name="f633" fmla="val 35557"/>
                <a:gd name="f634" fmla="val 38814"/>
                <a:gd name="f635" fmla="val 35341"/>
                <a:gd name="f636" fmla="val 38507"/>
                <a:gd name="f637" fmla="val 37781"/>
                <a:gd name="f638" fmla="val 34546"/>
                <a:gd name="f639" fmla="val 36658"/>
                <a:gd name="f640" fmla="val 33561"/>
                <a:gd name="f641" fmla="val 36468"/>
                <a:gd name="f642" fmla="val 32248"/>
                <a:gd name="f643" fmla="val 36208"/>
                <a:gd name="f644" fmla="val 31591"/>
                <a:gd name="f645" fmla="val 35206"/>
                <a:gd name="f646" fmla="val 30727"/>
                <a:gd name="f647" fmla="val 34411"/>
                <a:gd name="f648" fmla="val 30468"/>
                <a:gd name="f649" fmla="val 34169"/>
                <a:gd name="f650" fmla="val 30278"/>
                <a:gd name="f651" fmla="val 33910"/>
                <a:gd name="f652" fmla="val 30485"/>
                <a:gd name="f653" fmla="val 33599"/>
                <a:gd name="f654" fmla="val 30551"/>
                <a:gd name="f655" fmla="val 33501"/>
                <a:gd name="f656" fmla="val 30628"/>
                <a:gd name="f657" fmla="val 65829"/>
                <a:gd name="f658" fmla="val 50622"/>
                <a:gd name="f659" fmla="val 66138"/>
                <a:gd name="f660" fmla="val 66376"/>
                <a:gd name="f661" fmla="val 50877"/>
                <a:gd name="f662" fmla="val 66569"/>
                <a:gd name="f663" fmla="val 51209"/>
                <a:gd name="f664" fmla="val 67601"/>
                <a:gd name="f665" fmla="val 52923"/>
                <a:gd name="f666" fmla="val 68767"/>
                <a:gd name="f667" fmla="val 54401"/>
                <a:gd name="f668" fmla="val 70703"/>
                <a:gd name="f669" fmla="val 71167"/>
                <a:gd name="f670" fmla="val 71676"/>
                <a:gd name="f671" fmla="val 54316"/>
                <a:gd name="f672" fmla="val 72237"/>
                <a:gd name="f673" fmla="val 54129"/>
                <a:gd name="f674" fmla="val 72263"/>
                <a:gd name="f675" fmla="val 54119"/>
                <a:gd name="f676" fmla="val 72291"/>
                <a:gd name="f677" fmla="val 54114"/>
                <a:gd name="f678" fmla="val 72320"/>
                <a:gd name="f679" fmla="val 72487"/>
                <a:gd name="f680" fmla="val 72701"/>
                <a:gd name="f681" fmla="val 54260"/>
                <a:gd name="f682" fmla="val 72877"/>
                <a:gd name="f683" fmla="val 54319"/>
                <a:gd name="f684" fmla="val 72687"/>
                <a:gd name="f685" fmla="val 54406"/>
                <a:gd name="f686" fmla="val 72514"/>
                <a:gd name="f687" fmla="val 54527"/>
                <a:gd name="f688" fmla="val 72358"/>
                <a:gd name="f689" fmla="val 54665"/>
                <a:gd name="f690" fmla="val 54682"/>
                <a:gd name="f691" fmla="val 71675"/>
                <a:gd name="f692" fmla="val 55659"/>
                <a:gd name="f693" fmla="val 71022"/>
                <a:gd name="f694" fmla="val 56681"/>
                <a:gd name="f695" fmla="val 69648"/>
                <a:gd name="f696" fmla="val 69564"/>
                <a:gd name="f697" fmla="val 69476"/>
                <a:gd name="f698" fmla="val 56678"/>
                <a:gd name="f699" fmla="val 69386"/>
                <a:gd name="f700" fmla="val 56669"/>
                <a:gd name="f701" fmla="val 69196"/>
                <a:gd name="f702" fmla="val 56600"/>
                <a:gd name="f703" fmla="val 68850"/>
                <a:gd name="f704" fmla="val 56549"/>
                <a:gd name="f705" fmla="val 56445"/>
                <a:gd name="f706" fmla="val 68660"/>
                <a:gd name="f707" fmla="val 54216"/>
                <a:gd name="f708" fmla="val 66258"/>
                <a:gd name="f709" fmla="val 53559"/>
                <a:gd name="f710" fmla="val 51727"/>
                <a:gd name="f711" fmla="val 65394"/>
                <a:gd name="f712" fmla="val 51381"/>
                <a:gd name="f713" fmla="val 64945"/>
                <a:gd name="f714" fmla="val 50932"/>
                <a:gd name="f715" fmla="val 65584"/>
                <a:gd name="f716" fmla="val 50673"/>
                <a:gd name="f717" fmla="val 65670"/>
                <a:gd name="f718" fmla="val 50638"/>
                <a:gd name="f719" fmla="val 65752"/>
                <a:gd name="f720" fmla="val 50497"/>
                <a:gd name="f721" fmla="val 52695"/>
                <a:gd name="f722" fmla="val 51016"/>
                <a:gd name="f723" fmla="val 52885"/>
                <a:gd name="f724" fmla="val 51863"/>
                <a:gd name="f725" fmla="val 52937"/>
                <a:gd name="f726" fmla="val 52001"/>
                <a:gd name="f727" fmla="val 53265"/>
                <a:gd name="f728" fmla="val 53055"/>
                <a:gd name="f729" fmla="val 55840"/>
                <a:gd name="f730" fmla="val 55734"/>
                <a:gd name="f731" fmla="val 57464"/>
                <a:gd name="f732" fmla="val 56114"/>
                <a:gd name="f733" fmla="val 60420"/>
                <a:gd name="f734" fmla="val 56252"/>
                <a:gd name="f735" fmla="val 61439"/>
                <a:gd name="f736" fmla="val 57323"/>
                <a:gd name="f737" fmla="val 61802"/>
                <a:gd name="f738" fmla="val 57859"/>
                <a:gd name="f739" fmla="val 62580"/>
                <a:gd name="f740" fmla="val 59294"/>
                <a:gd name="f741" fmla="val 64654"/>
                <a:gd name="f742" fmla="val 60106"/>
                <a:gd name="f743" fmla="val 66952"/>
                <a:gd name="f744" fmla="val 60763"/>
                <a:gd name="f745" fmla="val 69337"/>
                <a:gd name="f746" fmla="val 58533"/>
                <a:gd name="f747" fmla="val 67643"/>
                <a:gd name="f748" fmla="val 56615"/>
                <a:gd name="f749" fmla="val 65656"/>
                <a:gd name="f750" fmla="val 55336"/>
                <a:gd name="f751" fmla="val 63133"/>
                <a:gd name="f752" fmla="val 55198"/>
                <a:gd name="f753" fmla="val 62874"/>
                <a:gd name="f754" fmla="val 62614"/>
                <a:gd name="f755" fmla="val 62355"/>
                <a:gd name="f756" fmla="val 54990"/>
                <a:gd name="f757" fmla="val 58916"/>
                <a:gd name="f758" fmla="val 52139"/>
                <a:gd name="f759" fmla="val 56739"/>
                <a:gd name="f760" fmla="val 51189"/>
                <a:gd name="f761" fmla="val 53697"/>
                <a:gd name="f762" fmla="val 51085"/>
                <a:gd name="f763" fmla="val 53334"/>
                <a:gd name="f764" fmla="val 50739"/>
                <a:gd name="f765" fmla="val 53040"/>
                <a:gd name="f766" fmla="val 87976"/>
                <a:gd name="f767" fmla="val 1"/>
                <a:gd name="f768" fmla="val 87018"/>
                <a:gd name="f769" fmla="val 85745"/>
                <a:gd name="f770" fmla="val 1010"/>
                <a:gd name="f771" fmla="val 84455"/>
                <a:gd name="f772" fmla="val 1127"/>
                <a:gd name="f773" fmla="val 83776"/>
                <a:gd name="f774" fmla="val 1176"/>
                <a:gd name="f775" fmla="val 83111"/>
                <a:gd name="f776" fmla="val 1512"/>
                <a:gd name="f777" fmla="val 82448"/>
                <a:gd name="f778" fmla="val 82403"/>
                <a:gd name="f779" fmla="val 82358"/>
                <a:gd name="f780" fmla="val 1511"/>
                <a:gd name="f781" fmla="val 82313"/>
                <a:gd name="f782" fmla="val 1507"/>
                <a:gd name="f783" fmla="val 82281"/>
                <a:gd name="f784" fmla="val 1506"/>
                <a:gd name="f785" fmla="val 82250"/>
                <a:gd name="f786" fmla="val 82218"/>
                <a:gd name="f787" fmla="val 80376"/>
                <a:gd name="f788" fmla="val 79245"/>
                <a:gd name="f789" fmla="val 3375"/>
                <a:gd name="f790" fmla="val 77443"/>
                <a:gd name="f791" fmla="val 77340"/>
                <a:gd name="f792" fmla="val 77235"/>
                <a:gd name="f793" fmla="val 3369"/>
                <a:gd name="f794" fmla="val 77128"/>
                <a:gd name="f795" fmla="val 3356"/>
                <a:gd name="f796" fmla="val 77026"/>
                <a:gd name="f797" fmla="val 3344"/>
                <a:gd name="f798" fmla="val 76928"/>
                <a:gd name="f799" fmla="val 3335"/>
                <a:gd name="f800" fmla="val 76837"/>
                <a:gd name="f801" fmla="val 76434"/>
                <a:gd name="f802" fmla="val 76136"/>
                <a:gd name="f803" fmla="val 3491"/>
                <a:gd name="f804" fmla="val 75953"/>
                <a:gd name="f805" fmla="val 4082"/>
                <a:gd name="f806" fmla="val 75843"/>
                <a:gd name="f807" fmla="val 4459"/>
                <a:gd name="f808" fmla="val 75132"/>
                <a:gd name="f809" fmla="val 4980"/>
                <a:gd name="f810" fmla="val 74758"/>
                <a:gd name="f811" fmla="val 74720"/>
                <a:gd name="f812" fmla="val 74687"/>
                <a:gd name="f813" fmla="val 4974"/>
                <a:gd name="f814" fmla="val 74657"/>
                <a:gd name="f815" fmla="val 4964"/>
                <a:gd name="f816" fmla="val 73910"/>
                <a:gd name="f817" fmla="val 4715"/>
                <a:gd name="f818" fmla="val 73366"/>
                <a:gd name="f819" fmla="val 4590"/>
                <a:gd name="f820" fmla="val 73013"/>
                <a:gd name="f821" fmla="val 72190"/>
                <a:gd name="f822" fmla="val 72409"/>
                <a:gd name="f823" fmla="val 5268"/>
                <a:gd name="f824" fmla="val 73534"/>
                <a:gd name="f825" fmla="val 6623"/>
                <a:gd name="f826" fmla="val 73585"/>
                <a:gd name="f827" fmla="val 6692"/>
                <a:gd name="f828" fmla="val 73499"/>
                <a:gd name="f829" fmla="val 6882"/>
                <a:gd name="f830" fmla="val 73482"/>
                <a:gd name="f831" fmla="val 7003"/>
                <a:gd name="f832" fmla="val 73413"/>
                <a:gd name="f833" fmla="val 6968"/>
                <a:gd name="f834" fmla="val 73292"/>
                <a:gd name="f835" fmla="val 6951"/>
                <a:gd name="f836" fmla="val 73240"/>
                <a:gd name="f837" fmla="val 6381"/>
                <a:gd name="f838" fmla="val 72324"/>
                <a:gd name="f839" fmla="val 5914"/>
                <a:gd name="f840" fmla="val 72220"/>
                <a:gd name="f841" fmla="val 5344"/>
                <a:gd name="f842" fmla="val 72065"/>
                <a:gd name="f843" fmla="val 4531"/>
                <a:gd name="f844" fmla="val 71961"/>
                <a:gd name="f845" fmla="val 3840"/>
                <a:gd name="f846" fmla="val 71010"/>
                <a:gd name="f847" fmla="val 3650"/>
                <a:gd name="f848" fmla="val 70839"/>
                <a:gd name="f849" fmla="val 3615"/>
                <a:gd name="f850" fmla="val 70680"/>
                <a:gd name="f851" fmla="val 3599"/>
                <a:gd name="f852" fmla="val 70533"/>
                <a:gd name="f853" fmla="val 69359"/>
                <a:gd name="f854" fmla="val 68898"/>
                <a:gd name="f855" fmla="val 4626"/>
                <a:gd name="f856" fmla="val 68315"/>
                <a:gd name="f857" fmla="val 5517"/>
                <a:gd name="f858" fmla="val 67865"/>
                <a:gd name="f859" fmla="val 6208"/>
                <a:gd name="f860" fmla="val 68349"/>
                <a:gd name="f861" fmla="val 6536"/>
                <a:gd name="f862" fmla="val 68729"/>
                <a:gd name="f863" fmla="val 6934"/>
                <a:gd name="f864" fmla="val 68798"/>
                <a:gd name="f865" fmla="val 7089"/>
                <a:gd name="f866" fmla="val 68902"/>
                <a:gd name="f867" fmla="val 7176"/>
                <a:gd name="f868" fmla="val 68817"/>
                <a:gd name="f869" fmla="val 7188"/>
                <a:gd name="f870" fmla="val 68731"/>
                <a:gd name="f871" fmla="val 7200"/>
                <a:gd name="f872" fmla="val 68645"/>
                <a:gd name="f873" fmla="val 68610"/>
                <a:gd name="f874" fmla="val 68575"/>
                <a:gd name="f875" fmla="val 7198"/>
                <a:gd name="f876" fmla="val 68539"/>
                <a:gd name="f877" fmla="val 7193"/>
                <a:gd name="f878" fmla="val 67376"/>
                <a:gd name="f879" fmla="val 7024"/>
                <a:gd name="f880" fmla="val 66212"/>
                <a:gd name="f881" fmla="val 6691"/>
                <a:gd name="f882" fmla="val 65033"/>
                <a:gd name="f883" fmla="val 65003"/>
                <a:gd name="f884" fmla="val 64974"/>
                <a:gd name="f885" fmla="val 64584"/>
                <a:gd name="f886" fmla="val 63909"/>
                <a:gd name="f887" fmla="val 6196"/>
                <a:gd name="f888" fmla="val 63437"/>
                <a:gd name="f889" fmla="val 63072"/>
                <a:gd name="f890" fmla="val 62827"/>
                <a:gd name="f891" fmla="val 6492"/>
                <a:gd name="f892" fmla="val 62940"/>
                <a:gd name="f893" fmla="val 7538"/>
                <a:gd name="f894" fmla="val 7608"/>
                <a:gd name="f895" fmla="val 62525"/>
                <a:gd name="f896" fmla="val 7711"/>
                <a:gd name="f897" fmla="val 62283"/>
                <a:gd name="f898" fmla="val 7798"/>
                <a:gd name="f899" fmla="val 61879"/>
                <a:gd name="f900" fmla="val 7955"/>
                <a:gd name="f901" fmla="val 61464"/>
                <a:gd name="f902" fmla="val 8005"/>
                <a:gd name="f903" fmla="val 61043"/>
                <a:gd name="f904" fmla="val 60325"/>
                <a:gd name="f905" fmla="val 59591"/>
                <a:gd name="f906" fmla="val 7860"/>
                <a:gd name="f907" fmla="val 58870"/>
                <a:gd name="f908" fmla="val 58295"/>
                <a:gd name="f909" fmla="val 57729"/>
                <a:gd name="f910" fmla="val 7952"/>
                <a:gd name="f911" fmla="val 57185"/>
                <a:gd name="f912" fmla="val 8282"/>
                <a:gd name="f913" fmla="val 56736"/>
                <a:gd name="f914" fmla="val 8610"/>
                <a:gd name="f915" fmla="val 56304"/>
                <a:gd name="f916" fmla="val 8938"/>
                <a:gd name="f917" fmla="val 55837"/>
                <a:gd name="f918" fmla="val 9267"/>
                <a:gd name="f919" fmla="val 55671"/>
                <a:gd name="f920" fmla="val 9381"/>
                <a:gd name="f921" fmla="val 55417"/>
                <a:gd name="f922" fmla="val 9527"/>
                <a:gd name="f923" fmla="val 55226"/>
                <a:gd name="f924" fmla="val 55100"/>
                <a:gd name="f925" fmla="val 55001"/>
                <a:gd name="f926" fmla="val 9463"/>
                <a:gd name="f927" fmla="val 54973"/>
                <a:gd name="f928" fmla="val 9284"/>
                <a:gd name="f929" fmla="val 54819"/>
                <a:gd name="f930" fmla="val 8258"/>
                <a:gd name="f931" fmla="val 54209"/>
                <a:gd name="f932" fmla="val 8003"/>
                <a:gd name="f933" fmla="val 53545"/>
                <a:gd name="f934" fmla="val 53313"/>
                <a:gd name="f935" fmla="val 53075"/>
                <a:gd name="f936" fmla="val 8034"/>
                <a:gd name="f937" fmla="val 52848"/>
                <a:gd name="f938" fmla="val 8074"/>
                <a:gd name="f939" fmla="val 51897"/>
                <a:gd name="f940" fmla="val 8264"/>
                <a:gd name="f941" fmla="val 52416"/>
                <a:gd name="f942" fmla="val 9232"/>
                <a:gd name="f943" fmla="val 52295"/>
                <a:gd name="f944" fmla="val 9854"/>
                <a:gd name="f945" fmla="val 52156"/>
                <a:gd name="f946" fmla="val 10615"/>
                <a:gd name="f947" fmla="val 51344"/>
                <a:gd name="f948" fmla="val 10096"/>
                <a:gd name="f949" fmla="val 50998"/>
                <a:gd name="f950" fmla="val 10545"/>
                <a:gd name="f951" fmla="val 50949"/>
                <a:gd name="f952" fmla="val 10609"/>
                <a:gd name="f953" fmla="val 50910"/>
                <a:gd name="f954" fmla="val 10635"/>
                <a:gd name="f955" fmla="val 50880"/>
                <a:gd name="f956" fmla="val 50805"/>
                <a:gd name="f957" fmla="val 50789"/>
                <a:gd name="f958" fmla="val 10469"/>
                <a:gd name="f959" fmla="val 50826"/>
                <a:gd name="f960" fmla="val 10321"/>
                <a:gd name="f961" fmla="val 51033"/>
                <a:gd name="f962" fmla="val 8990"/>
                <a:gd name="f963" fmla="val 50221"/>
                <a:gd name="f964" fmla="val 8541"/>
                <a:gd name="f965" fmla="val 8161"/>
                <a:gd name="f966" fmla="val 46903"/>
                <a:gd name="f967" fmla="val 7400"/>
                <a:gd name="f968" fmla="val 44535"/>
                <a:gd name="f969" fmla="val 42392"/>
                <a:gd name="f970" fmla="val 6070"/>
                <a:gd name="f971" fmla="val 41667"/>
                <a:gd name="f972" fmla="val 5697"/>
                <a:gd name="f973" fmla="val 40852"/>
                <a:gd name="f974" fmla="val 5536"/>
                <a:gd name="f975" fmla="val 40032"/>
                <a:gd name="f976" fmla="val 39367"/>
                <a:gd name="f977" fmla="val 38699"/>
                <a:gd name="f978" fmla="val 5642"/>
                <a:gd name="f979" fmla="val 38072"/>
                <a:gd name="f980" fmla="val 5828"/>
                <a:gd name="f981" fmla="val 36033"/>
                <a:gd name="f982" fmla="val 6432"/>
                <a:gd name="f983" fmla="val 33838"/>
                <a:gd name="f984" fmla="val 6502"/>
                <a:gd name="f985" fmla="val 31989"/>
                <a:gd name="f986" fmla="val 7642"/>
                <a:gd name="f987" fmla="val 31263"/>
                <a:gd name="f988" fmla="val 29206"/>
                <a:gd name="f989" fmla="val 7296"/>
                <a:gd name="f990" fmla="val 30226"/>
                <a:gd name="f991" fmla="val 9457"/>
                <a:gd name="f992" fmla="val 9578"/>
                <a:gd name="f993" fmla="val 29863"/>
                <a:gd name="f994" fmla="val 10079"/>
                <a:gd name="f995" fmla="val 28653"/>
                <a:gd name="f996" fmla="val 12412"/>
                <a:gd name="f997" fmla="val 26234"/>
                <a:gd name="f998" fmla="val 13224"/>
                <a:gd name="f999" fmla="val 24229"/>
                <a:gd name="f1000" fmla="val 14555"/>
                <a:gd name="f1001" fmla="val 22536"/>
                <a:gd name="f1002" fmla="val 15661"/>
                <a:gd name="f1003" fmla="val 23486"/>
                <a:gd name="f1004" fmla="val 17112"/>
                <a:gd name="f1005" fmla="val 24022"/>
                <a:gd name="f1006" fmla="val 18236"/>
                <a:gd name="f1007" fmla="val 24328"/>
                <a:gd name="f1008" fmla="val 18880"/>
                <a:gd name="f1009" fmla="val 24972"/>
                <a:gd name="f1010" fmla="val 19241"/>
                <a:gd name="f1011" fmla="val 25627"/>
                <a:gd name="f1012" fmla="val 26008"/>
                <a:gd name="f1013" fmla="val 26393"/>
                <a:gd name="f1014" fmla="val 19119"/>
                <a:gd name="f1015" fmla="val 26718"/>
                <a:gd name="f1016" fmla="val 18858"/>
                <a:gd name="f1017" fmla="val 27228"/>
                <a:gd name="f1018" fmla="val 18470"/>
                <a:gd name="f1019" fmla="val 27609"/>
                <a:gd name="f1020" fmla="val 18306"/>
                <a:gd name="f1021" fmla="val 27903"/>
                <a:gd name="f1022" fmla="val 28524"/>
                <a:gd name="f1023" fmla="val 28748"/>
                <a:gd name="f1024" fmla="val 19042"/>
                <a:gd name="f1025" fmla="val 28947"/>
                <a:gd name="f1026" fmla="val 19946"/>
                <a:gd name="f1027" fmla="val 20223"/>
                <a:gd name="f1028" fmla="val 28999"/>
                <a:gd name="f1029" fmla="val 20499"/>
                <a:gd name="f1030" fmla="val 20776"/>
                <a:gd name="f1031" fmla="val 28774"/>
                <a:gd name="f1032" fmla="val 20551"/>
                <a:gd name="f1033" fmla="val 28446"/>
                <a:gd name="f1034" fmla="val 20396"/>
                <a:gd name="f1035" fmla="val 28342"/>
                <a:gd name="f1036" fmla="val 20119"/>
                <a:gd name="f1037" fmla="val 28124"/>
                <a:gd name="f1038" fmla="val 19474"/>
                <a:gd name="f1039" fmla="val 27849"/>
                <a:gd name="f1040" fmla="val 19234"/>
                <a:gd name="f1041" fmla="val 27528"/>
                <a:gd name="f1042" fmla="val 27212"/>
                <a:gd name="f1043" fmla="val 26853"/>
                <a:gd name="f1044" fmla="val 19465"/>
                <a:gd name="f1045" fmla="val 26459"/>
                <a:gd name="f1046" fmla="val 19774"/>
                <a:gd name="f1047" fmla="val 25646"/>
                <a:gd name="f1048" fmla="val 20379"/>
                <a:gd name="f1049" fmla="val 25958"/>
                <a:gd name="f1050" fmla="val 21260"/>
                <a:gd name="f1051" fmla="val 26130"/>
                <a:gd name="f1052" fmla="val 23092"/>
                <a:gd name="f1053" fmla="val 25802"/>
                <a:gd name="f1054" fmla="val 23420"/>
                <a:gd name="f1055" fmla="val 24938"/>
                <a:gd name="f1056" fmla="val 23627"/>
                <a:gd name="f1057" fmla="val 23901"/>
                <a:gd name="f1058" fmla="val 23852"/>
                <a:gd name="f1059" fmla="val 23072"/>
                <a:gd name="f1060" fmla="val 24267"/>
                <a:gd name="f1061" fmla="val 22553"/>
                <a:gd name="f1062" fmla="val 25269"/>
                <a:gd name="f1063" fmla="val 22273"/>
                <a:gd name="f1064" fmla="val 25790"/>
                <a:gd name="f1065" fmla="val 21682"/>
                <a:gd name="f1066" fmla="val 26043"/>
                <a:gd name="f1067" fmla="val 21157"/>
                <a:gd name="f1068" fmla="val 21003"/>
                <a:gd name="f1069" fmla="val 20855"/>
                <a:gd name="f1070" fmla="val 26021"/>
                <a:gd name="f1071" fmla="val 20721"/>
                <a:gd name="f1072" fmla="val 25978"/>
                <a:gd name="f1073" fmla="val 20116"/>
                <a:gd name="f1074" fmla="val 25788"/>
                <a:gd name="f1075" fmla="val 20963"/>
                <a:gd name="f1076" fmla="val 25390"/>
                <a:gd name="f1077" fmla="val 20946"/>
                <a:gd name="f1078" fmla="val 24993"/>
                <a:gd name="f1079" fmla="val 20929"/>
                <a:gd name="f1080" fmla="val 24543"/>
                <a:gd name="f1081" fmla="val 20738"/>
                <a:gd name="f1082" fmla="val 24129"/>
                <a:gd name="f1083" fmla="val 20410"/>
                <a:gd name="f1084" fmla="val 23835"/>
                <a:gd name="f1085" fmla="val 19477"/>
                <a:gd name="f1086" fmla="val 22798"/>
                <a:gd name="f1087" fmla="val 18354"/>
                <a:gd name="f1088" fmla="val 21709"/>
                <a:gd name="f1089" fmla="val 18215"/>
                <a:gd name="f1090" fmla="val 20327"/>
                <a:gd name="f1091" fmla="val 18098"/>
                <a:gd name="f1092" fmla="val 19205"/>
                <a:gd name="f1093" fmla="val 17332"/>
                <a:gd name="f1094" fmla="val 17921"/>
                <a:gd name="f1095" fmla="val 16200"/>
                <a:gd name="f1096" fmla="val 16163"/>
                <a:gd name="f1097" fmla="val 16127"/>
                <a:gd name="f1098" fmla="val 17922"/>
                <a:gd name="f1099" fmla="val 16090"/>
                <a:gd name="f1100" fmla="val 17925"/>
                <a:gd name="f1101" fmla="val 15105"/>
                <a:gd name="f1102" fmla="val 17976"/>
                <a:gd name="f1103" fmla="val 14068"/>
                <a:gd name="f1104" fmla="val 18391"/>
                <a:gd name="f1105" fmla="val 19221"/>
                <a:gd name="f1106" fmla="val 13670"/>
                <a:gd name="f1107" fmla="val 20430"/>
                <a:gd name="f1108" fmla="val 14137"/>
                <a:gd name="f1109" fmla="val 15122"/>
                <a:gd name="f1110" fmla="val 22470"/>
                <a:gd name="f1111" fmla="val 15952"/>
                <a:gd name="f1112" fmla="val 23109"/>
                <a:gd name="f1113" fmla="val 23161"/>
                <a:gd name="f1114" fmla="val 15589"/>
                <a:gd name="f1115" fmla="val 23489"/>
                <a:gd name="f1116" fmla="val 14448"/>
                <a:gd name="f1117" fmla="val 24526"/>
                <a:gd name="f1118" fmla="val 14915"/>
                <a:gd name="f1119" fmla="val 26116"/>
                <a:gd name="f1120" fmla="val 27377"/>
                <a:gd name="f1121" fmla="val 14143"/>
                <a:gd name="f1122" fmla="val 27687"/>
                <a:gd name="f1123" fmla="val 14420"/>
                <a:gd name="f1124" fmla="val 27822"/>
                <a:gd name="f1125" fmla="val 14760"/>
                <a:gd name="f1126" fmla="val 14932"/>
                <a:gd name="f1127" fmla="val 15121"/>
                <a:gd name="f1128" fmla="val 27787"/>
                <a:gd name="f1129" fmla="val 15278"/>
                <a:gd name="f1130" fmla="val 27723"/>
                <a:gd name="f1131" fmla="val 16510"/>
                <a:gd name="f1132" fmla="val 17772"/>
                <a:gd name="f1133" fmla="val 26919"/>
                <a:gd name="f1134" fmla="val 19089"/>
                <a:gd name="f1135" fmla="val 19212"/>
                <a:gd name="f1136" fmla="val 19336"/>
                <a:gd name="f1137" fmla="val 26922"/>
                <a:gd name="f1138" fmla="val 19460"/>
                <a:gd name="f1139" fmla="val 26928"/>
                <a:gd name="f1140" fmla="val 19874"/>
                <a:gd name="f1141" fmla="val 19840"/>
                <a:gd name="f1142" fmla="val 26997"/>
                <a:gd name="f1143" fmla="val 19823"/>
                <a:gd name="f1144" fmla="val 27136"/>
                <a:gd name="f1145" fmla="val 19753"/>
                <a:gd name="f1146" fmla="val 27153"/>
                <a:gd name="f1147" fmla="val 18630"/>
                <a:gd name="f1148" fmla="val 27585"/>
                <a:gd name="f1149" fmla="val 17507"/>
                <a:gd name="f1150" fmla="val 28138"/>
                <a:gd name="f1151" fmla="val 16349"/>
                <a:gd name="f1152" fmla="val 28414"/>
                <a:gd name="f1153" fmla="val 15692"/>
                <a:gd name="f1154" fmla="val 28570"/>
                <a:gd name="f1155" fmla="val 28432"/>
                <a:gd name="f1156" fmla="val 14707"/>
                <a:gd name="f1157" fmla="val 29209"/>
                <a:gd name="f1158" fmla="val 14500"/>
                <a:gd name="f1159" fmla="val 30004"/>
                <a:gd name="f1160" fmla="val 15260"/>
                <a:gd name="f1161" fmla="val 30194"/>
                <a:gd name="f1162" fmla="val 15813"/>
                <a:gd name="f1163" fmla="val 30505"/>
                <a:gd name="f1164" fmla="val 17161"/>
                <a:gd name="f1165" fmla="val 31318"/>
                <a:gd name="f1166" fmla="val 17369"/>
                <a:gd name="f1167" fmla="val 16867"/>
                <a:gd name="f1168" fmla="val 16664"/>
                <a:gd name="f1169" fmla="val 34503"/>
                <a:gd name="f1170" fmla="val 34660"/>
                <a:gd name="f1171" fmla="val 15995"/>
                <a:gd name="f1172" fmla="val 15626"/>
                <a:gd name="f1173" fmla="val 15216"/>
                <a:gd name="f1174" fmla="val 34489"/>
                <a:gd name="f1175" fmla="val 14846"/>
                <a:gd name="f1176" fmla="val 34463"/>
                <a:gd name="f1177" fmla="val 13916"/>
                <a:gd name="f1178" fmla="val 34396"/>
                <a:gd name="f1179" fmla="val 12987"/>
                <a:gd name="f1180" fmla="val 34203"/>
                <a:gd name="f1181" fmla="val 12042"/>
                <a:gd name="f1182" fmla="val 12003"/>
                <a:gd name="f1183" fmla="val 11964"/>
                <a:gd name="f1184" fmla="val 11925"/>
                <a:gd name="f1185" fmla="val 34204"/>
                <a:gd name="f1186" fmla="val 10957"/>
                <a:gd name="f1187" fmla="val 34221"/>
                <a:gd name="f1188" fmla="val 9834"/>
                <a:gd name="f1189" fmla="val 34446"/>
                <a:gd name="f1190" fmla="val 9989"/>
                <a:gd name="f1191" fmla="val 35759"/>
                <a:gd name="f1192" fmla="val 10128"/>
                <a:gd name="f1193" fmla="val 37072"/>
                <a:gd name="f1194" fmla="val 38196"/>
                <a:gd name="f1195" fmla="val 9592"/>
                <a:gd name="f1196" fmla="val 39440"/>
                <a:gd name="f1197" fmla="val 9385"/>
                <a:gd name="f1198" fmla="val 40425"/>
                <a:gd name="f1199" fmla="val 8693"/>
                <a:gd name="f1200" fmla="val 42136"/>
                <a:gd name="f1201" fmla="val 10542"/>
                <a:gd name="f1202" fmla="val 42464"/>
                <a:gd name="f1203" fmla="val 12305"/>
                <a:gd name="f1204" fmla="val 42758"/>
                <a:gd name="f1205" fmla="val 12668"/>
                <a:gd name="f1206" fmla="val 43173"/>
                <a:gd name="f1207" fmla="val 11735"/>
                <a:gd name="f1208" fmla="val 44693"/>
                <a:gd name="f1209" fmla="val 11389"/>
                <a:gd name="f1210" fmla="val 45298"/>
                <a:gd name="f1211" fmla="val 10888"/>
                <a:gd name="f1212" fmla="val 45817"/>
                <a:gd name="f1213" fmla="val 10300"/>
                <a:gd name="f1214" fmla="val 46180"/>
                <a:gd name="f1215" fmla="val 9108"/>
                <a:gd name="f1216" fmla="val 46871"/>
                <a:gd name="f1217" fmla="val 8175"/>
                <a:gd name="f1218" fmla="val 8313"/>
                <a:gd name="f1219" fmla="val 8365"/>
                <a:gd name="f1220" fmla="val 49964"/>
                <a:gd name="f1221" fmla="val 8140"/>
                <a:gd name="f1222" fmla="val 50707"/>
                <a:gd name="f1223" fmla="val 7535"/>
                <a:gd name="f1224" fmla="val 50967"/>
                <a:gd name="f1225" fmla="val 5168"/>
                <a:gd name="f1226" fmla="val 52021"/>
                <a:gd name="f1227" fmla="val 3768"/>
                <a:gd name="f1228" fmla="val 53991"/>
                <a:gd name="f1229" fmla="val 2662"/>
                <a:gd name="f1230" fmla="val 56168"/>
                <a:gd name="f1231" fmla="val 1781"/>
                <a:gd name="f1232" fmla="val 57931"/>
                <a:gd name="f1233" fmla="val 122"/>
                <a:gd name="f1234" fmla="val 59469"/>
                <a:gd name="f1235" fmla="val 1279"/>
                <a:gd name="f1236" fmla="val 61888"/>
                <a:gd name="f1237" fmla="val 1936"/>
                <a:gd name="f1238" fmla="val 63236"/>
                <a:gd name="f1239" fmla="val 1573"/>
                <a:gd name="f1240" fmla="val 64792"/>
                <a:gd name="f1241" fmla="val 830"/>
                <a:gd name="f1242" fmla="val 66209"/>
                <a:gd name="f1243" fmla="val 67781"/>
                <a:gd name="f1244" fmla="val 744"/>
                <a:gd name="f1245" fmla="val 70477"/>
                <a:gd name="f1246" fmla="val 2126"/>
                <a:gd name="f1247" fmla="val 71687"/>
                <a:gd name="f1248" fmla="val 2420"/>
                <a:gd name="f1249" fmla="val 71946"/>
                <a:gd name="f1250" fmla="val 72240"/>
                <a:gd name="f1251" fmla="val 2818"/>
                <a:gd name="f1252" fmla="val 72586"/>
                <a:gd name="f1253" fmla="val 4027"/>
                <a:gd name="f1254" fmla="val 75040"/>
                <a:gd name="f1255" fmla="val 5462"/>
                <a:gd name="f1256" fmla="val 77303"/>
                <a:gd name="f1257" fmla="val 7881"/>
                <a:gd name="f1258" fmla="val 78755"/>
                <a:gd name="f1259" fmla="val 8455"/>
                <a:gd name="f1260" fmla="val 79100"/>
                <a:gd name="f1261" fmla="val 9053"/>
                <a:gd name="f1262" fmla="val 79742"/>
                <a:gd name="f1263" fmla="val 9645"/>
                <a:gd name="f1264" fmla="val 9766"/>
                <a:gd name="f1265" fmla="val 9887"/>
                <a:gd name="f1266" fmla="val 79715"/>
                <a:gd name="f1267" fmla="val 10007"/>
                <a:gd name="f1268" fmla="val 79654"/>
                <a:gd name="f1269" fmla="val 12824"/>
                <a:gd name="f1270" fmla="val 78254"/>
                <a:gd name="f1271" fmla="val 16142"/>
                <a:gd name="f1272" fmla="val 79844"/>
                <a:gd name="f1273" fmla="val 18889"/>
                <a:gd name="f1274" fmla="val 77874"/>
                <a:gd name="f1275" fmla="val 19326"/>
                <a:gd name="f1276" fmla="val 77562"/>
                <a:gd name="f1277" fmla="val 19938"/>
                <a:gd name="f1278" fmla="val 77352"/>
                <a:gd name="f1279" fmla="val 20558"/>
                <a:gd name="f1280" fmla="val 21313"/>
                <a:gd name="f1281" fmla="val 22079"/>
                <a:gd name="f1282" fmla="val 77663"/>
                <a:gd name="f1283" fmla="val 78479"/>
                <a:gd name="f1284" fmla="val 23034"/>
                <a:gd name="f1285" fmla="val 79313"/>
                <a:gd name="f1286" fmla="val 23538"/>
                <a:gd name="f1287" fmla="val 79650"/>
                <a:gd name="f1288" fmla="val 24283"/>
                <a:gd name="f1289" fmla="val 24448"/>
                <a:gd name="f1290" fmla="val 24626"/>
                <a:gd name="f1291" fmla="val 79633"/>
                <a:gd name="f1292" fmla="val 24817"/>
                <a:gd name="f1293" fmla="val 79602"/>
                <a:gd name="f1294" fmla="val 24994"/>
                <a:gd name="f1295" fmla="val 79574"/>
                <a:gd name="f1296" fmla="val 25161"/>
                <a:gd name="f1297" fmla="val 79561"/>
                <a:gd name="f1298" fmla="val 25317"/>
                <a:gd name="f1299" fmla="val 26715"/>
                <a:gd name="f1300" fmla="val 27271"/>
                <a:gd name="f1301" fmla="val 80640"/>
                <a:gd name="f1302" fmla="val 26960"/>
                <a:gd name="f1303" fmla="val 82194"/>
                <a:gd name="f1304" fmla="val 26683"/>
                <a:gd name="f1305" fmla="val 83611"/>
                <a:gd name="f1306" fmla="val 25750"/>
                <a:gd name="f1307" fmla="val 85218"/>
                <a:gd name="f1308" fmla="val 26545"/>
                <a:gd name="f1309" fmla="val 86480"/>
                <a:gd name="f1310" fmla="val 27461"/>
                <a:gd name="f1311" fmla="val 87966"/>
                <a:gd name="f1312" fmla="val 89400"/>
                <a:gd name="f1313" fmla="val 90973"/>
                <a:gd name="f1314" fmla="val 30416"/>
                <a:gd name="f1315" fmla="val 93721"/>
                <a:gd name="f1316" fmla="val 31298"/>
                <a:gd name="f1317" fmla="val 96641"/>
                <a:gd name="f1318" fmla="val 29777"/>
                <a:gd name="f1319" fmla="val 99631"/>
                <a:gd name="f1320" fmla="val 28809"/>
                <a:gd name="f1321" fmla="val 101515"/>
                <a:gd name="f1322" fmla="val 28619"/>
                <a:gd name="f1323" fmla="val 103502"/>
                <a:gd name="f1324" fmla="val 29535"/>
                <a:gd name="f1325" fmla="val 105369"/>
                <a:gd name="f1326" fmla="val 30503"/>
                <a:gd name="f1327" fmla="val 107321"/>
                <a:gd name="f1328" fmla="val 31228"/>
                <a:gd name="f1329" fmla="val 109274"/>
                <a:gd name="f1330" fmla="val 111469"/>
                <a:gd name="f1331" fmla="val 113456"/>
                <a:gd name="f1332" fmla="val 31695"/>
                <a:gd name="f1333" fmla="val 115599"/>
                <a:gd name="f1334" fmla="val 33371"/>
                <a:gd name="f1335" fmla="val 117172"/>
                <a:gd name="f1336" fmla="val 34322"/>
                <a:gd name="f1337" fmla="val 118088"/>
                <a:gd name="f1338" fmla="val 34581"/>
                <a:gd name="f1339" fmla="val 119436"/>
                <a:gd name="f1340" fmla="val 35013"/>
                <a:gd name="f1341" fmla="val 120645"/>
                <a:gd name="f1342" fmla="val 35393"/>
                <a:gd name="f1343" fmla="val 121717"/>
                <a:gd name="f1344" fmla="val 123065"/>
                <a:gd name="f1345" fmla="val 35843"/>
                <a:gd name="f1346" fmla="val 123998"/>
                <a:gd name="f1347" fmla="val 36206"/>
                <a:gd name="f1348" fmla="val 124270"/>
                <a:gd name="f1349" fmla="val 36549"/>
                <a:gd name="f1350" fmla="val 124368"/>
                <a:gd name="f1351" fmla="val 36881"/>
                <a:gd name="f1352" fmla="val 37735"/>
                <a:gd name="f1353" fmla="val 38515"/>
                <a:gd name="f1354" fmla="val 123721"/>
                <a:gd name="f1355" fmla="val 39372"/>
                <a:gd name="f1356" fmla="val 39404"/>
                <a:gd name="f1357" fmla="val 39420"/>
                <a:gd name="f1358" fmla="val 39526"/>
                <a:gd name="f1359" fmla="val 123724"/>
                <a:gd name="f1360" fmla="val 39630"/>
                <a:gd name="f1361" fmla="val 123725"/>
                <a:gd name="f1362" fmla="val 39734"/>
                <a:gd name="f1363" fmla="val 44937"/>
                <a:gd name="f1364" fmla="val 47636"/>
                <a:gd name="f1365" fmla="val 120353"/>
                <a:gd name="f1366" fmla="val 49754"/>
                <a:gd name="f1367" fmla="val 116100"/>
                <a:gd name="f1368" fmla="val 50186"/>
                <a:gd name="f1369" fmla="val 115236"/>
                <a:gd name="f1370" fmla="val 49720"/>
                <a:gd name="f1371" fmla="val 113957"/>
                <a:gd name="f1372" fmla="val 113508"/>
                <a:gd name="f1373" fmla="val 52761"/>
                <a:gd name="f1374" fmla="val 112713"/>
                <a:gd name="f1375" fmla="val 53193"/>
                <a:gd name="f1376" fmla="val 111175"/>
                <a:gd name="f1377" fmla="val 52692"/>
                <a:gd name="f1378" fmla="val 109499"/>
                <a:gd name="f1379" fmla="val 51949"/>
                <a:gd name="f1380" fmla="val 107028"/>
                <a:gd name="f1381" fmla="val 53297"/>
                <a:gd name="f1382" fmla="val 106112"/>
                <a:gd name="f1383" fmla="val 55181"/>
                <a:gd name="f1384" fmla="val 105282"/>
                <a:gd name="f1385" fmla="val 57773"/>
                <a:gd name="f1386" fmla="val 104107"/>
                <a:gd name="f1387" fmla="val 59449"/>
                <a:gd name="f1388" fmla="val 98370"/>
                <a:gd name="f1389" fmla="val 57963"/>
                <a:gd name="f1390" fmla="val 96071"/>
                <a:gd name="f1391" fmla="val 56770"/>
                <a:gd name="f1392" fmla="val 94239"/>
                <a:gd name="f1393" fmla="val 57099"/>
                <a:gd name="f1394" fmla="val 92217"/>
                <a:gd name="f1395" fmla="val 57444"/>
                <a:gd name="f1396" fmla="val 90316"/>
                <a:gd name="f1397" fmla="val 57911"/>
                <a:gd name="f1398" fmla="val 87621"/>
                <a:gd name="f1399" fmla="val 59933"/>
                <a:gd name="f1400" fmla="val 85823"/>
                <a:gd name="f1401" fmla="val 61851"/>
                <a:gd name="f1402" fmla="val 84164"/>
                <a:gd name="f1403" fmla="val 65601"/>
                <a:gd name="f1404" fmla="val 80915"/>
                <a:gd name="f1405" fmla="val 68055"/>
                <a:gd name="f1406" fmla="val 76992"/>
                <a:gd name="f1407" fmla="val 69109"/>
                <a:gd name="f1408" fmla="val 72171"/>
                <a:gd name="f1409" fmla="val 69271"/>
                <a:gd name="f1410" fmla="val 71459"/>
                <a:gd name="f1411" fmla="val 69266"/>
                <a:gd name="f1412" fmla="val 70656"/>
                <a:gd name="f1413" fmla="val 68371"/>
                <a:gd name="f1414" fmla="val 68311"/>
                <a:gd name="f1415" fmla="val 68246"/>
                <a:gd name="f1416" fmla="val 70660"/>
                <a:gd name="f1417" fmla="val 68176"/>
                <a:gd name="f1418" fmla="val 70667"/>
                <a:gd name="f1419" fmla="val 67157"/>
                <a:gd name="f1420" fmla="val 70788"/>
                <a:gd name="f1421" fmla="val 66154"/>
                <a:gd name="f1422" fmla="val 71151"/>
                <a:gd name="f1423" fmla="val 65152"/>
                <a:gd name="f1424" fmla="val 71462"/>
                <a:gd name="f1425" fmla="val 63960"/>
                <a:gd name="f1426" fmla="val 71826"/>
                <a:gd name="f1427" fmla="val 63201"/>
                <a:gd name="f1428" fmla="val 72060"/>
                <a:gd name="f1429" fmla="val 62664"/>
                <a:gd name="f1430" fmla="val 61727"/>
                <a:gd name="f1431" fmla="val 61469"/>
                <a:gd name="f1432" fmla="val 71346"/>
                <a:gd name="f1433" fmla="val 60772"/>
                <a:gd name="f1434" fmla="val 69363"/>
                <a:gd name="f1435" fmla="val 61180"/>
                <a:gd name="f1436" fmla="val 69747"/>
                <a:gd name="f1437" fmla="val 61467"/>
                <a:gd name="f1438" fmla="val 70422"/>
                <a:gd name="f1439" fmla="val 62074"/>
                <a:gd name="f1440" fmla="val 62180"/>
                <a:gd name="f1441" fmla="val 62295"/>
                <a:gd name="f1442" fmla="val 70402"/>
                <a:gd name="f1443" fmla="val 62422"/>
                <a:gd name="f1444" fmla="val 70356"/>
                <a:gd name="f1445" fmla="val 63925"/>
                <a:gd name="f1446" fmla="val 69769"/>
                <a:gd name="f1447" fmla="val 65359"/>
                <a:gd name="f1448" fmla="val 68957"/>
                <a:gd name="f1449" fmla="val 66897"/>
                <a:gd name="f1450" fmla="val 68455"/>
                <a:gd name="f1451" fmla="val 67868"/>
                <a:gd name="f1452" fmla="val 69732"/>
                <a:gd name="f1453" fmla="val 71391"/>
                <a:gd name="f1454" fmla="val 65639"/>
                <a:gd name="f1455" fmla="val 73706"/>
                <a:gd name="f1456" fmla="val 64844"/>
                <a:gd name="f1457" fmla="val 76713"/>
                <a:gd name="f1458" fmla="val 61716"/>
                <a:gd name="f1459" fmla="val 76852"/>
                <a:gd name="f1460" fmla="val 59383"/>
                <a:gd name="f1461" fmla="val 76834"/>
                <a:gd name="f1462" fmla="val 59072"/>
                <a:gd name="f1463" fmla="val 58778"/>
                <a:gd name="f1464" fmla="val 76506"/>
                <a:gd name="f1465" fmla="val 58553"/>
                <a:gd name="f1466" fmla="val 75918"/>
                <a:gd name="f1467" fmla="val 57810"/>
                <a:gd name="f1468" fmla="val 75279"/>
                <a:gd name="f1469" fmla="val 57153"/>
                <a:gd name="f1470" fmla="val 74294"/>
                <a:gd name="f1471" fmla="val 56894"/>
                <a:gd name="f1472" fmla="val 73724"/>
                <a:gd name="f1473" fmla="val 73378"/>
                <a:gd name="f1474" fmla="val 56151"/>
                <a:gd name="f1475" fmla="val 73516"/>
                <a:gd name="f1476" fmla="val 55581"/>
                <a:gd name="f1477" fmla="val 73547"/>
                <a:gd name="f1478" fmla="val 55481"/>
                <a:gd name="f1479" fmla="val 73596"/>
                <a:gd name="f1480" fmla="val 55443"/>
                <a:gd name="f1481" fmla="val 73658"/>
                <a:gd name="f1482" fmla="val 73842"/>
                <a:gd name="f1483" fmla="val 74139"/>
                <a:gd name="f1484" fmla="val 55775"/>
                <a:gd name="f1485" fmla="val 74398"/>
                <a:gd name="f1486" fmla="val 55788"/>
                <a:gd name="f1487" fmla="val 75366"/>
                <a:gd name="f1488" fmla="val 55855"/>
                <a:gd name="f1489" fmla="val 76333"/>
                <a:gd name="f1490" fmla="val 56083"/>
                <a:gd name="f1491" fmla="val 77301"/>
                <a:gd name="f1492" fmla="val 77336"/>
                <a:gd name="f1493" fmla="val 77370"/>
                <a:gd name="f1494" fmla="val 77405"/>
                <a:gd name="f1495" fmla="val 56082"/>
                <a:gd name="f1496" fmla="val 77727"/>
                <a:gd name="f1497" fmla="val 56077"/>
                <a:gd name="f1498" fmla="val 78047"/>
                <a:gd name="f1499" fmla="val 56073"/>
                <a:gd name="f1500" fmla="val 78365"/>
                <a:gd name="f1501" fmla="val 81373"/>
                <a:gd name="f1502" fmla="val 84145"/>
                <a:gd name="f1503" fmla="val 56432"/>
                <a:gd name="f1504" fmla="val 85786"/>
                <a:gd name="f1505" fmla="val 59746"/>
                <a:gd name="f1506" fmla="val 86136"/>
                <a:gd name="f1507" fmla="val 60461"/>
                <a:gd name="f1508" fmla="val 86996"/>
                <a:gd name="f1509" fmla="val 61297"/>
                <a:gd name="f1510" fmla="val 88011"/>
                <a:gd name="f1511" fmla="val 88148"/>
                <a:gd name="f1512" fmla="val 88288"/>
                <a:gd name="f1513" fmla="val 61282"/>
                <a:gd name="f1514" fmla="val 88430"/>
                <a:gd name="f1515" fmla="val 61249"/>
                <a:gd name="f1516" fmla="val 88585"/>
                <a:gd name="f1517" fmla="val 61214"/>
                <a:gd name="f1518" fmla="val 88707"/>
                <a:gd name="f1519" fmla="val 61197"/>
                <a:gd name="f1520" fmla="val 88805"/>
                <a:gd name="f1521" fmla="val 89186"/>
                <a:gd name="f1522" fmla="val 89184"/>
                <a:gd name="f1523" fmla="val 61451"/>
                <a:gd name="f1524" fmla="val 89225"/>
                <a:gd name="f1525" fmla="val 61837"/>
                <a:gd name="f1526" fmla="val 89830"/>
                <a:gd name="f1527" fmla="val 66554"/>
                <a:gd name="f1528" fmla="val 91990"/>
                <a:gd name="f1529" fmla="val 70685"/>
                <a:gd name="f1530" fmla="val 94133"/>
                <a:gd name="f1531" fmla="val 74832"/>
                <a:gd name="f1532" fmla="val 94475"/>
                <a:gd name="f1533" fmla="val 75487"/>
                <a:gd name="f1534" fmla="val 94875"/>
                <a:gd name="f1535" fmla="val 75911"/>
                <a:gd name="f1536" fmla="val 95290"/>
                <a:gd name="f1537" fmla="val 95652"/>
                <a:gd name="f1538" fmla="val 96025"/>
                <a:gd name="f1539" fmla="val 75588"/>
                <a:gd name="f1540" fmla="val 96380"/>
                <a:gd name="f1541" fmla="val 74815"/>
                <a:gd name="f1542" fmla="val 96622"/>
                <a:gd name="f1543" fmla="val 74297"/>
                <a:gd name="f1544" fmla="val 97036"/>
                <a:gd name="f1545" fmla="val 73847"/>
                <a:gd name="f1546" fmla="val 97382"/>
                <a:gd name="f1547" fmla="val 73381"/>
                <a:gd name="f1548" fmla="val 97538"/>
                <a:gd name="f1549" fmla="val 73225"/>
                <a:gd name="f1550" fmla="val 98212"/>
                <a:gd name="f1551" fmla="val 71618"/>
                <a:gd name="f1552" fmla="val 98056"/>
                <a:gd name="f1553" fmla="val 69993"/>
                <a:gd name="f1554" fmla="val 97831"/>
                <a:gd name="f1555" fmla="val 68317"/>
                <a:gd name="f1556" fmla="val 97762"/>
                <a:gd name="f1557" fmla="val 67833"/>
                <a:gd name="f1558" fmla="val 97589"/>
                <a:gd name="f1559" fmla="val 67211"/>
                <a:gd name="f1560" fmla="val 98194"/>
                <a:gd name="f1561" fmla="val 67073"/>
                <a:gd name="f1562" fmla="val 99784"/>
                <a:gd name="f1563" fmla="val 66693"/>
                <a:gd name="f1564" fmla="val 100268"/>
                <a:gd name="f1565" fmla="val 65258"/>
                <a:gd name="f1566" fmla="val 101149"/>
                <a:gd name="f1567" fmla="val 64187"/>
                <a:gd name="f1568" fmla="val 102117"/>
                <a:gd name="f1569" fmla="val 63029"/>
                <a:gd name="f1570" fmla="val 103137"/>
                <a:gd name="f1571" fmla="val 61629"/>
                <a:gd name="f1572" fmla="val 104243"/>
                <a:gd name="f1573" fmla="val 60903"/>
                <a:gd name="f1574" fmla="val 104825"/>
                <a:gd name="f1575" fmla="val 60515"/>
                <a:gd name="f1576" fmla="val 105739"/>
                <a:gd name="f1577" fmla="val 59942"/>
                <a:gd name="f1578" fmla="val 106690"/>
                <a:gd name="f1579" fmla="val 107432"/>
                <a:gd name="f1580" fmla="val 108196"/>
                <a:gd name="f1581" fmla="val 60292"/>
                <a:gd name="f1582" fmla="val 108840"/>
                <a:gd name="f1583" fmla="val 61353"/>
                <a:gd name="f1584" fmla="val 109600"/>
                <a:gd name="f1585" fmla="val 62632"/>
                <a:gd name="f1586" fmla="val 110965"/>
                <a:gd name="f1587" fmla="val 63565"/>
                <a:gd name="f1588" fmla="val 111017"/>
                <a:gd name="f1589" fmla="val 111034"/>
                <a:gd name="f1590" fmla="val 65777"/>
                <a:gd name="f1591" fmla="val 110793"/>
                <a:gd name="f1592" fmla="val 66433"/>
                <a:gd name="f1593" fmla="val 111536"/>
                <a:gd name="f1594" fmla="val 111822"/>
                <a:gd name="f1595" fmla="val 66788"/>
                <a:gd name="f1596" fmla="val 112112"/>
                <a:gd name="f1597" fmla="val 66862"/>
                <a:gd name="f1598" fmla="val 112391"/>
                <a:gd name="f1599" fmla="val 112769"/>
                <a:gd name="f1600" fmla="val 113129"/>
                <a:gd name="f1601" fmla="val 66727"/>
                <a:gd name="f1602" fmla="val 113437"/>
                <a:gd name="f1603" fmla="val 66330"/>
                <a:gd name="f1604" fmla="val 113540"/>
                <a:gd name="f1605" fmla="val 66205"/>
                <a:gd name="f1606" fmla="val 113700"/>
                <a:gd name="f1607" fmla="val 66031"/>
                <a:gd name="f1608" fmla="val 113856"/>
                <a:gd name="f1609" fmla="val 113960"/>
                <a:gd name="f1610" fmla="val 114062"/>
                <a:gd name="f1611" fmla="val 66109"/>
                <a:gd name="f1612" fmla="val 114145"/>
                <a:gd name="f1613" fmla="val 114543"/>
                <a:gd name="f1614" fmla="val 67470"/>
                <a:gd name="f1615" fmla="val 114802"/>
                <a:gd name="f1616" fmla="val 68663"/>
                <a:gd name="f1617" fmla="val 115286"/>
                <a:gd name="f1618" fmla="val 116271"/>
                <a:gd name="f1619" fmla="val 72033"/>
                <a:gd name="f1620" fmla="val 114940"/>
                <a:gd name="f1621" fmla="val 74677"/>
                <a:gd name="f1622" fmla="val 116858"/>
                <a:gd name="f1623" fmla="val 76871"/>
                <a:gd name="f1624" fmla="val 118241"/>
                <a:gd name="f1625" fmla="val 78461"/>
                <a:gd name="f1626" fmla="val 118362"/>
                <a:gd name="f1627" fmla="val 119900"/>
                <a:gd name="f1628" fmla="val 82540"/>
                <a:gd name="f1629" fmla="val 120401"/>
                <a:gd name="f1630" fmla="val 82799"/>
                <a:gd name="f1631" fmla="val 120885"/>
                <a:gd name="f1632" fmla="val 83058"/>
                <a:gd name="f1633" fmla="val 121386"/>
                <a:gd name="f1634" fmla="val 83300"/>
                <a:gd name="f1635" fmla="val 121538"/>
                <a:gd name="f1636" fmla="val 83368"/>
                <a:gd name="f1637" fmla="val 121699"/>
                <a:gd name="f1638" fmla="val 83403"/>
                <a:gd name="f1639" fmla="val 121846"/>
                <a:gd name="f1640" fmla="val 122184"/>
                <a:gd name="f1641" fmla="val 122445"/>
                <a:gd name="f1642" fmla="val 83219"/>
                <a:gd name="f1643" fmla="val 122337"/>
                <a:gd name="f1644" fmla="val 82834"/>
                <a:gd name="f1645" fmla="val 121818"/>
                <a:gd name="f1646" fmla="val 121991"/>
                <a:gd name="f1647" fmla="val 78790"/>
                <a:gd name="f1648" fmla="val 119969"/>
                <a:gd name="f1649" fmla="val 77355"/>
                <a:gd name="f1650" fmla="val 118414"/>
                <a:gd name="f1651" fmla="val 76249"/>
                <a:gd name="f1652" fmla="val 117239"/>
                <a:gd name="f1653" fmla="val 74521"/>
                <a:gd name="f1654" fmla="val 117463"/>
                <a:gd name="f1655" fmla="val 72378"/>
                <a:gd name="f1656" fmla="val 117528"/>
                <a:gd name="f1657" fmla="val 71821"/>
                <a:gd name="f1658" fmla="val 116912"/>
                <a:gd name="f1659" fmla="val 70437"/>
                <a:gd name="f1660" fmla="val 117695"/>
                <a:gd name="f1661" fmla="val 117955"/>
                <a:gd name="f1662" fmla="val 118371"/>
                <a:gd name="f1663" fmla="val 70590"/>
                <a:gd name="f1664" fmla="val 119019"/>
                <a:gd name="f1665" fmla="val 70979"/>
                <a:gd name="f1666" fmla="val 120194"/>
                <a:gd name="f1667" fmla="val 71704"/>
                <a:gd name="f1668" fmla="val 72655"/>
                <a:gd name="f1669" fmla="val 121749"/>
                <a:gd name="f1670" fmla="val 73605"/>
                <a:gd name="f1671" fmla="val 122096"/>
                <a:gd name="f1672" fmla="val 74553"/>
                <a:gd name="f1673" fmla="val 122434"/>
                <a:gd name="f1674" fmla="val 74868"/>
                <a:gd name="f1675" fmla="val 122776"/>
                <a:gd name="f1676" fmla="val 123251"/>
                <a:gd name="f1677" fmla="val 123732"/>
                <a:gd name="f1678" fmla="val 74261"/>
                <a:gd name="f1679" fmla="val 124255"/>
                <a:gd name="f1680" fmla="val 73899"/>
                <a:gd name="f1681" fmla="val 124531"/>
                <a:gd name="f1682" fmla="val 73709"/>
                <a:gd name="f1683" fmla="val 124721"/>
                <a:gd name="f1684" fmla="val 73363"/>
                <a:gd name="f1685" fmla="val 125015"/>
                <a:gd name="f1686" fmla="val 73208"/>
                <a:gd name="f1687" fmla="val 126743"/>
                <a:gd name="f1688" fmla="val 72292"/>
                <a:gd name="f1689" fmla="val 127210"/>
                <a:gd name="f1690" fmla="val 70961"/>
                <a:gd name="f1691" fmla="val 69043"/>
                <a:gd name="f1692" fmla="val 126294"/>
                <a:gd name="f1693" fmla="val 67159"/>
                <a:gd name="f1694" fmla="val 125292"/>
                <a:gd name="f1695" fmla="val 65725"/>
                <a:gd name="f1696" fmla="val 123892"/>
                <a:gd name="f1697" fmla="val 64533"/>
                <a:gd name="f1698" fmla="val 122596"/>
                <a:gd name="f1699" fmla="val 63409"/>
                <a:gd name="f1700" fmla="val 122285"/>
                <a:gd name="f1701" fmla="val 62459"/>
                <a:gd name="f1702" fmla="val 123546"/>
                <a:gd name="f1703" fmla="val 61059"/>
                <a:gd name="f1704" fmla="val 123952"/>
                <a:gd name="f1705" fmla="val 60621"/>
                <a:gd name="f1706" fmla="val 124332"/>
                <a:gd name="f1707" fmla="val 60388"/>
                <a:gd name="f1708" fmla="val 124705"/>
                <a:gd name="f1709" fmla="val 124936"/>
                <a:gd name="f1710" fmla="val 125164"/>
                <a:gd name="f1711" fmla="val 60477"/>
                <a:gd name="f1712" fmla="val 125395"/>
                <a:gd name="f1713" fmla="val 60661"/>
                <a:gd name="f1714" fmla="val 126000"/>
                <a:gd name="f1715" fmla="val 61145"/>
                <a:gd name="f1716" fmla="val 125810"/>
                <a:gd name="f1717" fmla="val 61750"/>
                <a:gd name="f1718" fmla="val 125119"/>
                <a:gd name="f1719" fmla="val 62234"/>
                <a:gd name="f1720" fmla="val 124618"/>
                <a:gd name="f1721" fmla="val 124445"/>
                <a:gd name="f1722" fmla="val 63219"/>
                <a:gd name="f1723" fmla="val 125050"/>
                <a:gd name="f1724" fmla="val 63651"/>
                <a:gd name="f1725" fmla="val 125442"/>
                <a:gd name="f1726" fmla="val 63952"/>
                <a:gd name="f1727" fmla="val 125858"/>
                <a:gd name="f1728" fmla="val 64171"/>
                <a:gd name="f1729" fmla="val 126268"/>
                <a:gd name="f1730" fmla="val 126635"/>
                <a:gd name="f1731" fmla="val 126996"/>
                <a:gd name="f1732" fmla="val 63996"/>
                <a:gd name="f1733" fmla="val 127331"/>
                <a:gd name="f1734" fmla="val 63547"/>
                <a:gd name="f1735" fmla="val 127694"/>
                <a:gd name="f1736" fmla="val 63046"/>
                <a:gd name="f1737" fmla="val 128247"/>
                <a:gd name="f1738" fmla="val 62407"/>
                <a:gd name="f1739" fmla="val 127469"/>
                <a:gd name="f1740" fmla="val 61940"/>
                <a:gd name="f1741" fmla="val 126398"/>
                <a:gd name="f1742" fmla="val 61318"/>
                <a:gd name="f1743" fmla="val 127037"/>
                <a:gd name="f1744" fmla="val 61042"/>
                <a:gd name="f1745" fmla="val 127590"/>
                <a:gd name="f1746" fmla="val 60696"/>
                <a:gd name="f1747" fmla="val 130061"/>
                <a:gd name="f1748" fmla="val 59210"/>
                <a:gd name="f1749" fmla="val 133449"/>
                <a:gd name="f1750" fmla="val 59106"/>
                <a:gd name="f1751" fmla="val 134693"/>
                <a:gd name="f1752" fmla="val 135298"/>
                <a:gd name="f1753" fmla="val 54146"/>
                <a:gd name="f1754" fmla="val 136093"/>
                <a:gd name="f1755" fmla="val 52591"/>
                <a:gd name="f1756" fmla="val 135851"/>
                <a:gd name="f1757" fmla="val 50725"/>
                <a:gd name="f1758" fmla="val 135522"/>
                <a:gd name="f1759" fmla="val 48288"/>
                <a:gd name="f1760" fmla="val 133932"/>
                <a:gd name="f1761" fmla="val 132498"/>
                <a:gd name="f1762" fmla="val 44918"/>
                <a:gd name="f1763" fmla="val 131772"/>
                <a:gd name="f1764" fmla="val 131859"/>
                <a:gd name="f1765" fmla="val 132775"/>
                <a:gd name="f1766" fmla="val 133120"/>
                <a:gd name="f1767" fmla="val 43017"/>
                <a:gd name="f1768" fmla="val 133397"/>
                <a:gd name="f1769" fmla="val 42793"/>
                <a:gd name="f1770" fmla="val 133362"/>
                <a:gd name="f1771" fmla="val 42378"/>
                <a:gd name="f1772" fmla="val 133345"/>
                <a:gd name="f1773" fmla="val 133051"/>
                <a:gd name="f1774" fmla="val 41635"/>
                <a:gd name="f1775" fmla="val 132671"/>
                <a:gd name="f1776" fmla="val 41548"/>
                <a:gd name="f1777" fmla="val 132227"/>
                <a:gd name="f1778" fmla="val 41462"/>
                <a:gd name="f1779" fmla="val 131713"/>
                <a:gd name="f1780" fmla="val 41297"/>
                <a:gd name="f1781" fmla="val 131292"/>
                <a:gd name="f1782" fmla="val 131122"/>
                <a:gd name="f1783" fmla="val 130968"/>
                <a:gd name="f1784" fmla="val 41323"/>
                <a:gd name="f1785" fmla="val 130839"/>
                <a:gd name="f1786" fmla="val 41393"/>
                <a:gd name="f1787" fmla="val 130667"/>
                <a:gd name="f1788" fmla="val 41486"/>
                <a:gd name="f1789" fmla="val 130517"/>
                <a:gd name="f1790" fmla="val 41524"/>
                <a:gd name="f1791" fmla="val 130385"/>
                <a:gd name="f1792" fmla="val 129751"/>
                <a:gd name="f1793" fmla="val 129496"/>
                <a:gd name="f1794" fmla="val 40648"/>
                <a:gd name="f1795" fmla="val 128935"/>
                <a:gd name="f1796" fmla="val 128871"/>
                <a:gd name="f1797" fmla="val 128804"/>
                <a:gd name="f1798" fmla="val 40659"/>
                <a:gd name="f1799" fmla="val 128731"/>
                <a:gd name="f1800" fmla="val 40684"/>
                <a:gd name="f1801" fmla="val 129025"/>
                <a:gd name="f1802" fmla="val 129336"/>
                <a:gd name="f1803" fmla="val 40166"/>
                <a:gd name="f1804" fmla="val 129612"/>
                <a:gd name="f1805" fmla="val 39889"/>
                <a:gd name="f1806" fmla="val 129699"/>
                <a:gd name="f1807" fmla="val 39786"/>
                <a:gd name="f1808" fmla="val 129768"/>
                <a:gd name="f1809" fmla="val 39647"/>
                <a:gd name="f1810" fmla="val 129802"/>
                <a:gd name="f1811" fmla="val 39509"/>
                <a:gd name="f1812" fmla="val 129896"/>
                <a:gd name="f1813" fmla="val 39229"/>
                <a:gd name="f1814" fmla="val 130059"/>
                <a:gd name="f1815" fmla="val 38963"/>
                <a:gd name="f1816" fmla="val 130355"/>
                <a:gd name="f1817" fmla="val 130388"/>
                <a:gd name="f1818" fmla="val 130423"/>
                <a:gd name="f1819" fmla="val 38966"/>
                <a:gd name="f1820" fmla="val 130459"/>
                <a:gd name="f1821" fmla="val 38973"/>
                <a:gd name="f1822" fmla="val 130822"/>
                <a:gd name="f1823" fmla="val 39025"/>
                <a:gd name="f1824" fmla="val 130718"/>
                <a:gd name="f1825" fmla="val 39405"/>
                <a:gd name="f1826" fmla="val 130753"/>
                <a:gd name="f1827" fmla="val 39665"/>
                <a:gd name="f1828" fmla="val 130885"/>
                <a:gd name="f1829" fmla="val 40368"/>
                <a:gd name="f1830" fmla="val 131150"/>
                <a:gd name="f1831" fmla="val 40680"/>
                <a:gd name="f1832" fmla="val 131522"/>
                <a:gd name="f1833" fmla="val 131781"/>
                <a:gd name="f1834" fmla="val 132092"/>
                <a:gd name="f1835" fmla="val 40529"/>
                <a:gd name="f1836" fmla="val 132446"/>
                <a:gd name="f1837" fmla="val 40252"/>
                <a:gd name="f1838" fmla="val 132816"/>
                <a:gd name="f1839" fmla="val 39963"/>
                <a:gd name="f1840" fmla="val 133198"/>
                <a:gd name="f1841" fmla="val 39825"/>
                <a:gd name="f1842" fmla="val 133552"/>
                <a:gd name="f1843" fmla="val 134190"/>
                <a:gd name="f1844" fmla="val 134735"/>
                <a:gd name="f1845" fmla="val 40276"/>
                <a:gd name="f1846" fmla="val 134935"/>
                <a:gd name="f1847" fmla="val 41099"/>
                <a:gd name="f1848" fmla="val 135004"/>
                <a:gd name="f1849" fmla="val 41410"/>
                <a:gd name="f1850" fmla="val 135246"/>
                <a:gd name="f1851" fmla="val 41911"/>
                <a:gd name="f1852" fmla="val 135436"/>
                <a:gd name="f1853" fmla="val 136836"/>
                <a:gd name="f1854" fmla="val 42067"/>
                <a:gd name="f1855" fmla="val 137130"/>
                <a:gd name="f1856" fmla="val 43259"/>
                <a:gd name="f1857" fmla="val 137441"/>
                <a:gd name="f1858" fmla="val 44192"/>
                <a:gd name="f1859" fmla="val 137757"/>
                <a:gd name="f1860" fmla="val 45176"/>
                <a:gd name="f1861" fmla="val 138205"/>
                <a:gd name="f1862" fmla="val 45491"/>
                <a:gd name="f1863" fmla="val 138710"/>
                <a:gd name="f1864" fmla="val 139226"/>
                <a:gd name="f1865" fmla="val 139803"/>
                <a:gd name="f1866" fmla="val 45163"/>
                <a:gd name="f1867" fmla="val 140361"/>
                <a:gd name="f1868" fmla="val 44884"/>
                <a:gd name="f1869" fmla="val 141813"/>
                <a:gd name="f1870" fmla="val 44175"/>
                <a:gd name="f1871" fmla="val 140586"/>
                <a:gd name="f1872" fmla="val 43363"/>
                <a:gd name="f1873" fmla="val 140327"/>
                <a:gd name="f1874" fmla="val 42654"/>
                <a:gd name="f1875" fmla="val 140188"/>
                <a:gd name="f1876" fmla="val 42188"/>
                <a:gd name="f1877" fmla="val 139739"/>
                <a:gd name="f1878" fmla="val 41773"/>
                <a:gd name="f1879" fmla="val 139324"/>
                <a:gd name="f1880" fmla="val 41479"/>
                <a:gd name="f1881" fmla="val 137717"/>
                <a:gd name="f1882" fmla="val 40356"/>
                <a:gd name="f1883" fmla="val 137648"/>
                <a:gd name="f1884" fmla="val 138305"/>
                <a:gd name="f1885" fmla="val 37245"/>
                <a:gd name="f1886" fmla="val 138533"/>
                <a:gd name="f1887" fmla="val 36644"/>
                <a:gd name="f1888" fmla="val 138753"/>
                <a:gd name="f1889" fmla="val 36160"/>
                <a:gd name="f1890" fmla="val 139216"/>
                <a:gd name="f1891" fmla="val 139418"/>
                <a:gd name="f1892" fmla="val 139666"/>
                <a:gd name="f1893" fmla="val 36252"/>
                <a:gd name="f1894" fmla="val 139981"/>
                <a:gd name="f1895" fmla="val 140121"/>
                <a:gd name="f1896" fmla="val 36569"/>
                <a:gd name="f1897" fmla="val 140268"/>
                <a:gd name="f1898" fmla="val 36617"/>
                <a:gd name="f1899" fmla="val 140413"/>
                <a:gd name="f1900" fmla="val 140661"/>
                <a:gd name="f1901" fmla="val 140902"/>
                <a:gd name="f1902" fmla="val 36477"/>
                <a:gd name="f1903" fmla="val 141087"/>
                <a:gd name="f1904" fmla="val 142573"/>
                <a:gd name="f1905" fmla="val 34255"/>
                <a:gd name="f1906" fmla="val 142850"/>
                <a:gd name="f1907" fmla="val 29797"/>
                <a:gd name="f1908" fmla="val 141640"/>
                <a:gd name="f1909" fmla="val 27706"/>
                <a:gd name="f1910" fmla="val 141485"/>
                <a:gd name="f1911" fmla="val 27447"/>
                <a:gd name="f1912" fmla="val 141104"/>
                <a:gd name="f1913" fmla="val 27187"/>
                <a:gd name="f1914" fmla="val 141398"/>
                <a:gd name="f1915" fmla="val 26807"/>
                <a:gd name="f1916" fmla="val 141623"/>
                <a:gd name="f1917" fmla="val 141917"/>
                <a:gd name="f1918" fmla="val 142072"/>
                <a:gd name="f1919" fmla="val 27395"/>
                <a:gd name="f1920" fmla="val 142988"/>
                <a:gd name="f1921" fmla="val 28812"/>
                <a:gd name="f1922" fmla="val 143869"/>
                <a:gd name="f1923" fmla="val 30229"/>
                <a:gd name="f1924" fmla="val 144733"/>
                <a:gd name="f1925" fmla="val 31663"/>
                <a:gd name="f1926" fmla="val 144984"/>
                <a:gd name="f1927" fmla="val 32062"/>
                <a:gd name="f1928" fmla="val 145261"/>
                <a:gd name="f1929" fmla="val 32460"/>
                <a:gd name="f1930" fmla="val 145713"/>
                <a:gd name="f1931" fmla="val 145790"/>
                <a:gd name="f1932" fmla="val 145872"/>
                <a:gd name="f1933" fmla="val 32449"/>
                <a:gd name="f1934" fmla="val 145960"/>
                <a:gd name="f1935" fmla="val 32424"/>
                <a:gd name="f1936" fmla="val 146323"/>
                <a:gd name="f1937" fmla="val 146825"/>
                <a:gd name="f1938" fmla="val 32043"/>
                <a:gd name="f1939" fmla="val 146928"/>
                <a:gd name="f1940" fmla="val 31750"/>
                <a:gd name="f1941" fmla="val 147118"/>
                <a:gd name="f1942" fmla="val 31197"/>
                <a:gd name="f1943" fmla="val 146496"/>
                <a:gd name="f1944" fmla="val 30972"/>
                <a:gd name="f1945" fmla="val 146151"/>
                <a:gd name="f1946" fmla="val 30644"/>
                <a:gd name="f1947" fmla="val 145805"/>
                <a:gd name="f1948" fmla="val 30298"/>
                <a:gd name="f1949" fmla="val 144889"/>
                <a:gd name="f1950" fmla="val 29935"/>
                <a:gd name="f1951" fmla="val 145511"/>
                <a:gd name="f1952" fmla="val 29348"/>
                <a:gd name="f1953" fmla="val 146220"/>
                <a:gd name="f1954" fmla="val 28674"/>
                <a:gd name="f1955" fmla="val 145701"/>
                <a:gd name="f1956" fmla="val 28363"/>
                <a:gd name="f1957" fmla="val 145373"/>
                <a:gd name="f1958" fmla="val 27982"/>
                <a:gd name="f1959" fmla="val 144924"/>
                <a:gd name="f1960" fmla="val 27464"/>
                <a:gd name="f1961" fmla="val 144353"/>
                <a:gd name="f1962" fmla="val 27049"/>
                <a:gd name="f1963" fmla="val 143904"/>
                <a:gd name="f1964" fmla="val 26513"/>
                <a:gd name="f1965" fmla="val 142452"/>
                <a:gd name="f1966" fmla="val 24803"/>
                <a:gd name="f1967" fmla="val 140309"/>
                <a:gd name="f1968" fmla="val 24008"/>
                <a:gd name="f1969" fmla="val 138927"/>
                <a:gd name="f1970" fmla="val 23455"/>
                <a:gd name="f1971" fmla="val 137233"/>
                <a:gd name="f1972" fmla="val 22781"/>
                <a:gd name="f1973" fmla="val 135350"/>
                <a:gd name="f1974" fmla="val 23368"/>
                <a:gd name="f1975" fmla="val 133794"/>
                <a:gd name="f1976" fmla="val 22349"/>
                <a:gd name="f1977" fmla="val 133621"/>
                <a:gd name="f1978" fmla="val 22228"/>
                <a:gd name="f1979" fmla="val 22141"/>
                <a:gd name="f1980" fmla="val 133379"/>
                <a:gd name="f1981" fmla="val 21934"/>
                <a:gd name="f1982" fmla="val 134416"/>
                <a:gd name="f1983" fmla="val 21156"/>
                <a:gd name="f1984" fmla="val 134192"/>
                <a:gd name="f1985" fmla="val 19843"/>
                <a:gd name="f1986" fmla="val 134814"/>
                <a:gd name="f1987" fmla="val 18910"/>
                <a:gd name="f1988" fmla="val 135183"/>
                <a:gd name="f1989" fmla="val 18357"/>
                <a:gd name="f1990" fmla="val 137525"/>
                <a:gd name="f1991" fmla="val 17996"/>
                <a:gd name="f1992" fmla="val 139389"/>
                <a:gd name="f1993" fmla="val 140321"/>
                <a:gd name="f1994" fmla="val 141133"/>
                <a:gd name="f1995" fmla="val 18086"/>
                <a:gd name="f1996" fmla="val 141519"/>
                <a:gd name="f1997" fmla="val 18287"/>
                <a:gd name="f1998" fmla="val 141913"/>
                <a:gd name="f1999" fmla="val 18491"/>
                <a:gd name="f2000" fmla="val 142318"/>
                <a:gd name="f2001" fmla="val 18567"/>
                <a:gd name="f2002" fmla="val 142722"/>
                <a:gd name="f2003" fmla="val 143310"/>
                <a:gd name="f2004" fmla="val 143896"/>
                <a:gd name="f2005" fmla="val 18407"/>
                <a:gd name="f2006" fmla="val 144440"/>
                <a:gd name="f2007" fmla="val 18253"/>
                <a:gd name="f2008" fmla="val 145183"/>
                <a:gd name="f2009" fmla="val 18028"/>
                <a:gd name="f2010" fmla="val 144301"/>
                <a:gd name="f2011" fmla="val 17320"/>
                <a:gd name="f2012" fmla="val 16905"/>
                <a:gd name="f2013" fmla="val 144595"/>
                <a:gd name="f2014" fmla="val 16473"/>
                <a:gd name="f2015" fmla="val 144232"/>
                <a:gd name="f2016" fmla="val 15764"/>
                <a:gd name="f2017" fmla="val 144803"/>
                <a:gd name="f2018" fmla="val 144894"/>
                <a:gd name="f2019" fmla="val 15602"/>
                <a:gd name="f2020" fmla="val 144986"/>
                <a:gd name="f2021" fmla="val 15590"/>
                <a:gd name="f2022" fmla="val 145078"/>
                <a:gd name="f2023" fmla="val 145503"/>
                <a:gd name="f2024" fmla="val 145922"/>
                <a:gd name="f2025" fmla="val 15838"/>
                <a:gd name="f2026" fmla="val 146306"/>
                <a:gd name="f2027" fmla="val 16179"/>
                <a:gd name="f2028" fmla="val 146709"/>
                <a:gd name="f2029" fmla="val 16532"/>
                <a:gd name="f2030" fmla="val 147171"/>
                <a:gd name="f2031" fmla="val 16997"/>
                <a:gd name="f2032" fmla="val 147617"/>
                <a:gd name="f2033" fmla="val 147935"/>
                <a:gd name="f2034" fmla="val 148244"/>
                <a:gd name="f2035" fmla="val 16760"/>
                <a:gd name="f2036" fmla="val 148518"/>
                <a:gd name="f2037" fmla="val 16075"/>
                <a:gd name="f2038" fmla="val 148584"/>
                <a:gd name="f2039" fmla="val 15900"/>
                <a:gd name="f2040" fmla="val 148692"/>
                <a:gd name="f2041" fmla="val 15801"/>
                <a:gd name="f2042" fmla="val 148828"/>
                <a:gd name="f2043" fmla="val 148906"/>
                <a:gd name="f2044" fmla="val 148994"/>
                <a:gd name="f2045" fmla="val 15833"/>
                <a:gd name="f2046" fmla="val 149088"/>
                <a:gd name="f2047" fmla="val 149348"/>
                <a:gd name="f2048" fmla="val 16110"/>
                <a:gd name="f2049" fmla="val 16335"/>
                <a:gd name="f2050" fmla="val 149192"/>
                <a:gd name="f2051" fmla="val 16646"/>
                <a:gd name="f2052" fmla="val 148743"/>
                <a:gd name="f2053" fmla="val 17596"/>
                <a:gd name="f2054" fmla="val 147965"/>
                <a:gd name="f2055" fmla="val 18547"/>
                <a:gd name="f2056" fmla="val 19497"/>
                <a:gd name="f2057" fmla="val 147931"/>
                <a:gd name="f2058" fmla="val 21122"/>
                <a:gd name="f2059" fmla="val 148708"/>
                <a:gd name="f2060" fmla="val 22677"/>
                <a:gd name="f2061" fmla="val 150022"/>
                <a:gd name="f2062" fmla="val 151231"/>
                <a:gd name="f2063" fmla="val 24561"/>
                <a:gd name="f2064" fmla="val 152631"/>
                <a:gd name="f2065" fmla="val 153582"/>
                <a:gd name="f2066" fmla="val 153835"/>
                <a:gd name="f2067" fmla="val 26852"/>
                <a:gd name="f2068" fmla="val 154112"/>
                <a:gd name="f2069" fmla="val 27339"/>
                <a:gd name="f2070" fmla="val 154580"/>
                <a:gd name="f2071" fmla="val 154686"/>
                <a:gd name="f2072" fmla="val 154802"/>
                <a:gd name="f2073" fmla="val 27314"/>
                <a:gd name="f2074" fmla="val 154930"/>
                <a:gd name="f2075" fmla="val 27257"/>
                <a:gd name="f2076" fmla="val 155621"/>
                <a:gd name="f2077" fmla="val 155673"/>
                <a:gd name="f2078" fmla="val 26271"/>
                <a:gd name="f2079" fmla="val 155604"/>
                <a:gd name="f2080" fmla="val 25615"/>
                <a:gd name="f2081" fmla="val 155448"/>
                <a:gd name="f2082" fmla="val 24025"/>
                <a:gd name="f2083" fmla="val 155863"/>
                <a:gd name="f2084" fmla="val 22435"/>
                <a:gd name="f2085" fmla="val 154739"/>
                <a:gd name="f2086" fmla="val 20845"/>
                <a:gd name="f2087" fmla="val 154065"/>
                <a:gd name="f2088" fmla="val 19877"/>
                <a:gd name="f2089" fmla="val 153772"/>
                <a:gd name="f2090" fmla="val 18823"/>
                <a:gd name="f2091" fmla="val 152406"/>
                <a:gd name="f2092" fmla="val 152044"/>
                <a:gd name="f2093" fmla="val 18720"/>
                <a:gd name="f2094" fmla="val 151940"/>
                <a:gd name="f2095" fmla="val 18478"/>
                <a:gd name="f2096" fmla="val 151888"/>
                <a:gd name="f2097" fmla="val 18201"/>
                <a:gd name="f2098" fmla="val 151820"/>
                <a:gd name="f2099" fmla="val 17931"/>
                <a:gd name="f2100" fmla="val 151918"/>
                <a:gd name="f2101" fmla="val 17578"/>
                <a:gd name="f2102" fmla="val 152229"/>
                <a:gd name="f2103" fmla="val 152236"/>
                <a:gd name="f2104" fmla="val 152243"/>
                <a:gd name="f2105" fmla="val 17579"/>
                <a:gd name="f2106" fmla="val 152251"/>
                <a:gd name="f2107" fmla="val 152284"/>
                <a:gd name="f2108" fmla="val 17581"/>
                <a:gd name="f2109" fmla="val 152317"/>
                <a:gd name="f2110" fmla="val 17582"/>
                <a:gd name="f2111" fmla="val 152350"/>
                <a:gd name="f2112" fmla="val 153000"/>
                <a:gd name="f2113" fmla="val 153628"/>
                <a:gd name="f2114" fmla="val 17254"/>
                <a:gd name="f2115" fmla="val 154277"/>
                <a:gd name="f2116" fmla="val 154558"/>
                <a:gd name="f2117" fmla="val 154844"/>
                <a:gd name="f2118" fmla="val 17316"/>
                <a:gd name="f2119" fmla="val 155137"/>
                <a:gd name="f2120" fmla="val 17493"/>
                <a:gd name="f2121" fmla="val 155393"/>
                <a:gd name="f2122" fmla="val 17649"/>
                <a:gd name="f2123" fmla="val 155627"/>
                <a:gd name="f2124" fmla="val 17726"/>
                <a:gd name="f2125" fmla="val 155836"/>
                <a:gd name="f2126" fmla="val 156249"/>
                <a:gd name="f2127" fmla="val 156566"/>
                <a:gd name="f2128" fmla="val 17427"/>
                <a:gd name="f2129" fmla="val 156761"/>
                <a:gd name="f2130" fmla="val 16853"/>
                <a:gd name="f2131" fmla="val 157072"/>
                <a:gd name="f2132" fmla="val 15920"/>
                <a:gd name="f2133" fmla="val 157954"/>
                <a:gd name="f2134" fmla="val 15505"/>
                <a:gd name="f2135" fmla="val 158662"/>
                <a:gd name="f2136" fmla="val 15039"/>
                <a:gd name="f2137" fmla="val 158771"/>
                <a:gd name="f2138" fmla="val 14969"/>
                <a:gd name="f2139" fmla="val 158912"/>
                <a:gd name="f2140" fmla="val 14953"/>
                <a:gd name="f2141" fmla="val 159064"/>
                <a:gd name="f2142" fmla="val 159192"/>
                <a:gd name="f2143" fmla="val 159327"/>
                <a:gd name="f2144" fmla="val 14964"/>
                <a:gd name="f2145" fmla="val 159458"/>
                <a:gd name="f2146" fmla="val 159792"/>
                <a:gd name="f2147" fmla="val 160100"/>
                <a:gd name="f2148" fmla="val 14892"/>
                <a:gd name="f2149" fmla="val 160183"/>
                <a:gd name="f2150" fmla="val 14382"/>
                <a:gd name="f2151" fmla="val 160304"/>
                <a:gd name="f2152" fmla="val 13501"/>
                <a:gd name="f2153" fmla="val 159475"/>
                <a:gd name="f2154" fmla="val 13310"/>
                <a:gd name="f2155" fmla="val 158887"/>
                <a:gd name="f2156" fmla="val 12965"/>
                <a:gd name="f2157" fmla="val 12827"/>
                <a:gd name="f2158" fmla="val 158334"/>
                <a:gd name="f2159" fmla="val 12550"/>
                <a:gd name="f2160" fmla="val 158351"/>
                <a:gd name="f2161" fmla="val 12395"/>
                <a:gd name="f2162" fmla="val 158404"/>
                <a:gd name="f2163" fmla="val 12154"/>
                <a:gd name="f2164" fmla="val 158582"/>
                <a:gd name="f2165" fmla="val 12097"/>
                <a:gd name="f2166" fmla="val 158776"/>
                <a:gd name="f2167" fmla="val 158903"/>
                <a:gd name="f2168" fmla="val 159037"/>
                <a:gd name="f2169" fmla="val 12122"/>
                <a:gd name="f2170" fmla="val 159146"/>
                <a:gd name="f2171" fmla="val 12135"/>
                <a:gd name="f2172" fmla="val 160460"/>
                <a:gd name="f2173" fmla="val 12308"/>
                <a:gd name="f2174" fmla="val 161652"/>
                <a:gd name="f2175" fmla="val 12999"/>
                <a:gd name="f2176" fmla="val 163017"/>
                <a:gd name="f2177" fmla="val 163570"/>
                <a:gd name="f2178" fmla="val 163795"/>
                <a:gd name="f2179" fmla="val 12913"/>
                <a:gd name="f2180" fmla="val 164002"/>
                <a:gd name="f2181" fmla="val 164745"/>
                <a:gd name="f2182" fmla="val 10182"/>
                <a:gd name="f2183" fmla="val 163311"/>
                <a:gd name="f2184" fmla="val 10010"/>
                <a:gd name="f2185" fmla="val 161998"/>
                <a:gd name="f2186" fmla="val 9923"/>
                <a:gd name="f2187" fmla="val 160218"/>
                <a:gd name="f2188" fmla="val 9820"/>
                <a:gd name="f2189" fmla="val 158438"/>
                <a:gd name="f2190" fmla="val 9543"/>
                <a:gd name="f2191" fmla="val 156710"/>
                <a:gd name="f2192" fmla="val 9076"/>
                <a:gd name="f2193" fmla="val 153313"/>
                <a:gd name="f2194" fmla="val 8169"/>
                <a:gd name="f2195" fmla="val 149984"/>
                <a:gd name="f2196" fmla="val 6872"/>
                <a:gd name="f2197" fmla="val 146431"/>
                <a:gd name="f2198" fmla="val 145249"/>
                <a:gd name="f2199" fmla="val 144041"/>
                <a:gd name="f2200" fmla="val 7016"/>
                <a:gd name="f2201" fmla="val 142798"/>
                <a:gd name="f2202" fmla="val 7366"/>
                <a:gd name="f2203" fmla="val 142441"/>
                <a:gd name="f2204" fmla="val 7468"/>
                <a:gd name="f2205" fmla="val 142044"/>
                <a:gd name="f2206" fmla="val 7507"/>
                <a:gd name="f2207" fmla="val 141624"/>
                <a:gd name="f2208" fmla="val 140475"/>
                <a:gd name="f2209" fmla="val 139148"/>
                <a:gd name="f2210" fmla="val 7211"/>
                <a:gd name="f2211" fmla="val 137959"/>
                <a:gd name="f2212" fmla="val 7072"/>
                <a:gd name="f2213" fmla="val 135760"/>
                <a:gd name="f2214" fmla="val 6810"/>
                <a:gd name="f2215" fmla="val 133765"/>
                <a:gd name="f2216" fmla="val 5577"/>
                <a:gd name="f2217" fmla="val 131513"/>
                <a:gd name="f2218" fmla="val 131235"/>
                <a:gd name="f2219" fmla="val 130953"/>
                <a:gd name="f2220" fmla="val 5596"/>
                <a:gd name="f2221" fmla="val 130666"/>
                <a:gd name="f2222" fmla="val 5637"/>
                <a:gd name="f2223" fmla="val 130197"/>
                <a:gd name="f2224" fmla="val 5701"/>
                <a:gd name="f2225" fmla="val 129713"/>
                <a:gd name="f2226" fmla="val 5752"/>
                <a:gd name="f2227" fmla="val 129231"/>
                <a:gd name="f2228" fmla="val 128525"/>
                <a:gd name="f2229" fmla="val 127823"/>
                <a:gd name="f2230" fmla="val 5641"/>
                <a:gd name="f2231" fmla="val 127175"/>
                <a:gd name="f2232" fmla="val 5292"/>
                <a:gd name="f2233" fmla="val 124583"/>
                <a:gd name="f2234" fmla="val 3857"/>
                <a:gd name="f2235" fmla="val 121352"/>
                <a:gd name="f2236" fmla="val 4808"/>
                <a:gd name="f2237" fmla="val 118811"/>
                <a:gd name="f2238" fmla="val 3097"/>
                <a:gd name="f2239" fmla="val 118623"/>
                <a:gd name="f2240" fmla="val 2965"/>
                <a:gd name="f2241" fmla="val 118385"/>
                <a:gd name="f2242" fmla="val 2894"/>
                <a:gd name="f2243" fmla="val 118144"/>
                <a:gd name="f2244" fmla="val 117786"/>
                <a:gd name="f2245" fmla="val 117421"/>
                <a:gd name="f2246" fmla="val 3050"/>
                <a:gd name="f2247" fmla="val 117204"/>
                <a:gd name="f2248" fmla="val 3391"/>
                <a:gd name="f2249" fmla="val 116737"/>
                <a:gd name="f2250" fmla="val 4117"/>
                <a:gd name="f2251" fmla="val 117601"/>
                <a:gd name="f2252" fmla="val 4134"/>
                <a:gd name="f2253" fmla="val 117930"/>
                <a:gd name="f2254" fmla="val 4462"/>
                <a:gd name="f2255" fmla="val 118103"/>
                <a:gd name="f2256" fmla="val 4670"/>
                <a:gd name="f2257" fmla="val 118154"/>
                <a:gd name="f2258" fmla="val 4946"/>
                <a:gd name="f2259" fmla="val 118068"/>
                <a:gd name="f2260" fmla="val 5188"/>
                <a:gd name="f2261" fmla="val 117958"/>
                <a:gd name="f2262" fmla="val 5398"/>
                <a:gd name="f2263" fmla="val 116241"/>
                <a:gd name="f2264" fmla="val 5510"/>
                <a:gd name="f2265" fmla="val 114740"/>
                <a:gd name="f2266" fmla="val 113645"/>
                <a:gd name="f2267" fmla="val 112664"/>
                <a:gd name="f2268" fmla="val 5450"/>
                <a:gd name="f2269" fmla="val 112503"/>
                <a:gd name="f2270" fmla="val 5326"/>
                <a:gd name="f2271" fmla="val 111242"/>
                <a:gd name="f2272" fmla="val 4410"/>
                <a:gd name="f2273" fmla="val 109825"/>
                <a:gd name="f2274" fmla="val 3719"/>
                <a:gd name="f2275" fmla="val 108321"/>
                <a:gd name="f2276" fmla="val 3287"/>
                <a:gd name="f2277" fmla="val 108108"/>
                <a:gd name="f2278" fmla="val 3224"/>
                <a:gd name="f2279" fmla="val 107902"/>
                <a:gd name="f2280" fmla="val 3198"/>
                <a:gd name="f2281" fmla="val 107703"/>
                <a:gd name="f2282" fmla="val 106742"/>
                <a:gd name="f2283" fmla="val 105934"/>
                <a:gd name="f2284" fmla="val 3807"/>
                <a:gd name="f2285" fmla="val 105084"/>
                <a:gd name="f2286" fmla="val 105000"/>
                <a:gd name="f2287" fmla="val 104915"/>
                <a:gd name="f2288" fmla="val 3801"/>
                <a:gd name="f2289" fmla="val 104830"/>
                <a:gd name="f2290" fmla="val 3788"/>
                <a:gd name="f2291" fmla="val 102083"/>
                <a:gd name="f2292" fmla="val 99266"/>
                <a:gd name="f2293" fmla="val 3909"/>
                <a:gd name="f2294" fmla="val 96760"/>
                <a:gd name="f2295" fmla="val 1559"/>
                <a:gd name="f2296" fmla="val 95295"/>
                <a:gd name="f2297" fmla="val 185"/>
                <a:gd name="f2298" fmla="val 93272"/>
                <a:gd name="f2299" fmla="val 50"/>
                <a:gd name="f2300" fmla="val 91223"/>
                <a:gd name="f2301" fmla="val 90718"/>
                <a:gd name="f2302" fmla="val 90212"/>
                <a:gd name="f2303" fmla="val 58"/>
                <a:gd name="f2304" fmla="val 89713"/>
                <a:gd name="f2305" fmla="val 89152"/>
                <a:gd name="f2306" fmla="val 88600"/>
                <a:gd name="f2307" fmla="val 48"/>
                <a:gd name="f2308" fmla="val 88067"/>
                <a:gd name="f2309" fmla="val 4"/>
                <a:gd name="f2310" fmla="val 88037"/>
                <a:gd name="f2311" fmla="val 2"/>
                <a:gd name="f2312" fmla="val 88007"/>
                <a:gd name="f2313" fmla="*/ f0 1 164746"/>
                <a:gd name="f2314" fmla="*/ f1 1 124369"/>
                <a:gd name="f2315" fmla="val f2"/>
                <a:gd name="f2316" fmla="val f3"/>
                <a:gd name="f2317" fmla="val f4"/>
                <a:gd name="f2318" fmla="+- f2317 0 f2315"/>
                <a:gd name="f2319" fmla="+- f2316 0 f2315"/>
                <a:gd name="f2320" fmla="*/ f2319 1 164746"/>
                <a:gd name="f2321" fmla="*/ f2318 1 124369"/>
                <a:gd name="f2322" fmla="*/ f2315 1 f2320"/>
                <a:gd name="f2323" fmla="*/ f2316 1 f2320"/>
                <a:gd name="f2324" fmla="*/ f2315 1 f2321"/>
                <a:gd name="f2325" fmla="*/ f2317 1 f2321"/>
                <a:gd name="f2326" fmla="*/ f2322 f2313 1"/>
                <a:gd name="f2327" fmla="*/ f2323 f2313 1"/>
                <a:gd name="f2328" fmla="*/ f2325 f2314 1"/>
                <a:gd name="f2329" fmla="*/ f2324 f23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26" t="f2329" r="f2327" b="f2328"/>
              <a:pathLst>
                <a:path w="164746" h="12436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0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lnTo>
                    <a:pt x="f27" y="f28"/>
                  </a:lnTo>
                  <a:cubicBezTo>
                    <a:pt x="f29" y="f30"/>
                    <a:pt x="f31" y="f6"/>
                    <a:pt x="f5" y="f6"/>
                  </a:cubicBezTo>
                  <a:close/>
                  <a:moveTo>
                    <a:pt x="f32" y="f28"/>
                  </a:moveTo>
                  <a:cubicBezTo>
                    <a:pt x="f33" y="f28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45"/>
                    <a:pt x="f53" y="f54"/>
                  </a:cubicBezTo>
                  <a:cubicBezTo>
                    <a:pt x="f55" y="f56"/>
                    <a:pt x="f57" y="f28"/>
                    <a:pt x="f32" y="f28"/>
                  </a:cubicBezTo>
                  <a:close/>
                  <a:moveTo>
                    <a:pt x="f58" y="f59"/>
                  </a:moveTo>
                  <a:cubicBezTo>
                    <a:pt x="f60" y="f59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58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7"/>
                  </a:cubicBezTo>
                  <a:cubicBezTo>
                    <a:pt x="f99" y="f97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7"/>
                  </a:cubicBezTo>
                  <a:cubicBezTo>
                    <a:pt x="f109" y="f107"/>
                    <a:pt x="f110" y="f111"/>
                    <a:pt x="f112" y="f113"/>
                  </a:cubicBezTo>
                  <a:cubicBezTo>
                    <a:pt x="f114" y="f115"/>
                    <a:pt x="f116" y="f117"/>
                    <a:pt x="f118" y="f117"/>
                  </a:cubicBezTo>
                  <a:cubicBezTo>
                    <a:pt x="f119" y="f117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lnTo>
                    <a:pt x="f128" y="f129"/>
                  </a:lnTo>
                  <a:lnTo>
                    <a:pt x="f128" y="f130"/>
                  </a:lnTo>
                  <a:cubicBezTo>
                    <a:pt x="f131" y="f132"/>
                    <a:pt x="f133" y="f10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78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58" y="f59"/>
                  </a:cubicBezTo>
                  <a:close/>
                  <a:moveTo>
                    <a:pt x="f169" y="f170"/>
                  </a:moveTo>
                  <a:cubicBezTo>
                    <a:pt x="f171" y="f170"/>
                    <a:pt x="f172" y="f173"/>
                    <a:pt x="f46" y="f174"/>
                  </a:cubicBezTo>
                  <a:cubicBezTo>
                    <a:pt x="f175" y="f176"/>
                    <a:pt x="f177" y="f178"/>
                    <a:pt x="f179" y="f178"/>
                  </a:cubicBezTo>
                  <a:cubicBezTo>
                    <a:pt x="f180" y="f178"/>
                    <a:pt x="f181" y="f182"/>
                    <a:pt x="f183" y="f184"/>
                  </a:cubicBezTo>
                  <a:cubicBezTo>
                    <a:pt x="f185" y="f186"/>
                    <a:pt x="f187" y="f188"/>
                    <a:pt x="f189" y="f188"/>
                  </a:cubicBezTo>
                  <a:cubicBezTo>
                    <a:pt x="f190" y="f188"/>
                    <a:pt x="f191" y="f192"/>
                    <a:pt x="f193" y="f194"/>
                  </a:cubicBezTo>
                  <a:cubicBezTo>
                    <a:pt x="f195" y="f196"/>
                    <a:pt x="f197" y="f198"/>
                    <a:pt x="f199" y="f200"/>
                  </a:cubicBezTo>
                  <a:cubicBezTo>
                    <a:pt x="f201" y="f202"/>
                    <a:pt x="f203" y="f204"/>
                    <a:pt x="f205" y="f206"/>
                  </a:cubicBezTo>
                  <a:lnTo>
                    <a:pt x="f205" y="f207"/>
                  </a:lnTo>
                  <a:cubicBezTo>
                    <a:pt x="f208" y="f209"/>
                    <a:pt x="f210" y="f211"/>
                    <a:pt x="f212" y="f211"/>
                  </a:cubicBezTo>
                  <a:cubicBezTo>
                    <a:pt x="f213" y="f211"/>
                    <a:pt x="f214" y="f215"/>
                    <a:pt x="f216" y="f215"/>
                  </a:cubicBezTo>
                  <a:cubicBezTo>
                    <a:pt x="f217" y="f215"/>
                    <a:pt x="f218" y="f219"/>
                    <a:pt x="f220" y="f221"/>
                  </a:cubicBezTo>
                  <a:cubicBezTo>
                    <a:pt x="f222" y="f223"/>
                    <a:pt x="f224" y="f225"/>
                    <a:pt x="f226" y="f225"/>
                  </a:cubicBezTo>
                  <a:cubicBezTo>
                    <a:pt x="f227" y="f225"/>
                    <a:pt x="f228" y="f229"/>
                    <a:pt x="f230" y="f206"/>
                  </a:cubicBezTo>
                  <a:cubicBezTo>
                    <a:pt x="f231" y="f232"/>
                    <a:pt x="f233" y="f234"/>
                    <a:pt x="f235" y="f234"/>
                  </a:cubicBezTo>
                  <a:cubicBezTo>
                    <a:pt x="f236" y="f234"/>
                    <a:pt x="f237" y="f238"/>
                    <a:pt x="f239" y="f238"/>
                  </a:cubicBezTo>
                  <a:cubicBezTo>
                    <a:pt x="f240" y="f238"/>
                    <a:pt x="f241" y="f242"/>
                    <a:pt x="f243" y="f244"/>
                  </a:cubicBezTo>
                  <a:cubicBezTo>
                    <a:pt x="f245" y="f246"/>
                    <a:pt x="f247" y="f248"/>
                    <a:pt x="f249" y="f250"/>
                  </a:cubicBezTo>
                  <a:cubicBezTo>
                    <a:pt x="f251" y="f184"/>
                    <a:pt x="f252" y="f253"/>
                    <a:pt x="f254" y="f255"/>
                  </a:cubicBezTo>
                  <a:cubicBezTo>
                    <a:pt x="f256" y="f257"/>
                    <a:pt x="f258" y="f170"/>
                    <a:pt x="f169" y="f170"/>
                  </a:cubicBezTo>
                  <a:close/>
                  <a:moveTo>
                    <a:pt x="f259" y="f260"/>
                  </a:moveTo>
                  <a:cubicBezTo>
                    <a:pt x="f261" y="f260"/>
                    <a:pt x="f262" y="f263"/>
                    <a:pt x="f264" y="f265"/>
                  </a:cubicBezTo>
                  <a:cubicBezTo>
                    <a:pt x="f266" y="f267"/>
                    <a:pt x="f268" y="f269"/>
                    <a:pt x="f270" y="f271"/>
                  </a:cubicBezTo>
                  <a:cubicBezTo>
                    <a:pt x="f272" y="f273"/>
                    <a:pt x="f274" y="f194"/>
                    <a:pt x="f275" y="f246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5"/>
                  </a:cubicBezTo>
                  <a:cubicBezTo>
                    <a:pt x="f287" y="f285"/>
                    <a:pt x="f288" y="f289"/>
                    <a:pt x="f290" y="f291"/>
                  </a:cubicBezTo>
                  <a:cubicBezTo>
                    <a:pt x="f292" y="f293"/>
                    <a:pt x="f294" y="f295"/>
                    <a:pt x="f296" y="f297"/>
                  </a:cubicBezTo>
                  <a:lnTo>
                    <a:pt x="f296" y="f297"/>
                  </a:lnTo>
                  <a:lnTo>
                    <a:pt x="f296" y="f298"/>
                  </a:lnTo>
                  <a:cubicBezTo>
                    <a:pt x="f299" y="f300"/>
                    <a:pt x="f301" y="f302"/>
                    <a:pt x="f303" y="f304"/>
                  </a:cubicBezTo>
                  <a:cubicBezTo>
                    <a:pt x="f305" y="f306"/>
                    <a:pt x="f307" y="f308"/>
                    <a:pt x="f303" y="f309"/>
                  </a:cubicBezTo>
                  <a:cubicBezTo>
                    <a:pt x="f310" y="f311"/>
                    <a:pt x="f312" y="f260"/>
                    <a:pt x="f259" y="f260"/>
                  </a:cubicBezTo>
                  <a:close/>
                  <a:moveTo>
                    <a:pt x="f313" y="f314"/>
                  </a:moveTo>
                  <a:cubicBezTo>
                    <a:pt x="f315" y="f314"/>
                    <a:pt x="f316" y="f317"/>
                    <a:pt x="f318" y="f319"/>
                  </a:cubicBezTo>
                  <a:cubicBezTo>
                    <a:pt x="f320" y="f321"/>
                    <a:pt x="f322" y="f323"/>
                    <a:pt x="f324" y="f325"/>
                  </a:cubicBezTo>
                  <a:cubicBezTo>
                    <a:pt x="f326" y="f327"/>
                    <a:pt x="f328" y="f329"/>
                    <a:pt x="f330" y="f331"/>
                  </a:cubicBezTo>
                  <a:cubicBezTo>
                    <a:pt x="f332" y="f333"/>
                    <a:pt x="f334" y="f291"/>
                    <a:pt x="f335" y="f336"/>
                  </a:cubicBezTo>
                  <a:cubicBezTo>
                    <a:pt x="f337" y="f338"/>
                    <a:pt x="f339" y="f340"/>
                    <a:pt x="f341" y="f340"/>
                  </a:cubicBezTo>
                  <a:cubicBezTo>
                    <a:pt x="f342" y="f340"/>
                    <a:pt x="f343" y="f344"/>
                    <a:pt x="f345" y="f346"/>
                  </a:cubicBezTo>
                  <a:cubicBezTo>
                    <a:pt x="f347" y="f336"/>
                    <a:pt x="f348" y="f333"/>
                    <a:pt x="f349" y="f350"/>
                  </a:cubicBezTo>
                  <a:cubicBezTo>
                    <a:pt x="f351" y="f352"/>
                    <a:pt x="f353" y="f354"/>
                    <a:pt x="f355" y="f356"/>
                  </a:cubicBezTo>
                  <a:cubicBezTo>
                    <a:pt x="f357" y="f358"/>
                    <a:pt x="f359" y="f360"/>
                    <a:pt x="f361" y="f360"/>
                  </a:cubicBezTo>
                  <a:cubicBezTo>
                    <a:pt x="f362" y="f360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0"/>
                  </a:cubicBezTo>
                  <a:cubicBezTo>
                    <a:pt x="f372" y="f370"/>
                    <a:pt x="f373" y="f374"/>
                    <a:pt x="f375" y="f376"/>
                  </a:cubicBezTo>
                  <a:cubicBezTo>
                    <a:pt x="f377" y="f378"/>
                    <a:pt x="f379" y="f380"/>
                    <a:pt x="f381" y="f380"/>
                  </a:cubicBezTo>
                  <a:cubicBezTo>
                    <a:pt x="f382" y="f380"/>
                    <a:pt x="f383" y="f384"/>
                    <a:pt x="f385" y="f384"/>
                  </a:cubicBezTo>
                  <a:cubicBezTo>
                    <a:pt x="f386" y="f384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4"/>
                  </a:cubicBezTo>
                  <a:cubicBezTo>
                    <a:pt x="f396" y="f394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0"/>
                  </a:cubicBezTo>
                  <a:cubicBezTo>
                    <a:pt x="f412" y="f410"/>
                    <a:pt x="f413" y="f410"/>
                    <a:pt x="f414" y="f410"/>
                  </a:cubicBezTo>
                  <a:cubicBezTo>
                    <a:pt x="f415" y="f416"/>
                    <a:pt x="f417" y="f418"/>
                    <a:pt x="f419" y="f418"/>
                  </a:cubicBezTo>
                  <a:cubicBezTo>
                    <a:pt x="f420" y="f418"/>
                    <a:pt x="f421" y="f422"/>
                    <a:pt x="f423" y="f422"/>
                  </a:cubicBezTo>
                  <a:cubicBezTo>
                    <a:pt x="f424" y="f422"/>
                    <a:pt x="f425" y="f426"/>
                    <a:pt x="f347" y="f427"/>
                  </a:cubicBezTo>
                  <a:cubicBezTo>
                    <a:pt x="f428" y="f429"/>
                    <a:pt x="f430" y="f431"/>
                    <a:pt x="f432" y="f431"/>
                  </a:cubicBezTo>
                  <a:cubicBezTo>
                    <a:pt x="f433" y="f431"/>
                    <a:pt x="f434" y="f435"/>
                    <a:pt x="f436" y="f437"/>
                  </a:cubicBezTo>
                  <a:cubicBezTo>
                    <a:pt x="f438" y="f439"/>
                    <a:pt x="f440" y="f441"/>
                    <a:pt x="f442" y="f441"/>
                  </a:cubicBezTo>
                  <a:cubicBezTo>
                    <a:pt x="f443" y="f441"/>
                    <a:pt x="f444" y="f445"/>
                    <a:pt x="f446" y="f447"/>
                  </a:cubicBezTo>
                  <a:cubicBezTo>
                    <a:pt x="f448" y="f437"/>
                    <a:pt x="f449" y="f450"/>
                    <a:pt x="f451" y="f452"/>
                  </a:cubicBezTo>
                  <a:cubicBezTo>
                    <a:pt x="f453" y="f454"/>
                    <a:pt x="f455" y="f456"/>
                    <a:pt x="f457" y="f458"/>
                  </a:cubicBezTo>
                  <a:cubicBezTo>
                    <a:pt x="f459" y="f460"/>
                    <a:pt x="f461" y="f462"/>
                    <a:pt x="f463" y="f464"/>
                  </a:cubicBezTo>
                  <a:cubicBezTo>
                    <a:pt x="f465" y="f466"/>
                    <a:pt x="f467" y="f468"/>
                    <a:pt x="f469" y="f470"/>
                  </a:cubicBezTo>
                  <a:cubicBezTo>
                    <a:pt x="f471" y="f472"/>
                    <a:pt x="f473" y="f474"/>
                    <a:pt x="f475" y="f474"/>
                  </a:cubicBezTo>
                  <a:cubicBezTo>
                    <a:pt x="f476" y="f474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4"/>
                  </a:cubicBezTo>
                  <a:cubicBezTo>
                    <a:pt x="f486" y="f484"/>
                    <a:pt x="f487" y="f488"/>
                    <a:pt x="f489" y="f488"/>
                  </a:cubicBezTo>
                  <a:cubicBezTo>
                    <a:pt x="f490" y="f488"/>
                    <a:pt x="f491" y="f492"/>
                    <a:pt x="f493" y="f494"/>
                  </a:cubicBezTo>
                  <a:cubicBezTo>
                    <a:pt x="f495" y="f496"/>
                    <a:pt x="f497" y="f498"/>
                    <a:pt x="f499" y="f500"/>
                  </a:cubicBezTo>
                  <a:cubicBezTo>
                    <a:pt x="f501" y="f502"/>
                    <a:pt x="f503" y="f504"/>
                    <a:pt x="f505" y="f504"/>
                  </a:cubicBezTo>
                  <a:cubicBezTo>
                    <a:pt x="f506" y="f504"/>
                    <a:pt x="f507" y="f508"/>
                    <a:pt x="f509" y="f508"/>
                  </a:cubicBezTo>
                  <a:cubicBezTo>
                    <a:pt x="f510" y="f508"/>
                    <a:pt x="f511" y="f508"/>
                    <a:pt x="f512" y="f513"/>
                  </a:cubicBezTo>
                  <a:cubicBezTo>
                    <a:pt x="f514" y="f515"/>
                    <a:pt x="f516" y="f517"/>
                    <a:pt x="f518" y="f519"/>
                  </a:cubicBezTo>
                  <a:cubicBezTo>
                    <a:pt x="f520" y="f521"/>
                    <a:pt x="f522" y="f523"/>
                    <a:pt x="f524" y="f523"/>
                  </a:cubicBezTo>
                  <a:cubicBezTo>
                    <a:pt x="f525" y="f523"/>
                    <a:pt x="f526" y="f527"/>
                    <a:pt x="f528" y="f529"/>
                  </a:cubicBezTo>
                  <a:cubicBezTo>
                    <a:pt x="f530" y="f531"/>
                    <a:pt x="f532" y="f533"/>
                    <a:pt x="f534" y="f533"/>
                  </a:cubicBezTo>
                  <a:cubicBezTo>
                    <a:pt x="f535" y="f533"/>
                    <a:pt x="f536" y="f537"/>
                    <a:pt x="f538" y="f539"/>
                  </a:cubicBezTo>
                  <a:cubicBezTo>
                    <a:pt x="f540" y="f541"/>
                    <a:pt x="f542" y="f543"/>
                    <a:pt x="f544" y="f545"/>
                  </a:cubicBezTo>
                  <a:cubicBezTo>
                    <a:pt x="f546" y="f547"/>
                    <a:pt x="f548" y="f549"/>
                    <a:pt x="f550" y="f549"/>
                  </a:cubicBezTo>
                  <a:cubicBezTo>
                    <a:pt x="f551" y="f549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59"/>
                  </a:cubicBezTo>
                  <a:cubicBezTo>
                    <a:pt x="f561" y="f559"/>
                    <a:pt x="f562" y="f563"/>
                    <a:pt x="f564" y="f565"/>
                  </a:cubicBezTo>
                  <a:cubicBezTo>
                    <a:pt x="f566" y="f567"/>
                    <a:pt x="f568" y="f569"/>
                    <a:pt x="f570" y="f569"/>
                  </a:cubicBezTo>
                  <a:cubicBezTo>
                    <a:pt x="f571" y="f569"/>
                    <a:pt x="f572" y="f573"/>
                    <a:pt x="f574" y="f575"/>
                  </a:cubicBezTo>
                  <a:cubicBezTo>
                    <a:pt x="f576" y="f577"/>
                    <a:pt x="f578" y="f579"/>
                    <a:pt x="f580" y="f581"/>
                  </a:cubicBezTo>
                  <a:cubicBezTo>
                    <a:pt x="f582" y="f583"/>
                    <a:pt x="f584" y="f585"/>
                    <a:pt x="f586" y="f587"/>
                  </a:cubicBezTo>
                  <a:cubicBezTo>
                    <a:pt x="f588" y="f589"/>
                    <a:pt x="f590" y="f591"/>
                    <a:pt x="f592" y="f593"/>
                  </a:cubicBezTo>
                  <a:cubicBezTo>
                    <a:pt x="f594" y="f595"/>
                    <a:pt x="f596" y="f597"/>
                    <a:pt x="f457" y="f598"/>
                  </a:cubicBezTo>
                  <a:cubicBezTo>
                    <a:pt x="f599" y="f600"/>
                    <a:pt x="f601" y="f295"/>
                    <a:pt x="f602" y="f603"/>
                  </a:cubicBezTo>
                  <a:cubicBezTo>
                    <a:pt x="f604" y="f605"/>
                    <a:pt x="f606" y="f607"/>
                    <a:pt x="f608" y="f607"/>
                  </a:cubicBezTo>
                  <a:cubicBezTo>
                    <a:pt x="f609" y="f607"/>
                    <a:pt x="f610" y="f611"/>
                    <a:pt x="f612" y="f613"/>
                  </a:cubicBezTo>
                  <a:cubicBezTo>
                    <a:pt x="f140" y="f614"/>
                    <a:pt x="f615" y="f616"/>
                    <a:pt x="f617" y="f618"/>
                  </a:cubicBezTo>
                  <a:cubicBezTo>
                    <a:pt x="f619" y="f620"/>
                    <a:pt x="f621" y="f622"/>
                    <a:pt x="f623" y="f622"/>
                  </a:cubicBezTo>
                  <a:cubicBezTo>
                    <a:pt x="f624" y="f622"/>
                    <a:pt x="f324" y="f625"/>
                    <a:pt x="f626" y="f329"/>
                  </a:cubicBezTo>
                  <a:cubicBezTo>
                    <a:pt x="f627" y="f628"/>
                    <a:pt x="f629" y="f630"/>
                    <a:pt x="f631" y="f630"/>
                  </a:cubicBezTo>
                  <a:cubicBezTo>
                    <a:pt x="f632" y="f630"/>
                    <a:pt x="f633" y="f634"/>
                    <a:pt x="f635" y="f636"/>
                  </a:cubicBezTo>
                  <a:cubicBezTo>
                    <a:pt x="f626" y="f637"/>
                    <a:pt x="f638" y="f639"/>
                    <a:pt x="f640" y="f641"/>
                  </a:cubicBezTo>
                  <a:cubicBezTo>
                    <a:pt x="f642" y="f643"/>
                    <a:pt x="f644" y="f645"/>
                    <a:pt x="f646" y="f647"/>
                  </a:cubicBezTo>
                  <a:cubicBezTo>
                    <a:pt x="f648" y="f649"/>
                    <a:pt x="f650" y="f651"/>
                    <a:pt x="f652" y="f653"/>
                  </a:cubicBezTo>
                  <a:cubicBezTo>
                    <a:pt x="f654" y="f655"/>
                    <a:pt x="f656" y="f314"/>
                    <a:pt x="f313" y="f314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667"/>
                  </a:cubicBezTo>
                  <a:cubicBezTo>
                    <a:pt x="f669" y="f667"/>
                    <a:pt x="f670" y="f671"/>
                    <a:pt x="f672" y="f673"/>
                  </a:cubicBezTo>
                  <a:cubicBezTo>
                    <a:pt x="f674" y="f675"/>
                    <a:pt x="f676" y="f677"/>
                    <a:pt x="f678" y="f677"/>
                  </a:cubicBezTo>
                  <a:cubicBezTo>
                    <a:pt x="f679" y="f677"/>
                    <a:pt x="f680" y="f681"/>
                    <a:pt x="f682" y="f683"/>
                  </a:cubicBezTo>
                  <a:cubicBezTo>
                    <a:pt x="f684" y="f685"/>
                    <a:pt x="f686" y="f687"/>
                    <a:pt x="f688" y="f689"/>
                  </a:cubicBezTo>
                  <a:lnTo>
                    <a:pt x="f688" y="f690"/>
                  </a:lnTo>
                  <a:cubicBezTo>
                    <a:pt x="f691" y="f692"/>
                    <a:pt x="f693" y="f694"/>
                    <a:pt x="f695" y="f694"/>
                  </a:cubicBezTo>
                  <a:cubicBezTo>
                    <a:pt x="f696" y="f694"/>
                    <a:pt x="f697" y="f698"/>
                    <a:pt x="f699" y="f700"/>
                  </a:cubicBezTo>
                  <a:cubicBezTo>
                    <a:pt x="f701" y="f702"/>
                    <a:pt x="f703" y="f704"/>
                    <a:pt x="f703" y="f705"/>
                  </a:cubicBezTo>
                  <a:cubicBezTo>
                    <a:pt x="f706" y="f707"/>
                    <a:pt x="f708" y="f709"/>
                    <a:pt x="f264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658"/>
                    <a:pt x="f657" y="f658"/>
                  </a:cubicBezTo>
                  <a:close/>
                  <a:moveTo>
                    <a:pt x="f720" y="f721"/>
                  </a:moveTo>
                  <a:lnTo>
                    <a:pt x="f720" y="f721"/>
                  </a:ln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50" y="f751"/>
                  </a:cubicBezTo>
                  <a:cubicBezTo>
                    <a:pt x="f752" y="f753"/>
                    <a:pt x="f197" y="f754"/>
                    <a:pt x="f197" y="f755"/>
                  </a:cubicBezTo>
                  <a:cubicBezTo>
                    <a:pt x="f756" y="f757"/>
                    <a:pt x="f758" y="f759"/>
                    <a:pt x="f760" y="f761"/>
                  </a:cubicBezTo>
                  <a:cubicBezTo>
                    <a:pt x="f762" y="f763"/>
                    <a:pt x="f764" y="f765"/>
                    <a:pt x="f720" y="f721"/>
                  </a:cubicBezTo>
                  <a:close/>
                  <a:moveTo>
                    <a:pt x="f766" y="f767"/>
                  </a:moveTo>
                  <a:cubicBezTo>
                    <a:pt x="f768" y="f767"/>
                    <a:pt x="f769" y="f770"/>
                    <a:pt x="f771" y="f772"/>
                  </a:cubicBezTo>
                  <a:cubicBezTo>
                    <a:pt x="f773" y="f774"/>
                    <a:pt x="f775" y="f776"/>
                    <a:pt x="f777" y="f776"/>
                  </a:cubicBezTo>
                  <a:cubicBezTo>
                    <a:pt x="f778" y="f776"/>
                    <a:pt x="f779" y="f780"/>
                    <a:pt x="f781" y="f782"/>
                  </a:cubicBezTo>
                  <a:cubicBezTo>
                    <a:pt x="f783" y="f784"/>
                    <a:pt x="f785" y="f784"/>
                    <a:pt x="f786" y="f784"/>
                  </a:cubicBezTo>
                  <a:cubicBezTo>
                    <a:pt x="f787" y="f784"/>
                    <a:pt x="f788" y="f789"/>
                    <a:pt x="f790" y="f789"/>
                  </a:cubicBezTo>
                  <a:cubicBezTo>
                    <a:pt x="f791" y="f789"/>
                    <a:pt x="f792" y="f793"/>
                    <a:pt x="f794" y="f795"/>
                  </a:cubicBezTo>
                  <a:cubicBezTo>
                    <a:pt x="f796" y="f797"/>
                    <a:pt x="f798" y="f799"/>
                    <a:pt x="f800" y="f799"/>
                  </a:cubicBezTo>
                  <a:cubicBezTo>
                    <a:pt x="f801" y="f799"/>
                    <a:pt x="f802" y="f803"/>
                    <a:pt x="f804" y="f805"/>
                  </a:cubicBezTo>
                  <a:cubicBezTo>
                    <a:pt x="f806" y="f807"/>
                    <a:pt x="f808" y="f809"/>
                    <a:pt x="f810" y="f809"/>
                  </a:cubicBezTo>
                  <a:cubicBezTo>
                    <a:pt x="f811" y="f809"/>
                    <a:pt x="f812" y="f813"/>
                    <a:pt x="f814" y="f815"/>
                  </a:cubicBezTo>
                  <a:cubicBezTo>
                    <a:pt x="f816" y="f817"/>
                    <a:pt x="f818" y="f819"/>
                    <a:pt x="f820" y="f819"/>
                  </a:cubicBezTo>
                  <a:cubicBezTo>
                    <a:pt x="f821" y="f819"/>
                    <a:pt x="f822" y="f823"/>
                    <a:pt x="f824" y="f825"/>
                  </a:cubicBezTo>
                  <a:cubicBezTo>
                    <a:pt x="f826" y="f827"/>
                    <a:pt x="f828" y="f829"/>
                    <a:pt x="f830" y="f831"/>
                  </a:cubicBezTo>
                  <a:cubicBezTo>
                    <a:pt x="f832" y="f833"/>
                    <a:pt x="f834" y="f835"/>
                    <a:pt x="f836" y="f829"/>
                  </a:cubicBezTo>
                  <a:cubicBezTo>
                    <a:pt x="f682" y="f837"/>
                    <a:pt x="f838" y="f839"/>
                    <a:pt x="f840" y="f841"/>
                  </a:cubicBezTo>
                  <a:cubicBezTo>
                    <a:pt x="f842" y="f843"/>
                    <a:pt x="f844" y="f845"/>
                    <a:pt x="f846" y="f847"/>
                  </a:cubicBezTo>
                  <a:cubicBezTo>
                    <a:pt x="f848" y="f849"/>
                    <a:pt x="f850" y="f851"/>
                    <a:pt x="f852" y="f851"/>
                  </a:cubicBezTo>
                  <a:cubicBezTo>
                    <a:pt x="f853" y="f851"/>
                    <a:pt x="f854" y="f855"/>
                    <a:pt x="f856" y="f857"/>
                  </a:cubicBezTo>
                  <a:cubicBezTo>
                    <a:pt x="f858" y="f859"/>
                    <a:pt x="f860" y="f861"/>
                    <a:pt x="f862" y="f863"/>
                  </a:cubicBezTo>
                  <a:cubicBezTo>
                    <a:pt x="f864" y="f831"/>
                    <a:pt x="f703" y="f865"/>
                    <a:pt x="f866" y="f867"/>
                  </a:cubicBezTo>
                  <a:cubicBezTo>
                    <a:pt x="f868" y="f869"/>
                    <a:pt x="f870" y="f871"/>
                    <a:pt x="f872" y="f871"/>
                  </a:cubicBezTo>
                  <a:cubicBezTo>
                    <a:pt x="f873" y="f871"/>
                    <a:pt x="f874" y="f875"/>
                    <a:pt x="f876" y="f877"/>
                  </a:cubicBezTo>
                  <a:cubicBezTo>
                    <a:pt x="f878" y="f879"/>
                    <a:pt x="f880" y="f881"/>
                    <a:pt x="f882" y="f881"/>
                  </a:cubicBezTo>
                  <a:cubicBezTo>
                    <a:pt x="f883" y="f881"/>
                    <a:pt x="f884" y="f881"/>
                    <a:pt x="f713" y="f827"/>
                  </a:cubicBezTo>
                  <a:cubicBezTo>
                    <a:pt x="f885" y="f827"/>
                    <a:pt x="f886" y="f887"/>
                    <a:pt x="f888" y="f887"/>
                  </a:cubicBezTo>
                  <a:cubicBezTo>
                    <a:pt x="f889" y="f887"/>
                    <a:pt x="f890" y="f891"/>
                    <a:pt x="f892" y="f893"/>
                  </a:cubicBezTo>
                  <a:cubicBezTo>
                    <a:pt x="f892" y="f894"/>
                    <a:pt x="f895" y="f896"/>
                    <a:pt x="f897" y="f898"/>
                  </a:cubicBezTo>
                  <a:cubicBezTo>
                    <a:pt x="f899" y="f900"/>
                    <a:pt x="f901" y="f902"/>
                    <a:pt x="f903" y="f902"/>
                  </a:cubicBezTo>
                  <a:cubicBezTo>
                    <a:pt x="f904" y="f902"/>
                    <a:pt x="f905" y="f906"/>
                    <a:pt x="f907" y="f906"/>
                  </a:cubicBezTo>
                  <a:cubicBezTo>
                    <a:pt x="f908" y="f906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2"/>
                  </a:cubicBezTo>
                  <a:cubicBezTo>
                    <a:pt x="f924" y="f922"/>
                    <a:pt x="f925" y="f926"/>
                    <a:pt x="f927" y="f928"/>
                  </a:cubicBezTo>
                  <a:cubicBezTo>
                    <a:pt x="f929" y="f930"/>
                    <a:pt x="f931" y="f932"/>
                    <a:pt x="f933" y="f932"/>
                  </a:cubicBezTo>
                  <a:cubicBezTo>
                    <a:pt x="f934" y="f932"/>
                    <a:pt x="f935" y="f936"/>
                    <a:pt x="f937" y="f938"/>
                  </a:cubicBezTo>
                  <a:cubicBezTo>
                    <a:pt x="f939" y="f940"/>
                    <a:pt x="f941" y="f942"/>
                    <a:pt x="f943" y="f944"/>
                  </a:cubicBezTo>
                  <a:cubicBezTo>
                    <a:pt x="f945" y="f946"/>
                    <a:pt x="f947" y="f948"/>
                    <a:pt x="f949" y="f950"/>
                  </a:cubicBezTo>
                  <a:cubicBezTo>
                    <a:pt x="f951" y="f952"/>
                    <a:pt x="f953" y="f954"/>
                    <a:pt x="f955" y="f954"/>
                  </a:cubicBezTo>
                  <a:cubicBezTo>
                    <a:pt x="f956" y="f954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23" y="f965"/>
                  </a:cubicBezTo>
                  <a:cubicBezTo>
                    <a:pt x="f966" y="f967"/>
                    <a:pt x="f968" y="f867"/>
                    <a:pt x="f969" y="f970"/>
                  </a:cubicBezTo>
                  <a:cubicBezTo>
                    <a:pt x="f971" y="f972"/>
                    <a:pt x="f973" y="f974"/>
                    <a:pt x="f975" y="f974"/>
                  </a:cubicBezTo>
                  <a:cubicBezTo>
                    <a:pt x="f976" y="f974"/>
                    <a:pt x="f977" y="f978"/>
                    <a:pt x="f979" y="f980"/>
                  </a:cubicBezTo>
                  <a:cubicBezTo>
                    <a:pt x="f981" y="f982"/>
                    <a:pt x="f983" y="f984"/>
                    <a:pt x="f985" y="f986"/>
                  </a:cubicBezTo>
                  <a:cubicBezTo>
                    <a:pt x="f987" y="f938"/>
                    <a:pt x="f988" y="f989"/>
                    <a:pt x="f990" y="f991"/>
                  </a:cubicBezTo>
                  <a:cubicBezTo>
                    <a:pt x="f650" y="f992"/>
                    <a:pt x="f133" y="f944"/>
                    <a:pt x="f993" y="f994"/>
                  </a:cubicBezTo>
                  <a:cubicBezTo>
                    <a:pt x="f995" y="f996"/>
                    <a:pt x="f997" y="f998"/>
                    <a:pt x="f999" y="f1000"/>
                  </a:cubicBezTo>
                  <a:cubicBezTo>
                    <a:pt x="f1001" y="f1002"/>
                    <a:pt x="f1003" y="f1004"/>
                    <a:pt x="f1005" y="f1006"/>
                  </a:cubicBezTo>
                  <a:cubicBezTo>
                    <a:pt x="f1007" y="f1008"/>
                    <a:pt x="f1009" y="f1010"/>
                    <a:pt x="f1011" y="f1010"/>
                  </a:cubicBezTo>
                  <a:cubicBezTo>
                    <a:pt x="f1012" y="f1010"/>
                    <a:pt x="f1013" y="f1014"/>
                    <a:pt x="f1015" y="f1016"/>
                  </a:cubicBezTo>
                  <a:cubicBezTo>
                    <a:pt x="f1017" y="f1018"/>
                    <a:pt x="f1019" y="f1020"/>
                    <a:pt x="f1021" y="f1020"/>
                  </a:cubicBezTo>
                  <a:cubicBezTo>
                    <a:pt x="f1022" y="f1020"/>
                    <a:pt x="f1023" y="f1024"/>
                    <a:pt x="f1025" y="f1026"/>
                  </a:cubicBezTo>
                  <a:cubicBezTo>
                    <a:pt x="f465" y="f1027"/>
                    <a:pt x="f1028" y="f1029"/>
                    <a:pt x="f465" y="f1030"/>
                  </a:cubicBezTo>
                  <a:cubicBezTo>
                    <a:pt x="f1031" y="f1032"/>
                    <a:pt x="f1033" y="f1034"/>
                    <a:pt x="f1035" y="f1036"/>
                  </a:cubicBezTo>
                  <a:cubicBezTo>
                    <a:pt x="f1037" y="f1038"/>
                    <a:pt x="f1039" y="f1040"/>
                    <a:pt x="f1041" y="f1040"/>
                  </a:cubicBezTo>
                  <a:cubicBezTo>
                    <a:pt x="f1042" y="f1040"/>
                    <a:pt x="f1043" y="f1044"/>
                    <a:pt x="f1045" y="f1046"/>
                  </a:cubicBezTo>
                  <a:cubicBezTo>
                    <a:pt x="f1047" y="f1048"/>
                    <a:pt x="f1049" y="f1050"/>
                    <a:pt x="f1051" y="f113"/>
                  </a:cubicBezTo>
                  <a:cubicBezTo>
                    <a:pt x="f1045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6"/>
                  </a:cubicBezTo>
                  <a:cubicBezTo>
                    <a:pt x="f1068" y="f1066"/>
                    <a:pt x="f1069" y="f1070"/>
                    <a:pt x="f1071" y="f1072"/>
                  </a:cubicBezTo>
                  <a:cubicBezTo>
                    <a:pt x="f1073" y="f1074"/>
                    <a:pt x="f1075" y="f1076"/>
                    <a:pt x="f1077" y="f1078"/>
                  </a:cubicBezTo>
                  <a:cubicBezTo>
                    <a:pt x="f1079" y="f1080"/>
                    <a:pt x="f1081" y="f1082"/>
                    <a:pt x="f1083" y="f1084"/>
                  </a:cubicBezTo>
                  <a:cubicBezTo>
                    <a:pt x="f1085" y="f1086"/>
                    <a:pt x="f1087" y="f1088"/>
                    <a:pt x="f1089" y="f1090"/>
                  </a:cubicBezTo>
                  <a:cubicBezTo>
                    <a:pt x="f1091" y="f1092"/>
                    <a:pt x="f1093" y="f1094"/>
                    <a:pt x="f1095" y="f1094"/>
                  </a:cubicBezTo>
                  <a:cubicBezTo>
                    <a:pt x="f1096" y="f1094"/>
                    <a:pt x="f1097" y="f1098"/>
                    <a:pt x="f1099" y="f1100"/>
                  </a:cubicBezTo>
                  <a:cubicBezTo>
                    <a:pt x="f1101" y="f1102"/>
                    <a:pt x="f1103" y="f1104"/>
                    <a:pt x="f518" y="f1105"/>
                  </a:cubicBezTo>
                  <a:cubicBezTo>
                    <a:pt x="f1106" y="f1107"/>
                    <a:pt x="f1108" y="f1088"/>
                    <a:pt x="f1109" y="f1110"/>
                  </a:cubicBezTo>
                  <a:cubicBezTo>
                    <a:pt x="f1111" y="f1112"/>
                    <a:pt x="f1111" y="f1113"/>
                    <a:pt x="f1114" y="f1115"/>
                  </a:cubicBezTo>
                  <a:cubicBezTo>
                    <a:pt x="f1116" y="f1117"/>
                    <a:pt x="f1118" y="f1119"/>
                    <a:pt x="f510" y="f1120"/>
                  </a:cubicBezTo>
                  <a:cubicBezTo>
                    <a:pt x="f1121" y="f1122"/>
                    <a:pt x="f1123" y="f1124"/>
                    <a:pt x="f1125" y="f1124"/>
                  </a:cubicBezTo>
                  <a:cubicBezTo>
                    <a:pt x="f1126" y="f1124"/>
                    <a:pt x="f1127" y="f1128"/>
                    <a:pt x="f1129" y="f1130"/>
                  </a:cubicBezTo>
                  <a:cubicBezTo>
                    <a:pt x="f1131" y="f571"/>
                    <a:pt x="f1132" y="f1133"/>
                    <a:pt x="f1134" y="f1133"/>
                  </a:cubicBezTo>
                  <a:cubicBezTo>
                    <a:pt x="f1135" y="f1133"/>
                    <a:pt x="f1136" y="f1137"/>
                    <a:pt x="f1138" y="f1139"/>
                  </a:cubicBezTo>
                  <a:lnTo>
                    <a:pt x="f1140" y="f1139"/>
                  </a:ln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18" y="f1155"/>
                    <a:pt x="f1156" y="f1157"/>
                  </a:cubicBezTo>
                  <a:cubicBezTo>
                    <a:pt x="f1158" y="f1159"/>
                    <a:pt x="f1160" y="f1161"/>
                    <a:pt x="f1162" y="f1163"/>
                  </a:cubicBezTo>
                  <a:cubicBezTo>
                    <a:pt x="f1164" y="f1165"/>
                    <a:pt x="f1166" y="f271"/>
                    <a:pt x="f1167" y="f651"/>
                  </a:cubicBezTo>
                  <a:cubicBezTo>
                    <a:pt x="f1168" y="f1169"/>
                    <a:pt x="f1151" y="f1170"/>
                    <a:pt x="f1171" y="f1170"/>
                  </a:cubicBezTo>
                  <a:cubicBezTo>
                    <a:pt x="f1172" y="f1170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0"/>
                  </a:cubicBezTo>
                  <a:cubicBezTo>
                    <a:pt x="f1182" y="f1180"/>
                    <a:pt x="f1183" y="f1180"/>
                    <a:pt x="f1184" y="f1185"/>
                  </a:cubicBezTo>
                  <a:cubicBezTo>
                    <a:pt x="f1186" y="f1187"/>
                    <a:pt x="f1188" y="f1189"/>
                    <a:pt x="f1190" y="f1191"/>
                  </a:cubicBezTo>
                  <a:cubicBezTo>
                    <a:pt x="f1192" y="f1193"/>
                    <a:pt x="f1188" y="f1194"/>
                    <a:pt x="f1195" y="f1196"/>
                  </a:cubicBezTo>
                  <a:cubicBezTo>
                    <a:pt x="f1197" y="f1198"/>
                    <a:pt x="f1199" y="f1200"/>
                    <a:pt x="f1201" y="f1202"/>
                  </a:cubicBezTo>
                  <a:cubicBezTo>
                    <a:pt x="f1203" y="f1204"/>
                    <a:pt x="f1205" y="f1206"/>
                    <a:pt x="f1207" y="f1208"/>
                  </a:cubicBezTo>
                  <a:cubicBezTo>
                    <a:pt x="f1209" y="f1210"/>
                    <a:pt x="f1211" y="f1212"/>
                    <a:pt x="f1213" y="f1214"/>
                  </a:cubicBezTo>
                  <a:cubicBezTo>
                    <a:pt x="f1215" y="f1216"/>
                    <a:pt x="f1217" y="f452"/>
                    <a:pt x="f1218" y="f447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767" y="f1243"/>
                    <a:pt x="f1244" y="f1245"/>
                    <a:pt x="f1246" y="f1247"/>
                  </a:cubicBezTo>
                  <a:cubicBezTo>
                    <a:pt x="f1248" y="f1249"/>
                    <a:pt x="f1229" y="f1250"/>
                    <a:pt x="f1251" y="f1252"/>
                  </a:cubicBezTo>
                  <a:cubicBezTo>
                    <a:pt x="f1253" y="f1254"/>
                    <a:pt x="f1255" y="f1256"/>
                    <a:pt x="f1257" y="f1258"/>
                  </a:cubicBezTo>
                  <a:cubicBezTo>
                    <a:pt x="f1259" y="f1260"/>
                    <a:pt x="f1261" y="f1262"/>
                    <a:pt x="f1263" y="f1262"/>
                  </a:cubicBezTo>
                  <a:cubicBezTo>
                    <a:pt x="f1264" y="f1262"/>
                    <a:pt x="f1265" y="f1266"/>
                    <a:pt x="f1267" y="f1268"/>
                  </a:cubicBezTo>
                  <a:cubicBezTo>
                    <a:pt x="f1269" y="f1270"/>
                    <a:pt x="f1271" y="f1272"/>
                    <a:pt x="f1273" y="f1274"/>
                  </a:cubicBezTo>
                  <a:cubicBezTo>
                    <a:pt x="f1275" y="f1276"/>
                    <a:pt x="f1277" y="f1278"/>
                    <a:pt x="f1279" y="f1278"/>
                  </a:cubicBezTo>
                  <a:cubicBezTo>
                    <a:pt x="f1280" y="f1278"/>
                    <a:pt x="f1281" y="f1282"/>
                    <a:pt x="f1061" y="f1283"/>
                  </a:cubicBezTo>
                  <a:cubicBezTo>
                    <a:pt x="f1284" y="f1285"/>
                    <a:pt x="f1286" y="f1287"/>
                    <a:pt x="f1288" y="f1287"/>
                  </a:cubicBezTo>
                  <a:cubicBezTo>
                    <a:pt x="f1289" y="f1287"/>
                    <a:pt x="f1290" y="f1291"/>
                    <a:pt x="f1292" y="f1293"/>
                  </a:cubicBezTo>
                  <a:cubicBezTo>
                    <a:pt x="f1294" y="f1295"/>
                    <a:pt x="f1296" y="f1297"/>
                    <a:pt x="f1298" y="f1297"/>
                  </a:cubicBezTo>
                  <a:cubicBezTo>
                    <a:pt x="f1299" y="f1297"/>
                    <a:pt x="f1300" y="f1301"/>
                    <a:pt x="f1302" y="f1303"/>
                  </a:cubicBezTo>
                  <a:cubicBezTo>
                    <a:pt x="f1304" y="f1305"/>
                    <a:pt x="f1306" y="f1307"/>
                    <a:pt x="f1308" y="f1309"/>
                  </a:cubicBezTo>
                  <a:cubicBezTo>
                    <a:pt x="f1310" y="f1311"/>
                    <a:pt x="f469" y="f1312"/>
                    <a:pt x="f988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590" y="f1330"/>
                  </a:cubicBezTo>
                  <a:cubicBezTo>
                    <a:pt x="f582" y="f1331"/>
                    <a:pt x="f1332" y="f1333"/>
                    <a:pt x="f1334" y="f1335"/>
                  </a:cubicBezTo>
                  <a:cubicBezTo>
                    <a:pt x="f1336" y="f1337"/>
                    <a:pt x="f1338" y="f1339"/>
                    <a:pt x="f1340" y="f1341"/>
                  </a:cubicBezTo>
                  <a:cubicBezTo>
                    <a:pt x="f1342" y="f1343"/>
                    <a:pt x="f638" y="f1344"/>
                    <a:pt x="f1345" y="f1346"/>
                  </a:cubicBezTo>
                  <a:cubicBezTo>
                    <a:pt x="f1347" y="f1348"/>
                    <a:pt x="f1349" y="f1350"/>
                    <a:pt x="f1351" y="f1350"/>
                  </a:cubicBezTo>
                  <a:cubicBezTo>
                    <a:pt x="f1352" y="f1350"/>
                    <a:pt x="f1353" y="f1354"/>
                    <a:pt x="f1355" y="f1354"/>
                  </a:cubicBezTo>
                  <a:cubicBezTo>
                    <a:pt x="f366" y="f1354"/>
                    <a:pt x="f1356" y="f1354"/>
                    <a:pt x="f1357" y="f1354"/>
                  </a:cubicBezTo>
                  <a:cubicBezTo>
                    <a:pt x="f1358" y="f1359"/>
                    <a:pt x="f1360" y="f1361"/>
                    <a:pt x="f1362" y="f1361"/>
                  </a:cubicBezTo>
                  <a:cubicBezTo>
                    <a:pt x="f1363" y="f1361"/>
                    <a:pt x="f1364" y="f1365"/>
                    <a:pt x="f1366" y="f1367"/>
                  </a:cubicBezTo>
                  <a:cubicBezTo>
                    <a:pt x="f1368" y="f1369"/>
                    <a:pt x="f1370" y="f1371"/>
                    <a:pt x="f959" y="f1372"/>
                  </a:cubicBezTo>
                  <a:cubicBezTo>
                    <a:pt x="f1373" y="f1374"/>
                    <a:pt x="f1375" y="f1376"/>
                    <a:pt x="f1377" y="f1378"/>
                  </a:cubicBezTo>
                  <a:cubicBezTo>
                    <a:pt x="f1379" y="f1380"/>
                    <a:pt x="f1381" y="f1382"/>
                    <a:pt x="f1383" y="f1384"/>
                  </a:cubicBezTo>
                  <a:cubicBezTo>
                    <a:pt x="f1385" y="f1386"/>
                    <a:pt x="f1387" y="f1388"/>
                    <a:pt x="f1389" y="f1390"/>
                  </a:cubicBezTo>
                  <a:cubicBezTo>
                    <a:pt x="f1391" y="f1392"/>
                    <a:pt x="f1393" y="f1394"/>
                    <a:pt x="f1395" y="f1396"/>
                  </a:cubicBezTo>
                  <a:cubicBezTo>
                    <a:pt x="f1397" y="f1398"/>
                    <a:pt x="f1399" y="f1400"/>
                    <a:pt x="f1401" y="f1402"/>
                  </a:cubicBezTo>
                  <a:cubicBezTo>
                    <a:pt x="f1403" y="f1404"/>
                    <a:pt x="f1405" y="f1406"/>
                    <a:pt x="f1407" y="f1408"/>
                  </a:cubicBezTo>
                  <a:cubicBezTo>
                    <a:pt x="f1409" y="f1410"/>
                    <a:pt x="f1411" y="f1412"/>
                    <a:pt x="f1413" y="f1412"/>
                  </a:cubicBezTo>
                  <a:cubicBezTo>
                    <a:pt x="f1414" y="f1412"/>
                    <a:pt x="f1415" y="f1416"/>
                    <a:pt x="f1417" y="f1418"/>
                  </a:cubicBezTo>
                  <a:cubicBezTo>
                    <a:pt x="f1419" y="f1420"/>
                    <a:pt x="f1421" y="f1422"/>
                    <a:pt x="f1423" y="f1424"/>
                  </a:cubicBezTo>
                  <a:cubicBezTo>
                    <a:pt x="f1425" y="f1426"/>
                    <a:pt x="f1427" y="f1428"/>
                    <a:pt x="f1429" y="f1428"/>
                  </a:cubicBezTo>
                  <a:cubicBezTo>
                    <a:pt x="f1430" y="f1428"/>
                    <a:pt x="f1431" y="f1432"/>
                    <a:pt x="f1433" y="f1434"/>
                  </a:cubicBezTo>
                  <a:lnTo>
                    <a:pt x="f1433" y="f1434"/>
                  </a:lnTo>
                  <a:cubicBezTo>
                    <a:pt x="f1435" y="f1436"/>
                    <a:pt x="f1437" y="f1438"/>
                    <a:pt x="f1439" y="f1438"/>
                  </a:cubicBezTo>
                  <a:cubicBezTo>
                    <a:pt x="f1440" y="f1438"/>
                    <a:pt x="f1441" y="f1442"/>
                    <a:pt x="f1443" y="f1444"/>
                  </a:cubicBezTo>
                  <a:cubicBezTo>
                    <a:pt x="f1445" y="f1446"/>
                    <a:pt x="f1447" y="f1448"/>
                    <a:pt x="f1449" y="f1450"/>
                  </a:cubicBezTo>
                  <a:cubicBezTo>
                    <a:pt x="f706" y="f1451"/>
                    <a:pt x="f1452" y="f1242"/>
                    <a:pt x="f1453" y="f1454"/>
                  </a:cubicBezTo>
                  <a:cubicBezTo>
                    <a:pt x="f1455" y="f1456"/>
                    <a:pt x="f1457" y="f1458"/>
                    <a:pt x="f1459" y="f1460"/>
                  </a:cubicBezTo>
                  <a:cubicBezTo>
                    <a:pt x="f1461" y="f1462"/>
                    <a:pt x="f1457" y="f1463"/>
                    <a:pt x="f1464" y="f1465"/>
                  </a:cubicBezTo>
                  <a:cubicBezTo>
                    <a:pt x="f1466" y="f1467"/>
                    <a:pt x="f1468" y="f1469"/>
                    <a:pt x="f1470" y="f1471"/>
                  </a:cubicBezTo>
                  <a:cubicBezTo>
                    <a:pt x="f1472" y="f759"/>
                    <a:pt x="f1473" y="f1474"/>
                    <a:pt x="f1475" y="f1476"/>
                  </a:cubicBezTo>
                  <a:cubicBezTo>
                    <a:pt x="f1477" y="f1478"/>
                    <a:pt x="f1479" y="f1480"/>
                    <a:pt x="f1481" y="f1480"/>
                  </a:cubicBezTo>
                  <a:cubicBezTo>
                    <a:pt x="f1482" y="f1480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0"/>
                  </a:cubicBezTo>
                  <a:cubicBezTo>
                    <a:pt x="f1492" y="f1490"/>
                    <a:pt x="f1493" y="f1490"/>
                    <a:pt x="f1494" y="f1495"/>
                  </a:cubicBezTo>
                  <a:cubicBezTo>
                    <a:pt x="f1496" y="f1497"/>
                    <a:pt x="f1498" y="f1499"/>
                    <a:pt x="f1500" y="f1499"/>
                  </a:cubicBezTo>
                  <a:cubicBezTo>
                    <a:pt x="f1501" y="f1499"/>
                    <a:pt x="f1502" y="f1503"/>
                    <a:pt x="f1504" y="f1505"/>
                  </a:cubicBezTo>
                  <a:cubicBezTo>
                    <a:pt x="f1506" y="f1507"/>
                    <a:pt x="f1508" y="f1509"/>
                    <a:pt x="f1510" y="f1509"/>
                  </a:cubicBezTo>
                  <a:cubicBezTo>
                    <a:pt x="f1511" y="f1509"/>
                    <a:pt x="f1512" y="f1513"/>
                    <a:pt x="f1514" y="f1515"/>
                  </a:cubicBezTo>
                  <a:cubicBezTo>
                    <a:pt x="f1516" y="f1517"/>
                    <a:pt x="f1518" y="f1519"/>
                    <a:pt x="f1520" y="f1519"/>
                  </a:cubicBezTo>
                  <a:cubicBezTo>
                    <a:pt x="f1521" y="f1519"/>
                    <a:pt x="f1522" y="f1523"/>
                    <a:pt x="f1524" y="f1525"/>
                  </a:cubicBezTo>
                  <a:cubicBezTo>
                    <a:pt x="f1526" y="f1527"/>
                    <a:pt x="f1528" y="f1529"/>
                    <a:pt x="f1530" y="f1531"/>
                  </a:cubicBezTo>
                  <a:cubicBezTo>
                    <a:pt x="f1532" y="f1533"/>
                    <a:pt x="f1534" y="f1535"/>
                    <a:pt x="f1536" y="f1535"/>
                  </a:cubicBezTo>
                  <a:cubicBezTo>
                    <a:pt x="f1537" y="f1535"/>
                    <a:pt x="f1538" y="f1539"/>
                    <a:pt x="f1540" y="f1541"/>
                  </a:cubicBezTo>
                  <a:cubicBezTo>
                    <a:pt x="f1542" y="f1543"/>
                    <a:pt x="f1544" y="f1545"/>
                    <a:pt x="f1546" y="f1547"/>
                  </a:cubicBezTo>
                  <a:lnTo>
                    <a:pt x="f1548" y="f1549"/>
                  </a:lnTo>
                  <a:cubicBezTo>
                    <a:pt x="f1550" y="f1551"/>
                    <a:pt x="f1552" y="f1553"/>
                    <a:pt x="f1554" y="f1555"/>
                  </a:cubicBezTo>
                  <a:cubicBezTo>
                    <a:pt x="f1556" y="f1557"/>
                    <a:pt x="f1558" y="f1559"/>
                    <a:pt x="f1560" y="f1561"/>
                  </a:cubicBezTo>
                  <a:cubicBezTo>
                    <a:pt x="f1562" y="f1563"/>
                    <a:pt x="f1564" y="f1565"/>
                    <a:pt x="f1566" y="f1567"/>
                  </a:cubicBezTo>
                  <a:cubicBezTo>
                    <a:pt x="f1568" y="f1569"/>
                    <a:pt x="f1570" y="f1571"/>
                    <a:pt x="f1572" y="f1573"/>
                  </a:cubicBezTo>
                  <a:cubicBezTo>
                    <a:pt x="f1574" y="f1575"/>
                    <a:pt x="f1576" y="f1577"/>
                    <a:pt x="f1578" y="f1577"/>
                  </a:cubicBezTo>
                  <a:cubicBezTo>
                    <a:pt x="f1579" y="f1577"/>
                    <a:pt x="f1580" y="f1581"/>
                    <a:pt x="f1582" y="f1583"/>
                  </a:cubicBezTo>
                  <a:cubicBezTo>
                    <a:pt x="f1584" y="f1585"/>
                    <a:pt x="f1586" y="f1587"/>
                    <a:pt x="f1588" y="f1565"/>
                  </a:cubicBezTo>
                  <a:cubicBezTo>
                    <a:pt x="f1589" y="f1590"/>
                    <a:pt x="f1591" y="f1592"/>
                    <a:pt x="f1593" y="f1563"/>
                  </a:cubicBezTo>
                  <a:cubicBezTo>
                    <a:pt x="f1594" y="f1595"/>
                    <a:pt x="f1596" y="f1597"/>
                    <a:pt x="f1598" y="f1597"/>
                  </a:cubicBezTo>
                  <a:cubicBezTo>
                    <a:pt x="f1599" y="f1597"/>
                    <a:pt x="f1600" y="f1601"/>
                    <a:pt x="f1602" y="f1603"/>
                  </a:cubicBezTo>
                  <a:cubicBezTo>
                    <a:pt x="f1604" y="f1605"/>
                    <a:pt x="f1606" y="f1607"/>
                    <a:pt x="f1608" y="f1607"/>
                  </a:cubicBezTo>
                  <a:cubicBezTo>
                    <a:pt x="f1609" y="f1607"/>
                    <a:pt x="f1610" y="f1611"/>
                    <a:pt x="f1612" y="f1603"/>
                  </a:cubicBezTo>
                  <a:cubicBezTo>
                    <a:pt x="f1613" y="f1614"/>
                    <a:pt x="f1615" y="f1616"/>
                    <a:pt x="f1617" y="f1446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404"/>
                    <a:pt x="f1627" y="f1628"/>
                  </a:cubicBezTo>
                  <a:cubicBezTo>
                    <a:pt x="f1629" y="f1630"/>
                    <a:pt x="f1631" y="f1632"/>
                    <a:pt x="f1633" y="f1634"/>
                  </a:cubicBezTo>
                  <a:cubicBezTo>
                    <a:pt x="f1635" y="f1636"/>
                    <a:pt x="f1637" y="f1638"/>
                    <a:pt x="f1639" y="f1638"/>
                  </a:cubicBezTo>
                  <a:cubicBezTo>
                    <a:pt x="f1640" y="f1638"/>
                    <a:pt x="f1641" y="f1642"/>
                    <a:pt x="f1643" y="f1644"/>
                  </a:cubicBezTo>
                  <a:cubicBezTo>
                    <a:pt x="f1645" y="f1404"/>
                    <a:pt x="f1646" y="f1647"/>
                    <a:pt x="f1648" y="f1649"/>
                  </a:cubicBezTo>
                  <a:cubicBezTo>
                    <a:pt x="f1650" y="f1651"/>
                    <a:pt x="f1652" y="f1653"/>
                    <a:pt x="f1654" y="f1655"/>
                  </a:cubicBezTo>
                  <a:cubicBezTo>
                    <a:pt x="f1656" y="f1657"/>
                    <a:pt x="f1658" y="f1659"/>
                    <a:pt x="f1660" y="f1659"/>
                  </a:cubicBezTo>
                  <a:cubicBezTo>
                    <a:pt x="f1661" y="f1659"/>
                    <a:pt x="f1662" y="f1663"/>
                    <a:pt x="f1664" y="f1665"/>
                  </a:cubicBezTo>
                  <a:cubicBezTo>
                    <a:pt x="f1666" y="f1667"/>
                    <a:pt x="f1633" y="f1668"/>
                    <a:pt x="f1669" y="f1670"/>
                  </a:cubicBezTo>
                  <a:cubicBezTo>
                    <a:pt x="f1671" y="f1672"/>
                    <a:pt x="f1673" y="f1674"/>
                    <a:pt x="f1675" y="f1674"/>
                  </a:cubicBezTo>
                  <a:cubicBezTo>
                    <a:pt x="f1676" y="f1674"/>
                    <a:pt x="f1677" y="f1678"/>
                    <a:pt x="f1679" y="f1680"/>
                  </a:cubicBezTo>
                  <a:cubicBezTo>
                    <a:pt x="f1681" y="f1682"/>
                    <a:pt x="f1683" y="f1684"/>
                    <a:pt x="f1685" y="f1686"/>
                  </a:cubicBezTo>
                  <a:cubicBezTo>
                    <a:pt x="f1687" y="f1688"/>
                    <a:pt x="f1689" y="f1690"/>
                    <a:pt x="f1687" y="f1691"/>
                  </a:cubicBezTo>
                  <a:cubicBezTo>
                    <a:pt x="f1692" y="f1693"/>
                    <a:pt x="f1694" y="f1695"/>
                    <a:pt x="f1696" y="f1697"/>
                  </a:cubicBezTo>
                  <a:cubicBezTo>
                    <a:pt x="f1698" y="f1699"/>
                    <a:pt x="f1700" y="f1701"/>
                    <a:pt x="f1702" y="f1703"/>
                  </a:cubicBezTo>
                  <a:cubicBezTo>
                    <a:pt x="f1704" y="f1705"/>
                    <a:pt x="f1706" y="f1707"/>
                    <a:pt x="f1708" y="f1707"/>
                  </a:cubicBezTo>
                  <a:cubicBezTo>
                    <a:pt x="f1709" y="f1707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739"/>
                    <a:pt x="f1721" y="f1722"/>
                    <a:pt x="f1723" y="f1724"/>
                  </a:cubicBezTo>
                  <a:cubicBezTo>
                    <a:pt x="f1725" y="f1726"/>
                    <a:pt x="f1727" y="f1728"/>
                    <a:pt x="f1729" y="f1728"/>
                  </a:cubicBezTo>
                  <a:cubicBezTo>
                    <a:pt x="f1730" y="f1728"/>
                    <a:pt x="f1731" y="f1732"/>
                    <a:pt x="f1733" y="f1734"/>
                  </a:cubicBezTo>
                  <a:cubicBezTo>
                    <a:pt x="f1735" y="f1736"/>
                    <a:pt x="f1737" y="f1738"/>
                    <a:pt x="f1739" y="f1740"/>
                  </a:cubicBezTo>
                  <a:cubicBezTo>
                    <a:pt x="f1741" y="f1742"/>
                    <a:pt x="f1743" y="f1744"/>
                    <a:pt x="f1745" y="f1746"/>
                  </a:cubicBezTo>
                  <a:cubicBezTo>
                    <a:pt x="f1747" y="f1748"/>
                    <a:pt x="f1749" y="f1750"/>
                    <a:pt x="f1751" y="f1486"/>
                  </a:cubicBezTo>
                  <a:cubicBezTo>
                    <a:pt x="f1752" y="f1753"/>
                    <a:pt x="f1754" y="f1755"/>
                    <a:pt x="f1756" y="f1757"/>
                  </a:cubicBezTo>
                  <a:cubicBezTo>
                    <a:pt x="f1758" y="f1759"/>
                    <a:pt x="f1760" y="f404"/>
                    <a:pt x="f1761" y="f1762"/>
                  </a:cubicBezTo>
                  <a:cubicBezTo>
                    <a:pt x="f1763" y="f400"/>
                    <a:pt x="f1764" y="f515"/>
                    <a:pt x="f1765" y="f1206"/>
                  </a:cubicBezTo>
                  <a:cubicBezTo>
                    <a:pt x="f1766" y="f1767"/>
                    <a:pt x="f1768" y="f1769"/>
                    <a:pt x="f1770" y="f1771"/>
                  </a:cubicBezTo>
                  <a:cubicBezTo>
                    <a:pt x="f1772" y="f291"/>
                    <a:pt x="f1773" y="f1774"/>
                    <a:pt x="f1775" y="f1776"/>
                  </a:cubicBezTo>
                  <a:cubicBezTo>
                    <a:pt x="f1777" y="f1778"/>
                    <a:pt x="f1779" y="f1780"/>
                    <a:pt x="f1781" y="f1780"/>
                  </a:cubicBezTo>
                  <a:cubicBezTo>
                    <a:pt x="f1782" y="f1780"/>
                    <a:pt x="f1783" y="f1784"/>
                    <a:pt x="f1785" y="f1786"/>
                  </a:cubicBezTo>
                  <a:cubicBezTo>
                    <a:pt x="f1787" y="f1788"/>
                    <a:pt x="f1789" y="f1790"/>
                    <a:pt x="f1791" y="f1790"/>
                  </a:cubicBezTo>
                  <a:cubicBezTo>
                    <a:pt x="f1792" y="f1790"/>
                    <a:pt x="f1793" y="f1794"/>
                    <a:pt x="f1795" y="f1794"/>
                  </a:cubicBezTo>
                  <a:cubicBezTo>
                    <a:pt x="f1796" y="f1794"/>
                    <a:pt x="f1797" y="f1798"/>
                    <a:pt x="f1799" y="f1800"/>
                  </a:cubicBezTo>
                  <a:cubicBezTo>
                    <a:pt x="f1801" y="f1198"/>
                    <a:pt x="f1802" y="f1803"/>
                    <a:pt x="f1804" y="f1805"/>
                  </a:cubicBezTo>
                  <a:cubicBezTo>
                    <a:pt x="f1806" y="f1807"/>
                    <a:pt x="f1808" y="f1809"/>
                    <a:pt x="f1810" y="f1811"/>
                  </a:cubicBezTo>
                  <a:cubicBezTo>
                    <a:pt x="f1812" y="f1813"/>
                    <a:pt x="f1814" y="f1815"/>
                    <a:pt x="f1816" y="f1815"/>
                  </a:cubicBezTo>
                  <a:cubicBezTo>
                    <a:pt x="f1817" y="f1815"/>
                    <a:pt x="f1818" y="f1819"/>
                    <a:pt x="f1820" y="f1821"/>
                  </a:cubicBezTo>
                  <a:cubicBezTo>
                    <a:pt x="f1822" y="f1823"/>
                    <a:pt x="f1824" y="f1825"/>
                    <a:pt x="f1826" y="f1827"/>
                  </a:cubicBezTo>
                  <a:cubicBezTo>
                    <a:pt x="f1828" y="f1829"/>
                    <a:pt x="f1830" y="f1831"/>
                    <a:pt x="f1832" y="f1831"/>
                  </a:cubicBezTo>
                  <a:cubicBezTo>
                    <a:pt x="f1833" y="f1831"/>
                    <a:pt x="f1834" y="f1835"/>
                    <a:pt x="f1836" y="f1837"/>
                  </a:cubicBezTo>
                  <a:cubicBezTo>
                    <a:pt x="f1838" y="f1839"/>
                    <a:pt x="f1840" y="f1841"/>
                    <a:pt x="f1842" y="f1841"/>
                  </a:cubicBezTo>
                  <a:cubicBezTo>
                    <a:pt x="f1843" y="f1841"/>
                    <a:pt x="f1844" y="f1845"/>
                    <a:pt x="f1846" y="f1847"/>
                  </a:cubicBezTo>
                  <a:cubicBezTo>
                    <a:pt x="f1848" y="f1849"/>
                    <a:pt x="f1850" y="f1851"/>
                    <a:pt x="f1852" y="f480"/>
                  </a:cubicBezTo>
                  <a:cubicBezTo>
                    <a:pt x="f1853" y="f1854"/>
                    <a:pt x="f1855" y="f1856"/>
                    <a:pt x="f1857" y="f1858"/>
                  </a:cubicBezTo>
                  <a:cubicBezTo>
                    <a:pt x="f1859" y="f1860"/>
                    <a:pt x="f1861" y="f1862"/>
                    <a:pt x="f1863" y="f1862"/>
                  </a:cubicBezTo>
                  <a:cubicBezTo>
                    <a:pt x="f1864" y="f1862"/>
                    <a:pt x="f1865" y="f1866"/>
                    <a:pt x="f1867" y="f1868"/>
                  </a:cubicBezTo>
                  <a:cubicBezTo>
                    <a:pt x="f1869" y="f1870"/>
                    <a:pt x="f1871" y="f1872"/>
                    <a:pt x="f1873" y="f1874"/>
                  </a:cubicBezTo>
                  <a:cubicBezTo>
                    <a:pt x="f1875" y="f1876"/>
                    <a:pt x="f1877" y="f1878"/>
                    <a:pt x="f1879" y="f1880"/>
                  </a:cubicBezTo>
                  <a:cubicBezTo>
                    <a:pt x="f1881" y="f1882"/>
                    <a:pt x="f1883" y="f541"/>
                    <a:pt x="f1884" y="f1885"/>
                  </a:cubicBezTo>
                  <a:cubicBezTo>
                    <a:pt x="f1886" y="f1887"/>
                    <a:pt x="f1888" y="f1889"/>
                    <a:pt x="f1890" y="f1889"/>
                  </a:cubicBezTo>
                  <a:cubicBezTo>
                    <a:pt x="f1891" y="f1889"/>
                    <a:pt x="f1892" y="f1893"/>
                    <a:pt x="f1894" y="f641"/>
                  </a:cubicBezTo>
                  <a:cubicBezTo>
                    <a:pt x="f1895" y="f1896"/>
                    <a:pt x="f1897" y="f1898"/>
                    <a:pt x="f1899" y="f1898"/>
                  </a:cubicBezTo>
                  <a:cubicBezTo>
                    <a:pt x="f1900" y="f1898"/>
                    <a:pt x="f1901" y="f1902"/>
                    <a:pt x="f1903" y="f325"/>
                  </a:cubicBezTo>
                  <a:cubicBezTo>
                    <a:pt x="f1904" y="f1905"/>
                    <a:pt x="f1906" y="f1907"/>
                    <a:pt x="f1908" y="f1909"/>
                  </a:cubicBezTo>
                  <a:cubicBezTo>
                    <a:pt x="f1910" y="f1911"/>
                    <a:pt x="f1912" y="f1913"/>
                    <a:pt x="f1914" y="f1915"/>
                  </a:cubicBezTo>
                  <a:lnTo>
                    <a:pt x="f1914" y="f1915"/>
                  </a:lnTo>
                  <a:cubicBezTo>
                    <a:pt x="f1916" y="f1142"/>
                    <a:pt x="f1917" y="f1146"/>
                    <a:pt x="f1918" y="f1919"/>
                  </a:cubicBezTo>
                  <a:cubicBezTo>
                    <a:pt x="f1920" y="f1921"/>
                    <a:pt x="f1922" y="f1923"/>
                    <a:pt x="f1924" y="f1925"/>
                  </a:cubicBezTo>
                  <a:cubicBezTo>
                    <a:pt x="f1926" y="f1927"/>
                    <a:pt x="f1928" y="f1929"/>
                    <a:pt x="f1930" y="f1929"/>
                  </a:cubicBezTo>
                  <a:cubicBezTo>
                    <a:pt x="f1931" y="f1929"/>
                    <a:pt x="f1932" y="f1933"/>
                    <a:pt x="f1934" y="f1935"/>
                  </a:cubicBezTo>
                  <a:cubicBezTo>
                    <a:pt x="f1936" y="f255"/>
                    <a:pt x="f1937" y="f1938"/>
                    <a:pt x="f1939" y="f1940"/>
                  </a:cubicBezTo>
                  <a:cubicBezTo>
                    <a:pt x="f1941" y="f1942"/>
                    <a:pt x="f1943" y="f1944"/>
                    <a:pt x="f1945" y="f1946"/>
                  </a:cubicBezTo>
                  <a:cubicBezTo>
                    <a:pt x="f1947" y="f1948"/>
                    <a:pt x="f1949" y="f1950"/>
                    <a:pt x="f1951" y="f1952"/>
                  </a:cubicBezTo>
                  <a:cubicBezTo>
                    <a:pt x="f1953" y="f1954"/>
                    <a:pt x="f1955" y="f1956"/>
                    <a:pt x="f1957" y="f1958"/>
                  </a:cubicBezTo>
                  <a:cubicBezTo>
                    <a:pt x="f1959" y="f1960"/>
                    <a:pt x="f1961" y="f1962"/>
                    <a:pt x="f1963" y="f1964"/>
                  </a:cubicBezTo>
                  <a:cubicBezTo>
                    <a:pt x="f1965" y="f1966"/>
                    <a:pt x="f1967" y="f1968"/>
                    <a:pt x="f1969" y="f1970"/>
                  </a:cubicBezTo>
                  <a:cubicBezTo>
                    <a:pt x="f1971" y="f1972"/>
                    <a:pt x="f1973" y="f1974"/>
                    <a:pt x="f1975" y="f1976"/>
                  </a:cubicBezTo>
                  <a:cubicBezTo>
                    <a:pt x="f1977" y="f1978"/>
                    <a:pt x="f1766" y="f1979"/>
                    <a:pt x="f1980" y="f1981"/>
                  </a:cubicBezTo>
                  <a:cubicBezTo>
                    <a:pt x="f1982" y="f1983"/>
                    <a:pt x="f1984" y="f1985"/>
                    <a:pt x="f1986" y="f1987"/>
                  </a:cubicBezTo>
                  <a:cubicBezTo>
                    <a:pt x="f1988" y="f1989"/>
                    <a:pt x="f1990" y="f1991"/>
                    <a:pt x="f1992" y="f1991"/>
                  </a:cubicBezTo>
                  <a:cubicBezTo>
                    <a:pt x="f1993" y="f1991"/>
                    <a:pt x="f1994" y="f1995"/>
                    <a:pt x="f1996" y="f1997"/>
                  </a:cubicBezTo>
                  <a:cubicBezTo>
                    <a:pt x="f1998" y="f1999"/>
                    <a:pt x="f2000" y="f2001"/>
                    <a:pt x="f2002" y="f2001"/>
                  </a:cubicBezTo>
                  <a:cubicBezTo>
                    <a:pt x="f2003" y="f2001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06" y="f2012"/>
                  </a:cubicBezTo>
                  <a:cubicBezTo>
                    <a:pt x="f2013" y="f2014"/>
                    <a:pt x="f2015" y="f2016"/>
                    <a:pt x="f2017" y="f1172"/>
                  </a:cubicBezTo>
                  <a:cubicBezTo>
                    <a:pt x="f2018" y="f2019"/>
                    <a:pt x="f2020" y="f2021"/>
                    <a:pt x="f2022" y="f2021"/>
                  </a:cubicBezTo>
                  <a:cubicBezTo>
                    <a:pt x="f2023" y="f2021"/>
                    <a:pt x="f2024" y="f2025"/>
                    <a:pt x="f2026" y="f2027"/>
                  </a:cubicBezTo>
                  <a:cubicBezTo>
                    <a:pt x="f2028" y="f2029"/>
                    <a:pt x="f2030" y="f2031"/>
                    <a:pt x="f2032" y="f2031"/>
                  </a:cubicBezTo>
                  <a:cubicBezTo>
                    <a:pt x="f2033" y="f2031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1"/>
                  </a:cubicBezTo>
                  <a:cubicBezTo>
                    <a:pt x="f2043" y="f2041"/>
                    <a:pt x="f2044" y="f2045"/>
                    <a:pt x="f2046" y="f74"/>
                  </a:cubicBezTo>
                  <a:cubicBezTo>
                    <a:pt x="f2047" y="f2048"/>
                    <a:pt x="f2047" y="f2049"/>
                    <a:pt x="f2050" y="f2051"/>
                  </a:cubicBezTo>
                  <a:cubicBezTo>
                    <a:pt x="f2052" y="f2053"/>
                    <a:pt x="f2054" y="f2055"/>
                    <a:pt x="f2054" y="f2056"/>
                  </a:cubicBezTo>
                  <a:cubicBezTo>
                    <a:pt x="f2057" y="f2058"/>
                    <a:pt x="f2059" y="f2060"/>
                    <a:pt x="f2061" y="f1056"/>
                  </a:cubicBezTo>
                  <a:cubicBezTo>
                    <a:pt x="f2062" y="f2063"/>
                    <a:pt x="f2064" y="f1062"/>
                    <a:pt x="f2065" y="f1964"/>
                  </a:cubicBezTo>
                  <a:cubicBezTo>
                    <a:pt x="f2066" y="f2067"/>
                    <a:pt x="f2068" y="f2069"/>
                    <a:pt x="f2070" y="f2069"/>
                  </a:cubicBezTo>
                  <a:cubicBezTo>
                    <a:pt x="f2071" y="f2069"/>
                    <a:pt x="f2072" y="f2073"/>
                    <a:pt x="f2074" y="f2075"/>
                  </a:cubicBezTo>
                  <a:cubicBezTo>
                    <a:pt x="f2076" y="f1139"/>
                    <a:pt x="f2077" y="f2078"/>
                    <a:pt x="f2079" y="f2080"/>
                  </a:cubicBezTo>
                  <a:cubicBezTo>
                    <a:pt x="f2081" y="f2082"/>
                    <a:pt x="f2083" y="f2084"/>
                    <a:pt x="f2085" y="f2086"/>
                  </a:cubicBezTo>
                  <a:cubicBezTo>
                    <a:pt x="f2087" y="f2088"/>
                    <a:pt x="f2089" y="f2090"/>
                    <a:pt x="f2091" y="f87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1"/>
                  </a:cubicBezTo>
                  <a:cubicBezTo>
                    <a:pt x="f2103" y="f2101"/>
                    <a:pt x="f2104" y="f2105"/>
                    <a:pt x="f2106" y="f2105"/>
                  </a:cubicBezTo>
                  <a:cubicBezTo>
                    <a:pt x="f2107" y="f2108"/>
                    <a:pt x="f2109" y="f2110"/>
                    <a:pt x="f2111" y="f2110"/>
                  </a:cubicBezTo>
                  <a:cubicBezTo>
                    <a:pt x="f2112" y="f2110"/>
                    <a:pt x="f2113" y="f2114"/>
                    <a:pt x="f2115" y="f2114"/>
                  </a:cubicBezTo>
                  <a:cubicBezTo>
                    <a:pt x="f2116" y="f2114"/>
                    <a:pt x="f2117" y="f2118"/>
                    <a:pt x="f2119" y="f2120"/>
                  </a:cubicBezTo>
                  <a:cubicBezTo>
                    <a:pt x="f2121" y="f2122"/>
                    <a:pt x="f2123" y="f2124"/>
                    <a:pt x="f2125" y="f2124"/>
                  </a:cubicBezTo>
                  <a:cubicBezTo>
                    <a:pt x="f2126" y="f2124"/>
                    <a:pt x="f2127" y="f2128"/>
                    <a:pt x="f2129" y="f2130"/>
                  </a:cubicBezTo>
                  <a:cubicBezTo>
                    <a:pt x="f2131" y="f2132"/>
                    <a:pt x="f2133" y="f2134"/>
                    <a:pt x="f2135" y="f2136"/>
                  </a:cubicBezTo>
                  <a:cubicBezTo>
                    <a:pt x="f2137" y="f2138"/>
                    <a:pt x="f2139" y="f2140"/>
                    <a:pt x="f2141" y="f2140"/>
                  </a:cubicBezTo>
                  <a:cubicBezTo>
                    <a:pt x="f2142" y="f2140"/>
                    <a:pt x="f2143" y="f2144"/>
                    <a:pt x="f2145" y="f2144"/>
                  </a:cubicBezTo>
                  <a:cubicBezTo>
                    <a:pt x="f2146" y="f2144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35" y="f2157"/>
                    <a:pt x="f2158" y="f2159"/>
                    <a:pt x="f2160" y="f2161"/>
                  </a:cubicBezTo>
                  <a:cubicBezTo>
                    <a:pt x="f2162" y="f2163"/>
                    <a:pt x="f2164" y="f2165"/>
                    <a:pt x="f2166" y="f2165"/>
                  </a:cubicBezTo>
                  <a:cubicBezTo>
                    <a:pt x="f2167" y="f2165"/>
                    <a:pt x="f2168" y="f2169"/>
                    <a:pt x="f2170" y="f2171"/>
                  </a:cubicBezTo>
                  <a:cubicBezTo>
                    <a:pt x="f2172" y="f2173"/>
                    <a:pt x="f2174" y="f2175"/>
                    <a:pt x="f2176" y="f2175"/>
                  </a:cubicBezTo>
                  <a:cubicBezTo>
                    <a:pt x="f2177" y="f2175"/>
                    <a:pt x="f2178" y="f2179"/>
                    <a:pt x="f2180" y="f47"/>
                  </a:cubicBezTo>
                  <a:cubicBezTo>
                    <a:pt x="f2181" y="f2182"/>
                    <a:pt x="f2183" y="f2184"/>
                    <a:pt x="f2185" y="f2186"/>
                  </a:cubicBez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6"/>
                  </a:cubicBezTo>
                  <a:cubicBezTo>
                    <a:pt x="f2198" y="f2196"/>
                    <a:pt x="f2199" y="f2200"/>
                    <a:pt x="f2201" y="f2202"/>
                  </a:cubicBezTo>
                  <a:cubicBezTo>
                    <a:pt x="f2203" y="f2204"/>
                    <a:pt x="f2205" y="f2206"/>
                    <a:pt x="f2207" y="f2206"/>
                  </a:cubicBezTo>
                  <a:cubicBezTo>
                    <a:pt x="f2208" y="f2206"/>
                    <a:pt x="f2209" y="f2210"/>
                    <a:pt x="f2211" y="f2212"/>
                  </a:cubicBezTo>
                  <a:cubicBezTo>
                    <a:pt x="f2213" y="f2214"/>
                    <a:pt x="f2215" y="f2216"/>
                    <a:pt x="f2217" y="f2216"/>
                  </a:cubicBezTo>
                  <a:cubicBezTo>
                    <a:pt x="f2218" y="f2216"/>
                    <a:pt x="f2219" y="f2220"/>
                    <a:pt x="f2221" y="f2222"/>
                  </a:cubicBezTo>
                  <a:cubicBezTo>
                    <a:pt x="f2223" y="f2224"/>
                    <a:pt x="f2225" y="f2226"/>
                    <a:pt x="f2227" y="f2226"/>
                  </a:cubicBezTo>
                  <a:cubicBezTo>
                    <a:pt x="f2228" y="f2226"/>
                    <a:pt x="f2229" y="f2230"/>
                    <a:pt x="f2231" y="f2232"/>
                  </a:cubicBezTo>
                  <a:cubicBezTo>
                    <a:pt x="f2233" y="f2234"/>
                    <a:pt x="f2235" y="f2236"/>
                    <a:pt x="f2237" y="f2238"/>
                  </a:cubicBezTo>
                  <a:cubicBezTo>
                    <a:pt x="f2239" y="f2240"/>
                    <a:pt x="f2241" y="f2242"/>
                    <a:pt x="f2243" y="f2242"/>
                  </a:cubicBezTo>
                  <a:cubicBezTo>
                    <a:pt x="f2244" y="f2242"/>
                    <a:pt x="f2245" y="f2246"/>
                    <a:pt x="f2247" y="f2248"/>
                  </a:cubicBezTo>
                  <a:cubicBezTo>
                    <a:pt x="f2249" y="f2250"/>
                    <a:pt x="f2251" y="f2252"/>
                    <a:pt x="f2253" y="f2254"/>
                  </a:cubicBezTo>
                  <a:cubicBezTo>
                    <a:pt x="f2255" y="f2256"/>
                    <a:pt x="f2257" y="f2258"/>
                    <a:pt x="f2259" y="f2260"/>
                  </a:cubicBezTo>
                  <a:cubicBezTo>
                    <a:pt x="f2261" y="f2262"/>
                    <a:pt x="f2263" y="f2264"/>
                    <a:pt x="f2265" y="f2264"/>
                  </a:cubicBezTo>
                  <a:cubicBezTo>
                    <a:pt x="f2266" y="f2264"/>
                    <a:pt x="f2267" y="f2268"/>
                    <a:pt x="f2269" y="f2270"/>
                  </a:cubicBezTo>
                  <a:cubicBezTo>
                    <a:pt x="f2271" y="f2272"/>
                    <a:pt x="f2273" y="f2274"/>
                    <a:pt x="f2275" y="f2276"/>
                  </a:cubicBezTo>
                  <a:cubicBezTo>
                    <a:pt x="f2277" y="f2278"/>
                    <a:pt x="f2279" y="f2280"/>
                    <a:pt x="f2281" y="f2280"/>
                  </a:cubicBezTo>
                  <a:cubicBezTo>
                    <a:pt x="f2282" y="f2280"/>
                    <a:pt x="f2283" y="f2284"/>
                    <a:pt x="f2285" y="f2284"/>
                  </a:cubicBezTo>
                  <a:cubicBezTo>
                    <a:pt x="f2286" y="f2284"/>
                    <a:pt x="f2287" y="f2288"/>
                    <a:pt x="f2289" y="f2290"/>
                  </a:cubicBezTo>
                  <a:cubicBezTo>
                    <a:pt x="f2291" y="f2248"/>
                    <a:pt x="f2292" y="f2293"/>
                    <a:pt x="f2294" y="f2295"/>
                  </a:cubicBezTo>
                  <a:cubicBezTo>
                    <a:pt x="f2296" y="f2297"/>
                    <a:pt x="f2298" y="f2299"/>
                    <a:pt x="f2300" y="f2299"/>
                  </a:cubicBezTo>
                  <a:cubicBezTo>
                    <a:pt x="f2301" y="f2299"/>
                    <a:pt x="f2302" y="f2303"/>
                    <a:pt x="f2304" y="f2303"/>
                  </a:cubicBezTo>
                  <a:cubicBezTo>
                    <a:pt x="f2305" y="f2303"/>
                    <a:pt x="f2306" y="f2307"/>
                    <a:pt x="f2308" y="f2309"/>
                  </a:cubicBezTo>
                  <a:cubicBezTo>
                    <a:pt x="f2310" y="f2311"/>
                    <a:pt x="f2312" y="f767"/>
                    <a:pt x="f766" y="f767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" name="Google Shape;948;p74">
              <a:extLst>
                <a:ext uri="{FF2B5EF4-FFF2-40B4-BE49-F238E27FC236}">
                  <a16:creationId xmlns:a16="http://schemas.microsoft.com/office/drawing/2014/main" id="{EA1E36D3-FAB3-BAF9-FB40-3E9AA683536C}"/>
                </a:ext>
              </a:extLst>
            </p:cNvPr>
            <p:cNvSpPr/>
            <p:nvPr/>
          </p:nvSpPr>
          <p:spPr>
            <a:xfrm>
              <a:off x="6867518" y="3336188"/>
              <a:ext cx="724223" cy="53145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363"/>
                <a:gd name="f4" fmla="val 32555"/>
                <a:gd name="f5" fmla="val 28245"/>
                <a:gd name="f6" fmla="val 1"/>
                <a:gd name="f7" fmla="val 27747"/>
                <a:gd name="f8" fmla="val 27602"/>
                <a:gd name="f9" fmla="val 373"/>
                <a:gd name="f10" fmla="val 27634"/>
                <a:gd name="f11" fmla="val 804"/>
                <a:gd name="f12" fmla="val 27737"/>
                <a:gd name="f13" fmla="val 2117"/>
                <a:gd name="f14" fmla="val 27979"/>
                <a:gd name="f15" fmla="val 3482"/>
                <a:gd name="f16" fmla="val 27996"/>
                <a:gd name="f17" fmla="val 4778"/>
                <a:gd name="f18" fmla="val 28014"/>
                <a:gd name="f19" fmla="val 5660"/>
                <a:gd name="f20" fmla="val 28567"/>
                <a:gd name="f21" fmla="val 7094"/>
                <a:gd name="f22" fmla="val 7267"/>
                <a:gd name="f23" fmla="val 27521"/>
                <a:gd name="f24" fmla="val 7286"/>
                <a:gd name="f25" fmla="val 27406"/>
                <a:gd name="f26" fmla="val 7295"/>
                <a:gd name="f27" fmla="val 27290"/>
                <a:gd name="f28" fmla="val 25431"/>
                <a:gd name="f29" fmla="val 23230"/>
                <a:gd name="f30" fmla="val 4918"/>
                <a:gd name="f31" fmla="val 23555"/>
                <a:gd name="f32" fmla="val 3275"/>
                <a:gd name="f33" fmla="val 23754"/>
                <a:gd name="f34" fmla="val 2264"/>
                <a:gd name="f35" fmla="val 23333"/>
                <a:gd name="f36" fmla="val 1317"/>
                <a:gd name="f37" fmla="val 22034"/>
                <a:gd name="f38" fmla="val 21978"/>
                <a:gd name="f39" fmla="val 21920"/>
                <a:gd name="f40" fmla="val 1318"/>
                <a:gd name="f41" fmla="val 21862"/>
                <a:gd name="f42" fmla="val 1322"/>
                <a:gd name="f43" fmla="val 21814"/>
                <a:gd name="f44" fmla="val 1325"/>
                <a:gd name="f45" fmla="val 21765"/>
                <a:gd name="f46" fmla="val 1327"/>
                <a:gd name="f47" fmla="val 21716"/>
                <a:gd name="f48" fmla="val 20777"/>
                <a:gd name="f49" fmla="val 19668"/>
                <a:gd name="f50" fmla="val 752"/>
                <a:gd name="f51" fmla="val 18692"/>
                <a:gd name="f52" fmla="val 18107"/>
                <a:gd name="f53" fmla="val 17570"/>
                <a:gd name="f54" fmla="val 958"/>
                <a:gd name="f55" fmla="val 17144"/>
                <a:gd name="f56" fmla="val 1616"/>
                <a:gd name="f57" fmla="val 16642"/>
                <a:gd name="f58" fmla="val 2376"/>
                <a:gd name="f59" fmla="val 15295"/>
                <a:gd name="f60" fmla="val 2826"/>
                <a:gd name="f61" fmla="val 15191"/>
                <a:gd name="f62" fmla="val 4035"/>
                <a:gd name="f63" fmla="val 15162"/>
                <a:gd name="f64" fmla="val 4430"/>
                <a:gd name="f65" fmla="val 15144"/>
                <a:gd name="f66" fmla="val 4616"/>
                <a:gd name="f67" fmla="val 15002"/>
                <a:gd name="f68" fmla="val 14889"/>
                <a:gd name="f69" fmla="val 14698"/>
                <a:gd name="f70" fmla="val 4499"/>
                <a:gd name="f71" fmla="val 14361"/>
                <a:gd name="f72" fmla="val 4277"/>
                <a:gd name="f73" fmla="val 13724"/>
                <a:gd name="f74" fmla="val 3844"/>
                <a:gd name="f75" fmla="val 13113"/>
                <a:gd name="f76" fmla="val 3612"/>
                <a:gd name="f77" fmla="val 12606"/>
                <a:gd name="f78" fmla="val 12042"/>
                <a:gd name="f79" fmla="val 11607"/>
                <a:gd name="f80" fmla="val 3900"/>
                <a:gd name="f81" fmla="val 11406"/>
                <a:gd name="f82" fmla="val 4519"/>
                <a:gd name="f83" fmla="val 10784"/>
                <a:gd name="f84" fmla="val 6334"/>
                <a:gd name="f85" fmla="val 8710"/>
                <a:gd name="f86" fmla="val 7215"/>
                <a:gd name="f87" fmla="val 8624"/>
                <a:gd name="f88" fmla="val 9392"/>
                <a:gd name="f89" fmla="val 8607"/>
                <a:gd name="f90" fmla="val 10153"/>
                <a:gd name="f91" fmla="val 7933"/>
                <a:gd name="f92" fmla="val 10619"/>
                <a:gd name="f93" fmla="val 7086"/>
                <a:gd name="f94" fmla="val 10879"/>
                <a:gd name="f95" fmla="val 5669"/>
                <a:gd name="f96" fmla="val 11311"/>
                <a:gd name="f97" fmla="val 4355"/>
                <a:gd name="f98" fmla="val 11864"/>
                <a:gd name="f99" fmla="val 3007"/>
                <a:gd name="f100" fmla="val 12382"/>
                <a:gd name="f101" fmla="val 1003"/>
                <a:gd name="f102" fmla="val 13160"/>
                <a:gd name="f103" fmla="val 16910"/>
                <a:gd name="f104" fmla="val 1538"/>
                <a:gd name="f105" fmla="val 19018"/>
                <a:gd name="f106" fmla="val 2835"/>
                <a:gd name="f107" fmla="val 20798"/>
                <a:gd name="f108" fmla="val 3128"/>
                <a:gd name="f109" fmla="val 22595"/>
                <a:gd name="f110" fmla="val 3992"/>
                <a:gd name="f111" fmla="val 24375"/>
                <a:gd name="f112" fmla="val 4494"/>
                <a:gd name="f113" fmla="val 25360"/>
                <a:gd name="f114" fmla="val 4424"/>
                <a:gd name="f115" fmla="val 26276"/>
                <a:gd name="f116" fmla="val 3750"/>
                <a:gd name="f117" fmla="val 26950"/>
                <a:gd name="f118" fmla="val 3353"/>
                <a:gd name="f119" fmla="val 27348"/>
                <a:gd name="f120" fmla="val 3509"/>
                <a:gd name="f121" fmla="val 27797"/>
                <a:gd name="f122" fmla="val 4148"/>
                <a:gd name="f123" fmla="val 28298"/>
                <a:gd name="f124" fmla="val 5020"/>
                <a:gd name="f125" fmla="val 28962"/>
                <a:gd name="f126" fmla="val 5824"/>
                <a:gd name="f127" fmla="val 29302"/>
                <a:gd name="f128" fmla="val 6549"/>
                <a:gd name="f129" fmla="val 7089"/>
                <a:gd name="f130" fmla="val 7586"/>
                <a:gd name="f131" fmla="val 29114"/>
                <a:gd name="f132" fmla="val 8036"/>
                <a:gd name="f133" fmla="val 28730"/>
                <a:gd name="f134" fmla="val 8740"/>
                <a:gd name="f135" fmla="val 28095"/>
                <a:gd name="f136" fmla="val 9643"/>
                <a:gd name="f137" fmla="val 10576"/>
                <a:gd name="f138" fmla="val 10811"/>
                <a:gd name="f139" fmla="val 11049"/>
                <a:gd name="f140" fmla="val 27769"/>
                <a:gd name="f141" fmla="val 11285"/>
                <a:gd name="f142" fmla="val 27814"/>
                <a:gd name="f143" fmla="val 11420"/>
                <a:gd name="f144" fmla="val 27836"/>
                <a:gd name="f145" fmla="val 11551"/>
                <a:gd name="f146" fmla="val 27846"/>
                <a:gd name="f147" fmla="val 11676"/>
                <a:gd name="f148" fmla="val 12065"/>
                <a:gd name="f149" fmla="val 12402"/>
                <a:gd name="f150" fmla="val 27743"/>
                <a:gd name="f151" fmla="val 12650"/>
                <a:gd name="f152" fmla="val 14551"/>
                <a:gd name="f153" fmla="val 25793"/>
                <a:gd name="f154" fmla="val 17368"/>
                <a:gd name="f155" fmla="val 25343"/>
                <a:gd name="f156" fmla="val 20047"/>
                <a:gd name="f157" fmla="val 24790"/>
                <a:gd name="f158" fmla="val 20247"/>
                <a:gd name="f159" fmla="val 24746"/>
                <a:gd name="f160" fmla="val 20464"/>
                <a:gd name="f161" fmla="val 24721"/>
                <a:gd name="f162" fmla="val 20691"/>
                <a:gd name="f163" fmla="val 21623"/>
                <a:gd name="f164" fmla="val 22712"/>
                <a:gd name="f165" fmla="val 25150"/>
                <a:gd name="f166" fmla="val 23365"/>
                <a:gd name="f167" fmla="val 26484"/>
                <a:gd name="f168" fmla="val 23667"/>
                <a:gd name="f169" fmla="val 27105"/>
                <a:gd name="f170" fmla="val 23855"/>
                <a:gd name="f171" fmla="val 28198"/>
                <a:gd name="f172" fmla="val 25083"/>
                <a:gd name="f173" fmla="val 25120"/>
                <a:gd name="f174" fmla="val 25158"/>
                <a:gd name="f175" fmla="val 28197"/>
                <a:gd name="f176" fmla="val 25197"/>
                <a:gd name="f177" fmla="val 28195"/>
                <a:gd name="f178" fmla="val 25345"/>
                <a:gd name="f179" fmla="val 28183"/>
                <a:gd name="f180" fmla="val 25455"/>
                <a:gd name="f181" fmla="val 28022"/>
                <a:gd name="f182" fmla="val 25593"/>
                <a:gd name="f183" fmla="val 25664"/>
                <a:gd name="f184" fmla="val 25742"/>
                <a:gd name="f185" fmla="val 28065"/>
                <a:gd name="f186" fmla="val 25836"/>
                <a:gd name="f187" fmla="val 25923"/>
                <a:gd name="f188" fmla="val 25767"/>
                <a:gd name="f189" fmla="val 28592"/>
                <a:gd name="f190" fmla="val 25612"/>
                <a:gd name="f191" fmla="val 28713"/>
                <a:gd name="f192" fmla="val 25318"/>
                <a:gd name="f193" fmla="val 28938"/>
                <a:gd name="f194" fmla="val 24903"/>
                <a:gd name="f195" fmla="val 29128"/>
                <a:gd name="f196" fmla="val 25283"/>
                <a:gd name="f197" fmla="val 29646"/>
                <a:gd name="f198" fmla="val 25508"/>
                <a:gd name="f199" fmla="val 29871"/>
                <a:gd name="f200" fmla="val 25802"/>
                <a:gd name="f201" fmla="val 30026"/>
                <a:gd name="f202" fmla="val 26113"/>
                <a:gd name="f203" fmla="val 30078"/>
                <a:gd name="f204" fmla="val 26172"/>
                <a:gd name="f205" fmla="val 30086"/>
                <a:gd name="f206" fmla="val 26229"/>
                <a:gd name="f207" fmla="val 30090"/>
                <a:gd name="f208" fmla="val 26283"/>
                <a:gd name="f209" fmla="val 26710"/>
                <a:gd name="f210" fmla="val 27006"/>
                <a:gd name="f211" fmla="val 29856"/>
                <a:gd name="f212" fmla="val 27098"/>
                <a:gd name="f213" fmla="val 29473"/>
                <a:gd name="f214" fmla="val 27115"/>
                <a:gd name="f215" fmla="val 29335"/>
                <a:gd name="f216" fmla="val 29197"/>
                <a:gd name="f217" fmla="val 27029"/>
                <a:gd name="f218" fmla="val 29076"/>
                <a:gd name="f219" fmla="val 26976"/>
                <a:gd name="f220" fmla="val 28903"/>
                <a:gd name="f221" fmla="val 26992"/>
                <a:gd name="f222" fmla="val 28848"/>
                <a:gd name="f223" fmla="val 27041"/>
                <a:gd name="f224" fmla="val 27225"/>
                <a:gd name="f225" fmla="val 28941"/>
                <a:gd name="f226" fmla="val 27322"/>
                <a:gd name="f227" fmla="val 28990"/>
                <a:gd name="f228" fmla="val 27824"/>
                <a:gd name="f229" fmla="val 29266"/>
                <a:gd name="f230" fmla="val 28463"/>
                <a:gd name="f231" fmla="val 28169"/>
                <a:gd name="f232" fmla="val 30113"/>
                <a:gd name="f233" fmla="val 27945"/>
                <a:gd name="f234" fmla="val 30597"/>
                <a:gd name="f235" fmla="val 28117"/>
                <a:gd name="f236" fmla="val 31029"/>
                <a:gd name="f237" fmla="val 28809"/>
                <a:gd name="f238" fmla="val 31461"/>
                <a:gd name="f239" fmla="val 30199"/>
                <a:gd name="f240" fmla="val 32318"/>
                <a:gd name="f241" fmla="val 31628"/>
                <a:gd name="f242" fmla="val 32554"/>
                <a:gd name="f243" fmla="val 32898"/>
                <a:gd name="f244" fmla="val 33522"/>
                <a:gd name="f245" fmla="val 34108"/>
                <a:gd name="f246" fmla="val 32497"/>
                <a:gd name="f247" fmla="val 34633"/>
                <a:gd name="f248" fmla="val 32429"/>
                <a:gd name="f249" fmla="val 36672"/>
                <a:gd name="f250" fmla="val 32135"/>
                <a:gd name="f251" fmla="val 39299"/>
                <a:gd name="f252" fmla="val 31824"/>
                <a:gd name="f253" fmla="val 29145"/>
                <a:gd name="f254" fmla="val 39541"/>
                <a:gd name="f255" fmla="val 28799"/>
                <a:gd name="f256" fmla="val 39592"/>
                <a:gd name="f257" fmla="val 28575"/>
                <a:gd name="f258" fmla="val 40024"/>
                <a:gd name="f259" fmla="val 26968"/>
                <a:gd name="f260" fmla="val 41804"/>
                <a:gd name="f261" fmla="val 26363"/>
                <a:gd name="f262" fmla="val 42496"/>
                <a:gd name="f263" fmla="val 24998"/>
                <a:gd name="f264" fmla="val 44224"/>
                <a:gd name="f265" fmla="val 21559"/>
                <a:gd name="f266" fmla="val 44362"/>
                <a:gd name="f267" fmla="val 17722"/>
                <a:gd name="f268" fmla="val 40232"/>
                <a:gd name="f269" fmla="val 13661"/>
                <a:gd name="f270" fmla="val 38953"/>
                <a:gd name="f271" fmla="val 12399"/>
                <a:gd name="f272" fmla="val 38037"/>
                <a:gd name="f273" fmla="val 10671"/>
                <a:gd name="f274" fmla="val 36309"/>
                <a:gd name="f275" fmla="val 9859"/>
                <a:gd name="f276" fmla="val 34494"/>
                <a:gd name="f277" fmla="val 9012"/>
                <a:gd name="f278" fmla="val 34080"/>
                <a:gd name="f279" fmla="val 7716"/>
                <a:gd name="f280" fmla="val 33509"/>
                <a:gd name="f281" fmla="val 6472"/>
                <a:gd name="f282" fmla="val 33388"/>
                <a:gd name="f283" fmla="val 5608"/>
                <a:gd name="f284" fmla="val 33008"/>
                <a:gd name="f285" fmla="val 4761"/>
                <a:gd name="f286" fmla="val 32213"/>
                <a:gd name="f287" fmla="val 4346"/>
                <a:gd name="f288" fmla="val 30658"/>
                <a:gd name="f289" fmla="val 3465"/>
                <a:gd name="f290" fmla="val 30278"/>
                <a:gd name="f291" fmla="val 2100"/>
                <a:gd name="f292" fmla="val 29414"/>
                <a:gd name="f293" fmla="val 942"/>
                <a:gd name="f294" fmla="val 29120"/>
                <a:gd name="f295" fmla="val 544"/>
                <a:gd name="f296" fmla="val 28947"/>
                <a:gd name="f297" fmla="val 78"/>
                <a:gd name="f298" fmla="val 28377"/>
                <a:gd name="f299" fmla="val 9"/>
                <a:gd name="f300" fmla="val 28330"/>
                <a:gd name="f301" fmla="val 3"/>
                <a:gd name="f302" fmla="val 28287"/>
                <a:gd name="f303" fmla="*/ f0 1 44363"/>
                <a:gd name="f304" fmla="*/ f1 1 32555"/>
                <a:gd name="f305" fmla="val f2"/>
                <a:gd name="f306" fmla="val f3"/>
                <a:gd name="f307" fmla="val f4"/>
                <a:gd name="f308" fmla="+- f307 0 f305"/>
                <a:gd name="f309" fmla="+- f306 0 f305"/>
                <a:gd name="f310" fmla="*/ f309 1 44363"/>
                <a:gd name="f311" fmla="*/ f308 1 32555"/>
                <a:gd name="f312" fmla="*/ f305 1 f310"/>
                <a:gd name="f313" fmla="*/ f306 1 f310"/>
                <a:gd name="f314" fmla="*/ f305 1 f311"/>
                <a:gd name="f315" fmla="*/ f307 1 f311"/>
                <a:gd name="f316" fmla="*/ f312 f303 1"/>
                <a:gd name="f317" fmla="*/ f313 f303 1"/>
                <a:gd name="f318" fmla="*/ f315 f304 1"/>
                <a:gd name="f319" fmla="*/ f314 f3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6" t="f319" r="f317" b="f318"/>
              <a:pathLst>
                <a:path w="44363" h="3255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10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6"/>
                  </a:cubicBezTo>
                  <a:cubicBezTo>
                    <a:pt x="f68" y="f66"/>
                    <a:pt x="f69" y="f70"/>
                    <a:pt x="f71" y="f72"/>
                  </a:cubicBez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4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7"/>
                  </a:cubicBezTo>
                  <a:cubicBezTo>
                    <a:pt x="f129" y="f127"/>
                    <a:pt x="f130" y="f131"/>
                    <a:pt x="f132" y="f133"/>
                  </a:cubicBezTo>
                  <a:cubicBezTo>
                    <a:pt x="f134" y="f135"/>
                    <a:pt x="f136" y="f7"/>
                    <a:pt x="f137" y="f7"/>
                  </a:cubicBezTo>
                  <a:cubicBezTo>
                    <a:pt x="f138" y="f7"/>
                    <a:pt x="f139" y="f140"/>
                    <a:pt x="f141" y="f142"/>
                  </a:cubicBezTo>
                  <a:cubicBezTo>
                    <a:pt x="f143" y="f144"/>
                    <a:pt x="f145" y="f146"/>
                    <a:pt x="f147" y="f146"/>
                  </a:cubicBezTo>
                  <a:cubicBezTo>
                    <a:pt x="f148" y="f146"/>
                    <a:pt x="f149" y="f150"/>
                    <a:pt x="f151" y="f23"/>
                  </a:cubicBezTo>
                  <a:cubicBezTo>
                    <a:pt x="f152" y="f153"/>
                    <a:pt x="f154" y="f155"/>
                    <a:pt x="f156" y="f157"/>
                  </a:cubicBezTo>
                  <a:cubicBezTo>
                    <a:pt x="f158" y="f159"/>
                    <a:pt x="f160" y="f161"/>
                    <a:pt x="f162" y="f161"/>
                  </a:cubicBezTo>
                  <a:cubicBezTo>
                    <a:pt x="f163" y="f161"/>
                    <a:pt x="f164" y="f165"/>
                    <a:pt x="f166" y="f167"/>
                  </a:cubicBezTo>
                  <a:cubicBezTo>
                    <a:pt x="f168" y="f169"/>
                    <a:pt x="f170" y="f171"/>
                    <a:pt x="f172" y="f171"/>
                  </a:cubicBezTo>
                  <a:cubicBezTo>
                    <a:pt x="f173" y="f171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1"/>
                  </a:cubicBezTo>
                  <a:cubicBezTo>
                    <a:pt x="f183" y="f181"/>
                    <a:pt x="f184" y="f185"/>
                    <a:pt x="f186" y="f177"/>
                  </a:cubicBezTo>
                  <a:cubicBezTo>
                    <a:pt x="f187" y="f123"/>
                    <a:pt x="f188" y="f189"/>
                    <a:pt x="f190" y="f191"/>
                  </a:cubicBezTo>
                  <a:cubicBezTo>
                    <a:pt x="f192" y="f193"/>
                    <a:pt x="f194" y="f195"/>
                    <a:pt x="f196" y="f197"/>
                  </a:cubicBezTo>
                  <a:cubicBezTo>
                    <a:pt x="f198" y="f199"/>
                    <a:pt x="f200" y="f201"/>
                    <a:pt x="f202" y="f203"/>
                  </a:cubicBezTo>
                  <a:cubicBezTo>
                    <a:pt x="f204" y="f205"/>
                    <a:pt x="f206" y="f207"/>
                    <a:pt x="f208" y="f207"/>
                  </a:cubicBezTo>
                  <a:cubicBezTo>
                    <a:pt x="f209" y="f207"/>
                    <a:pt x="f210" y="f211"/>
                    <a:pt x="f212" y="f213"/>
                  </a:cubicBezTo>
                  <a:cubicBezTo>
                    <a:pt x="f214" y="f215"/>
                    <a:pt x="f212" y="f216"/>
                    <a:pt x="f217" y="f218"/>
                  </a:cubicBezTo>
                  <a:cubicBezTo>
                    <a:pt x="f219" y="f220"/>
                    <a:pt x="f221" y="f222"/>
                    <a:pt x="f223" y="f222"/>
                  </a:cubicBezTo>
                  <a:cubicBezTo>
                    <a:pt x="f169" y="f222"/>
                    <a:pt x="f224" y="f225"/>
                    <a:pt x="f226" y="f227"/>
                  </a:cubicBezTo>
                  <a:cubicBezTo>
                    <a:pt x="f228" y="f229"/>
                    <a:pt x="f230" y="f213"/>
                    <a:pt x="f231" y="f232"/>
                  </a:cubicBezTo>
                  <a:cubicBezTo>
                    <a:pt x="f233" y="f234"/>
                    <a:pt x="f235" y="f236"/>
                    <a:pt x="f237" y="f238"/>
                  </a:cubicBezTo>
                  <a:cubicBezTo>
                    <a:pt x="f239" y="f240"/>
                    <a:pt x="f241" y="f242"/>
                    <a:pt x="f243" y="f242"/>
                  </a:cubicBezTo>
                  <a:cubicBezTo>
                    <a:pt x="f244" y="f242"/>
                    <a:pt x="f245" y="f246"/>
                    <a:pt x="f247" y="f248"/>
                  </a:cubicBezTo>
                  <a:cubicBezTo>
                    <a:pt x="f249" y="f250"/>
                    <a:pt x="f251" y="f252"/>
                    <a:pt x="f251" y="f253"/>
                  </a:cubicBezTo>
                  <a:cubicBezTo>
                    <a:pt x="f251" y="f19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Google Shape;949;p74">
              <a:extLst>
                <a:ext uri="{FF2B5EF4-FFF2-40B4-BE49-F238E27FC236}">
                  <a16:creationId xmlns:a16="http://schemas.microsoft.com/office/drawing/2014/main" id="{3A139821-D791-BB1B-BE1B-1B6F0CBC4065}"/>
                </a:ext>
              </a:extLst>
            </p:cNvPr>
            <p:cNvSpPr/>
            <p:nvPr/>
          </p:nvSpPr>
          <p:spPr>
            <a:xfrm>
              <a:off x="7212540" y="3150510"/>
              <a:ext cx="373267" cy="2036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865"/>
                <a:gd name="f4" fmla="val 12472"/>
                <a:gd name="f5" fmla="val 3070"/>
                <a:gd name="f6" fmla="val 1"/>
                <a:gd name="f7" fmla="val 2939"/>
                <a:gd name="f8" fmla="val 2792"/>
                <a:gd name="f9" fmla="val 15"/>
                <a:gd name="f10" fmla="val 2627"/>
                <a:gd name="f11" fmla="val 46"/>
                <a:gd name="f12" fmla="val 1833"/>
                <a:gd name="f13" fmla="val 202"/>
                <a:gd name="f14" fmla="val 830"/>
                <a:gd name="f15" fmla="val 29"/>
                <a:gd name="f16" fmla="val 415"/>
                <a:gd name="f17" fmla="val 927"/>
                <a:gd name="f18" fmla="val 1826"/>
                <a:gd name="f19" fmla="val 934"/>
                <a:gd name="f20" fmla="val 1861"/>
                <a:gd name="f21" fmla="val 1400"/>
                <a:gd name="f22" fmla="val 2189"/>
                <a:gd name="f23" fmla="val 1504"/>
                <a:gd name="f24" fmla="val 2258"/>
                <a:gd name="f25" fmla="val 1366"/>
                <a:gd name="f26" fmla="val 2569"/>
                <a:gd name="f27" fmla="val 1435"/>
                <a:gd name="f28" fmla="val 2742"/>
                <a:gd name="f29" fmla="val 1757"/>
                <a:gd name="f30" fmla="val 3623"/>
                <a:gd name="f31" fmla="val 1963"/>
                <a:gd name="f32" fmla="val 4886"/>
                <a:gd name="f33" fmla="val 3062"/>
                <a:gd name="f34" fmla="val 3084"/>
                <a:gd name="f35" fmla="val 3106"/>
                <a:gd name="f36" fmla="val 3129"/>
                <a:gd name="f37" fmla="val 4885"/>
                <a:gd name="f38" fmla="val 3207"/>
                <a:gd name="f39" fmla="val 4880"/>
                <a:gd name="f40" fmla="val 3284"/>
                <a:gd name="f41" fmla="val 4878"/>
                <a:gd name="f42" fmla="val 3360"/>
                <a:gd name="f43" fmla="val 4698"/>
                <a:gd name="f44" fmla="val 5731"/>
                <a:gd name="f45" fmla="val 5570"/>
                <a:gd name="f46" fmla="val 6810"/>
                <a:gd name="f47" fmla="val 6077"/>
                <a:gd name="f48" fmla="val 7328"/>
                <a:gd name="f49" fmla="val 6319"/>
                <a:gd name="f50" fmla="val 8019"/>
                <a:gd name="f51" fmla="val 7322"/>
                <a:gd name="f52" fmla="val 7207"/>
                <a:gd name="f53" fmla="val 8203"/>
                <a:gd name="f54" fmla="val 6913"/>
                <a:gd name="f55" fmla="val 8531"/>
                <a:gd name="f56" fmla="val 6948"/>
                <a:gd name="f57" fmla="val 8911"/>
                <a:gd name="f58" fmla="val 7121"/>
                <a:gd name="f59" fmla="val 9292"/>
                <a:gd name="f60" fmla="val 7274"/>
                <a:gd name="f61" fmla="val 9613"/>
                <a:gd name="f62" fmla="val 7597"/>
                <a:gd name="f63" fmla="val 9810"/>
                <a:gd name="f64" fmla="val 7934"/>
                <a:gd name="f65" fmla="val 8014"/>
                <a:gd name="f66" fmla="val 8095"/>
                <a:gd name="f67" fmla="val 9799"/>
                <a:gd name="f68" fmla="val 8175"/>
                <a:gd name="f69" fmla="val 9775"/>
                <a:gd name="f70" fmla="val 8275"/>
                <a:gd name="f71" fmla="val 9755"/>
                <a:gd name="f72" fmla="val 8368"/>
                <a:gd name="f73" fmla="val 9745"/>
                <a:gd name="f74" fmla="val 8457"/>
                <a:gd name="f75" fmla="val 8811"/>
                <a:gd name="f76" fmla="val 9087"/>
                <a:gd name="f77" fmla="val 9900"/>
                <a:gd name="f78" fmla="val 9419"/>
                <a:gd name="f79" fmla="val 10121"/>
                <a:gd name="f80" fmla="val 10079"/>
                <a:gd name="f81" fmla="val 10569"/>
                <a:gd name="f82" fmla="val 10930"/>
                <a:gd name="f83" fmla="val 10787"/>
                <a:gd name="f84" fmla="val 11688"/>
                <a:gd name="f85" fmla="val 12538"/>
                <a:gd name="f86" fmla="val 13270"/>
                <a:gd name="f87" fmla="val 10513"/>
                <a:gd name="f88" fmla="val 13480"/>
                <a:gd name="f89" fmla="val 9983"/>
                <a:gd name="f90" fmla="val 13648"/>
                <a:gd name="f91" fmla="val 9563"/>
                <a:gd name="f92" fmla="val 13555"/>
                <a:gd name="f93" fmla="val 9014"/>
                <a:gd name="f94" fmla="val 14230"/>
                <a:gd name="f95" fmla="val 14250"/>
                <a:gd name="f96" fmla="val 14271"/>
                <a:gd name="f97" fmla="val 14293"/>
                <a:gd name="f98" fmla="val 9015"/>
                <a:gd name="f99" fmla="val 15036"/>
                <a:gd name="f100" fmla="val 9050"/>
                <a:gd name="f101" fmla="val 15381"/>
                <a:gd name="f102" fmla="val 9516"/>
                <a:gd name="f103" fmla="val 15450"/>
                <a:gd name="f104" fmla="val 10138"/>
                <a:gd name="f105" fmla="val 15640"/>
                <a:gd name="f106" fmla="val 11486"/>
                <a:gd name="f107" fmla="val 16522"/>
                <a:gd name="f108" fmla="val 11953"/>
                <a:gd name="f109" fmla="val 17697"/>
                <a:gd name="f110" fmla="val 11988"/>
                <a:gd name="f111" fmla="val 18224"/>
                <a:gd name="f112" fmla="val 18870"/>
                <a:gd name="f113" fmla="val 19366"/>
                <a:gd name="f114" fmla="val 19602"/>
                <a:gd name="f115" fmla="val 19804"/>
                <a:gd name="f116" fmla="val 12362"/>
                <a:gd name="f117" fmla="val 19944"/>
                <a:gd name="f118" fmla="val 12039"/>
                <a:gd name="f119" fmla="val 20289"/>
                <a:gd name="f120" fmla="val 11210"/>
                <a:gd name="f121" fmla="val 19287"/>
                <a:gd name="f122" fmla="val 10398"/>
                <a:gd name="f123" fmla="val 18596"/>
                <a:gd name="f124" fmla="val 9758"/>
                <a:gd name="f125" fmla="val 18164"/>
                <a:gd name="f126" fmla="val 9361"/>
                <a:gd name="f127" fmla="val 17420"/>
                <a:gd name="f128" fmla="val 8825"/>
                <a:gd name="f129" fmla="val 17749"/>
                <a:gd name="f130" fmla="val 8272"/>
                <a:gd name="f131" fmla="val 17984"/>
                <a:gd name="f132" fmla="val 7884"/>
                <a:gd name="f133" fmla="val 18253"/>
                <a:gd name="f134" fmla="val 7197"/>
                <a:gd name="f135" fmla="val 18937"/>
                <a:gd name="f136" fmla="val 19107"/>
                <a:gd name="f137" fmla="val 19302"/>
                <a:gd name="f138" fmla="val 7239"/>
                <a:gd name="f139" fmla="val 19529"/>
                <a:gd name="f140" fmla="val 7339"/>
                <a:gd name="f141" fmla="val 19732"/>
                <a:gd name="f142" fmla="val 7429"/>
                <a:gd name="f143" fmla="val 19935"/>
                <a:gd name="f144" fmla="val 7468"/>
                <a:gd name="f145" fmla="val 20135"/>
                <a:gd name="f146" fmla="val 20854"/>
                <a:gd name="f147" fmla="val 21544"/>
                <a:gd name="f148" fmla="val 6970"/>
                <a:gd name="f149" fmla="val 22138"/>
                <a:gd name="f150" fmla="val 6578"/>
                <a:gd name="f151" fmla="val 22795"/>
                <a:gd name="f152" fmla="val 6146"/>
                <a:gd name="f153" fmla="val 22864"/>
                <a:gd name="f154" fmla="val 5248"/>
                <a:gd name="f155" fmla="val 22311"/>
                <a:gd name="f156" fmla="val 4643"/>
                <a:gd name="f157" fmla="val 22115"/>
                <a:gd name="f158" fmla="val 4425"/>
                <a:gd name="f159" fmla="val 21948"/>
                <a:gd name="f160" fmla="val 4340"/>
                <a:gd name="f161" fmla="val 21799"/>
                <a:gd name="f162" fmla="val 21465"/>
                <a:gd name="f163" fmla="val 21227"/>
                <a:gd name="f164" fmla="val 4774"/>
                <a:gd name="f165" fmla="val 20963"/>
                <a:gd name="f166" fmla="val 5110"/>
                <a:gd name="f167" fmla="val 20756"/>
                <a:gd name="f168" fmla="val 5334"/>
                <a:gd name="f169" fmla="val 20479"/>
                <a:gd name="f170" fmla="val 5472"/>
                <a:gd name="f171" fmla="val 20168"/>
                <a:gd name="f172" fmla="val 5507"/>
                <a:gd name="f173" fmla="val 20112"/>
                <a:gd name="f174" fmla="val 5512"/>
                <a:gd name="f175" fmla="val 20051"/>
                <a:gd name="f176" fmla="val 5514"/>
                <a:gd name="f177" fmla="val 19986"/>
                <a:gd name="f178" fmla="val 18639"/>
                <a:gd name="f179" fmla="val 15548"/>
                <a:gd name="f180" fmla="val 4518"/>
                <a:gd name="f181" fmla="val 14344"/>
                <a:gd name="f182" fmla="val 3727"/>
                <a:gd name="f183" fmla="val 13999"/>
                <a:gd name="f184" fmla="val 3485"/>
                <a:gd name="f185" fmla="val 13636"/>
                <a:gd name="f186" fmla="val 3295"/>
                <a:gd name="f187" fmla="val 13238"/>
                <a:gd name="f188" fmla="val 3139"/>
                <a:gd name="f189" fmla="val 11925"/>
                <a:gd name="f190" fmla="val 2690"/>
                <a:gd name="f191" fmla="val 10473"/>
                <a:gd name="f192" fmla="val 2465"/>
                <a:gd name="f193" fmla="val 9298"/>
                <a:gd name="f194" fmla="val 1774"/>
                <a:gd name="f195" fmla="val 8770"/>
                <a:gd name="f196" fmla="val 1458"/>
                <a:gd name="f197" fmla="val 8301"/>
                <a:gd name="f198" fmla="val 1322"/>
                <a:gd name="f199" fmla="val 7877"/>
                <a:gd name="f200" fmla="val 7093"/>
                <a:gd name="f201" fmla="val 6459"/>
                <a:gd name="f202" fmla="val 1787"/>
                <a:gd name="f203" fmla="val 5876"/>
                <a:gd name="f204" fmla="val 2448"/>
                <a:gd name="f205" fmla="val 5497"/>
                <a:gd name="f206" fmla="val 2886"/>
                <a:gd name="f207" fmla="val 5240"/>
                <a:gd name="f208" fmla="val 5050"/>
                <a:gd name="f209" fmla="val 4739"/>
                <a:gd name="f210" fmla="val 4614"/>
                <a:gd name="f211" fmla="val 2586"/>
                <a:gd name="f212" fmla="val 4442"/>
                <a:gd name="f213" fmla="val 2016"/>
                <a:gd name="f214" fmla="val 4193"/>
                <a:gd name="f215" fmla="val 1191"/>
                <a:gd name="f216" fmla="val 4266"/>
                <a:gd name="f217" fmla="*/ f0 1 22865"/>
                <a:gd name="f218" fmla="*/ f1 1 12472"/>
                <a:gd name="f219" fmla="val f2"/>
                <a:gd name="f220" fmla="val f3"/>
                <a:gd name="f221" fmla="val f4"/>
                <a:gd name="f222" fmla="+- f221 0 f219"/>
                <a:gd name="f223" fmla="+- f220 0 f219"/>
                <a:gd name="f224" fmla="*/ f223 1 22865"/>
                <a:gd name="f225" fmla="*/ f222 1 12472"/>
                <a:gd name="f226" fmla="*/ f219 1 f224"/>
                <a:gd name="f227" fmla="*/ f220 1 f224"/>
                <a:gd name="f228" fmla="*/ f219 1 f225"/>
                <a:gd name="f229" fmla="*/ f221 1 f225"/>
                <a:gd name="f230" fmla="*/ f226 f217 1"/>
                <a:gd name="f231" fmla="*/ f227 f217 1"/>
                <a:gd name="f232" fmla="*/ f229 f218 1"/>
                <a:gd name="f233" fmla="*/ f228 f2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0" t="f233" r="f231" b="f232"/>
              <a:pathLst>
                <a:path w="22865" h="1247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6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2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3"/>
                  </a:cubicBezTo>
                  <a:cubicBezTo>
                    <a:pt x="f65" y="f63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3"/>
                  </a:cubicBezTo>
                  <a:cubicBezTo>
                    <a:pt x="f75" y="f73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3"/>
                  </a:cubicBezTo>
                  <a:cubicBezTo>
                    <a:pt x="f85" y="f83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3"/>
                  </a:cubicBezTo>
                  <a:cubicBezTo>
                    <a:pt x="f95" y="f93"/>
                    <a:pt x="f96" y="f93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0"/>
                    <a:pt x="f112" y="f4"/>
                    <a:pt x="f113" y="f4"/>
                  </a:cubicBezTo>
                  <a:cubicBezTo>
                    <a:pt x="f114" y="f4"/>
                    <a:pt x="f115" y="f116"/>
                    <a:pt x="f117" y="f118"/>
                  </a:cubicBezTo>
                  <a:cubicBezTo>
                    <a:pt x="f119" y="f120"/>
                    <a:pt x="f121" y="f122"/>
                    <a:pt x="f123" y="f124"/>
                  </a:cubicBezTo>
                  <a:cubicBezTo>
                    <a:pt x="f125" y="f126"/>
                    <a:pt x="f127" y="f128"/>
                    <a:pt x="f129" y="f130"/>
                  </a:cubicBezTo>
                  <a:cubicBezTo>
                    <a:pt x="f131" y="f132"/>
                    <a:pt x="f133" y="f134"/>
                    <a:pt x="f135" y="f134"/>
                  </a:cubicBezTo>
                  <a:cubicBezTo>
                    <a:pt x="f136" y="f134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4"/>
                  </a:cubicBezTo>
                  <a:cubicBezTo>
                    <a:pt x="f146" y="f144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0"/>
                  </a:cubicBezTo>
                  <a:cubicBezTo>
                    <a:pt x="f162" y="f160"/>
                    <a:pt x="f163" y="f164"/>
                    <a:pt x="f165" y="f166"/>
                  </a:cubicBezTo>
                  <a:cubicBezTo>
                    <a:pt x="f167" y="f168"/>
                    <a:pt x="f169" y="f170"/>
                    <a:pt x="f171" y="f172"/>
                  </a:cubicBezTo>
                  <a:cubicBezTo>
                    <a:pt x="f173" y="f174"/>
                    <a:pt x="f175" y="f176"/>
                    <a:pt x="f177" y="f176"/>
                  </a:cubicBezTo>
                  <a:cubicBezTo>
                    <a:pt x="f178" y="f176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7" y="f198"/>
                    <a:pt x="f199" y="f198"/>
                  </a:cubicBezTo>
                  <a:cubicBezTo>
                    <a:pt x="f200" y="f198"/>
                    <a:pt x="f201" y="f202"/>
                    <a:pt x="f203" y="f204"/>
                  </a:cubicBezTo>
                  <a:cubicBezTo>
                    <a:pt x="f205" y="f206"/>
                    <a:pt x="f207" y="f33"/>
                    <a:pt x="f208" y="f33"/>
                  </a:cubicBezTo>
                  <a:cubicBezTo>
                    <a:pt x="f209" y="f33"/>
                    <a:pt x="f210" y="f211"/>
                    <a:pt x="f212" y="f213"/>
                  </a:cubicBezTo>
                  <a:cubicBezTo>
                    <a:pt x="f214" y="f215"/>
                    <a:pt x="f216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Google Shape;950;p74">
              <a:extLst>
                <a:ext uri="{FF2B5EF4-FFF2-40B4-BE49-F238E27FC236}">
                  <a16:creationId xmlns:a16="http://schemas.microsoft.com/office/drawing/2014/main" id="{58992A73-AFD2-775A-49A2-709669B38373}"/>
                </a:ext>
              </a:extLst>
            </p:cNvPr>
            <p:cNvSpPr/>
            <p:nvPr/>
          </p:nvSpPr>
          <p:spPr>
            <a:xfrm>
              <a:off x="6857634" y="3013725"/>
              <a:ext cx="184242" cy="2079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286"/>
                <a:gd name="f4" fmla="val 12738"/>
                <a:gd name="f5" fmla="val 8163"/>
                <a:gd name="f6" fmla="val 7646"/>
                <a:gd name="f7" fmla="val 7307"/>
                <a:gd name="f8" fmla="val 634"/>
                <a:gd name="f9" fmla="val 7121"/>
                <a:gd name="f10" fmla="val 1115"/>
                <a:gd name="f11" fmla="val 6498"/>
                <a:gd name="f12" fmla="val 2618"/>
                <a:gd name="f13" fmla="val 5081"/>
                <a:gd name="f14" fmla="val 3362"/>
                <a:gd name="f15" fmla="val 4027"/>
                <a:gd name="f16" fmla="val 4450"/>
                <a:gd name="f17" fmla="val 3562"/>
                <a:gd name="f18" fmla="val 4916"/>
                <a:gd name="f19" fmla="val 2753"/>
                <a:gd name="f20" fmla="val 5709"/>
                <a:gd name="f21" fmla="val 2170"/>
                <a:gd name="f22" fmla="val 2125"/>
                <a:gd name="f23" fmla="val 2082"/>
                <a:gd name="f24" fmla="val 5704"/>
                <a:gd name="f25" fmla="val 2040"/>
                <a:gd name="f26" fmla="val 5695"/>
                <a:gd name="f27" fmla="val 1767"/>
                <a:gd name="f28" fmla="val 5631"/>
                <a:gd name="f29" fmla="val 1536"/>
                <a:gd name="f30" fmla="val 5602"/>
                <a:gd name="f31" fmla="val 1339"/>
                <a:gd name="f32" fmla="val 150"/>
                <a:gd name="f33" fmla="val 215"/>
                <a:gd name="f34" fmla="val 6659"/>
                <a:gd name="f35" fmla="val 52"/>
                <a:gd name="f36" fmla="val 7475"/>
                <a:gd name="f37" fmla="val 1"/>
                <a:gd name="f38" fmla="val 9410"/>
                <a:gd name="f39" fmla="val 1625"/>
                <a:gd name="f40" fmla="val 11518"/>
                <a:gd name="f41" fmla="val 3267"/>
                <a:gd name="f42" fmla="val 12123"/>
                <a:gd name="f43" fmla="val 3638"/>
                <a:gd name="f44" fmla="val 12262"/>
                <a:gd name="f45" fmla="val 4019"/>
                <a:gd name="f46" fmla="val 12277"/>
                <a:gd name="f47" fmla="val 4389"/>
                <a:gd name="f48" fmla="val 4488"/>
                <a:gd name="f49" fmla="val 4586"/>
                <a:gd name="f50" fmla="val 12276"/>
                <a:gd name="f51" fmla="val 4683"/>
                <a:gd name="f52" fmla="val 5034"/>
                <a:gd name="f53" fmla="val 5369"/>
                <a:gd name="f54" fmla="val 12290"/>
                <a:gd name="f55" fmla="val 5669"/>
                <a:gd name="f56" fmla="val 12417"/>
                <a:gd name="f57" fmla="val 6156"/>
                <a:gd name="f58" fmla="val 12630"/>
                <a:gd name="f59" fmla="val 6559"/>
                <a:gd name="f60" fmla="val 6895"/>
                <a:gd name="f61" fmla="val 7678"/>
                <a:gd name="f62" fmla="val 8093"/>
                <a:gd name="f63" fmla="val 12148"/>
                <a:gd name="f64" fmla="val 8348"/>
                <a:gd name="f65" fmla="val 10914"/>
                <a:gd name="f66" fmla="val 8572"/>
                <a:gd name="f67" fmla="val 9773"/>
                <a:gd name="f68" fmla="val 9073"/>
                <a:gd name="f69" fmla="val 8235"/>
                <a:gd name="f70" fmla="val 9937"/>
                <a:gd name="f71" fmla="val 7786"/>
                <a:gd name="f72" fmla="val 11268"/>
                <a:gd name="f73" fmla="val 7094"/>
                <a:gd name="f74" fmla="val 10577"/>
                <a:gd name="f75" fmla="val 6697"/>
                <a:gd name="f76" fmla="val 10231"/>
                <a:gd name="f77" fmla="val 6023"/>
                <a:gd name="f78" fmla="val 9782"/>
                <a:gd name="f79" fmla="val 5124"/>
                <a:gd name="f80" fmla="val 8797"/>
                <a:gd name="f81" fmla="val 4278"/>
                <a:gd name="f82" fmla="val 10058"/>
                <a:gd name="f83" fmla="val 3189"/>
                <a:gd name="f84" fmla="val 10404"/>
                <a:gd name="f85" fmla="val 2895"/>
                <a:gd name="f86" fmla="val 11285"/>
                <a:gd name="f87" fmla="val 10853"/>
                <a:gd name="f88" fmla="val 1945"/>
                <a:gd name="f89" fmla="val 10266"/>
                <a:gd name="f90" fmla="val 1063"/>
                <a:gd name="f91" fmla="val 9402"/>
                <a:gd name="f92" fmla="val 286"/>
                <a:gd name="f93" fmla="val 26"/>
                <a:gd name="f94" fmla="val 8284"/>
                <a:gd name="f95" fmla="val 9"/>
                <a:gd name="f96" fmla="val 8222"/>
                <a:gd name="f97" fmla="*/ f0 1 11286"/>
                <a:gd name="f98" fmla="*/ f1 1 12738"/>
                <a:gd name="f99" fmla="val f2"/>
                <a:gd name="f100" fmla="val f3"/>
                <a:gd name="f101" fmla="val f4"/>
                <a:gd name="f102" fmla="+- f101 0 f99"/>
                <a:gd name="f103" fmla="+- f100 0 f99"/>
                <a:gd name="f104" fmla="*/ f103 1 11286"/>
                <a:gd name="f105" fmla="*/ f102 1 12738"/>
                <a:gd name="f106" fmla="*/ f99 1 f104"/>
                <a:gd name="f107" fmla="*/ f100 1 f104"/>
                <a:gd name="f108" fmla="*/ f99 1 f105"/>
                <a:gd name="f109" fmla="*/ f101 1 f105"/>
                <a:gd name="f110" fmla="*/ f106 f97 1"/>
                <a:gd name="f111" fmla="*/ f107 f97 1"/>
                <a:gd name="f112" fmla="*/ f109 f98 1"/>
                <a:gd name="f113" fmla="*/ f108 f9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0" t="f113" r="f111" b="f112"/>
              <a:pathLst>
                <a:path w="11286" h="12738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7" y="f58"/>
                    <a:pt x="f59" y="f4"/>
                    <a:pt x="f60" y="f4"/>
                  </a:cubicBezTo>
                  <a:cubicBezTo>
                    <a:pt x="f61" y="f4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12"/>
                    <a:pt x="f87" y="f88"/>
                  </a:cubicBezTo>
                  <a:cubicBezTo>
                    <a:pt x="f89" y="f90"/>
                    <a:pt x="f91" y="f92"/>
                    <a:pt x="f64" y="f93"/>
                  </a:cubicBezTo>
                  <a:cubicBezTo>
                    <a:pt x="f94" y="f95"/>
                    <a:pt x="f96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Google Shape;951;p74">
              <a:extLst>
                <a:ext uri="{FF2B5EF4-FFF2-40B4-BE49-F238E27FC236}">
                  <a16:creationId xmlns:a16="http://schemas.microsoft.com/office/drawing/2014/main" id="{65D9D92B-1096-E16D-C31C-7B3819ADFDF1}"/>
                </a:ext>
              </a:extLst>
            </p:cNvPr>
            <p:cNvSpPr/>
            <p:nvPr/>
          </p:nvSpPr>
          <p:spPr>
            <a:xfrm>
              <a:off x="6626300" y="3037234"/>
              <a:ext cx="353790" cy="2812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72"/>
                <a:gd name="f4" fmla="val 17228"/>
                <a:gd name="f5" fmla="val 7484"/>
                <a:gd name="f6" fmla="val 4583"/>
                <a:gd name="f7" fmla="val 7486"/>
                <a:gd name="f8" fmla="val 4586"/>
                <a:gd name="f9" fmla="val 7488"/>
                <a:gd name="f10" fmla="val 4589"/>
                <a:gd name="f11" fmla="val 7491"/>
                <a:gd name="f12" fmla="val 4592"/>
                <a:gd name="f13" fmla="val 7494"/>
                <a:gd name="f14" fmla="val 4595"/>
                <a:gd name="f15" fmla="val 7498"/>
                <a:gd name="f16" fmla="val 4597"/>
                <a:gd name="f17" fmla="val 7501"/>
                <a:gd name="f18" fmla="val 4600"/>
                <a:gd name="f19" fmla="val 1210"/>
                <a:gd name="f20" fmla="val 910"/>
                <a:gd name="f21" fmla="val 646"/>
                <a:gd name="f22" fmla="val 84"/>
                <a:gd name="f23" fmla="val 415"/>
                <a:gd name="f24" fmla="val 314"/>
                <a:gd name="f25" fmla="val 1"/>
                <a:gd name="f26" fmla="val 712"/>
                <a:gd name="f27" fmla="val 260"/>
                <a:gd name="f28" fmla="val 1127"/>
                <a:gd name="f29" fmla="val 571"/>
                <a:gd name="f30" fmla="val 1403"/>
                <a:gd name="f31" fmla="val 1833"/>
                <a:gd name="f32" fmla="val 2561"/>
                <a:gd name="f33" fmla="val 2939"/>
                <a:gd name="f34" fmla="val 3874"/>
                <a:gd name="f35" fmla="val 3872"/>
                <a:gd name="f36" fmla="val 5309"/>
                <a:gd name="f37" fmla="val 5894"/>
                <a:gd name="f38" fmla="val 8264"/>
                <a:gd name="f39" fmla="val 6948"/>
                <a:gd name="f40" fmla="val 12014"/>
                <a:gd name="f41" fmla="val 10663"/>
                <a:gd name="f42" fmla="val 13552"/>
                <a:gd name="f43" fmla="val 10715"/>
                <a:gd name="f44" fmla="val 13587"/>
                <a:gd name="f45" fmla="val 10733"/>
                <a:gd name="f46" fmla="val 13656"/>
                <a:gd name="f47" fmla="val 13725"/>
                <a:gd name="f48" fmla="val 10007"/>
                <a:gd name="f49" fmla="val 15522"/>
                <a:gd name="f50" fmla="val 11579"/>
                <a:gd name="f51" fmla="val 15401"/>
                <a:gd name="f52" fmla="val 12478"/>
                <a:gd name="f53" fmla="val 15660"/>
                <a:gd name="f54" fmla="val 14932"/>
                <a:gd name="f55" fmla="val 16334"/>
                <a:gd name="f56" fmla="val 17420"/>
                <a:gd name="f57" fmla="val 16801"/>
                <a:gd name="f58" fmla="val 19961"/>
                <a:gd name="f59" fmla="val 17043"/>
                <a:gd name="f60" fmla="val 20276"/>
                <a:gd name="f61" fmla="val 17079"/>
                <a:gd name="f62" fmla="val 20618"/>
                <a:gd name="f63" fmla="val 17227"/>
                <a:gd name="f64" fmla="val 20904"/>
                <a:gd name="f65" fmla="val 21167"/>
                <a:gd name="f66" fmla="val 21382"/>
                <a:gd name="f67" fmla="val 17101"/>
                <a:gd name="f68" fmla="val 21482"/>
                <a:gd name="f69" fmla="val 16645"/>
                <a:gd name="f70" fmla="val 15816"/>
                <a:gd name="f71" fmla="val 20842"/>
                <a:gd name="f72" fmla="val 15626"/>
                <a:gd name="f73" fmla="val 20306"/>
                <a:gd name="f74" fmla="val 15280"/>
                <a:gd name="f75" fmla="val 18129"/>
                <a:gd name="f76" fmla="val 13932"/>
                <a:gd name="f77" fmla="val 15502"/>
                <a:gd name="f78" fmla="val 14347"/>
                <a:gd name="f79" fmla="val 13204"/>
                <a:gd name="f80" fmla="val 13448"/>
                <a:gd name="f81" fmla="val 13103"/>
                <a:gd name="f82" fmla="val 13410"/>
                <a:gd name="f83" fmla="val 12986"/>
                <a:gd name="f84" fmla="val 13400"/>
                <a:gd name="f85" fmla="val 12863"/>
                <a:gd name="f86" fmla="val 12726"/>
                <a:gd name="f87" fmla="val 12582"/>
                <a:gd name="f88" fmla="val 13412"/>
                <a:gd name="f89" fmla="val 12448"/>
                <a:gd name="f90" fmla="val 12162"/>
                <a:gd name="f91" fmla="val 11919"/>
                <a:gd name="f92" fmla="val 13355"/>
                <a:gd name="f93" fmla="val 11873"/>
                <a:gd name="f94" fmla="val 12999"/>
                <a:gd name="f95" fmla="val 11769"/>
                <a:gd name="f96" fmla="val 12221"/>
                <a:gd name="f97" fmla="val 11614"/>
                <a:gd name="f98" fmla="val 11288"/>
                <a:gd name="f99" fmla="val 12409"/>
                <a:gd name="f100" fmla="val 10666"/>
                <a:gd name="f101" fmla="val 12979"/>
                <a:gd name="f102" fmla="val 10199"/>
                <a:gd name="f103" fmla="val 12806"/>
                <a:gd name="f104" fmla="val 9836"/>
                <a:gd name="f105" fmla="val 9249"/>
                <a:gd name="f106" fmla="val 11908"/>
                <a:gd name="f107" fmla="val 8195"/>
                <a:gd name="f108" fmla="val 10352"/>
                <a:gd name="f109" fmla="val 8558"/>
                <a:gd name="f110" fmla="val 10076"/>
                <a:gd name="f111" fmla="val 7849"/>
                <a:gd name="f112" fmla="val 9542"/>
                <a:gd name="f113" fmla="val 6419"/>
                <a:gd name="f114" fmla="val 8354"/>
                <a:gd name="f115" fmla="val 5659"/>
                <a:gd name="f116" fmla="val 6993"/>
                <a:gd name="f117" fmla="val 4179"/>
                <a:gd name="f118" fmla="val 6512"/>
                <a:gd name="f119" fmla="val 3733"/>
                <a:gd name="f120" fmla="val 5980"/>
                <a:gd name="f121" fmla="val 3339"/>
                <a:gd name="f122" fmla="val 4563"/>
                <a:gd name="f123" fmla="val 2285"/>
                <a:gd name="f124" fmla="val 3682"/>
                <a:gd name="f125" fmla="val 522"/>
                <a:gd name="f126" fmla="val 1763"/>
                <a:gd name="f127" fmla="val 72"/>
                <a:gd name="f128" fmla="val 1567"/>
                <a:gd name="f129" fmla="val 28"/>
                <a:gd name="f130" fmla="val 1383"/>
                <a:gd name="f131" fmla="*/ f0 1 21672"/>
                <a:gd name="f132" fmla="*/ f1 1 17228"/>
                <a:gd name="f133" fmla="val f2"/>
                <a:gd name="f134" fmla="val f3"/>
                <a:gd name="f135" fmla="val f4"/>
                <a:gd name="f136" fmla="+- f135 0 f133"/>
                <a:gd name="f137" fmla="+- f134 0 f133"/>
                <a:gd name="f138" fmla="*/ f137 1 21672"/>
                <a:gd name="f139" fmla="*/ f136 1 17228"/>
                <a:gd name="f140" fmla="*/ f133 1 f138"/>
                <a:gd name="f141" fmla="*/ f134 1 f138"/>
                <a:gd name="f142" fmla="*/ f133 1 f139"/>
                <a:gd name="f143" fmla="*/ f135 1 f139"/>
                <a:gd name="f144" fmla="*/ f140 f131 1"/>
                <a:gd name="f145" fmla="*/ f141 f131 1"/>
                <a:gd name="f146" fmla="*/ f143 f132 1"/>
                <a:gd name="f147" fmla="*/ f142 f1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4" t="f147" r="f145" b="f146"/>
              <a:pathLst>
                <a:path w="21672" h="17228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18"/>
                  </a:cubicBezTo>
                  <a:lnTo>
                    <a:pt x="f5" y="f6"/>
                  </a:lnTo>
                  <a:close/>
                  <a:moveTo>
                    <a:pt x="f19" y="f2"/>
                  </a:moveTo>
                  <a:cubicBezTo>
                    <a:pt x="f20" y="f2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5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3"/>
                  </a:cubicBezTo>
                  <a:cubicBezTo>
                    <a:pt x="f65" y="f63"/>
                    <a:pt x="f66" y="f67"/>
                    <a:pt x="f68" y="f69"/>
                  </a:cubicBezTo>
                  <a:cubicBezTo>
                    <a:pt x="f3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4"/>
                  </a:cubicBezTo>
                  <a:cubicBezTo>
                    <a:pt x="f86" y="f84"/>
                    <a:pt x="f87" y="f88"/>
                    <a:pt x="f89" y="f88"/>
                  </a:cubicBezTo>
                  <a:cubicBezTo>
                    <a:pt x="f90" y="f88"/>
                    <a:pt x="f91" y="f92"/>
                    <a:pt x="f93" y="f94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103" y="f104"/>
                    <a:pt x="f52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" y="f12"/>
                  </a:cubicBezTo>
                  <a:lnTo>
                    <a:pt x="f11" y="f12"/>
                  </a:lnTo>
                  <a:cubicBezTo>
                    <a:pt x="f116" y="f117"/>
                    <a:pt x="f118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9"/>
                    <a:pt x="f130" y="f2"/>
                    <a:pt x="f19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Google Shape;952;p74">
              <a:extLst>
                <a:ext uri="{FF2B5EF4-FFF2-40B4-BE49-F238E27FC236}">
                  <a16:creationId xmlns:a16="http://schemas.microsoft.com/office/drawing/2014/main" id="{989142B9-209A-1652-F9CE-D64ACFDDCD99}"/>
                </a:ext>
              </a:extLst>
            </p:cNvPr>
            <p:cNvSpPr/>
            <p:nvPr/>
          </p:nvSpPr>
          <p:spPr>
            <a:xfrm>
              <a:off x="5871627" y="3341117"/>
              <a:ext cx="148407" cy="25821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091"/>
                <a:gd name="f4" fmla="val 15817"/>
                <a:gd name="f5" fmla="val 7622"/>
                <a:gd name="f6" fmla="val 7155"/>
                <a:gd name="f7" fmla="val 6965"/>
                <a:gd name="f8" fmla="val 363"/>
                <a:gd name="f9" fmla="val 6740"/>
                <a:gd name="f10" fmla="val 761"/>
                <a:gd name="f11" fmla="val 5963"/>
                <a:gd name="f12" fmla="val 2212"/>
                <a:gd name="f13" fmla="val 5323"/>
                <a:gd name="f14" fmla="val 3802"/>
                <a:gd name="f15" fmla="val 3405"/>
                <a:gd name="f16" fmla="val 4200"/>
                <a:gd name="f17" fmla="val 2645"/>
                <a:gd name="f18" fmla="val 4338"/>
                <a:gd name="f19" fmla="val 2247"/>
                <a:gd name="f20" fmla="val 4891"/>
                <a:gd name="f21" fmla="val 2109"/>
                <a:gd name="f22" fmla="val 5738"/>
                <a:gd name="f23" fmla="val 1781"/>
                <a:gd name="f24" fmla="val 7587"/>
                <a:gd name="f25" fmla="val 1971"/>
                <a:gd name="f26" fmla="val 9471"/>
                <a:gd name="f27" fmla="val 917"/>
                <a:gd name="f28" fmla="val 11285"/>
                <a:gd name="f29" fmla="val 1"/>
                <a:gd name="f30" fmla="val 12910"/>
                <a:gd name="f31" fmla="val 1660"/>
                <a:gd name="f32" fmla="val 15813"/>
                <a:gd name="f33" fmla="val 3077"/>
                <a:gd name="f34" fmla="val 3125"/>
                <a:gd name="f35" fmla="val 15815"/>
                <a:gd name="f36" fmla="val 3172"/>
                <a:gd name="f37" fmla="val 15816"/>
                <a:gd name="f38" fmla="val 3219"/>
                <a:gd name="f39" fmla="val 4640"/>
                <a:gd name="f40" fmla="val 5279"/>
                <a:gd name="f41" fmla="val 14808"/>
                <a:gd name="f42" fmla="val 5496"/>
                <a:gd name="f43" fmla="val 13670"/>
                <a:gd name="f44" fmla="val 6049"/>
                <a:gd name="f45" fmla="val 11095"/>
                <a:gd name="f46" fmla="val 7034"/>
                <a:gd name="f47" fmla="val 8676"/>
                <a:gd name="f48" fmla="val 8002"/>
                <a:gd name="f49" fmla="val 6256"/>
                <a:gd name="f50" fmla="val 8745"/>
                <a:gd name="f51" fmla="val 4373"/>
                <a:gd name="f52" fmla="val 8192"/>
                <a:gd name="f53" fmla="val 778"/>
                <a:gd name="f54" fmla="val 8054"/>
                <a:gd name="f55" fmla="val 467"/>
                <a:gd name="f56" fmla="val 8106"/>
                <a:gd name="f57" fmla="val 18"/>
                <a:gd name="f58" fmla="*/ f0 1 9091"/>
                <a:gd name="f59" fmla="*/ f1 1 15817"/>
                <a:gd name="f60" fmla="val f2"/>
                <a:gd name="f61" fmla="val f3"/>
                <a:gd name="f62" fmla="val f4"/>
                <a:gd name="f63" fmla="+- f62 0 f60"/>
                <a:gd name="f64" fmla="+- f61 0 f60"/>
                <a:gd name="f65" fmla="*/ f64 1 9091"/>
                <a:gd name="f66" fmla="*/ f63 1 15817"/>
                <a:gd name="f67" fmla="*/ f60 1 f65"/>
                <a:gd name="f68" fmla="*/ f61 1 f65"/>
                <a:gd name="f69" fmla="*/ f60 1 f66"/>
                <a:gd name="f70" fmla="*/ f62 1 f66"/>
                <a:gd name="f71" fmla="*/ f67 f58 1"/>
                <a:gd name="f72" fmla="*/ f68 f58 1"/>
                <a:gd name="f73" fmla="*/ f70 f59 1"/>
                <a:gd name="f74" fmla="*/ f69 f5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1" t="f74" r="f72" b="f73"/>
              <a:pathLst>
                <a:path w="9091" h="158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3" y="f17"/>
                    <a:pt x="f52" y="f53"/>
                  </a:cubicBezTo>
                  <a:cubicBezTo>
                    <a:pt x="f54" y="f55"/>
                    <a:pt x="f56" y="f57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Google Shape;953;p74">
              <a:extLst>
                <a:ext uri="{FF2B5EF4-FFF2-40B4-BE49-F238E27FC236}">
                  <a16:creationId xmlns:a16="http://schemas.microsoft.com/office/drawing/2014/main" id="{76D9D10C-74DD-C0BB-B988-7C34B540136B}"/>
                </a:ext>
              </a:extLst>
            </p:cNvPr>
            <p:cNvSpPr/>
            <p:nvPr/>
          </p:nvSpPr>
          <p:spPr>
            <a:xfrm>
              <a:off x="7210016" y="2272320"/>
              <a:ext cx="174641" cy="2731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698"/>
                <a:gd name="f4" fmla="val 16731"/>
                <a:gd name="f5" fmla="val 4909"/>
                <a:gd name="f6" fmla="val 1"/>
                <a:gd name="f7" fmla="val 4667"/>
                <a:gd name="f8" fmla="val 4504"/>
                <a:gd name="f9" fmla="val 61"/>
                <a:gd name="f10" fmla="val 4562"/>
                <a:gd name="f11" fmla="val 216"/>
                <a:gd name="f12" fmla="val 5064"/>
                <a:gd name="f13" fmla="val 1633"/>
                <a:gd name="f14" fmla="val 3992"/>
                <a:gd name="f15" fmla="val 3465"/>
                <a:gd name="f16" fmla="val 5444"/>
                <a:gd name="f17" fmla="val 4502"/>
                <a:gd name="f18" fmla="val 6654"/>
                <a:gd name="f19" fmla="val 5366"/>
                <a:gd name="f20" fmla="val 6515"/>
                <a:gd name="f21" fmla="val 6627"/>
                <a:gd name="f22" fmla="val 6913"/>
                <a:gd name="f23" fmla="val 7647"/>
                <a:gd name="f24" fmla="val 6804"/>
                <a:gd name="f25" fmla="val 8207"/>
                <a:gd name="f26" fmla="val 6835"/>
                <a:gd name="f27" fmla="val 9062"/>
                <a:gd name="f28" fmla="val 6426"/>
                <a:gd name="f29" fmla="val 6380"/>
                <a:gd name="f30" fmla="val 6330"/>
                <a:gd name="f31" fmla="val 9052"/>
                <a:gd name="f32" fmla="val 6273"/>
                <a:gd name="f33" fmla="val 9029"/>
                <a:gd name="f34" fmla="val 6019"/>
                <a:gd name="f35" fmla="val 8928"/>
                <a:gd name="f36" fmla="val 5817"/>
                <a:gd name="f37" fmla="val 8884"/>
                <a:gd name="f38" fmla="val 5657"/>
                <a:gd name="f39" fmla="val 5131"/>
                <a:gd name="f40" fmla="val 5047"/>
                <a:gd name="f41" fmla="val 9360"/>
                <a:gd name="f42" fmla="val 4995"/>
                <a:gd name="f43" fmla="val 9876"/>
                <a:gd name="f44" fmla="val 4925"/>
                <a:gd name="f45" fmla="val 10533"/>
                <a:gd name="f46" fmla="val 4614"/>
                <a:gd name="f47" fmla="val 10757"/>
                <a:gd name="f48" fmla="val 4044"/>
                <a:gd name="f49" fmla="val 10896"/>
                <a:gd name="f50" fmla="val 726"/>
                <a:gd name="f51" fmla="val 11673"/>
                <a:gd name="f52" fmla="val 13229"/>
                <a:gd name="f53" fmla="val 1659"/>
                <a:gd name="f54" fmla="val 16028"/>
                <a:gd name="f55" fmla="val 1834"/>
                <a:gd name="f56" fmla="val 16314"/>
                <a:gd name="f57" fmla="val 1935"/>
                <a:gd name="f58" fmla="val 16730"/>
                <a:gd name="f59" fmla="val 2351"/>
                <a:gd name="f60" fmla="val 2389"/>
                <a:gd name="f61" fmla="val 2429"/>
                <a:gd name="f62" fmla="val 16727"/>
                <a:gd name="f63" fmla="val 2471"/>
                <a:gd name="f64" fmla="val 16720"/>
                <a:gd name="f65" fmla="val 3007"/>
                <a:gd name="f66" fmla="val 16633"/>
                <a:gd name="f67" fmla="val 3197"/>
                <a:gd name="f68" fmla="val 16236"/>
                <a:gd name="f69" fmla="val 3301"/>
                <a:gd name="f70" fmla="val 15752"/>
                <a:gd name="f71" fmla="val 3405"/>
                <a:gd name="f72" fmla="val 15251"/>
                <a:gd name="f73" fmla="val 14784"/>
                <a:gd name="f74" fmla="val 4009"/>
                <a:gd name="f75" fmla="val 14542"/>
                <a:gd name="f76" fmla="val 5651"/>
                <a:gd name="f77" fmla="val 13955"/>
                <a:gd name="f78" fmla="val 7241"/>
                <a:gd name="f79" fmla="val 13194"/>
                <a:gd name="f80" fmla="val 8866"/>
                <a:gd name="f81" fmla="val 12555"/>
                <a:gd name="f82" fmla="val 9298"/>
                <a:gd name="f83" fmla="val 12399"/>
                <a:gd name="f84" fmla="val 9643"/>
                <a:gd name="f85" fmla="val 12261"/>
                <a:gd name="f86" fmla="val 9799"/>
                <a:gd name="f87" fmla="val 11829"/>
                <a:gd name="f88" fmla="val 10300"/>
                <a:gd name="f89" fmla="val 10308"/>
                <a:gd name="f90" fmla="val 5746"/>
                <a:gd name="f91" fmla="val 7604"/>
                <a:gd name="f92" fmla="val 4709"/>
                <a:gd name="f93" fmla="val 7397"/>
                <a:gd name="f94" fmla="val 4536"/>
                <a:gd name="f95" fmla="val 6809"/>
                <a:gd name="f96" fmla="val 4571"/>
                <a:gd name="f97" fmla="val 7016"/>
                <a:gd name="f98" fmla="val 4139"/>
                <a:gd name="f99" fmla="val 7082"/>
                <a:gd name="f100" fmla="val 4008"/>
                <a:gd name="f101" fmla="val 7166"/>
                <a:gd name="f102" fmla="val 3963"/>
                <a:gd name="f103" fmla="val 7262"/>
                <a:gd name="f104" fmla="val 7468"/>
                <a:gd name="f105" fmla="val 7725"/>
                <a:gd name="f106" fmla="val 4173"/>
                <a:gd name="f107" fmla="val 7950"/>
                <a:gd name="f108" fmla="val 7979"/>
                <a:gd name="f109" fmla="val 4174"/>
                <a:gd name="f110" fmla="val 8009"/>
                <a:gd name="f111" fmla="val 4175"/>
                <a:gd name="f112" fmla="val 8039"/>
                <a:gd name="f113" fmla="val 9008"/>
                <a:gd name="f114" fmla="val 9913"/>
                <a:gd name="f115" fmla="val 3634"/>
                <a:gd name="f116" fmla="val 10265"/>
                <a:gd name="f117" fmla="val 2946"/>
                <a:gd name="f118" fmla="val 10697"/>
                <a:gd name="f119" fmla="val 2117"/>
                <a:gd name="f120" fmla="val 9695"/>
                <a:gd name="f121" fmla="val 1667"/>
                <a:gd name="f122" fmla="val 8987"/>
                <a:gd name="f123" fmla="val 1581"/>
                <a:gd name="f124" fmla="val 7811"/>
                <a:gd name="f125" fmla="val 1443"/>
                <a:gd name="f126" fmla="val 6930"/>
                <a:gd name="f127" fmla="val 786"/>
                <a:gd name="f128" fmla="val 5962"/>
                <a:gd name="f129" fmla="val 250"/>
                <a:gd name="f130" fmla="val 5704"/>
                <a:gd name="f131" fmla="val 111"/>
                <a:gd name="f132" fmla="val 5235"/>
                <a:gd name="f133" fmla="*/ f0 1 10698"/>
                <a:gd name="f134" fmla="*/ f1 1 16731"/>
                <a:gd name="f135" fmla="val f2"/>
                <a:gd name="f136" fmla="val f3"/>
                <a:gd name="f137" fmla="val f4"/>
                <a:gd name="f138" fmla="+- f137 0 f135"/>
                <a:gd name="f139" fmla="+- f136 0 f135"/>
                <a:gd name="f140" fmla="*/ f139 1 10698"/>
                <a:gd name="f141" fmla="*/ f138 1 16731"/>
                <a:gd name="f142" fmla="*/ f135 1 f140"/>
                <a:gd name="f143" fmla="*/ f136 1 f140"/>
                <a:gd name="f144" fmla="*/ f135 1 f141"/>
                <a:gd name="f145" fmla="*/ f137 1 f141"/>
                <a:gd name="f146" fmla="*/ f142 f133 1"/>
                <a:gd name="f147" fmla="*/ f143 f133 1"/>
                <a:gd name="f148" fmla="*/ f145 f134 1"/>
                <a:gd name="f149" fmla="*/ f144 f1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6" t="f149" r="f147" b="f148"/>
              <a:pathLst>
                <a:path w="10698" h="1673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7"/>
                  </a:cubicBezTo>
                  <a:cubicBezTo>
                    <a:pt x="f29" y="f27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2" y="f52"/>
                    <a:pt x="f53" y="f54"/>
                  </a:cubicBezTo>
                  <a:cubicBezTo>
                    <a:pt x="f55" y="f56"/>
                    <a:pt x="f57" y="f58"/>
                    <a:pt x="f59" y="f58"/>
                  </a:cubicBezTo>
                  <a:cubicBezTo>
                    <a:pt x="f60" y="f58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69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80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2"/>
                  </a:cubicBezTo>
                  <a:cubicBezTo>
                    <a:pt x="f104" y="f102"/>
                    <a:pt x="f105" y="f106"/>
                    <a:pt x="f107" y="f106"/>
                  </a:cubicBezTo>
                  <a:cubicBezTo>
                    <a:pt x="f108" y="f109"/>
                    <a:pt x="f110" y="f111"/>
                    <a:pt x="f112" y="f111"/>
                  </a:cubicBezTo>
                  <a:cubicBezTo>
                    <a:pt x="f113" y="f111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Google Shape;954;p74">
              <a:extLst>
                <a:ext uri="{FF2B5EF4-FFF2-40B4-BE49-F238E27FC236}">
                  <a16:creationId xmlns:a16="http://schemas.microsoft.com/office/drawing/2014/main" id="{9D62DC4B-3BE9-7C80-7149-F28E152093EF}"/>
                </a:ext>
              </a:extLst>
            </p:cNvPr>
            <p:cNvSpPr/>
            <p:nvPr/>
          </p:nvSpPr>
          <p:spPr>
            <a:xfrm>
              <a:off x="7512728" y="3791769"/>
              <a:ext cx="306113" cy="23151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751"/>
                <a:gd name="f4" fmla="val 14182"/>
                <a:gd name="f5" fmla="val 15666"/>
                <a:gd name="f6" fmla="val 15588"/>
                <a:gd name="f7" fmla="val 15504"/>
                <a:gd name="f8" fmla="val 9"/>
                <a:gd name="f9" fmla="val 15415"/>
                <a:gd name="f10" fmla="val 28"/>
                <a:gd name="f11" fmla="val 14690"/>
                <a:gd name="f12" fmla="val 184"/>
                <a:gd name="f13" fmla="val 14759"/>
                <a:gd name="f14" fmla="val 772"/>
                <a:gd name="f15" fmla="val 14897"/>
                <a:gd name="f16" fmla="val 1290"/>
                <a:gd name="f17" fmla="val 15294"/>
                <a:gd name="f18" fmla="val 2845"/>
                <a:gd name="f19" fmla="val 14880"/>
                <a:gd name="f20" fmla="val 4038"/>
                <a:gd name="f21" fmla="val 13463"/>
                <a:gd name="f22" fmla="val 4850"/>
                <a:gd name="f23" fmla="val 13013"/>
                <a:gd name="f24" fmla="val 5109"/>
                <a:gd name="f25" fmla="val 12823"/>
                <a:gd name="f26" fmla="val 5472"/>
                <a:gd name="f27" fmla="val 13065"/>
                <a:gd name="f28" fmla="val 5991"/>
                <a:gd name="f29" fmla="val 13324"/>
                <a:gd name="f30" fmla="val 6578"/>
                <a:gd name="f31" fmla="val 6803"/>
                <a:gd name="f32" fmla="val 12512"/>
                <a:gd name="f33" fmla="val 7097"/>
                <a:gd name="f34" fmla="val 12410"/>
                <a:gd name="f35" fmla="val 7191"/>
                <a:gd name="f36" fmla="val 12303"/>
                <a:gd name="f37" fmla="val 7233"/>
                <a:gd name="f38" fmla="val 12200"/>
                <a:gd name="f39" fmla="val 12041"/>
                <a:gd name="f40" fmla="val 11891"/>
                <a:gd name="f41" fmla="val 7133"/>
                <a:gd name="f42" fmla="val 11786"/>
                <a:gd name="f43" fmla="val 6976"/>
                <a:gd name="f44" fmla="val 11531"/>
                <a:gd name="f45" fmla="val 6610"/>
                <a:gd name="f46" fmla="val 11284"/>
                <a:gd name="f47" fmla="val 6477"/>
                <a:gd name="f48" fmla="val 11039"/>
                <a:gd name="f49" fmla="val 10705"/>
                <a:gd name="f50" fmla="val 10373"/>
                <a:gd name="f51" fmla="val 6726"/>
                <a:gd name="f52" fmla="val 10024"/>
                <a:gd name="f53" fmla="val 8797"/>
                <a:gd name="f54" fmla="val 7891"/>
                <a:gd name="f55" fmla="val 7811"/>
                <a:gd name="f56" fmla="val 9188"/>
                <a:gd name="f57" fmla="val 6308"/>
                <a:gd name="f58" fmla="val 9637"/>
                <a:gd name="f59" fmla="val 4303"/>
                <a:gd name="f60" fmla="val 10242"/>
                <a:gd name="f61" fmla="val 2696"/>
                <a:gd name="f62" fmla="val 11572"/>
                <a:gd name="f63" fmla="val 812"/>
                <a:gd name="f64" fmla="val 12385"/>
                <a:gd name="f65" fmla="val 242"/>
                <a:gd name="f66" fmla="val 12627"/>
                <a:gd name="f67" fmla="val 13214"/>
                <a:gd name="f68" fmla="val 692"/>
                <a:gd name="f69" fmla="val 13577"/>
                <a:gd name="f70" fmla="val 1262"/>
                <a:gd name="f71" fmla="val 13888"/>
                <a:gd name="f72" fmla="val 1936"/>
                <a:gd name="f73" fmla="val 13992"/>
                <a:gd name="f74" fmla="val 2610"/>
                <a:gd name="f75" fmla="val 3819"/>
                <a:gd name="f76" fmla="val 13854"/>
                <a:gd name="f77" fmla="val 4943"/>
                <a:gd name="f78" fmla="val 13249"/>
                <a:gd name="f79" fmla="val 5893"/>
                <a:gd name="f80" fmla="val 12436"/>
                <a:gd name="f81" fmla="val 7829"/>
                <a:gd name="f82" fmla="val 10743"/>
                <a:gd name="f83" fmla="val 10144"/>
                <a:gd name="f84" fmla="val 9447"/>
                <a:gd name="f85" fmla="val 12357"/>
                <a:gd name="f86" fmla="val 8496"/>
                <a:gd name="f87" fmla="val 14396"/>
                <a:gd name="f88" fmla="val 7615"/>
                <a:gd name="f89" fmla="val 15847"/>
                <a:gd name="f90" fmla="val 6042"/>
                <a:gd name="f91" fmla="val 17817"/>
                <a:gd name="f92" fmla="val 5213"/>
                <a:gd name="f93" fmla="val 18301"/>
                <a:gd name="f94" fmla="val 4988"/>
                <a:gd name="f95" fmla="val 4452"/>
                <a:gd name="f96" fmla="val 18612"/>
                <a:gd name="f97" fmla="val 3848"/>
                <a:gd name="f98" fmla="val 18539"/>
                <a:gd name="f99" fmla="val 3538"/>
                <a:gd name="f100" fmla="val 18402"/>
                <a:gd name="f101" fmla="val 3442"/>
                <a:gd name="f102" fmla="val 18239"/>
                <a:gd name="f103" fmla="val 18019"/>
                <a:gd name="f104" fmla="val 17752"/>
                <a:gd name="f105" fmla="val 3615"/>
                <a:gd name="f106" fmla="val 17524"/>
                <a:gd name="f107" fmla="val 3675"/>
                <a:gd name="f108" fmla="val 17487"/>
                <a:gd name="f109" fmla="val 3682"/>
                <a:gd name="f110" fmla="val 17451"/>
                <a:gd name="f111" fmla="val 3686"/>
                <a:gd name="f112" fmla="val 17417"/>
                <a:gd name="f113" fmla="val 17207"/>
                <a:gd name="f114" fmla="val 17050"/>
                <a:gd name="f115" fmla="val 3554"/>
                <a:gd name="f116" fmla="val 17109"/>
                <a:gd name="f117" fmla="val 3346"/>
                <a:gd name="f118" fmla="val 17385"/>
                <a:gd name="f119" fmla="val 2431"/>
                <a:gd name="f120" fmla="val 16625"/>
                <a:gd name="f121" fmla="val 1791"/>
                <a:gd name="f122" fmla="val 16556"/>
                <a:gd name="f123" fmla="val 962"/>
                <a:gd name="f124" fmla="val 16526"/>
                <a:gd name="f125" fmla="val 461"/>
                <a:gd name="f126" fmla="val 16229"/>
                <a:gd name="f127" fmla="*/ f0 1 18751"/>
                <a:gd name="f128" fmla="*/ f1 1 14182"/>
                <a:gd name="f129" fmla="val f2"/>
                <a:gd name="f130" fmla="val f3"/>
                <a:gd name="f131" fmla="val f4"/>
                <a:gd name="f132" fmla="+- f131 0 f129"/>
                <a:gd name="f133" fmla="+- f130 0 f129"/>
                <a:gd name="f134" fmla="*/ f133 1 18751"/>
                <a:gd name="f135" fmla="*/ f132 1 14182"/>
                <a:gd name="f136" fmla="*/ f129 1 f134"/>
                <a:gd name="f137" fmla="*/ f130 1 f134"/>
                <a:gd name="f138" fmla="*/ f129 1 f135"/>
                <a:gd name="f139" fmla="*/ f131 1 f135"/>
                <a:gd name="f140" fmla="*/ f136 f127 1"/>
                <a:gd name="f141" fmla="*/ f137 f127 1"/>
                <a:gd name="f142" fmla="*/ f139 f128 1"/>
                <a:gd name="f143" fmla="*/ f138 f1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0" t="f143" r="f141" b="f142"/>
              <a:pathLst>
                <a:path w="18751" h="1418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25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50" y="f51"/>
                    <a:pt x="f52" y="f43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2" y="f67"/>
                    <a:pt x="f68" y="f69"/>
                  </a:cubicBezTo>
                  <a:cubicBezTo>
                    <a:pt x="f70" y="f71"/>
                    <a:pt x="f72" y="f73"/>
                    <a:pt x="f74" y="f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3" y="f95"/>
                    <a:pt x="f96" y="f97"/>
                  </a:cubicBezTo>
                  <a:cubicBezTo>
                    <a:pt x="f98" y="f99"/>
                    <a:pt x="f100" y="f101"/>
                    <a:pt x="f102" y="f101"/>
                  </a:cubicBezTo>
                  <a:cubicBezTo>
                    <a:pt x="f103" y="f101"/>
                    <a:pt x="f104" y="f105"/>
                    <a:pt x="f106" y="f107"/>
                  </a:cubicBezTo>
                  <a:cubicBezTo>
                    <a:pt x="f108" y="f109"/>
                    <a:pt x="f110" y="f111"/>
                    <a:pt x="f112" y="f111"/>
                  </a:cubicBezTo>
                  <a:cubicBezTo>
                    <a:pt x="f113" y="f111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955;p74">
              <a:extLst>
                <a:ext uri="{FF2B5EF4-FFF2-40B4-BE49-F238E27FC236}">
                  <a16:creationId xmlns:a16="http://schemas.microsoft.com/office/drawing/2014/main" id="{6881FC6E-1E0C-3F63-CCD1-72E799EC2634}"/>
                </a:ext>
              </a:extLst>
            </p:cNvPr>
            <p:cNvSpPr/>
            <p:nvPr/>
          </p:nvSpPr>
          <p:spPr>
            <a:xfrm>
              <a:off x="7123688" y="2769242"/>
              <a:ext cx="152064" cy="25167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315"/>
                <a:gd name="f4" fmla="val 15417"/>
                <a:gd name="f5" fmla="val 6907"/>
                <a:gd name="f6" fmla="val 9941"/>
                <a:gd name="f7" fmla="val 6738"/>
                <a:gd name="f8" fmla="val 10523"/>
                <a:gd name="f9" fmla="val 6645"/>
                <a:gd name="f10" fmla="val 11167"/>
                <a:gd name="f11" fmla="val 5910"/>
                <a:gd name="f12" fmla="val 11304"/>
                <a:gd name="f13" fmla="val 5905"/>
                <a:gd name="f14" fmla="val 11305"/>
                <a:gd name="f15" fmla="val 5899"/>
                <a:gd name="f16" fmla="val 5892"/>
                <a:gd name="f17" fmla="val 5767"/>
                <a:gd name="f18" fmla="val 5547"/>
                <a:gd name="f19" fmla="val 11146"/>
                <a:gd name="f20" fmla="val 11097"/>
                <a:gd name="f21" fmla="val 5616"/>
                <a:gd name="f22" fmla="val 10270"/>
                <a:gd name="f23" fmla="val 6304"/>
                <a:gd name="f24" fmla="val 10147"/>
                <a:gd name="f25" fmla="val 2345"/>
                <a:gd name="f26" fmla="val 1"/>
                <a:gd name="f27" fmla="val 2049"/>
                <a:gd name="f28" fmla="val 1708"/>
                <a:gd name="f29" fmla="val 93"/>
                <a:gd name="f30" fmla="val 1419"/>
                <a:gd name="f31" fmla="val 1383"/>
                <a:gd name="f32" fmla="val 1348"/>
                <a:gd name="f33" fmla="val 92"/>
                <a:gd name="f34" fmla="val 1313"/>
                <a:gd name="f35" fmla="val 88"/>
                <a:gd name="f36" fmla="val 1306"/>
                <a:gd name="f37" fmla="val 1299"/>
                <a:gd name="f38" fmla="val 1292"/>
                <a:gd name="f39" fmla="val 885"/>
                <a:gd name="f40" fmla="val 504"/>
                <a:gd name="f41" fmla="val 561"/>
                <a:gd name="f42" fmla="val 639"/>
                <a:gd name="f43" fmla="val 883"/>
                <a:gd name="f44" fmla="val 1244"/>
                <a:gd name="f45" fmla="val 2283"/>
                <a:gd name="f46" fmla="val 3977"/>
                <a:gd name="f47" fmla="val 5273"/>
                <a:gd name="f48" fmla="val 1538"/>
                <a:gd name="f49" fmla="val 5446"/>
                <a:gd name="f50" fmla="val 5964"/>
                <a:gd name="f51" fmla="val 6241"/>
                <a:gd name="f52" fmla="val 1851"/>
                <a:gd name="f53" fmla="val 1941"/>
                <a:gd name="f54" fmla="val 7889"/>
                <a:gd name="f55" fmla="val 2501"/>
                <a:gd name="f56" fmla="val 2623"/>
                <a:gd name="f57" fmla="val 2766"/>
                <a:gd name="f58" fmla="val 7836"/>
                <a:gd name="f59" fmla="val 2938"/>
                <a:gd name="f60" fmla="val 7710"/>
                <a:gd name="f61" fmla="val 3345"/>
                <a:gd name="f62" fmla="val 7411"/>
                <a:gd name="f63" fmla="val 3664"/>
                <a:gd name="f64" fmla="val 7306"/>
                <a:gd name="f65" fmla="val 3951"/>
                <a:gd name="f66" fmla="val 4345"/>
                <a:gd name="f67" fmla="val 4678"/>
                <a:gd name="f68" fmla="val 7505"/>
                <a:gd name="f69" fmla="val 5098"/>
                <a:gd name="f70" fmla="val 7675"/>
                <a:gd name="f71" fmla="val 5375"/>
                <a:gd name="f72" fmla="val 7796"/>
                <a:gd name="f73" fmla="val 5651"/>
                <a:gd name="f74" fmla="val 7848"/>
                <a:gd name="f75" fmla="val 5668"/>
                <a:gd name="f76" fmla="val 8176"/>
                <a:gd name="f77" fmla="val 8297"/>
                <a:gd name="f78" fmla="val 8401"/>
                <a:gd name="f79" fmla="val 5478"/>
                <a:gd name="f80" fmla="val 8504"/>
                <a:gd name="f81" fmla="val 5288"/>
                <a:gd name="f82" fmla="val 8384"/>
                <a:gd name="f83" fmla="val 8263"/>
                <a:gd name="f84" fmla="val 4908"/>
                <a:gd name="f85" fmla="val 8107"/>
                <a:gd name="f86" fmla="val 4670"/>
                <a:gd name="f87" fmla="val 7869"/>
                <a:gd name="f88" fmla="val 4349"/>
                <a:gd name="f89" fmla="val 7740"/>
                <a:gd name="f90" fmla="val 4020"/>
                <a:gd name="f91" fmla="val 3895"/>
                <a:gd name="f92" fmla="val 3770"/>
                <a:gd name="f93" fmla="val 7758"/>
                <a:gd name="f94" fmla="val 3646"/>
                <a:gd name="f95" fmla="val 3059"/>
                <a:gd name="f96" fmla="val 7951"/>
                <a:gd name="f97" fmla="val 3284"/>
                <a:gd name="f98" fmla="val 8470"/>
                <a:gd name="f99" fmla="val 3249"/>
                <a:gd name="f100" fmla="val 8850"/>
                <a:gd name="f101" fmla="val 3180"/>
                <a:gd name="f102" fmla="val 10008"/>
                <a:gd name="f103" fmla="val 4701"/>
                <a:gd name="f104" fmla="val 11270"/>
                <a:gd name="f105" fmla="val 4580"/>
                <a:gd name="f106" fmla="val 11408"/>
                <a:gd name="f107" fmla="val 3042"/>
                <a:gd name="f108" fmla="val 13170"/>
                <a:gd name="f109" fmla="val 4251"/>
                <a:gd name="f110" fmla="val 13205"/>
                <a:gd name="f111" fmla="val 5599"/>
                <a:gd name="f112" fmla="val 13758"/>
                <a:gd name="f113" fmla="val 6014"/>
                <a:gd name="f114" fmla="val 13948"/>
                <a:gd name="f115" fmla="val 6429"/>
                <a:gd name="f116" fmla="val 15244"/>
                <a:gd name="f117" fmla="val 7379"/>
                <a:gd name="f118" fmla="val 15400"/>
                <a:gd name="f119" fmla="val 7454"/>
                <a:gd name="f120" fmla="val 15411"/>
                <a:gd name="f121" fmla="val 7523"/>
                <a:gd name="f122" fmla="val 7586"/>
                <a:gd name="f123" fmla="val 8462"/>
                <a:gd name="f124" fmla="val 8316"/>
                <a:gd name="f125" fmla="val 14362"/>
                <a:gd name="f126" fmla="val 8606"/>
                <a:gd name="f127" fmla="val 13879"/>
                <a:gd name="f128" fmla="val 12687"/>
                <a:gd name="f129" fmla="val 8554"/>
                <a:gd name="f130" fmla="val 11529"/>
                <a:gd name="f131" fmla="val 8105"/>
                <a:gd name="f132" fmla="val 10423"/>
                <a:gd name="f133" fmla="val 7967"/>
                <a:gd name="f134" fmla="val 10058"/>
                <a:gd name="f135" fmla="val 7709"/>
                <a:gd name="f136" fmla="val 9812"/>
                <a:gd name="f137" fmla="val 7353"/>
                <a:gd name="f138" fmla="val 7222"/>
                <a:gd name="f139" fmla="val 7078"/>
                <a:gd name="f140" fmla="val 9845"/>
                <a:gd name="f141" fmla="val 6922"/>
                <a:gd name="f142" fmla="val 9917"/>
                <a:gd name="f143" fmla="val 7290"/>
                <a:gd name="f144" fmla="val 9072"/>
                <a:gd name="f145" fmla="val 8114"/>
                <a:gd name="f146" fmla="val 7913"/>
                <a:gd name="f147" fmla="val 7103"/>
                <a:gd name="f148" fmla="val 7433"/>
                <a:gd name="f149" fmla="val 5789"/>
                <a:gd name="f150" fmla="val 6828"/>
                <a:gd name="f151" fmla="val 5530"/>
                <a:gd name="f152" fmla="val 5048"/>
                <a:gd name="f153" fmla="val 3854"/>
                <a:gd name="f154" fmla="val 4927"/>
                <a:gd name="f155" fmla="val 3335"/>
                <a:gd name="f156" fmla="val 4893"/>
                <a:gd name="f157" fmla="val 2886"/>
                <a:gd name="f158" fmla="val 4167"/>
                <a:gd name="f159" fmla="val 3318"/>
                <a:gd name="f160" fmla="val 3424"/>
                <a:gd name="f161" fmla="val 3975"/>
                <a:gd name="f162" fmla="val 2318"/>
                <a:gd name="f163" fmla="val 3353"/>
                <a:gd name="f164" fmla="val 1298"/>
                <a:gd name="f165" fmla="val 2955"/>
                <a:gd name="f166" fmla="val 348"/>
                <a:gd name="f167" fmla="val 2833"/>
                <a:gd name="f168" fmla="val 73"/>
                <a:gd name="f169" fmla="val 2607"/>
                <a:gd name="f170" fmla="*/ f0 1 9315"/>
                <a:gd name="f171" fmla="*/ f1 1 15417"/>
                <a:gd name="f172" fmla="val f2"/>
                <a:gd name="f173" fmla="val f3"/>
                <a:gd name="f174" fmla="val f4"/>
                <a:gd name="f175" fmla="+- f174 0 f172"/>
                <a:gd name="f176" fmla="+- f173 0 f172"/>
                <a:gd name="f177" fmla="*/ f176 1 9315"/>
                <a:gd name="f178" fmla="*/ f175 1 15417"/>
                <a:gd name="f179" fmla="*/ f172 1 f177"/>
                <a:gd name="f180" fmla="*/ f173 1 f177"/>
                <a:gd name="f181" fmla="*/ f172 1 f178"/>
                <a:gd name="f182" fmla="*/ f174 1 f178"/>
                <a:gd name="f183" fmla="*/ f179 f170 1"/>
                <a:gd name="f184" fmla="*/ f180 f170 1"/>
                <a:gd name="f185" fmla="*/ f182 f171 1"/>
                <a:gd name="f186" fmla="*/ f181 f1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3" t="f186" r="f184" b="f185"/>
              <a:pathLst>
                <a:path w="9315" h="15417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15" y="f14"/>
                    <a:pt x="f16" y="f14"/>
                  </a:cubicBezTo>
                  <a:cubicBezTo>
                    <a:pt x="f17" y="f14"/>
                    <a:pt x="f18" y="f19"/>
                    <a:pt x="f18" y="f20"/>
                  </a:cubicBezTo>
                  <a:cubicBezTo>
                    <a:pt x="f21" y="f22"/>
                    <a:pt x="f23" y="f24"/>
                    <a:pt x="f5" y="f6"/>
                  </a:cubicBezTo>
                  <a:close/>
                  <a:moveTo>
                    <a:pt x="f25" y="f26"/>
                  </a:moveTo>
                  <a:cubicBezTo>
                    <a:pt x="f27" y="f26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cubicBezTo>
                    <a:pt x="f36" y="f35"/>
                    <a:pt x="f37" y="f35"/>
                    <a:pt x="f38" y="f35"/>
                  </a:cubicBezTo>
                  <a:cubicBezTo>
                    <a:pt x="f39" y="f35"/>
                    <a:pt x="f40" y="f41"/>
                    <a:pt x="f42" y="f43"/>
                  </a:cubicBezTo>
                  <a:cubicBezTo>
                    <a:pt x="f44" y="f45"/>
                    <a:pt x="f2" y="f46"/>
                    <a:pt x="f32" y="f47"/>
                  </a:cubicBezTo>
                  <a:cubicBezTo>
                    <a:pt x="f48" y="f49"/>
                    <a:pt x="f31" y="f50"/>
                    <a:pt x="f48" y="f51"/>
                  </a:cubicBezTo>
                  <a:cubicBezTo>
                    <a:pt x="f52" y="f7"/>
                    <a:pt x="f53" y="f54"/>
                    <a:pt x="f55" y="f54"/>
                  </a:cubicBezTo>
                  <a:cubicBezTo>
                    <a:pt x="f56" y="f54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4"/>
                  </a:cubicBezTo>
                  <a:cubicBezTo>
                    <a:pt x="f66" y="f64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5" y="f77"/>
                    <a:pt x="f18" y="f78"/>
                    <a:pt x="f79" y="f80"/>
                  </a:cubicBezTo>
                  <a:cubicBezTo>
                    <a:pt x="f81" y="f82"/>
                    <a:pt x="f69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72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103" y="f104"/>
                    <a:pt x="f105" y="f106"/>
                  </a:cubicBezTo>
                  <a:cubicBezTo>
                    <a:pt x="f107" y="f108"/>
                    <a:pt x="f109" y="f110"/>
                    <a:pt x="f111" y="f112"/>
                  </a:cubicBezTo>
                  <a:cubicBezTo>
                    <a:pt x="f113" y="f114"/>
                    <a:pt x="f115" y="f116"/>
                    <a:pt x="f117" y="f118"/>
                  </a:cubicBezTo>
                  <a:cubicBezTo>
                    <a:pt x="f119" y="f120"/>
                    <a:pt x="f121" y="f4"/>
                    <a:pt x="f122" y="f4"/>
                  </a:cubicBezTo>
                  <a:cubicBezTo>
                    <a:pt x="f123" y="f4"/>
                    <a:pt x="f124" y="f125"/>
                    <a:pt x="f126" y="f127"/>
                  </a:cubicBezTo>
                  <a:cubicBezTo>
                    <a:pt x="f3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6"/>
                  </a:cubicBezTo>
                  <a:cubicBezTo>
                    <a:pt x="f138" y="f136"/>
                    <a:pt x="f139" y="f140"/>
                    <a:pt x="f141" y="f142"/>
                  </a:cubicBezTo>
                  <a:lnTo>
                    <a:pt x="f141" y="f142"/>
                  </a:lnTo>
                  <a:cubicBezTo>
                    <a:pt x="f143" y="f144"/>
                    <a:pt x="f145" y="f146"/>
                    <a:pt x="f147" y="f148"/>
                  </a:cubicBezTo>
                  <a:cubicBezTo>
                    <a:pt x="f149" y="f150"/>
                    <a:pt x="f151" y="f152"/>
                    <a:pt x="f153" y="f154"/>
                  </a:cubicBezTo>
                  <a:cubicBezTo>
                    <a:pt x="f155" y="f156"/>
                    <a:pt x="f157" y="f158"/>
                    <a:pt x="f159" y="f160"/>
                  </a:cubicBezTo>
                  <a:cubicBezTo>
                    <a:pt x="f161" y="f162"/>
                    <a:pt x="f163" y="f164"/>
                    <a:pt x="f165" y="f166"/>
                  </a:cubicBezTo>
                  <a:cubicBezTo>
                    <a:pt x="f167" y="f168"/>
                    <a:pt x="f169" y="f26"/>
                    <a:pt x="f25" y="f2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956;p74">
              <a:extLst>
                <a:ext uri="{FF2B5EF4-FFF2-40B4-BE49-F238E27FC236}">
                  <a16:creationId xmlns:a16="http://schemas.microsoft.com/office/drawing/2014/main" id="{D41A4837-BABC-CE3B-591C-11279AB9BA6F}"/>
                </a:ext>
              </a:extLst>
            </p:cNvPr>
            <p:cNvSpPr/>
            <p:nvPr/>
          </p:nvSpPr>
          <p:spPr>
            <a:xfrm>
              <a:off x="7015057" y="3111227"/>
              <a:ext cx="121048" cy="1485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15"/>
                <a:gd name="f4" fmla="val 9097"/>
                <a:gd name="f5" fmla="val 6576"/>
                <a:gd name="f6" fmla="val 6440"/>
                <a:gd name="f7" fmla="val 6314"/>
                <a:gd name="f8" fmla="val 46"/>
                <a:gd name="f9" fmla="val 6222"/>
                <a:gd name="f10" fmla="val 154"/>
                <a:gd name="f11" fmla="val 5928"/>
                <a:gd name="f12" fmla="val 483"/>
                <a:gd name="f13" fmla="val 5611"/>
                <a:gd name="f14" fmla="val 592"/>
                <a:gd name="f15" fmla="val 5290"/>
                <a:gd name="f16" fmla="val 4988"/>
                <a:gd name="f17" fmla="val 4683"/>
                <a:gd name="f18" fmla="val 496"/>
                <a:gd name="f19" fmla="val 4390"/>
                <a:gd name="f20" fmla="val 396"/>
                <a:gd name="f21" fmla="val 3964"/>
                <a:gd name="f22" fmla="val 242"/>
                <a:gd name="f23" fmla="val 3597"/>
                <a:gd name="f24" fmla="val 173"/>
                <a:gd name="f25" fmla="val 3279"/>
                <a:gd name="f26" fmla="val 1986"/>
                <a:gd name="f27" fmla="val 1492"/>
                <a:gd name="f28" fmla="val 1318"/>
                <a:gd name="f29" fmla="val 1020"/>
                <a:gd name="f30" fmla="val 2608"/>
                <a:gd name="f31" fmla="val 364"/>
                <a:gd name="f32" fmla="val 4353"/>
                <a:gd name="f33" fmla="val 1"/>
                <a:gd name="f34" fmla="val 6064"/>
                <a:gd name="f35" fmla="val 796"/>
                <a:gd name="f36" fmla="val 7360"/>
                <a:gd name="f37" fmla="val 847"/>
                <a:gd name="f38" fmla="val 8362"/>
                <a:gd name="f39" fmla="val 761"/>
                <a:gd name="f40" fmla="val 8984"/>
                <a:gd name="f41" fmla="val 1470"/>
                <a:gd name="f42" fmla="val 9088"/>
                <a:gd name="f43" fmla="val 1519"/>
                <a:gd name="f44" fmla="val 9094"/>
                <a:gd name="f45" fmla="val 1568"/>
                <a:gd name="f46" fmla="val 1614"/>
                <a:gd name="f47" fmla="val 2117"/>
                <a:gd name="f48" fmla="val 2435"/>
                <a:gd name="f49" fmla="val 8762"/>
                <a:gd name="f50" fmla="val 2593"/>
                <a:gd name="f51" fmla="val 8224"/>
                <a:gd name="f52" fmla="val 2634"/>
                <a:gd name="f53" fmla="val 8075"/>
                <a:gd name="f54" fmla="val 2578"/>
                <a:gd name="f55" fmla="val 7743"/>
                <a:gd name="f56" fmla="val 2746"/>
                <a:gd name="f57" fmla="val 2792"/>
                <a:gd name="f58" fmla="val 2854"/>
                <a:gd name="f59" fmla="val 7768"/>
                <a:gd name="f60" fmla="val 2938"/>
                <a:gd name="f61" fmla="val 7827"/>
                <a:gd name="f62" fmla="val 3173"/>
                <a:gd name="f63" fmla="val 7995"/>
                <a:gd name="f64" fmla="val 3380"/>
                <a:gd name="f65" fmla="val 8062"/>
                <a:gd name="f66" fmla="val 3567"/>
                <a:gd name="f67" fmla="val 4013"/>
                <a:gd name="f68" fmla="val 4340"/>
                <a:gd name="f69" fmla="val 7677"/>
                <a:gd name="f70" fmla="val 4632"/>
                <a:gd name="f71" fmla="val 5116"/>
                <a:gd name="f72" fmla="val 6842"/>
                <a:gd name="f73" fmla="val 4563"/>
                <a:gd name="f74" fmla="val 6358"/>
                <a:gd name="f75" fmla="val 4373"/>
                <a:gd name="f76" fmla="val 5839"/>
                <a:gd name="f77" fmla="val 4183"/>
                <a:gd name="f78" fmla="val 5321"/>
                <a:gd name="f79" fmla="val 3491"/>
                <a:gd name="f80" fmla="val 4750"/>
                <a:gd name="f81" fmla="val 4442"/>
                <a:gd name="f82" fmla="val 4249"/>
                <a:gd name="f83" fmla="val 4943"/>
                <a:gd name="f84" fmla="val 3990"/>
                <a:gd name="f85" fmla="val 5790"/>
                <a:gd name="f86" fmla="val 3852"/>
                <a:gd name="f87" fmla="val 5427"/>
                <a:gd name="f88" fmla="val 3057"/>
                <a:gd name="f89" fmla="val 5274"/>
                <a:gd name="f90" fmla="val 2713"/>
                <a:gd name="f91" fmla="val 5030"/>
                <a:gd name="f92" fmla="val 2616"/>
                <a:gd name="f93" fmla="val 4752"/>
                <a:gd name="f94" fmla="val 4400"/>
                <a:gd name="f95" fmla="val 3994"/>
                <a:gd name="f96" fmla="val 2771"/>
                <a:gd name="f97" fmla="val 3647"/>
                <a:gd name="f98" fmla="val 2780"/>
                <a:gd name="f99" fmla="val 3388"/>
                <a:gd name="f100" fmla="val 2815"/>
                <a:gd name="f101" fmla="val 3129"/>
                <a:gd name="f102" fmla="val 2850"/>
                <a:gd name="f103" fmla="val 2887"/>
                <a:gd name="f104" fmla="val 2919"/>
                <a:gd name="f105" fmla="val 2800"/>
                <a:gd name="f106" fmla="val 2487"/>
                <a:gd name="f107" fmla="val 3111"/>
                <a:gd name="f108" fmla="val 2262"/>
                <a:gd name="f109" fmla="val 3405"/>
                <a:gd name="f110" fmla="val 2037"/>
                <a:gd name="f111" fmla="val 3664"/>
                <a:gd name="f112" fmla="val 4321"/>
                <a:gd name="f113" fmla="val 2055"/>
                <a:gd name="f114" fmla="val 4995"/>
                <a:gd name="f115" fmla="val 5634"/>
                <a:gd name="f116" fmla="val 6481"/>
                <a:gd name="f117" fmla="val 6861"/>
                <a:gd name="f118" fmla="val 1553"/>
                <a:gd name="f119" fmla="val 7242"/>
                <a:gd name="f120" fmla="val 931"/>
                <a:gd name="f121" fmla="val 7414"/>
                <a:gd name="f122" fmla="val 689"/>
                <a:gd name="f123" fmla="val 7328"/>
                <a:gd name="f124" fmla="val 344"/>
                <a:gd name="f125" fmla="val 7086"/>
                <a:gd name="f126" fmla="val 188"/>
                <a:gd name="f127" fmla="val 6932"/>
                <a:gd name="f128" fmla="val 73"/>
                <a:gd name="f129" fmla="val 6746"/>
                <a:gd name="f130" fmla="*/ f0 1 7415"/>
                <a:gd name="f131" fmla="*/ f1 1 9097"/>
                <a:gd name="f132" fmla="val f2"/>
                <a:gd name="f133" fmla="val f3"/>
                <a:gd name="f134" fmla="val f4"/>
                <a:gd name="f135" fmla="+- f134 0 f132"/>
                <a:gd name="f136" fmla="+- f133 0 f132"/>
                <a:gd name="f137" fmla="*/ f136 1 7415"/>
                <a:gd name="f138" fmla="*/ f135 1 9097"/>
                <a:gd name="f139" fmla="*/ f132 1 f137"/>
                <a:gd name="f140" fmla="*/ f133 1 f137"/>
                <a:gd name="f141" fmla="*/ f132 1 f138"/>
                <a:gd name="f142" fmla="*/ f134 1 f138"/>
                <a:gd name="f143" fmla="*/ f139 f130 1"/>
                <a:gd name="f144" fmla="*/ f140 f130 1"/>
                <a:gd name="f145" fmla="*/ f142 f131 1"/>
                <a:gd name="f146" fmla="*/ f141 f1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3" t="f146" r="f144" b="f145"/>
              <a:pathLst>
                <a:path w="7415" h="909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"/>
                    <a:pt x="f46" y="f4"/>
                  </a:cubicBezTo>
                  <a:cubicBezTo>
                    <a:pt x="f47" y="f4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5"/>
                  </a:cubicBezTo>
                  <a:cubicBezTo>
                    <a:pt x="f57" y="f55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5"/>
                  </a:cubicBezTo>
                  <a:cubicBezTo>
                    <a:pt x="f67" y="f65"/>
                    <a:pt x="f68" y="f69"/>
                    <a:pt x="f70" y="f36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2"/>
                  </a:cubicBezTo>
                  <a:cubicBezTo>
                    <a:pt x="f94" y="f92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3" y="f56"/>
                    <a:pt x="f105" y="f106"/>
                    <a:pt x="f103" y="f48"/>
                  </a:cubicBezTo>
                  <a:cubicBezTo>
                    <a:pt x="f107" y="f108"/>
                    <a:pt x="f109" y="f110"/>
                    <a:pt x="f111" y="f110"/>
                  </a:cubicBezTo>
                  <a:cubicBezTo>
                    <a:pt x="f112" y="f113"/>
                    <a:pt x="f114" y="f108"/>
                    <a:pt x="f115" y="f108"/>
                  </a:cubicBezTo>
                  <a:cubicBezTo>
                    <a:pt x="f116" y="f108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957;p74">
              <a:extLst>
                <a:ext uri="{FF2B5EF4-FFF2-40B4-BE49-F238E27FC236}">
                  <a16:creationId xmlns:a16="http://schemas.microsoft.com/office/drawing/2014/main" id="{E538D240-FA03-75B4-604F-93B45272F505}"/>
                </a:ext>
              </a:extLst>
            </p:cNvPr>
            <p:cNvSpPr/>
            <p:nvPr/>
          </p:nvSpPr>
          <p:spPr>
            <a:xfrm>
              <a:off x="5826767" y="1740368"/>
              <a:ext cx="169858" cy="1064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05"/>
                <a:gd name="f4" fmla="val 6520"/>
                <a:gd name="f5" fmla="val 8970"/>
                <a:gd name="f6" fmla="val 1"/>
                <a:gd name="f7" fmla="val 6620"/>
                <a:gd name="f8" fmla="val 778"/>
                <a:gd name="f9" fmla="val 3786"/>
                <a:gd name="f10" fmla="val 294"/>
                <a:gd name="f11" fmla="val 1764"/>
                <a:gd name="f12" fmla="val 2576"/>
                <a:gd name="f13" fmla="val 502"/>
                <a:gd name="f14" fmla="val 3993"/>
                <a:gd name="f15" fmla="val 5410"/>
                <a:gd name="f16" fmla="val 1038"/>
                <a:gd name="f17" fmla="val 5876"/>
                <a:gd name="f18" fmla="val 2057"/>
                <a:gd name="f19" fmla="val 6274"/>
                <a:gd name="f20" fmla="val 3146"/>
                <a:gd name="f21" fmla="val 6499"/>
                <a:gd name="f22" fmla="val 4252"/>
                <a:gd name="f23" fmla="val 6516"/>
                <a:gd name="f24" fmla="val 4303"/>
                <a:gd name="f25" fmla="val 6518"/>
                <a:gd name="f26" fmla="val 4355"/>
                <a:gd name="f27" fmla="val 4406"/>
                <a:gd name="f28" fmla="val 4717"/>
                <a:gd name="f29" fmla="val 5012"/>
                <a:gd name="f30" fmla="val 6455"/>
                <a:gd name="f31" fmla="val 5116"/>
                <a:gd name="f32" fmla="val 6084"/>
                <a:gd name="f33" fmla="val 5237"/>
                <a:gd name="f34" fmla="val 5652"/>
                <a:gd name="f35" fmla="val 4892"/>
                <a:gd name="f36" fmla="val 5479"/>
                <a:gd name="f37" fmla="val 4563"/>
                <a:gd name="f38" fmla="val 5323"/>
                <a:gd name="f39" fmla="val 3094"/>
                <a:gd name="f40" fmla="val 4598"/>
                <a:gd name="f41" fmla="val 3630"/>
                <a:gd name="f42" fmla="val 3924"/>
                <a:gd name="f43" fmla="val 3198"/>
                <a:gd name="f44" fmla="val 5980"/>
                <a:gd name="f45" fmla="val 2144"/>
                <a:gd name="f46" fmla="val 7726"/>
                <a:gd name="f47" fmla="val 2126"/>
                <a:gd name="f48" fmla="val 9264"/>
                <a:gd name="f49" fmla="val 1487"/>
                <a:gd name="f50" fmla="val 9696"/>
                <a:gd name="f51" fmla="val 1331"/>
                <a:gd name="f52" fmla="val 10404"/>
                <a:gd name="f53" fmla="val 1556"/>
                <a:gd name="f54" fmla="val 10352"/>
                <a:gd name="f55" fmla="val 796"/>
                <a:gd name="f56" fmla="val 10301"/>
                <a:gd name="f57" fmla="val 35"/>
                <a:gd name="f58" fmla="val 9627"/>
                <a:gd name="f59" fmla="val 70"/>
                <a:gd name="f60" fmla="*/ f0 1 10405"/>
                <a:gd name="f61" fmla="*/ f1 1 6520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10405"/>
                <a:gd name="f68" fmla="*/ f65 1 6520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10405" h="6520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6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4"/>
                    <a:pt x="f27" y="f4"/>
                  </a:cubicBezTo>
                  <a:cubicBezTo>
                    <a:pt x="f28" y="f4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0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958;p74">
              <a:extLst>
                <a:ext uri="{FF2B5EF4-FFF2-40B4-BE49-F238E27FC236}">
                  <a16:creationId xmlns:a16="http://schemas.microsoft.com/office/drawing/2014/main" id="{81DFC33B-D622-0190-66CC-C27ACD911AD8}"/>
                </a:ext>
              </a:extLst>
            </p:cNvPr>
            <p:cNvSpPr/>
            <p:nvPr/>
          </p:nvSpPr>
          <p:spPr>
            <a:xfrm>
              <a:off x="5360423" y="1699887"/>
              <a:ext cx="160815" cy="579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851"/>
                <a:gd name="f4" fmla="val 3551"/>
                <a:gd name="f5" fmla="val 3896"/>
                <a:gd name="f6" fmla="val 1"/>
                <a:gd name="f7" fmla="val 2951"/>
                <a:gd name="f8" fmla="val 1998"/>
                <a:gd name="f9" fmla="val 113"/>
                <a:gd name="f10" fmla="val 1055"/>
                <a:gd name="f11" fmla="val 130"/>
                <a:gd name="f12" fmla="val 674"/>
                <a:gd name="f13" fmla="val 260"/>
                <a:gd name="f14" fmla="val 217"/>
                <a:gd name="f15" fmla="val 121"/>
                <a:gd name="f16" fmla="val 649"/>
                <a:gd name="f17" fmla="val 1046"/>
                <a:gd name="f18" fmla="val 173"/>
                <a:gd name="f19" fmla="val 1461"/>
                <a:gd name="f20" fmla="val 536"/>
                <a:gd name="f21" fmla="val 1651"/>
                <a:gd name="f22" fmla="val 1487"/>
                <a:gd name="f23" fmla="val 2256"/>
                <a:gd name="f24" fmla="val 2489"/>
                <a:gd name="f25" fmla="val 2792"/>
                <a:gd name="f26" fmla="val 3474"/>
                <a:gd name="f27" fmla="val 3345"/>
                <a:gd name="f28" fmla="val 3715"/>
                <a:gd name="f29" fmla="val 3472"/>
                <a:gd name="f30" fmla="val 3939"/>
                <a:gd name="f31" fmla="val 4149"/>
                <a:gd name="f32" fmla="val 4450"/>
                <a:gd name="f33" fmla="val 4723"/>
                <a:gd name="f34" fmla="val 3389"/>
                <a:gd name="f35" fmla="val 4978"/>
                <a:gd name="f36" fmla="val 2982"/>
                <a:gd name="f37" fmla="val 5203"/>
                <a:gd name="f38" fmla="val 2650"/>
                <a:gd name="f39" fmla="val 5511"/>
                <a:gd name="f40" fmla="val 2104"/>
                <a:gd name="f41" fmla="val 5931"/>
                <a:gd name="f42" fmla="val 6058"/>
                <a:gd name="f43" fmla="val 6195"/>
                <a:gd name="f44" fmla="val 2153"/>
                <a:gd name="f45" fmla="val 6343"/>
                <a:gd name="f46" fmla="val 2273"/>
                <a:gd name="f47" fmla="val 6982"/>
                <a:gd name="f48" fmla="val 2809"/>
                <a:gd name="f49" fmla="val 7673"/>
                <a:gd name="f50" fmla="val 2826"/>
                <a:gd name="f51" fmla="val 8365"/>
                <a:gd name="f52" fmla="val 2895"/>
                <a:gd name="f53" fmla="val 8588"/>
                <a:gd name="f54" fmla="val 2920"/>
                <a:gd name="f55" fmla="val 8869"/>
                <a:gd name="f56" fmla="val 3004"/>
                <a:gd name="f57" fmla="val 9118"/>
                <a:gd name="f58" fmla="val 9390"/>
                <a:gd name="f59" fmla="val 9623"/>
                <a:gd name="f60" fmla="val 2904"/>
                <a:gd name="f61" fmla="val 9695"/>
                <a:gd name="f62" fmla="val 2515"/>
                <a:gd name="f63" fmla="val 1789"/>
                <a:gd name="f64" fmla="val 9142"/>
                <a:gd name="f65" fmla="val 1668"/>
                <a:gd name="f66" fmla="val 8641"/>
                <a:gd name="f67" fmla="val 1478"/>
                <a:gd name="f68" fmla="val 6585"/>
                <a:gd name="f69" fmla="val 493"/>
                <a:gd name="f70" fmla="val 5704"/>
                <a:gd name="f71" fmla="val 104"/>
                <a:gd name="f72" fmla="val 4803"/>
                <a:gd name="f73" fmla="*/ f0 1 9851"/>
                <a:gd name="f74" fmla="*/ f1 1 3551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9851"/>
                <a:gd name="f81" fmla="*/ f78 1 3551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9851" h="355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1"/>
                    <a:pt x="f13" y="f14"/>
                    <a:pt x="f15" y="f16"/>
                  </a:cubicBezTo>
                  <a:cubicBezTo>
                    <a:pt x="f2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4"/>
                    <a:pt x="f31" y="f4"/>
                  </a:cubicBezTo>
                  <a:cubicBezTo>
                    <a:pt x="f32" y="f4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60"/>
                    <a:pt x="f61" y="f62"/>
                  </a:cubicBezTo>
                  <a:cubicBezTo>
                    <a:pt x="f3" y="f63"/>
                    <a:pt x="f64" y="f65"/>
                    <a:pt x="f66" y="f67"/>
                  </a:cubicBezTo>
                  <a:lnTo>
                    <a:pt x="f68" y="f69"/>
                  </a:lnTo>
                  <a:cubicBezTo>
                    <a:pt x="f70" y="f71"/>
                    <a:pt x="f72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959;p74">
              <a:extLst>
                <a:ext uri="{FF2B5EF4-FFF2-40B4-BE49-F238E27FC236}">
                  <a16:creationId xmlns:a16="http://schemas.microsoft.com/office/drawing/2014/main" id="{9429A2E0-2DBC-59E4-97F7-7990C21424BB}"/>
                </a:ext>
              </a:extLst>
            </p:cNvPr>
            <p:cNvSpPr/>
            <p:nvPr/>
          </p:nvSpPr>
          <p:spPr>
            <a:xfrm>
              <a:off x="5070119" y="2088782"/>
              <a:ext cx="75630" cy="756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633"/>
                <a:gd name="f4" fmla="val 2966"/>
                <a:gd name="f5" fmla="val 1"/>
                <a:gd name="f6" fmla="val 2951"/>
                <a:gd name="f7" fmla="val 2936"/>
                <a:gd name="f8" fmla="val 2921"/>
                <a:gd name="f9" fmla="val 1729"/>
                <a:gd name="f10" fmla="val 36"/>
                <a:gd name="f11" fmla="val 2421"/>
                <a:gd name="f12" fmla="val 139"/>
                <a:gd name="f13" fmla="val 3803"/>
                <a:gd name="f14" fmla="val 4252"/>
                <a:gd name="f15" fmla="val 502"/>
                <a:gd name="f16" fmla="val 4615"/>
                <a:gd name="f17" fmla="val 951"/>
                <a:gd name="f18" fmla="val 2956"/>
                <a:gd name="f19" fmla="val 4581"/>
                <a:gd name="f20" fmla="val 4632"/>
                <a:gd name="f21" fmla="val 3026"/>
                <a:gd name="f22" fmla="val 4529"/>
                <a:gd name="f23" fmla="val 1297"/>
                <a:gd name="f24" fmla="val 4478"/>
                <a:gd name="f25" fmla="val 482"/>
                <a:gd name="f26" fmla="val 3809"/>
                <a:gd name="f27" fmla="*/ f0 1 4633"/>
                <a:gd name="f28" fmla="*/ f1 1 4633"/>
                <a:gd name="f29" fmla="val f2"/>
                <a:gd name="f30" fmla="val f3"/>
                <a:gd name="f31" fmla="+- f30 0 f29"/>
                <a:gd name="f32" fmla="*/ f31 1 4633"/>
                <a:gd name="f33" fmla="*/ f29 1 f32"/>
                <a:gd name="f34" fmla="*/ f30 1 f32"/>
                <a:gd name="f35" fmla="*/ f33 f27 1"/>
                <a:gd name="f36" fmla="*/ f34 f27 1"/>
                <a:gd name="f37" fmla="*/ f34 f28 1"/>
                <a:gd name="f38" fmla="*/ f33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4633" h="4633">
                  <a:moveTo>
                    <a:pt x="f4" y="f5"/>
                  </a:moveTo>
                  <a:cubicBezTo>
                    <a:pt x="f6" y="f5"/>
                    <a:pt x="f7" y="f5"/>
                    <a:pt x="f8" y="f5"/>
                  </a:cubicBezTo>
                  <a:cubicBezTo>
                    <a:pt x="f9" y="f10"/>
                    <a:pt x="f5" y="f11"/>
                    <a:pt x="f12" y="f13"/>
                  </a:cubicBezTo>
                  <a:cubicBezTo>
                    <a:pt x="f12" y="f14"/>
                    <a:pt x="f15" y="f16"/>
                    <a:pt x="f17" y="f3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5"/>
                    <a:pt x="f4" y="f5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960;p74">
              <a:extLst>
                <a:ext uri="{FF2B5EF4-FFF2-40B4-BE49-F238E27FC236}">
                  <a16:creationId xmlns:a16="http://schemas.microsoft.com/office/drawing/2014/main" id="{BCE8E473-CBFE-1C3D-A27E-FBB830562FF1}"/>
                </a:ext>
              </a:extLst>
            </p:cNvPr>
            <p:cNvSpPr/>
            <p:nvPr/>
          </p:nvSpPr>
          <p:spPr>
            <a:xfrm>
              <a:off x="6977905" y="3293943"/>
              <a:ext cx="140625" cy="537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14"/>
                <a:gd name="f4" fmla="val 3295"/>
                <a:gd name="f5" fmla="val 8412"/>
                <a:gd name="f6" fmla="val 834"/>
                <a:gd name="f7" fmla="val 8408"/>
                <a:gd name="f8" fmla="val 835"/>
                <a:gd name="f9" fmla="val 8404"/>
                <a:gd name="f10" fmla="val 836"/>
                <a:gd name="f11" fmla="val 8401"/>
                <a:gd name="f12" fmla="val 837"/>
                <a:gd name="f13" fmla="val 8399"/>
                <a:gd name="f14" fmla="val 842"/>
                <a:gd name="f15" fmla="val 8396"/>
                <a:gd name="f16" fmla="val 846"/>
                <a:gd name="f17" fmla="val 8394"/>
                <a:gd name="f18" fmla="val 851"/>
                <a:gd name="f19" fmla="val 6441"/>
                <a:gd name="f20" fmla="val 1"/>
                <a:gd name="f21" fmla="val 5426"/>
                <a:gd name="f22" fmla="val 4424"/>
                <a:gd name="f23" fmla="val 103"/>
                <a:gd name="f24" fmla="val 3504"/>
                <a:gd name="f25" fmla="val 557"/>
                <a:gd name="f26" fmla="val 3268"/>
                <a:gd name="f27" fmla="val 683"/>
                <a:gd name="f28" fmla="val 3156"/>
                <a:gd name="f29" fmla="val 756"/>
                <a:gd name="f30" fmla="val 3064"/>
                <a:gd name="f31" fmla="val 2968"/>
                <a:gd name="f32" fmla="val 2895"/>
                <a:gd name="f33" fmla="val 675"/>
                <a:gd name="f34" fmla="val 2726"/>
                <a:gd name="f35" fmla="val 488"/>
                <a:gd name="f36" fmla="val 2440"/>
                <a:gd name="f37" fmla="val 160"/>
                <a:gd name="f38" fmla="val 2158"/>
                <a:gd name="f39" fmla="val 41"/>
                <a:gd name="f40" fmla="val 1882"/>
                <a:gd name="f41" fmla="val 1373"/>
                <a:gd name="f42" fmla="val 881"/>
                <a:gd name="f43" fmla="val 443"/>
                <a:gd name="f44" fmla="val 410"/>
                <a:gd name="f45" fmla="val 678"/>
                <a:gd name="f46" fmla="val 866"/>
                <a:gd name="f47" fmla="val 164"/>
                <a:gd name="f48" fmla="val 1612"/>
                <a:gd name="f49" fmla="val 452"/>
                <a:gd name="f50" fmla="val 455"/>
                <a:gd name="f51" fmla="val 459"/>
                <a:gd name="f52" fmla="val 462"/>
                <a:gd name="f53" fmla="val 518"/>
                <a:gd name="f54" fmla="val 1607"/>
                <a:gd name="f55" fmla="val 572"/>
                <a:gd name="f56" fmla="val 1605"/>
                <a:gd name="f57" fmla="val 625"/>
                <a:gd name="f58" fmla="val 1895"/>
                <a:gd name="f59" fmla="val 2508"/>
                <a:gd name="f60" fmla="val 2753"/>
                <a:gd name="f61" fmla="val 3184"/>
                <a:gd name="f62" fmla="val 3665"/>
                <a:gd name="f63" fmla="val 3259"/>
                <a:gd name="f64" fmla="val 3818"/>
                <a:gd name="f65" fmla="val 3955"/>
                <a:gd name="f66" fmla="val 4389"/>
                <a:gd name="f67" fmla="val 4667"/>
                <a:gd name="f68" fmla="val 2934"/>
                <a:gd name="f69" fmla="val 4575"/>
                <a:gd name="f70" fmla="val 2303"/>
                <a:gd name="f71" fmla="val 4523"/>
                <a:gd name="f72" fmla="val 1905"/>
                <a:gd name="f73" fmla="val 4541"/>
                <a:gd name="f74" fmla="val 1784"/>
                <a:gd name="f75" fmla="val 4973"/>
                <a:gd name="f76" fmla="val 1698"/>
                <a:gd name="f77" fmla="val 6127"/>
                <a:gd name="f78" fmla="val 1457"/>
                <a:gd name="f79" fmla="val 7264"/>
                <a:gd name="f80" fmla="val 1130"/>
                <a:gd name="f81" fmla="val 8535"/>
                <a:gd name="f82" fmla="val 525"/>
                <a:gd name="f83" fmla="val 8613"/>
                <a:gd name="f84" fmla="val 56"/>
                <a:gd name="f85" fmla="val 8256"/>
                <a:gd name="f86" fmla="val 7656"/>
                <a:gd name="f87" fmla="val 37"/>
                <a:gd name="f88" fmla="val 7046"/>
                <a:gd name="f89" fmla="*/ f0 1 8614"/>
                <a:gd name="f90" fmla="*/ f1 1 3295"/>
                <a:gd name="f91" fmla="val f2"/>
                <a:gd name="f92" fmla="val f3"/>
                <a:gd name="f93" fmla="val f4"/>
                <a:gd name="f94" fmla="+- f93 0 f91"/>
                <a:gd name="f95" fmla="+- f92 0 f91"/>
                <a:gd name="f96" fmla="*/ f95 1 8614"/>
                <a:gd name="f97" fmla="*/ f94 1 3295"/>
                <a:gd name="f98" fmla="*/ f91 1 f96"/>
                <a:gd name="f99" fmla="*/ f92 1 f96"/>
                <a:gd name="f100" fmla="*/ f91 1 f97"/>
                <a:gd name="f101" fmla="*/ f93 1 f97"/>
                <a:gd name="f102" fmla="*/ f98 f89 1"/>
                <a:gd name="f103" fmla="*/ f99 f89 1"/>
                <a:gd name="f104" fmla="*/ f101 f90 1"/>
                <a:gd name="f105" fmla="*/ f100 f9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2" t="f105" r="f103" b="f104"/>
              <a:pathLst>
                <a:path w="8614" h="3295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18"/>
                  </a:cubicBezTo>
                  <a:lnTo>
                    <a:pt x="f5" y="f6"/>
                  </a:lnTo>
                  <a:close/>
                  <a:moveTo>
                    <a:pt x="f19" y="f20"/>
                  </a:moveTo>
                  <a:cubicBezTo>
                    <a:pt x="f21" y="f20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39"/>
                  </a:cubicBezTo>
                  <a:cubicBezTo>
                    <a:pt x="f41" y="f39"/>
                    <a:pt x="f42" y="f43"/>
                    <a:pt x="f44" y="f45"/>
                  </a:cubicBezTo>
                  <a:cubicBezTo>
                    <a:pt x="f2" y="f46"/>
                    <a:pt x="f47" y="f48"/>
                    <a:pt x="f49" y="f48"/>
                  </a:cubicBezTo>
                  <a:cubicBezTo>
                    <a:pt x="f50" y="f48"/>
                    <a:pt x="f51" y="f48"/>
                    <a:pt x="f52" y="f48"/>
                  </a:cubicBez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60"/>
                    <a:pt x="f24" y="f61"/>
                  </a:cubicBezTo>
                  <a:cubicBezTo>
                    <a:pt x="f62" y="f63"/>
                    <a:pt x="f64" y="f4"/>
                    <a:pt x="f65" y="f4"/>
                  </a:cubicBezTo>
                  <a:cubicBezTo>
                    <a:pt x="f66" y="f4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11" y="f12"/>
                  </a:cubicBezTo>
                  <a:lnTo>
                    <a:pt x="f11" y="f12"/>
                  </a:lnTo>
                  <a:cubicBezTo>
                    <a:pt x="f81" y="f82"/>
                    <a:pt x="f83" y="f84"/>
                    <a:pt x="f85" y="f84"/>
                  </a:cubicBezTo>
                  <a:cubicBezTo>
                    <a:pt x="f86" y="f87"/>
                    <a:pt x="f88" y="f20"/>
                    <a:pt x="f19" y="f20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961;p74">
              <a:extLst>
                <a:ext uri="{FF2B5EF4-FFF2-40B4-BE49-F238E27FC236}">
                  <a16:creationId xmlns:a16="http://schemas.microsoft.com/office/drawing/2014/main" id="{B5ABC715-550D-F98A-4A8D-60DBD70CBF6A}"/>
                </a:ext>
              </a:extLst>
            </p:cNvPr>
            <p:cNvSpPr/>
            <p:nvPr/>
          </p:nvSpPr>
          <p:spPr>
            <a:xfrm>
              <a:off x="6745419" y="1756452"/>
              <a:ext cx="171203" cy="357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87"/>
                <a:gd name="f4" fmla="val 2193"/>
                <a:gd name="f5" fmla="val 2675"/>
                <a:gd name="f6" fmla="val 1"/>
                <a:gd name="f7" fmla="val 2260"/>
                <a:gd name="f8" fmla="val 122"/>
                <a:gd name="f9" fmla="val 1984"/>
                <a:gd name="f10" fmla="val 208"/>
                <a:gd name="f11" fmla="val 1707"/>
                <a:gd name="f12" fmla="val 260"/>
                <a:gd name="f13" fmla="val 1625"/>
                <a:gd name="f14" fmla="val 276"/>
                <a:gd name="f15" fmla="val 1533"/>
                <a:gd name="f16" fmla="val 281"/>
                <a:gd name="f17" fmla="val 1436"/>
                <a:gd name="f18" fmla="val 1238"/>
                <a:gd name="f19" fmla="val 1018"/>
                <a:gd name="f20" fmla="val 259"/>
                <a:gd name="f21" fmla="val 814"/>
                <a:gd name="f22" fmla="val 370"/>
                <a:gd name="f23" fmla="val 367"/>
                <a:gd name="f24" fmla="val 83"/>
                <a:gd name="f25" fmla="val 1055"/>
                <a:gd name="f26" fmla="val 160"/>
                <a:gd name="f27" fmla="val 1671"/>
                <a:gd name="f28" fmla="val 629"/>
                <a:gd name="f29" fmla="val 1783"/>
                <a:gd name="f30" fmla="val 1147"/>
                <a:gd name="f31" fmla="val 1443"/>
                <a:gd name="f32" fmla="val 1754"/>
                <a:gd name="f33" fmla="val 1746"/>
                <a:gd name="f34" fmla="val 2018"/>
                <a:gd name="f35" fmla="val 3176"/>
                <a:gd name="f36" fmla="val 1729"/>
                <a:gd name="f37" fmla="val 4334"/>
                <a:gd name="f38" fmla="val 5488"/>
                <a:gd name="f39" fmla="val 6641"/>
                <a:gd name="f40" fmla="val 7790"/>
                <a:gd name="f41" fmla="val 8931"/>
                <a:gd name="f42" fmla="val 2126"/>
                <a:gd name="f43" fmla="val 9064"/>
                <a:gd name="f44" fmla="val 2171"/>
                <a:gd name="f45" fmla="val 9201"/>
                <a:gd name="f46" fmla="val 2192"/>
                <a:gd name="f47" fmla="val 9336"/>
                <a:gd name="f48" fmla="val 9780"/>
                <a:gd name="f49" fmla="val 10194"/>
                <a:gd name="f50" fmla="val 1955"/>
                <a:gd name="f51" fmla="val 10314"/>
                <a:gd name="f52" fmla="val 1504"/>
                <a:gd name="f53" fmla="val 10486"/>
                <a:gd name="f54" fmla="val 813"/>
                <a:gd name="f55" fmla="val 9761"/>
                <a:gd name="f56" fmla="val 744"/>
                <a:gd name="f57" fmla="val 9294"/>
                <a:gd name="f58" fmla="val 606"/>
                <a:gd name="f59" fmla="val 8746"/>
                <a:gd name="f60" fmla="val 426"/>
                <a:gd name="f61" fmla="val 8189"/>
                <a:gd name="f62" fmla="val 7630"/>
                <a:gd name="f63" fmla="val 6715"/>
                <a:gd name="f64" fmla="val 5795"/>
                <a:gd name="f65" fmla="val 519"/>
                <a:gd name="f66" fmla="val 4900"/>
                <a:gd name="f67" fmla="val 4133"/>
                <a:gd name="f68" fmla="val 3384"/>
                <a:gd name="f69" fmla="val 409"/>
                <a:gd name="f70" fmla="*/ f0 1 10487"/>
                <a:gd name="f71" fmla="*/ f1 1 2193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10487"/>
                <a:gd name="f78" fmla="*/ f75 1 2193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10487" h="2193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15" y="f16"/>
                    <a:pt x="f17" y="f16"/>
                  </a:cubicBezTo>
                  <a:cubicBezTo>
                    <a:pt x="f18" y="f16"/>
                    <a:pt x="f19" y="f20"/>
                    <a:pt x="f21" y="f20"/>
                  </a:cubicBezTo>
                  <a:cubicBezTo>
                    <a:pt x="f22" y="f20"/>
                    <a:pt x="f6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3"/>
                  </a:cubicBezTo>
                  <a:cubicBezTo>
                    <a:pt x="f35" y="f36"/>
                    <a:pt x="f37" y="f13"/>
                    <a:pt x="f38" y="f13"/>
                  </a:cubicBezTo>
                  <a:cubicBezTo>
                    <a:pt x="f39" y="f13"/>
                    <a:pt x="f40" y="f36"/>
                    <a:pt x="f41" y="f42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22"/>
                    <a:pt x="f62" y="f22"/>
                  </a:cubicBezTo>
                  <a:cubicBezTo>
                    <a:pt x="f63" y="f22"/>
                    <a:pt x="f64" y="f65"/>
                    <a:pt x="f66" y="f65"/>
                  </a:cubicBezTo>
                  <a:cubicBezTo>
                    <a:pt x="f67" y="f65"/>
                    <a:pt x="f68" y="f69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962;p74">
              <a:extLst>
                <a:ext uri="{FF2B5EF4-FFF2-40B4-BE49-F238E27FC236}">
                  <a16:creationId xmlns:a16="http://schemas.microsoft.com/office/drawing/2014/main" id="{3381EB3E-3F35-4797-7E61-D86A510DB3F1}"/>
                </a:ext>
              </a:extLst>
            </p:cNvPr>
            <p:cNvSpPr/>
            <p:nvPr/>
          </p:nvSpPr>
          <p:spPr>
            <a:xfrm>
              <a:off x="7248951" y="3903308"/>
              <a:ext cx="82094" cy="6358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29"/>
                <a:gd name="f4" fmla="val 3895"/>
                <a:gd name="f5" fmla="val 4062"/>
                <a:gd name="f6" fmla="val 3557"/>
                <a:gd name="f7" fmla="val 2937"/>
                <a:gd name="f8" fmla="val 491"/>
                <a:gd name="f9" fmla="val 2445"/>
                <a:gd name="f10" fmla="val 2234"/>
                <a:gd name="f11" fmla="val 2046"/>
                <a:gd name="f12" fmla="val 401"/>
                <a:gd name="f13" fmla="val 1901"/>
                <a:gd name="f14" fmla="val 144"/>
                <a:gd name="f15" fmla="val 403"/>
                <a:gd name="f16" fmla="val 570"/>
                <a:gd name="f17" fmla="val 1975"/>
                <a:gd name="f18" fmla="val 225"/>
                <a:gd name="f19" fmla="val 2960"/>
                <a:gd name="f20" fmla="val 38"/>
                <a:gd name="f21" fmla="val 3485"/>
                <a:gd name="f22" fmla="val 566"/>
                <a:gd name="f23" fmla="val 3894"/>
                <a:gd name="f24" fmla="val 1172"/>
                <a:gd name="f25" fmla="val 1185"/>
                <a:gd name="f26" fmla="val 1197"/>
                <a:gd name="f27" fmla="val 1210"/>
                <a:gd name="f28" fmla="val 2298"/>
                <a:gd name="f29" fmla="val 3876"/>
                <a:gd name="f30" fmla="val 1630"/>
                <a:gd name="f31" fmla="val 4804"/>
                <a:gd name="f32" fmla="val 783"/>
                <a:gd name="f33" fmla="val 4638"/>
                <a:gd name="f34" fmla="val 185"/>
                <a:gd name="f35" fmla="val 4372"/>
                <a:gd name="f36" fmla="*/ f0 1 5029"/>
                <a:gd name="f37" fmla="*/ f1 1 3895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5029"/>
                <a:gd name="f44" fmla="*/ f41 1 3895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5029" h="3895">
                  <a:moveTo>
                    <a:pt x="f5" y="f2"/>
                  </a:moveTo>
                  <a:cubicBezTo>
                    <a:pt x="f6" y="f2"/>
                    <a:pt x="f7" y="f8"/>
                    <a:pt x="f9" y="f8"/>
                  </a:cubicBezTo>
                  <a:cubicBezTo>
                    <a:pt x="f10" y="f8"/>
                    <a:pt x="f11" y="f12"/>
                    <a:pt x="f13" y="f14"/>
                  </a:cubicBezTo>
                  <a:cubicBezTo>
                    <a:pt x="f2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3"/>
                  </a:cubicBezTo>
                  <a:cubicBezTo>
                    <a:pt x="f25" y="f23"/>
                    <a:pt x="f26" y="f23"/>
                    <a:pt x="f27" y="f23"/>
                  </a:cubicBezTo>
                  <a:cubicBezTo>
                    <a:pt x="f28" y="f29"/>
                    <a:pt x="f3" y="f30"/>
                    <a:pt x="f31" y="f32"/>
                  </a:cubicBezTo>
                  <a:cubicBezTo>
                    <a:pt x="f33" y="f34"/>
                    <a:pt x="f35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963;p74">
              <a:extLst>
                <a:ext uri="{FF2B5EF4-FFF2-40B4-BE49-F238E27FC236}">
                  <a16:creationId xmlns:a16="http://schemas.microsoft.com/office/drawing/2014/main" id="{27BA644B-6359-46B0-0F3E-5A45F38CDDCE}"/>
                </a:ext>
              </a:extLst>
            </p:cNvPr>
            <p:cNvSpPr/>
            <p:nvPr/>
          </p:nvSpPr>
          <p:spPr>
            <a:xfrm>
              <a:off x="6489478" y="2933450"/>
              <a:ext cx="53611" cy="8361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84"/>
                <a:gd name="f4" fmla="val 5122"/>
                <a:gd name="f5" fmla="val 519"/>
                <a:gd name="f6" fmla="val 1"/>
                <a:gd name="f7" fmla="val 380"/>
                <a:gd name="f8" fmla="val 139"/>
                <a:gd name="f9" fmla="val 104"/>
                <a:gd name="f10" fmla="val 1452"/>
                <a:gd name="f11" fmla="val 2766"/>
                <a:gd name="f12" fmla="val 4062"/>
                <a:gd name="f13" fmla="val 534"/>
                <a:gd name="f14" fmla="val 4660"/>
                <a:gd name="f15" fmla="val 796"/>
                <a:gd name="f16" fmla="val 1420"/>
                <a:gd name="f17" fmla="val 1500"/>
                <a:gd name="f18" fmla="val 1585"/>
                <a:gd name="f19" fmla="val 5114"/>
                <a:gd name="f20" fmla="val 1676"/>
                <a:gd name="f21" fmla="val 5099"/>
                <a:gd name="f22" fmla="val 2471"/>
                <a:gd name="f23" fmla="val 4978"/>
                <a:gd name="f24" fmla="val 4408"/>
                <a:gd name="f25" fmla="val 3111"/>
                <a:gd name="f26" fmla="val 3734"/>
                <a:gd name="f27" fmla="val 2748"/>
                <a:gd name="f28" fmla="val 2213"/>
                <a:gd name="f29" fmla="val 2108"/>
                <a:gd name="f30" fmla="val 744"/>
                <a:gd name="f31" fmla="*/ f0 1 3284"/>
                <a:gd name="f32" fmla="*/ f1 1 5122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3284"/>
                <a:gd name="f39" fmla="*/ f36 1 5122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3284" h="5122">
                  <a:moveTo>
                    <a:pt x="f5" y="f6"/>
                  </a:moveTo>
                  <a:lnTo>
                    <a:pt x="f7" y="f8"/>
                  </a:lnTo>
                  <a:cubicBezTo>
                    <a:pt x="f9" y="f10"/>
                    <a:pt x="f2" y="f11"/>
                    <a:pt x="f7" y="f12"/>
                  </a:cubicBezTo>
                  <a:cubicBezTo>
                    <a:pt x="f13" y="f14"/>
                    <a:pt x="f15" y="f4"/>
                    <a:pt x="f16" y="f4"/>
                  </a:cubicBezTo>
                  <a:cubicBezTo>
                    <a:pt x="f17" y="f4"/>
                    <a:pt x="f18" y="f19"/>
                    <a:pt x="f20" y="f21"/>
                  </a:cubicBezTo>
                  <a:cubicBezTo>
                    <a:pt x="f22" y="f23"/>
                    <a:pt x="f3" y="f24"/>
                    <a:pt x="f25" y="f26"/>
                  </a:cubicBezTo>
                  <a:cubicBezTo>
                    <a:pt x="f27" y="f28"/>
                    <a:pt x="f29" y="f30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964;p74">
              <a:extLst>
                <a:ext uri="{FF2B5EF4-FFF2-40B4-BE49-F238E27FC236}">
                  <a16:creationId xmlns:a16="http://schemas.microsoft.com/office/drawing/2014/main" id="{F8A32302-A5F9-9ADF-4CED-AAD6D3F84FA7}"/>
                </a:ext>
              </a:extLst>
            </p:cNvPr>
            <p:cNvSpPr/>
            <p:nvPr/>
          </p:nvSpPr>
          <p:spPr>
            <a:xfrm>
              <a:off x="6185339" y="1687040"/>
              <a:ext cx="104973" cy="4319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430"/>
                <a:gd name="f4" fmla="val 2646"/>
                <a:gd name="f5" fmla="val 1040"/>
                <a:gd name="f6" fmla="val 1"/>
                <a:gd name="f7" fmla="val 589"/>
                <a:gd name="f8" fmla="val 239"/>
                <a:gd name="f9" fmla="val 358"/>
                <a:gd name="f10" fmla="val 104"/>
                <a:gd name="f11" fmla="val 814"/>
                <a:gd name="f12" fmla="val 1108"/>
                <a:gd name="f13" fmla="val 191"/>
                <a:gd name="f14" fmla="val 1419"/>
                <a:gd name="f15" fmla="val 502"/>
                <a:gd name="f16" fmla="val 1470"/>
                <a:gd name="f17" fmla="val 1971"/>
                <a:gd name="f18" fmla="val 1885"/>
                <a:gd name="f19" fmla="val 3440"/>
                <a:gd name="f20" fmla="val 2283"/>
                <a:gd name="f21" fmla="val 4736"/>
                <a:gd name="f22" fmla="val 5427"/>
                <a:gd name="f23" fmla="val 2611"/>
                <a:gd name="f24" fmla="val 5928"/>
                <a:gd name="f25" fmla="val 6239"/>
                <a:gd name="f26" fmla="val 2127"/>
                <a:gd name="f27" fmla="val 6429"/>
                <a:gd name="f28" fmla="val 1851"/>
                <a:gd name="f29" fmla="val 6308"/>
                <a:gd name="f30" fmla="val 6066"/>
                <a:gd name="f31" fmla="val 4373"/>
                <a:gd name="f32" fmla="val 1021"/>
                <a:gd name="f33" fmla="val 2852"/>
                <a:gd name="f34" fmla="val 36"/>
                <a:gd name="f35" fmla="val 1072"/>
                <a:gd name="f36" fmla="val 2"/>
                <a:gd name="f37" fmla="val 1061"/>
                <a:gd name="f38" fmla="val 1051"/>
                <a:gd name="f39" fmla="*/ f0 1 6430"/>
                <a:gd name="f40" fmla="*/ f1 1 2646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6430"/>
                <a:gd name="f47" fmla="*/ f44 1 2646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6430" h="264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6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4"/>
                  </a:cubicBezTo>
                  <a:cubicBezTo>
                    <a:pt x="f22" y="f23"/>
                    <a:pt x="f24" y="f23"/>
                    <a:pt x="f25" y="f26"/>
                  </a:cubicBezTo>
                  <a:cubicBezTo>
                    <a:pt x="f27" y="f28"/>
                    <a:pt x="f29" y="f16"/>
                    <a:pt x="f30" y="f14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6"/>
                    <a:pt x="f38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965;p74">
              <a:extLst>
                <a:ext uri="{FF2B5EF4-FFF2-40B4-BE49-F238E27FC236}">
                  <a16:creationId xmlns:a16="http://schemas.microsoft.com/office/drawing/2014/main" id="{BFF9B00E-7482-7BFA-3765-55D00DF45D9E}"/>
                </a:ext>
              </a:extLst>
            </p:cNvPr>
            <p:cNvSpPr/>
            <p:nvPr/>
          </p:nvSpPr>
          <p:spPr>
            <a:xfrm>
              <a:off x="5463402" y="1687644"/>
              <a:ext cx="77038" cy="36383"/>
            </a:xfrm>
            <a:custGeom>
              <a:avLst/>
              <a:gdLst>
                <a:gd name="f0" fmla="val 180"/>
                <a:gd name="f1" fmla="val w"/>
                <a:gd name="f2" fmla="val h"/>
                <a:gd name="f3" fmla="val 0"/>
                <a:gd name="f4" fmla="val 4719"/>
                <a:gd name="f5" fmla="val 2229"/>
                <a:gd name="f6" fmla="val 747"/>
                <a:gd name="f7" fmla="val 407"/>
                <a:gd name="f8" fmla="val 65"/>
                <a:gd name="f9" fmla="val 161"/>
                <a:gd name="f10" fmla="val 18"/>
                <a:gd name="f11" fmla="val 690"/>
                <a:gd name="f12" fmla="val 863"/>
                <a:gd name="f13" fmla="val 190"/>
                <a:gd name="f14" fmla="val 1053"/>
                <a:gd name="f15" fmla="val 277"/>
                <a:gd name="f16" fmla="val 1243"/>
                <a:gd name="f17" fmla="val 2333"/>
                <a:gd name="f18" fmla="val 2228"/>
                <a:gd name="f19" fmla="val 2437"/>
                <a:gd name="f20" fmla="val 2220"/>
                <a:gd name="f21" fmla="val 2541"/>
                <a:gd name="f22" fmla="val 2644"/>
                <a:gd name="f23" fmla="val 2748"/>
                <a:gd name="f24" fmla="val 2852"/>
                <a:gd name="f25" fmla="val 2955"/>
                <a:gd name="f26" fmla="val 2211"/>
                <a:gd name="f27" fmla="val 3647"/>
                <a:gd name="f28" fmla="val 2142"/>
                <a:gd name="f29" fmla="val 4718"/>
                <a:gd name="f30" fmla="val 2090"/>
                <a:gd name="f31" fmla="val 4511"/>
                <a:gd name="f32" fmla="val 1261"/>
                <a:gd name="f33" fmla="val 4255"/>
                <a:gd name="f34" fmla="val 308"/>
                <a:gd name="f35" fmla="val 3582"/>
                <a:gd name="f36" fmla="val 187"/>
                <a:gd name="f37" fmla="val 2842"/>
                <a:gd name="f38" fmla="val 2589"/>
                <a:gd name="f39" fmla="val 2328"/>
                <a:gd name="f40" fmla="val 201"/>
                <a:gd name="f41" fmla="val 2074"/>
                <a:gd name="f42" fmla="val 1762"/>
                <a:gd name="f43" fmla="val 1460"/>
                <a:gd name="f44" fmla="val 1193"/>
                <a:gd name="f45" fmla="val 85"/>
                <a:gd name="f46" fmla="val 1066"/>
                <a:gd name="f47" fmla="val 36"/>
                <a:gd name="f48" fmla="val 907"/>
                <a:gd name="f49" fmla="*/ f1 1 4719"/>
                <a:gd name="f50" fmla="*/ f2 1 2229"/>
                <a:gd name="f51" fmla="val f3"/>
                <a:gd name="f52" fmla="val f4"/>
                <a:gd name="f53" fmla="val f5"/>
                <a:gd name="f54" fmla="+- f53 0 f51"/>
                <a:gd name="f55" fmla="+- f52 0 f51"/>
                <a:gd name="f56" fmla="*/ f55 1 4719"/>
                <a:gd name="f57" fmla="*/ f54 1 2229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4719" h="2229">
                  <a:moveTo>
                    <a:pt x="f6" y="f3"/>
                  </a:moveTo>
                  <a:cubicBezTo>
                    <a:pt x="f7" y="f3"/>
                    <a:pt x="f8" y="f9"/>
                    <a:pt x="f10" y="f11"/>
                  </a:cubicBezTo>
                  <a:cubicBezTo>
                    <a:pt x="f3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20"/>
                    <a:pt x="f22" y="f20"/>
                  </a:cubicBezTo>
                  <a:cubicBezTo>
                    <a:pt x="f23" y="f20"/>
                    <a:pt x="f24" y="f20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40"/>
                    <a:pt x="f41" y="f40"/>
                  </a:cubicBezTo>
                  <a:cubicBezTo>
                    <a:pt x="f42" y="f40"/>
                    <a:pt x="f43" y="f0"/>
                    <a:pt x="f44" y="f45"/>
                  </a:cubicBezTo>
                  <a:cubicBezTo>
                    <a:pt x="f46" y="f47"/>
                    <a:pt x="f48" y="f3"/>
                    <a:pt x="f6" y="f3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966;p74">
              <a:extLst>
                <a:ext uri="{FF2B5EF4-FFF2-40B4-BE49-F238E27FC236}">
                  <a16:creationId xmlns:a16="http://schemas.microsoft.com/office/drawing/2014/main" id="{2A8329C5-E192-C0F6-25C1-8752E23E14E3}"/>
                </a:ext>
              </a:extLst>
            </p:cNvPr>
            <p:cNvSpPr/>
            <p:nvPr/>
          </p:nvSpPr>
          <p:spPr>
            <a:xfrm>
              <a:off x="7083628" y="3297088"/>
              <a:ext cx="83521" cy="5005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16"/>
                <a:gd name="f4" fmla="val 3066"/>
                <a:gd name="f5" fmla="val 4184"/>
                <a:gd name="f6" fmla="val 1"/>
                <a:gd name="f7" fmla="val 4093"/>
                <a:gd name="f8" fmla="val 4000"/>
                <a:gd name="f9" fmla="val 13"/>
                <a:gd name="f10" fmla="val 3906"/>
                <a:gd name="f11" fmla="val 36"/>
                <a:gd name="f12" fmla="val 3232"/>
                <a:gd name="f13" fmla="val 209"/>
                <a:gd name="f14" fmla="val 2575"/>
                <a:gd name="f15" fmla="val 416"/>
                <a:gd name="f16" fmla="val 1918"/>
                <a:gd name="f17" fmla="val 641"/>
                <a:gd name="f18" fmla="val 1936"/>
                <a:gd name="f19" fmla="val 1659"/>
                <a:gd name="f20" fmla="val 848"/>
                <a:gd name="f21" fmla="val 1383"/>
                <a:gd name="f22" fmla="val 1038"/>
                <a:gd name="f23" fmla="val 1089"/>
                <a:gd name="f24" fmla="val 1194"/>
                <a:gd name="f25" fmla="val 432"/>
                <a:gd name="f26" fmla="val 1505"/>
                <a:gd name="f27" fmla="val 2093"/>
                <a:gd name="f28" fmla="val 311"/>
                <a:gd name="f29" fmla="val 2680"/>
                <a:gd name="f30" fmla="val 460"/>
                <a:gd name="f31" fmla="val 2964"/>
                <a:gd name="f32" fmla="val 650"/>
                <a:gd name="f33" fmla="val 3065"/>
                <a:gd name="f34" fmla="val 856"/>
                <a:gd name="f35" fmla="val 1178"/>
                <a:gd name="f36" fmla="val 1537"/>
                <a:gd name="f37" fmla="val 2818"/>
                <a:gd name="f38" fmla="val 1832"/>
                <a:gd name="f39" fmla="val 2628"/>
                <a:gd name="f40" fmla="val 2558"/>
                <a:gd name="f41" fmla="val 3370"/>
                <a:gd name="f42" fmla="val 1695"/>
                <a:gd name="f43" fmla="val 4234"/>
                <a:gd name="f44" fmla="val 1436"/>
                <a:gd name="f45" fmla="val 4631"/>
                <a:gd name="f46" fmla="val 1332"/>
                <a:gd name="f47" fmla="val 5115"/>
                <a:gd name="f48" fmla="val 1108"/>
                <a:gd name="f49" fmla="val 4994"/>
                <a:gd name="f50" fmla="val 606"/>
                <a:gd name="f51" fmla="val 4883"/>
                <a:gd name="f52" fmla="val 203"/>
                <a:gd name="f53" fmla="val 4559"/>
                <a:gd name="f54" fmla="*/ f0 1 5116"/>
                <a:gd name="f55" fmla="*/ f1 1 3066"/>
                <a:gd name="f56" fmla="val f2"/>
                <a:gd name="f57" fmla="val f3"/>
                <a:gd name="f58" fmla="val f4"/>
                <a:gd name="f59" fmla="+- f58 0 f56"/>
                <a:gd name="f60" fmla="+- f57 0 f56"/>
                <a:gd name="f61" fmla="*/ f60 1 5116"/>
                <a:gd name="f62" fmla="*/ f59 1 3066"/>
                <a:gd name="f63" fmla="*/ f56 1 f61"/>
                <a:gd name="f64" fmla="*/ f57 1 f61"/>
                <a:gd name="f65" fmla="*/ f56 1 f62"/>
                <a:gd name="f66" fmla="*/ f58 1 f62"/>
                <a:gd name="f67" fmla="*/ f63 f54 1"/>
                <a:gd name="f68" fmla="*/ f64 f54 1"/>
                <a:gd name="f69" fmla="*/ f66 f55 1"/>
                <a:gd name="f70" fmla="*/ f65 f5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7" t="f70" r="f68" b="f69"/>
              <a:pathLst>
                <a:path w="5116" h="306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lnTo>
                    <a:pt x="f18" y="f17"/>
                  </a:ln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" y="f27"/>
                    <a:pt x="f28" y="f29"/>
                  </a:cubicBezTo>
                  <a:cubicBezTo>
                    <a:pt x="f30" y="f31"/>
                    <a:pt x="f32" y="f33"/>
                    <a:pt x="f34" y="f33"/>
                  </a:cubicBezTo>
                  <a:cubicBezTo>
                    <a:pt x="f35" y="f33"/>
                    <a:pt x="f36" y="f37"/>
                    <a:pt x="f38" y="f39"/>
                  </a:cubicBezTo>
                  <a:cubicBezTo>
                    <a:pt x="f40" y="f27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967;p74">
              <a:extLst>
                <a:ext uri="{FF2B5EF4-FFF2-40B4-BE49-F238E27FC236}">
                  <a16:creationId xmlns:a16="http://schemas.microsoft.com/office/drawing/2014/main" id="{6CE44E7E-7EF2-0D8D-1053-9EA21AF0F197}"/>
                </a:ext>
              </a:extLst>
            </p:cNvPr>
            <p:cNvSpPr/>
            <p:nvPr/>
          </p:nvSpPr>
          <p:spPr>
            <a:xfrm>
              <a:off x="7111032" y="2644837"/>
              <a:ext cx="44256" cy="612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11"/>
                <a:gd name="f4" fmla="val 3754"/>
                <a:gd name="f5" fmla="val 1532"/>
                <a:gd name="f6" fmla="val 1516"/>
                <a:gd name="f7" fmla="val 1500"/>
                <a:gd name="f8" fmla="val 1484"/>
                <a:gd name="f9" fmla="val 1"/>
                <a:gd name="f10" fmla="val 187"/>
                <a:gd name="f11" fmla="val 53"/>
                <a:gd name="f12" fmla="val 239"/>
                <a:gd name="f13" fmla="val 1332"/>
                <a:gd name="f14" fmla="val 101"/>
                <a:gd name="f15" fmla="val 2265"/>
                <a:gd name="f16" fmla="val 3066"/>
                <a:gd name="f17" fmla="val 465"/>
                <a:gd name="f18" fmla="val 1243"/>
                <a:gd name="f19" fmla="val 1271"/>
                <a:gd name="f20" fmla="val 1299"/>
                <a:gd name="f21" fmla="val 3753"/>
                <a:gd name="f22" fmla="val 1328"/>
                <a:gd name="f23" fmla="val 3751"/>
                <a:gd name="f24" fmla="val 3682"/>
                <a:gd name="f25" fmla="val 1967"/>
                <a:gd name="f26" fmla="val 2403"/>
                <a:gd name="f27" fmla="val 2313"/>
                <a:gd name="f28" fmla="val 1815"/>
                <a:gd name="f29" fmla="val 2228"/>
                <a:gd name="f30" fmla="val 1050"/>
                <a:gd name="f31" fmla="val 2528"/>
                <a:gd name="f32" fmla="*/ f0 1 2711"/>
                <a:gd name="f33" fmla="*/ f1 1 3754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2711"/>
                <a:gd name="f40" fmla="*/ f37 1 3754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2711" h="3753">
                  <a:moveTo>
                    <a:pt x="f5" y="f2"/>
                  </a:moveTo>
                  <a:cubicBezTo>
                    <a:pt x="f6" y="f2"/>
                    <a:pt x="f7" y="f2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9" y="f16"/>
                    <a:pt x="f17" y="f4"/>
                    <a:pt x="f18" y="f4"/>
                  </a:cubicBezTo>
                  <a:cubicBezTo>
                    <a:pt x="f19" y="f4"/>
                    <a:pt x="f20" y="f21"/>
                    <a:pt x="f22" y="f23"/>
                  </a:cubicBezTo>
                  <a:cubicBezTo>
                    <a:pt x="f3" y="f24"/>
                    <a:pt x="f25" y="f26"/>
                    <a:pt x="f27" y="f28"/>
                  </a:cubicBezTo>
                  <a:cubicBezTo>
                    <a:pt x="f29" y="f30"/>
                    <a:pt x="f31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968;p74">
              <a:extLst>
                <a:ext uri="{FF2B5EF4-FFF2-40B4-BE49-F238E27FC236}">
                  <a16:creationId xmlns:a16="http://schemas.microsoft.com/office/drawing/2014/main" id="{4CA652F0-9AEF-EB84-D789-9714CC7061BF}"/>
                </a:ext>
              </a:extLst>
            </p:cNvPr>
            <p:cNvSpPr/>
            <p:nvPr/>
          </p:nvSpPr>
          <p:spPr>
            <a:xfrm>
              <a:off x="7106186" y="2904116"/>
              <a:ext cx="49386" cy="635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25"/>
                <a:gd name="f4" fmla="val 3891"/>
                <a:gd name="f5" fmla="val 2403"/>
                <a:gd name="f6" fmla="val 1"/>
                <a:gd name="f7" fmla="val 2178"/>
                <a:gd name="f8" fmla="val 1971"/>
                <a:gd name="f9" fmla="val 104"/>
                <a:gd name="f10" fmla="val 1850"/>
                <a:gd name="f11" fmla="val 277"/>
                <a:gd name="f12" fmla="val 1504"/>
                <a:gd name="f13" fmla="val 1193"/>
                <a:gd name="f14" fmla="val 882"/>
                <a:gd name="f15" fmla="val 1884"/>
                <a:gd name="f16" fmla="val 2610"/>
                <a:gd name="f17" fmla="val 35"/>
                <a:gd name="f18" fmla="val 2869"/>
                <a:gd name="f19" fmla="val 3284"/>
                <a:gd name="f20" fmla="val 208"/>
                <a:gd name="f21" fmla="val 3578"/>
                <a:gd name="f22" fmla="val 326"/>
                <a:gd name="f23" fmla="val 3766"/>
                <a:gd name="f24" fmla="val 507"/>
                <a:gd name="f25" fmla="val 3890"/>
                <a:gd name="f26" fmla="val 682"/>
                <a:gd name="f27" fmla="val 764"/>
                <a:gd name="f28" fmla="val 845"/>
                <a:gd name="f29" fmla="val 3863"/>
                <a:gd name="f30" fmla="val 916"/>
                <a:gd name="f31" fmla="val 3802"/>
                <a:gd name="f32" fmla="val 1815"/>
                <a:gd name="f33" fmla="val 3128"/>
                <a:gd name="f34" fmla="val 2731"/>
                <a:gd name="f35" fmla="val 2420"/>
                <a:gd name="f36" fmla="val 1452"/>
                <a:gd name="f37" fmla="val 2973"/>
                <a:gd name="f38" fmla="val 744"/>
                <a:gd name="f39" fmla="val 2921"/>
                <a:gd name="f40" fmla="val 225"/>
                <a:gd name="f41" fmla="*/ f0 1 3025"/>
                <a:gd name="f42" fmla="*/ f1 1 3891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3025"/>
                <a:gd name="f49" fmla="*/ f46 1 3891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3025" h="389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1" y="f16"/>
                  </a:cubicBezTo>
                  <a:cubicBezTo>
                    <a:pt x="f17" y="f18"/>
                    <a:pt x="f6" y="f19"/>
                    <a:pt x="f20" y="f21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9"/>
                    <a:pt x="f30" y="f31"/>
                  </a:cubicBezTo>
                  <a:cubicBezTo>
                    <a:pt x="f32" y="f33"/>
                    <a:pt x="f34" y="f35"/>
                    <a:pt x="f3" y="f36"/>
                  </a:cubicBezTo>
                  <a:cubicBezTo>
                    <a:pt x="f37" y="f38"/>
                    <a:pt x="f39" y="f40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969;p74">
              <a:extLst>
                <a:ext uri="{FF2B5EF4-FFF2-40B4-BE49-F238E27FC236}">
                  <a16:creationId xmlns:a16="http://schemas.microsoft.com/office/drawing/2014/main" id="{6570CE1D-9CD4-68F0-FA94-46B8A7ADBE72}"/>
                </a:ext>
              </a:extLst>
            </p:cNvPr>
            <p:cNvSpPr/>
            <p:nvPr/>
          </p:nvSpPr>
          <p:spPr>
            <a:xfrm>
              <a:off x="5712503" y="1685358"/>
              <a:ext cx="72813" cy="309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60"/>
                <a:gd name="f4" fmla="val 1893"/>
                <a:gd name="f5" fmla="val 1539"/>
                <a:gd name="f6" fmla="val 105"/>
                <a:gd name="f7" fmla="val 969"/>
                <a:gd name="f8" fmla="val 243"/>
                <a:gd name="f9" fmla="val 139"/>
                <a:gd name="f10" fmla="val 1"/>
                <a:gd name="f11" fmla="val 70"/>
                <a:gd name="f12" fmla="val 744"/>
                <a:gd name="f13" fmla="val 1418"/>
                <a:gd name="f14" fmla="val 813"/>
                <a:gd name="f15" fmla="val 1332"/>
                <a:gd name="f16" fmla="val 1556"/>
                <a:gd name="f17" fmla="val 1764"/>
                <a:gd name="f18" fmla="val 1677"/>
                <a:gd name="f19" fmla="val 2213"/>
                <a:gd name="f20" fmla="val 2645"/>
                <a:gd name="f21" fmla="val 1815"/>
                <a:gd name="f22" fmla="val 2898"/>
                <a:gd name="f23" fmla="val 1847"/>
                <a:gd name="f24" fmla="val 3179"/>
                <a:gd name="f25" fmla="val 3440"/>
                <a:gd name="f26" fmla="val 3890"/>
                <a:gd name="f27" fmla="val 4279"/>
                <a:gd name="f28" fmla="val 1756"/>
                <a:gd name="f29" fmla="val 4356"/>
                <a:gd name="f30" fmla="val 1176"/>
                <a:gd name="f31" fmla="val 4459"/>
                <a:gd name="f32" fmla="val 346"/>
                <a:gd name="f33" fmla="val 3561"/>
                <a:gd name="f34" fmla="val 416"/>
                <a:gd name="f35" fmla="val 2956"/>
                <a:gd name="f36" fmla="val 329"/>
                <a:gd name="f37" fmla="*/ f0 1 4460"/>
                <a:gd name="f38" fmla="*/ f1 1 1893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4460"/>
                <a:gd name="f45" fmla="*/ f42 1 1893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4460" h="1893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0" y="f13"/>
                    <a:pt x="f14" y="f13"/>
                    <a:pt x="f15" y="f16"/>
                  </a:cubicBezTo>
                  <a:cubicBezTo>
                    <a:pt x="f17" y="f18"/>
                    <a:pt x="f19" y="f17"/>
                    <a:pt x="f20" y="f21"/>
                  </a:cubicBezTo>
                  <a:cubicBezTo>
                    <a:pt x="f22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lnTo>
                    <a:pt x="f5" y="f6"/>
                  </a:ln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970;p74">
              <a:extLst>
                <a:ext uri="{FF2B5EF4-FFF2-40B4-BE49-F238E27FC236}">
                  <a16:creationId xmlns:a16="http://schemas.microsoft.com/office/drawing/2014/main" id="{42F3CAB2-FAD2-8B0D-AD76-499EF27261C1}"/>
                </a:ext>
              </a:extLst>
            </p:cNvPr>
            <p:cNvSpPr/>
            <p:nvPr/>
          </p:nvSpPr>
          <p:spPr>
            <a:xfrm>
              <a:off x="7716301" y="3519223"/>
              <a:ext cx="48371" cy="522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963"/>
                <a:gd name="f4" fmla="val 3202"/>
                <a:gd name="f5" fmla="val 573"/>
                <a:gd name="f6" fmla="val 1"/>
                <a:gd name="f7" fmla="val 233"/>
                <a:gd name="f8" fmla="val 333"/>
                <a:gd name="f9" fmla="val 59"/>
                <a:gd name="f10" fmla="val 704"/>
                <a:gd name="f11" fmla="val 284"/>
                <a:gd name="f12" fmla="val 1965"/>
                <a:gd name="f13" fmla="val 1096"/>
                <a:gd name="f14" fmla="val 2777"/>
                <a:gd name="f15" fmla="val 2289"/>
                <a:gd name="f16" fmla="val 3175"/>
                <a:gd name="f17" fmla="val 2343"/>
                <a:gd name="f18" fmla="val 3193"/>
                <a:gd name="f19" fmla="val 2395"/>
                <a:gd name="f20" fmla="val 2445"/>
                <a:gd name="f21" fmla="val 2729"/>
                <a:gd name="f22" fmla="val 2933"/>
                <a:gd name="f23" fmla="val 2914"/>
                <a:gd name="f24" fmla="val 2414"/>
                <a:gd name="f25" fmla="val 2341"/>
                <a:gd name="f26" fmla="val 1619"/>
                <a:gd name="f27" fmla="val 1960"/>
                <a:gd name="f28" fmla="val 427"/>
                <a:gd name="f29" fmla="val 751"/>
                <a:gd name="f30" fmla="val 30"/>
                <a:gd name="f31" fmla="val 689"/>
                <a:gd name="f32" fmla="val 10"/>
                <a:gd name="f33" fmla="val 630"/>
                <a:gd name="f34" fmla="*/ f0 1 2963"/>
                <a:gd name="f35" fmla="*/ f1 1 3202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2963"/>
                <a:gd name="f42" fmla="*/ f39 1 3202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2963" h="3202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971;p74">
              <a:extLst>
                <a:ext uri="{FF2B5EF4-FFF2-40B4-BE49-F238E27FC236}">
                  <a16:creationId xmlns:a16="http://schemas.microsoft.com/office/drawing/2014/main" id="{642646D7-7025-AF08-F689-22CEC304B434}"/>
                </a:ext>
              </a:extLst>
            </p:cNvPr>
            <p:cNvSpPr/>
            <p:nvPr/>
          </p:nvSpPr>
          <p:spPr>
            <a:xfrm>
              <a:off x="7277746" y="3071917"/>
              <a:ext cx="43150" cy="5211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643"/>
                <a:gd name="f4" fmla="val 3192"/>
                <a:gd name="f5" fmla="val 1295"/>
                <a:gd name="f6" fmla="val 1"/>
                <a:gd name="f7" fmla="val 1273"/>
                <a:gd name="f8" fmla="val 1250"/>
                <a:gd name="f9" fmla="val 2"/>
                <a:gd name="f10" fmla="val 1226"/>
                <a:gd name="f11" fmla="val 4"/>
                <a:gd name="f12" fmla="val 275"/>
                <a:gd name="f13" fmla="val 108"/>
                <a:gd name="f14" fmla="val 51"/>
                <a:gd name="f15" fmla="val 954"/>
                <a:gd name="f16" fmla="val 33"/>
                <a:gd name="f17" fmla="val 1732"/>
                <a:gd name="f18" fmla="val 2354"/>
                <a:gd name="f19" fmla="val 200"/>
                <a:gd name="f20" fmla="val 910"/>
                <a:gd name="f21" fmla="val 950"/>
                <a:gd name="f22" fmla="val 992"/>
                <a:gd name="f23" fmla="val 3189"/>
                <a:gd name="f24" fmla="val 1036"/>
                <a:gd name="f25" fmla="val 3184"/>
                <a:gd name="f26" fmla="val 2959"/>
                <a:gd name="f27" fmla="val 1640"/>
                <a:gd name="f28" fmla="val 1767"/>
                <a:gd name="f29" fmla="val 1110"/>
                <a:gd name="f30" fmla="val 1740"/>
                <a:gd name="f31" fmla="val 547"/>
                <a:gd name="f32" fmla="val 1792"/>
                <a:gd name="f33" fmla="*/ f0 1 2643"/>
                <a:gd name="f34" fmla="*/ f1 1 3192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2643"/>
                <a:gd name="f41" fmla="*/ f38 1 3192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2643" h="319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6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3" y="f26"/>
                    <a:pt x="f27" y="f28"/>
                    <a:pt x="f27" y="f29"/>
                  </a:cubicBezTo>
                  <a:cubicBezTo>
                    <a:pt x="f30" y="f31"/>
                    <a:pt x="f32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972;p74">
              <a:extLst>
                <a:ext uri="{FF2B5EF4-FFF2-40B4-BE49-F238E27FC236}">
                  <a16:creationId xmlns:a16="http://schemas.microsoft.com/office/drawing/2014/main" id="{3165B127-C04D-788A-E600-9A2127F442F1}"/>
                </a:ext>
              </a:extLst>
            </p:cNvPr>
            <p:cNvSpPr/>
            <p:nvPr/>
          </p:nvSpPr>
          <p:spPr>
            <a:xfrm>
              <a:off x="5799399" y="1680283"/>
              <a:ext cx="56957" cy="327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89"/>
                <a:gd name="f4" fmla="val 2006"/>
                <a:gd name="f5" fmla="val 2519"/>
                <a:gd name="f6" fmla="val 46"/>
                <a:gd name="f7" fmla="val 2407"/>
                <a:gd name="f8" fmla="val 2296"/>
                <a:gd name="f9" fmla="val 60"/>
                <a:gd name="f10" fmla="val 2195"/>
                <a:gd name="f11" fmla="val 87"/>
                <a:gd name="f12" fmla="val 1435"/>
                <a:gd name="f13" fmla="val 312"/>
                <a:gd name="f14" fmla="val 191"/>
                <a:gd name="f15" fmla="val 1"/>
                <a:gd name="f16" fmla="val 1107"/>
                <a:gd name="f17" fmla="val 1798"/>
                <a:gd name="f18" fmla="val 986"/>
                <a:gd name="f19" fmla="val 1746"/>
                <a:gd name="f20" fmla="val 1642"/>
                <a:gd name="f21" fmla="val 1781"/>
                <a:gd name="f22" fmla="val 2299"/>
                <a:gd name="f23" fmla="val 1556"/>
                <a:gd name="f24" fmla="val 3422"/>
                <a:gd name="f25" fmla="val 2005"/>
                <a:gd name="f26" fmla="val 3474"/>
                <a:gd name="f27" fmla="val 813"/>
                <a:gd name="f28" fmla="val 3488"/>
                <a:gd name="f29" fmla="val 284"/>
                <a:gd name="f30" fmla="val 2986"/>
                <a:gd name="f31" fmla="*/ f0 1 3489"/>
                <a:gd name="f32" fmla="*/ f1 1 2006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3489"/>
                <a:gd name="f39" fmla="*/ f36 1 2006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3488" h="200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1" y="f16"/>
                  </a:cubicBezTo>
                  <a:cubicBezTo>
                    <a:pt x="f15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Google Shape;973;p74">
              <a:extLst>
                <a:ext uri="{FF2B5EF4-FFF2-40B4-BE49-F238E27FC236}">
                  <a16:creationId xmlns:a16="http://schemas.microsoft.com/office/drawing/2014/main" id="{EFB6918A-B843-2A70-0805-9672351E52F3}"/>
                </a:ext>
              </a:extLst>
            </p:cNvPr>
            <p:cNvSpPr/>
            <p:nvPr/>
          </p:nvSpPr>
          <p:spPr>
            <a:xfrm>
              <a:off x="7312758" y="1821914"/>
              <a:ext cx="52943" cy="272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43"/>
                <a:gd name="f4" fmla="val 1672"/>
                <a:gd name="f5" fmla="val 1466"/>
                <a:gd name="f6" fmla="val 121"/>
                <a:gd name="f7" fmla="val 1366"/>
                <a:gd name="f8" fmla="val 163"/>
                <a:gd name="f9" fmla="val 1241"/>
                <a:gd name="f10" fmla="val 173"/>
                <a:gd name="f11" fmla="val 1106"/>
                <a:gd name="f12" fmla="val 987"/>
                <a:gd name="f13" fmla="val 861"/>
                <a:gd name="f14" fmla="val 165"/>
                <a:gd name="f15" fmla="val 738"/>
                <a:gd name="f16" fmla="val 371"/>
                <a:gd name="f17" fmla="val 34"/>
                <a:gd name="f18" fmla="val 234"/>
                <a:gd name="f19" fmla="val 14"/>
                <a:gd name="f20" fmla="val 778"/>
                <a:gd name="f21" fmla="val 1593"/>
                <a:gd name="f22" fmla="val 628"/>
                <a:gd name="f23" fmla="val 1660"/>
                <a:gd name="f24" fmla="val 1232"/>
                <a:gd name="f25" fmla="val 1352"/>
                <a:gd name="f26" fmla="val 1472"/>
                <a:gd name="f27" fmla="val 1658"/>
                <a:gd name="f28" fmla="val 1585"/>
                <a:gd name="f29" fmla="val 1627"/>
                <a:gd name="f30" fmla="val 1668"/>
                <a:gd name="f31" fmla="val 1708"/>
                <a:gd name="f32" fmla="val 1659"/>
                <a:gd name="f33" fmla="val 1826"/>
                <a:gd name="f34" fmla="val 1666"/>
                <a:gd name="f35" fmla="val 1954"/>
                <a:gd name="f36" fmla="val 2085"/>
                <a:gd name="f37" fmla="val 2644"/>
                <a:gd name="f38" fmla="val 3242"/>
                <a:gd name="f39" fmla="val 1563"/>
                <a:gd name="f40" fmla="val 3228"/>
                <a:gd name="f41" fmla="val 933"/>
                <a:gd name="f42" fmla="val 3194"/>
                <a:gd name="f43" fmla="val 2209"/>
                <a:gd name="f44" fmla="val 207"/>
                <a:gd name="f45" fmla="*/ f0 1 3243"/>
                <a:gd name="f46" fmla="*/ f1 1 1672"/>
                <a:gd name="f47" fmla="val f2"/>
                <a:gd name="f48" fmla="val f3"/>
                <a:gd name="f49" fmla="val f4"/>
                <a:gd name="f50" fmla="+- f49 0 f47"/>
                <a:gd name="f51" fmla="+- f48 0 f47"/>
                <a:gd name="f52" fmla="*/ f51 1 3243"/>
                <a:gd name="f53" fmla="*/ f50 1 1672"/>
                <a:gd name="f54" fmla="*/ f47 1 f52"/>
                <a:gd name="f55" fmla="*/ f48 1 f52"/>
                <a:gd name="f56" fmla="*/ f47 1 f53"/>
                <a:gd name="f57" fmla="*/ f49 1 f53"/>
                <a:gd name="f58" fmla="*/ f54 f45 1"/>
                <a:gd name="f59" fmla="*/ f55 f45 1"/>
                <a:gd name="f60" fmla="*/ f57 f46 1"/>
                <a:gd name="f61" fmla="*/ f5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8" t="f61" r="f59" b="f60"/>
              <a:pathLst>
                <a:path w="3243" h="1672">
                  <a:moveTo>
                    <a:pt x="f5" y="f6"/>
                  </a:moveTo>
                  <a:cubicBezTo>
                    <a:pt x="f7" y="f8"/>
                    <a:pt x="f9" y="f10"/>
                    <a:pt x="f11" y="f10"/>
                  </a:cubicBezTo>
                  <a:cubicBezTo>
                    <a:pt x="f12" y="f10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20"/>
                  </a:cubicBezTo>
                  <a:cubicBezTo>
                    <a:pt x="f2" y="f21"/>
                    <a:pt x="f22" y="f23"/>
                    <a:pt x="f24" y="f23"/>
                  </a:cubicBezTo>
                  <a:cubicBezTo>
                    <a:pt x="f25" y="f23"/>
                    <a:pt x="f26" y="f27"/>
                    <a:pt x="f28" y="f27"/>
                  </a:cubicBezTo>
                  <a:cubicBezTo>
                    <a:pt x="f29" y="f27"/>
                    <a:pt x="f30" y="f27"/>
                    <a:pt x="f31" y="f32"/>
                  </a:cubicBezTo>
                  <a:cubicBezTo>
                    <a:pt x="f33" y="f34"/>
                    <a:pt x="f35" y="f4"/>
                    <a:pt x="f36" y="f4"/>
                  </a:cubicBezTo>
                  <a:cubicBezTo>
                    <a:pt x="f37" y="f4"/>
                    <a:pt x="f38" y="f39"/>
                    <a:pt x="f40" y="f41"/>
                  </a:cubicBezTo>
                  <a:cubicBezTo>
                    <a:pt x="f42" y="f2"/>
                    <a:pt x="f43" y="f44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974;p74">
              <a:extLst>
                <a:ext uri="{FF2B5EF4-FFF2-40B4-BE49-F238E27FC236}">
                  <a16:creationId xmlns:a16="http://schemas.microsoft.com/office/drawing/2014/main" id="{17032F26-5A61-E3FB-7E29-E27D31FE674E}"/>
                </a:ext>
              </a:extLst>
            </p:cNvPr>
            <p:cNvSpPr/>
            <p:nvPr/>
          </p:nvSpPr>
          <p:spPr>
            <a:xfrm>
              <a:off x="6297152" y="1711244"/>
              <a:ext cx="53254" cy="306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62"/>
                <a:gd name="f4" fmla="val 1879"/>
                <a:gd name="f5" fmla="val 1625"/>
                <a:gd name="f6" fmla="val 1"/>
                <a:gd name="f7" fmla="val 803"/>
                <a:gd name="f8" fmla="val 279"/>
                <a:gd name="f9" fmla="val 461"/>
                <a:gd name="f10" fmla="val 99"/>
                <a:gd name="f11" fmla="val 1249"/>
                <a:gd name="f12" fmla="val 1616"/>
                <a:gd name="f13" fmla="val 339"/>
                <a:gd name="f14" fmla="val 645"/>
                <a:gd name="f15" fmla="val 714"/>
                <a:gd name="f16" fmla="val 781"/>
                <a:gd name="f17" fmla="val 1865"/>
                <a:gd name="f18" fmla="val 842"/>
                <a:gd name="f19" fmla="val 1837"/>
                <a:gd name="f20" fmla="val 1620"/>
                <a:gd name="f21" fmla="val 1474"/>
                <a:gd name="f22" fmla="val 2829"/>
                <a:gd name="f23" fmla="val 1750"/>
                <a:gd name="f24" fmla="val 3106"/>
                <a:gd name="f25" fmla="val 800"/>
                <a:gd name="f26" fmla="val 3261"/>
                <a:gd name="f27" fmla="val 229"/>
                <a:gd name="f28" fmla="val 2363"/>
                <a:gd name="f29" fmla="val 22"/>
                <a:gd name="f30" fmla="val 1758"/>
                <a:gd name="f31" fmla="val 5"/>
                <a:gd name="f32" fmla="val 1713"/>
                <a:gd name="f33" fmla="val 2"/>
                <a:gd name="f34" fmla="val 1668"/>
                <a:gd name="f35" fmla="*/ f0 1 3262"/>
                <a:gd name="f36" fmla="*/ f1 1 1879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3262"/>
                <a:gd name="f43" fmla="*/ f40 1 1879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3261" h="187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4"/>
                    <a:pt x="f14" y="f4"/>
                  </a:cubicBezTo>
                  <a:cubicBezTo>
                    <a:pt x="f15" y="f4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975;p74">
              <a:extLst>
                <a:ext uri="{FF2B5EF4-FFF2-40B4-BE49-F238E27FC236}">
                  <a16:creationId xmlns:a16="http://schemas.microsoft.com/office/drawing/2014/main" id="{1020FD9F-15DA-FD29-F2DC-A1CAD0145F91}"/>
                </a:ext>
              </a:extLst>
            </p:cNvPr>
            <p:cNvSpPr/>
            <p:nvPr/>
          </p:nvSpPr>
          <p:spPr>
            <a:xfrm>
              <a:off x="7172562" y="3192152"/>
              <a:ext cx="50804" cy="262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12"/>
                <a:gd name="f4" fmla="val 1609"/>
                <a:gd name="f5" fmla="val 843"/>
                <a:gd name="f6" fmla="val 80"/>
                <a:gd name="f7" fmla="val 352"/>
                <a:gd name="f8" fmla="val 1"/>
                <a:gd name="f9" fmla="val 466"/>
                <a:gd name="f10" fmla="val 65"/>
                <a:gd name="f11" fmla="val 882"/>
                <a:gd name="f12" fmla="val 161"/>
                <a:gd name="f13" fmla="val 1545"/>
                <a:gd name="f14" fmla="val 602"/>
                <a:gd name="f15" fmla="val 1578"/>
                <a:gd name="f16" fmla="val 1054"/>
                <a:gd name="f17" fmla="val 1103"/>
                <a:gd name="f18" fmla="val 1152"/>
                <a:gd name="f19" fmla="val 1577"/>
                <a:gd name="f20" fmla="val 1201"/>
                <a:gd name="f21" fmla="val 1347"/>
                <a:gd name="f22" fmla="val 1491"/>
                <a:gd name="f23" fmla="val 1581"/>
                <a:gd name="f24" fmla="val 1620"/>
                <a:gd name="f25" fmla="val 1608"/>
                <a:gd name="f26" fmla="val 1746"/>
                <a:gd name="f27" fmla="val 1549"/>
                <a:gd name="f28" fmla="val 1903"/>
                <a:gd name="f29" fmla="val 1535"/>
                <a:gd name="f30" fmla="val 2065"/>
                <a:gd name="f31" fmla="val 2212"/>
                <a:gd name="f32" fmla="val 2363"/>
                <a:gd name="f33" fmla="val 1547"/>
                <a:gd name="f34" fmla="val 2502"/>
                <a:gd name="f35" fmla="val 2845"/>
                <a:gd name="f36" fmla="val 1478"/>
                <a:gd name="f37" fmla="val 3037"/>
                <a:gd name="f38" fmla="val 1003"/>
                <a:gd name="f39" fmla="val 2882"/>
                <a:gd name="f40" fmla="val 1741"/>
                <a:gd name="f41" fmla="val 191"/>
                <a:gd name="f42" fmla="val 963"/>
                <a:gd name="f43" fmla="val 87"/>
                <a:gd name="f44" fmla="val 923"/>
                <a:gd name="f45" fmla="val 82"/>
                <a:gd name="f46" fmla="*/ f0 1 3112"/>
                <a:gd name="f47" fmla="*/ f1 1 1609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3112"/>
                <a:gd name="f54" fmla="*/ f51 1 1609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3112" h="16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3"/>
                  </a:cubicBezTo>
                  <a:cubicBezTo>
                    <a:pt x="f35" y="f33"/>
                    <a:pt x="f3" y="f36"/>
                    <a:pt x="f37" y="f38"/>
                  </a:cubicBezTo>
                  <a:cubicBezTo>
                    <a:pt x="f39" y="f8"/>
                    <a:pt x="f40" y="f41"/>
                    <a:pt x="f42" y="f43"/>
                  </a:cubicBezTo>
                  <a:cubicBezTo>
                    <a:pt x="f44" y="f45"/>
                    <a:pt x="f11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976;p74">
              <a:extLst>
                <a:ext uri="{FF2B5EF4-FFF2-40B4-BE49-F238E27FC236}">
                  <a16:creationId xmlns:a16="http://schemas.microsoft.com/office/drawing/2014/main" id="{93A17D3A-7B67-35E3-CF1E-A5D5B364FA35}"/>
                </a:ext>
              </a:extLst>
            </p:cNvPr>
            <p:cNvSpPr/>
            <p:nvPr/>
          </p:nvSpPr>
          <p:spPr>
            <a:xfrm>
              <a:off x="5869094" y="1686482"/>
              <a:ext cx="40498" cy="2596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481"/>
                <a:gd name="f4" fmla="val 1591"/>
                <a:gd name="f5" fmla="val 1811"/>
                <a:gd name="f6" fmla="val 155"/>
                <a:gd name="f7" fmla="val 1713"/>
                <a:gd name="f8" fmla="val 1613"/>
                <a:gd name="f9" fmla="val 168"/>
                <a:gd name="f10" fmla="val 1521"/>
                <a:gd name="f11" fmla="val 191"/>
                <a:gd name="f12" fmla="val 985"/>
                <a:gd name="f13" fmla="val 312"/>
                <a:gd name="f14" fmla="val 121"/>
                <a:gd name="f15" fmla="val 1"/>
                <a:gd name="f16" fmla="val 52"/>
                <a:gd name="f17" fmla="val 917"/>
                <a:gd name="f18" fmla="val 1487"/>
                <a:gd name="f19" fmla="val 536"/>
                <a:gd name="f20" fmla="val 1574"/>
                <a:gd name="f21" fmla="val 1054"/>
                <a:gd name="f22" fmla="val 1573"/>
                <a:gd name="f23" fmla="val 1418"/>
                <a:gd name="f24" fmla="val 2385"/>
                <a:gd name="f25" fmla="val 1556"/>
                <a:gd name="f26" fmla="val 2454"/>
                <a:gd name="f27" fmla="val 727"/>
                <a:gd name="f28" fmla="val 311"/>
                <a:gd name="f29" fmla="val 2153"/>
                <a:gd name="f30" fmla="*/ f0 1 2481"/>
                <a:gd name="f31" fmla="*/ f1 1 1591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2481"/>
                <a:gd name="f38" fmla="*/ f35 1 1591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2481" h="1590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2" y="f18"/>
                    <a:pt x="f19" y="f20"/>
                    <a:pt x="f21" y="f4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3" y="f28"/>
                    <a:pt x="f29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977;p74">
              <a:extLst>
                <a:ext uri="{FF2B5EF4-FFF2-40B4-BE49-F238E27FC236}">
                  <a16:creationId xmlns:a16="http://schemas.microsoft.com/office/drawing/2014/main" id="{1460FDD0-95F0-334E-1210-34D9233706D1}"/>
                </a:ext>
              </a:extLst>
            </p:cNvPr>
            <p:cNvSpPr/>
            <p:nvPr/>
          </p:nvSpPr>
          <p:spPr>
            <a:xfrm>
              <a:off x="4377516" y="1691575"/>
              <a:ext cx="339690" cy="620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808"/>
                <a:gd name="f4" fmla="val 3802"/>
                <a:gd name="f5" fmla="val 20756"/>
                <a:gd name="f6" fmla="val 20738"/>
                <a:gd name="f7" fmla="val 17"/>
                <a:gd name="f8" fmla="val 20773"/>
                <a:gd name="f9" fmla="val 1"/>
                <a:gd name="f10" fmla="val 3785"/>
                <a:gd name="f11" fmla="val 18"/>
                <a:gd name="f12" fmla="*/ f0 1 20808"/>
                <a:gd name="f13" fmla="*/ f1 1 3802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20808"/>
                <a:gd name="f20" fmla="*/ f17 1 3802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20808" h="3802">
                  <a:moveTo>
                    <a:pt x="f5" y="f2"/>
                  </a:moveTo>
                  <a:lnTo>
                    <a:pt x="f6" y="f7"/>
                  </a:lnTo>
                  <a:lnTo>
                    <a:pt x="f8" y="f7"/>
                  </a:lnTo>
                  <a:lnTo>
                    <a:pt x="f3" y="f2"/>
                  </a:lnTo>
                  <a:close/>
                  <a:moveTo>
                    <a:pt x="f9" y="f10"/>
                  </a:moveTo>
                  <a:lnTo>
                    <a:pt x="f9" y="f4"/>
                  </a:lnTo>
                  <a:lnTo>
                    <a:pt x="f11" y="f4"/>
                  </a:lnTo>
                  <a:lnTo>
                    <a:pt x="f11" y="f10"/>
                  </a:ln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978;p74">
              <a:extLst>
                <a:ext uri="{FF2B5EF4-FFF2-40B4-BE49-F238E27FC236}">
                  <a16:creationId xmlns:a16="http://schemas.microsoft.com/office/drawing/2014/main" id="{3EC0305E-680E-7F9C-5EA4-129C26E44E6B}"/>
                </a:ext>
              </a:extLst>
            </p:cNvPr>
            <p:cNvSpPr/>
            <p:nvPr/>
          </p:nvSpPr>
          <p:spPr>
            <a:xfrm>
              <a:off x="3158182" y="1655493"/>
              <a:ext cx="2110855" cy="248289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9302"/>
                <a:gd name="f4" fmla="val 152092"/>
                <a:gd name="f5" fmla="val 97270"/>
                <a:gd name="f6" fmla="val 1644"/>
                <a:gd name="f7" fmla="val 97347"/>
                <a:gd name="f8" fmla="val 97424"/>
                <a:gd name="f9" fmla="val 1648"/>
                <a:gd name="f10" fmla="val 97503"/>
                <a:gd name="f11" fmla="val 1657"/>
                <a:gd name="f12" fmla="val 97555"/>
                <a:gd name="f13" fmla="val 1674"/>
                <a:gd name="f14" fmla="val 97607"/>
                <a:gd name="f15" fmla="val 1692"/>
                <a:gd name="f16" fmla="val 97642"/>
                <a:gd name="f17" fmla="val 1709"/>
                <a:gd name="f18" fmla="val 95601"/>
                <a:gd name="f19" fmla="val 2170"/>
                <a:gd name="f20" fmla="val 96129"/>
                <a:gd name="f21" fmla="val 1917"/>
                <a:gd name="f22" fmla="val 96661"/>
                <a:gd name="f23" fmla="val 95473"/>
                <a:gd name="f24" fmla="val 2210"/>
                <a:gd name="f25" fmla="val 95447"/>
                <a:gd name="f26" fmla="val 2227"/>
                <a:gd name="f27" fmla="val 95429"/>
                <a:gd name="f28" fmla="val 95464"/>
                <a:gd name="f29" fmla="val 68358"/>
                <a:gd name="f30" fmla="val 8951"/>
                <a:gd name="f31" fmla="val 68553"/>
                <a:gd name="f32" fmla="val 68761"/>
                <a:gd name="f33" fmla="val 9049"/>
                <a:gd name="f34" fmla="val 68989"/>
                <a:gd name="f35" fmla="val 9313"/>
                <a:gd name="f36" fmla="val 69208"/>
                <a:gd name="f37" fmla="val 9280"/>
                <a:gd name="f38" fmla="val 69420"/>
                <a:gd name="f39" fmla="val 9268"/>
                <a:gd name="f40" fmla="val 69634"/>
                <a:gd name="f41" fmla="val 69758"/>
                <a:gd name="f42" fmla="val 69882"/>
                <a:gd name="f43" fmla="val 9272"/>
                <a:gd name="f44" fmla="val 70008"/>
                <a:gd name="f45" fmla="val 9278"/>
                <a:gd name="f46" fmla="val 70061"/>
                <a:gd name="f47" fmla="val 9286"/>
                <a:gd name="f48" fmla="val 70117"/>
                <a:gd name="f49" fmla="val 9289"/>
                <a:gd name="f50" fmla="val 70177"/>
                <a:gd name="f51" fmla="val 70522"/>
                <a:gd name="f52" fmla="val 70965"/>
                <a:gd name="f53" fmla="val 9176"/>
                <a:gd name="f54" fmla="val 71318"/>
                <a:gd name="f55" fmla="val 71841"/>
                <a:gd name="f56" fmla="val 72167"/>
                <a:gd name="f57" fmla="val 9425"/>
                <a:gd name="f58" fmla="val 71685"/>
                <a:gd name="f59" fmla="val 10661"/>
                <a:gd name="f60" fmla="val 71581"/>
                <a:gd name="f61" fmla="val 10937"/>
                <a:gd name="f62" fmla="val 71823"/>
                <a:gd name="f63" fmla="val 11265"/>
                <a:gd name="f64" fmla="val 72151"/>
                <a:gd name="f65" fmla="val 11386"/>
                <a:gd name="f66" fmla="val 72428"/>
                <a:gd name="f67" fmla="val 11438"/>
                <a:gd name="f68" fmla="val 72722"/>
                <a:gd name="f69" fmla="val 11490"/>
                <a:gd name="f70" fmla="val 72998"/>
                <a:gd name="f71" fmla="val 11507"/>
                <a:gd name="f72" fmla="val 72652"/>
                <a:gd name="f73" fmla="val 11922"/>
                <a:gd name="f74" fmla="val 72359"/>
                <a:gd name="f75" fmla="val 12406"/>
                <a:gd name="f76" fmla="val 71927"/>
                <a:gd name="f77" fmla="val 12717"/>
                <a:gd name="f78" fmla="val 71831"/>
                <a:gd name="f79" fmla="val 12786"/>
                <a:gd name="f80" fmla="val 71741"/>
                <a:gd name="f81" fmla="val 12813"/>
                <a:gd name="f82" fmla="val 71654"/>
                <a:gd name="f83" fmla="val 71349"/>
                <a:gd name="f84" fmla="val 71090"/>
                <a:gd name="f85" fmla="val 12473"/>
                <a:gd name="f86" fmla="val 70821"/>
                <a:gd name="f87" fmla="val 69127"/>
                <a:gd name="f88" fmla="val 11939"/>
                <a:gd name="f89" fmla="val 69334"/>
                <a:gd name="f90" fmla="val 10488"/>
                <a:gd name="f91" fmla="val 67330"/>
                <a:gd name="f92" fmla="val 9520"/>
                <a:gd name="f93" fmla="val 67668"/>
                <a:gd name="f94" fmla="val 9295"/>
                <a:gd name="f95" fmla="val 67992"/>
                <a:gd name="f96" fmla="val 51546"/>
                <a:gd name="f97" fmla="val 12467"/>
                <a:gd name="f98" fmla="val 51593"/>
                <a:gd name="f99" fmla="val 51647"/>
                <a:gd name="f100" fmla="val 12470"/>
                <a:gd name="f101" fmla="val 51707"/>
                <a:gd name="f102" fmla="val 12475"/>
                <a:gd name="f103" fmla="val 51897"/>
                <a:gd name="f104" fmla="val 12648"/>
                <a:gd name="f105" fmla="val 52157"/>
                <a:gd name="f106" fmla="val 12890"/>
                <a:gd name="f107" fmla="val 52433"/>
                <a:gd name="f108" fmla="val 13115"/>
                <a:gd name="f109" fmla="val 52260"/>
                <a:gd name="f110" fmla="val 13270"/>
                <a:gd name="f111" fmla="val 52053"/>
                <a:gd name="f112" fmla="val 13374"/>
                <a:gd name="f113" fmla="val 51845"/>
                <a:gd name="f114" fmla="val 13460"/>
                <a:gd name="f115" fmla="val 51802"/>
                <a:gd name="f116" fmla="val 13467"/>
                <a:gd name="f117" fmla="val 51764"/>
                <a:gd name="f118" fmla="val 13470"/>
                <a:gd name="f119" fmla="val 51729"/>
                <a:gd name="f120" fmla="val 51300"/>
                <a:gd name="f121" fmla="val 51439"/>
                <a:gd name="f122" fmla="val 13007"/>
                <a:gd name="f123" fmla="val 51327"/>
                <a:gd name="f124" fmla="val 12752"/>
                <a:gd name="f125" fmla="val 51225"/>
                <a:gd name="f126" fmla="val 12548"/>
                <a:gd name="f127" fmla="val 51295"/>
                <a:gd name="f128" fmla="val 55481"/>
                <a:gd name="f129" fmla="val 12549"/>
                <a:gd name="f130" fmla="val 55526"/>
                <a:gd name="f131" fmla="val 55570"/>
                <a:gd name="f132" fmla="val 12553"/>
                <a:gd name="f133" fmla="val 55613"/>
                <a:gd name="f134" fmla="val 12562"/>
                <a:gd name="f135" fmla="val 54576"/>
                <a:gd name="f136" fmla="val 13789"/>
                <a:gd name="f137" fmla="val 53954"/>
                <a:gd name="f138" fmla="val 13184"/>
                <a:gd name="f139" fmla="val 54420"/>
                <a:gd name="f140" fmla="val 12976"/>
                <a:gd name="f141" fmla="val 54870"/>
                <a:gd name="f142" fmla="val 55336"/>
                <a:gd name="f143" fmla="val 55388"/>
                <a:gd name="f144" fmla="val 55436"/>
                <a:gd name="f145" fmla="val 116966"/>
                <a:gd name="f146" fmla="val 112339"/>
                <a:gd name="f147" fmla="val 107712"/>
                <a:gd name="f148" fmla="val 747"/>
                <a:gd name="f149" fmla="val 103085"/>
                <a:gd name="f150" fmla="val 1035"/>
                <a:gd name="f151" fmla="val 101910"/>
                <a:gd name="f152" fmla="val 1104"/>
                <a:gd name="f153" fmla="val 100735"/>
                <a:gd name="f154" fmla="val 983"/>
                <a:gd name="f155" fmla="val 99542"/>
                <a:gd name="f156" fmla="val 1260"/>
                <a:gd name="f157" fmla="val 99533"/>
                <a:gd name="f158" fmla="val 1262"/>
                <a:gd name="f159" fmla="val 99523"/>
                <a:gd name="f160" fmla="val 1263"/>
                <a:gd name="f161" fmla="val 99512"/>
                <a:gd name="f162" fmla="val 99194"/>
                <a:gd name="f163" fmla="val 98389"/>
                <a:gd name="f164" fmla="val 307"/>
                <a:gd name="f165" fmla="val 240"/>
                <a:gd name="f166" fmla="val 96554"/>
                <a:gd name="f167" fmla="val 172"/>
                <a:gd name="f168" fmla="val 95607"/>
                <a:gd name="f169" fmla="val 143"/>
                <a:gd name="f170" fmla="val 94661"/>
                <a:gd name="f171" fmla="val 91541"/>
                <a:gd name="f172" fmla="val 88432"/>
                <a:gd name="f173" fmla="val 459"/>
                <a:gd name="f174" fmla="val 85303"/>
                <a:gd name="f175" fmla="val 724"/>
                <a:gd name="f176" fmla="val 83379"/>
                <a:gd name="f177" fmla="val 875"/>
                <a:gd name="f178" fmla="val 81549"/>
                <a:gd name="f179" fmla="val 1637"/>
                <a:gd name="f180" fmla="val 79578"/>
                <a:gd name="f181" fmla="val 79300"/>
                <a:gd name="f182" fmla="val 79020"/>
                <a:gd name="f183" fmla="val 1622"/>
                <a:gd name="f184" fmla="val 78736"/>
                <a:gd name="f185" fmla="val 1588"/>
                <a:gd name="f186" fmla="val 78573"/>
                <a:gd name="f187" fmla="val 1568"/>
                <a:gd name="f188" fmla="val 78403"/>
                <a:gd name="f189" fmla="val 1557"/>
                <a:gd name="f190" fmla="val 78229"/>
                <a:gd name="f191" fmla="val 77349"/>
                <a:gd name="f192" fmla="val 76386"/>
                <a:gd name="f193" fmla="val 1840"/>
                <a:gd name="f194" fmla="val 75953"/>
                <a:gd name="f195" fmla="val 2677"/>
                <a:gd name="f196" fmla="val 75538"/>
                <a:gd name="f197" fmla="val 3489"/>
                <a:gd name="f198" fmla="val 76333"/>
                <a:gd name="f199" fmla="val 4163"/>
                <a:gd name="f200" fmla="val 76956"/>
                <a:gd name="f201" fmla="val 4750"/>
                <a:gd name="f202" fmla="val 77215"/>
                <a:gd name="f203" fmla="val 4992"/>
                <a:gd name="f204" fmla="val 77232"/>
                <a:gd name="f205" fmla="val 5511"/>
                <a:gd name="f206" fmla="val 77370"/>
                <a:gd name="f207" fmla="val 5891"/>
                <a:gd name="f208" fmla="val 77348"/>
                <a:gd name="f209" fmla="val 5890"/>
                <a:gd name="f210" fmla="val 77325"/>
                <a:gd name="f211" fmla="val 5889"/>
                <a:gd name="f212" fmla="val 77301"/>
                <a:gd name="f213" fmla="val 77154"/>
                <a:gd name="f214" fmla="val 76988"/>
                <a:gd name="f215" fmla="val 5912"/>
                <a:gd name="f216" fmla="val 76844"/>
                <a:gd name="f217" fmla="val 76726"/>
                <a:gd name="f218" fmla="val 76623"/>
                <a:gd name="f219" fmla="val 5896"/>
                <a:gd name="f220" fmla="val 76558"/>
                <a:gd name="f221" fmla="val 5839"/>
                <a:gd name="f222" fmla="val 76285"/>
                <a:gd name="f223" fmla="val 5586"/>
                <a:gd name="f224" fmla="val 76034"/>
                <a:gd name="f225" fmla="val 5489"/>
                <a:gd name="f226" fmla="val 75796"/>
                <a:gd name="f227" fmla="val 75417"/>
                <a:gd name="f228" fmla="val 75070"/>
                <a:gd name="f229" fmla="val 5733"/>
                <a:gd name="f230" fmla="val 74709"/>
                <a:gd name="f231" fmla="val 5977"/>
                <a:gd name="f232" fmla="val 5995"/>
                <a:gd name="f233" fmla="val 74692"/>
                <a:gd name="f234" fmla="val 74415"/>
                <a:gd name="f235" fmla="val 6358"/>
                <a:gd name="f236" fmla="val 73707"/>
                <a:gd name="f237" fmla="val 6479"/>
                <a:gd name="f238" fmla="val 73897"/>
                <a:gd name="f239" fmla="val 7066"/>
                <a:gd name="f240" fmla="val 74104"/>
                <a:gd name="f241" fmla="val 7654"/>
                <a:gd name="f242" fmla="val 74761"/>
                <a:gd name="f243" fmla="val 7671"/>
                <a:gd name="f244" fmla="val 75331"/>
                <a:gd name="f245" fmla="val 7723"/>
                <a:gd name="f246" fmla="val 75625"/>
                <a:gd name="f247" fmla="val 77146"/>
                <a:gd name="f248" fmla="val 7982"/>
                <a:gd name="f249" fmla="val 76904"/>
                <a:gd name="f250" fmla="val 8068"/>
                <a:gd name="f251" fmla="val 76662"/>
                <a:gd name="f252" fmla="val 8120"/>
                <a:gd name="f253" fmla="val 76403"/>
                <a:gd name="f254" fmla="val 76178"/>
                <a:gd name="f255" fmla="val 8103"/>
                <a:gd name="f256" fmla="val 75970"/>
                <a:gd name="f257" fmla="val 7930"/>
                <a:gd name="f258" fmla="val 75729"/>
                <a:gd name="f259" fmla="val 7861"/>
                <a:gd name="f260" fmla="val 75594"/>
                <a:gd name="f261" fmla="val 7823"/>
                <a:gd name="f262" fmla="val 75464"/>
                <a:gd name="f263" fmla="val 7807"/>
                <a:gd name="f264" fmla="val 75337"/>
                <a:gd name="f265" fmla="val 74777"/>
                <a:gd name="f266" fmla="val 74273"/>
                <a:gd name="f267" fmla="val 8116"/>
                <a:gd name="f268" fmla="val 73724"/>
                <a:gd name="f269" fmla="val 8172"/>
                <a:gd name="f270" fmla="val 73717"/>
                <a:gd name="f271" fmla="val 8173"/>
                <a:gd name="f272" fmla="val 73710"/>
                <a:gd name="f273" fmla="val 8174"/>
                <a:gd name="f274" fmla="val 73702"/>
                <a:gd name="f275" fmla="val 73450"/>
                <a:gd name="f276" fmla="val 72913"/>
                <a:gd name="f277" fmla="val 7613"/>
                <a:gd name="f278" fmla="val 72946"/>
                <a:gd name="f279" fmla="val 7394"/>
                <a:gd name="f280" fmla="val 73102"/>
                <a:gd name="f281" fmla="val 73810"/>
                <a:gd name="f282" fmla="val 6098"/>
                <a:gd name="f283" fmla="val 74674"/>
                <a:gd name="f284" fmla="val 74726"/>
                <a:gd name="f285" fmla="val 5545"/>
                <a:gd name="f286" fmla="val 74830"/>
                <a:gd name="f287" fmla="val 5113"/>
                <a:gd name="f288" fmla="val 74951"/>
                <a:gd name="f289" fmla="val 4681"/>
                <a:gd name="f290" fmla="val 75072"/>
                <a:gd name="f291" fmla="val 4370"/>
                <a:gd name="f292" fmla="val 75435"/>
                <a:gd name="f293" fmla="val 4076"/>
                <a:gd name="f294" fmla="val 75124"/>
                <a:gd name="f295" fmla="val 3748"/>
                <a:gd name="f296" fmla="val 74832"/>
                <a:gd name="f297" fmla="val 3467"/>
                <a:gd name="f298" fmla="val 74483"/>
                <a:gd name="f299" fmla="val 3396"/>
                <a:gd name="f300" fmla="val 74119"/>
                <a:gd name="f301" fmla="val 73856"/>
                <a:gd name="f302" fmla="val 73587"/>
                <a:gd name="f303" fmla="val 3433"/>
                <a:gd name="f304" fmla="val 73326"/>
                <a:gd name="f305" fmla="val 3454"/>
                <a:gd name="f306" fmla="val 3506"/>
                <a:gd name="f307" fmla="val 72756"/>
                <a:gd name="f308" fmla="val 72704"/>
                <a:gd name="f309" fmla="val 4180"/>
                <a:gd name="f310" fmla="val 72601"/>
                <a:gd name="f311" fmla="val 5252"/>
                <a:gd name="f312" fmla="val 72134"/>
                <a:gd name="f313" fmla="val 70959"/>
                <a:gd name="f314" fmla="val 6340"/>
                <a:gd name="f315" fmla="val 70855"/>
                <a:gd name="f316" fmla="val 6427"/>
                <a:gd name="f317" fmla="val 70769"/>
                <a:gd name="f318" fmla="val 6513"/>
                <a:gd name="f319" fmla="val 70665"/>
                <a:gd name="f320" fmla="val 6617"/>
                <a:gd name="f321" fmla="val 70786"/>
                <a:gd name="f322" fmla="val 6859"/>
                <a:gd name="f323" fmla="val 70924"/>
                <a:gd name="f324" fmla="val 7083"/>
                <a:gd name="f325" fmla="val 71097"/>
                <a:gd name="f326" fmla="val 7291"/>
                <a:gd name="f327" fmla="val 71304"/>
                <a:gd name="f328" fmla="val 7412"/>
                <a:gd name="f329" fmla="val 71546"/>
                <a:gd name="f330" fmla="val 7515"/>
                <a:gd name="f331" fmla="val 71788"/>
                <a:gd name="f332" fmla="val 7567"/>
                <a:gd name="f333" fmla="val 71650"/>
                <a:gd name="f334" fmla="val 7550"/>
                <a:gd name="f335" fmla="val 71512"/>
                <a:gd name="f336" fmla="val 7541"/>
                <a:gd name="f337" fmla="val 71374"/>
                <a:gd name="f338" fmla="val 71235"/>
                <a:gd name="f339" fmla="val 70569"/>
                <a:gd name="f340" fmla="val 70173"/>
                <a:gd name="f341" fmla="val 7708"/>
                <a:gd name="f342" fmla="val 69775"/>
                <a:gd name="f343" fmla="val 68812"/>
                <a:gd name="f344" fmla="val 67832"/>
                <a:gd name="f345" fmla="val 7494"/>
                <a:gd name="f346" fmla="val 66868"/>
                <a:gd name="f347" fmla="val 66108"/>
                <a:gd name="f348" fmla="val 65357"/>
                <a:gd name="f349" fmla="val 7627"/>
                <a:gd name="f350" fmla="val 64634"/>
                <a:gd name="f351" fmla="val 64271"/>
                <a:gd name="f352" fmla="val 8345"/>
                <a:gd name="f353" fmla="val 63580"/>
                <a:gd name="f354" fmla="val 8379"/>
                <a:gd name="f355" fmla="val 63666"/>
                <a:gd name="f356" fmla="val 8863"/>
                <a:gd name="f357" fmla="val 63752"/>
                <a:gd name="f358" fmla="val 9382"/>
                <a:gd name="f359" fmla="val 64167"/>
                <a:gd name="f360" fmla="val 9900"/>
                <a:gd name="f361" fmla="val 64547"/>
                <a:gd name="f362" fmla="val 10315"/>
                <a:gd name="f363" fmla="val 64666"/>
                <a:gd name="f364" fmla="val 10447"/>
                <a:gd name="f365" fmla="val 64798"/>
                <a:gd name="f366" fmla="val 10498"/>
                <a:gd name="f367" fmla="val 64939"/>
                <a:gd name="f368" fmla="val 65148"/>
                <a:gd name="f369" fmla="val 65375"/>
                <a:gd name="f370" fmla="val 10387"/>
                <a:gd name="f371" fmla="val 65602"/>
                <a:gd name="f372" fmla="val 10263"/>
                <a:gd name="f373" fmla="val 66124"/>
                <a:gd name="f374" fmla="val 9977"/>
                <a:gd name="f375" fmla="val 66711"/>
                <a:gd name="f376" fmla="val 9789"/>
                <a:gd name="f377" fmla="val 67269"/>
                <a:gd name="f378" fmla="val 9556"/>
                <a:gd name="f379" fmla="val 66173"/>
                <a:gd name="f380" fmla="val 11022"/>
                <a:gd name="f381" fmla="val 64072"/>
                <a:gd name="f382" fmla="val 10911"/>
                <a:gd name="f383" fmla="val 62975"/>
                <a:gd name="f384" fmla="val 11974"/>
                <a:gd name="f385" fmla="val 62086"/>
                <a:gd name="f386" fmla="val 12850"/>
                <a:gd name="f387" fmla="val 61268"/>
                <a:gd name="f388" fmla="val 13162"/>
                <a:gd name="f389" fmla="val 60357"/>
                <a:gd name="f390" fmla="val 59993"/>
                <a:gd name="f391" fmla="val 59613"/>
                <a:gd name="f392" fmla="val 13112"/>
                <a:gd name="f393" fmla="val 59207"/>
                <a:gd name="f394" fmla="val 13028"/>
                <a:gd name="f395" fmla="val 58430"/>
                <a:gd name="f396" fmla="val 12873"/>
                <a:gd name="f397" fmla="val 57687"/>
                <a:gd name="f398" fmla="val 12510"/>
                <a:gd name="f399" fmla="val 56926"/>
                <a:gd name="f400" fmla="val 12233"/>
                <a:gd name="f401" fmla="val 57173"/>
                <a:gd name="f402" fmla="val 12050"/>
                <a:gd name="f403" fmla="val 57402"/>
                <a:gd name="f404" fmla="val 11981"/>
                <a:gd name="f405" fmla="val 57619"/>
                <a:gd name="f406" fmla="val 58162"/>
                <a:gd name="f407" fmla="val 58632"/>
                <a:gd name="f408" fmla="val 12416"/>
                <a:gd name="f409" fmla="val 59138"/>
                <a:gd name="f410" fmla="val 12613"/>
                <a:gd name="f411" fmla="val 59332"/>
                <a:gd name="f412" fmla="val 12687"/>
                <a:gd name="f413" fmla="val 59512"/>
                <a:gd name="f414" fmla="val 12718"/>
                <a:gd name="f415" fmla="val 59680"/>
                <a:gd name="f416" fmla="val 60502"/>
                <a:gd name="f417" fmla="val 61062"/>
                <a:gd name="f418" fmla="val 11967"/>
                <a:gd name="f419" fmla="val 61765"/>
                <a:gd name="f420" fmla="val 11680"/>
                <a:gd name="f421" fmla="val 62404"/>
                <a:gd name="f422" fmla="val 11421"/>
                <a:gd name="f423" fmla="val 61903"/>
                <a:gd name="f424" fmla="val 10851"/>
                <a:gd name="f425" fmla="val 61661"/>
                <a:gd name="f426" fmla="val 10384"/>
                <a:gd name="f427" fmla="val 61454"/>
                <a:gd name="f428" fmla="val 9987"/>
                <a:gd name="f429" fmla="val 61921"/>
                <a:gd name="f430" fmla="val 9745"/>
                <a:gd name="f431" fmla="val 62249"/>
                <a:gd name="f432" fmla="val 9537"/>
                <a:gd name="f433" fmla="val 62664"/>
                <a:gd name="f434" fmla="val 63441"/>
                <a:gd name="f435" fmla="val 9226"/>
                <a:gd name="f436" fmla="val 63182"/>
                <a:gd name="f437" fmla="val 8518"/>
                <a:gd name="f438" fmla="val 63018"/>
                <a:gd name="f439" fmla="val 8098"/>
                <a:gd name="f440" fmla="val 62703"/>
                <a:gd name="f441" fmla="val 8030"/>
                <a:gd name="f442" fmla="val 62354"/>
                <a:gd name="f443" fmla="val 62187"/>
                <a:gd name="f444" fmla="val 62013"/>
                <a:gd name="f445" fmla="val 8045"/>
                <a:gd name="f446" fmla="val 61845"/>
                <a:gd name="f447" fmla="val 61771"/>
                <a:gd name="f448" fmla="val 61698"/>
                <a:gd name="f449" fmla="val 8042"/>
                <a:gd name="f450" fmla="val 61627"/>
                <a:gd name="f451" fmla="val 8034"/>
                <a:gd name="f452" fmla="val 61564"/>
                <a:gd name="f453" fmla="val 8027"/>
                <a:gd name="f454" fmla="val 61502"/>
                <a:gd name="f455" fmla="val 8024"/>
                <a:gd name="f456" fmla="val 61440"/>
                <a:gd name="f457" fmla="val 60620"/>
                <a:gd name="f458" fmla="val 59973"/>
                <a:gd name="f459" fmla="val 8583"/>
                <a:gd name="f460" fmla="val 59080"/>
                <a:gd name="f461" fmla="val 59004"/>
                <a:gd name="f462" fmla="val 58925"/>
                <a:gd name="f463" fmla="val 8579"/>
                <a:gd name="f464" fmla="val 58844"/>
                <a:gd name="f465" fmla="val 8570"/>
                <a:gd name="f466" fmla="val 57410"/>
                <a:gd name="f467" fmla="val 8414"/>
                <a:gd name="f468" fmla="val 56391"/>
                <a:gd name="f469" fmla="val 55181"/>
                <a:gd name="f470" fmla="val 7187"/>
                <a:gd name="f471" fmla="val 54440"/>
                <a:gd name="f472" fmla="val 6892"/>
                <a:gd name="f473" fmla="val 53723"/>
                <a:gd name="f474" fmla="val 6767"/>
                <a:gd name="f475" fmla="val 53025"/>
                <a:gd name="f476" fmla="val 51022"/>
                <a:gd name="f477" fmla="val 49177"/>
                <a:gd name="f478" fmla="val 7799"/>
                <a:gd name="f479" fmla="val 47370"/>
                <a:gd name="f480" fmla="val 8812"/>
                <a:gd name="f481" fmla="val 46903"/>
                <a:gd name="f482" fmla="val 9071"/>
                <a:gd name="f483" fmla="val 46765"/>
                <a:gd name="f484" fmla="val 9434"/>
                <a:gd name="f485" fmla="val 46972"/>
                <a:gd name="f486" fmla="val 9969"/>
                <a:gd name="f487" fmla="val 47155"/>
                <a:gd name="f488" fmla="val 10426"/>
                <a:gd name="f489" fmla="val 47351"/>
                <a:gd name="f490" fmla="val 10748"/>
                <a:gd name="f491" fmla="val 47819"/>
                <a:gd name="f492" fmla="val 47883"/>
                <a:gd name="f493" fmla="val 47952"/>
                <a:gd name="f494" fmla="val 10742"/>
                <a:gd name="f495" fmla="val 48026"/>
                <a:gd name="f496" fmla="val 10730"/>
                <a:gd name="f497" fmla="val 50498"/>
                <a:gd name="f498" fmla="val 10280"/>
                <a:gd name="f499" fmla="val 50618"/>
                <a:gd name="f500" fmla="val 50739"/>
                <a:gd name="f501" fmla="val 10229"/>
                <a:gd name="f502" fmla="val 50878"/>
                <a:gd name="f503" fmla="val 10194"/>
                <a:gd name="f504" fmla="val 10298"/>
                <a:gd name="f505" fmla="val 50860"/>
                <a:gd name="f506" fmla="val 10401"/>
                <a:gd name="f507" fmla="val 10505"/>
                <a:gd name="f508" fmla="val 50614"/>
                <a:gd name="f509" fmla="val 11663"/>
                <a:gd name="f510" fmla="val 50148"/>
                <a:gd name="f511" fmla="val 12321"/>
                <a:gd name="f512" fmla="val 49280"/>
                <a:gd name="f513" fmla="val 48931"/>
                <a:gd name="f514" fmla="val 48517"/>
                <a:gd name="f515" fmla="val 12214"/>
                <a:gd name="f516" fmla="val 11991"/>
                <a:gd name="f517" fmla="val 46374"/>
                <a:gd name="f518" fmla="val 11254"/>
                <a:gd name="f519" fmla="val 44693"/>
                <a:gd name="f520" fmla="val 10979"/>
                <a:gd name="f521" fmla="val 42955"/>
                <a:gd name="f522" fmla="val 42002"/>
                <a:gd name="f523" fmla="val 41033"/>
                <a:gd name="f524" fmla="val 11062"/>
                <a:gd name="f525" fmla="val 40042"/>
                <a:gd name="f526" fmla="val 11196"/>
                <a:gd name="f527" fmla="val 38536"/>
                <a:gd name="f528" fmla="val 11404"/>
                <a:gd name="f529" fmla="val 37062"/>
                <a:gd name="f530" fmla="val 12285"/>
                <a:gd name="f531" fmla="val 35569"/>
                <a:gd name="f532" fmla="val 35195"/>
                <a:gd name="f533" fmla="val 34820"/>
                <a:gd name="f534" fmla="val 12230"/>
                <a:gd name="f535" fmla="val 34443"/>
                <a:gd name="f536" fmla="val 12095"/>
                <a:gd name="f537" fmla="val 32698"/>
                <a:gd name="f538" fmla="val 30900"/>
                <a:gd name="f539" fmla="val 11110"/>
                <a:gd name="f540" fmla="val 29068"/>
                <a:gd name="f541" fmla="val 10920"/>
                <a:gd name="f542" fmla="val 27080"/>
                <a:gd name="f543" fmla="val 10698"/>
                <a:gd name="f544" fmla="val 25171"/>
                <a:gd name="f545" fmla="val 10202"/>
                <a:gd name="f546" fmla="val 23146"/>
                <a:gd name="f547" fmla="val 22337"/>
                <a:gd name="f548" fmla="val 21510"/>
                <a:gd name="f549" fmla="val 10281"/>
                <a:gd name="f550" fmla="val 20652"/>
                <a:gd name="f551" fmla="val 18383"/>
                <a:gd name="f552" fmla="val 11055"/>
                <a:gd name="f553" fmla="val 16215"/>
                <a:gd name="f554" fmla="val 12269"/>
                <a:gd name="f555" fmla="val 13793"/>
                <a:gd name="f556" fmla="val 13559"/>
                <a:gd name="f557" fmla="val 13322"/>
                <a:gd name="f558" fmla="val 12258"/>
                <a:gd name="f559" fmla="val 13083"/>
                <a:gd name="f560" fmla="val 13049"/>
                <a:gd name="f561" fmla="val 13015"/>
                <a:gd name="f562" fmla="val 12229"/>
                <a:gd name="f563" fmla="val 12982"/>
                <a:gd name="f564" fmla="val 12176"/>
                <a:gd name="f565" fmla="val 12605"/>
                <a:gd name="f566" fmla="val 12323"/>
                <a:gd name="f567" fmla="val 13287"/>
                <a:gd name="f568" fmla="val 12498"/>
                <a:gd name="f569" fmla="val 14071"/>
                <a:gd name="f570" fmla="val 12325"/>
                <a:gd name="f571" fmla="val 14707"/>
                <a:gd name="f572" fmla="val 11687"/>
                <a:gd name="f573" fmla="val 11510"/>
                <a:gd name="f574" fmla="val 11296"/>
                <a:gd name="f575" fmla="val 14658"/>
                <a:gd name="f576" fmla="val 11044"/>
                <a:gd name="f577" fmla="val 14549"/>
                <a:gd name="f578" fmla="val 10655"/>
                <a:gd name="f579" fmla="val 14378"/>
                <a:gd name="f580" fmla="val 10292"/>
                <a:gd name="f581" fmla="val 14308"/>
                <a:gd name="f582" fmla="val 9947"/>
                <a:gd name="f583" fmla="val 9034"/>
                <a:gd name="f584" fmla="val 8242"/>
                <a:gd name="f585" fmla="val 14801"/>
                <a:gd name="f586" fmla="val 7415"/>
                <a:gd name="f587" fmla="val 15240"/>
                <a:gd name="f588" fmla="val 6965"/>
                <a:gd name="f589" fmla="val 15482"/>
                <a:gd name="f590" fmla="val 6672"/>
                <a:gd name="f591" fmla="val 15914"/>
                <a:gd name="f592" fmla="val 6879"/>
                <a:gd name="f593" fmla="val 16467"/>
                <a:gd name="f594" fmla="val 7027"/>
                <a:gd name="f595" fmla="val 16886"/>
                <a:gd name="f596" fmla="val 7334"/>
                <a:gd name="f597" fmla="val 16988"/>
                <a:gd name="f598" fmla="val 7700"/>
                <a:gd name="f599" fmla="val 7802"/>
                <a:gd name="f600" fmla="val 7910"/>
                <a:gd name="f601" fmla="val 16980"/>
                <a:gd name="f602" fmla="val 8020"/>
                <a:gd name="f603" fmla="val 16968"/>
                <a:gd name="f604" fmla="val 8305"/>
                <a:gd name="f605" fmla="val 16929"/>
                <a:gd name="f606" fmla="val 8590"/>
                <a:gd name="f607" fmla="val 16910"/>
                <a:gd name="f608" fmla="val 8875"/>
                <a:gd name="f609" fmla="val 8970"/>
                <a:gd name="f610" fmla="val 9065"/>
                <a:gd name="f611" fmla="val 16912"/>
                <a:gd name="f612" fmla="val 9160"/>
                <a:gd name="f613" fmla="val 16917"/>
                <a:gd name="f614" fmla="val 9186"/>
                <a:gd name="f615" fmla="val 16919"/>
                <a:gd name="f616" fmla="val 9214"/>
                <a:gd name="f617" fmla="val 16920"/>
                <a:gd name="f618" fmla="val 9242"/>
                <a:gd name="f619" fmla="val 9458"/>
                <a:gd name="f620" fmla="val 9735"/>
                <a:gd name="f621" fmla="val 16862"/>
                <a:gd name="f622" fmla="val 10131"/>
                <a:gd name="f623" fmla="val 10266"/>
                <a:gd name="f624" fmla="val 16906"/>
                <a:gd name="f625" fmla="val 17072"/>
                <a:gd name="f626" fmla="val 17498"/>
                <a:gd name="f627" fmla="val 9728"/>
                <a:gd name="f628" fmla="val 17637"/>
                <a:gd name="f629" fmla="val 9291"/>
                <a:gd name="f630" fmla="val 9141"/>
                <a:gd name="f631" fmla="val 17633"/>
                <a:gd name="f632" fmla="val 9074"/>
                <a:gd name="f633" fmla="val 17625"/>
                <a:gd name="f634" fmla="val 8873"/>
                <a:gd name="f635" fmla="val 17604"/>
                <a:gd name="f636" fmla="val 8677"/>
                <a:gd name="f637" fmla="val 17594"/>
                <a:gd name="f638" fmla="val 8484"/>
                <a:gd name="f639" fmla="val 6314"/>
                <a:gd name="f640" fmla="val 4587"/>
                <a:gd name="f641" fmla="val 18859"/>
                <a:gd name="f642" fmla="val 2714"/>
                <a:gd name="f643" fmla="val 19716"/>
                <a:gd name="f644" fmla="val 1193"/>
                <a:gd name="f645" fmla="val 20407"/>
                <a:gd name="f646" fmla="val 2351"/>
                <a:gd name="f647" fmla="val 21548"/>
                <a:gd name="f648" fmla="val 2282"/>
                <a:gd name="f649" fmla="val 22429"/>
                <a:gd name="f650" fmla="val 2264"/>
                <a:gd name="f651" fmla="val 22814"/>
                <a:gd name="f652" fmla="val 2455"/>
                <a:gd name="f653" fmla="val 22907"/>
                <a:gd name="f654" fmla="val 2706"/>
                <a:gd name="f655" fmla="val 2939"/>
                <a:gd name="f656" fmla="val 3223"/>
                <a:gd name="f657" fmla="val 22827"/>
                <a:gd name="f658" fmla="val 3440"/>
                <a:gd name="f659" fmla="val 3665"/>
                <a:gd name="f660" fmla="val 3872"/>
                <a:gd name="f661" fmla="val 22982"/>
                <a:gd name="f662" fmla="val 4079"/>
                <a:gd name="f663" fmla="val 23069"/>
                <a:gd name="f664" fmla="val 3924"/>
                <a:gd name="f665" fmla="val 23242"/>
                <a:gd name="f666" fmla="val 3751"/>
                <a:gd name="f667" fmla="val 23380"/>
                <a:gd name="f668" fmla="val 3544"/>
                <a:gd name="f669" fmla="val 23501"/>
                <a:gd name="f670" fmla="val 2610"/>
                <a:gd name="f671" fmla="val 23881"/>
                <a:gd name="f672" fmla="val 1643"/>
                <a:gd name="f673" fmla="val 24192"/>
                <a:gd name="f674" fmla="val 709"/>
                <a:gd name="f675" fmla="val 24589"/>
                <a:gd name="f676" fmla="val 329"/>
                <a:gd name="f677" fmla="val 24745"/>
                <a:gd name="f678" fmla="val 1"/>
                <a:gd name="f679" fmla="val 25142"/>
                <a:gd name="f680" fmla="val 226"/>
                <a:gd name="f681" fmla="val 25609"/>
                <a:gd name="f682" fmla="val 325"/>
                <a:gd name="f683" fmla="val 25816"/>
                <a:gd name="f684" fmla="val 462"/>
                <a:gd name="f685" fmla="val 25880"/>
                <a:gd name="f686" fmla="val 615"/>
                <a:gd name="f687" fmla="val 807"/>
                <a:gd name="f688" fmla="val 1026"/>
                <a:gd name="f689" fmla="val 25778"/>
                <a:gd name="f690" fmla="val 1228"/>
                <a:gd name="f691" fmla="val 25730"/>
                <a:gd name="f692" fmla="val 2248"/>
                <a:gd name="f693" fmla="val 25454"/>
                <a:gd name="f694" fmla="val 3354"/>
                <a:gd name="f695" fmla="val 25350"/>
                <a:gd name="f696" fmla="val 4252"/>
                <a:gd name="f697" fmla="val 24866"/>
                <a:gd name="f698" fmla="val 4601"/>
                <a:gd name="f699" fmla="val 24679"/>
                <a:gd name="f700" fmla="val 4965"/>
                <a:gd name="f701" fmla="val 24620"/>
                <a:gd name="f702" fmla="val 5336"/>
                <a:gd name="f703" fmla="val 5952"/>
                <a:gd name="f704" fmla="val 6585"/>
                <a:gd name="f705" fmla="val 24782"/>
                <a:gd name="f706" fmla="val 7191"/>
                <a:gd name="f707" fmla="val 7702"/>
                <a:gd name="f708" fmla="val 8195"/>
                <a:gd name="f709" fmla="val 24667"/>
                <a:gd name="f710" fmla="val 8642"/>
                <a:gd name="f711" fmla="val 24244"/>
                <a:gd name="f712" fmla="val 9143"/>
                <a:gd name="f713" fmla="val 23760"/>
                <a:gd name="f714" fmla="val 9627"/>
                <a:gd name="f715" fmla="val 23276"/>
                <a:gd name="f716" fmla="val 10128"/>
                <a:gd name="f717" fmla="val 22809"/>
                <a:gd name="f718" fmla="val 10518"/>
                <a:gd name="f719" fmla="val 22438"/>
                <a:gd name="f720" fmla="val 10935"/>
                <a:gd name="f721" fmla="val 22335"/>
                <a:gd name="f722" fmla="val 11366"/>
                <a:gd name="f723" fmla="val 11904"/>
                <a:gd name="f724" fmla="val 12465"/>
                <a:gd name="f725" fmla="val 22495"/>
                <a:gd name="f726" fmla="val 13026"/>
                <a:gd name="f727" fmla="val 13515"/>
                <a:gd name="f728" fmla="val 22465"/>
                <a:gd name="f729" fmla="val 13757"/>
                <a:gd name="f730" fmla="val 22377"/>
                <a:gd name="f731" fmla="val 14876"/>
                <a:gd name="f732" fmla="val 21972"/>
                <a:gd name="f733" fmla="val 15968"/>
                <a:gd name="f734" fmla="val 21278"/>
                <a:gd name="f735" fmla="val 17215"/>
                <a:gd name="f736" fmla="val 17721"/>
                <a:gd name="f737" fmla="val 18252"/>
                <a:gd name="f738" fmla="val 21392"/>
                <a:gd name="f739" fmla="val 18820"/>
                <a:gd name="f740" fmla="val 21686"/>
                <a:gd name="f741" fmla="val 20272"/>
                <a:gd name="f742" fmla="val 22242"/>
                <a:gd name="f743" fmla="val 22343"/>
                <a:gd name="f744" fmla="val 21966"/>
                <a:gd name="f745" fmla="val 24780"/>
                <a:gd name="f746" fmla="val 21914"/>
                <a:gd name="f747" fmla="val 25212"/>
                <a:gd name="f748" fmla="val 22104"/>
                <a:gd name="f749" fmla="val 25868"/>
                <a:gd name="f750" fmla="val 22415"/>
                <a:gd name="f751" fmla="val 26127"/>
                <a:gd name="f752" fmla="val 23746"/>
                <a:gd name="f753" fmla="val 27251"/>
                <a:gd name="f754" fmla="val 23659"/>
                <a:gd name="f755" fmla="val 29411"/>
                <a:gd name="f756" fmla="val 23210"/>
                <a:gd name="f757" fmla="val 29981"/>
                <a:gd name="f758" fmla="val 22052"/>
                <a:gd name="f759" fmla="val 31485"/>
                <a:gd name="f760" fmla="val 22484"/>
                <a:gd name="f761" fmla="val 32573"/>
                <a:gd name="f762" fmla="val 22985"/>
                <a:gd name="f763" fmla="val 33973"/>
                <a:gd name="f764" fmla="val 23124"/>
                <a:gd name="f765" fmla="val 34405"/>
                <a:gd name="f766" fmla="val 22795"/>
                <a:gd name="f767" fmla="val 35045"/>
                <a:gd name="f768" fmla="val 22553"/>
                <a:gd name="f769" fmla="val 35529"/>
                <a:gd name="f770" fmla="val 21447"/>
                <a:gd name="f771" fmla="val 37844"/>
                <a:gd name="f772" fmla="val 19356"/>
                <a:gd name="f773" fmla="val 39469"/>
                <a:gd name="f774" fmla="val 18233"/>
                <a:gd name="f775" fmla="val 41802"/>
                <a:gd name="f776" fmla="val 17455"/>
                <a:gd name="f777" fmla="val 43409"/>
                <a:gd name="f778" fmla="val 17058"/>
                <a:gd name="f779" fmla="val 48783"/>
                <a:gd name="f780" fmla="val 18354"/>
                <a:gd name="f781" fmla="val 49734"/>
                <a:gd name="f782" fmla="val 20220"/>
                <a:gd name="f783" fmla="val 51116"/>
                <a:gd name="f784" fmla="val 19927"/>
                <a:gd name="f785" fmla="val 52862"/>
                <a:gd name="f786" fmla="val 20238"/>
                <a:gd name="f787" fmla="val 54659"/>
                <a:gd name="f788" fmla="val 20428"/>
                <a:gd name="f789" fmla="val 55748"/>
                <a:gd name="f790" fmla="val 20410"/>
                <a:gd name="f791" fmla="val 57528"/>
                <a:gd name="f792" fmla="val 20687"/>
                <a:gd name="f793" fmla="val 57752"/>
                <a:gd name="f794" fmla="val 22380"/>
                <a:gd name="f795" fmla="val 59083"/>
                <a:gd name="f796" fmla="val 61364"/>
                <a:gd name="f797" fmla="val 23625"/>
                <a:gd name="f798" fmla="val 62764"/>
                <a:gd name="f799" fmla="val 23915"/>
                <a:gd name="f800" fmla="val 63066"/>
                <a:gd name="f801" fmla="val 24197"/>
                <a:gd name="f802" fmla="val 63258"/>
                <a:gd name="f803" fmla="val 24508"/>
                <a:gd name="f804" fmla="val 24660"/>
                <a:gd name="f805" fmla="val 24820"/>
                <a:gd name="f806" fmla="val 63212"/>
                <a:gd name="f807" fmla="val 24990"/>
                <a:gd name="f808" fmla="val 63110"/>
                <a:gd name="f809" fmla="val 25508"/>
                <a:gd name="f810" fmla="val 62816"/>
                <a:gd name="f811" fmla="val 25526"/>
                <a:gd name="f812" fmla="val 62246"/>
                <a:gd name="f813" fmla="val 25197"/>
                <a:gd name="f814" fmla="val 61831"/>
                <a:gd name="f815" fmla="val 23607"/>
                <a:gd name="f816" fmla="val 59671"/>
                <a:gd name="f817" fmla="val 56888"/>
                <a:gd name="f818" fmla="val 22536"/>
                <a:gd name="f819" fmla="val 54590"/>
                <a:gd name="f820" fmla="val 54348"/>
                <a:gd name="f821" fmla="val 22605"/>
                <a:gd name="f822" fmla="val 53933"/>
                <a:gd name="f823" fmla="val 22692"/>
                <a:gd name="f824" fmla="val 53605"/>
                <a:gd name="f825" fmla="val 22704"/>
                <a:gd name="f826" fmla="val 53568"/>
                <a:gd name="f827" fmla="val 22878"/>
                <a:gd name="f828" fmla="val 53539"/>
                <a:gd name="f829" fmla="val 22981"/>
                <a:gd name="f830" fmla="val 23021"/>
                <a:gd name="f831" fmla="val 23050"/>
                <a:gd name="f832" fmla="val 53543"/>
                <a:gd name="f833" fmla="val 23054"/>
                <a:gd name="f834" fmla="val 53553"/>
                <a:gd name="f835" fmla="val 23175"/>
                <a:gd name="f836" fmla="val 53812"/>
                <a:gd name="f837" fmla="val 23366"/>
                <a:gd name="f838" fmla="val 54106"/>
                <a:gd name="f839" fmla="val 54400"/>
                <a:gd name="f840" fmla="val 23383"/>
                <a:gd name="f841" fmla="val 56819"/>
                <a:gd name="f842" fmla="val 24973"/>
                <a:gd name="f843" fmla="val 58617"/>
                <a:gd name="f844" fmla="val 26027"/>
                <a:gd name="f845" fmla="val 60569"/>
                <a:gd name="f846" fmla="val 26977"/>
                <a:gd name="f847" fmla="val 62297"/>
                <a:gd name="f848" fmla="val 28654"/>
                <a:gd name="f849" fmla="val 63663"/>
                <a:gd name="f850" fmla="val 27720"/>
                <a:gd name="f851" fmla="val 65978"/>
                <a:gd name="f852" fmla="val 27530"/>
                <a:gd name="f853" fmla="val 66445"/>
                <a:gd name="f854" fmla="val 27928"/>
                <a:gd name="f855" fmla="val 66791"/>
                <a:gd name="f856" fmla="val 28273"/>
                <a:gd name="f857" fmla="val 67136"/>
                <a:gd name="f858" fmla="val 29138"/>
                <a:gd name="f859" fmla="val 68000"/>
                <a:gd name="f860" fmla="val 30226"/>
                <a:gd name="f861" fmla="val 68536"/>
                <a:gd name="f862" fmla="val 31246"/>
                <a:gd name="f863" fmla="val 69193"/>
                <a:gd name="f864" fmla="val 32910"/>
                <a:gd name="f865" fmla="val 70222"/>
                <a:gd name="f866" fmla="val 34447"/>
                <a:gd name="f867" fmla="val 71516"/>
                <a:gd name="f868" fmla="val 36422"/>
                <a:gd name="f869" fmla="val 36867"/>
                <a:gd name="f870" fmla="val 37334"/>
                <a:gd name="f871" fmla="val 71451"/>
                <a:gd name="f872" fmla="val 37830"/>
                <a:gd name="f873" fmla="val 71301"/>
                <a:gd name="f874" fmla="val 37930"/>
                <a:gd name="f875" fmla="val 71272"/>
                <a:gd name="f876" fmla="val 38022"/>
                <a:gd name="f877" fmla="val 71258"/>
                <a:gd name="f878" fmla="val 38107"/>
                <a:gd name="f879" fmla="val 38527"/>
                <a:gd name="f880" fmla="val 38793"/>
                <a:gd name="f881" fmla="val 71582"/>
                <a:gd name="f882" fmla="val 39023"/>
                <a:gd name="f883" fmla="val 71941"/>
                <a:gd name="f884" fmla="val 39748"/>
                <a:gd name="f885" fmla="val 73098"/>
                <a:gd name="f886" fmla="val 40768"/>
                <a:gd name="f887" fmla="val 73721"/>
                <a:gd name="f888" fmla="val 42116"/>
                <a:gd name="f889" fmla="val 74032"/>
                <a:gd name="f890" fmla="val 43585"/>
                <a:gd name="f891" fmla="val 74360"/>
                <a:gd name="f892" fmla="val 45296"/>
                <a:gd name="f893" fmla="val 74775"/>
                <a:gd name="f894" fmla="val 45745"/>
                <a:gd name="f895" fmla="val 76399"/>
                <a:gd name="f896" fmla="val 46194"/>
                <a:gd name="f897" fmla="val 78110"/>
                <a:gd name="f898" fmla="val 47439"/>
                <a:gd name="f899" fmla="val 79112"/>
                <a:gd name="f900" fmla="val 48648"/>
                <a:gd name="f901" fmla="val 79907"/>
                <a:gd name="f902" fmla="val 49237"/>
                <a:gd name="f903" fmla="val 80296"/>
                <a:gd name="f904" fmla="val 50039"/>
                <a:gd name="f905" fmla="val 81326"/>
                <a:gd name="f906" fmla="val 50895"/>
                <a:gd name="f907" fmla="val 51372"/>
                <a:gd name="f908" fmla="val 51865"/>
                <a:gd name="f909" fmla="val 81007"/>
                <a:gd name="f910" fmla="val 52347"/>
                <a:gd name="f911" fmla="val 80080"/>
                <a:gd name="f912" fmla="val 52462"/>
                <a:gd name="f913" fmla="val 79850"/>
                <a:gd name="f914" fmla="val 52631"/>
                <a:gd name="f915" fmla="val 79714"/>
                <a:gd name="f916" fmla="val 52813"/>
                <a:gd name="f917" fmla="val 53013"/>
                <a:gd name="f918" fmla="val 53228"/>
                <a:gd name="f919" fmla="val 79880"/>
                <a:gd name="f920" fmla="val 53401"/>
                <a:gd name="f921" fmla="val 80270"/>
                <a:gd name="f922" fmla="val 54593"/>
                <a:gd name="f923" fmla="val 83156"/>
                <a:gd name="f924" fmla="val 53919"/>
                <a:gd name="f925" fmla="val 85697"/>
                <a:gd name="f926" fmla="val 51621"/>
                <a:gd name="f927" fmla="val 87943"/>
                <a:gd name="f928" fmla="val 89049"/>
                <a:gd name="f929" fmla="val 49806"/>
                <a:gd name="f930" fmla="val 90604"/>
                <a:gd name="f931" fmla="val 50774"/>
                <a:gd name="f932" fmla="val 92194"/>
                <a:gd name="f933" fmla="val 51085"/>
                <a:gd name="f934" fmla="val 92730"/>
                <a:gd name="f935" fmla="val 51068"/>
                <a:gd name="f936" fmla="val 92886"/>
                <a:gd name="f937" fmla="val 50688"/>
                <a:gd name="f938" fmla="val 93283"/>
                <a:gd name="f939" fmla="val 49685"/>
                <a:gd name="f940" fmla="val 94337"/>
                <a:gd name="f941" fmla="val 49703"/>
                <a:gd name="f942" fmla="val 95875"/>
                <a:gd name="f943" fmla="val 50567"/>
                <a:gd name="f944" fmla="val 96636"/>
                <a:gd name="f945" fmla="val 52208"/>
                <a:gd name="f946" fmla="val 98087"/>
                <a:gd name="f947" fmla="val 52986"/>
                <a:gd name="f948" fmla="val 99971"/>
                <a:gd name="f949" fmla="val 53971"/>
                <a:gd name="f950" fmla="val 101803"/>
                <a:gd name="f951" fmla="val 55440"/>
                <a:gd name="f952" fmla="val 104516"/>
                <a:gd name="f953" fmla="val 56771"/>
                <a:gd name="f954" fmla="val 107281"/>
                <a:gd name="f955" fmla="val 59933"/>
                <a:gd name="f956" fmla="val 108629"/>
                <a:gd name="f957" fmla="val 109372"/>
                <a:gd name="f958" fmla="val 62629"/>
                <a:gd name="f959" fmla="val 111014"/>
                <a:gd name="f960" fmla="val 113122"/>
                <a:gd name="f961" fmla="val 62716"/>
                <a:gd name="f962" fmla="val 116319"/>
                <a:gd name="f963" fmla="val 62871"/>
                <a:gd name="f964" fmla="val 119516"/>
                <a:gd name="f965" fmla="val 63096"/>
                <a:gd name="f966" fmla="val 122713"/>
                <a:gd name="f967" fmla="val 63251"/>
                <a:gd name="f968" fmla="val 125115"/>
                <a:gd name="f969" fmla="val 64426"/>
                <a:gd name="f970" fmla="val 127431"/>
                <a:gd name="f971" fmla="val 63631"/>
                <a:gd name="f972" fmla="val 129920"/>
                <a:gd name="f973" fmla="val 63303"/>
                <a:gd name="f974" fmla="val 130922"/>
                <a:gd name="f975" fmla="val 63459"/>
                <a:gd name="f976" fmla="val 131907"/>
                <a:gd name="f977" fmla="val 63839"/>
                <a:gd name="f978" fmla="val 132875"/>
                <a:gd name="f979" fmla="val 64323"/>
                <a:gd name="f980" fmla="val 134067"/>
                <a:gd name="f981" fmla="val 64461"/>
                <a:gd name="f982" fmla="val 135363"/>
                <a:gd name="f983" fmla="val 64288"/>
                <a:gd name="f984" fmla="val 136642"/>
                <a:gd name="f985" fmla="val 64184"/>
                <a:gd name="f986" fmla="val 137593"/>
                <a:gd name="f987" fmla="val 64582"/>
                <a:gd name="f988" fmla="val 138664"/>
                <a:gd name="f989" fmla="val 65653"/>
                <a:gd name="f990" fmla="val 139148"/>
                <a:gd name="f991" fmla="val 65680"/>
                <a:gd name="f992" fmla="val 139159"/>
                <a:gd name="f993" fmla="val 65711"/>
                <a:gd name="f994" fmla="val 139163"/>
                <a:gd name="f995" fmla="val 65743"/>
                <a:gd name="f996" fmla="val 65886"/>
                <a:gd name="f997" fmla="val 66069"/>
                <a:gd name="f998" fmla="val 139076"/>
                <a:gd name="f999" fmla="val 66205"/>
                <a:gd name="f1000" fmla="val 66332"/>
                <a:gd name="f1001" fmla="val 66419"/>
                <a:gd name="f1002" fmla="val 139151"/>
                <a:gd name="f1003" fmla="val 66397"/>
                <a:gd name="f1004" fmla="val 139442"/>
                <a:gd name="f1005" fmla="val 66362"/>
                <a:gd name="f1006" fmla="val 139995"/>
                <a:gd name="f1007" fmla="val 67071"/>
                <a:gd name="f1008" fmla="val 140565"/>
                <a:gd name="f1009" fmla="val 66293"/>
                <a:gd name="f1010" fmla="val 141135"/>
                <a:gd name="f1011" fmla="val 65895"/>
                <a:gd name="f1012" fmla="val 141412"/>
                <a:gd name="f1013" fmla="val 65360"/>
                <a:gd name="f1014" fmla="val 142259"/>
                <a:gd name="f1015" fmla="val 65774"/>
                <a:gd name="f1016" fmla="val 142414"/>
                <a:gd name="f1017" fmla="val 66898"/>
                <a:gd name="f1018" fmla="val 142846"/>
                <a:gd name="f1019" fmla="val 66500"/>
                <a:gd name="f1020" fmla="val 143797"/>
                <a:gd name="f1021" fmla="val 66777"/>
                <a:gd name="f1022" fmla="val 144488"/>
                <a:gd name="f1023" fmla="val 67468"/>
                <a:gd name="f1024" fmla="val 146164"/>
                <a:gd name="f1025" fmla="val 68505"/>
                <a:gd name="f1026" fmla="val 147668"/>
                <a:gd name="f1027" fmla="val 69801"/>
                <a:gd name="f1028" fmla="val 148929"/>
                <a:gd name="f1029" fmla="val 150906"/>
                <a:gd name="f1030" fmla="val 74091"/>
                <a:gd name="f1031" fmla="val 152091"/>
                <a:gd name="f1032" fmla="val 76808"/>
                <a:gd name="f1033" fmla="val 77226"/>
                <a:gd name="f1034" fmla="val 77656"/>
                <a:gd name="f1035" fmla="val 152063"/>
                <a:gd name="f1036" fmla="val 78096"/>
                <a:gd name="f1037" fmla="val 152005"/>
                <a:gd name="f1038" fmla="val 78355"/>
                <a:gd name="f1039" fmla="val 151953"/>
                <a:gd name="f1040" fmla="val 78580"/>
                <a:gd name="f1041" fmla="val 151781"/>
                <a:gd name="f1042" fmla="val 78718"/>
                <a:gd name="f1043" fmla="val 151556"/>
                <a:gd name="f1044" fmla="val 78874"/>
                <a:gd name="f1045" fmla="val 151262"/>
                <a:gd name="f1046" fmla="val 78615"/>
                <a:gd name="f1047" fmla="val 151038"/>
                <a:gd name="f1048" fmla="val 150882"/>
                <a:gd name="f1049" fmla="val 77595"/>
                <a:gd name="f1050" fmla="val 150415"/>
                <a:gd name="f1051" fmla="val 76835"/>
                <a:gd name="f1052" fmla="val 149914"/>
                <a:gd name="f1053" fmla="val 76040"/>
                <a:gd name="f1054" fmla="val 149482"/>
                <a:gd name="f1055" fmla="val 73914"/>
                <a:gd name="f1056" fmla="val 148342"/>
                <a:gd name="f1057" fmla="val 73551"/>
                <a:gd name="f1058" fmla="val 146648"/>
                <a:gd name="f1059" fmla="val 74899"/>
                <a:gd name="f1060" fmla="val 144695"/>
                <a:gd name="f1061" fmla="val 75608"/>
                <a:gd name="f1062" fmla="val 143658"/>
                <a:gd name="f1063" fmla="val 75694"/>
                <a:gd name="f1064" fmla="val 142570"/>
                <a:gd name="f1065" fmla="val 74173"/>
                <a:gd name="f1066" fmla="val 142017"/>
                <a:gd name="f1067" fmla="val 141861"/>
                <a:gd name="f1068" fmla="val 72929"/>
                <a:gd name="f1069" fmla="val 141550"/>
                <a:gd name="f1070" fmla="val 140997"/>
                <a:gd name="f1071" fmla="val 74260"/>
                <a:gd name="f1072" fmla="val 140340"/>
                <a:gd name="f1073" fmla="val 139597"/>
                <a:gd name="f1074" fmla="val 138837"/>
                <a:gd name="f1075" fmla="val 74605"/>
                <a:gd name="f1076" fmla="val 137783"/>
                <a:gd name="f1077" fmla="val 73534"/>
                <a:gd name="f1078" fmla="val 136193"/>
                <a:gd name="f1079" fmla="val 75677"/>
                <a:gd name="f1080" fmla="val 135985"/>
                <a:gd name="f1081" fmla="val 75746"/>
                <a:gd name="f1082" fmla="val 75850"/>
                <a:gd name="f1083" fmla="val 135588"/>
                <a:gd name="f1084" fmla="val 75798"/>
                <a:gd name="f1085" fmla="val 135432"/>
                <a:gd name="f1086" fmla="val 75444"/>
                <a:gd name="f1087" fmla="val 134260"/>
                <a:gd name="f1088" fmla="val 75867"/>
                <a:gd name="f1089" fmla="val 133923"/>
                <a:gd name="f1090" fmla="val 76900"/>
                <a:gd name="f1091" fmla="val 76978"/>
                <a:gd name="f1092" fmla="val 77060"/>
                <a:gd name="f1093" fmla="val 133925"/>
                <a:gd name="f1094" fmla="val 133929"/>
                <a:gd name="f1095" fmla="val 77188"/>
                <a:gd name="f1096" fmla="val 133931"/>
                <a:gd name="f1097" fmla="val 77231"/>
                <a:gd name="f1098" fmla="val 133932"/>
                <a:gd name="f1099" fmla="val 77272"/>
                <a:gd name="f1100" fmla="val 78202"/>
                <a:gd name="f1101" fmla="val 78980"/>
                <a:gd name="f1102" fmla="val 133388"/>
                <a:gd name="f1103" fmla="val 79427"/>
                <a:gd name="f1104" fmla="val 132512"/>
                <a:gd name="f1105" fmla="val 79859"/>
                <a:gd name="f1106" fmla="val 131648"/>
                <a:gd name="f1107" fmla="val 79738"/>
                <a:gd name="f1108" fmla="val 130836"/>
                <a:gd name="f1109" fmla="val 79047"/>
                <a:gd name="f1110" fmla="val 130110"/>
                <a:gd name="f1111" fmla="val 78857"/>
                <a:gd name="f1112" fmla="val 129902"/>
                <a:gd name="f1113" fmla="val 78822"/>
                <a:gd name="f1114" fmla="val 129557"/>
                <a:gd name="f1115" fmla="val 78701"/>
                <a:gd name="f1116" fmla="val 129280"/>
                <a:gd name="f1117" fmla="val 78977"/>
                <a:gd name="f1118" fmla="val 129298"/>
                <a:gd name="f1119" fmla="val 79237"/>
                <a:gd name="f1120" fmla="val 129332"/>
                <a:gd name="f1121" fmla="val 79513"/>
                <a:gd name="f1122" fmla="val 129384"/>
                <a:gd name="f1123" fmla="val 79669"/>
                <a:gd name="f1124" fmla="val 129427"/>
                <a:gd name="f1125" fmla="val 79830"/>
                <a:gd name="f1126" fmla="val 129448"/>
                <a:gd name="f1127" fmla="val 79991"/>
                <a:gd name="f1128" fmla="val 80347"/>
                <a:gd name="f1129" fmla="val 80702"/>
                <a:gd name="f1130" fmla="val 129344"/>
                <a:gd name="f1131" fmla="val 80999"/>
                <a:gd name="f1132" fmla="val 129142"/>
                <a:gd name="f1133" fmla="val 82900"/>
                <a:gd name="f1134" fmla="val 128001"/>
                <a:gd name="f1135" fmla="val 83350"/>
                <a:gd name="f1136" fmla="val 125841"/>
                <a:gd name="f1137" fmla="val 84473"/>
                <a:gd name="f1138" fmla="val 124148"/>
                <a:gd name="f1139" fmla="val 85216"/>
                <a:gd name="f1140" fmla="val 123024"/>
                <a:gd name="f1141" fmla="val 86149"/>
                <a:gd name="f1142" fmla="val 121815"/>
                <a:gd name="f1143" fmla="val 85544"/>
                <a:gd name="f1144" fmla="val 120225"/>
                <a:gd name="f1145" fmla="val 85026"/>
                <a:gd name="f1146" fmla="val 118808"/>
                <a:gd name="f1147" fmla="val 85959"/>
                <a:gd name="f1148" fmla="val 118186"/>
                <a:gd name="f1149" fmla="val 86927"/>
                <a:gd name="f1150" fmla="val 117356"/>
                <a:gd name="f1151" fmla="val 88258"/>
                <a:gd name="f1152" fmla="val 116233"/>
                <a:gd name="f1153" fmla="val 90314"/>
                <a:gd name="f1154" fmla="val 116371"/>
                <a:gd name="f1155" fmla="val 91230"/>
                <a:gd name="f1156" fmla="val 115213"/>
                <a:gd name="f1157" fmla="val 93096"/>
                <a:gd name="f1158" fmla="val 112846"/>
                <a:gd name="f1159" fmla="val 93788"/>
                <a:gd name="f1160" fmla="val 109908"/>
                <a:gd name="f1161" fmla="val 93874"/>
                <a:gd name="f1162" fmla="val 106866"/>
                <a:gd name="f1163" fmla="val 93909"/>
                <a:gd name="f1164" fmla="val 105743"/>
                <a:gd name="f1165" fmla="val 93563"/>
                <a:gd name="f1166" fmla="val 104637"/>
                <a:gd name="f1167" fmla="val 94635"/>
                <a:gd name="f1168" fmla="val 103635"/>
                <a:gd name="f1169" fmla="val 95637"/>
                <a:gd name="f1170" fmla="val 102650"/>
                <a:gd name="f1171" fmla="val 96432"/>
                <a:gd name="f1172" fmla="val 101492"/>
                <a:gd name="f1173" fmla="val 97002"/>
                <a:gd name="f1174" fmla="val 100213"/>
                <a:gd name="f1175" fmla="val 98350"/>
                <a:gd name="f1176" fmla="val 97189"/>
                <a:gd name="f1177" fmla="val 95668"/>
                <a:gd name="f1178" fmla="val 93770"/>
                <a:gd name="f1179" fmla="val 93404"/>
                <a:gd name="f1180" fmla="val 92864"/>
                <a:gd name="f1181" fmla="val 92866"/>
                <a:gd name="f1182" fmla="val 92012"/>
                <a:gd name="f1183" fmla="val 92178"/>
                <a:gd name="f1184" fmla="val 90923"/>
                <a:gd name="f1185" fmla="val 90787"/>
                <a:gd name="f1186" fmla="val 90648"/>
                <a:gd name="f1187" fmla="val 92189"/>
                <a:gd name="f1188" fmla="val 90504"/>
                <a:gd name="f1189" fmla="val 92212"/>
                <a:gd name="f1190" fmla="val 90375"/>
                <a:gd name="f1191" fmla="val 92232"/>
                <a:gd name="f1192" fmla="val 90250"/>
                <a:gd name="f1193" fmla="val 92241"/>
                <a:gd name="f1194" fmla="val 90128"/>
                <a:gd name="f1195" fmla="val 89316"/>
                <a:gd name="f1196" fmla="val 88640"/>
                <a:gd name="f1197" fmla="val 91827"/>
                <a:gd name="f1198" fmla="val 87964"/>
                <a:gd name="f1199" fmla="val 91451"/>
                <a:gd name="f1200" fmla="val 86720"/>
                <a:gd name="f1201" fmla="val 90760"/>
                <a:gd name="f1202" fmla="val 85423"/>
                <a:gd name="f1203" fmla="val 90190"/>
                <a:gd name="f1204" fmla="val 84076"/>
                <a:gd name="f1205" fmla="val 89740"/>
                <a:gd name="f1206" fmla="val 83419"/>
                <a:gd name="f1207" fmla="val 89533"/>
                <a:gd name="f1208" fmla="val 82365"/>
                <a:gd name="f1209" fmla="val 89412"/>
                <a:gd name="f1210" fmla="val 82226"/>
                <a:gd name="f1211" fmla="val 88306"/>
                <a:gd name="f1212" fmla="val 81898"/>
                <a:gd name="f1213" fmla="val 85511"/>
                <a:gd name="f1214" fmla="val 80349"/>
                <a:gd name="f1215" fmla="val 82231"/>
                <a:gd name="f1216" fmla="val 77208"/>
                <a:gd name="f1217" fmla="val 77047"/>
                <a:gd name="f1218" fmla="val 76883"/>
                <a:gd name="f1219" fmla="val 82240"/>
                <a:gd name="f1220" fmla="val 76714"/>
                <a:gd name="f1221" fmla="val 82258"/>
                <a:gd name="f1222" fmla="val 76610"/>
                <a:gd name="f1223" fmla="val 82274"/>
                <a:gd name="f1224" fmla="val 76507"/>
                <a:gd name="f1225" fmla="val 82282"/>
                <a:gd name="f1226" fmla="val 76405"/>
                <a:gd name="f1227" fmla="val 75873"/>
                <a:gd name="f1228" fmla="val 75365"/>
                <a:gd name="f1229" fmla="val 82061"/>
                <a:gd name="f1230" fmla="val 75003"/>
                <a:gd name="f1231" fmla="val 81670"/>
                <a:gd name="f1232" fmla="val 80478"/>
                <a:gd name="f1233" fmla="val 79147"/>
                <a:gd name="f1234" fmla="val 71356"/>
                <a:gd name="f1235" fmla="val 78179"/>
                <a:gd name="f1236" fmla="val 70652"/>
                <a:gd name="f1237" fmla="val 77672"/>
                <a:gd name="f1238" fmla="val 69937"/>
                <a:gd name="f1239" fmla="val 68958"/>
                <a:gd name="f1240" fmla="val 68735"/>
                <a:gd name="f1241" fmla="val 68499"/>
                <a:gd name="f1242" fmla="val 76887"/>
                <a:gd name="f1243" fmla="val 68246"/>
                <a:gd name="f1244" fmla="val 76987"/>
                <a:gd name="f1245" fmla="val 68013"/>
                <a:gd name="f1246" fmla="val 77081"/>
                <a:gd name="f1247" fmla="val 67785"/>
                <a:gd name="f1248" fmla="val 77113"/>
                <a:gd name="f1249" fmla="val 67562"/>
                <a:gd name="f1250" fmla="val 67089"/>
                <a:gd name="f1251" fmla="val 66635"/>
                <a:gd name="f1252" fmla="val 76969"/>
                <a:gd name="f1253" fmla="val 66189"/>
                <a:gd name="f1254" fmla="val 64783"/>
                <a:gd name="f1255" fmla="val 63941"/>
                <a:gd name="f1256" fmla="val 75706"/>
                <a:gd name="f1257" fmla="val 62605"/>
                <a:gd name="f1258" fmla="val 62579"/>
                <a:gd name="f1259" fmla="val 62552"/>
                <a:gd name="f1260" fmla="val 75707"/>
                <a:gd name="f1261" fmla="val 62525"/>
                <a:gd name="f1262" fmla="val 75708"/>
                <a:gd name="f1263" fmla="val 62280"/>
                <a:gd name="f1264" fmla="val 61828"/>
                <a:gd name="f1265" fmla="val 76012"/>
                <a:gd name="f1266" fmla="val 61511"/>
                <a:gd name="f1267" fmla="val 61248"/>
                <a:gd name="f1268" fmla="val 61077"/>
                <a:gd name="f1269" fmla="val 75802"/>
                <a:gd name="f1270" fmla="val 61195"/>
                <a:gd name="f1271" fmla="val 75034"/>
                <a:gd name="f1272" fmla="val 61232"/>
                <a:gd name="f1273" fmla="val 74788"/>
                <a:gd name="f1274" fmla="val 60883"/>
                <a:gd name="f1275" fmla="val 74612"/>
                <a:gd name="f1276" fmla="val 60617"/>
                <a:gd name="f1277" fmla="val 60509"/>
                <a:gd name="f1278" fmla="val 60415"/>
                <a:gd name="f1279" fmla="val 74641"/>
                <a:gd name="f1280" fmla="val 60365"/>
                <a:gd name="f1281" fmla="val 74706"/>
                <a:gd name="f1282" fmla="val 59225"/>
                <a:gd name="f1283" fmla="val 76088"/>
                <a:gd name="f1284" fmla="val 57099"/>
                <a:gd name="f1285" fmla="val 76071"/>
                <a:gd name="f1286" fmla="val 56166"/>
                <a:gd name="f1287" fmla="val 77747"/>
                <a:gd name="f1288" fmla="val 55842"/>
                <a:gd name="f1289" fmla="val 78325"/>
                <a:gd name="f1290" fmla="val 55457"/>
                <a:gd name="f1291" fmla="val 78771"/>
                <a:gd name="f1292" fmla="val 54917"/>
                <a:gd name="f1293" fmla="val 54649"/>
                <a:gd name="f1294" fmla="val 54343"/>
                <a:gd name="f1295" fmla="val 78661"/>
                <a:gd name="f1296" fmla="val 53988"/>
                <a:gd name="f1297" fmla="val 78404"/>
                <a:gd name="f1298" fmla="val 53637"/>
                <a:gd name="f1299" fmla="val 78125"/>
                <a:gd name="f1300" fmla="val 53206"/>
                <a:gd name="f1301" fmla="val 77982"/>
                <a:gd name="f1302" fmla="val 52772"/>
                <a:gd name="f1303" fmla="val 52480"/>
                <a:gd name="f1304" fmla="val 52186"/>
                <a:gd name="f1305" fmla="val 78047"/>
                <a:gd name="f1306" fmla="val 51915"/>
                <a:gd name="f1307" fmla="val 51373"/>
                <a:gd name="f1308" fmla="val 78410"/>
                <a:gd name="f1309" fmla="val 50918"/>
                <a:gd name="f1310" fmla="val 78527"/>
                <a:gd name="f1311" fmla="val 50541"/>
                <a:gd name="f1312" fmla="val 49618"/>
                <a:gd name="f1313" fmla="val 49166"/>
                <a:gd name="f1314" fmla="val 77825"/>
                <a:gd name="f1315" fmla="val 49080"/>
                <a:gd name="f1316" fmla="val 76365"/>
                <a:gd name="f1317" fmla="val 49046"/>
                <a:gd name="f1318" fmla="val 75397"/>
                <a:gd name="f1319" fmla="val 49184"/>
                <a:gd name="f1320" fmla="val 74446"/>
                <a:gd name="f1321" fmla="val 49478"/>
                <a:gd name="f1322" fmla="val 73530"/>
                <a:gd name="f1323" fmla="val 50012"/>
                <a:gd name="f1324" fmla="val 71861"/>
                <a:gd name="f1325" fmla="val 49095"/>
                <a:gd name="f1326" fmla="val 70692"/>
                <a:gd name="f1327" fmla="val 47366"/>
                <a:gd name="f1328" fmla="val 47305"/>
                <a:gd name="f1329" fmla="val 47243"/>
                <a:gd name="f1330" fmla="val 70693"/>
                <a:gd name="f1331" fmla="val 47179"/>
                <a:gd name="f1332" fmla="val 70696"/>
                <a:gd name="f1333" fmla="val 46730"/>
                <a:gd name="f1334" fmla="val 70714"/>
                <a:gd name="f1335" fmla="val 46281"/>
                <a:gd name="f1336" fmla="val 70765"/>
                <a:gd name="f1337" fmla="val 45814"/>
                <a:gd name="f1338" fmla="val 70783"/>
                <a:gd name="f1339" fmla="val 45755"/>
                <a:gd name="f1340" fmla="val 70784"/>
                <a:gd name="f1341" fmla="val 45699"/>
                <a:gd name="f1342" fmla="val 45645"/>
                <a:gd name="f1343" fmla="val 45148"/>
                <a:gd name="f1344" fmla="val 44886"/>
                <a:gd name="f1345" fmla="val 70683"/>
                <a:gd name="f1346" fmla="val 45088"/>
                <a:gd name="f1347" fmla="val 69919"/>
                <a:gd name="f1348" fmla="val 45469"/>
                <a:gd name="f1349" fmla="val 68484"/>
                <a:gd name="f1350" fmla="val 46143"/>
                <a:gd name="f1351" fmla="val 67240"/>
                <a:gd name="f1352" fmla="val 46886"/>
                <a:gd name="f1353" fmla="val 65996"/>
                <a:gd name="f1354" fmla="val 47214"/>
                <a:gd name="f1355" fmla="val 65443"/>
                <a:gd name="f1356" fmla="val 47231"/>
                <a:gd name="f1357" fmla="val 64993"/>
                <a:gd name="f1358" fmla="val 46747"/>
                <a:gd name="f1359" fmla="val 64613"/>
                <a:gd name="f1360" fmla="val 46406"/>
                <a:gd name="f1361" fmla="val 64334"/>
                <a:gd name="f1362" fmla="val 45929"/>
                <a:gd name="f1363" fmla="val 64209"/>
                <a:gd name="f1364" fmla="val 45417"/>
                <a:gd name="f1365" fmla="val 44221"/>
                <a:gd name="f1366" fmla="val 42833"/>
                <a:gd name="f1367" fmla="val 64889"/>
                <a:gd name="f1368" fmla="val 42531"/>
                <a:gd name="f1369" fmla="val 65857"/>
                <a:gd name="f1370" fmla="val 42161"/>
                <a:gd name="f1371" fmla="val 67044"/>
                <a:gd name="f1372" fmla="val 40793"/>
                <a:gd name="f1373" fmla="val 67929"/>
                <a:gd name="f1374" fmla="val 39553"/>
                <a:gd name="f1375" fmla="val 39113"/>
                <a:gd name="f1376" fmla="val 38689"/>
                <a:gd name="f1377" fmla="val 67817"/>
                <a:gd name="f1378" fmla="val 38331"/>
                <a:gd name="f1379" fmla="val 67568"/>
                <a:gd name="f1380" fmla="val 36966"/>
                <a:gd name="f1381" fmla="val 66601"/>
                <a:gd name="f1382" fmla="val 35998"/>
                <a:gd name="f1383" fmla="val 64872"/>
                <a:gd name="f1384" fmla="val 36517"/>
                <a:gd name="f1385" fmla="val 63455"/>
                <a:gd name="f1386" fmla="val 37571"/>
                <a:gd name="f1387" fmla="val 37986"/>
                <a:gd name="f1388" fmla="val 56802"/>
                <a:gd name="f1389" fmla="val 41822"/>
                <a:gd name="f1390" fmla="val 56093"/>
                <a:gd name="f1391" fmla="val 44259"/>
                <a:gd name="f1392" fmla="val 55627"/>
                <a:gd name="f1393" fmla="val 46696"/>
                <a:gd name="f1394" fmla="val 55299"/>
                <a:gd name="f1395" fmla="val 49167"/>
                <a:gd name="f1396" fmla="val 55126"/>
                <a:gd name="f1397" fmla="val 49252"/>
                <a:gd name="f1398" fmla="val 55120"/>
                <a:gd name="f1399" fmla="val 49338"/>
                <a:gd name="f1400" fmla="val 55117"/>
                <a:gd name="f1401" fmla="val 49425"/>
                <a:gd name="f1402" fmla="val 50819"/>
                <a:gd name="f1403" fmla="val 52364"/>
                <a:gd name="f1404" fmla="val 55920"/>
                <a:gd name="f1405" fmla="val 51811"/>
                <a:gd name="f1406" fmla="val 58133"/>
                <a:gd name="f1407" fmla="val 58582"/>
                <a:gd name="f1408" fmla="val 52087"/>
                <a:gd name="f1409" fmla="val 59204"/>
                <a:gd name="f1410" fmla="val 52329"/>
                <a:gd name="f1411" fmla="val 59688"/>
                <a:gd name="f1412" fmla="val 52602"/>
                <a:gd name="f1413" fmla="val 60250"/>
                <a:gd name="f1414" fmla="val 52992"/>
                <a:gd name="f1415" fmla="val 60846"/>
                <a:gd name="f1416" fmla="val 53666"/>
                <a:gd name="f1417" fmla="val 53675"/>
                <a:gd name="f1418" fmla="val 53685"/>
                <a:gd name="f1419" fmla="val 53695"/>
                <a:gd name="f1420" fmla="val 54455"/>
                <a:gd name="f1421" fmla="val 60811"/>
                <a:gd name="f1422" fmla="val 54628"/>
                <a:gd name="f1423" fmla="val 60085"/>
                <a:gd name="f1424" fmla="val 54852"/>
                <a:gd name="f1425" fmla="val 59498"/>
                <a:gd name="f1426" fmla="val 55146"/>
                <a:gd name="f1427" fmla="val 58703"/>
                <a:gd name="f1428" fmla="val 57822"/>
                <a:gd name="f1429" fmla="val 54887"/>
                <a:gd name="f1430" fmla="val 57027"/>
                <a:gd name="f1431" fmla="val 54127"/>
                <a:gd name="f1432" fmla="val 54642"/>
                <a:gd name="f1433" fmla="val 54922"/>
                <a:gd name="f1434" fmla="val 53017"/>
                <a:gd name="f1435" fmla="val 57116"/>
                <a:gd name="f1436" fmla="val 51894"/>
                <a:gd name="f1437" fmla="val 58291"/>
                <a:gd name="f1438" fmla="val 51307"/>
                <a:gd name="f1439" fmla="val 59328"/>
                <a:gd name="f1440" fmla="val 50442"/>
                <a:gd name="f1441" fmla="val 60469"/>
                <a:gd name="f1442" fmla="val 49786"/>
                <a:gd name="f1443" fmla="val 62128"/>
                <a:gd name="f1444" fmla="val 48818"/>
                <a:gd name="f1445" fmla="val 61575"/>
                <a:gd name="f1446" fmla="val 46641"/>
                <a:gd name="f1447" fmla="val 45448"/>
                <a:gd name="f1448" fmla="val 64720"/>
                <a:gd name="f1449" fmla="val 44169"/>
                <a:gd name="f1450" fmla="val 65757"/>
                <a:gd name="f1451" fmla="val 42113"/>
                <a:gd name="f1452" fmla="val 68194"/>
                <a:gd name="f1453" fmla="val 42061"/>
                <a:gd name="f1454" fmla="val 68574"/>
                <a:gd name="f1455" fmla="val 42044"/>
                <a:gd name="f1456" fmla="val 69006"/>
                <a:gd name="f1457" fmla="val 41888"/>
                <a:gd name="f1458" fmla="val 69075"/>
                <a:gd name="f1459" fmla="val 41456"/>
                <a:gd name="f1460" fmla="val 69369"/>
                <a:gd name="f1461" fmla="val 39711"/>
                <a:gd name="f1462" fmla="val 39417"/>
                <a:gd name="f1463" fmla="val 38760"/>
                <a:gd name="f1464" fmla="val 72321"/>
                <a:gd name="f1465" fmla="val 38667"/>
                <a:gd name="f1466" fmla="val 72565"/>
                <a:gd name="f1467" fmla="val 38512"/>
                <a:gd name="f1468" fmla="val 72753"/>
                <a:gd name="f1469" fmla="val 72950"/>
                <a:gd name="f1470" fmla="val 73086"/>
                <a:gd name="f1471" fmla="val 38680"/>
                <a:gd name="f1472" fmla="val 73015"/>
                <a:gd name="f1473" fmla="val 39261"/>
                <a:gd name="f1474" fmla="val 72956"/>
                <a:gd name="f1475" fmla="val 39796"/>
                <a:gd name="f1476" fmla="val 73330"/>
                <a:gd name="f1477" fmla="val 40078"/>
                <a:gd name="f1478" fmla="val 73743"/>
                <a:gd name="f1479" fmla="val 73931"/>
                <a:gd name="f1480" fmla="val 74127"/>
                <a:gd name="f1481" fmla="val 40020"/>
                <a:gd name="f1482" fmla="val 74294"/>
                <a:gd name="f1483" fmla="val 39901"/>
                <a:gd name="f1484" fmla="val 38898"/>
                <a:gd name="f1485" fmla="val 77457"/>
                <a:gd name="f1486" fmla="val 38501"/>
                <a:gd name="f1487" fmla="val 78995"/>
                <a:gd name="f1488" fmla="val 37723"/>
                <a:gd name="f1489" fmla="val 37326"/>
                <a:gd name="f1490" fmla="val 80291"/>
                <a:gd name="f1491" fmla="val 36773"/>
                <a:gd name="f1492" fmla="val 79790"/>
                <a:gd name="f1493" fmla="val 35995"/>
                <a:gd name="f1494" fmla="val 79597"/>
                <a:gd name="f1495" fmla="val 35708"/>
                <a:gd name="f1496" fmla="val 79414"/>
                <a:gd name="f1497" fmla="val 35603"/>
                <a:gd name="f1498" fmla="val 79239"/>
                <a:gd name="f1499" fmla="val 78865"/>
                <a:gd name="f1500" fmla="val 78524"/>
                <a:gd name="f1501" fmla="val 36083"/>
                <a:gd name="f1502" fmla="val 78183"/>
                <a:gd name="f1503" fmla="val 36306"/>
                <a:gd name="f1504" fmla="val 77820"/>
                <a:gd name="f1505" fmla="val 36545"/>
                <a:gd name="f1506" fmla="val 77447"/>
                <a:gd name="f1507" fmla="val 36741"/>
                <a:gd name="f1508" fmla="val 77083"/>
                <a:gd name="f1509" fmla="val 76789"/>
                <a:gd name="f1510" fmla="val 76501"/>
                <a:gd name="f1511" fmla="val 36612"/>
                <a:gd name="f1512" fmla="val 76230"/>
                <a:gd name="f1513" fmla="val 36272"/>
                <a:gd name="f1514" fmla="val 35563"/>
                <a:gd name="f1515" fmla="val 76126"/>
                <a:gd name="f1516" fmla="val 35148"/>
                <a:gd name="f1517" fmla="val 76731"/>
                <a:gd name="f1518" fmla="val 34751"/>
                <a:gd name="f1519" fmla="val 77318"/>
                <a:gd name="f1520" fmla="val 34371"/>
                <a:gd name="f1521" fmla="val 77284"/>
                <a:gd name="f1522" fmla="val 33818"/>
                <a:gd name="f1523" fmla="val 77025"/>
                <a:gd name="f1524" fmla="val 33196"/>
                <a:gd name="f1525" fmla="val 76921"/>
                <a:gd name="f1526" fmla="val 32919"/>
                <a:gd name="f1527" fmla="val 76161"/>
                <a:gd name="f1528" fmla="val 33023"/>
                <a:gd name="f1529" fmla="val 76593"/>
                <a:gd name="f1530" fmla="val 32643"/>
                <a:gd name="f1531" fmla="val 76708"/>
                <a:gd name="f1532" fmla="val 32536"/>
                <a:gd name="f1533" fmla="val 76805"/>
                <a:gd name="f1534" fmla="val 32492"/>
                <a:gd name="f1535" fmla="val 76888"/>
                <a:gd name="f1536" fmla="val 77143"/>
                <a:gd name="f1537" fmla="val 77279"/>
                <a:gd name="f1538" fmla="val 32892"/>
                <a:gd name="f1539" fmla="val 77474"/>
                <a:gd name="f1540" fmla="val 33126"/>
                <a:gd name="f1541" fmla="val 77830"/>
                <a:gd name="f1542" fmla="val 33563"/>
                <a:gd name="f1543" fmla="val 78559"/>
                <a:gd name="f1544" fmla="val 33892"/>
                <a:gd name="f1545" fmla="val 79019"/>
                <a:gd name="f1546" fmla="val 79251"/>
                <a:gd name="f1547" fmla="val 79415"/>
                <a:gd name="f1548" fmla="val 33808"/>
                <a:gd name="f1549" fmla="val 33610"/>
                <a:gd name="f1550" fmla="val 79485"/>
                <a:gd name="f1551" fmla="val 32639"/>
                <a:gd name="f1552" fmla="val 79866"/>
                <a:gd name="f1553" fmla="val 32465"/>
                <a:gd name="f1554" fmla="val 80317"/>
                <a:gd name="f1555" fmla="val 80569"/>
                <a:gd name="f1556" fmla="val 80843"/>
                <a:gd name="f1557" fmla="val 32519"/>
                <a:gd name="f1558" fmla="val 81095"/>
                <a:gd name="f1559" fmla="val 81194"/>
                <a:gd name="f1560" fmla="val 81290"/>
                <a:gd name="f1561" fmla="val 32511"/>
                <a:gd name="f1562" fmla="val 81380"/>
                <a:gd name="f1563" fmla="val 32487"/>
                <a:gd name="f1564" fmla="val 81894"/>
                <a:gd name="f1565" fmla="val 32340"/>
                <a:gd name="f1566" fmla="val 82271"/>
                <a:gd name="f1567" fmla="val 31830"/>
                <a:gd name="f1568" fmla="val 82830"/>
                <a:gd name="f1569" fmla="val 82928"/>
                <a:gd name="f1570" fmla="val 83031"/>
                <a:gd name="f1571" fmla="val 31846"/>
                <a:gd name="f1572" fmla="val 83142"/>
                <a:gd name="f1573" fmla="val 31882"/>
                <a:gd name="f1574" fmla="val 82658"/>
                <a:gd name="f1575" fmla="val 32470"/>
                <a:gd name="f1576" fmla="val 82192"/>
                <a:gd name="f1577" fmla="val 33075"/>
                <a:gd name="f1578" fmla="val 81708"/>
                <a:gd name="f1579" fmla="val 33679"/>
                <a:gd name="f1580" fmla="val 81604"/>
                <a:gd name="f1581" fmla="val 33766"/>
                <a:gd name="f1582" fmla="val 81483"/>
                <a:gd name="f1583" fmla="val 33835"/>
                <a:gd name="f1584" fmla="val 81362"/>
                <a:gd name="f1585" fmla="val 33904"/>
                <a:gd name="f1586" fmla="val 81034"/>
                <a:gd name="f1587" fmla="val 34129"/>
                <a:gd name="f1588" fmla="val 80775"/>
                <a:gd name="f1589" fmla="val 34423"/>
                <a:gd name="f1590" fmla="val 80878"/>
                <a:gd name="f1591" fmla="val 34872"/>
                <a:gd name="f1592" fmla="val 35304"/>
                <a:gd name="f1593" fmla="val 35252"/>
                <a:gd name="f1594" fmla="val 81673"/>
                <a:gd name="f1595" fmla="val 35425"/>
                <a:gd name="f1596" fmla="val 81973"/>
                <a:gd name="f1597" fmla="val 35596"/>
                <a:gd name="f1598" fmla="val 82292"/>
                <a:gd name="f1599" fmla="val 35648"/>
                <a:gd name="f1600" fmla="val 82615"/>
                <a:gd name="f1601" fmla="val 83130"/>
                <a:gd name="f1602" fmla="val 83658"/>
                <a:gd name="f1603" fmla="val 35514"/>
                <a:gd name="f1604" fmla="val 84141"/>
                <a:gd name="f1605" fmla="val 84489"/>
                <a:gd name="f1606" fmla="val 84814"/>
                <a:gd name="f1607" fmla="val 35584"/>
                <a:gd name="f1608" fmla="val 85095"/>
                <a:gd name="f1609" fmla="val 35822"/>
                <a:gd name="f1610" fmla="val 85535"/>
                <a:gd name="f1611" fmla="val 36187"/>
                <a:gd name="f1612" fmla="val 85875"/>
                <a:gd name="f1613" fmla="val 36332"/>
                <a:gd name="f1614" fmla="val 86134"/>
                <a:gd name="f1615" fmla="val 86710"/>
                <a:gd name="f1616" fmla="val 86887"/>
                <a:gd name="f1617" fmla="val 35618"/>
                <a:gd name="f1618" fmla="val 86875"/>
                <a:gd name="f1619" fmla="val 35010"/>
                <a:gd name="f1620" fmla="val 86858"/>
                <a:gd name="f1621" fmla="val 34215"/>
                <a:gd name="f1622" fmla="val 87601"/>
                <a:gd name="f1623" fmla="val 32729"/>
                <a:gd name="f1624" fmla="val 85665"/>
                <a:gd name="f1625" fmla="val 32625"/>
                <a:gd name="f1626" fmla="val 84991"/>
                <a:gd name="f1627" fmla="val 32591"/>
                <a:gd name="f1628" fmla="val 85130"/>
                <a:gd name="f1629" fmla="val 31986"/>
                <a:gd name="f1630" fmla="val 85596"/>
                <a:gd name="f1631" fmla="val 87186"/>
                <a:gd name="f1632" fmla="val 29791"/>
                <a:gd name="f1633" fmla="val 86650"/>
                <a:gd name="f1634" fmla="val 27527"/>
                <a:gd name="f1635" fmla="val 84508"/>
                <a:gd name="f1636" fmla="val 26767"/>
                <a:gd name="f1637" fmla="val 84006"/>
                <a:gd name="f1638" fmla="val 26594"/>
                <a:gd name="f1639" fmla="val 83557"/>
                <a:gd name="f1640" fmla="val 26214"/>
                <a:gd name="f1641" fmla="val 83661"/>
                <a:gd name="f1642" fmla="val 25834"/>
                <a:gd name="f1643" fmla="val 83972"/>
                <a:gd name="f1644" fmla="val 24503"/>
                <a:gd name="f1645" fmla="val 83039"/>
                <a:gd name="f1646" fmla="val 23432"/>
                <a:gd name="f1647" fmla="val 83090"/>
                <a:gd name="f1648" fmla="val 22170"/>
                <a:gd name="f1649" fmla="val 83108"/>
                <a:gd name="f1650" fmla="val 21773"/>
                <a:gd name="f1651" fmla="val 83073"/>
                <a:gd name="f1652" fmla="val 21375"/>
                <a:gd name="f1653" fmla="val 82624"/>
                <a:gd name="f1654" fmla="val 21220"/>
                <a:gd name="f1655" fmla="val 82529"/>
                <a:gd name="f1656" fmla="val 21188"/>
                <a:gd name="f1657" fmla="val 82437"/>
                <a:gd name="f1658" fmla="val 21174"/>
                <a:gd name="f1659" fmla="val 82348"/>
                <a:gd name="f1660" fmla="val 82049"/>
                <a:gd name="f1661" fmla="val 81787"/>
                <a:gd name="f1662" fmla="val 21339"/>
                <a:gd name="f1663" fmla="val 81587"/>
                <a:gd name="f1664" fmla="val 21565"/>
                <a:gd name="f1665" fmla="val 81086"/>
                <a:gd name="f1666" fmla="val 22135"/>
                <a:gd name="f1667" fmla="val 80464"/>
                <a:gd name="f1668" fmla="val 22602"/>
                <a:gd name="f1669" fmla="val 79755"/>
                <a:gd name="f1670" fmla="val 22913"/>
                <a:gd name="f1671" fmla="val 79583"/>
                <a:gd name="f1672" fmla="val 22995"/>
                <a:gd name="f1673" fmla="val 79411"/>
                <a:gd name="f1674" fmla="val 23071"/>
                <a:gd name="f1675" fmla="val 79247"/>
                <a:gd name="f1676" fmla="val 79097"/>
                <a:gd name="f1677" fmla="val 78954"/>
                <a:gd name="f1678" fmla="val 23008"/>
                <a:gd name="f1679" fmla="val 78563"/>
                <a:gd name="f1680" fmla="val 22498"/>
                <a:gd name="f1681" fmla="val 78753"/>
                <a:gd name="f1682" fmla="val 22274"/>
                <a:gd name="f1683" fmla="val 78960"/>
                <a:gd name="f1684" fmla="val 22015"/>
                <a:gd name="f1685" fmla="val 79496"/>
                <a:gd name="f1686" fmla="val 21254"/>
                <a:gd name="f1687" fmla="val 79254"/>
                <a:gd name="f1688" fmla="val 20736"/>
                <a:gd name="f1689" fmla="val 78459"/>
                <a:gd name="f1690" fmla="val 20338"/>
                <a:gd name="f1691" fmla="val 78131"/>
                <a:gd name="f1692" fmla="val 20165"/>
                <a:gd name="f1693" fmla="val 77837"/>
                <a:gd name="f1694" fmla="val 19941"/>
                <a:gd name="f1695" fmla="val 77578"/>
                <a:gd name="f1696" fmla="val 19664"/>
                <a:gd name="f1697" fmla="val 77168"/>
                <a:gd name="f1698" fmla="val 19146"/>
                <a:gd name="f1699" fmla="val 76356"/>
                <a:gd name="f1700" fmla="val 18913"/>
                <a:gd name="f1701" fmla="val 75491"/>
                <a:gd name="f1702" fmla="val 74278"/>
                <a:gd name="f1703" fmla="val 72961"/>
                <a:gd name="f1704" fmla="val 19371"/>
                <a:gd name="f1705" fmla="val 72497"/>
                <a:gd name="f1706" fmla="val 20148"/>
                <a:gd name="f1707" fmla="val 72065"/>
                <a:gd name="f1708" fmla="val 20874"/>
                <a:gd name="f1709" fmla="val 21824"/>
                <a:gd name="f1710" fmla="val 70803"/>
                <a:gd name="f1711" fmla="val 70354"/>
                <a:gd name="f1712" fmla="val 22326"/>
                <a:gd name="f1713" fmla="val 70043"/>
                <a:gd name="f1714" fmla="val 22792"/>
                <a:gd name="f1715" fmla="val 70337"/>
                <a:gd name="f1716" fmla="val 25004"/>
                <a:gd name="f1717" fmla="val 25488"/>
                <a:gd name="f1718" fmla="val 68902"/>
                <a:gd name="f1719" fmla="val 26024"/>
                <a:gd name="f1720" fmla="val 67693"/>
                <a:gd name="f1721" fmla="val 26577"/>
                <a:gd name="f1722" fmla="val 66241"/>
                <a:gd name="f1723" fmla="val 26801"/>
                <a:gd name="f1724" fmla="val 66345"/>
                <a:gd name="f1725" fmla="val 28685"/>
                <a:gd name="f1726" fmla="val 66379"/>
                <a:gd name="f1727" fmla="val 29117"/>
                <a:gd name="f1728" fmla="val 29601"/>
                <a:gd name="f1729" fmla="val 65584"/>
                <a:gd name="f1730" fmla="val 30016"/>
                <a:gd name="f1731" fmla="val 65442"/>
                <a:gd name="f1732" fmla="val 30197"/>
                <a:gd name="f1733" fmla="val 65232"/>
                <a:gd name="f1734" fmla="val 30465"/>
                <a:gd name="f1735" fmla="val 64983"/>
                <a:gd name="f1736" fmla="val 64899"/>
                <a:gd name="f1737" fmla="val 64811"/>
                <a:gd name="f1738" fmla="val 30435"/>
                <a:gd name="f1739" fmla="val 30361"/>
                <a:gd name="f1740" fmla="val 64409"/>
                <a:gd name="f1741" fmla="val 30120"/>
                <a:gd name="f1742" fmla="val 29705"/>
                <a:gd name="f1743" fmla="val 29342"/>
                <a:gd name="f1744" fmla="val 64893"/>
                <a:gd name="f1745" fmla="val 27596"/>
                <a:gd name="f1746" fmla="val 65083"/>
                <a:gd name="f1747" fmla="val 25989"/>
                <a:gd name="f1748" fmla="val 62508"/>
                <a:gd name="f1749" fmla="val 25903"/>
                <a:gd name="f1750" fmla="val 61938"/>
                <a:gd name="f1751" fmla="val 25644"/>
                <a:gd name="f1752" fmla="val 61748"/>
                <a:gd name="f1753" fmla="val 25436"/>
                <a:gd name="f1754" fmla="val 61084"/>
                <a:gd name="f1755" fmla="val 24759"/>
                <a:gd name="f1756" fmla="val 60400"/>
                <a:gd name="f1757" fmla="val 24243"/>
                <a:gd name="f1758" fmla="val 59552"/>
                <a:gd name="f1759" fmla="val 59252"/>
                <a:gd name="f1760" fmla="val 58932"/>
                <a:gd name="f1761" fmla="val 24307"/>
                <a:gd name="f1762" fmla="val 58585"/>
                <a:gd name="f1763" fmla="val 24451"/>
                <a:gd name="f1764" fmla="val 58566"/>
                <a:gd name="f1765" fmla="val 24457"/>
                <a:gd name="f1766" fmla="val 58545"/>
                <a:gd name="f1767" fmla="val 24459"/>
                <a:gd name="f1768" fmla="val 58523"/>
                <a:gd name="f1769" fmla="val 58409"/>
                <a:gd name="f1770" fmla="val 58269"/>
                <a:gd name="f1771" fmla="val 24394"/>
                <a:gd name="f1772" fmla="val 58153"/>
                <a:gd name="f1773" fmla="val 24365"/>
                <a:gd name="f1774" fmla="val 58758"/>
                <a:gd name="f1775" fmla="val 58827"/>
                <a:gd name="f1776" fmla="val 21462"/>
                <a:gd name="f1777" fmla="val 61800"/>
                <a:gd name="f1778" fmla="val 18990"/>
                <a:gd name="f1779" fmla="val 18558"/>
                <a:gd name="f1780" fmla="val 68781"/>
                <a:gd name="f1781" fmla="val 16294"/>
                <a:gd name="f1782" fmla="val 69455"/>
                <a:gd name="f1783" fmla="val 15828"/>
                <a:gd name="f1784" fmla="val 15586"/>
                <a:gd name="f1785" fmla="val 71218"/>
                <a:gd name="f1786" fmla="val 15206"/>
                <a:gd name="f1787" fmla="val 72117"/>
                <a:gd name="f1788" fmla="val 15119"/>
                <a:gd name="f1789" fmla="val 74346"/>
                <a:gd name="f1790" fmla="val 14912"/>
                <a:gd name="f1791" fmla="val 13910"/>
                <a:gd name="f1792" fmla="val 75262"/>
                <a:gd name="f1793" fmla="val 11767"/>
                <a:gd name="f1794" fmla="val 11596"/>
                <a:gd name="f1795" fmla="val 75299"/>
                <a:gd name="f1796" fmla="val 11543"/>
                <a:gd name="f1797" fmla="val 75353"/>
                <a:gd name="f1798" fmla="val 75441"/>
                <a:gd name="f1799" fmla="val 75574"/>
                <a:gd name="f1800" fmla="val 75659"/>
                <a:gd name="f1801" fmla="val 11698"/>
                <a:gd name="f1802" fmla="val 11749"/>
                <a:gd name="f1803" fmla="val 77733"/>
                <a:gd name="f1804" fmla="val 12683"/>
                <a:gd name="f1805" fmla="val 78943"/>
                <a:gd name="f1806" fmla="val 79461"/>
                <a:gd name="f1807" fmla="val 12769"/>
                <a:gd name="f1808" fmla="val 79945"/>
                <a:gd name="f1809" fmla="val 13391"/>
                <a:gd name="f1810" fmla="val 80412"/>
                <a:gd name="f1811" fmla="val 80395"/>
                <a:gd name="f1812" fmla="val 13944"/>
                <a:gd name="f1813" fmla="val 80325"/>
                <a:gd name="f1814" fmla="val 14082"/>
                <a:gd name="f1815" fmla="val 80204"/>
                <a:gd name="f1816" fmla="val 14203"/>
                <a:gd name="f1817" fmla="val 79099"/>
                <a:gd name="f1818" fmla="val 14649"/>
                <a:gd name="f1819" fmla="val 78211"/>
                <a:gd name="f1820" fmla="val 15599"/>
                <a:gd name="f1821" fmla="val 76924"/>
                <a:gd name="f1822" fmla="val 76763"/>
                <a:gd name="f1823" fmla="val 76595"/>
                <a:gd name="f1824" fmla="val 15584"/>
                <a:gd name="f1825" fmla="val 76420"/>
                <a:gd name="f1826" fmla="val 15551"/>
                <a:gd name="f1827" fmla="val 76325"/>
                <a:gd name="f1828" fmla="val 15534"/>
                <a:gd name="f1829" fmla="val 76229"/>
                <a:gd name="f1830" fmla="val 15525"/>
                <a:gd name="f1831" fmla="val 76135"/>
                <a:gd name="f1832" fmla="val 75478"/>
                <a:gd name="f1833" fmla="val 74895"/>
                <a:gd name="f1834" fmla="val 15947"/>
                <a:gd name="f1835" fmla="val 74985"/>
                <a:gd name="f1836" fmla="val 16778"/>
                <a:gd name="f1837" fmla="val 75041"/>
                <a:gd name="f1838" fmla="val 17437"/>
                <a:gd name="f1839" fmla="val 75422"/>
                <a:gd name="f1840" fmla="val 17620"/>
                <a:gd name="f1841" fmla="val 75866"/>
                <a:gd name="f1842" fmla="val 76109"/>
                <a:gd name="f1843" fmla="val 76372"/>
                <a:gd name="f1844" fmla="val 17565"/>
                <a:gd name="f1845" fmla="val 17504"/>
                <a:gd name="f1846" fmla="val 76822"/>
                <a:gd name="f1847" fmla="val 17451"/>
                <a:gd name="f1848" fmla="val 77015"/>
                <a:gd name="f1849" fmla="val 17425"/>
                <a:gd name="f1850" fmla="val 77193"/>
                <a:gd name="f1851" fmla="val 77828"/>
                <a:gd name="f1852" fmla="val 78286"/>
                <a:gd name="f1853" fmla="val 17750"/>
                <a:gd name="f1854" fmla="val 78839"/>
                <a:gd name="f1855" fmla="val 18316"/>
                <a:gd name="f1856" fmla="val 79617"/>
                <a:gd name="f1857" fmla="val 19094"/>
                <a:gd name="f1858" fmla="val 80723"/>
                <a:gd name="f1859" fmla="val 19612"/>
                <a:gd name="f1860" fmla="val 81794"/>
                <a:gd name="f1861" fmla="val 19993"/>
                <a:gd name="f1862" fmla="val 81906"/>
                <a:gd name="f1863" fmla="val 20034"/>
                <a:gd name="f1864" fmla="val 82005"/>
                <a:gd name="f1865" fmla="val 20053"/>
                <a:gd name="f1866" fmla="val 82094"/>
                <a:gd name="f1867" fmla="val 82595"/>
                <a:gd name="f1868" fmla="val 82747"/>
                <a:gd name="f1869" fmla="val 19445"/>
                <a:gd name="f1870" fmla="val 82762"/>
                <a:gd name="f1871" fmla="val 18887"/>
                <a:gd name="f1872" fmla="val 82805"/>
                <a:gd name="f1873" fmla="val 18878"/>
                <a:gd name="f1874" fmla="val 82849"/>
                <a:gd name="f1875" fmla="val 18874"/>
                <a:gd name="f1876" fmla="val 82892"/>
                <a:gd name="f1877" fmla="val 82935"/>
                <a:gd name="f1878" fmla="val 82978"/>
                <a:gd name="f1879" fmla="val 83021"/>
                <a:gd name="f1880" fmla="val 83375"/>
                <a:gd name="f1881" fmla="val 18985"/>
                <a:gd name="f1882" fmla="val 83662"/>
                <a:gd name="f1883" fmla="val 19030"/>
                <a:gd name="f1884" fmla="val 83892"/>
                <a:gd name="f1885" fmla="val 85038"/>
                <a:gd name="f1886" fmla="val 84816"/>
                <a:gd name="f1887" fmla="val 17932"/>
                <a:gd name="f1888" fmla="val 84629"/>
                <a:gd name="f1889" fmla="val 16882"/>
                <a:gd name="f1890" fmla="val 84577"/>
                <a:gd name="f1891" fmla="val 16588"/>
                <a:gd name="f1892" fmla="val 84404"/>
                <a:gd name="f1893" fmla="val 16122"/>
                <a:gd name="f1894" fmla="val 84525"/>
                <a:gd name="f1895" fmla="val 16018"/>
                <a:gd name="f1896" fmla="val 84606"/>
                <a:gd name="f1897" fmla="val 15948"/>
                <a:gd name="f1898" fmla="val 84680"/>
                <a:gd name="f1899" fmla="val 15920"/>
                <a:gd name="f1900" fmla="val 84749"/>
                <a:gd name="f1901" fmla="val 84985"/>
                <a:gd name="f1902" fmla="val 85161"/>
                <a:gd name="f1903" fmla="val 16252"/>
                <a:gd name="f1904" fmla="val 85389"/>
                <a:gd name="f1905" fmla="val 16346"/>
                <a:gd name="f1906" fmla="val 85637"/>
                <a:gd name="f1907" fmla="val 16436"/>
                <a:gd name="f1908" fmla="val 85876"/>
                <a:gd name="f1909" fmla="val 16474"/>
                <a:gd name="f1910" fmla="val 86110"/>
                <a:gd name="f1911" fmla="val 86771"/>
                <a:gd name="f1912" fmla="val 87381"/>
                <a:gd name="f1913" fmla="val 16174"/>
                <a:gd name="f1914" fmla="val 87981"/>
                <a:gd name="f1915" fmla="val 15931"/>
                <a:gd name="f1916" fmla="val 88344"/>
                <a:gd name="f1917" fmla="val 15793"/>
                <a:gd name="f1918" fmla="val 88500"/>
                <a:gd name="f1919" fmla="val 15275"/>
                <a:gd name="f1920" fmla="val 15033"/>
                <a:gd name="f1921" fmla="val 87065"/>
                <a:gd name="f1922" fmla="val 13754"/>
                <a:gd name="f1923" fmla="val 85976"/>
                <a:gd name="f1924" fmla="val 84819"/>
                <a:gd name="f1925" fmla="val 84162"/>
                <a:gd name="f1926" fmla="val 10350"/>
                <a:gd name="f1927" fmla="val 83160"/>
                <a:gd name="f1928" fmla="val 9779"/>
                <a:gd name="f1929" fmla="val 82537"/>
                <a:gd name="f1930" fmla="val 8915"/>
                <a:gd name="f1931" fmla="val 82209"/>
                <a:gd name="f1932" fmla="val 81639"/>
                <a:gd name="f1933" fmla="val 81017"/>
                <a:gd name="f1934" fmla="val 7999"/>
                <a:gd name="f1935" fmla="val 80983"/>
                <a:gd name="f1936" fmla="val 7995"/>
                <a:gd name="f1937" fmla="val 80950"/>
                <a:gd name="f1938" fmla="val 7994"/>
                <a:gd name="f1939" fmla="val 80916"/>
                <a:gd name="f1940" fmla="val 80688"/>
                <a:gd name="f1941" fmla="val 80453"/>
                <a:gd name="f1942" fmla="val 8074"/>
                <a:gd name="f1943" fmla="val 80228"/>
                <a:gd name="f1944" fmla="val 80056"/>
                <a:gd name="f1945" fmla="val 79890"/>
                <a:gd name="f1946" fmla="val 80170"/>
                <a:gd name="f1947" fmla="val 7757"/>
                <a:gd name="f1948" fmla="val 80602"/>
                <a:gd name="f1949" fmla="val 7585"/>
                <a:gd name="f1950" fmla="val 81518"/>
                <a:gd name="f1951" fmla="val 7481"/>
                <a:gd name="f1952" fmla="val 82278"/>
                <a:gd name="f1953" fmla="val 6202"/>
                <a:gd name="f1954" fmla="val 6167"/>
                <a:gd name="f1955" fmla="val 81207"/>
                <a:gd name="f1956" fmla="val 6046"/>
                <a:gd name="f1957" fmla="val 6012"/>
                <a:gd name="f1958" fmla="val 80948"/>
                <a:gd name="f1959" fmla="val 5960"/>
                <a:gd name="f1960" fmla="val 80844"/>
                <a:gd name="f1961" fmla="val 80958"/>
                <a:gd name="f1962" fmla="val 5878"/>
                <a:gd name="f1963" fmla="val 81101"/>
                <a:gd name="f1964" fmla="val 5837"/>
                <a:gd name="f1965" fmla="val 81223"/>
                <a:gd name="f1966" fmla="val 81267"/>
                <a:gd name="f1967" fmla="val 81309"/>
                <a:gd name="f1968" fmla="val 5843"/>
                <a:gd name="f1969" fmla="val 81345"/>
                <a:gd name="f1970" fmla="val 5856"/>
                <a:gd name="f1971" fmla="val 81816"/>
                <a:gd name="f1972" fmla="val 6065"/>
                <a:gd name="f1973" fmla="val 82272"/>
                <a:gd name="f1974" fmla="val 6151"/>
                <a:gd name="f1975" fmla="val 82714"/>
                <a:gd name="f1976" fmla="val 83993"/>
                <a:gd name="f1977" fmla="val 85157"/>
                <a:gd name="f1978" fmla="val 5437"/>
                <a:gd name="f1979" fmla="val 86236"/>
                <a:gd name="f1980" fmla="val 4923"/>
                <a:gd name="f1981" fmla="val 89182"/>
                <a:gd name="f1982" fmla="val 3528"/>
                <a:gd name="f1983" fmla="val 92334"/>
                <a:gd name="f1984" fmla="val 3094"/>
                <a:gd name="f1985" fmla="val 95401"/>
                <a:gd name="f1986" fmla="val 2235"/>
                <a:gd name="f1987" fmla="val 93986"/>
                <a:gd name="f1988" fmla="val 3267"/>
                <a:gd name="f1989" fmla="val 92263"/>
                <a:gd name="f1990" fmla="val 3834"/>
                <a:gd name="f1991" fmla="val 90401"/>
                <a:gd name="f1992" fmla="val 90295"/>
                <a:gd name="f1993" fmla="val 3831"/>
                <a:gd name="f1994" fmla="val 90191"/>
                <a:gd name="f1995" fmla="val 89827"/>
                <a:gd name="f1996" fmla="val 89479"/>
                <a:gd name="f1997" fmla="val 3873"/>
                <a:gd name="f1998" fmla="val 89277"/>
                <a:gd name="f1999" fmla="val 4249"/>
                <a:gd name="f2000" fmla="val 89018"/>
                <a:gd name="f2001" fmla="val 4802"/>
                <a:gd name="f2002" fmla="val 89467"/>
                <a:gd name="f2003" fmla="val 89744"/>
                <a:gd name="f2004" fmla="val 5528"/>
                <a:gd name="f2005" fmla="val 90251"/>
                <a:gd name="f2006" fmla="val 6307"/>
                <a:gd name="f2007" fmla="val 90887"/>
                <a:gd name="f2008" fmla="val 6586"/>
                <a:gd name="f2009" fmla="val 91608"/>
                <a:gd name="f2010" fmla="val 91943"/>
                <a:gd name="f2011" fmla="val 92297"/>
                <a:gd name="f2012" fmla="val 6525"/>
                <a:gd name="f2013" fmla="val 92664"/>
                <a:gd name="f2014" fmla="val 93037"/>
                <a:gd name="f2015" fmla="val 6322"/>
                <a:gd name="f2016" fmla="val 6272"/>
                <a:gd name="f2017" fmla="val 93755"/>
                <a:gd name="f2018" fmla="val 95314"/>
                <a:gd name="f2019" fmla="val 96561"/>
                <a:gd name="f2020" fmla="val 7243"/>
                <a:gd name="f2021" fmla="val 96518"/>
                <a:gd name="f2022" fmla="val 8639"/>
                <a:gd name="f2023" fmla="val 96501"/>
                <a:gd name="f2024" fmla="val 9123"/>
                <a:gd name="f2025" fmla="val 96000"/>
                <a:gd name="f2026" fmla="val 9710"/>
                <a:gd name="f2027" fmla="val 96155"/>
                <a:gd name="f2028" fmla="val 10073"/>
                <a:gd name="f2029" fmla="val 96656"/>
                <a:gd name="f2030" fmla="val 11300"/>
                <a:gd name="f2031" fmla="val 95758"/>
                <a:gd name="f2032" fmla="val 12302"/>
                <a:gd name="f2033" fmla="val 95378"/>
                <a:gd name="f2034" fmla="val 13045"/>
                <a:gd name="f2035" fmla="val 94393"/>
                <a:gd name="f2036" fmla="val 15016"/>
                <a:gd name="f2037" fmla="val 93649"/>
                <a:gd name="f2038" fmla="val 16709"/>
                <a:gd name="f2039" fmla="val 95412"/>
                <a:gd name="f2040" fmla="val 18541"/>
                <a:gd name="f2041" fmla="val 95602"/>
                <a:gd name="f2042" fmla="val 18714"/>
                <a:gd name="f2043" fmla="val 95723"/>
                <a:gd name="f2044" fmla="val 18938"/>
                <a:gd name="f2045" fmla="val 19180"/>
                <a:gd name="f2046" fmla="val 95810"/>
                <a:gd name="f2047" fmla="val 21358"/>
                <a:gd name="f2048" fmla="val 97901"/>
                <a:gd name="f2049" fmla="val 20788"/>
                <a:gd name="f2050" fmla="val 99007"/>
                <a:gd name="f2051" fmla="val 21479"/>
                <a:gd name="f2052" fmla="val 99192"/>
                <a:gd name="f2053" fmla="val 21597"/>
                <a:gd name="f2054" fmla="val 99367"/>
                <a:gd name="f2055" fmla="val 21648"/>
                <a:gd name="f2056" fmla="val 99531"/>
                <a:gd name="f2057" fmla="val 100207"/>
                <a:gd name="f2058" fmla="val 100708"/>
                <a:gd name="f2059" fmla="val 20784"/>
                <a:gd name="f2060" fmla="val 101098"/>
                <a:gd name="f2061" fmla="val 20200"/>
                <a:gd name="f2062" fmla="val 102256"/>
                <a:gd name="f2063" fmla="val 18472"/>
                <a:gd name="f2064" fmla="val 104088"/>
                <a:gd name="f2065" fmla="val 17055"/>
                <a:gd name="f2066" fmla="val 105729"/>
                <a:gd name="f2067" fmla="val 16536"/>
                <a:gd name="f2068" fmla="val 109220"/>
                <a:gd name="f2069" fmla="val 15396"/>
                <a:gd name="f2070" fmla="val 112486"/>
                <a:gd name="f2071" fmla="val 13547"/>
                <a:gd name="f2072" fmla="val 116254"/>
                <a:gd name="f2073" fmla="val 117965"/>
                <a:gd name="f2074" fmla="val 12907"/>
                <a:gd name="f2075" fmla="val 119935"/>
                <a:gd name="f2076" fmla="val 12320"/>
                <a:gd name="f2077" fmla="val 120021"/>
                <a:gd name="f2078" fmla="val 9883"/>
                <a:gd name="f2079" fmla="val 9693"/>
                <a:gd name="f2080" fmla="val 120349"/>
                <a:gd name="f2081" fmla="val 9485"/>
                <a:gd name="f2082" fmla="val 120557"/>
                <a:gd name="f2083" fmla="val 9330"/>
                <a:gd name="f2084" fmla="val 121663"/>
                <a:gd name="f2085" fmla="val 8552"/>
                <a:gd name="f2086" fmla="val 123132"/>
                <a:gd name="f2087" fmla="val 122631"/>
                <a:gd name="f2088" fmla="val 122594"/>
                <a:gd name="f2089" fmla="val 6055"/>
                <a:gd name="f2090" fmla="val 122626"/>
                <a:gd name="f2091" fmla="val 6020"/>
                <a:gd name="f2092" fmla="val 122682"/>
                <a:gd name="f2093" fmla="val 122731"/>
                <a:gd name="f2094" fmla="val 122799"/>
                <a:gd name="f2095" fmla="val 122855"/>
                <a:gd name="f2096" fmla="val 122928"/>
                <a:gd name="f2097" fmla="val 6051"/>
                <a:gd name="f2098" fmla="val 122998"/>
                <a:gd name="f2099" fmla="val 6053"/>
                <a:gd name="f2100" fmla="val 123064"/>
                <a:gd name="f2101" fmla="val 124269"/>
                <a:gd name="f2102" fmla="val 124381"/>
                <a:gd name="f2103" fmla="val 5321"/>
                <a:gd name="f2104" fmla="val 123840"/>
                <a:gd name="f2105" fmla="val 4387"/>
                <a:gd name="f2106" fmla="val 123581"/>
                <a:gd name="f2107" fmla="val 3921"/>
                <a:gd name="f2108" fmla="val 123875"/>
                <a:gd name="f2109" fmla="val 3955"/>
                <a:gd name="f2110" fmla="val 124048"/>
                <a:gd name="f2111" fmla="val 3817"/>
                <a:gd name="f2112" fmla="val 125240"/>
                <a:gd name="f2113" fmla="val 2867"/>
                <a:gd name="f2114" fmla="val 126640"/>
                <a:gd name="f2115" fmla="val 2728"/>
                <a:gd name="f2116" fmla="val 128092"/>
                <a:gd name="f2117" fmla="val 2659"/>
                <a:gd name="f2118" fmla="val 128575"/>
                <a:gd name="f2119" fmla="val 2625"/>
                <a:gd name="f2120" fmla="val 129180"/>
                <a:gd name="f2121" fmla="val 2521"/>
                <a:gd name="f2122" fmla="val 129249"/>
                <a:gd name="f2123" fmla="val 1934"/>
                <a:gd name="f2124" fmla="val 129301"/>
                <a:gd name="f2125" fmla="val 1363"/>
                <a:gd name="f2126" fmla="val 128714"/>
                <a:gd name="f2127" fmla="val 1242"/>
                <a:gd name="f2128" fmla="val 128299"/>
                <a:gd name="f2129" fmla="val 1190"/>
                <a:gd name="f2130" fmla="val 125707"/>
                <a:gd name="f2131" fmla="val 948"/>
                <a:gd name="f2132" fmla="val 430"/>
                <a:gd name="f2133" fmla="val 171"/>
                <a:gd name="f2134" fmla="val 119360"/>
                <a:gd name="f2135" fmla="val 50"/>
                <a:gd name="f2136" fmla="val 118163"/>
                <a:gd name="f2137" fmla="*/ f0 1 129302"/>
                <a:gd name="f2138" fmla="*/ f1 1 152092"/>
                <a:gd name="f2139" fmla="val f2"/>
                <a:gd name="f2140" fmla="val f3"/>
                <a:gd name="f2141" fmla="val f4"/>
                <a:gd name="f2142" fmla="+- f2141 0 f2139"/>
                <a:gd name="f2143" fmla="+- f2140 0 f2139"/>
                <a:gd name="f2144" fmla="*/ f2143 1 129302"/>
                <a:gd name="f2145" fmla="*/ f2142 1 152092"/>
                <a:gd name="f2146" fmla="*/ f2139 1 f2144"/>
                <a:gd name="f2147" fmla="*/ f2140 1 f2144"/>
                <a:gd name="f2148" fmla="*/ f2139 1 f2145"/>
                <a:gd name="f2149" fmla="*/ f2141 1 f2145"/>
                <a:gd name="f2150" fmla="*/ f2146 f2137 1"/>
                <a:gd name="f2151" fmla="*/ f2147 f2137 1"/>
                <a:gd name="f2152" fmla="*/ f2149 f2138 1"/>
                <a:gd name="f2153" fmla="*/ f2148 f21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50" t="f2153" r="f2151" b="f2152"/>
              <a:pathLst>
                <a:path w="129302" h="15209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lnTo>
                    <a:pt x="f18" y="f19"/>
                  </a:lnTo>
                  <a:lnTo>
                    <a:pt x="f18" y="f19"/>
                  </a:lnTo>
                  <a:cubicBezTo>
                    <a:pt x="f20" y="f21"/>
                    <a:pt x="f22" y="f6"/>
                    <a:pt x="f5" y="f6"/>
                  </a:cubicBezTo>
                  <a:close/>
                  <a:moveTo>
                    <a:pt x="f23" y="f24"/>
                  </a:moveTo>
                  <a:lnTo>
                    <a:pt x="f25" y="f26"/>
                  </a:lnTo>
                  <a:lnTo>
                    <a:pt x="f27" y="f26"/>
                  </a:lnTo>
                  <a:lnTo>
                    <a:pt x="f28" y="f24"/>
                  </a:lnTo>
                  <a:close/>
                  <a:moveTo>
                    <a:pt x="f29" y="f30"/>
                  </a:moveTo>
                  <a:cubicBezTo>
                    <a:pt x="f31" y="f30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39"/>
                  </a:cubicBezTo>
                  <a:cubicBezTo>
                    <a:pt x="f41" y="f39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49"/>
                  </a:cubicBezTo>
                  <a:cubicBezTo>
                    <a:pt x="f51" y="f49"/>
                    <a:pt x="f52" y="f53"/>
                    <a:pt x="f54" y="f53"/>
                  </a:cubicBezTo>
                  <a:cubicBezTo>
                    <a:pt x="f55" y="f53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1"/>
                  </a:cubicBezTo>
                  <a:cubicBezTo>
                    <a:pt x="f83" y="f81"/>
                    <a:pt x="f84" y="f85"/>
                    <a:pt x="f86" y="f75"/>
                  </a:cubicBezTo>
                  <a:cubicBezTo>
                    <a:pt x="f87" y="f88"/>
                    <a:pt x="f89" y="f90"/>
                    <a:pt x="f34" y="f35"/>
                  </a:cubicBezTo>
                  <a:lnTo>
                    <a:pt x="f91" y="f92"/>
                  </a:lnTo>
                  <a:cubicBezTo>
                    <a:pt x="f93" y="f94"/>
                    <a:pt x="f95" y="f30"/>
                    <a:pt x="f29" y="f30"/>
                  </a:cubicBezTo>
                  <a:close/>
                  <a:moveTo>
                    <a:pt x="f96" y="f97"/>
                  </a:moveTo>
                  <a:cubicBezTo>
                    <a:pt x="f98" y="f97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18"/>
                  </a:cubicBezTo>
                  <a:cubicBezTo>
                    <a:pt x="f120" y="f118"/>
                    <a:pt x="f121" y="f122"/>
                    <a:pt x="f123" y="f124"/>
                  </a:cubicBezTo>
                  <a:cubicBezTo>
                    <a:pt x="f125" y="f126"/>
                    <a:pt x="f127" y="f97"/>
                    <a:pt x="f96" y="f97"/>
                  </a:cubicBezTo>
                  <a:close/>
                  <a:moveTo>
                    <a:pt x="f128" y="f129"/>
                  </a:moveTo>
                  <a:cubicBezTo>
                    <a:pt x="f130" y="f129"/>
                    <a:pt x="f131" y="f132"/>
                    <a:pt x="f133" y="f134"/>
                  </a:cubicBezTo>
                  <a:lnTo>
                    <a:pt x="f135" y="f136"/>
                  </a:lnTo>
                  <a:lnTo>
                    <a:pt x="f137" y="f138"/>
                  </a:lnTo>
                  <a:cubicBezTo>
                    <a:pt x="f139" y="f140"/>
                    <a:pt x="f141" y="f124"/>
                    <a:pt x="f142" y="f134"/>
                  </a:cubicBezTo>
                  <a:cubicBezTo>
                    <a:pt x="f143" y="f132"/>
                    <a:pt x="f144" y="f129"/>
                    <a:pt x="f128" y="f129"/>
                  </a:cubicBezTo>
                  <a:close/>
                  <a:moveTo>
                    <a:pt x="f145" y="f2"/>
                  </a:moveTo>
                  <a:cubicBezTo>
                    <a:pt x="f146" y="f2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0"/>
                  </a:cubicBezTo>
                  <a:cubicBezTo>
                    <a:pt x="f162" y="f160"/>
                    <a:pt x="f163" y="f164"/>
                    <a:pt x="f10" y="f165"/>
                  </a:cubicBezTo>
                  <a:cubicBezTo>
                    <a:pt x="f166" y="f167"/>
                    <a:pt x="f168" y="f169"/>
                    <a:pt x="f170" y="f169"/>
                  </a:cubicBezTo>
                  <a:cubicBezTo>
                    <a:pt x="f171" y="f169"/>
                    <a:pt x="f172" y="f173"/>
                    <a:pt x="f174" y="f175"/>
                  </a:cubicBezTo>
                  <a:cubicBezTo>
                    <a:pt x="f176" y="f177"/>
                    <a:pt x="f178" y="f179"/>
                    <a:pt x="f180" y="f179"/>
                  </a:cubicBezTo>
                  <a:cubicBezTo>
                    <a:pt x="f181" y="f179"/>
                    <a:pt x="f182" y="f183"/>
                    <a:pt x="f184" y="f185"/>
                  </a:cubicBezTo>
                  <a:cubicBezTo>
                    <a:pt x="f186" y="f187"/>
                    <a:pt x="f188" y="f189"/>
                    <a:pt x="f190" y="f189"/>
                  </a:cubicBezTo>
                  <a:cubicBezTo>
                    <a:pt x="f191" y="f189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1"/>
                  </a:cubicBezTo>
                  <a:cubicBezTo>
                    <a:pt x="f213" y="f211"/>
                    <a:pt x="f214" y="f215"/>
                    <a:pt x="f216" y="f215"/>
                  </a:cubicBezTo>
                  <a:cubicBezTo>
                    <a:pt x="f217" y="f215"/>
                    <a:pt x="f218" y="f219"/>
                    <a:pt x="f220" y="f221"/>
                  </a:cubicBezTo>
                  <a:cubicBezTo>
                    <a:pt x="f222" y="f223"/>
                    <a:pt x="f224" y="f225"/>
                    <a:pt x="f226" y="f225"/>
                  </a:cubicBezTo>
                  <a:cubicBezTo>
                    <a:pt x="f227" y="f225"/>
                    <a:pt x="f228" y="f229"/>
                    <a:pt x="f230" y="f231"/>
                  </a:cubicBezTo>
                  <a:lnTo>
                    <a:pt x="f230" y="f232"/>
                  </a:lnTo>
                  <a:lnTo>
                    <a:pt x="f233" y="f232"/>
                  </a:ln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lnTo>
                    <a:pt x="f246" y="f245"/>
                  </a:lnTo>
                  <a:lnTo>
                    <a:pt x="f247" y="f248"/>
                  </a:lnTo>
                  <a:cubicBezTo>
                    <a:pt x="f249" y="f250"/>
                    <a:pt x="f251" y="f252"/>
                    <a:pt x="f253" y="f252"/>
                  </a:cubicBezTo>
                  <a:cubicBezTo>
                    <a:pt x="f254" y="f255"/>
                    <a:pt x="f256" y="f257"/>
                    <a:pt x="f258" y="f259"/>
                  </a:cubicBezTo>
                  <a:cubicBezTo>
                    <a:pt x="f260" y="f261"/>
                    <a:pt x="f262" y="f263"/>
                    <a:pt x="f264" y="f263"/>
                  </a:cubicBezTo>
                  <a:cubicBezTo>
                    <a:pt x="f265" y="f263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3"/>
                  </a:cubicBezTo>
                  <a:cubicBezTo>
                    <a:pt x="f275" y="f273"/>
                    <a:pt x="f276" y="f277"/>
                    <a:pt x="f278" y="f279"/>
                  </a:cubicBezTo>
                  <a:cubicBezTo>
                    <a:pt x="f280" y="f237"/>
                    <a:pt x="f281" y="f282"/>
                    <a:pt x="f283" y="f232"/>
                  </a:cubicBezTo>
                  <a:lnTo>
                    <a:pt x="f283" y="f231"/>
                  </a:lnTo>
                  <a:cubicBezTo>
                    <a:pt x="f284" y="f285"/>
                    <a:pt x="f286" y="f287"/>
                    <a:pt x="f288" y="f289"/>
                  </a:cubicBezTo>
                  <a:cubicBezTo>
                    <a:pt x="f290" y="f291"/>
                    <a:pt x="f292" y="f293"/>
                    <a:pt x="f294" y="f295"/>
                  </a:cubicBezTo>
                  <a:cubicBezTo>
                    <a:pt x="f296" y="f297"/>
                    <a:pt x="f298" y="f299"/>
                    <a:pt x="f300" y="f299"/>
                  </a:cubicBezTo>
                  <a:cubicBezTo>
                    <a:pt x="f301" y="f299"/>
                    <a:pt x="f302" y="f303"/>
                    <a:pt x="f304" y="f305"/>
                  </a:cubicBezTo>
                  <a:cubicBezTo>
                    <a:pt x="f278" y="f306"/>
                    <a:pt x="f307" y="f295"/>
                    <a:pt x="f308" y="f309"/>
                  </a:cubicBezTo>
                  <a:cubicBezTo>
                    <a:pt x="f310" y="f311"/>
                    <a:pt x="f312" y="f282"/>
                    <a:pt x="f313" y="f314"/>
                  </a:cubicBezTo>
                  <a:cubicBezTo>
                    <a:pt x="f315" y="f316"/>
                    <a:pt x="f317" y="f318"/>
                    <a:pt x="f319" y="f320"/>
                  </a:cubicBezTo>
                  <a:cubicBezTo>
                    <a:pt x="f321" y="f322"/>
                    <a:pt x="f323" y="f324"/>
                    <a:pt x="f325" y="f326"/>
                  </a:cubicBezTo>
                  <a:cubicBezTo>
                    <a:pt x="f327" y="f328"/>
                    <a:pt x="f329" y="f330"/>
                    <a:pt x="f331" y="f332"/>
                  </a:cubicBezTo>
                  <a:cubicBezTo>
                    <a:pt x="f333" y="f334"/>
                    <a:pt x="f335" y="f336"/>
                    <a:pt x="f337" y="f336"/>
                  </a:cubicBezTo>
                  <a:cubicBezTo>
                    <a:pt x="f338" y="f336"/>
                    <a:pt x="f325" y="f334"/>
                    <a:pt x="f313" y="f332"/>
                  </a:cubicBezTo>
                  <a:cubicBezTo>
                    <a:pt x="f339" y="f243"/>
                    <a:pt x="f340" y="f341"/>
                    <a:pt x="f342" y="f341"/>
                  </a:cubicBezTo>
                  <a:cubicBezTo>
                    <a:pt x="f343" y="f341"/>
                    <a:pt x="f344" y="f345"/>
                    <a:pt x="f346" y="f345"/>
                  </a:cubicBezTo>
                  <a:cubicBezTo>
                    <a:pt x="f347" y="f345"/>
                    <a:pt x="f348" y="f349"/>
                    <a:pt x="f350" y="f255"/>
                  </a:cubicBezTo>
                  <a:cubicBezTo>
                    <a:pt x="f351" y="f352"/>
                    <a:pt x="f353" y="f354"/>
                    <a:pt x="f355" y="f356"/>
                  </a:cubicBezTo>
                  <a:cubicBezTo>
                    <a:pt x="f357" y="f358"/>
                    <a:pt x="f359" y="f360"/>
                    <a:pt x="f361" y="f362"/>
                  </a:cubicBezTo>
                  <a:cubicBezTo>
                    <a:pt x="f363" y="f364"/>
                    <a:pt x="f365" y="f366"/>
                    <a:pt x="f367" y="f366"/>
                  </a:cubicBezTo>
                  <a:cubicBezTo>
                    <a:pt x="f368" y="f366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lnTo>
                    <a:pt x="f377" y="f378"/>
                  </a:ln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88"/>
                  </a:cubicBezTo>
                  <a:cubicBezTo>
                    <a:pt x="f390" y="f388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4"/>
                  </a:cubicBezTo>
                  <a:cubicBezTo>
                    <a:pt x="f406" y="f404"/>
                    <a:pt x="f407" y="f408"/>
                    <a:pt x="f409" y="f410"/>
                  </a:cubicBezTo>
                  <a:cubicBezTo>
                    <a:pt x="f411" y="f412"/>
                    <a:pt x="f413" y="f414"/>
                    <a:pt x="f415" y="f414"/>
                  </a:cubicBezTo>
                  <a:cubicBezTo>
                    <a:pt x="f416" y="f414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94"/>
                    <a:pt x="f434" y="f435"/>
                    <a:pt x="f436" y="f437"/>
                  </a:cubicBezTo>
                  <a:cubicBezTo>
                    <a:pt x="f438" y="f439"/>
                    <a:pt x="f440" y="f441"/>
                    <a:pt x="f442" y="f441"/>
                  </a:cubicBezTo>
                  <a:cubicBezTo>
                    <a:pt x="f443" y="f441"/>
                    <a:pt x="f444" y="f445"/>
                    <a:pt x="f446" y="f445"/>
                  </a:cubicBezTo>
                  <a:cubicBezTo>
                    <a:pt x="f447" y="f445"/>
                    <a:pt x="f448" y="f449"/>
                    <a:pt x="f450" y="f451"/>
                  </a:cubicBezTo>
                  <a:cubicBezTo>
                    <a:pt x="f452" y="f453"/>
                    <a:pt x="f454" y="f455"/>
                    <a:pt x="f456" y="f455"/>
                  </a:cubicBezTo>
                  <a:cubicBezTo>
                    <a:pt x="f457" y="f455"/>
                    <a:pt x="f458" y="f459"/>
                    <a:pt x="f460" y="f459"/>
                  </a:cubicBezTo>
                  <a:cubicBezTo>
                    <a:pt x="f461" y="f459"/>
                    <a:pt x="f462" y="f463"/>
                    <a:pt x="f464" y="f465"/>
                  </a:cubicBezTo>
                  <a:cubicBezTo>
                    <a:pt x="f466" y="f467"/>
                    <a:pt x="f468" y="f243"/>
                    <a:pt x="f469" y="f470"/>
                  </a:cubicBezTo>
                  <a:cubicBezTo>
                    <a:pt x="f471" y="f472"/>
                    <a:pt x="f473" y="f474"/>
                    <a:pt x="f475" y="f474"/>
                  </a:cubicBezTo>
                  <a:cubicBezTo>
                    <a:pt x="f476" y="f474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0"/>
                  </a:cubicBezTo>
                  <a:cubicBezTo>
                    <a:pt x="f492" y="f490"/>
                    <a:pt x="f493" y="f494"/>
                    <a:pt x="f495" y="f496"/>
                  </a:cubicBezTo>
                  <a:lnTo>
                    <a:pt x="f497" y="f498"/>
                  </a:lnTo>
                  <a:cubicBezTo>
                    <a:pt x="f499" y="f372"/>
                    <a:pt x="f500" y="f501"/>
                    <a:pt x="f502" y="f503"/>
                  </a:cubicBezTo>
                  <a:lnTo>
                    <a:pt x="f502" y="f503"/>
                  </a:lnTo>
                  <a:cubicBezTo>
                    <a:pt x="f502" y="f504"/>
                    <a:pt x="f505" y="f506"/>
                    <a:pt x="f505" y="f507"/>
                  </a:cubicBezTo>
                  <a:cubicBezTo>
                    <a:pt x="f508" y="f509"/>
                    <a:pt x="f510" y="f511"/>
                    <a:pt x="f512" y="f511"/>
                  </a:cubicBezTo>
                  <a:cubicBezTo>
                    <a:pt x="f513" y="f511"/>
                    <a:pt x="f514" y="f515"/>
                    <a:pt x="f495" y="f516"/>
                  </a:cubicBezTo>
                  <a:cubicBezTo>
                    <a:pt x="f517" y="f518"/>
                    <a:pt x="f519" y="f520"/>
                    <a:pt x="f521" y="f520"/>
                  </a:cubicBezTo>
                  <a:cubicBezTo>
                    <a:pt x="f522" y="f520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0"/>
                  </a:cubicBezTo>
                  <a:cubicBezTo>
                    <a:pt x="f532" y="f530"/>
                    <a:pt x="f533" y="f534"/>
                    <a:pt x="f535" y="f536"/>
                  </a:cubicBezTo>
                  <a:cubicBezTo>
                    <a:pt x="f537" y="f69"/>
                    <a:pt x="f538" y="f539"/>
                    <a:pt x="f540" y="f541"/>
                  </a:cubicBezTo>
                  <a:cubicBezTo>
                    <a:pt x="f542" y="f543"/>
                    <a:pt x="f544" y="f545"/>
                    <a:pt x="f546" y="f545"/>
                  </a:cubicBezTo>
                  <a:cubicBezTo>
                    <a:pt x="f547" y="f545"/>
                    <a:pt x="f548" y="f549"/>
                    <a:pt x="f550" y="f90"/>
                  </a:cubicBezTo>
                  <a:cubicBezTo>
                    <a:pt x="f551" y="f552"/>
                    <a:pt x="f553" y="f554"/>
                    <a:pt x="f555" y="f554"/>
                  </a:cubicBezTo>
                  <a:cubicBezTo>
                    <a:pt x="f556" y="f554"/>
                    <a:pt x="f557" y="f558"/>
                    <a:pt x="f559" y="f400"/>
                  </a:cubicBezTo>
                  <a:cubicBezTo>
                    <a:pt x="f560" y="f534"/>
                    <a:pt x="f561" y="f562"/>
                    <a:pt x="f563" y="f562"/>
                  </a:cubicBezTo>
                  <a:cubicBezTo>
                    <a:pt x="f85" y="f562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1"/>
                  </a:cubicBezTo>
                  <a:cubicBezTo>
                    <a:pt x="f573" y="f571"/>
                    <a:pt x="f574" y="f575"/>
                    <a:pt x="f576" y="f577"/>
                  </a:cubicBezTo>
                  <a:cubicBezTo>
                    <a:pt x="f578" y="f579"/>
                    <a:pt x="f580" y="f581"/>
                    <a:pt x="f582" y="f581"/>
                  </a:cubicBezTo>
                  <a:cubicBezTo>
                    <a:pt x="f583" y="f581"/>
                    <a:pt x="f584" y="f585"/>
                    <a:pt x="f586" y="f587"/>
                  </a:cubicBezTo>
                  <a:cubicBezTo>
                    <a:pt x="f588" y="f589"/>
                    <a:pt x="f590" y="f591"/>
                    <a:pt x="f592" y="f593"/>
                  </a:cubicBezTo>
                  <a:cubicBezTo>
                    <a:pt x="f594" y="f595"/>
                    <a:pt x="f596" y="f597"/>
                    <a:pt x="f598" y="f597"/>
                  </a:cubicBezTo>
                  <a:cubicBezTo>
                    <a:pt x="f599" y="f597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7"/>
                  </a:cubicBezTo>
                  <a:cubicBezTo>
                    <a:pt x="f609" y="f607"/>
                    <a:pt x="f610" y="f611"/>
                    <a:pt x="f612" y="f613"/>
                  </a:cubicBezTo>
                  <a:cubicBezTo>
                    <a:pt x="f614" y="f615"/>
                    <a:pt x="f616" y="f617"/>
                    <a:pt x="f618" y="f617"/>
                  </a:cubicBezTo>
                  <a:cubicBezTo>
                    <a:pt x="f619" y="f617"/>
                    <a:pt x="f620" y="f621"/>
                    <a:pt x="f582" y="f621"/>
                  </a:cubicBezTo>
                  <a:cubicBezTo>
                    <a:pt x="f622" y="f621"/>
                    <a:pt x="f623" y="f624"/>
                    <a:pt x="f623" y="f625"/>
                  </a:cubicBezTo>
                  <a:cubicBezTo>
                    <a:pt x="f623" y="f626"/>
                    <a:pt x="f627" y="f628"/>
                    <a:pt x="f629" y="f628"/>
                  </a:cubicBezTo>
                  <a:cubicBezTo>
                    <a:pt x="f616" y="f628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7"/>
                  </a:cubicBezTo>
                  <a:cubicBezTo>
                    <a:pt x="f639" y="f637"/>
                    <a:pt x="f640" y="f641"/>
                    <a:pt x="f642" y="f643"/>
                  </a:cubicBezTo>
                  <a:cubicBezTo>
                    <a:pt x="f644" y="f645"/>
                    <a:pt x="f646" y="f647"/>
                    <a:pt x="f648" y="f649"/>
                  </a:cubicBezTo>
                  <a:cubicBezTo>
                    <a:pt x="f650" y="f651"/>
                    <a:pt x="f652" y="f653"/>
                    <a:pt x="f654" y="f653"/>
                  </a:cubicBezTo>
                  <a:cubicBezTo>
                    <a:pt x="f655" y="f653"/>
                    <a:pt x="f656" y="f657"/>
                    <a:pt x="f658" y="f657"/>
                  </a:cubicBezTo>
                  <a:cubicBezTo>
                    <a:pt x="f659" y="f657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669"/>
                  </a:cubicBezTo>
                  <a:cubicBezTo>
                    <a:pt x="f670" y="f671"/>
                    <a:pt x="f672" y="f673"/>
                    <a:pt x="f674" y="f675"/>
                  </a:cubicBezTo>
                  <a:cubicBezTo>
                    <a:pt x="f676" y="f677"/>
                    <a:pt x="f678" y="f679"/>
                    <a:pt x="f680" y="f681"/>
                  </a:cubicBezTo>
                  <a:cubicBezTo>
                    <a:pt x="f682" y="f683"/>
                    <a:pt x="f684" y="f685"/>
                    <a:pt x="f686" y="f685"/>
                  </a:cubicBezTo>
                  <a:cubicBezTo>
                    <a:pt x="f687" y="f685"/>
                    <a:pt x="f688" y="f689"/>
                    <a:pt x="f690" y="f691"/>
                  </a:cubicBezTo>
                  <a:cubicBezTo>
                    <a:pt x="f692" y="f693"/>
                    <a:pt x="f694" y="f695"/>
                    <a:pt x="f696" y="f697"/>
                  </a:cubicBezTo>
                  <a:cubicBezTo>
                    <a:pt x="f698" y="f699"/>
                    <a:pt x="f700" y="f701"/>
                    <a:pt x="f702" y="f701"/>
                  </a:cubicBezTo>
                  <a:cubicBezTo>
                    <a:pt x="f703" y="f701"/>
                    <a:pt x="f704" y="f705"/>
                    <a:pt x="f706" y="f705"/>
                  </a:cubicBezTo>
                  <a:cubicBezTo>
                    <a:pt x="f707" y="f705"/>
                    <a:pt x="f708" y="f709"/>
                    <a:pt x="f710" y="f711"/>
                  </a:cubicBezTo>
                  <a:cubicBezTo>
                    <a:pt x="f712" y="f713"/>
                    <a:pt x="f714" y="f715"/>
                    <a:pt x="f716" y="f717"/>
                  </a:cubicBezTo>
                  <a:cubicBezTo>
                    <a:pt x="f718" y="f719"/>
                    <a:pt x="f720" y="f721"/>
                    <a:pt x="f722" y="f721"/>
                  </a:cubicBezTo>
                  <a:cubicBezTo>
                    <a:pt x="f723" y="f721"/>
                    <a:pt x="f724" y="f725"/>
                    <a:pt x="f726" y="f725"/>
                  </a:cubicBezTo>
                  <a:cubicBezTo>
                    <a:pt x="f110" y="f725"/>
                    <a:pt x="f727" y="f728"/>
                    <a:pt x="f729" y="f730"/>
                  </a:cubicBezTo>
                  <a:cubicBezTo>
                    <a:pt x="f731" y="f732"/>
                    <a:pt x="f733" y="f734"/>
                    <a:pt x="f735" y="f734"/>
                  </a:cubicBezTo>
                  <a:cubicBezTo>
                    <a:pt x="f736" y="f734"/>
                    <a:pt x="f737" y="f738"/>
                    <a:pt x="f739" y="f740"/>
                  </a:cubicBezTo>
                  <a:cubicBezTo>
                    <a:pt x="f741" y="f649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50" y="f751"/>
                  </a:cubicBezTo>
                  <a:cubicBezTo>
                    <a:pt x="f752" y="f753"/>
                    <a:pt x="f754" y="f755"/>
                    <a:pt x="f756" y="f757"/>
                  </a:cubicBezTo>
                  <a:cubicBezTo>
                    <a:pt x="f758" y="f759"/>
                    <a:pt x="f760" y="f761"/>
                    <a:pt x="f762" y="f763"/>
                  </a:cubicBezTo>
                  <a:cubicBezTo>
                    <a:pt x="f764" y="f765"/>
                    <a:pt x="f766" y="f767"/>
                    <a:pt x="f768" y="f769"/>
                  </a:cubicBezTo>
                  <a:cubicBezTo>
                    <a:pt x="f770" y="f771"/>
                    <a:pt x="f772" y="f773"/>
                    <a:pt x="f774" y="f775"/>
                  </a:cubicBezTo>
                  <a:cubicBezTo>
                    <a:pt x="f776" y="f777"/>
                    <a:pt x="f778" y="f779"/>
                    <a:pt x="f780" y="f781"/>
                  </a:cubicBezTo>
                  <a:cubicBezTo>
                    <a:pt x="f782" y="f783"/>
                    <a:pt x="f784" y="f785"/>
                    <a:pt x="f786" y="f787"/>
                  </a:cubicBezTo>
                  <a:cubicBezTo>
                    <a:pt x="f788" y="f789"/>
                    <a:pt x="f790" y="f791"/>
                    <a:pt x="f792" y="f793"/>
                  </a:cubicBezTo>
                  <a:cubicBezTo>
                    <a:pt x="f794" y="f795"/>
                    <a:pt x="f742" y="f796"/>
                    <a:pt x="f797" y="f798"/>
                  </a:cubicBezTo>
                  <a:cubicBezTo>
                    <a:pt x="f799" y="f800"/>
                    <a:pt x="f801" y="f802"/>
                    <a:pt x="f803" y="f802"/>
                  </a:cubicBezTo>
                  <a:cubicBezTo>
                    <a:pt x="f804" y="f802"/>
                    <a:pt x="f805" y="f806"/>
                    <a:pt x="f807" y="f808"/>
                  </a:cubicBezTo>
                  <a:cubicBezTo>
                    <a:pt x="f809" y="f810"/>
                    <a:pt x="f811" y="f812"/>
                    <a:pt x="f813" y="f814"/>
                  </a:cubicBezTo>
                  <a:cubicBezTo>
                    <a:pt x="f815" y="f816"/>
                    <a:pt x="f752" y="f817"/>
                    <a:pt x="f818" y="f819"/>
                  </a:cubicBezTo>
                  <a:cubicBezTo>
                    <a:pt x="f750" y="f820"/>
                    <a:pt x="f821" y="f822"/>
                    <a:pt x="f823" y="f824"/>
                  </a:cubicBezTo>
                  <a:cubicBezTo>
                    <a:pt x="f825" y="f826"/>
                    <a:pt x="f827" y="f828"/>
                    <a:pt x="f829" y="f828"/>
                  </a:cubicBezTo>
                  <a:cubicBezTo>
                    <a:pt x="f830" y="f828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7" y="f839"/>
                  </a:cubicBezTo>
                  <a:cubicBezTo>
                    <a:pt x="f840" y="f841"/>
                    <a:pt x="f842" y="f843"/>
                    <a:pt x="f844" y="f845"/>
                  </a:cubicBezTo>
                  <a:cubicBezTo>
                    <a:pt x="f846" y="f847"/>
                    <a:pt x="f848" y="f849"/>
                    <a:pt x="f850" y="f851"/>
                  </a:cubicBezTo>
                  <a:cubicBezTo>
                    <a:pt x="f852" y="f853"/>
                    <a:pt x="f854" y="f855"/>
                    <a:pt x="f856" y="f857"/>
                  </a:cubicBezTo>
                  <a:cubicBezTo>
                    <a:pt x="f858" y="f859"/>
                    <a:pt x="f860" y="f861"/>
                    <a:pt x="f862" y="f863"/>
                  </a:cubicBezTo>
                  <a:cubicBezTo>
                    <a:pt x="f864" y="f865"/>
                    <a:pt x="f866" y="f867"/>
                    <a:pt x="f868" y="f867"/>
                  </a:cubicBezTo>
                  <a:cubicBezTo>
                    <a:pt x="f869" y="f867"/>
                    <a:pt x="f870" y="f871"/>
                    <a:pt x="f872" y="f873"/>
                  </a:cubicBezTo>
                  <a:cubicBezTo>
                    <a:pt x="f874" y="f875"/>
                    <a:pt x="f876" y="f877"/>
                    <a:pt x="f878" y="f877"/>
                  </a:cubicBezTo>
                  <a:cubicBezTo>
                    <a:pt x="f879" y="f877"/>
                    <a:pt x="f880" y="f881"/>
                    <a:pt x="f882" y="f883"/>
                  </a:cubicBezTo>
                  <a:cubicBezTo>
                    <a:pt x="f884" y="f885"/>
                    <a:pt x="f886" y="f887"/>
                    <a:pt x="f888" y="f889"/>
                  </a:cubicBezTo>
                  <a:cubicBezTo>
                    <a:pt x="f890" y="f891"/>
                    <a:pt x="f892" y="f893"/>
                    <a:pt x="f894" y="f895"/>
                  </a:cubicBezTo>
                  <a:cubicBezTo>
                    <a:pt x="f896" y="f897"/>
                    <a:pt x="f898" y="f899"/>
                    <a:pt x="f900" y="f901"/>
                  </a:cubicBezTo>
                  <a:cubicBezTo>
                    <a:pt x="f902" y="f903"/>
                    <a:pt x="f904" y="f905"/>
                    <a:pt x="f906" y="f905"/>
                  </a:cubicBezTo>
                  <a:cubicBezTo>
                    <a:pt x="f907" y="f905"/>
                    <a:pt x="f908" y="f909"/>
                    <a:pt x="f910" y="f911"/>
                  </a:cubicBezTo>
                  <a:cubicBezTo>
                    <a:pt x="f912" y="f913"/>
                    <a:pt x="f914" y="f915"/>
                    <a:pt x="f916" y="f915"/>
                  </a:cubicBezTo>
                  <a:cubicBezTo>
                    <a:pt x="f917" y="f915"/>
                    <a:pt x="f918" y="f919"/>
                    <a:pt x="f920" y="f921"/>
                  </a:cubicBezTo>
                  <a:cubicBezTo>
                    <a:pt x="f922" y="f923"/>
                    <a:pt x="f924" y="f925"/>
                    <a:pt x="f926" y="f927"/>
                  </a:cubicBezTo>
                  <a:cubicBezTo>
                    <a:pt x="f497" y="f928"/>
                    <a:pt x="f929" y="f930"/>
                    <a:pt x="f931" y="f932"/>
                  </a:cubicBezTo>
                  <a:cubicBezTo>
                    <a:pt x="f933" y="f934"/>
                    <a:pt x="f935" y="f936"/>
                    <a:pt x="f937" y="f938"/>
                  </a:cubicBezTo>
                  <a:cubicBezTo>
                    <a:pt x="f939" y="f940"/>
                    <a:pt x="f941" y="f942"/>
                    <a:pt x="f943" y="f944"/>
                  </a:cubicBezTo>
                  <a:cubicBezTo>
                    <a:pt x="f945" y="f946"/>
                    <a:pt x="f947" y="f948"/>
                    <a:pt x="f949" y="f950"/>
                  </a:cubicBezTo>
                  <a:cubicBezTo>
                    <a:pt x="f951" y="f952"/>
                    <a:pt x="f953" y="f954"/>
                    <a:pt x="f955" y="f956"/>
                  </a:cubicBezTo>
                  <a:cubicBezTo>
                    <a:pt x="f425" y="f957"/>
                    <a:pt x="f958" y="f959"/>
                    <a:pt x="f433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4"/>
                  </a:cubicBezTo>
                  <a:cubicBezTo>
                    <a:pt x="f996" y="f994"/>
                    <a:pt x="f997" y="f998"/>
                    <a:pt x="f999" y="f998"/>
                  </a:cubicBezTo>
                  <a:cubicBezTo>
                    <a:pt x="f1000" y="f998"/>
                    <a:pt x="f1001" y="f1002"/>
                    <a:pt x="f1003" y="f1004"/>
                  </a:cubicBezTo>
                  <a:cubicBezTo>
                    <a:pt x="f1005" y="f1006"/>
                    <a:pt x="f1007" y="f1008"/>
                    <a:pt x="f1009" y="f1010"/>
                  </a:cubicBezTo>
                  <a:cubicBezTo>
                    <a:pt x="f1011" y="f1012"/>
                    <a:pt x="f1013" y="f1014"/>
                    <a:pt x="f1015" y="f1016"/>
                  </a:cubicBezTo>
                  <a:cubicBezTo>
                    <a:pt x="f1017" y="f1018"/>
                    <a:pt x="f1019" y="f1020"/>
                    <a:pt x="f1021" y="f1022"/>
                  </a:cubicBezTo>
                  <a:cubicBezTo>
                    <a:pt x="f1023" y="f1024"/>
                    <a:pt x="f1025" y="f1026"/>
                    <a:pt x="f1027" y="f1028"/>
                  </a:cubicBezTo>
                  <a:cubicBezTo>
                    <a:pt x="f62" y="f1029"/>
                    <a:pt x="f1030" y="f1031"/>
                    <a:pt x="f1032" y="f1031"/>
                  </a:cubicBezTo>
                  <a:cubicBezTo>
                    <a:pt x="f1033" y="f1031"/>
                    <a:pt x="f1034" y="f1035"/>
                    <a:pt x="f1036" y="f1037"/>
                  </a:cubicBezTo>
                  <a:cubicBezTo>
                    <a:pt x="f1038" y="f1039"/>
                    <a:pt x="f1040" y="f1041"/>
                    <a:pt x="f1042" y="f1043"/>
                  </a:cubicBezTo>
                  <a:cubicBezTo>
                    <a:pt x="f1044" y="f1045"/>
                    <a:pt x="f1046" y="f1047"/>
                    <a:pt x="f1038" y="f1048"/>
                  </a:cubicBezTo>
                  <a:cubicBezTo>
                    <a:pt x="f1049" y="f1050"/>
                    <a:pt x="f1051" y="f1052"/>
                    <a:pt x="f1053" y="f1054"/>
                  </a:cubicBezTo>
                  <a:cubicBezTo>
                    <a:pt x="f1055" y="f1056"/>
                    <a:pt x="f1057" y="f1058"/>
                    <a:pt x="f1059" y="f1060"/>
                  </a:cubicBezTo>
                  <a:cubicBezTo>
                    <a:pt x="f1061" y="f1062"/>
                    <a:pt x="f1063" y="f1064"/>
                    <a:pt x="f1065" y="f1066"/>
                  </a:cubicBezTo>
                  <a:cubicBezTo>
                    <a:pt x="f236" y="f1067"/>
                    <a:pt x="f1068" y="f1069"/>
                    <a:pt x="f1057" y="f1070"/>
                  </a:cubicBezTo>
                  <a:cubicBezTo>
                    <a:pt x="f1071" y="f1072"/>
                    <a:pt x="f1071" y="f1073"/>
                    <a:pt x="f234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0"/>
                    <a:pt x="f1082" y="f1083"/>
                    <a:pt x="f1084" y="f1085"/>
                  </a:cubicBezTo>
                  <a:cubicBezTo>
                    <a:pt x="f1086" y="f1087"/>
                    <a:pt x="f1088" y="f1089"/>
                    <a:pt x="f1090" y="f1089"/>
                  </a:cubicBezTo>
                  <a:cubicBezTo>
                    <a:pt x="f1091" y="f1089"/>
                    <a:pt x="f1092" y="f1093"/>
                    <a:pt x="f247" y="f1094"/>
                  </a:cubicBezTo>
                  <a:cubicBezTo>
                    <a:pt x="f1095" y="f1096"/>
                    <a:pt x="f1097" y="f1098"/>
                    <a:pt x="f1099" y="f1098"/>
                  </a:cubicBezTo>
                  <a:cubicBezTo>
                    <a:pt x="f1100" y="f1098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lnTo>
                    <a:pt x="f1115" y="f1116"/>
                  </a:ln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6"/>
                  </a:cubicBezTo>
                  <a:cubicBezTo>
                    <a:pt x="f1128" y="f1126"/>
                    <a:pt x="f1129" y="f1130"/>
                    <a:pt x="f1131" y="f1132"/>
                  </a:cubicBezTo>
                  <a:cubicBezTo>
                    <a:pt x="f1133" y="f1134"/>
                    <a:pt x="f1135" y="f1136"/>
                    <a:pt x="f1137" y="f1138"/>
                  </a:cubicBezTo>
                  <a:cubicBezTo>
                    <a:pt x="f1139" y="f1140"/>
                    <a:pt x="f1141" y="f1142"/>
                    <a:pt x="f1143" y="f1144"/>
                  </a:cubicBezTo>
                  <a:cubicBezTo>
                    <a:pt x="f1145" y="f1146"/>
                    <a:pt x="f1147" y="f1148"/>
                    <a:pt x="f1149" y="f1150"/>
                  </a:cubicBezTo>
                  <a:cubicBezTo>
                    <a:pt x="f1151" y="f1152"/>
                    <a:pt x="f1153" y="f1154"/>
                    <a:pt x="f1155" y="f1156"/>
                  </a:cubicBezTo>
                  <a:cubicBezTo>
                    <a:pt x="f1157" y="f1158"/>
                    <a:pt x="f1159" y="f1160"/>
                    <a:pt x="f1161" y="f1162"/>
                  </a:cubicBezTo>
                  <a:cubicBezTo>
                    <a:pt x="f1163" y="f1164"/>
                    <a:pt x="f1165" y="f1166"/>
                    <a:pt x="f1167" y="f1168"/>
                  </a:cubicBezTo>
                  <a:cubicBezTo>
                    <a:pt x="f1169" y="f1170"/>
                    <a:pt x="f1171" y="f1172"/>
                    <a:pt x="f1173" y="f1174"/>
                  </a:cubicBezTo>
                  <a:cubicBezTo>
                    <a:pt x="f1175" y="f1176"/>
                    <a:pt x="f12" y="f1177"/>
                    <a:pt x="f1178" y="f1179"/>
                  </a:cubicBezTo>
                  <a:cubicBezTo>
                    <a:pt x="f1180" y="f1181"/>
                    <a:pt x="f1182" y="f1183"/>
                    <a:pt x="f1184" y="f1183"/>
                  </a:cubicBezTo>
                  <a:cubicBezTo>
                    <a:pt x="f1185" y="f1183"/>
                    <a:pt x="f1186" y="f1187"/>
                    <a:pt x="f1188" y="f1189"/>
                  </a:cubicBezTo>
                  <a:cubicBezTo>
                    <a:pt x="f1190" y="f1191"/>
                    <a:pt x="f1192" y="f1193"/>
                    <a:pt x="f1194" y="f1193"/>
                  </a:cubicBezTo>
                  <a:cubicBezTo>
                    <a:pt x="f1195" y="f1193"/>
                    <a:pt x="f1196" y="f1197"/>
                    <a:pt x="f1198" y="f1199"/>
                  </a:cubicBezTo>
                  <a:cubicBezTo>
                    <a:pt x="f1200" y="f1201"/>
                    <a:pt x="f1202" y="f1203"/>
                    <a:pt x="f1204" y="f1205"/>
                  </a:cubicBezTo>
                  <a:cubicBezTo>
                    <a:pt x="f1206" y="f1207"/>
                    <a:pt x="f1208" y="f1209"/>
                    <a:pt x="f1210" y="f1211"/>
                  </a:cubicBezTo>
                  <a:cubicBezTo>
                    <a:pt x="f1212" y="f1213"/>
                    <a:pt x="f1214" y="f1215"/>
                    <a:pt x="f1216" y="f1215"/>
                  </a:cubicBezTo>
                  <a:cubicBezTo>
                    <a:pt x="f1217" y="f1215"/>
                    <a:pt x="f1218" y="f1219"/>
                    <a:pt x="f1220" y="f1221"/>
                  </a:cubicBezTo>
                  <a:cubicBezTo>
                    <a:pt x="f1222" y="f1223"/>
                    <a:pt x="f1224" y="f1225"/>
                    <a:pt x="f1226" y="f1225"/>
                  </a:cubicBezTo>
                  <a:cubicBezTo>
                    <a:pt x="f1227" y="f1225"/>
                    <a:pt x="f1228" y="f1229"/>
                    <a:pt x="f1230" y="f1231"/>
                  </a:cubicBezTo>
                  <a:cubicBezTo>
                    <a:pt x="f281" y="f1232"/>
                    <a:pt x="f68" y="f1233"/>
                    <a:pt x="f1234" y="f1235"/>
                  </a:cubicBezTo>
                  <a:cubicBezTo>
                    <a:pt x="f1236" y="f1237"/>
                    <a:pt x="f1238" y="f216"/>
                    <a:pt x="f1239" y="f216"/>
                  </a:cubicBezTo>
                  <a:cubicBezTo>
                    <a:pt x="f1240" y="f216"/>
                    <a:pt x="f1241" y="f1242"/>
                    <a:pt x="f1243" y="f1244"/>
                  </a:cubicBezTo>
                  <a:cubicBezTo>
                    <a:pt x="f1245" y="f1246"/>
                    <a:pt x="f1247" y="f1248"/>
                    <a:pt x="f1249" y="f1248"/>
                  </a:cubicBezTo>
                  <a:cubicBezTo>
                    <a:pt x="f1250" y="f1248"/>
                    <a:pt x="f1251" y="f1252"/>
                    <a:pt x="f1253" y="f1252"/>
                  </a:cubicBezTo>
                  <a:cubicBezTo>
                    <a:pt x="f1254" y="f1252"/>
                    <a:pt x="f1255" y="f1256"/>
                    <a:pt x="f1257" y="f1256"/>
                  </a:cubicBezTo>
                  <a:cubicBezTo>
                    <a:pt x="f1258" y="f1256"/>
                    <a:pt x="f1259" y="f1260"/>
                    <a:pt x="f1261" y="f1262"/>
                  </a:cubicBezTo>
                  <a:cubicBezTo>
                    <a:pt x="f1263" y="f1262"/>
                    <a:pt x="f1264" y="f1265"/>
                    <a:pt x="f1266" y="f1265"/>
                  </a:cubicBezTo>
                  <a:cubicBezTo>
                    <a:pt x="f1267" y="f1265"/>
                    <a:pt x="f1268" y="f1269"/>
                    <a:pt x="f1270" y="f1271"/>
                  </a:cubicBezTo>
                  <a:cubicBezTo>
                    <a:pt x="f1272" y="f1273"/>
                    <a:pt x="f1274" y="f1275"/>
                    <a:pt x="f1276" y="f1275"/>
                  </a:cubicBezTo>
                  <a:cubicBezTo>
                    <a:pt x="f1277" y="f1275"/>
                    <a:pt x="f1278" y="f1279"/>
                    <a:pt x="f1280" y="f1281"/>
                  </a:cubicBezTo>
                  <a:cubicBezTo>
                    <a:pt x="f1282" y="f1283"/>
                    <a:pt x="f1284" y="f1285"/>
                    <a:pt x="f1286" y="f1287"/>
                  </a:cubicBezTo>
                  <a:cubicBezTo>
                    <a:pt x="f1288" y="f1289"/>
                    <a:pt x="f1290" y="f1291"/>
                    <a:pt x="f1292" y="f1291"/>
                  </a:cubicBezTo>
                  <a:cubicBezTo>
                    <a:pt x="f1293" y="f1291"/>
                    <a:pt x="f1294" y="f1295"/>
                    <a:pt x="f1296" y="f1297"/>
                  </a:cubicBezTo>
                  <a:cubicBezTo>
                    <a:pt x="f1298" y="f1299"/>
                    <a:pt x="f1300" y="f1301"/>
                    <a:pt x="f1302" y="f1301"/>
                  </a:cubicBezTo>
                  <a:cubicBezTo>
                    <a:pt x="f1303" y="f1301"/>
                    <a:pt x="f1304" y="f1305"/>
                    <a:pt x="f1306" y="f1235"/>
                  </a:cubicBezTo>
                  <a:cubicBezTo>
                    <a:pt x="f1307" y="f1308"/>
                    <a:pt x="f1309" y="f1310"/>
                    <a:pt x="f1311" y="f1310"/>
                  </a:cubicBezTo>
                  <a:cubicBezTo>
                    <a:pt x="f1312" y="f1310"/>
                    <a:pt x="f1313" y="f1314"/>
                    <a:pt x="f1315" y="f1316"/>
                  </a:cubicBezTo>
                  <a:cubicBezTo>
                    <a:pt x="f1317" y="f1318"/>
                    <a:pt x="f1319" y="f1320"/>
                    <a:pt x="f1321" y="f1322"/>
                  </a:cubicBezTo>
                  <a:cubicBezTo>
                    <a:pt x="f1323" y="f1324"/>
                    <a:pt x="f1325" y="f1326"/>
                    <a:pt x="f1327" y="f1326"/>
                  </a:cubicBezTo>
                  <a:cubicBezTo>
                    <a:pt x="f1328" y="f1326"/>
                    <a:pt x="f1329" y="f1330"/>
                    <a:pt x="f1331" y="f1332"/>
                  </a:cubicBezTo>
                  <a:cubicBezTo>
                    <a:pt x="f1333" y="f1334"/>
                    <a:pt x="f1335" y="f1336"/>
                    <a:pt x="f1337" y="f1338"/>
                  </a:cubicBezTo>
                  <a:cubicBezTo>
                    <a:pt x="f1339" y="f1340"/>
                    <a:pt x="f1341" y="f321"/>
                    <a:pt x="f1342" y="f321"/>
                  </a:cubicBezTo>
                  <a:cubicBezTo>
                    <a:pt x="f1343" y="f321"/>
                    <a:pt x="f1344" y="f1345"/>
                    <a:pt x="f1346" y="f1347"/>
                  </a:cubicBezTo>
                  <a:cubicBezTo>
                    <a:pt x="f1348" y="f1349"/>
                    <a:pt x="f1350" y="f1351"/>
                    <a:pt x="f1352" y="f1353"/>
                  </a:cubicBezTo>
                  <a:cubicBezTo>
                    <a:pt x="f1354" y="f1355"/>
                    <a:pt x="f1356" y="f1357"/>
                    <a:pt x="f1358" y="f1359"/>
                  </a:cubicBezTo>
                  <a:cubicBezTo>
                    <a:pt x="f1360" y="f1361"/>
                    <a:pt x="f1362" y="f1363"/>
                    <a:pt x="f1364" y="f1363"/>
                  </a:cubicBezTo>
                  <a:cubicBezTo>
                    <a:pt x="f1365" y="f1363"/>
                    <a:pt x="f1366" y="f1367"/>
                    <a:pt x="f1368" y="f1369"/>
                  </a:cubicBezTo>
                  <a:cubicBezTo>
                    <a:pt x="f1370" y="f1371"/>
                    <a:pt x="f1372" y="f1373"/>
                    <a:pt x="f1374" y="f1373"/>
                  </a:cubicBezTo>
                  <a:cubicBezTo>
                    <a:pt x="f1375" y="f1373"/>
                    <a:pt x="f1376" y="f1377"/>
                    <a:pt x="f1378" y="f1379"/>
                  </a:cubicBezTo>
                  <a:cubicBezTo>
                    <a:pt x="f1380" y="f1381"/>
                    <a:pt x="f1382" y="f1383"/>
                    <a:pt x="f1384" y="f1385"/>
                  </a:cubicBezTo>
                  <a:cubicBezTo>
                    <a:pt x="f1386" y="f845"/>
                    <a:pt x="f1387" y="f1388"/>
                    <a:pt x="f1389" y="f1390"/>
                  </a:cubicBezTo>
                  <a:cubicBezTo>
                    <a:pt x="f1391" y="f1392"/>
                    <a:pt x="f1393" y="f1394"/>
                    <a:pt x="f1395" y="f1396"/>
                  </a:cubicBezTo>
                  <a:cubicBezTo>
                    <a:pt x="f1397" y="f1398"/>
                    <a:pt x="f1399" y="f1400"/>
                    <a:pt x="f1401" y="f1400"/>
                  </a:cubicBezTo>
                  <a:cubicBezTo>
                    <a:pt x="f1402" y="f1400"/>
                    <a:pt x="f1403" y="f1404"/>
                    <a:pt x="f1405" y="f1406"/>
                  </a:cubicBezTo>
                  <a:cubicBezTo>
                    <a:pt x="f101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5"/>
                  </a:cubicBezTo>
                  <a:cubicBezTo>
                    <a:pt x="f1417" y="f1415"/>
                    <a:pt x="f1418" y="f1415"/>
                    <a:pt x="f1419" y="f1415"/>
                  </a:cubicBezTo>
                  <a:cubicBezTo>
                    <a:pt x="f1420" y="f1421"/>
                    <a:pt x="f1422" y="f1423"/>
                    <a:pt x="f1424" y="f1425"/>
                  </a:cubicBezTo>
                  <a:cubicBezTo>
                    <a:pt x="f1426" y="f1427"/>
                    <a:pt x="f1426" y="f1428"/>
                    <a:pt x="f1429" y="f1430"/>
                  </a:cubicBezTo>
                  <a:cubicBezTo>
                    <a:pt x="f1431" y="f1432"/>
                    <a:pt x="f1433" y="f1434"/>
                    <a:pt x="f1435" y="f1436"/>
                  </a:cubicBezTo>
                  <a:cubicBezTo>
                    <a:pt x="f1437" y="f1438"/>
                    <a:pt x="f1439" y="f1440"/>
                    <a:pt x="f1441" y="f1442"/>
                  </a:cubicBezTo>
                  <a:cubicBezTo>
                    <a:pt x="f1443" y="f1444"/>
                    <a:pt x="f1445" y="f1446"/>
                    <a:pt x="f965" y="f1447"/>
                  </a:cubicBezTo>
                  <a:cubicBezTo>
                    <a:pt x="f1448" y="f1449"/>
                    <a:pt x="f1450" y="f1451"/>
                    <a:pt x="f1452" y="f1453"/>
                  </a:cubicBezTo>
                  <a:cubicBezTo>
                    <a:pt x="f1454" y="f1455"/>
                    <a:pt x="f1456" y="f1457"/>
                    <a:pt x="f1458" y="f1459"/>
                  </a:cubicBezTo>
                  <a:cubicBezTo>
                    <a:pt x="f1460" y="f1461"/>
                    <a:pt x="f323" y="f1462"/>
                    <a:pt x="f64" y="f1463"/>
                  </a:cubicBezTo>
                  <a:cubicBezTo>
                    <a:pt x="f1464" y="f1465"/>
                    <a:pt x="f1466" y="f1467"/>
                    <a:pt x="f1468" y="f1467"/>
                  </a:cubicBezTo>
                  <a:cubicBezTo>
                    <a:pt x="f1469" y="f1467"/>
                    <a:pt x="f1470" y="f1471"/>
                    <a:pt x="f1472" y="f1473"/>
                  </a:cubicBezTo>
                  <a:cubicBezTo>
                    <a:pt x="f1474" y="f1475"/>
                    <a:pt x="f1476" y="f1477"/>
                    <a:pt x="f1478" y="f1477"/>
                  </a:cubicBezTo>
                  <a:cubicBezTo>
                    <a:pt x="f1479" y="f1477"/>
                    <a:pt x="f1480" y="f1481"/>
                    <a:pt x="f1482" y="f1483"/>
                  </a:cubicBezTo>
                  <a:cubicBezTo>
                    <a:pt x="f1081" y="f1484"/>
                    <a:pt x="f1485" y="f1486"/>
                    <a:pt x="f1487" y="f1488"/>
                  </a:cubicBezTo>
                  <a:cubicBezTo>
                    <a:pt x="f1107" y="f1489"/>
                    <a:pt x="f1490" y="f1491"/>
                    <a:pt x="f1492" y="f1493"/>
                  </a:cubicBezTo>
                  <a:cubicBezTo>
                    <a:pt x="f1494" y="f1495"/>
                    <a:pt x="f1496" y="f1497"/>
                    <a:pt x="f1498" y="f1497"/>
                  </a:cubicBezTo>
                  <a:cubicBezTo>
                    <a:pt x="f1499" y="f1497"/>
                    <a:pt x="f1500" y="f1501"/>
                    <a:pt x="f1502" y="f1503"/>
                  </a:cubicBezTo>
                  <a:cubicBezTo>
                    <a:pt x="f1504" y="f1505"/>
                    <a:pt x="f1506" y="f1507"/>
                    <a:pt x="f1508" y="f1507"/>
                  </a:cubicBezTo>
                  <a:cubicBezTo>
                    <a:pt x="f1509" y="f1507"/>
                    <a:pt x="f1510" y="f1511"/>
                    <a:pt x="f1512" y="f1513"/>
                  </a:cubicBezTo>
                  <a:cubicBezTo>
                    <a:pt x="f1079" y="f1514"/>
                    <a:pt x="f1515" y="f1516"/>
                    <a:pt x="f1517" y="f1518"/>
                  </a:cubicBezTo>
                  <a:cubicBezTo>
                    <a:pt x="f1519" y="f1520"/>
                    <a:pt x="f1521" y="f1522"/>
                    <a:pt x="f1523" y="f1524"/>
                  </a:cubicBezTo>
                  <a:cubicBezTo>
                    <a:pt x="f1525" y="f1526"/>
                    <a:pt x="f1527" y="f1528"/>
                    <a:pt x="f1529" y="f1530"/>
                  </a:cubicBezTo>
                  <a:cubicBezTo>
                    <a:pt x="f1531" y="f1532"/>
                    <a:pt x="f1533" y="f1534"/>
                    <a:pt x="f1535" y="f1534"/>
                  </a:cubicBezTo>
                  <a:cubicBezTo>
                    <a:pt x="f1536" y="f1534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4"/>
                  </a:cubicBezTo>
                  <a:cubicBezTo>
                    <a:pt x="f1546" y="f1544"/>
                    <a:pt x="f1547" y="f1548"/>
                    <a:pt x="f1103" y="f1549"/>
                  </a:cubicBezTo>
                  <a:cubicBezTo>
                    <a:pt x="f1550" y="f1551"/>
                    <a:pt x="f1552" y="f1553"/>
                    <a:pt x="f1554" y="f1553"/>
                  </a:cubicBezTo>
                  <a:cubicBezTo>
                    <a:pt x="f1555" y="f1553"/>
                    <a:pt x="f1556" y="f1557"/>
                    <a:pt x="f1558" y="f1557"/>
                  </a:cubicBezTo>
                  <a:cubicBezTo>
                    <a:pt x="f1559" y="f1557"/>
                    <a:pt x="f1560" y="f1561"/>
                    <a:pt x="f1562" y="f1563"/>
                  </a:cubicBezTo>
                  <a:cubicBezTo>
                    <a:pt x="f1564" y="f1565"/>
                    <a:pt x="f1566" y="f1567"/>
                    <a:pt x="f1568" y="f1567"/>
                  </a:cubicBezTo>
                  <a:cubicBezTo>
                    <a:pt x="f1569" y="f1567"/>
                    <a:pt x="f1570" y="f1571"/>
                    <a:pt x="f1572" y="f1573"/>
                  </a:cubicBezTo>
                  <a:cubicBezTo>
                    <a:pt x="f1574" y="f1575"/>
                    <a:pt x="f1576" y="f1577"/>
                    <a:pt x="f1578" y="f1579"/>
                  </a:cubicBezTo>
                  <a:cubicBezTo>
                    <a:pt x="f1580" y="f1581"/>
                    <a:pt x="f1582" y="f1583"/>
                    <a:pt x="f1584" y="f1585"/>
                  </a:cubicBezTo>
                  <a:cubicBezTo>
                    <a:pt x="f1586" y="f1587"/>
                    <a:pt x="f1588" y="f1589"/>
                    <a:pt x="f1590" y="f1591"/>
                  </a:cubicBezTo>
                  <a:cubicBezTo>
                    <a:pt x="f1131" y="f1592"/>
                    <a:pt x="f1562" y="f1593"/>
                    <a:pt x="f1594" y="f1595"/>
                  </a:cubicBezTo>
                  <a:cubicBezTo>
                    <a:pt x="f1596" y="f1597"/>
                    <a:pt x="f1598" y="f1599"/>
                    <a:pt x="f1600" y="f1599"/>
                  </a:cubicBezTo>
                  <a:cubicBezTo>
                    <a:pt x="f1601" y="f1599"/>
                    <a:pt x="f1602" y="f1603"/>
                    <a:pt x="f1604" y="f1603"/>
                  </a:cubicBezTo>
                  <a:cubicBezTo>
                    <a:pt x="f1605" y="f1603"/>
                    <a:pt x="f1606" y="f1607"/>
                    <a:pt x="f1608" y="f1609"/>
                  </a:cubicBezTo>
                  <a:cubicBezTo>
                    <a:pt x="f1610" y="f1611"/>
                    <a:pt x="f1612" y="f1613"/>
                    <a:pt x="f1614" y="f1613"/>
                  </a:cubicBezTo>
                  <a:cubicBezTo>
                    <a:pt x="f1615" y="f1613"/>
                    <a:pt x="f1616" y="f1617"/>
                    <a:pt x="f1618" y="f1619"/>
                  </a:cubicBezTo>
                  <a:cubicBezTo>
                    <a:pt x="f1620" y="f1621"/>
                    <a:pt x="f1622" y="f1623"/>
                    <a:pt x="f1624" y="f1625"/>
                  </a:cubicBezTo>
                  <a:cubicBezTo>
                    <a:pt x="f1626" y="f1627"/>
                    <a:pt x="f1628" y="f1629"/>
                    <a:pt x="f1630" y="f759"/>
                  </a:cubicBezTo>
                  <a:cubicBezTo>
                    <a:pt x="f1631" y="f1632"/>
                    <a:pt x="f1633" y="f1634"/>
                    <a:pt x="f1635" y="f1636"/>
                  </a:cubicBezTo>
                  <a:cubicBezTo>
                    <a:pt x="f1637" y="f1638"/>
                    <a:pt x="f1639" y="f1640"/>
                    <a:pt x="f1641" y="f1642"/>
                  </a:cubicBezTo>
                  <a:cubicBezTo>
                    <a:pt x="f1643" y="f1644"/>
                    <a:pt x="f1645" y="f1646"/>
                    <a:pt x="f1647" y="f1648"/>
                  </a:cubicBezTo>
                  <a:cubicBezTo>
                    <a:pt x="f1649" y="f1650"/>
                    <a:pt x="f1651" y="f1652"/>
                    <a:pt x="f1653" y="f1654"/>
                  </a:cubicBezTo>
                  <a:cubicBezTo>
                    <a:pt x="f1655" y="f1656"/>
                    <a:pt x="f1657" y="f1658"/>
                    <a:pt x="f1659" y="f1658"/>
                  </a:cubicBezTo>
                  <a:cubicBezTo>
                    <a:pt x="f1660" y="f1658"/>
                    <a:pt x="f1661" y="f1662"/>
                    <a:pt x="f1663" y="f1664"/>
                  </a:cubicBezTo>
                  <a:cubicBezTo>
                    <a:pt x="f1665" y="f1666"/>
                    <a:pt x="f1667" y="f1668"/>
                    <a:pt x="f1669" y="f1670"/>
                  </a:cubicBezTo>
                  <a:cubicBezTo>
                    <a:pt x="f1671" y="f1672"/>
                    <a:pt x="f1673" y="f1674"/>
                    <a:pt x="f1675" y="f1674"/>
                  </a:cubicBezTo>
                  <a:cubicBezTo>
                    <a:pt x="f1676" y="f1674"/>
                    <a:pt x="f1677" y="f1678"/>
                    <a:pt x="f1113" y="f657"/>
                  </a:cubicBezTo>
                  <a:cubicBezTo>
                    <a:pt x="f1679" y="f1680"/>
                    <a:pt x="f1681" y="f1682"/>
                    <a:pt x="f1683" y="f1684"/>
                  </a:cubicBezTo>
                  <a:cubicBezTo>
                    <a:pt x="f1685" y="f1686"/>
                    <a:pt x="f1687" y="f1688"/>
                    <a:pt x="f1689" y="f1690"/>
                  </a:cubicBezTo>
                  <a:cubicBezTo>
                    <a:pt x="f1691" y="f1692"/>
                    <a:pt x="f1693" y="f1694"/>
                    <a:pt x="f1695" y="f1696"/>
                  </a:cubicBezTo>
                  <a:cubicBezTo>
                    <a:pt x="f1697" y="f1698"/>
                    <a:pt x="f1699" y="f1700"/>
                    <a:pt x="f1701" y="f1700"/>
                  </a:cubicBezTo>
                  <a:cubicBezTo>
                    <a:pt x="f1702" y="f1700"/>
                    <a:pt x="f1703" y="f1704"/>
                    <a:pt x="f1705" y="f1706"/>
                  </a:cubicBezTo>
                  <a:cubicBezTo>
                    <a:pt x="f1707" y="f1708"/>
                    <a:pt x="f331" y="f1709"/>
                    <a:pt x="f1710" y="f1648"/>
                  </a:cubicBezTo>
                  <a:cubicBezTo>
                    <a:pt x="f1711" y="f1712"/>
                    <a:pt x="f1713" y="f1714"/>
                    <a:pt x="f1715" y="f715"/>
                  </a:cubicBezTo>
                  <a:cubicBezTo>
                    <a:pt x="f1234" y="f1716"/>
                    <a:pt x="f1713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011" y="f1728"/>
                    <a:pt x="f1729" y="f1730"/>
                  </a:cubicBezTo>
                  <a:cubicBezTo>
                    <a:pt x="f1731" y="f1732"/>
                    <a:pt x="f1733" y="f1734"/>
                    <a:pt x="f1735" y="f1734"/>
                  </a:cubicBezTo>
                  <a:cubicBezTo>
                    <a:pt x="f1736" y="f1734"/>
                    <a:pt x="f1737" y="f1738"/>
                    <a:pt x="f1448" y="f1739"/>
                  </a:cubicBezTo>
                  <a:cubicBezTo>
                    <a:pt x="f1740" y="f1741"/>
                    <a:pt x="f983" y="f1742"/>
                    <a:pt x="f1740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431" y="f1749"/>
                    <a:pt x="f1750" y="f1751"/>
                    <a:pt x="f1752" y="f1753"/>
                  </a:cubicBezTo>
                  <a:cubicBezTo>
                    <a:pt x="f1754" y="f1755"/>
                    <a:pt x="f1756" y="f1757"/>
                    <a:pt x="f1758" y="f1757"/>
                  </a:cubicBezTo>
                  <a:cubicBezTo>
                    <a:pt x="f1759" y="f1757"/>
                    <a:pt x="f1760" y="f1761"/>
                    <a:pt x="f1762" y="f1763"/>
                  </a:cubicBezTo>
                  <a:cubicBezTo>
                    <a:pt x="f1764" y="f1765"/>
                    <a:pt x="f1766" y="f1767"/>
                    <a:pt x="f1768" y="f1767"/>
                  </a:cubicBezTo>
                  <a:cubicBezTo>
                    <a:pt x="f1769" y="f1767"/>
                    <a:pt x="f1770" y="f1771"/>
                    <a:pt x="f1772" y="f1773"/>
                  </a:cubicBezTo>
                  <a:cubicBezTo>
                    <a:pt x="f1774" y="f669"/>
                    <a:pt x="f397" y="f649"/>
                    <a:pt x="f1775" y="f1776"/>
                  </a:cubicBezTo>
                  <a:cubicBezTo>
                    <a:pt x="f1777" y="f1778"/>
                    <a:pt x="f1450" y="f1779"/>
                    <a:pt x="f1780" y="f1781"/>
                  </a:cubicBezTo>
                  <a:lnTo>
                    <a:pt x="f1782" y="f1783"/>
                  </a:lnTo>
                  <a:cubicBezTo>
                    <a:pt x="f1715" y="f1784"/>
                    <a:pt x="f1785" y="f1786"/>
                    <a:pt x="f1787" y="f1788"/>
                  </a:cubicBezTo>
                  <a:cubicBezTo>
                    <a:pt x="f1789" y="f1790"/>
                    <a:pt x="f244" y="f1791"/>
                    <a:pt x="f1792" y="f1793"/>
                  </a:cubicBezTo>
                  <a:cubicBezTo>
                    <a:pt x="f1792" y="f1794"/>
                    <a:pt x="f1795" y="f1796"/>
                    <a:pt x="f1797" y="f1796"/>
                  </a:cubicBezTo>
                  <a:cubicBezTo>
                    <a:pt x="f1798" y="f1796"/>
                    <a:pt x="f1799" y="f572"/>
                    <a:pt x="f1800" y="f1801"/>
                  </a:cubicBezTo>
                  <a:cubicBezTo>
                    <a:pt x="f1051" y="f1802"/>
                    <a:pt x="f1803" y="f1804"/>
                    <a:pt x="f1805" y="f124"/>
                  </a:cubicBezTo>
                  <a:cubicBezTo>
                    <a:pt x="f1806" y="f1807"/>
                    <a:pt x="f1808" y="f1809"/>
                    <a:pt x="f1810" y="f136"/>
                  </a:cubicBezTo>
                  <a:cubicBezTo>
                    <a:pt x="f1811" y="f1812"/>
                    <a:pt x="f1813" y="f1814"/>
                    <a:pt x="f1815" y="f1816"/>
                  </a:cubicBezTo>
                  <a:cubicBezTo>
                    <a:pt x="f1817" y="f1818"/>
                    <a:pt x="f1819" y="f1820"/>
                    <a:pt x="f1821" y="f1820"/>
                  </a:cubicBezTo>
                  <a:cubicBezTo>
                    <a:pt x="f1822" y="f1820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0"/>
                  </a:cubicBezTo>
                  <a:cubicBezTo>
                    <a:pt x="f1832" y="f1830"/>
                    <a:pt x="f1833" y="f1834"/>
                    <a:pt x="f1835" y="f1836"/>
                  </a:cubicBezTo>
                  <a:cubicBezTo>
                    <a:pt x="f1837" y="f1838"/>
                    <a:pt x="f1839" y="f1840"/>
                    <a:pt x="f1841" y="f1840"/>
                  </a:cubicBezTo>
                  <a:cubicBezTo>
                    <a:pt x="f1842" y="f1840"/>
                    <a:pt x="f1843" y="f1844"/>
                    <a:pt x="f1222" y="f1845"/>
                  </a:cubicBezTo>
                  <a:cubicBezTo>
                    <a:pt x="f1846" y="f1847"/>
                    <a:pt x="f1848" y="f1849"/>
                    <a:pt x="f1850" y="f1849"/>
                  </a:cubicBezTo>
                  <a:cubicBezTo>
                    <a:pt x="f1851" y="f1849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5"/>
                  </a:cubicBezTo>
                  <a:cubicBezTo>
                    <a:pt x="f1867" y="f1865"/>
                    <a:pt x="f1868" y="f1869"/>
                    <a:pt x="f1870" y="f1871"/>
                  </a:cubicBezTo>
                  <a:cubicBezTo>
                    <a:pt x="f1872" y="f1873"/>
                    <a:pt x="f1874" y="f1875"/>
                    <a:pt x="f1876" y="f1875"/>
                  </a:cubicBezTo>
                  <a:cubicBezTo>
                    <a:pt x="f1877" y="f1875"/>
                    <a:pt x="f1878" y="f1873"/>
                    <a:pt x="f1879" y="f1871"/>
                  </a:cubicBezTo>
                  <a:cubicBezTo>
                    <a:pt x="f1880" y="f1881"/>
                    <a:pt x="f1882" y="f1883"/>
                    <a:pt x="f1884" y="f1883"/>
                  </a:cubicBezTo>
                  <a:cubicBezTo>
                    <a:pt x="f1885" y="f1883"/>
                    <a:pt x="f1886" y="f1887"/>
                    <a:pt x="f1888" y="f1889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8" y="f1899"/>
                    <a:pt x="f1900" y="f1899"/>
                  </a:cubicBezTo>
                  <a:cubicBezTo>
                    <a:pt x="f1901" y="f1899"/>
                    <a:pt x="f1902" y="f1903"/>
                    <a:pt x="f1904" y="f1905"/>
                  </a:cubicBezTo>
                  <a:cubicBezTo>
                    <a:pt x="f1906" y="f1907"/>
                    <a:pt x="f1908" y="f1909"/>
                    <a:pt x="f1910" y="f1909"/>
                  </a:cubicBezTo>
                  <a:cubicBezTo>
                    <a:pt x="f1911" y="f1909"/>
                    <a:pt x="f1912" y="f1913"/>
                    <a:pt x="f1914" y="f1915"/>
                  </a:cubicBezTo>
                  <a:cubicBezTo>
                    <a:pt x="f1916" y="f1917"/>
                    <a:pt x="f1918" y="f1919"/>
                    <a:pt x="f1151" y="f1920"/>
                  </a:cubicBezTo>
                  <a:cubicBezTo>
                    <a:pt x="f1921" y="f1922"/>
                    <a:pt x="f1923" y="f75"/>
                    <a:pt x="f1924" y="f539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354"/>
                    <a:pt x="f1932" y="f451"/>
                    <a:pt x="f1933" y="f1934"/>
                  </a:cubicBezTo>
                  <a:cubicBezTo>
                    <a:pt x="f1935" y="f1936"/>
                    <a:pt x="f1937" y="f1938"/>
                    <a:pt x="f1939" y="f1938"/>
                  </a:cubicBezTo>
                  <a:cubicBezTo>
                    <a:pt x="f1940" y="f1938"/>
                    <a:pt x="f1941" y="f1942"/>
                    <a:pt x="f1943" y="f1942"/>
                  </a:cubicBezTo>
                  <a:cubicBezTo>
                    <a:pt x="f1944" y="f1942"/>
                    <a:pt x="f1945" y="f453"/>
                    <a:pt x="f1107" y="f259"/>
                  </a:cubicBezTo>
                  <a:cubicBezTo>
                    <a:pt x="f1946" y="f1947"/>
                    <a:pt x="f1948" y="f241"/>
                    <a:pt x="f1933" y="f1949"/>
                  </a:cubicBezTo>
                  <a:cubicBezTo>
                    <a:pt x="f1950" y="f1951"/>
                    <a:pt x="f1576" y="f332"/>
                    <a:pt x="f1210" y="f322"/>
                  </a:cubicBezTo>
                  <a:cubicBezTo>
                    <a:pt x="f1952" y="f1953"/>
                    <a:pt x="f1594" y="f1954"/>
                    <a:pt x="f1955" y="f1956"/>
                  </a:cubicBezTo>
                  <a:cubicBezTo>
                    <a:pt x="f1665" y="f1957"/>
                    <a:pt x="f1958" y="f1959"/>
                    <a:pt x="f1960" y="f207"/>
                  </a:cubicBezTo>
                  <a:cubicBezTo>
                    <a:pt x="f1961" y="f1962"/>
                    <a:pt x="f1963" y="f1964"/>
                    <a:pt x="f1965" y="f1964"/>
                  </a:cubicBezTo>
                  <a:cubicBezTo>
                    <a:pt x="f1966" y="f1964"/>
                    <a:pt x="f1967" y="f1968"/>
                    <a:pt x="f1969" y="f1970"/>
                  </a:cubicBezTo>
                  <a:cubicBezTo>
                    <a:pt x="f1971" y="f1972"/>
                    <a:pt x="f1973" y="f1974"/>
                    <a:pt x="f1975" y="f1974"/>
                  </a:cubicBezTo>
                  <a:cubicBezTo>
                    <a:pt x="f1976" y="f1974"/>
                    <a:pt x="f1977" y="f1978"/>
                    <a:pt x="f1979" y="f1980"/>
                  </a:cubicBezTo>
                  <a:cubicBezTo>
                    <a:pt x="f1981" y="f1982"/>
                    <a:pt x="f1983" y="f1984"/>
                    <a:pt x="f1985" y="f1986"/>
                  </a:cubicBezTo>
                  <a:lnTo>
                    <a:pt x="f1985" y="f1986"/>
                  </a:lnTo>
                  <a:cubicBezTo>
                    <a:pt x="f1987" y="f1988"/>
                    <a:pt x="f1989" y="f1990"/>
                    <a:pt x="f1188" y="f1990"/>
                  </a:cubicBezTo>
                  <a:cubicBezTo>
                    <a:pt x="f1991" y="f1990"/>
                    <a:pt x="f1992" y="f1993"/>
                    <a:pt x="f1994" y="f1993"/>
                  </a:cubicBezTo>
                  <a:cubicBezTo>
                    <a:pt x="f1995" y="f1993"/>
                    <a:pt x="f1996" y="f1997"/>
                    <a:pt x="f1998" y="f1999"/>
                  </a:cubicBezTo>
                  <a:cubicBezTo>
                    <a:pt x="f2000" y="f2001"/>
                    <a:pt x="f2002" y="f287"/>
                    <a:pt x="f2003" y="f2004"/>
                  </a:cubicBezTo>
                  <a:cubicBezTo>
                    <a:pt x="f2005" y="f2006"/>
                    <a:pt x="f2007" y="f2008"/>
                    <a:pt x="f2009" y="f2008"/>
                  </a:cubicBezTo>
                  <a:cubicBezTo>
                    <a:pt x="f2010" y="f2008"/>
                    <a:pt x="f2011" y="f2012"/>
                    <a:pt x="f2013" y="f316"/>
                  </a:cubicBezTo>
                  <a:cubicBezTo>
                    <a:pt x="f2014" y="f2015"/>
                    <a:pt x="f1179" y="f2016"/>
                    <a:pt x="f2017" y="f2016"/>
                  </a:cubicBezTo>
                  <a:cubicBezTo>
                    <a:pt x="f2018" y="f2016"/>
                    <a:pt x="f2019" y="f2020"/>
                    <a:pt x="f2021" y="f2022"/>
                  </a:cubicBezTo>
                  <a:cubicBezTo>
                    <a:pt x="f2023" y="f2024"/>
                    <a:pt x="f2025" y="f2026"/>
                    <a:pt x="f2027" y="f2028"/>
                  </a:cubicBezTo>
                  <a:cubicBezTo>
                    <a:pt x="f2029" y="f2030"/>
                    <a:pt x="f2031" y="f2032"/>
                    <a:pt x="f2033" y="f2034"/>
                  </a:cubicBezTo>
                  <a:cubicBezTo>
                    <a:pt x="f2035" y="f2036"/>
                    <a:pt x="f2037" y="f2038"/>
                    <a:pt x="f2039" y="f2040"/>
                  </a:cubicBezTo>
                  <a:cubicBezTo>
                    <a:pt x="f2041" y="f2042"/>
                    <a:pt x="f2043" y="f2044"/>
                    <a:pt x="f2031" y="f2045"/>
                  </a:cubicBezTo>
                  <a:cubicBezTo>
                    <a:pt x="f2046" y="f2047"/>
                    <a:pt x="f2048" y="f2049"/>
                    <a:pt x="f2050" y="f2051"/>
                  </a:cubicBezTo>
                  <a:cubicBezTo>
                    <a:pt x="f2052" y="f2053"/>
                    <a:pt x="f2054" y="f2055"/>
                    <a:pt x="f2056" y="f2055"/>
                  </a:cubicBezTo>
                  <a:cubicBezTo>
                    <a:pt x="f2057" y="f2055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108"/>
                  </a:cubicBezTo>
                  <a:cubicBezTo>
                    <a:pt x="f2073" y="f2074"/>
                    <a:pt x="f2075" y="f2076"/>
                    <a:pt x="f2077" y="f2078"/>
                  </a:cubicBezTo>
                  <a:cubicBezTo>
                    <a:pt x="f2077" y="f2079"/>
                    <a:pt x="f2080" y="f2081"/>
                    <a:pt x="f2082" y="f2083"/>
                  </a:cubicBezTo>
                  <a:cubicBezTo>
                    <a:pt x="f2084" y="f2085"/>
                    <a:pt x="f2086" y="f451"/>
                    <a:pt x="f2087" y="f1953"/>
                  </a:cubicBezTo>
                  <a:cubicBezTo>
                    <a:pt x="f2088" y="f2089"/>
                    <a:pt x="f2090" y="f2091"/>
                    <a:pt x="f2092" y="f2091"/>
                  </a:cubicBezTo>
                  <a:cubicBezTo>
                    <a:pt x="f2093" y="f2091"/>
                    <a:pt x="f2094" y="f1956"/>
                    <a:pt x="f2095" y="f1956"/>
                  </a:cubicBezTo>
                  <a:cubicBezTo>
                    <a:pt x="f2096" y="f2097"/>
                    <a:pt x="f2098" y="f2099"/>
                    <a:pt x="f2100" y="f2099"/>
                  </a:cubicBezTo>
                  <a:cubicBezTo>
                    <a:pt x="f2101" y="f2099"/>
                    <a:pt x="f2102" y="f2103"/>
                    <a:pt x="f2104" y="f2105"/>
                  </a:cubicBezTo>
                  <a:cubicBezTo>
                    <a:pt x="f2106" y="f2107"/>
                    <a:pt x="f2108" y="f2109"/>
                    <a:pt x="f2110" y="f2111"/>
                  </a:cubicBezTo>
                  <a:cubicBezTo>
                    <a:pt x="f2112" y="f2113"/>
                    <a:pt x="f2114" y="f2115"/>
                    <a:pt x="f2116" y="f2117"/>
                  </a:cubicBezTo>
                  <a:cubicBezTo>
                    <a:pt x="f2118" y="f2119"/>
                    <a:pt x="f2120" y="f2121"/>
                    <a:pt x="f2122" y="f2123"/>
                  </a:cubicBezTo>
                  <a:cubicBezTo>
                    <a:pt x="f2124" y="f2125"/>
                    <a:pt x="f2126" y="f2127"/>
                    <a:pt x="f2128" y="f2129"/>
                  </a:cubicBezTo>
                  <a:cubicBezTo>
                    <a:pt x="f2130" y="f2131"/>
                    <a:pt x="f2086" y="f2132"/>
                    <a:pt x="f2082" y="f2133"/>
                  </a:cubicBezTo>
                  <a:cubicBezTo>
                    <a:pt x="f2134" y="f2135"/>
                    <a:pt x="f2136" y="f2"/>
                    <a:pt x="f14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979;p74">
              <a:extLst>
                <a:ext uri="{FF2B5EF4-FFF2-40B4-BE49-F238E27FC236}">
                  <a16:creationId xmlns:a16="http://schemas.microsoft.com/office/drawing/2014/main" id="{4319104C-BF64-8CBA-A0B4-478564690A82}"/>
                </a:ext>
              </a:extLst>
            </p:cNvPr>
            <p:cNvSpPr/>
            <p:nvPr/>
          </p:nvSpPr>
          <p:spPr>
            <a:xfrm>
              <a:off x="4038411" y="1722025"/>
              <a:ext cx="184800" cy="5986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320"/>
                <a:gd name="f4" fmla="val 3667"/>
                <a:gd name="f5" fmla="val 6214"/>
                <a:gd name="f6" fmla="val 5926"/>
                <a:gd name="f7" fmla="val 5584"/>
                <a:gd name="f8" fmla="val 48"/>
                <a:gd name="f9" fmla="val 5219"/>
                <a:gd name="f10" fmla="val 71"/>
                <a:gd name="f11" fmla="val 5082"/>
                <a:gd name="f12" fmla="val 56"/>
                <a:gd name="f13" fmla="val 4943"/>
                <a:gd name="f14" fmla="val 49"/>
                <a:gd name="f15" fmla="val 4804"/>
                <a:gd name="f16" fmla="val 3493"/>
                <a:gd name="f17" fmla="val 2115"/>
                <a:gd name="f18" fmla="val 667"/>
                <a:gd name="f19" fmla="val 709"/>
                <a:gd name="f20" fmla="val 1073"/>
                <a:gd name="f21" fmla="val 432"/>
                <a:gd name="f22" fmla="val 1177"/>
                <a:gd name="f23" fmla="val 208"/>
                <a:gd name="f24" fmla="val 1401"/>
                <a:gd name="f25" fmla="val 69"/>
                <a:gd name="f26" fmla="val 1678"/>
                <a:gd name="f27" fmla="val 1781"/>
                <a:gd name="f28" fmla="val 242"/>
                <a:gd name="f29" fmla="val 2213"/>
                <a:gd name="f30" fmla="val 363"/>
                <a:gd name="f31" fmla="val 2231"/>
                <a:gd name="f32" fmla="val 2163"/>
                <a:gd name="f33" fmla="val 2438"/>
                <a:gd name="f34" fmla="val 3786"/>
                <a:gd name="f35" fmla="val 5640"/>
                <a:gd name="f36" fmla="val 6100"/>
                <a:gd name="f37" fmla="val 6574"/>
                <a:gd name="f38" fmla="val 3591"/>
                <a:gd name="f39" fmla="val 7068"/>
                <a:gd name="f40" fmla="val 3406"/>
                <a:gd name="f41" fmla="val 7396"/>
                <a:gd name="f42" fmla="val 3281"/>
                <a:gd name="f43" fmla="val 7767"/>
                <a:gd name="f44" fmla="val 3236"/>
                <a:gd name="f45" fmla="val 8142"/>
                <a:gd name="f46" fmla="val 8439"/>
                <a:gd name="f47" fmla="val 8738"/>
                <a:gd name="f48" fmla="val 3264"/>
                <a:gd name="f49" fmla="val 9021"/>
                <a:gd name="f50" fmla="val 3302"/>
                <a:gd name="f51" fmla="val 9277"/>
                <a:gd name="f52" fmla="val 3340"/>
                <a:gd name="f53" fmla="val 9523"/>
                <a:gd name="f54" fmla="val 3370"/>
                <a:gd name="f55" fmla="val 9759"/>
                <a:gd name="f56" fmla="val 10271"/>
                <a:gd name="f57" fmla="val 10728"/>
                <a:gd name="f58" fmla="val 3229"/>
                <a:gd name="f59" fmla="val 11095"/>
                <a:gd name="f60" fmla="val 2732"/>
                <a:gd name="f61" fmla="val 2473"/>
                <a:gd name="f62" fmla="val 11268"/>
                <a:gd name="f63" fmla="val 2075"/>
                <a:gd name="f64" fmla="val 10991"/>
                <a:gd name="f65" fmla="val 1885"/>
                <a:gd name="f66" fmla="val 10479"/>
                <a:gd name="f67" fmla="val 1524"/>
                <a:gd name="f68" fmla="val 10006"/>
                <a:gd name="f69" fmla="val 1077"/>
                <a:gd name="f70" fmla="val 9430"/>
                <a:gd name="f71" fmla="val 9151"/>
                <a:gd name="f72" fmla="val 8847"/>
                <a:gd name="f73" fmla="val 1182"/>
                <a:gd name="f74" fmla="val 8503"/>
                <a:gd name="f75" fmla="val 1453"/>
                <a:gd name="f76" fmla="val 8280"/>
                <a:gd name="f77" fmla="val 1626"/>
                <a:gd name="f78" fmla="val 7919"/>
                <a:gd name="f79" fmla="val 1737"/>
                <a:gd name="f80" fmla="val 7612"/>
                <a:gd name="f81" fmla="val 7277"/>
                <a:gd name="f82" fmla="val 7006"/>
                <a:gd name="f83" fmla="val 1605"/>
                <a:gd name="f84" fmla="val 7051"/>
                <a:gd name="f85" fmla="val 1280"/>
                <a:gd name="f86" fmla="val 7179"/>
                <a:gd name="f87" fmla="val 207"/>
                <a:gd name="f88" fmla="val 6812"/>
                <a:gd name="f89" fmla="*/ f0 1 11320"/>
                <a:gd name="f90" fmla="*/ f1 1 3667"/>
                <a:gd name="f91" fmla="val f2"/>
                <a:gd name="f92" fmla="val f3"/>
                <a:gd name="f93" fmla="val f4"/>
                <a:gd name="f94" fmla="+- f93 0 f91"/>
                <a:gd name="f95" fmla="+- f92 0 f91"/>
                <a:gd name="f96" fmla="*/ f95 1 11320"/>
                <a:gd name="f97" fmla="*/ f94 1 3667"/>
                <a:gd name="f98" fmla="*/ f91 1 f96"/>
                <a:gd name="f99" fmla="*/ f92 1 f96"/>
                <a:gd name="f100" fmla="*/ f91 1 f97"/>
                <a:gd name="f101" fmla="*/ f93 1 f97"/>
                <a:gd name="f102" fmla="*/ f98 f89 1"/>
                <a:gd name="f103" fmla="*/ f99 f89 1"/>
                <a:gd name="f104" fmla="*/ f101 f90 1"/>
                <a:gd name="f105" fmla="*/ f100 f9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2" t="f105" r="f103" b="f104"/>
              <a:pathLst>
                <a:path w="11320" h="366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" y="f27"/>
                    <a:pt x="f28" y="f29"/>
                    <a:pt x="f30" y="f31"/>
                  </a:cubicBezTo>
                  <a:cubicBezTo>
                    <a:pt x="f32" y="f33"/>
                    <a:pt x="f34" y="f4"/>
                    <a:pt x="f35" y="f4"/>
                  </a:cubicBezTo>
                  <a:cubicBezTo>
                    <a:pt x="f36" y="f4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4"/>
                  </a:cubicBezTo>
                  <a:cubicBezTo>
                    <a:pt x="f56" y="f54"/>
                    <a:pt x="f57" y="f58"/>
                    <a:pt x="f59" y="f60"/>
                  </a:cubicBezTo>
                  <a:cubicBezTo>
                    <a:pt x="f3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69"/>
                  </a:cubicBezTo>
                  <a:cubicBezTo>
                    <a:pt x="f71" y="f69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79"/>
                  </a:cubicBezTo>
                  <a:cubicBezTo>
                    <a:pt x="f81" y="f79"/>
                    <a:pt x="f82" y="f83"/>
                    <a:pt x="f84" y="f85"/>
                  </a:cubicBezTo>
                  <a:cubicBezTo>
                    <a:pt x="f86" y="f87"/>
                    <a:pt x="f88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Google Shape;980;p74">
              <a:extLst>
                <a:ext uri="{FF2B5EF4-FFF2-40B4-BE49-F238E27FC236}">
                  <a16:creationId xmlns:a16="http://schemas.microsoft.com/office/drawing/2014/main" id="{04BFCEFC-39C1-20C6-80AC-D6C510D0D8FE}"/>
                </a:ext>
              </a:extLst>
            </p:cNvPr>
            <p:cNvSpPr/>
            <p:nvPr/>
          </p:nvSpPr>
          <p:spPr>
            <a:xfrm>
              <a:off x="5059110" y="1897187"/>
              <a:ext cx="139381" cy="624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38"/>
                <a:gd name="f4" fmla="val 3823"/>
                <a:gd name="f5" fmla="val 6155"/>
                <a:gd name="f6" fmla="val 1"/>
                <a:gd name="f7" fmla="val 6054"/>
                <a:gd name="f8" fmla="val 5950"/>
                <a:gd name="f9" fmla="val 7"/>
                <a:gd name="f10" fmla="val 5842"/>
                <a:gd name="f11" fmla="val 20"/>
                <a:gd name="f12" fmla="val 4846"/>
                <a:gd name="f13" fmla="val 139"/>
                <a:gd name="f14" fmla="val 3874"/>
                <a:gd name="f15" fmla="val 469"/>
                <a:gd name="f16" fmla="val 2859"/>
                <a:gd name="f17" fmla="val 2396"/>
                <a:gd name="f18" fmla="val 1923"/>
                <a:gd name="f19" fmla="val 400"/>
                <a:gd name="f20" fmla="val 1435"/>
                <a:gd name="f21" fmla="val 211"/>
                <a:gd name="f22" fmla="val 1292"/>
                <a:gd name="f23" fmla="val 150"/>
                <a:gd name="f24" fmla="val 1133"/>
                <a:gd name="f25" fmla="val 113"/>
                <a:gd name="f26" fmla="val 974"/>
                <a:gd name="f27" fmla="val 501"/>
                <a:gd name="f28" fmla="val 35"/>
                <a:gd name="f29" fmla="val 441"/>
                <a:gd name="f30" fmla="val 1438"/>
                <a:gd name="f31" fmla="val 3771"/>
                <a:gd name="f32" fmla="val 1573"/>
                <a:gd name="f33" fmla="val 3580"/>
                <a:gd name="f34" fmla="val 3025"/>
                <a:gd name="f35" fmla="val 3822"/>
                <a:gd name="f36" fmla="val 4338"/>
                <a:gd name="f37" fmla="val 3753"/>
                <a:gd name="f38" fmla="val 5617"/>
                <a:gd name="f39" fmla="val 3408"/>
                <a:gd name="f40" fmla="val 6792"/>
                <a:gd name="f41" fmla="val 2837"/>
                <a:gd name="f42" fmla="val 7415"/>
                <a:gd name="f43" fmla="val 2526"/>
                <a:gd name="f44" fmla="val 2474"/>
                <a:gd name="f45" fmla="val 8192"/>
                <a:gd name="f46" fmla="val 1541"/>
                <a:gd name="f47" fmla="val 7892"/>
                <a:gd name="f48" fmla="val 720"/>
                <a:gd name="f49" fmla="val 7218"/>
                <a:gd name="f50" fmla="*/ f0 1 8538"/>
                <a:gd name="f51" fmla="*/ f1 1 3823"/>
                <a:gd name="f52" fmla="val f2"/>
                <a:gd name="f53" fmla="val f3"/>
                <a:gd name="f54" fmla="val f4"/>
                <a:gd name="f55" fmla="+- f54 0 f52"/>
                <a:gd name="f56" fmla="+- f53 0 f52"/>
                <a:gd name="f57" fmla="*/ f56 1 8538"/>
                <a:gd name="f58" fmla="*/ f55 1 3823"/>
                <a:gd name="f59" fmla="*/ f52 1 f57"/>
                <a:gd name="f60" fmla="*/ f53 1 f57"/>
                <a:gd name="f61" fmla="*/ f52 1 f58"/>
                <a:gd name="f62" fmla="*/ f54 1 f58"/>
                <a:gd name="f63" fmla="*/ f59 f50 1"/>
                <a:gd name="f64" fmla="*/ f60 f50 1"/>
                <a:gd name="f65" fmla="*/ f62 f51 1"/>
                <a:gd name="f66" fmla="*/ f61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3" t="f66" r="f64" b="f65"/>
              <a:pathLst>
                <a:path w="8538" h="382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9"/>
                    <a:pt x="f28" y="f30"/>
                  </a:cubicBezTo>
                  <a:cubicBezTo>
                    <a:pt x="f6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3" y="f44"/>
                    <a:pt x="f45" y="f46"/>
                  </a:cubicBezTo>
                  <a:cubicBezTo>
                    <a:pt x="f47" y="f48"/>
                    <a:pt x="f49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981;p74">
              <a:extLst>
                <a:ext uri="{FF2B5EF4-FFF2-40B4-BE49-F238E27FC236}">
                  <a16:creationId xmlns:a16="http://schemas.microsoft.com/office/drawing/2014/main" id="{CC2B6E49-1A3A-79E1-6C5F-7267D48BFA41}"/>
                </a:ext>
              </a:extLst>
            </p:cNvPr>
            <p:cNvSpPr/>
            <p:nvPr/>
          </p:nvSpPr>
          <p:spPr>
            <a:xfrm>
              <a:off x="3954615" y="2674016"/>
              <a:ext cx="172117" cy="738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543"/>
                <a:gd name="f4" fmla="val 4524"/>
                <a:gd name="f5" fmla="val 3451"/>
                <a:gd name="f6" fmla="val 1"/>
                <a:gd name="f7" fmla="val 2445"/>
                <a:gd name="f8" fmla="val 1486"/>
                <a:gd name="f9" fmla="val 228"/>
                <a:gd name="f10" fmla="val 761"/>
                <a:gd name="f11" fmla="val 702"/>
                <a:gd name="f12" fmla="val 398"/>
                <a:gd name="f13" fmla="val 927"/>
                <a:gd name="f14" fmla="val 1186"/>
                <a:gd name="f15" fmla="val 243"/>
                <a:gd name="f16" fmla="val 1687"/>
                <a:gd name="f17" fmla="val 390"/>
                <a:gd name="f18" fmla="val 1972"/>
                <a:gd name="f19" fmla="val 609"/>
                <a:gd name="f20" fmla="val 2083"/>
                <a:gd name="f21" fmla="val 855"/>
                <a:gd name="f22" fmla="val 1012"/>
                <a:gd name="f23" fmla="val 1180"/>
                <a:gd name="f24" fmla="val 2038"/>
                <a:gd name="f25" fmla="val 1349"/>
                <a:gd name="f26" fmla="val 1964"/>
                <a:gd name="f27" fmla="val 1677"/>
                <a:gd name="f28" fmla="val 1828"/>
                <a:gd name="f29" fmla="val 1990"/>
                <a:gd name="f30" fmla="val 1776"/>
                <a:gd name="f31" fmla="val 2298"/>
                <a:gd name="f32" fmla="val 2932"/>
                <a:gd name="f33" fmla="val 3543"/>
                <a:gd name="f34" fmla="val 1997"/>
                <a:gd name="f35" fmla="val 4217"/>
                <a:gd name="f36" fmla="val 2171"/>
                <a:gd name="f37" fmla="val 5708"/>
                <a:gd name="f38" fmla="val 2540"/>
                <a:gd name="f39" fmla="val 6405"/>
                <a:gd name="f40" fmla="val 4523"/>
                <a:gd name="f41" fmla="val 7868"/>
                <a:gd name="f42" fmla="val 8118"/>
                <a:gd name="f43" fmla="val 8391"/>
                <a:gd name="f44" fmla="val 4465"/>
                <a:gd name="f45" fmla="val 8693"/>
                <a:gd name="f46" fmla="val 4332"/>
                <a:gd name="f47" fmla="val 8824"/>
                <a:gd name="f48" fmla="val 4337"/>
                <a:gd name="f49" fmla="val 8947"/>
                <a:gd name="f50" fmla="val 4340"/>
                <a:gd name="f51" fmla="val 9062"/>
                <a:gd name="f52" fmla="val 10032"/>
                <a:gd name="f53" fmla="val 10475"/>
                <a:gd name="f54" fmla="val 4144"/>
                <a:gd name="f55" fmla="val 10491"/>
                <a:gd name="f56" fmla="val 3727"/>
                <a:gd name="f57" fmla="val 10542"/>
                <a:gd name="f58" fmla="val 2897"/>
                <a:gd name="f59" fmla="val 9817"/>
                <a:gd name="f60" fmla="val 2724"/>
                <a:gd name="f61" fmla="val 9264"/>
                <a:gd name="f62" fmla="val 2517"/>
                <a:gd name="f63" fmla="val 8711"/>
                <a:gd name="f64" fmla="val 2292"/>
                <a:gd name="f65" fmla="val 8209"/>
                <a:gd name="f66" fmla="val 7777"/>
                <a:gd name="f67" fmla="val 1567"/>
                <a:gd name="f68" fmla="val 6685"/>
                <a:gd name="f69" fmla="val 547"/>
                <a:gd name="f70" fmla="val 5011"/>
                <a:gd name="f71" fmla="*/ f0 1 10543"/>
                <a:gd name="f72" fmla="*/ f1 1 4524"/>
                <a:gd name="f73" fmla="val f2"/>
                <a:gd name="f74" fmla="val f3"/>
                <a:gd name="f75" fmla="val f4"/>
                <a:gd name="f76" fmla="+- f75 0 f73"/>
                <a:gd name="f77" fmla="+- f74 0 f73"/>
                <a:gd name="f78" fmla="*/ f77 1 10543"/>
                <a:gd name="f79" fmla="*/ f76 1 4524"/>
                <a:gd name="f80" fmla="*/ f73 1 f78"/>
                <a:gd name="f81" fmla="*/ f74 1 f78"/>
                <a:gd name="f82" fmla="*/ f73 1 f79"/>
                <a:gd name="f83" fmla="*/ f75 1 f79"/>
                <a:gd name="f84" fmla="*/ f80 f71 1"/>
                <a:gd name="f85" fmla="*/ f81 f71 1"/>
                <a:gd name="f86" fmla="*/ f83 f72 1"/>
                <a:gd name="f87" fmla="*/ f8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4" t="f87" r="f85" b="f86"/>
              <a:pathLst>
                <a:path w="10543" h="452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6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26"/>
                    <a:pt x="f66" y="f67"/>
                  </a:cubicBezTo>
                  <a:cubicBezTo>
                    <a:pt x="f68" y="f69"/>
                    <a:pt x="f70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982;p74">
              <a:extLst>
                <a:ext uri="{FF2B5EF4-FFF2-40B4-BE49-F238E27FC236}">
                  <a16:creationId xmlns:a16="http://schemas.microsoft.com/office/drawing/2014/main" id="{C9C31EFA-55B8-2334-8D37-C1BF3911B1C4}"/>
                </a:ext>
              </a:extLst>
            </p:cNvPr>
            <p:cNvSpPr/>
            <p:nvPr/>
          </p:nvSpPr>
          <p:spPr>
            <a:xfrm>
              <a:off x="4233918" y="1701927"/>
              <a:ext cx="105805" cy="731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481"/>
                <a:gd name="f4" fmla="val 4481"/>
                <a:gd name="f5" fmla="val 4294"/>
                <a:gd name="f6" fmla="val 4062"/>
                <a:gd name="f7" fmla="val 3818"/>
                <a:gd name="f8" fmla="val 44"/>
                <a:gd name="f9" fmla="val 3560"/>
                <a:gd name="f10" fmla="val 144"/>
                <a:gd name="f11" fmla="val 3094"/>
                <a:gd name="f12" fmla="val 317"/>
                <a:gd name="f13" fmla="val 2593"/>
                <a:gd name="f14" fmla="val 541"/>
                <a:gd name="f15" fmla="val 2886"/>
                <a:gd name="f16" fmla="val 1198"/>
                <a:gd name="f17" fmla="val 3042"/>
                <a:gd name="f18" fmla="val 1509"/>
                <a:gd name="f19" fmla="val 3232"/>
                <a:gd name="f20" fmla="val 1820"/>
                <a:gd name="f21" fmla="val 3457"/>
                <a:gd name="f22" fmla="val 2114"/>
                <a:gd name="f23" fmla="val 3147"/>
                <a:gd name="f24" fmla="val 2260"/>
                <a:gd name="f25" fmla="val 2851"/>
                <a:gd name="f26" fmla="val 2348"/>
                <a:gd name="f27" fmla="val 2545"/>
                <a:gd name="f28" fmla="val 2270"/>
                <a:gd name="f29" fmla="val 1987"/>
                <a:gd name="f30" fmla="val 2277"/>
                <a:gd name="f31" fmla="val 1677"/>
                <a:gd name="f32" fmla="val 1531"/>
                <a:gd name="f33" fmla="val 2037"/>
                <a:gd name="f34" fmla="val 1393"/>
                <a:gd name="f35" fmla="val 2002"/>
                <a:gd name="f36" fmla="val 1262"/>
                <a:gd name="f37" fmla="val 867"/>
                <a:gd name="f38" fmla="val 545"/>
                <a:gd name="f39" fmla="val 2320"/>
                <a:gd name="f40" fmla="val 311"/>
                <a:gd name="f41" fmla="val 2736"/>
                <a:gd name="f42" fmla="val 3289"/>
                <a:gd name="f43" fmla="val 467"/>
                <a:gd name="f44" fmla="val 3479"/>
                <a:gd name="f45" fmla="val 813"/>
                <a:gd name="f46" fmla="val 3807"/>
                <a:gd name="f47" fmla="val 1327"/>
                <a:gd name="f48" fmla="val 4309"/>
                <a:gd name="f49" fmla="val 1837"/>
                <a:gd name="f50" fmla="val 4480"/>
                <a:gd name="f51" fmla="val 2344"/>
                <a:gd name="f52" fmla="val 3164"/>
                <a:gd name="f53" fmla="val 3976"/>
                <a:gd name="f54" fmla="val 4032"/>
                <a:gd name="f55" fmla="val 4787"/>
                <a:gd name="f56" fmla="val 5081"/>
                <a:gd name="f57" fmla="val 3514"/>
                <a:gd name="f58" fmla="val 5237"/>
                <a:gd name="f59" fmla="val 2788"/>
                <a:gd name="f60" fmla="val 5098"/>
                <a:gd name="f61" fmla="val 1924"/>
                <a:gd name="f62" fmla="val 6204"/>
                <a:gd name="f63" fmla="val 1734"/>
                <a:gd name="f64" fmla="val 6464"/>
                <a:gd name="f65" fmla="val 1699"/>
                <a:gd name="f66" fmla="val 1129"/>
                <a:gd name="f67" fmla="val 6222"/>
                <a:gd name="f68" fmla="val 921"/>
                <a:gd name="f69" fmla="val 5644"/>
                <a:gd name="f70" fmla="val 436"/>
                <a:gd name="f71" fmla="val 5027"/>
                <a:gd name="f72" fmla="*/ f0 1 6481"/>
                <a:gd name="f73" fmla="*/ f1 1 4481"/>
                <a:gd name="f74" fmla="val f2"/>
                <a:gd name="f75" fmla="val f3"/>
                <a:gd name="f76" fmla="val f4"/>
                <a:gd name="f77" fmla="+- f76 0 f74"/>
                <a:gd name="f78" fmla="+- f75 0 f74"/>
                <a:gd name="f79" fmla="*/ f78 1 6481"/>
                <a:gd name="f80" fmla="*/ f77 1 4481"/>
                <a:gd name="f81" fmla="*/ f74 1 f79"/>
                <a:gd name="f82" fmla="*/ f75 1 f79"/>
                <a:gd name="f83" fmla="*/ f74 1 f80"/>
                <a:gd name="f84" fmla="*/ f76 1 f80"/>
                <a:gd name="f85" fmla="*/ f81 f72 1"/>
                <a:gd name="f86" fmla="*/ f82 f72 1"/>
                <a:gd name="f87" fmla="*/ f84 f73 1"/>
                <a:gd name="f88" fmla="*/ f83 f7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5" t="f88" r="f86" b="f87"/>
              <a:pathLst>
                <a:path w="6480" h="448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30"/>
                    <a:pt x="f31" y="f22"/>
                  </a:cubicBez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40" y="f41"/>
                  </a:cubicBezTo>
                  <a:cubicBezTo>
                    <a:pt x="f2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46"/>
                  </a:cubicBezTo>
                  <a:lnTo>
                    <a:pt x="f56" y="f57"/>
                  </a:ln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3" y="f66"/>
                    <a:pt x="f67" y="f68"/>
                  </a:cubicBezTo>
                  <a:cubicBezTo>
                    <a:pt x="f69" y="f70"/>
                    <a:pt x="f71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983;p74">
              <a:extLst>
                <a:ext uri="{FF2B5EF4-FFF2-40B4-BE49-F238E27FC236}">
                  <a16:creationId xmlns:a16="http://schemas.microsoft.com/office/drawing/2014/main" id="{B618A2E5-71D8-FBBB-83E0-0E0D24211B76}"/>
                </a:ext>
              </a:extLst>
            </p:cNvPr>
            <p:cNvSpPr/>
            <p:nvPr/>
          </p:nvSpPr>
          <p:spPr>
            <a:xfrm>
              <a:off x="4108655" y="2735692"/>
              <a:ext cx="107780" cy="482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02"/>
                <a:gd name="f4" fmla="val 2958"/>
                <a:gd name="f5" fmla="val 2842"/>
                <a:gd name="f6" fmla="val 2588"/>
                <a:gd name="f7" fmla="val 2332"/>
                <a:gd name="f8" fmla="val 28"/>
                <a:gd name="f9" fmla="val 2074"/>
                <a:gd name="f10" fmla="val 87"/>
                <a:gd name="f11" fmla="val 1452"/>
                <a:gd name="f12" fmla="val 225"/>
                <a:gd name="f13" fmla="val 1055"/>
                <a:gd name="f14" fmla="val 1331"/>
                <a:gd name="f15" fmla="val 1694"/>
                <a:gd name="f16" fmla="val 1798"/>
                <a:gd name="f17" fmla="val 277"/>
                <a:gd name="f18" fmla="val 2247"/>
                <a:gd name="f19" fmla="val 536"/>
                <a:gd name="f20" fmla="val 2454"/>
                <a:gd name="f21" fmla="val 957"/>
                <a:gd name="f22" fmla="val 2789"/>
                <a:gd name="f23" fmla="val 2162"/>
                <a:gd name="f24" fmla="val 3373"/>
                <a:gd name="f25" fmla="val 4599"/>
                <a:gd name="f26" fmla="val 5830"/>
                <a:gd name="f27" fmla="val 2785"/>
                <a:gd name="f28" fmla="val 6256"/>
                <a:gd name="f29" fmla="val 2437"/>
                <a:gd name="f30" fmla="val 6395"/>
                <a:gd name="f31" fmla="val 2282"/>
                <a:gd name="f32" fmla="val 6515"/>
                <a:gd name="f33" fmla="val 2109"/>
                <a:gd name="f34" fmla="val 1919"/>
                <a:gd name="f35" fmla="val 6481"/>
                <a:gd name="f36" fmla="val 1711"/>
                <a:gd name="f37" fmla="val 6429"/>
                <a:gd name="f38" fmla="val 1469"/>
                <a:gd name="f39" fmla="val 6291"/>
                <a:gd name="f40" fmla="val 1366"/>
                <a:gd name="f41" fmla="val 5231"/>
                <a:gd name="f42" fmla="val 636"/>
                <a:gd name="f43" fmla="val 4065"/>
                <a:gd name="f44" fmla="*/ f0 1 6602"/>
                <a:gd name="f45" fmla="*/ f1 1 2958"/>
                <a:gd name="f46" fmla="val f2"/>
                <a:gd name="f47" fmla="val f3"/>
                <a:gd name="f48" fmla="val f4"/>
                <a:gd name="f49" fmla="+- f48 0 f46"/>
                <a:gd name="f50" fmla="+- f47 0 f46"/>
                <a:gd name="f51" fmla="*/ f50 1 6602"/>
                <a:gd name="f52" fmla="*/ f49 1 2958"/>
                <a:gd name="f53" fmla="*/ f46 1 f51"/>
                <a:gd name="f54" fmla="*/ f47 1 f51"/>
                <a:gd name="f55" fmla="*/ f46 1 f52"/>
                <a:gd name="f56" fmla="*/ f48 1 f52"/>
                <a:gd name="f57" fmla="*/ f53 f44 1"/>
                <a:gd name="f58" fmla="*/ f54 f44 1"/>
                <a:gd name="f59" fmla="*/ f56 f45 1"/>
                <a:gd name="f60" fmla="*/ f5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7" t="f60" r="f58" b="f59"/>
              <a:pathLst>
                <a:path w="6602" h="2958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2" y="f15"/>
                  </a:cubicBezTo>
                  <a:cubicBezTo>
                    <a:pt x="f2" y="f16"/>
                    <a:pt x="f17" y="f18"/>
                    <a:pt x="f19" y="f20"/>
                  </a:cubicBezTo>
                  <a:cubicBezTo>
                    <a:pt x="f21" y="f22"/>
                    <a:pt x="f23" y="f4"/>
                    <a:pt x="f24" y="f4"/>
                  </a:cubicBezTo>
                  <a:cubicBezTo>
                    <a:pt x="f25" y="f4"/>
                    <a:pt x="f26" y="f27"/>
                    <a:pt x="f28" y="f29"/>
                  </a:cubicBezTo>
                  <a:cubicBezTo>
                    <a:pt x="f30" y="f31"/>
                    <a:pt x="f32" y="f33"/>
                    <a:pt x="f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984;p74">
              <a:extLst>
                <a:ext uri="{FF2B5EF4-FFF2-40B4-BE49-F238E27FC236}">
                  <a16:creationId xmlns:a16="http://schemas.microsoft.com/office/drawing/2014/main" id="{4B03D869-BDB7-37B7-27D4-B7B514743F4B}"/>
                </a:ext>
              </a:extLst>
            </p:cNvPr>
            <p:cNvSpPr/>
            <p:nvPr/>
          </p:nvSpPr>
          <p:spPr>
            <a:xfrm>
              <a:off x="4261003" y="1913875"/>
              <a:ext cx="84646" cy="4213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85"/>
                <a:gd name="f4" fmla="val 2581"/>
                <a:gd name="f5" fmla="val 1901"/>
                <a:gd name="f6" fmla="val 1"/>
                <a:gd name="f7" fmla="val 1227"/>
                <a:gd name="f8" fmla="val 467"/>
                <a:gd name="f9" fmla="val 934"/>
                <a:gd name="f10" fmla="val 1020"/>
                <a:gd name="f11" fmla="val 1383"/>
                <a:gd name="f12" fmla="val 415"/>
                <a:gd name="f13" fmla="val 2144"/>
                <a:gd name="f14" fmla="val 602"/>
                <a:gd name="f15" fmla="val 2475"/>
                <a:gd name="f16" fmla="val 838"/>
                <a:gd name="f17" fmla="val 1096"/>
                <a:gd name="f18" fmla="val 1482"/>
                <a:gd name="f19" fmla="val 1915"/>
                <a:gd name="f20" fmla="val 2344"/>
                <a:gd name="f21" fmla="val 2299"/>
                <a:gd name="f22" fmla="val 2282"/>
                <a:gd name="f23" fmla="val 2552"/>
                <a:gd name="f24" fmla="val 2236"/>
                <a:gd name="f25" fmla="val 2806"/>
                <a:gd name="f26" fmla="val 2213"/>
                <a:gd name="f27" fmla="val 3064"/>
                <a:gd name="f28" fmla="val 3194"/>
                <a:gd name="f29" fmla="val 3324"/>
                <a:gd name="f30" fmla="val 2219"/>
                <a:gd name="f31" fmla="val 3457"/>
                <a:gd name="f32" fmla="val 2230"/>
                <a:gd name="f33" fmla="val 3730"/>
                <a:gd name="f34" fmla="val 2245"/>
                <a:gd name="f35" fmla="val 4039"/>
                <a:gd name="f36" fmla="val 2324"/>
                <a:gd name="f37" fmla="val 4314"/>
                <a:gd name="f38" fmla="val 4665"/>
                <a:gd name="f39" fmla="val 4959"/>
                <a:gd name="f40" fmla="val 2195"/>
                <a:gd name="f41" fmla="val 5047"/>
                <a:gd name="f42" fmla="val 1643"/>
                <a:gd name="f43" fmla="val 744"/>
                <a:gd name="f44" fmla="val 4563"/>
                <a:gd name="f45" fmla="val 277"/>
                <a:gd name="f46" fmla="val 3768"/>
                <a:gd name="f47" fmla="val 122"/>
                <a:gd name="f48" fmla="val 3146"/>
                <a:gd name="f49" fmla="val 35"/>
                <a:gd name="f50" fmla="val 2523"/>
                <a:gd name="f51" fmla="*/ f0 1 5185"/>
                <a:gd name="f52" fmla="*/ f1 1 2581"/>
                <a:gd name="f53" fmla="val f2"/>
                <a:gd name="f54" fmla="val f3"/>
                <a:gd name="f55" fmla="val f4"/>
                <a:gd name="f56" fmla="+- f55 0 f53"/>
                <a:gd name="f57" fmla="+- f54 0 f53"/>
                <a:gd name="f58" fmla="*/ f57 1 5185"/>
                <a:gd name="f59" fmla="*/ f56 1 2581"/>
                <a:gd name="f60" fmla="*/ f53 1 f58"/>
                <a:gd name="f61" fmla="*/ f54 1 f58"/>
                <a:gd name="f62" fmla="*/ f53 1 f59"/>
                <a:gd name="f63" fmla="*/ f55 1 f59"/>
                <a:gd name="f64" fmla="*/ f60 f51 1"/>
                <a:gd name="f65" fmla="*/ f61 f51 1"/>
                <a:gd name="f66" fmla="*/ f63 f52 1"/>
                <a:gd name="f67" fmla="*/ f62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4" t="f67" r="f65" b="f66"/>
              <a:pathLst>
                <a:path w="5185" h="2581">
                  <a:moveTo>
                    <a:pt x="f5" y="f6"/>
                  </a:moveTo>
                  <a:lnTo>
                    <a:pt x="f7" y="f8"/>
                  </a:lnTo>
                  <a:cubicBezTo>
                    <a:pt x="f9" y="f10"/>
                    <a:pt x="f2" y="f11"/>
                    <a:pt x="f12" y="f13"/>
                  </a:cubicBezTo>
                  <a:cubicBezTo>
                    <a:pt x="f14" y="f15"/>
                    <a:pt x="f16" y="f4"/>
                    <a:pt x="f17" y="f4"/>
                  </a:cubicBezTo>
                  <a:cubicBezTo>
                    <a:pt x="f18" y="f4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40"/>
                    <a:pt x="f41" y="f42"/>
                  </a:cubicBezTo>
                  <a:cubicBezTo>
                    <a:pt x="f3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985;p74">
              <a:extLst>
                <a:ext uri="{FF2B5EF4-FFF2-40B4-BE49-F238E27FC236}">
                  <a16:creationId xmlns:a16="http://schemas.microsoft.com/office/drawing/2014/main" id="{D6155591-6DA9-4B44-D1D6-90A56891818C}"/>
                </a:ext>
              </a:extLst>
            </p:cNvPr>
            <p:cNvSpPr/>
            <p:nvPr/>
          </p:nvSpPr>
          <p:spPr>
            <a:xfrm>
              <a:off x="4173248" y="1708583"/>
              <a:ext cx="61548" cy="292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770"/>
                <a:gd name="f4" fmla="val 1793"/>
                <a:gd name="f5" fmla="val 2929"/>
                <a:gd name="f6" fmla="val 2800"/>
                <a:gd name="f7" fmla="val 2676"/>
                <a:gd name="f8" fmla="val 17"/>
                <a:gd name="f9" fmla="val 2576"/>
                <a:gd name="f10" fmla="val 47"/>
                <a:gd name="f11" fmla="val 2412"/>
                <a:gd name="f12" fmla="val 93"/>
                <a:gd name="f13" fmla="val 2229"/>
                <a:gd name="f14" fmla="val 105"/>
                <a:gd name="f15" fmla="val 2039"/>
                <a:gd name="f16" fmla="val 1817"/>
                <a:gd name="f17" fmla="val 1584"/>
                <a:gd name="f18" fmla="val 88"/>
                <a:gd name="f19" fmla="val 1360"/>
                <a:gd name="f20" fmla="val 763"/>
                <a:gd name="f21" fmla="val 227"/>
                <a:gd name="f22" fmla="val 208"/>
                <a:gd name="f23" fmla="val 1084"/>
                <a:gd name="f24" fmla="val 1"/>
                <a:gd name="f25" fmla="val 1792"/>
                <a:gd name="f26" fmla="val 865"/>
                <a:gd name="f27" fmla="val 1688"/>
                <a:gd name="f28" fmla="val 1504"/>
                <a:gd name="f29" fmla="val 1740"/>
                <a:gd name="f30" fmla="val 2265"/>
                <a:gd name="f31" fmla="val 1568"/>
                <a:gd name="f32" fmla="val 3405"/>
                <a:gd name="f33" fmla="val 3665"/>
                <a:gd name="f34" fmla="val 652"/>
                <a:gd name="f35" fmla="val 3769"/>
                <a:gd name="f36" fmla="val 167"/>
                <a:gd name="f37" fmla="val 3329"/>
                <a:gd name="f38" fmla="*/ f0 1 3770"/>
                <a:gd name="f39" fmla="*/ f1 1 1793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3770"/>
                <a:gd name="f46" fmla="*/ f43 1 1793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3770" h="179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18"/>
                  </a:cubicBezTo>
                  <a:cubicBezTo>
                    <a:pt x="f20" y="f18"/>
                    <a:pt x="f21" y="f22"/>
                    <a:pt x="f14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25"/>
                    <a:pt x="f33" y="f34"/>
                  </a:cubicBezTo>
                  <a:cubicBezTo>
                    <a:pt x="f35" y="f36"/>
                    <a:pt x="f37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986;p74">
              <a:extLst>
                <a:ext uri="{FF2B5EF4-FFF2-40B4-BE49-F238E27FC236}">
                  <a16:creationId xmlns:a16="http://schemas.microsoft.com/office/drawing/2014/main" id="{BCE3D2AF-621D-3A61-69F1-2DDDB03E5840}"/>
                </a:ext>
              </a:extLst>
            </p:cNvPr>
            <p:cNvSpPr/>
            <p:nvPr/>
          </p:nvSpPr>
          <p:spPr>
            <a:xfrm>
              <a:off x="4227143" y="2759083"/>
              <a:ext cx="38669" cy="2894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369"/>
                <a:gd name="f4" fmla="val 1773"/>
                <a:gd name="f5" fmla="val 922"/>
                <a:gd name="f6" fmla="val 1"/>
                <a:gd name="f7" fmla="val 435"/>
                <a:gd name="f8" fmla="val 156"/>
                <a:gd name="f9" fmla="val 762"/>
                <a:gd name="f10" fmla="val 1414"/>
                <a:gd name="f11" fmla="val 337"/>
                <a:gd name="f12" fmla="val 982"/>
                <a:gd name="f13" fmla="val 1038"/>
                <a:gd name="f14" fmla="val 1097"/>
                <a:gd name="f15" fmla="val 1770"/>
                <a:gd name="f16" fmla="val 1158"/>
                <a:gd name="f17" fmla="val 1765"/>
                <a:gd name="f18" fmla="val 1711"/>
                <a:gd name="f19" fmla="val 1730"/>
                <a:gd name="f20" fmla="val 2368"/>
                <a:gd name="f21" fmla="val 1678"/>
                <a:gd name="f22" fmla="val 2299"/>
                <a:gd name="f23" fmla="val 901"/>
                <a:gd name="f24" fmla="val 2264"/>
                <a:gd name="f25" fmla="val 175"/>
                <a:gd name="f26" fmla="val 1642"/>
                <a:gd name="f27" fmla="val 2"/>
                <a:gd name="f28" fmla="val 1003"/>
                <a:gd name="f29" fmla="val 976"/>
                <a:gd name="f30" fmla="val 949"/>
                <a:gd name="f31" fmla="*/ f0 1 2369"/>
                <a:gd name="f32" fmla="*/ f1 1 1773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2369"/>
                <a:gd name="f39" fmla="*/ f36 1 1773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2369" h="1773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cubicBezTo>
                    <a:pt x="f6" y="f10"/>
                    <a:pt x="f11" y="f4"/>
                    <a:pt x="f12" y="f4"/>
                  </a:cubicBezTo>
                  <a:cubicBezTo>
                    <a:pt x="f13" y="f4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7"/>
                  </a:cubicBezTo>
                  <a:cubicBezTo>
                    <a:pt x="f29" y="f6"/>
                    <a:pt x="f30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987;p74">
              <a:extLst>
                <a:ext uri="{FF2B5EF4-FFF2-40B4-BE49-F238E27FC236}">
                  <a16:creationId xmlns:a16="http://schemas.microsoft.com/office/drawing/2014/main" id="{8E645D8A-6B10-0500-EC5D-A068073EAE45}"/>
                </a:ext>
              </a:extLst>
            </p:cNvPr>
            <p:cNvSpPr/>
            <p:nvPr/>
          </p:nvSpPr>
          <p:spPr>
            <a:xfrm>
              <a:off x="4484720" y="4059113"/>
              <a:ext cx="40928" cy="2561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07"/>
                <a:gd name="f4" fmla="val 1569"/>
                <a:gd name="f5" fmla="val 1176"/>
                <a:gd name="f6" fmla="val 52"/>
                <a:gd name="f7" fmla="val 675"/>
                <a:gd name="f8" fmla="val 87"/>
                <a:gd name="f9" fmla="val 1"/>
                <a:gd name="f10" fmla="val 813"/>
                <a:gd name="f11" fmla="val 1241"/>
                <a:gd name="f12" fmla="val 341"/>
                <a:gd name="f13" fmla="val 1568"/>
                <a:gd name="f14" fmla="val 742"/>
                <a:gd name="f15" fmla="val 811"/>
                <a:gd name="f16" fmla="val 881"/>
                <a:gd name="f17" fmla="val 1559"/>
                <a:gd name="f18" fmla="val 951"/>
                <a:gd name="f19" fmla="val 1539"/>
                <a:gd name="f20" fmla="val 1077"/>
                <a:gd name="f21" fmla="val 1515"/>
                <a:gd name="f22" fmla="val 1221"/>
                <a:gd name="f23" fmla="val 1513"/>
                <a:gd name="f24" fmla="val 1369"/>
                <a:gd name="f25" fmla="val 1403"/>
                <a:gd name="f26" fmla="val 1437"/>
                <a:gd name="f27" fmla="val 1471"/>
                <a:gd name="f28" fmla="val 1947"/>
                <a:gd name="f29" fmla="val 2434"/>
                <a:gd name="f30" fmla="val 1491"/>
                <a:gd name="f31" fmla="val 2472"/>
                <a:gd name="f32" fmla="val 830"/>
                <a:gd name="f33" fmla="val 2506"/>
                <a:gd name="f34" fmla="val 1781"/>
                <a:gd name="f35" fmla="*/ f0 1 2507"/>
                <a:gd name="f36" fmla="*/ f1 1 1569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2507"/>
                <a:gd name="f43" fmla="*/ f40 1 1569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2507" h="1569">
                  <a:moveTo>
                    <a:pt x="f5" y="f6"/>
                  </a:moveTo>
                  <a:cubicBezTo>
                    <a:pt x="f7" y="f8"/>
                    <a:pt x="f9" y="f9"/>
                    <a:pt x="f9" y="f10"/>
                  </a:cubicBezTo>
                  <a:cubicBezTo>
                    <a:pt x="f9" y="f11"/>
                    <a:pt x="f12" y="f13"/>
                    <a:pt x="f14" y="f13"/>
                  </a:cubicBezTo>
                  <a:cubicBezTo>
                    <a:pt x="f15" y="f13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3"/>
                  </a:cubicBezTo>
                  <a:cubicBezTo>
                    <a:pt x="f25" y="f23"/>
                    <a:pt x="f26" y="f23"/>
                    <a:pt x="f27" y="f23"/>
                  </a:cubicBezTo>
                  <a:cubicBezTo>
                    <a:pt x="f28" y="f23"/>
                    <a:pt x="f29" y="f30"/>
                    <a:pt x="f31" y="f32"/>
                  </a:cubicBezTo>
                  <a:cubicBezTo>
                    <a:pt x="f33" y="f6"/>
                    <a:pt x="f34" y="f8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Google Shape;988;p74">
              <a:extLst>
                <a:ext uri="{FF2B5EF4-FFF2-40B4-BE49-F238E27FC236}">
                  <a16:creationId xmlns:a16="http://schemas.microsoft.com/office/drawing/2014/main" id="{A7EFCB1C-9B55-0906-EE44-12ECE28A82B8}"/>
                </a:ext>
              </a:extLst>
            </p:cNvPr>
            <p:cNvSpPr/>
            <p:nvPr/>
          </p:nvSpPr>
          <p:spPr>
            <a:xfrm>
              <a:off x="4053361" y="2763051"/>
              <a:ext cx="36685" cy="249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47"/>
                <a:gd name="f4" fmla="val 1531"/>
                <a:gd name="f5" fmla="val 1003"/>
                <a:gd name="f6" fmla="val 1"/>
                <a:gd name="f7" fmla="val 536"/>
                <a:gd name="f8" fmla="val 35"/>
                <a:gd name="f9" fmla="val 17"/>
                <a:gd name="f10" fmla="val 554"/>
                <a:gd name="f11" fmla="val 1297"/>
                <a:gd name="f12" fmla="val 640"/>
                <a:gd name="f13" fmla="val 1452"/>
                <a:gd name="f14" fmla="val 1262"/>
                <a:gd name="f15" fmla="val 1522"/>
                <a:gd name="f16" fmla="val 1319"/>
                <a:gd name="f17" fmla="val 1528"/>
                <a:gd name="f18" fmla="val 1377"/>
                <a:gd name="f19" fmla="val 1434"/>
                <a:gd name="f20" fmla="val 1857"/>
                <a:gd name="f21" fmla="val 1352"/>
                <a:gd name="f22" fmla="val 865"/>
                <a:gd name="f23" fmla="val 18"/>
                <a:gd name="f24" fmla="val 1504"/>
                <a:gd name="f25" fmla="val 139"/>
                <a:gd name="f26" fmla="*/ f0 1 2247"/>
                <a:gd name="f27" fmla="*/ f1 1 1531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2247"/>
                <a:gd name="f34" fmla="*/ f31 1 1531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2247" h="1531">
                  <a:moveTo>
                    <a:pt x="f5" y="f6"/>
                  </a:moveTo>
                  <a:cubicBezTo>
                    <a:pt x="f7" y="f8"/>
                    <a:pt x="f2" y="f6"/>
                    <a:pt x="f9" y="f10"/>
                  </a:cubicBezTo>
                  <a:cubicBezTo>
                    <a:pt x="f9" y="f11"/>
                    <a:pt x="f12" y="f13"/>
                    <a:pt x="f14" y="f15"/>
                  </a:cubicBezTo>
                  <a:cubicBezTo>
                    <a:pt x="f16" y="f17"/>
                    <a:pt x="f18" y="f4"/>
                    <a:pt x="f19" y="f4"/>
                  </a:cubicBezTo>
                  <a:cubicBezTo>
                    <a:pt x="f20" y="f4"/>
                    <a:pt x="f3" y="f21"/>
                    <a:pt x="f3" y="f22"/>
                  </a:cubicBezTo>
                  <a:cubicBezTo>
                    <a:pt x="f3" y="f23"/>
                    <a:pt x="f24" y="f25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Google Shape;989;p74">
              <a:extLst>
                <a:ext uri="{FF2B5EF4-FFF2-40B4-BE49-F238E27FC236}">
                  <a16:creationId xmlns:a16="http://schemas.microsoft.com/office/drawing/2014/main" id="{8EE48512-B928-06DD-B12D-226A36FAB94D}"/>
                </a:ext>
              </a:extLst>
            </p:cNvPr>
            <p:cNvSpPr/>
            <p:nvPr/>
          </p:nvSpPr>
          <p:spPr>
            <a:xfrm>
              <a:off x="7606500" y="3245553"/>
              <a:ext cx="30934" cy="349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95"/>
                <a:gd name="f4" fmla="val 2142"/>
                <a:gd name="f5" fmla="val 416"/>
                <a:gd name="f6" fmla="val 1"/>
                <a:gd name="f7" fmla="val 93"/>
                <a:gd name="f8" fmla="val 338"/>
                <a:gd name="f9" fmla="val 63"/>
                <a:gd name="f10" fmla="val 618"/>
                <a:gd name="f11" fmla="val 201"/>
                <a:gd name="f12" fmla="val 1292"/>
                <a:gd name="f13" fmla="val 339"/>
                <a:gd name="f14" fmla="val 2035"/>
                <a:gd name="f15" fmla="val 1203"/>
                <a:gd name="f16" fmla="val 2139"/>
                <a:gd name="f17" fmla="val 1224"/>
                <a:gd name="f18" fmla="val 2141"/>
                <a:gd name="f19" fmla="val 1245"/>
                <a:gd name="f20" fmla="val 1265"/>
                <a:gd name="f21" fmla="val 1645"/>
                <a:gd name="f22" fmla="val 1835"/>
                <a:gd name="f23" fmla="val 1327"/>
                <a:gd name="f24" fmla="val 1670"/>
                <a:gd name="f25" fmla="val 705"/>
                <a:gd name="f26" fmla="val 1273"/>
                <a:gd name="f27" fmla="val 169"/>
                <a:gd name="f28" fmla="val 529"/>
                <a:gd name="f29" fmla="val 13"/>
                <a:gd name="f30" fmla="val 489"/>
                <a:gd name="f31" fmla="val 5"/>
                <a:gd name="f32" fmla="val 451"/>
                <a:gd name="f33" fmla="*/ f0 1 1895"/>
                <a:gd name="f34" fmla="*/ f1 1 2142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1895"/>
                <a:gd name="f41" fmla="*/ f38 1 2142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1895" h="2142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3" y="f22"/>
                    <a:pt x="f3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990;p74">
              <a:extLst>
                <a:ext uri="{FF2B5EF4-FFF2-40B4-BE49-F238E27FC236}">
                  <a16:creationId xmlns:a16="http://schemas.microsoft.com/office/drawing/2014/main" id="{3BF645D2-34D5-9895-A69D-8CD8A5C4AB9A}"/>
                </a:ext>
              </a:extLst>
            </p:cNvPr>
            <p:cNvSpPr/>
            <p:nvPr/>
          </p:nvSpPr>
          <p:spPr>
            <a:xfrm>
              <a:off x="5808149" y="1852144"/>
              <a:ext cx="35853" cy="247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96"/>
                <a:gd name="f4" fmla="val 1516"/>
                <a:gd name="f5" fmla="val 1013"/>
                <a:gd name="f6" fmla="val 676"/>
                <a:gd name="f7" fmla="val 369"/>
                <a:gd name="f8" fmla="val 181"/>
                <a:gd name="f9" fmla="val 190"/>
                <a:gd name="f10" fmla="val 464"/>
                <a:gd name="f11" fmla="val 706"/>
                <a:gd name="f12" fmla="val 35"/>
                <a:gd name="f13" fmla="val 1034"/>
                <a:gd name="f14" fmla="val 259"/>
                <a:gd name="f15" fmla="val 1224"/>
                <a:gd name="f16" fmla="val 466"/>
                <a:gd name="f17" fmla="val 1444"/>
                <a:gd name="f18" fmla="val 678"/>
                <a:gd name="f19" fmla="val 1515"/>
                <a:gd name="f20" fmla="val 892"/>
                <a:gd name="f21" fmla="val 1233"/>
                <a:gd name="f22" fmla="val 1579"/>
                <a:gd name="f23" fmla="val 1336"/>
                <a:gd name="f24" fmla="val 1919"/>
                <a:gd name="f25" fmla="val 1293"/>
                <a:gd name="f26" fmla="val 2195"/>
                <a:gd name="f27" fmla="val 567"/>
                <a:gd name="f28" fmla="val 1901"/>
                <a:gd name="f29" fmla="val 153"/>
                <a:gd name="f30" fmla="val 1175"/>
                <a:gd name="f31" fmla="val 14"/>
                <a:gd name="f32" fmla="val 1121"/>
                <a:gd name="f33" fmla="val 5"/>
                <a:gd name="f34" fmla="val 1066"/>
                <a:gd name="f35" fmla="*/ f0 1 2196"/>
                <a:gd name="f36" fmla="*/ f1 1 1516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2196"/>
                <a:gd name="f43" fmla="*/ f40 1 1516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2196" h="15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2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991;p74">
              <a:extLst>
                <a:ext uri="{FF2B5EF4-FFF2-40B4-BE49-F238E27FC236}">
                  <a16:creationId xmlns:a16="http://schemas.microsoft.com/office/drawing/2014/main" id="{4276AF6D-C649-FDB2-8145-0A4716CAB9A7}"/>
                </a:ext>
              </a:extLst>
            </p:cNvPr>
            <p:cNvSpPr/>
            <p:nvPr/>
          </p:nvSpPr>
          <p:spPr>
            <a:xfrm>
              <a:off x="7134962" y="3200253"/>
              <a:ext cx="32735" cy="2436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05"/>
                <a:gd name="f4" fmla="val 1493"/>
                <a:gd name="f5" fmla="val 754"/>
                <a:gd name="f6" fmla="val 1"/>
                <a:gd name="f7" fmla="val 409"/>
                <a:gd name="f8" fmla="val 93"/>
                <a:gd name="f9" fmla="val 129"/>
                <a:gd name="f10" fmla="val 52"/>
                <a:gd name="f11" fmla="val 542"/>
                <a:gd name="f12" fmla="val 1198"/>
                <a:gd name="f13" fmla="val 536"/>
                <a:gd name="f14" fmla="val 1371"/>
                <a:gd name="f15" fmla="val 1106"/>
                <a:gd name="f16" fmla="val 1492"/>
                <a:gd name="f17" fmla="val 1504"/>
                <a:gd name="f18" fmla="val 1475"/>
                <a:gd name="f19" fmla="val 1988"/>
                <a:gd name="f20" fmla="val 1440"/>
                <a:gd name="f21" fmla="val 905"/>
                <a:gd name="f22" fmla="val 317"/>
                <a:gd name="f23" fmla="val 110"/>
                <a:gd name="f24" fmla="val 1020"/>
                <a:gd name="f25" fmla="val 23"/>
                <a:gd name="f26" fmla="val 932"/>
                <a:gd name="f27" fmla="val 9"/>
                <a:gd name="f28" fmla="val 842"/>
                <a:gd name="f29" fmla="*/ f0 1 2005"/>
                <a:gd name="f30" fmla="*/ f1 1 1493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2005"/>
                <a:gd name="f37" fmla="*/ f34 1 1493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2005" h="149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19" y="f21"/>
                  </a:cubicBezTo>
                  <a:cubicBezTo>
                    <a:pt x="f3" y="f22"/>
                    <a:pt x="f17" y="f23"/>
                    <a:pt x="f24" y="f25"/>
                  </a:cubicBezTo>
                  <a:cubicBezTo>
                    <a:pt x="f26" y="f27"/>
                    <a:pt x="f28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992;p74">
              <a:extLst>
                <a:ext uri="{FF2B5EF4-FFF2-40B4-BE49-F238E27FC236}">
                  <a16:creationId xmlns:a16="http://schemas.microsoft.com/office/drawing/2014/main" id="{C3B0AD5D-703F-BEEA-42FA-B1D346A5B830}"/>
                </a:ext>
              </a:extLst>
            </p:cNvPr>
            <p:cNvSpPr/>
            <p:nvPr/>
          </p:nvSpPr>
          <p:spPr>
            <a:xfrm>
              <a:off x="7367988" y="2270299"/>
              <a:ext cx="30083" cy="2756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43"/>
                <a:gd name="f4" fmla="val 1688"/>
                <a:gd name="f5" fmla="val 1376"/>
                <a:gd name="f6" fmla="val 1"/>
                <a:gd name="f7" fmla="val 1345"/>
                <a:gd name="f8" fmla="val 1312"/>
                <a:gd name="f9" fmla="val 4"/>
                <a:gd name="f10" fmla="val 1280"/>
                <a:gd name="f11" fmla="val 11"/>
                <a:gd name="f12" fmla="val 675"/>
                <a:gd name="f13" fmla="val 29"/>
                <a:gd name="f14" fmla="val 156"/>
                <a:gd name="f15" fmla="val 478"/>
                <a:gd name="f16" fmla="val 70"/>
                <a:gd name="f17" fmla="val 1083"/>
                <a:gd name="f18" fmla="val 1446"/>
                <a:gd name="f19" fmla="val 208"/>
                <a:gd name="f20" fmla="val 1670"/>
                <a:gd name="f21" fmla="val 1193"/>
                <a:gd name="f22" fmla="val 1480"/>
                <a:gd name="f23" fmla="val 1643"/>
                <a:gd name="f24" fmla="val 1135"/>
                <a:gd name="f25" fmla="val 1781"/>
                <a:gd name="f26" fmla="val 513"/>
                <a:gd name="f27" fmla="val 250"/>
                <a:gd name="f28" fmla="val 1642"/>
                <a:gd name="f29" fmla="*/ f0 1 1843"/>
                <a:gd name="f30" fmla="*/ f1 1 1688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1843"/>
                <a:gd name="f37" fmla="*/ f34 1 1688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1843" h="168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6" y="f18"/>
                    <a:pt x="f19" y="f20"/>
                    <a:pt x="f12" y="f4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3" y="f27"/>
                    <a:pt x="f28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Google Shape;993;p74">
              <a:extLst>
                <a:ext uri="{FF2B5EF4-FFF2-40B4-BE49-F238E27FC236}">
                  <a16:creationId xmlns:a16="http://schemas.microsoft.com/office/drawing/2014/main" id="{6E12ED63-BF08-E428-2103-40850546ECDB}"/>
                </a:ext>
              </a:extLst>
            </p:cNvPr>
            <p:cNvSpPr/>
            <p:nvPr/>
          </p:nvSpPr>
          <p:spPr>
            <a:xfrm>
              <a:off x="5324587" y="2312517"/>
              <a:ext cx="35003" cy="8238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44"/>
                <a:gd name="f4" fmla="val 5047"/>
                <a:gd name="f5" fmla="val 1297"/>
                <a:gd name="f6" fmla="val 778"/>
                <a:gd name="f7" fmla="val 260"/>
                <a:gd name="f8" fmla="val 363"/>
                <a:gd name="f9" fmla="val 364"/>
                <a:gd name="f10" fmla="val 795"/>
                <a:gd name="f11" fmla="val 640"/>
                <a:gd name="f12" fmla="val 1850"/>
                <a:gd name="f13" fmla="val 122"/>
                <a:gd name="f14" fmla="val 2731"/>
                <a:gd name="f15" fmla="val 1"/>
                <a:gd name="f16" fmla="val 3491"/>
                <a:gd name="f17" fmla="val 70"/>
                <a:gd name="f18" fmla="val 4338"/>
                <a:gd name="f19" fmla="val 951"/>
                <a:gd name="f20" fmla="val 1781"/>
                <a:gd name="f21" fmla="val 1971"/>
                <a:gd name="f22" fmla="val 4476"/>
                <a:gd name="f23" fmla="val 2040"/>
                <a:gd name="f24" fmla="val 3785"/>
                <a:gd name="f25" fmla="val 2748"/>
                <a:gd name="f26" fmla="val 1642"/>
                <a:gd name="f27" fmla="val 1746"/>
                <a:gd name="f28" fmla="val 1936"/>
                <a:gd name="f29" fmla="val 692"/>
                <a:gd name="f30" fmla="val 2023"/>
                <a:gd name="f31" fmla="val 381"/>
                <a:gd name="f32" fmla="val 1712"/>
                <a:gd name="f33" fmla="*/ f0 1 2144"/>
                <a:gd name="f34" fmla="*/ f1 1 5047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2144"/>
                <a:gd name="f41" fmla="*/ f38 1 5047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2144" h="504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5" y="f4"/>
                    <a:pt x="f19" y="f4"/>
                  </a:cubicBezTo>
                  <a:cubicBezTo>
                    <a:pt x="f20" y="f4"/>
                    <a:pt x="f21" y="f22"/>
                    <a:pt x="f23" y="f24"/>
                  </a:cubicBezTo>
                  <a:cubicBezTo>
                    <a:pt x="f3" y="f25"/>
                    <a:pt x="f26" y="f27"/>
                    <a:pt x="f28" y="f29"/>
                  </a:cubicBezTo>
                  <a:cubicBezTo>
                    <a:pt x="f30" y="f31"/>
                    <a:pt x="f32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Google Shape;994;p74">
              <a:extLst>
                <a:ext uri="{FF2B5EF4-FFF2-40B4-BE49-F238E27FC236}">
                  <a16:creationId xmlns:a16="http://schemas.microsoft.com/office/drawing/2014/main" id="{D5F42C48-4C8B-B6B0-663A-13A775508254}"/>
                </a:ext>
              </a:extLst>
            </p:cNvPr>
            <p:cNvSpPr/>
            <p:nvPr/>
          </p:nvSpPr>
          <p:spPr>
            <a:xfrm>
              <a:off x="5559030" y="2447080"/>
              <a:ext cx="61237" cy="296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751"/>
                <a:gd name="f4" fmla="val 1816"/>
                <a:gd name="f5" fmla="val 1383"/>
                <a:gd name="f6" fmla="val 1"/>
                <a:gd name="f7" fmla="val 778"/>
                <a:gd name="f8" fmla="val 87"/>
                <a:gd name="f9" fmla="val 18"/>
                <a:gd name="f10" fmla="val 122"/>
                <a:gd name="f11" fmla="val 640"/>
                <a:gd name="f12" fmla="val 329"/>
                <a:gd name="f13" fmla="val 1625"/>
                <a:gd name="f14" fmla="val 1297"/>
                <a:gd name="f15" fmla="val 1815"/>
                <a:gd name="f16" fmla="val 2195"/>
                <a:gd name="f17" fmla="val 2835"/>
                <a:gd name="f18" fmla="val 1712"/>
                <a:gd name="f19" fmla="val 3613"/>
                <a:gd name="f20" fmla="val 951"/>
                <a:gd name="f21" fmla="val 3466"/>
                <a:gd name="f22" fmla="val 240"/>
                <a:gd name="f23" fmla="val 2970"/>
                <a:gd name="f24" fmla="val 188"/>
                <a:gd name="f25" fmla="val 2455"/>
                <a:gd name="f26" fmla="val 2366"/>
                <a:gd name="f27" fmla="val 2276"/>
                <a:gd name="f28" fmla="val 189"/>
                <a:gd name="f29" fmla="val 2187"/>
                <a:gd name="f30" fmla="val 1880"/>
                <a:gd name="f31" fmla="val 1588"/>
                <a:gd name="f32" fmla="val 170"/>
                <a:gd name="f33" fmla="*/ f0 1 3751"/>
                <a:gd name="f34" fmla="*/ f1 1 1816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3751"/>
                <a:gd name="f41" fmla="*/ f38 1 1816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3751" h="1815">
                  <a:moveTo>
                    <a:pt x="f5" y="f6"/>
                  </a:moveTo>
                  <a:cubicBezTo>
                    <a:pt x="f7" y="f8"/>
                    <a:pt x="f6" y="f9"/>
                    <a:pt x="f10" y="f11"/>
                  </a:cubicBez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3" y="f18"/>
                    <a:pt x="f19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29" y="f28"/>
                  </a:cubicBezTo>
                  <a:cubicBezTo>
                    <a:pt x="f30" y="f28"/>
                    <a:pt x="f31" y="f32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Google Shape;995;p74">
              <a:extLst>
                <a:ext uri="{FF2B5EF4-FFF2-40B4-BE49-F238E27FC236}">
                  <a16:creationId xmlns:a16="http://schemas.microsoft.com/office/drawing/2014/main" id="{F2C980B1-1B0E-6C87-8253-731F574405D4}"/>
                </a:ext>
              </a:extLst>
            </p:cNvPr>
            <p:cNvSpPr/>
            <p:nvPr/>
          </p:nvSpPr>
          <p:spPr>
            <a:xfrm>
              <a:off x="5699820" y="2455182"/>
              <a:ext cx="33028" cy="245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23"/>
                <a:gd name="f4" fmla="val 1504"/>
                <a:gd name="f5" fmla="val 1294"/>
                <a:gd name="f6" fmla="val 1"/>
                <a:gd name="f7" fmla="val 1249"/>
                <a:gd name="f8" fmla="val 1204"/>
                <a:gd name="f9" fmla="val 3"/>
                <a:gd name="f10" fmla="val 1158"/>
                <a:gd name="f11" fmla="val 6"/>
                <a:gd name="f12" fmla="val 691"/>
                <a:gd name="f13" fmla="val 144"/>
                <a:gd name="f14" fmla="val 109"/>
                <a:gd name="f15" fmla="val 17"/>
                <a:gd name="f16" fmla="val 904"/>
                <a:gd name="f17" fmla="val 1352"/>
                <a:gd name="f18" fmla="val 364"/>
                <a:gd name="f19" fmla="val 1503"/>
                <a:gd name="f20" fmla="val 748"/>
                <a:gd name="f21" fmla="val 809"/>
                <a:gd name="f22" fmla="val 872"/>
                <a:gd name="f23" fmla="val 1499"/>
                <a:gd name="f24" fmla="val 933"/>
                <a:gd name="f25" fmla="val 1492"/>
                <a:gd name="f26" fmla="val 1486"/>
                <a:gd name="f27" fmla="val 1440"/>
                <a:gd name="f28" fmla="val 2022"/>
                <a:gd name="f29" fmla="val 1233"/>
                <a:gd name="f30" fmla="val 593"/>
                <a:gd name="f31" fmla="val 156"/>
                <a:gd name="f32" fmla="val 1711"/>
                <a:gd name="f33" fmla="*/ f0 1 2023"/>
                <a:gd name="f34" fmla="*/ f1 1 1504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2023"/>
                <a:gd name="f41" fmla="*/ f38 1 1504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2023" h="150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2" y="f14"/>
                    <a:pt x="f15" y="f16"/>
                  </a:cubicBezTo>
                  <a:cubicBezTo>
                    <a:pt x="f15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28" y="f30"/>
                  </a:cubicBezTo>
                  <a:cubicBezTo>
                    <a:pt x="f28" y="f31"/>
                    <a:pt x="f32" y="f6"/>
                    <a:pt x="f5" y="f6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Google Shape;996;p74">
              <a:extLst>
                <a:ext uri="{FF2B5EF4-FFF2-40B4-BE49-F238E27FC236}">
                  <a16:creationId xmlns:a16="http://schemas.microsoft.com/office/drawing/2014/main" id="{840BB50C-A103-0501-35DC-C1E9F686FDA9}"/>
                </a:ext>
              </a:extLst>
            </p:cNvPr>
            <p:cNvSpPr/>
            <p:nvPr/>
          </p:nvSpPr>
          <p:spPr>
            <a:xfrm>
              <a:off x="5236302" y="2366668"/>
              <a:ext cx="29333" cy="249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797"/>
                <a:gd name="f4" fmla="val 1527"/>
                <a:gd name="f5" fmla="val 812"/>
                <a:gd name="f6" fmla="val 383"/>
                <a:gd name="f7" fmla="val 1"/>
                <a:gd name="f8" fmla="val 211"/>
                <a:gd name="f9" fmla="val 34"/>
                <a:gd name="f10" fmla="val 710"/>
                <a:gd name="f11" fmla="val 1164"/>
                <a:gd name="f12" fmla="val 400"/>
                <a:gd name="f13" fmla="val 845"/>
                <a:gd name="f14" fmla="val 874"/>
                <a:gd name="f15" fmla="val 903"/>
                <a:gd name="f16" fmla="val 1525"/>
                <a:gd name="f17" fmla="val 933"/>
                <a:gd name="f18" fmla="val 1522"/>
                <a:gd name="f19" fmla="val 1382"/>
                <a:gd name="f20" fmla="val 1745"/>
                <a:gd name="f21" fmla="val 1315"/>
                <a:gd name="f22" fmla="val 796"/>
                <a:gd name="f23" fmla="val 226"/>
                <a:gd name="f24" fmla="val 1330"/>
                <a:gd name="f25" fmla="val 19"/>
                <a:gd name="f26" fmla="val 864"/>
                <a:gd name="f27" fmla="val 847"/>
                <a:gd name="f28" fmla="val 829"/>
                <a:gd name="f29" fmla="*/ f0 1 1797"/>
                <a:gd name="f30" fmla="*/ f1 1 1527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1797"/>
                <a:gd name="f37" fmla="*/ f34 1 1527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1796" h="152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9" y="f11"/>
                    <a:pt x="f12" y="f4"/>
                    <a:pt x="f13" y="f4"/>
                  </a:cubicBezTo>
                  <a:cubicBezTo>
                    <a:pt x="f14" y="f4"/>
                    <a:pt x="f15" y="f16"/>
                    <a:pt x="f17" y="f18"/>
                  </a:cubicBezTo>
                  <a:cubicBezTo>
                    <a:pt x="f19" y="f18"/>
                    <a:pt x="f20" y="f21"/>
                    <a:pt x="f3" y="f22"/>
                  </a:cubicBezTo>
                  <a:cubicBezTo>
                    <a:pt x="f20" y="f23"/>
                    <a:pt x="f24" y="f25"/>
                    <a:pt x="f26" y="f7"/>
                  </a:cubicBezTo>
                  <a:cubicBezTo>
                    <a:pt x="f27" y="f7"/>
                    <a:pt x="f28" y="f2"/>
                    <a:pt x="f5" y="f2"/>
                  </a:cubicBezTo>
                  <a:close/>
                </a:path>
              </a:pathLst>
            </a:custGeom>
            <a:noFill/>
            <a:ln w="19046" cap="flat">
              <a:solidFill>
                <a:srgbClr val="B4B4B4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55" name="Google Shape;997;p74">
            <a:extLst>
              <a:ext uri="{FF2B5EF4-FFF2-40B4-BE49-F238E27FC236}">
                <a16:creationId xmlns:a16="http://schemas.microsoft.com/office/drawing/2014/main" id="{D8C974EA-47A4-334A-1730-087715B045D9}"/>
              </a:ext>
            </a:extLst>
          </p:cNvPr>
          <p:cNvSpPr txBox="1"/>
          <p:nvPr/>
        </p:nvSpPr>
        <p:spPr>
          <a:xfrm>
            <a:off x="1354034" y="4074676"/>
            <a:ext cx="1142103" cy="4575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August, 14th</a:t>
            </a:r>
          </a:p>
        </p:txBody>
      </p:sp>
      <p:sp>
        <p:nvSpPr>
          <p:cNvPr id="56" name="Google Shape;998;p74">
            <a:extLst>
              <a:ext uri="{FF2B5EF4-FFF2-40B4-BE49-F238E27FC236}">
                <a16:creationId xmlns:a16="http://schemas.microsoft.com/office/drawing/2014/main" id="{EB080BE4-8C9F-A82A-F397-B630747B02FB}"/>
              </a:ext>
            </a:extLst>
          </p:cNvPr>
          <p:cNvSpPr txBox="1"/>
          <p:nvPr/>
        </p:nvSpPr>
        <p:spPr>
          <a:xfrm>
            <a:off x="1353979" y="3631457"/>
            <a:ext cx="1142103" cy="38759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BRAZIL</a:t>
            </a:r>
          </a:p>
        </p:txBody>
      </p:sp>
      <p:sp>
        <p:nvSpPr>
          <p:cNvPr id="57" name="Google Shape;999;p74">
            <a:extLst>
              <a:ext uri="{FF2B5EF4-FFF2-40B4-BE49-F238E27FC236}">
                <a16:creationId xmlns:a16="http://schemas.microsoft.com/office/drawing/2014/main" id="{2C45321D-347C-ACE8-06D7-912347080F51}"/>
              </a:ext>
            </a:extLst>
          </p:cNvPr>
          <p:cNvSpPr txBox="1"/>
          <p:nvPr/>
        </p:nvSpPr>
        <p:spPr>
          <a:xfrm>
            <a:off x="1354006" y="1356850"/>
            <a:ext cx="1142103" cy="38759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USA</a:t>
            </a:r>
          </a:p>
        </p:txBody>
      </p:sp>
      <p:sp>
        <p:nvSpPr>
          <p:cNvPr id="58" name="Google Shape;1000;p74">
            <a:extLst>
              <a:ext uri="{FF2B5EF4-FFF2-40B4-BE49-F238E27FC236}">
                <a16:creationId xmlns:a16="http://schemas.microsoft.com/office/drawing/2014/main" id="{9F1885C4-2770-B73F-84C9-A263144AA126}"/>
              </a:ext>
            </a:extLst>
          </p:cNvPr>
          <p:cNvSpPr txBox="1"/>
          <p:nvPr/>
        </p:nvSpPr>
        <p:spPr>
          <a:xfrm>
            <a:off x="1354006" y="1800106"/>
            <a:ext cx="1142103" cy="4575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June, 23th</a:t>
            </a:r>
          </a:p>
        </p:txBody>
      </p:sp>
      <p:sp>
        <p:nvSpPr>
          <p:cNvPr id="59" name="Google Shape;1001;p74">
            <a:extLst>
              <a:ext uri="{FF2B5EF4-FFF2-40B4-BE49-F238E27FC236}">
                <a16:creationId xmlns:a16="http://schemas.microsoft.com/office/drawing/2014/main" id="{9FE8DDE2-E2D1-7AAB-86FE-398C04F96BF7}"/>
              </a:ext>
            </a:extLst>
          </p:cNvPr>
          <p:cNvSpPr txBox="1"/>
          <p:nvPr/>
        </p:nvSpPr>
        <p:spPr>
          <a:xfrm>
            <a:off x="1354006" y="2494126"/>
            <a:ext cx="1142103" cy="38759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SPAIN</a:t>
            </a:r>
          </a:p>
        </p:txBody>
      </p:sp>
      <p:sp>
        <p:nvSpPr>
          <p:cNvPr id="60" name="Google Shape;1002;p74">
            <a:extLst>
              <a:ext uri="{FF2B5EF4-FFF2-40B4-BE49-F238E27FC236}">
                <a16:creationId xmlns:a16="http://schemas.microsoft.com/office/drawing/2014/main" id="{8D0F9F39-1D14-DBCC-2CBF-7CD7F80BA835}"/>
              </a:ext>
            </a:extLst>
          </p:cNvPr>
          <p:cNvSpPr txBox="1"/>
          <p:nvPr/>
        </p:nvSpPr>
        <p:spPr>
          <a:xfrm>
            <a:off x="1353997" y="2937391"/>
            <a:ext cx="1142103" cy="4575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July, 5th</a:t>
            </a:r>
          </a:p>
        </p:txBody>
      </p:sp>
      <p:cxnSp>
        <p:nvCxnSpPr>
          <p:cNvPr id="61" name="Google Shape;1003;p74">
            <a:extLst>
              <a:ext uri="{FF2B5EF4-FFF2-40B4-BE49-F238E27FC236}">
                <a16:creationId xmlns:a16="http://schemas.microsoft.com/office/drawing/2014/main" id="{4DF0ECD6-A8F6-7163-7C0C-C0B77EFD4143}"/>
              </a:ext>
            </a:extLst>
          </p:cNvPr>
          <p:cNvCxnSpPr>
            <a:stCxn id="57" idx="3"/>
          </p:cNvCxnSpPr>
          <p:nvPr/>
        </p:nvCxnSpPr>
        <p:spPr>
          <a:xfrm>
            <a:off x="2496101" y="1550648"/>
            <a:ext cx="1312804" cy="768005"/>
          </a:xfrm>
          <a:prstGeom prst="bentConnector3">
            <a:avLst/>
          </a:prstGeom>
          <a:noFill/>
          <a:ln w="19046" cap="flat">
            <a:solidFill>
              <a:srgbClr val="A01727"/>
            </a:solidFill>
            <a:prstDash val="solid"/>
            <a:round/>
            <a:tailEnd type="arrow"/>
          </a:ln>
        </p:spPr>
      </p:cxnSp>
      <p:cxnSp>
        <p:nvCxnSpPr>
          <p:cNvPr id="62" name="Google Shape;1004;p74">
            <a:extLst>
              <a:ext uri="{FF2B5EF4-FFF2-40B4-BE49-F238E27FC236}">
                <a16:creationId xmlns:a16="http://schemas.microsoft.com/office/drawing/2014/main" id="{CDEB80D3-3C3C-139B-4985-58777C70CBAC}"/>
              </a:ext>
            </a:extLst>
          </p:cNvPr>
          <p:cNvCxnSpPr>
            <a:stCxn id="59" idx="3"/>
          </p:cNvCxnSpPr>
          <p:nvPr/>
        </p:nvCxnSpPr>
        <p:spPr>
          <a:xfrm rot="10800009" flipH="1">
            <a:off x="2496100" y="2364226"/>
            <a:ext cx="2662203" cy="323698"/>
          </a:xfrm>
          <a:prstGeom prst="bentConnector3">
            <a:avLst/>
          </a:prstGeom>
          <a:noFill/>
          <a:ln w="19046" cap="flat">
            <a:solidFill>
              <a:srgbClr val="A01727"/>
            </a:solidFill>
            <a:prstDash val="solid"/>
            <a:round/>
            <a:tailEnd type="arrow"/>
          </a:ln>
        </p:spPr>
      </p:cxnSp>
      <p:cxnSp>
        <p:nvCxnSpPr>
          <p:cNvPr id="63" name="Google Shape;1005;p74">
            <a:extLst>
              <a:ext uri="{FF2B5EF4-FFF2-40B4-BE49-F238E27FC236}">
                <a16:creationId xmlns:a16="http://schemas.microsoft.com/office/drawing/2014/main" id="{CFAC3C56-69C4-E5E3-6E0A-8CFC9EE0CF2A}"/>
              </a:ext>
            </a:extLst>
          </p:cNvPr>
          <p:cNvCxnSpPr>
            <a:stCxn id="56" idx="3"/>
          </p:cNvCxnSpPr>
          <p:nvPr/>
        </p:nvCxnSpPr>
        <p:spPr>
          <a:xfrm rot="10800009" flipH="1">
            <a:off x="2496082" y="3348853"/>
            <a:ext cx="2014798" cy="476403"/>
          </a:xfrm>
          <a:prstGeom prst="bentConnector3">
            <a:avLst/>
          </a:prstGeom>
          <a:noFill/>
          <a:ln w="19046" cap="flat">
            <a:solidFill>
              <a:srgbClr val="A01727"/>
            </a:solidFill>
            <a:prstDash val="solid"/>
            <a:round/>
            <a:tailEnd type="arrow"/>
          </a:ln>
        </p:spPr>
      </p:cxnSp>
      <p:sp>
        <p:nvSpPr>
          <p:cNvPr id="64" name="Rectángulo 64">
            <a:extLst>
              <a:ext uri="{FF2B5EF4-FFF2-40B4-BE49-F238E27FC236}">
                <a16:creationId xmlns:a16="http://schemas.microsoft.com/office/drawing/2014/main" id="{A47AD173-5CBA-BA0D-EFDB-5229CE56CC11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65" name="Conector recto 65">
            <a:extLst>
              <a:ext uri="{FF2B5EF4-FFF2-40B4-BE49-F238E27FC236}">
                <a16:creationId xmlns:a16="http://schemas.microsoft.com/office/drawing/2014/main" id="{95EE6EC9-0C82-CB37-821D-CAEABD983CA0}"/>
              </a:ext>
            </a:extLst>
          </p:cNvPr>
          <p:cNvCxnSpPr>
            <a:endCxn id="64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66" name="Grupo 66">
            <a:extLst>
              <a:ext uri="{FF2B5EF4-FFF2-40B4-BE49-F238E27FC236}">
                <a16:creationId xmlns:a16="http://schemas.microsoft.com/office/drawing/2014/main" id="{87065D60-A9A4-9FA9-C044-F2B4434795F4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67" name="Forma libre: forma 67">
              <a:extLst>
                <a:ext uri="{FF2B5EF4-FFF2-40B4-BE49-F238E27FC236}">
                  <a16:creationId xmlns:a16="http://schemas.microsoft.com/office/drawing/2014/main" id="{3BA2D3AB-9F6C-EBC1-5393-7F7A9C49CD71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Forma libre: forma 68">
              <a:extLst>
                <a:ext uri="{FF2B5EF4-FFF2-40B4-BE49-F238E27FC236}">
                  <a16:creationId xmlns:a16="http://schemas.microsoft.com/office/drawing/2014/main" id="{292D7B6B-5F0D-8DF5-3AA4-355D0840A83F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Forma libre: forma 69">
              <a:extLst>
                <a:ext uri="{FF2B5EF4-FFF2-40B4-BE49-F238E27FC236}">
                  <a16:creationId xmlns:a16="http://schemas.microsoft.com/office/drawing/2014/main" id="{404EBE68-47C5-C3AC-0108-7092B6572AF5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Forma libre: forma 70">
              <a:extLst>
                <a:ext uri="{FF2B5EF4-FFF2-40B4-BE49-F238E27FC236}">
                  <a16:creationId xmlns:a16="http://schemas.microsoft.com/office/drawing/2014/main" id="{2A58619D-E251-12E5-FD7D-525129C07600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orma libre: forma 71">
              <a:extLst>
                <a:ext uri="{FF2B5EF4-FFF2-40B4-BE49-F238E27FC236}">
                  <a16:creationId xmlns:a16="http://schemas.microsoft.com/office/drawing/2014/main" id="{657AD8E3-F928-4CF2-2929-564AE53099F5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Forma libre: forma 72">
              <a:extLst>
                <a:ext uri="{FF2B5EF4-FFF2-40B4-BE49-F238E27FC236}">
                  <a16:creationId xmlns:a16="http://schemas.microsoft.com/office/drawing/2014/main" id="{5759CDB0-8981-FA74-0545-CD29706E6CEA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Forma libre: forma 73">
              <a:extLst>
                <a:ext uri="{FF2B5EF4-FFF2-40B4-BE49-F238E27FC236}">
                  <a16:creationId xmlns:a16="http://schemas.microsoft.com/office/drawing/2014/main" id="{C5CF302F-D92F-A577-2069-3F0B66E3EE52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Forma libre: forma 74">
              <a:extLst>
                <a:ext uri="{FF2B5EF4-FFF2-40B4-BE49-F238E27FC236}">
                  <a16:creationId xmlns:a16="http://schemas.microsoft.com/office/drawing/2014/main" id="{A3A553A3-DB1F-8F6A-C624-EABEE696234A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Forma libre: forma 75">
              <a:extLst>
                <a:ext uri="{FF2B5EF4-FFF2-40B4-BE49-F238E27FC236}">
                  <a16:creationId xmlns:a16="http://schemas.microsoft.com/office/drawing/2014/main" id="{0FD2DEF7-971C-A2FE-A57E-B07F54A2AC00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orma libre: forma 76">
              <a:extLst>
                <a:ext uri="{FF2B5EF4-FFF2-40B4-BE49-F238E27FC236}">
                  <a16:creationId xmlns:a16="http://schemas.microsoft.com/office/drawing/2014/main" id="{EF2CDA65-8608-3A5B-5BBC-3452977131AA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orma libre: forma 77">
              <a:extLst>
                <a:ext uri="{FF2B5EF4-FFF2-40B4-BE49-F238E27FC236}">
                  <a16:creationId xmlns:a16="http://schemas.microsoft.com/office/drawing/2014/main" id="{6D3FFBD2-734D-3B4B-7FFD-3F7550DB2908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orma libre: forma 78">
              <a:extLst>
                <a:ext uri="{FF2B5EF4-FFF2-40B4-BE49-F238E27FC236}">
                  <a16:creationId xmlns:a16="http://schemas.microsoft.com/office/drawing/2014/main" id="{9D73B6FB-4D56-4F61-E33D-5B2E3A6199BC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orma libre: forma 79">
              <a:extLst>
                <a:ext uri="{FF2B5EF4-FFF2-40B4-BE49-F238E27FC236}">
                  <a16:creationId xmlns:a16="http://schemas.microsoft.com/office/drawing/2014/main" id="{CEAF344D-DE72-C812-29D5-49083662E2EC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orma libre: forma 80">
              <a:extLst>
                <a:ext uri="{FF2B5EF4-FFF2-40B4-BE49-F238E27FC236}">
                  <a16:creationId xmlns:a16="http://schemas.microsoft.com/office/drawing/2014/main" id="{B3101794-2417-B7F7-4F38-6177E2F5D99F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orma libre: forma 81">
              <a:extLst>
                <a:ext uri="{FF2B5EF4-FFF2-40B4-BE49-F238E27FC236}">
                  <a16:creationId xmlns:a16="http://schemas.microsoft.com/office/drawing/2014/main" id="{643D37FB-346C-3844-DBDF-20C2647EE3C2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Forma libre: forma 82">
              <a:extLst>
                <a:ext uri="{FF2B5EF4-FFF2-40B4-BE49-F238E27FC236}">
                  <a16:creationId xmlns:a16="http://schemas.microsoft.com/office/drawing/2014/main" id="{EC42BA8D-EA5B-3E31-14CF-FDA19FEB0E62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Forma libre: forma 83">
              <a:extLst>
                <a:ext uri="{FF2B5EF4-FFF2-40B4-BE49-F238E27FC236}">
                  <a16:creationId xmlns:a16="http://schemas.microsoft.com/office/drawing/2014/main" id="{B26AD437-F1BB-7A92-1ADE-C77504F0DF1B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Forma libre: forma 84">
              <a:extLst>
                <a:ext uri="{FF2B5EF4-FFF2-40B4-BE49-F238E27FC236}">
                  <a16:creationId xmlns:a16="http://schemas.microsoft.com/office/drawing/2014/main" id="{FED061F0-63FA-E22B-E28A-0CE079DC9F44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Forma libre: forma 85">
              <a:extLst>
                <a:ext uri="{FF2B5EF4-FFF2-40B4-BE49-F238E27FC236}">
                  <a16:creationId xmlns:a16="http://schemas.microsoft.com/office/drawing/2014/main" id="{FEFB0A56-F1E9-26C3-8CE7-6941EA1223EB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Forma libre: forma 86">
              <a:extLst>
                <a:ext uri="{FF2B5EF4-FFF2-40B4-BE49-F238E27FC236}">
                  <a16:creationId xmlns:a16="http://schemas.microsoft.com/office/drawing/2014/main" id="{B00EC26A-B381-4C34-944E-FBA54630ADFE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7" name="Forma libre: forma 87">
              <a:extLst>
                <a:ext uri="{FF2B5EF4-FFF2-40B4-BE49-F238E27FC236}">
                  <a16:creationId xmlns:a16="http://schemas.microsoft.com/office/drawing/2014/main" id="{3B04FFF4-D3DE-7BDA-60DE-22E6811BC8F3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Forma libre: forma 88">
              <a:extLst>
                <a:ext uri="{FF2B5EF4-FFF2-40B4-BE49-F238E27FC236}">
                  <a16:creationId xmlns:a16="http://schemas.microsoft.com/office/drawing/2014/main" id="{A4E52E73-35C1-DEC3-027B-B00AD22A3371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Forma libre: forma 89">
              <a:extLst>
                <a:ext uri="{FF2B5EF4-FFF2-40B4-BE49-F238E27FC236}">
                  <a16:creationId xmlns:a16="http://schemas.microsoft.com/office/drawing/2014/main" id="{2D33F904-903E-F9CB-38AF-CF6CFC74C383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Forma libre: forma 90">
              <a:extLst>
                <a:ext uri="{FF2B5EF4-FFF2-40B4-BE49-F238E27FC236}">
                  <a16:creationId xmlns:a16="http://schemas.microsoft.com/office/drawing/2014/main" id="{0AFF9F6D-7DC0-B9B4-3490-FE4421F60CE0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Forma libre: forma 91">
              <a:extLst>
                <a:ext uri="{FF2B5EF4-FFF2-40B4-BE49-F238E27FC236}">
                  <a16:creationId xmlns:a16="http://schemas.microsoft.com/office/drawing/2014/main" id="{67A26E12-0ABB-B00A-A4A2-337D85741DAB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Forma libre: forma 92">
              <a:extLst>
                <a:ext uri="{FF2B5EF4-FFF2-40B4-BE49-F238E27FC236}">
                  <a16:creationId xmlns:a16="http://schemas.microsoft.com/office/drawing/2014/main" id="{60D18204-0ACD-A1B4-E6ED-CF5888CC5911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3" name="Forma libre: forma 93">
              <a:extLst>
                <a:ext uri="{FF2B5EF4-FFF2-40B4-BE49-F238E27FC236}">
                  <a16:creationId xmlns:a16="http://schemas.microsoft.com/office/drawing/2014/main" id="{FDDDA10F-6C88-B9A1-D005-BF43183CDEB9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4" name="Forma libre: forma 94">
              <a:extLst>
                <a:ext uri="{FF2B5EF4-FFF2-40B4-BE49-F238E27FC236}">
                  <a16:creationId xmlns:a16="http://schemas.microsoft.com/office/drawing/2014/main" id="{C6A28915-0486-D041-EAFC-A76A7B96EFF6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5" name="Forma libre: forma 95">
              <a:extLst>
                <a:ext uri="{FF2B5EF4-FFF2-40B4-BE49-F238E27FC236}">
                  <a16:creationId xmlns:a16="http://schemas.microsoft.com/office/drawing/2014/main" id="{74204223-A9DA-5BCE-DEFC-7E846390ADA4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Forma libre: forma 96">
              <a:extLst>
                <a:ext uri="{FF2B5EF4-FFF2-40B4-BE49-F238E27FC236}">
                  <a16:creationId xmlns:a16="http://schemas.microsoft.com/office/drawing/2014/main" id="{9D0EEFF5-CF75-AA49-88FE-831AC117A128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Forma libre: forma 97">
              <a:extLst>
                <a:ext uri="{FF2B5EF4-FFF2-40B4-BE49-F238E27FC236}">
                  <a16:creationId xmlns:a16="http://schemas.microsoft.com/office/drawing/2014/main" id="{F8705E19-F7FC-1A43-9266-D193546125CF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Forma libre: forma 98">
              <a:extLst>
                <a:ext uri="{FF2B5EF4-FFF2-40B4-BE49-F238E27FC236}">
                  <a16:creationId xmlns:a16="http://schemas.microsoft.com/office/drawing/2014/main" id="{C59EC9C6-8B67-5A0B-FF63-D665835593CE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9" name="Forma libre: forma 99">
              <a:extLst>
                <a:ext uri="{FF2B5EF4-FFF2-40B4-BE49-F238E27FC236}">
                  <a16:creationId xmlns:a16="http://schemas.microsoft.com/office/drawing/2014/main" id="{4968C86D-F77E-A84E-4B41-5E4916E43534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0" name="Forma libre: forma 100">
              <a:extLst>
                <a:ext uri="{FF2B5EF4-FFF2-40B4-BE49-F238E27FC236}">
                  <a16:creationId xmlns:a16="http://schemas.microsoft.com/office/drawing/2014/main" id="{EF08561E-6C32-4A48-2B20-B35C4ED30097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Forma libre: forma 101">
              <a:extLst>
                <a:ext uri="{FF2B5EF4-FFF2-40B4-BE49-F238E27FC236}">
                  <a16:creationId xmlns:a16="http://schemas.microsoft.com/office/drawing/2014/main" id="{063A2628-FB7B-5711-3C63-DC2CED4EF161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2" name="Forma libre: forma 102">
              <a:extLst>
                <a:ext uri="{FF2B5EF4-FFF2-40B4-BE49-F238E27FC236}">
                  <a16:creationId xmlns:a16="http://schemas.microsoft.com/office/drawing/2014/main" id="{1AA7C650-B8A6-E95F-A423-C36C6DB17CDB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3" name="Forma libre: forma 103">
              <a:extLst>
                <a:ext uri="{FF2B5EF4-FFF2-40B4-BE49-F238E27FC236}">
                  <a16:creationId xmlns:a16="http://schemas.microsoft.com/office/drawing/2014/main" id="{5EE46239-3974-1B69-EF8B-80963C884E1C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4" name="Forma libre: forma 104">
              <a:extLst>
                <a:ext uri="{FF2B5EF4-FFF2-40B4-BE49-F238E27FC236}">
                  <a16:creationId xmlns:a16="http://schemas.microsoft.com/office/drawing/2014/main" id="{50D7D287-FBF7-F344-4A39-00A1160273AC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5" name="Forma libre: forma 105">
              <a:extLst>
                <a:ext uri="{FF2B5EF4-FFF2-40B4-BE49-F238E27FC236}">
                  <a16:creationId xmlns:a16="http://schemas.microsoft.com/office/drawing/2014/main" id="{2CCAD25E-CD25-642E-EEDD-6CE4367C36F9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6" name="Forma libre: forma 106">
              <a:extLst>
                <a:ext uri="{FF2B5EF4-FFF2-40B4-BE49-F238E27FC236}">
                  <a16:creationId xmlns:a16="http://schemas.microsoft.com/office/drawing/2014/main" id="{5B399EF9-70FE-5726-9D4F-58359F589E06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7" name="Forma libre: forma 107">
              <a:extLst>
                <a:ext uri="{FF2B5EF4-FFF2-40B4-BE49-F238E27FC236}">
                  <a16:creationId xmlns:a16="http://schemas.microsoft.com/office/drawing/2014/main" id="{7B19095C-BC0F-9F9F-4786-2A27EF366541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8" name="Forma libre: forma 108">
              <a:extLst>
                <a:ext uri="{FF2B5EF4-FFF2-40B4-BE49-F238E27FC236}">
                  <a16:creationId xmlns:a16="http://schemas.microsoft.com/office/drawing/2014/main" id="{F782D162-9EA6-89BC-46DA-FA9952C4671E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9" name="Forma libre: forma 109">
              <a:extLst>
                <a:ext uri="{FF2B5EF4-FFF2-40B4-BE49-F238E27FC236}">
                  <a16:creationId xmlns:a16="http://schemas.microsoft.com/office/drawing/2014/main" id="{BD6430AC-4D93-307F-4FE3-0EE2F9C1DC9F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0" name="Forma libre: forma 110">
              <a:extLst>
                <a:ext uri="{FF2B5EF4-FFF2-40B4-BE49-F238E27FC236}">
                  <a16:creationId xmlns:a16="http://schemas.microsoft.com/office/drawing/2014/main" id="{755691F3-376F-E63D-9BC5-9D83B6F714E6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1" name="Forma libre: forma 111">
              <a:extLst>
                <a:ext uri="{FF2B5EF4-FFF2-40B4-BE49-F238E27FC236}">
                  <a16:creationId xmlns:a16="http://schemas.microsoft.com/office/drawing/2014/main" id="{8CE12CE0-58AF-8BFD-D5F7-6A01CB8B6D9D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2" name="Forma libre: forma 112">
              <a:extLst>
                <a:ext uri="{FF2B5EF4-FFF2-40B4-BE49-F238E27FC236}">
                  <a16:creationId xmlns:a16="http://schemas.microsoft.com/office/drawing/2014/main" id="{A399A1B4-CF61-17CA-42A3-5A6834BB80B2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Forma libre: forma 113">
              <a:extLst>
                <a:ext uri="{FF2B5EF4-FFF2-40B4-BE49-F238E27FC236}">
                  <a16:creationId xmlns:a16="http://schemas.microsoft.com/office/drawing/2014/main" id="{418748CA-84AB-8159-B12E-32B4EE75A511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4" name="Forma libre: forma 114">
              <a:extLst>
                <a:ext uri="{FF2B5EF4-FFF2-40B4-BE49-F238E27FC236}">
                  <a16:creationId xmlns:a16="http://schemas.microsoft.com/office/drawing/2014/main" id="{E7D3C0EE-FE5E-5183-0EE1-8E5FD3D1D362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5" name="Forma libre: forma 115">
              <a:extLst>
                <a:ext uri="{FF2B5EF4-FFF2-40B4-BE49-F238E27FC236}">
                  <a16:creationId xmlns:a16="http://schemas.microsoft.com/office/drawing/2014/main" id="{AFD3C086-91CE-4A77-8C78-61B229448279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6" name="Forma libre: forma 116">
              <a:extLst>
                <a:ext uri="{FF2B5EF4-FFF2-40B4-BE49-F238E27FC236}">
                  <a16:creationId xmlns:a16="http://schemas.microsoft.com/office/drawing/2014/main" id="{ADFCCE9C-FBAE-CC46-095F-9AD7C5045B7E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7" name="Forma libre: forma 117">
              <a:extLst>
                <a:ext uri="{FF2B5EF4-FFF2-40B4-BE49-F238E27FC236}">
                  <a16:creationId xmlns:a16="http://schemas.microsoft.com/office/drawing/2014/main" id="{8BDDFA0D-06D1-D448-942F-9A7674D97785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8" name="Forma libre: forma 118">
              <a:extLst>
                <a:ext uri="{FF2B5EF4-FFF2-40B4-BE49-F238E27FC236}">
                  <a16:creationId xmlns:a16="http://schemas.microsoft.com/office/drawing/2014/main" id="{872CB00A-9D7E-BFCE-A3AE-71251FEC87B3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19" name="Freeform 5">
            <a:extLst>
              <a:ext uri="{FF2B5EF4-FFF2-40B4-BE49-F238E27FC236}">
                <a16:creationId xmlns:a16="http://schemas.microsoft.com/office/drawing/2014/main" id="{7EFEE170-1E57-4517-38A9-5BCC162F40DB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11;p75">
            <a:extLst>
              <a:ext uri="{FF2B5EF4-FFF2-40B4-BE49-F238E27FC236}">
                <a16:creationId xmlns:a16="http://schemas.microsoft.com/office/drawing/2014/main" id="{7985846F-DC25-6993-1AF1-509F449A27C6}"/>
              </a:ext>
            </a:extLst>
          </p:cNvPr>
          <p:cNvSpPr/>
          <p:nvPr/>
        </p:nvSpPr>
        <p:spPr>
          <a:xfrm>
            <a:off x="715554" y="482291"/>
            <a:ext cx="1421398" cy="1421699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656565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3" name="Google Shape;1012;p75">
            <a:extLst>
              <a:ext uri="{FF2B5EF4-FFF2-40B4-BE49-F238E27FC236}">
                <a16:creationId xmlns:a16="http://schemas.microsoft.com/office/drawing/2014/main" id="{50BAA8B3-2EA2-1141-2C02-7840975F8E4F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5000"/>
          </a:blip>
          <a:srcRect l="27832" t="43487" r="5358" b="31049"/>
          <a:stretch>
            <a:fillRect/>
          </a:stretch>
        </p:blipFill>
        <p:spPr>
          <a:xfrm>
            <a:off x="0" y="2881329"/>
            <a:ext cx="9144000" cy="232402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4" name="Google Shape;1013;p75">
            <a:extLst>
              <a:ext uri="{FF2B5EF4-FFF2-40B4-BE49-F238E27FC236}">
                <a16:creationId xmlns:a16="http://schemas.microsoft.com/office/drawing/2014/main" id="{66F28E58-54AB-5A48-1B6A-034FBFA1E99D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THE MACHINES</a:t>
            </a:r>
          </a:p>
        </p:txBody>
      </p:sp>
      <p:sp>
        <p:nvSpPr>
          <p:cNvPr id="5" name="Google Shape;1014;p75">
            <a:extLst>
              <a:ext uri="{FF2B5EF4-FFF2-40B4-BE49-F238E27FC236}">
                <a16:creationId xmlns:a16="http://schemas.microsoft.com/office/drawing/2014/main" id="{5D9CCA0B-867F-AC7F-1183-D8D609AEA24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242099" y="1656545"/>
            <a:ext cx="5126400" cy="311097"/>
          </a:xfrm>
        </p:spPr>
        <p:txBody>
          <a:bodyPr tIns="0"/>
          <a:lstStyle/>
          <a:p>
            <a:pPr marL="0" lvl="0" indent="0">
              <a:lnSpc>
                <a:spcPct val="100000"/>
              </a:lnSpc>
              <a:spcAft>
                <a:spcPts val="1600"/>
              </a:spcAft>
              <a:buNone/>
            </a:pPr>
            <a:r>
              <a:rPr lang="en-US"/>
              <a:t>You can enter a subtitle here if you need it</a:t>
            </a:r>
          </a:p>
        </p:txBody>
      </p:sp>
      <p:sp>
        <p:nvSpPr>
          <p:cNvPr id="6" name="Google Shape;1015;p75">
            <a:extLst>
              <a:ext uri="{FF2B5EF4-FFF2-40B4-BE49-F238E27FC236}">
                <a16:creationId xmlns:a16="http://schemas.microsoft.com/office/drawing/2014/main" id="{811411FA-E3AE-6F74-50E7-F4B5F9EB90C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15545" y="726152"/>
            <a:ext cx="1355698" cy="1343399"/>
          </a:xfrm>
        </p:spPr>
        <p:txBody>
          <a:bodyPr anchorCtr="1"/>
          <a:lstStyle/>
          <a:p>
            <a:pPr lvl="0" algn="ctr"/>
            <a:r>
              <a:rPr lang="en-US" sz="7000">
                <a:solidFill>
                  <a:srgbClr val="A01727"/>
                </a:solidFill>
              </a:rPr>
              <a:t>05</a:t>
            </a:r>
          </a:p>
        </p:txBody>
      </p:sp>
      <p:sp>
        <p:nvSpPr>
          <p:cNvPr id="8" name="Google Shape;1017;p75">
            <a:extLst>
              <a:ext uri="{FF2B5EF4-FFF2-40B4-BE49-F238E27FC236}">
                <a16:creationId xmlns:a16="http://schemas.microsoft.com/office/drawing/2014/main" id="{497B32E4-AAA5-53FB-366C-6BA796A1D339}"/>
              </a:ext>
            </a:extLst>
          </p:cNvPr>
          <p:cNvSpPr/>
          <p:nvPr/>
        </p:nvSpPr>
        <p:spPr>
          <a:xfrm flipH="1">
            <a:off x="7955" y="2342491"/>
            <a:ext cx="6816001" cy="546299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46;p77">
            <a:extLst>
              <a:ext uri="{FF2B5EF4-FFF2-40B4-BE49-F238E27FC236}">
                <a16:creationId xmlns:a16="http://schemas.microsoft.com/office/drawing/2014/main" id="{F1797FB7-FDE4-3753-28E7-40DADB01B26A}"/>
              </a:ext>
            </a:extLst>
          </p:cNvPr>
          <p:cNvSpPr/>
          <p:nvPr/>
        </p:nvSpPr>
        <p:spPr>
          <a:xfrm flipH="1">
            <a:off x="3846771" y="2180935"/>
            <a:ext cx="1479298" cy="1478100"/>
          </a:xfrm>
          <a:custGeom>
            <a:avLst>
              <a:gd name="f11" fmla="val 7648"/>
            </a:avLst>
            <a:gdLst>
              <a:gd name="f1" fmla="val 21600000"/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21600000"/>
              <a:gd name="f11" fmla="val 7648"/>
              <a:gd name="f12" fmla="+- 0 0 -360"/>
              <a:gd name="f13" fmla="+- 0 0 -180"/>
              <a:gd name="f14" fmla="abs f5"/>
              <a:gd name="f15" fmla="abs f6"/>
              <a:gd name="f16" fmla="abs f7"/>
              <a:gd name="f17" fmla="val f8"/>
              <a:gd name="f18" fmla="val f11"/>
              <a:gd name="f19" fmla="+- 2700000 f3 0"/>
              <a:gd name="f20" fmla="*/ f12 f2 1"/>
              <a:gd name="f21" fmla="*/ f13 f2 1"/>
              <a:gd name="f22" fmla="?: f14 f5 1"/>
              <a:gd name="f23" fmla="?: f15 f6 1"/>
              <a:gd name="f24" fmla="?: f16 f7 1"/>
              <a:gd name="f25" fmla="*/ f19 f9 1"/>
              <a:gd name="f26" fmla="*/ f20 1 f4"/>
              <a:gd name="f27" fmla="*/ f21 1 f4"/>
              <a:gd name="f28" fmla="*/ f22 1 21600"/>
              <a:gd name="f29" fmla="*/ f23 1 21600"/>
              <a:gd name="f30" fmla="*/ 21600 f22 1"/>
              <a:gd name="f31" fmla="*/ 21600 f23 1"/>
              <a:gd name="f32" fmla="*/ f25 1 f2"/>
              <a:gd name="f33" fmla="+- f26 0 f3"/>
              <a:gd name="f34" fmla="+- f27 0 f3"/>
              <a:gd name="f35" fmla="min f29 f28"/>
              <a:gd name="f36" fmla="*/ f30 1 f24"/>
              <a:gd name="f37" fmla="*/ f31 1 f24"/>
              <a:gd name="f38" fmla="+- 0 0 f32"/>
              <a:gd name="f39" fmla="val f36"/>
              <a:gd name="f40" fmla="val f37"/>
              <a:gd name="f41" fmla="+- 0 0 f38"/>
              <a:gd name="f42" fmla="*/ f17 f35 1"/>
              <a:gd name="f43" fmla="+- f40 0 f17"/>
              <a:gd name="f44" fmla="+- f39 0 f17"/>
              <a:gd name="f45" fmla="*/ f41 f2 1"/>
              <a:gd name="f46" fmla="*/ f43 1 2"/>
              <a:gd name="f47" fmla="*/ f44 1 2"/>
              <a:gd name="f48" fmla="min f44 f43"/>
              <a:gd name="f49" fmla="*/ f45 1 f9"/>
              <a:gd name="f50" fmla="+- f17 f46 0"/>
              <a:gd name="f51" fmla="+- f17 f47 0"/>
              <a:gd name="f52" fmla="*/ f48 f18 1"/>
              <a:gd name="f53" fmla="+- f49 0 f3"/>
              <a:gd name="f54" fmla="*/ f47 f35 1"/>
              <a:gd name="f55" fmla="*/ f46 f35 1"/>
              <a:gd name="f56" fmla="*/ f52 1 100000"/>
              <a:gd name="f57" fmla="cos 1 f53"/>
              <a:gd name="f58" fmla="sin 1 f53"/>
              <a:gd name="f59" fmla="*/ f50 f35 1"/>
              <a:gd name="f60" fmla="+- f47 0 f56"/>
              <a:gd name="f61" fmla="+- f46 0 f56"/>
              <a:gd name="f62" fmla="+- 0 0 f57"/>
              <a:gd name="f63" fmla="+- 0 0 f58"/>
              <a:gd name="f64" fmla="*/ f56 f35 1"/>
              <a:gd name="f65" fmla="+- 0 0 f62"/>
              <a:gd name="f66" fmla="+- 0 0 f63"/>
              <a:gd name="f67" fmla="*/ f60 f35 1"/>
              <a:gd name="f68" fmla="*/ f61 f35 1"/>
              <a:gd name="f69" fmla="*/ f65 f47 1"/>
              <a:gd name="f70" fmla="*/ f66 f46 1"/>
              <a:gd name="f71" fmla="+- f51 0 f69"/>
              <a:gd name="f72" fmla="+- f51 f69 0"/>
              <a:gd name="f73" fmla="+- f50 0 f70"/>
              <a:gd name="f74" fmla="+- f50 f70 0"/>
              <a:gd name="f75" fmla="*/ f71 f35 1"/>
              <a:gd name="f76" fmla="*/ f73 f35 1"/>
              <a:gd name="f77" fmla="*/ f72 f35 1"/>
              <a:gd name="f78" fmla="*/ f74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75" y="f76"/>
              </a:cxn>
              <a:cxn ang="f34">
                <a:pos x="f75" y="f78"/>
              </a:cxn>
              <a:cxn ang="f34">
                <a:pos x="f77" y="f78"/>
              </a:cxn>
              <a:cxn ang="f33">
                <a:pos x="f77" y="f76"/>
              </a:cxn>
            </a:cxnLst>
            <a:rect l="f75" t="f76" r="f77" b="f78"/>
            <a:pathLst>
              <a:path>
                <a:moveTo>
                  <a:pt x="f42" y="f59"/>
                </a:moveTo>
                <a:arcTo wR="f54" hR="f55" stAng="f2" swAng="f1"/>
                <a:close/>
                <a:moveTo>
                  <a:pt x="f64" y="f59"/>
                </a:moveTo>
                <a:arcTo wR="f67" hR="f68" stAng="f2" swAng="f1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2400" b="0" i="0" u="none" strike="noStrike" kern="0" cap="none" spc="0" baseline="0">
              <a:solidFill>
                <a:srgbClr val="A01727"/>
              </a:solidFill>
              <a:uFillTx/>
              <a:latin typeface="Oswald"/>
              <a:ea typeface="Oswald"/>
              <a:cs typeface="Oswald"/>
            </a:endParaRPr>
          </a:p>
        </p:txBody>
      </p:sp>
      <p:sp>
        <p:nvSpPr>
          <p:cNvPr id="3" name="Google Shape;1047;p77">
            <a:extLst>
              <a:ext uri="{FF2B5EF4-FFF2-40B4-BE49-F238E27FC236}">
                <a16:creationId xmlns:a16="http://schemas.microsoft.com/office/drawing/2014/main" id="{CADCFE0F-FC29-7137-2F93-F92654F46E0E}"/>
              </a:ext>
            </a:extLst>
          </p:cNvPr>
          <p:cNvSpPr/>
          <p:nvPr/>
        </p:nvSpPr>
        <p:spPr>
          <a:xfrm flipH="1">
            <a:off x="3614412" y="1947607"/>
            <a:ext cx="1944901" cy="1944901"/>
          </a:xfrm>
          <a:custGeom>
            <a:avLst>
              <a:gd name="f11" fmla="val 5814"/>
            </a:avLst>
            <a:gdLst>
              <a:gd name="f1" fmla="val 21600000"/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21600000"/>
              <a:gd name="f11" fmla="val 5814"/>
              <a:gd name="f12" fmla="+- 0 0 -360"/>
              <a:gd name="f13" fmla="+- 0 0 -180"/>
              <a:gd name="f14" fmla="abs f5"/>
              <a:gd name="f15" fmla="abs f6"/>
              <a:gd name="f16" fmla="abs f7"/>
              <a:gd name="f17" fmla="val f8"/>
              <a:gd name="f18" fmla="val f11"/>
              <a:gd name="f19" fmla="+- 2700000 f3 0"/>
              <a:gd name="f20" fmla="*/ f12 f2 1"/>
              <a:gd name="f21" fmla="*/ f13 f2 1"/>
              <a:gd name="f22" fmla="?: f14 f5 1"/>
              <a:gd name="f23" fmla="?: f15 f6 1"/>
              <a:gd name="f24" fmla="?: f16 f7 1"/>
              <a:gd name="f25" fmla="*/ f19 f9 1"/>
              <a:gd name="f26" fmla="*/ f20 1 f4"/>
              <a:gd name="f27" fmla="*/ f21 1 f4"/>
              <a:gd name="f28" fmla="*/ f22 1 21600"/>
              <a:gd name="f29" fmla="*/ f23 1 21600"/>
              <a:gd name="f30" fmla="*/ 21600 f22 1"/>
              <a:gd name="f31" fmla="*/ 21600 f23 1"/>
              <a:gd name="f32" fmla="*/ f25 1 f2"/>
              <a:gd name="f33" fmla="+- f26 0 f3"/>
              <a:gd name="f34" fmla="+- f27 0 f3"/>
              <a:gd name="f35" fmla="min f29 f28"/>
              <a:gd name="f36" fmla="*/ f30 1 f24"/>
              <a:gd name="f37" fmla="*/ f31 1 f24"/>
              <a:gd name="f38" fmla="+- 0 0 f32"/>
              <a:gd name="f39" fmla="val f36"/>
              <a:gd name="f40" fmla="val f37"/>
              <a:gd name="f41" fmla="+- 0 0 f38"/>
              <a:gd name="f42" fmla="*/ f17 f35 1"/>
              <a:gd name="f43" fmla="+- f40 0 f17"/>
              <a:gd name="f44" fmla="+- f39 0 f17"/>
              <a:gd name="f45" fmla="*/ f41 f2 1"/>
              <a:gd name="f46" fmla="*/ f43 1 2"/>
              <a:gd name="f47" fmla="*/ f44 1 2"/>
              <a:gd name="f48" fmla="min f44 f43"/>
              <a:gd name="f49" fmla="*/ f45 1 f9"/>
              <a:gd name="f50" fmla="+- f17 f46 0"/>
              <a:gd name="f51" fmla="+- f17 f47 0"/>
              <a:gd name="f52" fmla="*/ f48 f18 1"/>
              <a:gd name="f53" fmla="+- f49 0 f3"/>
              <a:gd name="f54" fmla="*/ f47 f35 1"/>
              <a:gd name="f55" fmla="*/ f46 f35 1"/>
              <a:gd name="f56" fmla="*/ f52 1 100000"/>
              <a:gd name="f57" fmla="cos 1 f53"/>
              <a:gd name="f58" fmla="sin 1 f53"/>
              <a:gd name="f59" fmla="*/ f50 f35 1"/>
              <a:gd name="f60" fmla="+- f47 0 f56"/>
              <a:gd name="f61" fmla="+- f46 0 f56"/>
              <a:gd name="f62" fmla="+- 0 0 f57"/>
              <a:gd name="f63" fmla="+- 0 0 f58"/>
              <a:gd name="f64" fmla="*/ f56 f35 1"/>
              <a:gd name="f65" fmla="+- 0 0 f62"/>
              <a:gd name="f66" fmla="+- 0 0 f63"/>
              <a:gd name="f67" fmla="*/ f60 f35 1"/>
              <a:gd name="f68" fmla="*/ f61 f35 1"/>
              <a:gd name="f69" fmla="*/ f65 f47 1"/>
              <a:gd name="f70" fmla="*/ f66 f46 1"/>
              <a:gd name="f71" fmla="+- f51 0 f69"/>
              <a:gd name="f72" fmla="+- f51 f69 0"/>
              <a:gd name="f73" fmla="+- f50 0 f70"/>
              <a:gd name="f74" fmla="+- f50 f70 0"/>
              <a:gd name="f75" fmla="*/ f71 f35 1"/>
              <a:gd name="f76" fmla="*/ f73 f35 1"/>
              <a:gd name="f77" fmla="*/ f72 f35 1"/>
              <a:gd name="f78" fmla="*/ f74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75" y="f76"/>
              </a:cxn>
              <a:cxn ang="f34">
                <a:pos x="f75" y="f78"/>
              </a:cxn>
              <a:cxn ang="f34">
                <a:pos x="f77" y="f78"/>
              </a:cxn>
              <a:cxn ang="f33">
                <a:pos x="f77" y="f76"/>
              </a:cxn>
            </a:cxnLst>
            <a:rect l="f75" t="f76" r="f77" b="f78"/>
            <a:pathLst>
              <a:path>
                <a:moveTo>
                  <a:pt x="f42" y="f59"/>
                </a:moveTo>
                <a:arcTo wR="f54" hR="f55" stAng="f2" swAng="f1"/>
                <a:close/>
                <a:moveTo>
                  <a:pt x="f64" y="f59"/>
                </a:moveTo>
                <a:arcTo wR="f67" hR="f68" stAng="f2" swAng="f1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2400" b="0" i="0" u="none" strike="noStrike" kern="0" cap="none" spc="0" baseline="0">
              <a:solidFill>
                <a:srgbClr val="A01727"/>
              </a:solidFill>
              <a:uFillTx/>
              <a:latin typeface="Oswald"/>
              <a:ea typeface="Oswald"/>
              <a:cs typeface="Oswald"/>
            </a:endParaRPr>
          </a:p>
        </p:txBody>
      </p:sp>
      <p:sp>
        <p:nvSpPr>
          <p:cNvPr id="4" name="Google Shape;1048;p77">
            <a:extLst>
              <a:ext uri="{FF2B5EF4-FFF2-40B4-BE49-F238E27FC236}">
                <a16:creationId xmlns:a16="http://schemas.microsoft.com/office/drawing/2014/main" id="{9FCCF653-D719-3A04-4F41-EB67F2C3B552}"/>
              </a:ext>
            </a:extLst>
          </p:cNvPr>
          <p:cNvSpPr/>
          <p:nvPr/>
        </p:nvSpPr>
        <p:spPr>
          <a:xfrm flipH="1">
            <a:off x="3386498" y="1721001"/>
            <a:ext cx="2399403" cy="2399403"/>
          </a:xfrm>
          <a:custGeom>
            <a:avLst>
              <a:gd name="f11" fmla="val 4716"/>
            </a:avLst>
            <a:gdLst>
              <a:gd name="f1" fmla="val 21600000"/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21600000"/>
              <a:gd name="f11" fmla="val 4716"/>
              <a:gd name="f12" fmla="+- 0 0 -360"/>
              <a:gd name="f13" fmla="+- 0 0 -180"/>
              <a:gd name="f14" fmla="abs f5"/>
              <a:gd name="f15" fmla="abs f6"/>
              <a:gd name="f16" fmla="abs f7"/>
              <a:gd name="f17" fmla="val f8"/>
              <a:gd name="f18" fmla="val f11"/>
              <a:gd name="f19" fmla="+- 2700000 f3 0"/>
              <a:gd name="f20" fmla="*/ f12 f2 1"/>
              <a:gd name="f21" fmla="*/ f13 f2 1"/>
              <a:gd name="f22" fmla="?: f14 f5 1"/>
              <a:gd name="f23" fmla="?: f15 f6 1"/>
              <a:gd name="f24" fmla="?: f16 f7 1"/>
              <a:gd name="f25" fmla="*/ f19 f9 1"/>
              <a:gd name="f26" fmla="*/ f20 1 f4"/>
              <a:gd name="f27" fmla="*/ f21 1 f4"/>
              <a:gd name="f28" fmla="*/ f22 1 21600"/>
              <a:gd name="f29" fmla="*/ f23 1 21600"/>
              <a:gd name="f30" fmla="*/ 21600 f22 1"/>
              <a:gd name="f31" fmla="*/ 21600 f23 1"/>
              <a:gd name="f32" fmla="*/ f25 1 f2"/>
              <a:gd name="f33" fmla="+- f26 0 f3"/>
              <a:gd name="f34" fmla="+- f27 0 f3"/>
              <a:gd name="f35" fmla="min f29 f28"/>
              <a:gd name="f36" fmla="*/ f30 1 f24"/>
              <a:gd name="f37" fmla="*/ f31 1 f24"/>
              <a:gd name="f38" fmla="+- 0 0 f32"/>
              <a:gd name="f39" fmla="val f36"/>
              <a:gd name="f40" fmla="val f37"/>
              <a:gd name="f41" fmla="+- 0 0 f38"/>
              <a:gd name="f42" fmla="*/ f17 f35 1"/>
              <a:gd name="f43" fmla="+- f40 0 f17"/>
              <a:gd name="f44" fmla="+- f39 0 f17"/>
              <a:gd name="f45" fmla="*/ f41 f2 1"/>
              <a:gd name="f46" fmla="*/ f43 1 2"/>
              <a:gd name="f47" fmla="*/ f44 1 2"/>
              <a:gd name="f48" fmla="min f44 f43"/>
              <a:gd name="f49" fmla="*/ f45 1 f9"/>
              <a:gd name="f50" fmla="+- f17 f46 0"/>
              <a:gd name="f51" fmla="+- f17 f47 0"/>
              <a:gd name="f52" fmla="*/ f48 f18 1"/>
              <a:gd name="f53" fmla="+- f49 0 f3"/>
              <a:gd name="f54" fmla="*/ f47 f35 1"/>
              <a:gd name="f55" fmla="*/ f46 f35 1"/>
              <a:gd name="f56" fmla="*/ f52 1 100000"/>
              <a:gd name="f57" fmla="cos 1 f53"/>
              <a:gd name="f58" fmla="sin 1 f53"/>
              <a:gd name="f59" fmla="*/ f50 f35 1"/>
              <a:gd name="f60" fmla="+- f47 0 f56"/>
              <a:gd name="f61" fmla="+- f46 0 f56"/>
              <a:gd name="f62" fmla="+- 0 0 f57"/>
              <a:gd name="f63" fmla="+- 0 0 f58"/>
              <a:gd name="f64" fmla="*/ f56 f35 1"/>
              <a:gd name="f65" fmla="+- 0 0 f62"/>
              <a:gd name="f66" fmla="+- 0 0 f63"/>
              <a:gd name="f67" fmla="*/ f60 f35 1"/>
              <a:gd name="f68" fmla="*/ f61 f35 1"/>
              <a:gd name="f69" fmla="*/ f65 f47 1"/>
              <a:gd name="f70" fmla="*/ f66 f46 1"/>
              <a:gd name="f71" fmla="+- f51 0 f69"/>
              <a:gd name="f72" fmla="+- f51 f69 0"/>
              <a:gd name="f73" fmla="+- f50 0 f70"/>
              <a:gd name="f74" fmla="+- f50 f70 0"/>
              <a:gd name="f75" fmla="*/ f71 f35 1"/>
              <a:gd name="f76" fmla="*/ f73 f35 1"/>
              <a:gd name="f77" fmla="*/ f72 f35 1"/>
              <a:gd name="f78" fmla="*/ f74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75" y="f76"/>
              </a:cxn>
              <a:cxn ang="f34">
                <a:pos x="f75" y="f78"/>
              </a:cxn>
              <a:cxn ang="f34">
                <a:pos x="f77" y="f78"/>
              </a:cxn>
              <a:cxn ang="f33">
                <a:pos x="f77" y="f76"/>
              </a:cxn>
            </a:cxnLst>
            <a:rect l="f75" t="f76" r="f77" b="f78"/>
            <a:pathLst>
              <a:path>
                <a:moveTo>
                  <a:pt x="f42" y="f59"/>
                </a:moveTo>
                <a:arcTo wR="f54" hR="f55" stAng="f2" swAng="f1"/>
                <a:close/>
                <a:moveTo>
                  <a:pt x="f64" y="f59"/>
                </a:moveTo>
                <a:arcTo wR="f67" hR="f68" stAng="f2" swAng="f1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2400" b="0" i="0" u="none" strike="noStrike" kern="0" cap="none" spc="0" baseline="0">
              <a:solidFill>
                <a:srgbClr val="A01727"/>
              </a:solidFill>
              <a:uFillTx/>
              <a:latin typeface="Oswald"/>
              <a:ea typeface="Oswald"/>
              <a:cs typeface="Oswald"/>
            </a:endParaRPr>
          </a:p>
        </p:txBody>
      </p:sp>
      <p:sp>
        <p:nvSpPr>
          <p:cNvPr id="5" name="Google Shape;1049;p77">
            <a:extLst>
              <a:ext uri="{FF2B5EF4-FFF2-40B4-BE49-F238E27FC236}">
                <a16:creationId xmlns:a16="http://schemas.microsoft.com/office/drawing/2014/main" id="{372CFF0F-1AF3-F1E1-0A4A-3E91674340CF}"/>
              </a:ext>
            </a:extLst>
          </p:cNvPr>
          <p:cNvSpPr/>
          <p:nvPr/>
        </p:nvSpPr>
        <p:spPr>
          <a:xfrm flipH="1">
            <a:off x="4099785" y="2434077"/>
            <a:ext cx="973195" cy="973195"/>
          </a:xfrm>
          <a:custGeom>
            <a:avLst>
              <a:gd name="f11" fmla="val 10182"/>
            </a:avLst>
            <a:gdLst>
              <a:gd name="f1" fmla="val 21600000"/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ss"/>
              <a:gd name="f8" fmla="val 0"/>
              <a:gd name="f9" fmla="*/ 5419351 1 1725033"/>
              <a:gd name="f10" fmla="+- 0 0 21600000"/>
              <a:gd name="f11" fmla="val 10182"/>
              <a:gd name="f12" fmla="+- 0 0 -360"/>
              <a:gd name="f13" fmla="+- 0 0 -180"/>
              <a:gd name="f14" fmla="abs f5"/>
              <a:gd name="f15" fmla="abs f6"/>
              <a:gd name="f16" fmla="abs f7"/>
              <a:gd name="f17" fmla="val f8"/>
              <a:gd name="f18" fmla="val f11"/>
              <a:gd name="f19" fmla="+- 2700000 f3 0"/>
              <a:gd name="f20" fmla="*/ f12 f2 1"/>
              <a:gd name="f21" fmla="*/ f13 f2 1"/>
              <a:gd name="f22" fmla="?: f14 f5 1"/>
              <a:gd name="f23" fmla="?: f15 f6 1"/>
              <a:gd name="f24" fmla="?: f16 f7 1"/>
              <a:gd name="f25" fmla="*/ f19 f9 1"/>
              <a:gd name="f26" fmla="*/ f20 1 f4"/>
              <a:gd name="f27" fmla="*/ f21 1 f4"/>
              <a:gd name="f28" fmla="*/ f22 1 21600"/>
              <a:gd name="f29" fmla="*/ f23 1 21600"/>
              <a:gd name="f30" fmla="*/ 21600 f22 1"/>
              <a:gd name="f31" fmla="*/ 21600 f23 1"/>
              <a:gd name="f32" fmla="*/ f25 1 f2"/>
              <a:gd name="f33" fmla="+- f26 0 f3"/>
              <a:gd name="f34" fmla="+- f27 0 f3"/>
              <a:gd name="f35" fmla="min f29 f28"/>
              <a:gd name="f36" fmla="*/ f30 1 f24"/>
              <a:gd name="f37" fmla="*/ f31 1 f24"/>
              <a:gd name="f38" fmla="+- 0 0 f32"/>
              <a:gd name="f39" fmla="val f36"/>
              <a:gd name="f40" fmla="val f37"/>
              <a:gd name="f41" fmla="+- 0 0 f38"/>
              <a:gd name="f42" fmla="*/ f17 f35 1"/>
              <a:gd name="f43" fmla="+- f40 0 f17"/>
              <a:gd name="f44" fmla="+- f39 0 f17"/>
              <a:gd name="f45" fmla="*/ f41 f2 1"/>
              <a:gd name="f46" fmla="*/ f43 1 2"/>
              <a:gd name="f47" fmla="*/ f44 1 2"/>
              <a:gd name="f48" fmla="min f44 f43"/>
              <a:gd name="f49" fmla="*/ f45 1 f9"/>
              <a:gd name="f50" fmla="+- f17 f46 0"/>
              <a:gd name="f51" fmla="+- f17 f47 0"/>
              <a:gd name="f52" fmla="*/ f48 f18 1"/>
              <a:gd name="f53" fmla="+- f49 0 f3"/>
              <a:gd name="f54" fmla="*/ f47 f35 1"/>
              <a:gd name="f55" fmla="*/ f46 f35 1"/>
              <a:gd name="f56" fmla="*/ f52 1 100000"/>
              <a:gd name="f57" fmla="cos 1 f53"/>
              <a:gd name="f58" fmla="sin 1 f53"/>
              <a:gd name="f59" fmla="*/ f50 f35 1"/>
              <a:gd name="f60" fmla="+- f47 0 f56"/>
              <a:gd name="f61" fmla="+- f46 0 f56"/>
              <a:gd name="f62" fmla="+- 0 0 f57"/>
              <a:gd name="f63" fmla="+- 0 0 f58"/>
              <a:gd name="f64" fmla="*/ f56 f35 1"/>
              <a:gd name="f65" fmla="+- 0 0 f62"/>
              <a:gd name="f66" fmla="+- 0 0 f63"/>
              <a:gd name="f67" fmla="*/ f60 f35 1"/>
              <a:gd name="f68" fmla="*/ f61 f35 1"/>
              <a:gd name="f69" fmla="*/ f65 f47 1"/>
              <a:gd name="f70" fmla="*/ f66 f46 1"/>
              <a:gd name="f71" fmla="+- f51 0 f69"/>
              <a:gd name="f72" fmla="+- f51 f69 0"/>
              <a:gd name="f73" fmla="+- f50 0 f70"/>
              <a:gd name="f74" fmla="+- f50 f70 0"/>
              <a:gd name="f75" fmla="*/ f71 f35 1"/>
              <a:gd name="f76" fmla="*/ f73 f35 1"/>
              <a:gd name="f77" fmla="*/ f72 f35 1"/>
              <a:gd name="f78" fmla="*/ f74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75" y="f76"/>
              </a:cxn>
              <a:cxn ang="f34">
                <a:pos x="f75" y="f78"/>
              </a:cxn>
              <a:cxn ang="f34">
                <a:pos x="f77" y="f78"/>
              </a:cxn>
              <a:cxn ang="f33">
                <a:pos x="f77" y="f76"/>
              </a:cxn>
            </a:cxnLst>
            <a:rect l="f75" t="f76" r="f77" b="f78"/>
            <a:pathLst>
              <a:path>
                <a:moveTo>
                  <a:pt x="f42" y="f59"/>
                </a:moveTo>
                <a:arcTo wR="f54" hR="f55" stAng="f2" swAng="f1"/>
                <a:close/>
                <a:moveTo>
                  <a:pt x="f64" y="f59"/>
                </a:moveTo>
                <a:arcTo wR="f67" hR="f68" stAng="f2" swAng="f1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B4B4B4"/>
              </a:solidFill>
              <a:uFillTx/>
              <a:latin typeface="Cabin"/>
              <a:ea typeface="Cabin"/>
              <a:cs typeface="Cabin"/>
            </a:endParaRPr>
          </a:p>
        </p:txBody>
      </p:sp>
      <p:sp>
        <p:nvSpPr>
          <p:cNvPr id="6" name="Google Shape;1050;p77">
            <a:extLst>
              <a:ext uri="{FF2B5EF4-FFF2-40B4-BE49-F238E27FC236}">
                <a16:creationId xmlns:a16="http://schemas.microsoft.com/office/drawing/2014/main" id="{77A8F022-9F51-09C3-0620-410C2B71C445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FAVOURITE MOTORCYCLING FORMS</a:t>
            </a:r>
          </a:p>
        </p:txBody>
      </p:sp>
      <p:sp>
        <p:nvSpPr>
          <p:cNvPr id="7" name="Google Shape;1051;p77">
            <a:extLst>
              <a:ext uri="{FF2B5EF4-FFF2-40B4-BE49-F238E27FC236}">
                <a16:creationId xmlns:a16="http://schemas.microsoft.com/office/drawing/2014/main" id="{EBAE730B-4E41-65D9-999F-B0AE38FF4841}"/>
              </a:ext>
            </a:extLst>
          </p:cNvPr>
          <p:cNvSpPr txBox="1"/>
          <p:nvPr/>
        </p:nvSpPr>
        <p:spPr>
          <a:xfrm>
            <a:off x="1167551" y="4262448"/>
            <a:ext cx="1944901" cy="2571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Jupiter is a gas giant</a:t>
            </a:r>
          </a:p>
        </p:txBody>
      </p:sp>
      <p:sp>
        <p:nvSpPr>
          <p:cNvPr id="8" name="Google Shape;1052;p77">
            <a:extLst>
              <a:ext uri="{FF2B5EF4-FFF2-40B4-BE49-F238E27FC236}">
                <a16:creationId xmlns:a16="http://schemas.microsoft.com/office/drawing/2014/main" id="{A4B04885-0918-2510-8E70-F8096425D0F8}"/>
              </a:ext>
            </a:extLst>
          </p:cNvPr>
          <p:cNvSpPr txBox="1"/>
          <p:nvPr/>
        </p:nvSpPr>
        <p:spPr>
          <a:xfrm>
            <a:off x="1167551" y="1804879"/>
            <a:ext cx="1628098" cy="8445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ROAD RIDING</a:t>
            </a:r>
          </a:p>
        </p:txBody>
      </p:sp>
      <p:sp>
        <p:nvSpPr>
          <p:cNvPr id="9" name="Google Shape;1053;p77">
            <a:extLst>
              <a:ext uri="{FF2B5EF4-FFF2-40B4-BE49-F238E27FC236}">
                <a16:creationId xmlns:a16="http://schemas.microsoft.com/office/drawing/2014/main" id="{919928A5-0A7E-F08E-91D0-A003280E6F6D}"/>
              </a:ext>
            </a:extLst>
          </p:cNvPr>
          <p:cNvSpPr txBox="1"/>
          <p:nvPr/>
        </p:nvSpPr>
        <p:spPr>
          <a:xfrm>
            <a:off x="1167551" y="2661973"/>
            <a:ext cx="1944901" cy="23879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Mars is a cold planet</a:t>
            </a:r>
          </a:p>
        </p:txBody>
      </p:sp>
      <p:sp>
        <p:nvSpPr>
          <p:cNvPr id="10" name="Google Shape;1054;p77">
            <a:extLst>
              <a:ext uri="{FF2B5EF4-FFF2-40B4-BE49-F238E27FC236}">
                <a16:creationId xmlns:a16="http://schemas.microsoft.com/office/drawing/2014/main" id="{509D858F-D59C-6262-7FB2-A29921DCB1BE}"/>
              </a:ext>
            </a:extLst>
          </p:cNvPr>
          <p:cNvSpPr txBox="1"/>
          <p:nvPr/>
        </p:nvSpPr>
        <p:spPr>
          <a:xfrm>
            <a:off x="6348350" y="1804879"/>
            <a:ext cx="1628098" cy="8445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CIRCUIT RACING</a:t>
            </a:r>
          </a:p>
        </p:txBody>
      </p:sp>
      <p:sp>
        <p:nvSpPr>
          <p:cNvPr id="11" name="Google Shape;1055;p77">
            <a:extLst>
              <a:ext uri="{FF2B5EF4-FFF2-40B4-BE49-F238E27FC236}">
                <a16:creationId xmlns:a16="http://schemas.microsoft.com/office/drawing/2014/main" id="{EF845BB6-E036-92ED-929D-1763F285019A}"/>
              </a:ext>
            </a:extLst>
          </p:cNvPr>
          <p:cNvSpPr txBox="1"/>
          <p:nvPr/>
        </p:nvSpPr>
        <p:spPr>
          <a:xfrm>
            <a:off x="6031546" y="2661973"/>
            <a:ext cx="1944901" cy="2571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We all live on Earth</a:t>
            </a:r>
          </a:p>
        </p:txBody>
      </p:sp>
      <p:sp>
        <p:nvSpPr>
          <p:cNvPr id="12" name="Google Shape;1056;p77">
            <a:extLst>
              <a:ext uri="{FF2B5EF4-FFF2-40B4-BE49-F238E27FC236}">
                <a16:creationId xmlns:a16="http://schemas.microsoft.com/office/drawing/2014/main" id="{02F7FD06-BF71-27AD-DE7B-7979A98FB0C0}"/>
              </a:ext>
            </a:extLst>
          </p:cNvPr>
          <p:cNvSpPr txBox="1"/>
          <p:nvPr/>
        </p:nvSpPr>
        <p:spPr>
          <a:xfrm>
            <a:off x="1167551" y="3418008"/>
            <a:ext cx="1628098" cy="8445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ROAD RACING</a:t>
            </a:r>
          </a:p>
        </p:txBody>
      </p:sp>
      <p:sp>
        <p:nvSpPr>
          <p:cNvPr id="13" name="Google Shape;1057;p77">
            <a:extLst>
              <a:ext uri="{FF2B5EF4-FFF2-40B4-BE49-F238E27FC236}">
                <a16:creationId xmlns:a16="http://schemas.microsoft.com/office/drawing/2014/main" id="{F1679D3A-897E-1FD1-C121-F7370021FA7D}"/>
              </a:ext>
            </a:extLst>
          </p:cNvPr>
          <p:cNvSpPr txBox="1"/>
          <p:nvPr/>
        </p:nvSpPr>
        <p:spPr>
          <a:xfrm>
            <a:off x="6348350" y="3417999"/>
            <a:ext cx="1628098" cy="8445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rPr>
              <a:t>MOTOCROSS RACING</a:t>
            </a:r>
          </a:p>
        </p:txBody>
      </p:sp>
      <p:sp>
        <p:nvSpPr>
          <p:cNvPr id="14" name="Google Shape;1058;p77">
            <a:extLst>
              <a:ext uri="{FF2B5EF4-FFF2-40B4-BE49-F238E27FC236}">
                <a16:creationId xmlns:a16="http://schemas.microsoft.com/office/drawing/2014/main" id="{6D1B0628-4619-065F-1CE7-0002D9D9E563}"/>
              </a:ext>
            </a:extLst>
          </p:cNvPr>
          <p:cNvSpPr txBox="1"/>
          <p:nvPr/>
        </p:nvSpPr>
        <p:spPr>
          <a:xfrm>
            <a:off x="6031546" y="4262448"/>
            <a:ext cx="1944901" cy="2571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Venus is a hot planet</a:t>
            </a:r>
          </a:p>
        </p:txBody>
      </p:sp>
      <p:cxnSp>
        <p:nvCxnSpPr>
          <p:cNvPr id="15" name="Google Shape;1059;p77">
            <a:extLst>
              <a:ext uri="{FF2B5EF4-FFF2-40B4-BE49-F238E27FC236}">
                <a16:creationId xmlns:a16="http://schemas.microsoft.com/office/drawing/2014/main" id="{2B2DCE4B-563A-1E64-E381-3E50CD593A32}"/>
              </a:ext>
            </a:extLst>
          </p:cNvPr>
          <p:cNvCxnSpPr>
            <a:stCxn id="8" idx="3"/>
            <a:endCxn id="4" idx="7"/>
          </p:cNvCxnSpPr>
          <p:nvPr/>
        </p:nvCxnSpPr>
        <p:spPr>
          <a:xfrm flipV="1">
            <a:off x="2795649" y="2072385"/>
            <a:ext cx="942233" cy="154746"/>
          </a:xfrm>
          <a:prstGeom prst="bentConnector4">
            <a:avLst>
              <a:gd name="adj1" fmla="val 31354"/>
              <a:gd name="adj2" fmla="val 474797"/>
            </a:avLst>
          </a:prstGeom>
          <a:noFill/>
          <a:ln w="19046" cap="flat">
            <a:solidFill>
              <a:srgbClr val="656565"/>
            </a:solidFill>
            <a:prstDash val="solid"/>
            <a:round/>
          </a:ln>
        </p:spPr>
      </p:cxnSp>
      <p:cxnSp>
        <p:nvCxnSpPr>
          <p:cNvPr id="16" name="Google Shape;1060;p77">
            <a:extLst>
              <a:ext uri="{FF2B5EF4-FFF2-40B4-BE49-F238E27FC236}">
                <a16:creationId xmlns:a16="http://schemas.microsoft.com/office/drawing/2014/main" id="{43AFEF85-205A-28CB-4F7B-B1AE63ED7CF5}"/>
              </a:ext>
            </a:extLst>
          </p:cNvPr>
          <p:cNvCxnSpPr>
            <a:stCxn id="12" idx="3"/>
            <a:endCxn id="3" idx="1"/>
          </p:cNvCxnSpPr>
          <p:nvPr/>
        </p:nvCxnSpPr>
        <p:spPr>
          <a:xfrm flipV="1">
            <a:off x="2795649" y="2920058"/>
            <a:ext cx="818763" cy="920202"/>
          </a:xfrm>
          <a:prstGeom prst="bentConnector3">
            <a:avLst>
              <a:gd name="adj1" fmla="val 50000"/>
            </a:avLst>
          </a:prstGeom>
          <a:noFill/>
          <a:ln w="19046" cap="flat">
            <a:solidFill>
              <a:srgbClr val="656565"/>
            </a:solidFill>
            <a:prstDash val="solid"/>
            <a:round/>
          </a:ln>
        </p:spPr>
      </p:cxnSp>
      <p:sp>
        <p:nvSpPr>
          <p:cNvPr id="17" name="Google Shape;1061;p77">
            <a:extLst>
              <a:ext uri="{FF2B5EF4-FFF2-40B4-BE49-F238E27FC236}">
                <a16:creationId xmlns:a16="http://schemas.microsoft.com/office/drawing/2014/main" id="{14BBC6F8-C6F5-C62E-19C4-9DBA2CA67D6C}"/>
              </a:ext>
            </a:extLst>
          </p:cNvPr>
          <p:cNvSpPr/>
          <p:nvPr/>
        </p:nvSpPr>
        <p:spPr>
          <a:xfrm>
            <a:off x="4391963" y="2705343"/>
            <a:ext cx="380692" cy="448933"/>
          </a:xfrm>
          <a:custGeom>
            <a:avLst/>
            <a:gdLst>
              <a:gd name="f0" fmla="val w"/>
              <a:gd name="f1" fmla="val h"/>
              <a:gd name="f2" fmla="val 0"/>
              <a:gd name="f3" fmla="val 9069"/>
              <a:gd name="f4" fmla="val 10694"/>
              <a:gd name="f5" fmla="val 519"/>
              <a:gd name="f6" fmla="val 835"/>
              <a:gd name="f7" fmla="val 1424"/>
              <a:gd name="f8" fmla="val 1049"/>
              <a:gd name="f9" fmla="val 1376"/>
              <a:gd name="f10" fmla="val 1311"/>
              <a:gd name="f11" fmla="val 709"/>
              <a:gd name="f12" fmla="val 1168"/>
              <a:gd name="f13" fmla="val 8568"/>
              <a:gd name="f14" fmla="val 8378"/>
              <a:gd name="f15" fmla="val 7711"/>
              <a:gd name="f16" fmla="val 7639"/>
              <a:gd name="f17" fmla="val 1948"/>
              <a:gd name="f18" fmla="val 2144"/>
              <a:gd name="f19" fmla="val 1900"/>
              <a:gd name="f20" fmla="val 2240"/>
              <a:gd name="f21" fmla="val 1233"/>
              <a:gd name="f22" fmla="val 2406"/>
              <a:gd name="f23" fmla="val 1209"/>
              <a:gd name="f24" fmla="val 1186"/>
              <a:gd name="f25" fmla="val 2382"/>
              <a:gd name="f26" fmla="val 2359"/>
              <a:gd name="f27" fmla="val 2311"/>
              <a:gd name="f28" fmla="val 7115"/>
              <a:gd name="f29" fmla="val 2121"/>
              <a:gd name="f30" fmla="val 7854"/>
              <a:gd name="f31" fmla="val 7877"/>
              <a:gd name="f32" fmla="val 7901"/>
              <a:gd name="f33" fmla="val 2335"/>
              <a:gd name="f34" fmla="val 7830"/>
              <a:gd name="f35" fmla="val 7163"/>
              <a:gd name="f36" fmla="val 2472"/>
              <a:gd name="f37" fmla="val 2811"/>
              <a:gd name="f38" fmla="val 3877"/>
              <a:gd name="f39" fmla="val 3597"/>
              <a:gd name="f40" fmla="val 3835"/>
              <a:gd name="f41" fmla="val 2543"/>
              <a:gd name="f42" fmla="val 6615"/>
              <a:gd name="f43" fmla="val 6544"/>
              <a:gd name="f44" fmla="val 5210"/>
              <a:gd name="f45" fmla="val 3621"/>
              <a:gd name="f46" fmla="val 5829"/>
              <a:gd name="f47" fmla="val 930"/>
              <a:gd name="f48" fmla="val 6782"/>
              <a:gd name="f49" fmla="val 1073"/>
              <a:gd name="f50" fmla="val 1239"/>
              <a:gd name="f51" fmla="val 1263"/>
              <a:gd name="f52" fmla="val 6520"/>
              <a:gd name="f53" fmla="val 1287"/>
              <a:gd name="f54" fmla="val 6472"/>
              <a:gd name="f55" fmla="val 1382"/>
              <a:gd name="f56" fmla="val 6496"/>
              <a:gd name="f57" fmla="val 1454"/>
              <a:gd name="f58" fmla="val 1525"/>
              <a:gd name="f59" fmla="val 6568"/>
              <a:gd name="f60" fmla="val 1573"/>
              <a:gd name="f61" fmla="val 6639"/>
              <a:gd name="f62" fmla="val 6758"/>
              <a:gd name="f63" fmla="val 6663"/>
              <a:gd name="f64" fmla="val 2430"/>
              <a:gd name="f65" fmla="val 4996"/>
              <a:gd name="f66" fmla="val 3383"/>
              <a:gd name="f67" fmla="val 4924"/>
              <a:gd name="f68" fmla="val 3406"/>
              <a:gd name="f69" fmla="val 4901"/>
              <a:gd name="f70" fmla="val 3454"/>
              <a:gd name="f71" fmla="val 3526"/>
              <a:gd name="f72" fmla="val 4026"/>
              <a:gd name="f73" fmla="val 4073"/>
              <a:gd name="f74" fmla="val 4121"/>
              <a:gd name="f75" fmla="val 4972"/>
              <a:gd name="f76" fmla="val 4145"/>
              <a:gd name="f77" fmla="val 4169"/>
              <a:gd name="f78" fmla="val 5020"/>
              <a:gd name="f79" fmla="val 5067"/>
              <a:gd name="f80" fmla="val 5091"/>
              <a:gd name="f81" fmla="val 3930"/>
              <a:gd name="f82" fmla="val 3978"/>
              <a:gd name="f83" fmla="val 5401"/>
              <a:gd name="f84" fmla="val 4931"/>
              <a:gd name="f85" fmla="val 3710"/>
              <a:gd name="f86" fmla="val 2591"/>
              <a:gd name="f87" fmla="val 4019"/>
              <a:gd name="f88" fmla="val 4043"/>
              <a:gd name="f89" fmla="val 4091"/>
              <a:gd name="f90" fmla="val 4115"/>
              <a:gd name="f91" fmla="val 4139"/>
              <a:gd name="f92" fmla="val 4186"/>
              <a:gd name="f93" fmla="val 4210"/>
              <a:gd name="f94" fmla="val 4162"/>
              <a:gd name="f95" fmla="val 2448"/>
              <a:gd name="f96" fmla="val 2352"/>
              <a:gd name="f97" fmla="val 2614"/>
              <a:gd name="f98" fmla="val 2638"/>
              <a:gd name="f99" fmla="val 2495"/>
              <a:gd name="f100" fmla="val 2329"/>
              <a:gd name="f101" fmla="val 2305"/>
              <a:gd name="f102" fmla="val 3234"/>
              <a:gd name="f103" fmla="val 3829"/>
              <a:gd name="f104" fmla="val 1787"/>
              <a:gd name="f105" fmla="val 3853"/>
              <a:gd name="f106" fmla="val 1835"/>
              <a:gd name="f107" fmla="val 3900"/>
              <a:gd name="f108" fmla="val 1859"/>
              <a:gd name="f109" fmla="val 3972"/>
              <a:gd name="f110" fmla="val 5139"/>
              <a:gd name="f111" fmla="val 5186"/>
              <a:gd name="f112" fmla="val 5234"/>
              <a:gd name="f113" fmla="val 5115"/>
              <a:gd name="f114" fmla="val 5216"/>
              <a:gd name="f115" fmla="val 5550"/>
              <a:gd name="f116" fmla="val 5526"/>
              <a:gd name="f117" fmla="val 5240"/>
              <a:gd name="f118" fmla="val 3472"/>
              <a:gd name="f119" fmla="val 5145"/>
              <a:gd name="f120" fmla="val 3519"/>
              <a:gd name="f121" fmla="val 5193"/>
              <a:gd name="f122" fmla="val 3567"/>
              <a:gd name="f123" fmla="val 3591"/>
              <a:gd name="f124" fmla="val 3638"/>
              <a:gd name="f125" fmla="val 4662"/>
              <a:gd name="f126" fmla="val 5502"/>
              <a:gd name="f127" fmla="val 4543"/>
              <a:gd name="f128" fmla="val 4505"/>
              <a:gd name="f129" fmla="val 5500"/>
              <a:gd name="f130" fmla="val 4466"/>
              <a:gd name="f131" fmla="val 5499"/>
              <a:gd name="f132" fmla="val 4428"/>
              <a:gd name="f133" fmla="val 4086"/>
              <a:gd name="f134" fmla="val 3750"/>
              <a:gd name="f135" fmla="val 5593"/>
              <a:gd name="f136" fmla="val 5764"/>
              <a:gd name="f137" fmla="val 5615"/>
              <a:gd name="f138" fmla="val 5121"/>
              <a:gd name="f139" fmla="val 5567"/>
              <a:gd name="f140" fmla="val 5740"/>
              <a:gd name="f141" fmla="val 5496"/>
              <a:gd name="f142" fmla="val 5693"/>
              <a:gd name="f143" fmla="val 5425"/>
              <a:gd name="f144" fmla="val 5669"/>
              <a:gd name="f145" fmla="val 5472"/>
              <a:gd name="f146" fmla="val 5520"/>
              <a:gd name="f147" fmla="val 2114"/>
              <a:gd name="f148" fmla="val 2525"/>
              <a:gd name="f149" fmla="val 2281"/>
              <a:gd name="f150" fmla="val 4097"/>
              <a:gd name="f151" fmla="val 3138"/>
              <a:gd name="f152" fmla="val 4859"/>
              <a:gd name="f153" fmla="val 6002"/>
              <a:gd name="f154" fmla="val 1995"/>
              <a:gd name="f155" fmla="val 4883"/>
              <a:gd name="f156" fmla="val 2859"/>
              <a:gd name="f157" fmla="val 6949"/>
              <a:gd name="f158" fmla="val 7092"/>
              <a:gd name="f159" fmla="val 5948"/>
              <a:gd name="f160" fmla="val 5925"/>
              <a:gd name="f161" fmla="val 5978"/>
              <a:gd name="f162" fmla="val 6734"/>
              <a:gd name="f163" fmla="val 4049"/>
              <a:gd name="f164" fmla="val 5312"/>
              <a:gd name="f165" fmla="val 2900"/>
              <a:gd name="f166" fmla="val 6217"/>
              <a:gd name="f167" fmla="val 2876"/>
              <a:gd name="f168" fmla="val 6264"/>
              <a:gd name="f169" fmla="val 2853"/>
              <a:gd name="f170" fmla="val 6288"/>
              <a:gd name="f171" fmla="val 6336"/>
              <a:gd name="f172" fmla="val 6359"/>
              <a:gd name="f173" fmla="val 6574"/>
              <a:gd name="f174" fmla="val 5716"/>
              <a:gd name="f175" fmla="val 6234"/>
              <a:gd name="f176" fmla="val 6210"/>
              <a:gd name="f177" fmla="val 6163"/>
              <a:gd name="f178" fmla="val 4523"/>
              <a:gd name="f179" fmla="val 5806"/>
              <a:gd name="f180" fmla="val 5032"/>
              <a:gd name="f181" fmla="val 5544"/>
              <a:gd name="f182" fmla="val 6014"/>
              <a:gd name="f183" fmla="val 6431"/>
              <a:gd name="f184" fmla="val 8050"/>
              <a:gd name="f185" fmla="val 8193"/>
              <a:gd name="f186" fmla="val 6860"/>
              <a:gd name="f187" fmla="val 6812"/>
              <a:gd name="f188" fmla="val 6741"/>
              <a:gd name="f189" fmla="val 5448"/>
              <a:gd name="f190" fmla="val 6717"/>
              <a:gd name="f191" fmla="val 6693"/>
              <a:gd name="f192" fmla="val 5377"/>
              <a:gd name="f193" fmla="val 5353"/>
              <a:gd name="f194" fmla="val 5329"/>
              <a:gd name="f195" fmla="val 5305"/>
              <a:gd name="f196" fmla="val 7241"/>
              <a:gd name="f197" fmla="val 3781"/>
              <a:gd name="f198" fmla="val 3758"/>
              <a:gd name="f199" fmla="val 3728"/>
              <a:gd name="f200" fmla="val 6705"/>
              <a:gd name="f201" fmla="val 3698"/>
              <a:gd name="f202" fmla="val 3668"/>
              <a:gd name="f203" fmla="val 3615"/>
              <a:gd name="f204" fmla="val 6764"/>
              <a:gd name="f205" fmla="val 3507"/>
              <a:gd name="f206" fmla="val 4014"/>
              <a:gd name="f207" fmla="val 3400"/>
              <a:gd name="f208" fmla="val 8479"/>
              <a:gd name="f209" fmla="val 8503"/>
              <a:gd name="f210" fmla="val 8979"/>
              <a:gd name="f211" fmla="val 5686"/>
              <a:gd name="f212" fmla="val 5591"/>
              <a:gd name="f213" fmla="val 7145"/>
              <a:gd name="f214" fmla="val 8408"/>
              <a:gd name="f215" fmla="val 8455"/>
              <a:gd name="f216" fmla="val 5258"/>
              <a:gd name="f217" fmla="val 5282"/>
              <a:gd name="f218" fmla="val 8527"/>
              <a:gd name="f219" fmla="val 9884"/>
              <a:gd name="f220" fmla="val 10170"/>
              <a:gd name="f221" fmla="val 10384"/>
              <a:gd name="f222" fmla="val 4805"/>
              <a:gd name="f223" fmla="val 4281"/>
              <a:gd name="f224" fmla="val 3805"/>
              <a:gd name="f225" fmla="val 4377"/>
              <a:gd name="f226" fmla="val 7503"/>
              <a:gd name="f227" fmla="val 10027"/>
              <a:gd name="f228" fmla="val 10098"/>
              <a:gd name="f229" fmla="val 4448"/>
              <a:gd name="f230" fmla="val 4639"/>
              <a:gd name="f231" fmla="val 4686"/>
              <a:gd name="f232" fmla="val 4147"/>
              <a:gd name="f233" fmla="val 3988"/>
              <a:gd name="f234" fmla="val 3998"/>
              <a:gd name="f235" fmla="val 319"/>
              <a:gd name="f236" fmla="val 4143"/>
              <a:gd name="f237" fmla="val 4156"/>
              <a:gd name="f238" fmla="val 4171"/>
              <a:gd name="f239" fmla="val 316"/>
              <a:gd name="f240" fmla="val 311"/>
              <a:gd name="f241" fmla="val 4305"/>
              <a:gd name="f242" fmla="val 4424"/>
              <a:gd name="f243" fmla="val 287"/>
              <a:gd name="f244" fmla="val 4948"/>
              <a:gd name="f245" fmla="val 358"/>
              <a:gd name="f246" fmla="val 5758"/>
              <a:gd name="f247" fmla="val 454"/>
              <a:gd name="f248" fmla="val 3305"/>
              <a:gd name="f249" fmla="val 3543"/>
              <a:gd name="f250" fmla="val 406"/>
              <a:gd name="f251" fmla="val 382"/>
              <a:gd name="f252" fmla="val 3686"/>
              <a:gd name="f253" fmla="val 3662"/>
              <a:gd name="f254" fmla="val 215"/>
              <a:gd name="f255" fmla="val 3642"/>
              <a:gd name="f256" fmla="val 153"/>
              <a:gd name="f257" fmla="val 3585"/>
              <a:gd name="f258" fmla="val 92"/>
              <a:gd name="f259" fmla="val 3509"/>
              <a:gd name="f260" fmla="val 3497"/>
              <a:gd name="f261" fmla="val 3484"/>
              <a:gd name="f262" fmla="val 93"/>
              <a:gd name="f263" fmla="val 96"/>
              <a:gd name="f264" fmla="val 3186"/>
              <a:gd name="f265" fmla="val 144"/>
              <a:gd name="f266" fmla="val 2995"/>
              <a:gd name="f267" fmla="val 192"/>
              <a:gd name="f268" fmla="val 430"/>
              <a:gd name="f269" fmla="val 3043"/>
              <a:gd name="f270" fmla="val 620"/>
              <a:gd name="f271" fmla="val 2090"/>
              <a:gd name="f272" fmla="val 787"/>
              <a:gd name="f273" fmla="val 858"/>
              <a:gd name="f274" fmla="val 954"/>
              <a:gd name="f275" fmla="val 1971"/>
              <a:gd name="f276" fmla="val 1144"/>
              <a:gd name="f277" fmla="val 1733"/>
              <a:gd name="f278" fmla="val 1757"/>
              <a:gd name="f279" fmla="val 1781"/>
              <a:gd name="f280" fmla="val 1638"/>
              <a:gd name="f281" fmla="val 763"/>
              <a:gd name="f282" fmla="val 233"/>
              <a:gd name="f283" fmla="val 222"/>
              <a:gd name="f284" fmla="val 428"/>
              <a:gd name="f285" fmla="val 212"/>
              <a:gd name="f286" fmla="val 427"/>
              <a:gd name="f287" fmla="val 202"/>
              <a:gd name="f288" fmla="val 77"/>
              <a:gd name="f289" fmla="val 558"/>
              <a:gd name="f290" fmla="val 66"/>
              <a:gd name="f291" fmla="val 668"/>
              <a:gd name="f292" fmla="val 471"/>
              <a:gd name="f293" fmla="val 1358"/>
              <a:gd name="f294" fmla="val 1406"/>
              <a:gd name="f295" fmla="val 1430"/>
              <a:gd name="f296" fmla="val 566"/>
              <a:gd name="f297" fmla="val 1448"/>
              <a:gd name="f298" fmla="val 1644"/>
              <a:gd name="f299" fmla="val 1495"/>
              <a:gd name="f300" fmla="val 1567"/>
              <a:gd name="f301" fmla="val 1614"/>
              <a:gd name="f302" fmla="val 1597"/>
              <a:gd name="f303" fmla="val 1686"/>
              <a:gd name="f304" fmla="val 2019"/>
              <a:gd name="f305" fmla="val 2043"/>
              <a:gd name="f306" fmla="val 1763"/>
              <a:gd name="f307" fmla="val 1162"/>
              <a:gd name="f308" fmla="val 1978"/>
              <a:gd name="f309" fmla="val 947"/>
              <a:gd name="f310" fmla="val 2025"/>
              <a:gd name="f311" fmla="val 828"/>
              <a:gd name="f312" fmla="val 900"/>
              <a:gd name="f313" fmla="val 924"/>
              <a:gd name="f314" fmla="val 971"/>
              <a:gd name="f315" fmla="val 2597"/>
              <a:gd name="f316" fmla="val 1066"/>
              <a:gd name="f317" fmla="val 2644"/>
              <a:gd name="f318" fmla="val 1114"/>
              <a:gd name="f319" fmla="val 2692"/>
              <a:gd name="f320" fmla="val 1245"/>
              <a:gd name="f321" fmla="val 2704"/>
              <a:gd name="f322" fmla="val 2710"/>
              <a:gd name="f323" fmla="val 1281"/>
              <a:gd name="f324" fmla="val 1299"/>
              <a:gd name="f325" fmla="val 1317"/>
              <a:gd name="f326" fmla="val 1328"/>
              <a:gd name="f327" fmla="val 2740"/>
              <a:gd name="f328" fmla="val 2764"/>
              <a:gd name="f329" fmla="val 2787"/>
              <a:gd name="f330" fmla="val 6883"/>
              <a:gd name="f331" fmla="val 1852"/>
              <a:gd name="f332" fmla="val 6169"/>
              <a:gd name="f333" fmla="val 7002"/>
              <a:gd name="f334" fmla="val 8169"/>
              <a:gd name="f335" fmla="val 8217"/>
              <a:gd name="f336" fmla="val 8288"/>
              <a:gd name="f337" fmla="val 2948"/>
              <a:gd name="f338" fmla="val 8312"/>
              <a:gd name="f339" fmla="val 3091"/>
              <a:gd name="f340" fmla="val 8360"/>
              <a:gd name="f341" fmla="val 8550"/>
              <a:gd name="f342" fmla="val 7836"/>
              <a:gd name="f343" fmla="val 7360"/>
              <a:gd name="f344" fmla="val 7288"/>
              <a:gd name="f345" fmla="val 7217"/>
              <a:gd name="f346" fmla="val 1709"/>
              <a:gd name="f347" fmla="val 7907"/>
              <a:gd name="f348" fmla="val 7955"/>
              <a:gd name="f349" fmla="val 8003"/>
              <a:gd name="f350" fmla="val 8931"/>
              <a:gd name="f351" fmla="val 9146"/>
              <a:gd name="f352" fmla="val 9241"/>
              <a:gd name="f353" fmla="val 3162"/>
              <a:gd name="f354" fmla="val 9312"/>
              <a:gd name="f355" fmla="val 3257"/>
              <a:gd name="f356" fmla="val 3496"/>
              <a:gd name="f357" fmla="val 9908"/>
              <a:gd name="f358" fmla="val 10336"/>
              <a:gd name="f359" fmla="val 5853"/>
              <a:gd name="f360" fmla="val 6020"/>
              <a:gd name="f361" fmla="val 7353"/>
              <a:gd name="f362" fmla="val 7401"/>
              <a:gd name="f363" fmla="val 7425"/>
              <a:gd name="f364" fmla="val 7455"/>
              <a:gd name="f365" fmla="val 7258"/>
              <a:gd name="f366" fmla="val 8384"/>
              <a:gd name="f367" fmla="val 6258"/>
              <a:gd name="f368" fmla="val 8241"/>
              <a:gd name="f369" fmla="val 7026"/>
              <a:gd name="f370" fmla="val 6907"/>
              <a:gd name="f371" fmla="val 6979"/>
              <a:gd name="f372" fmla="val 7782"/>
              <a:gd name="f373" fmla="val 2716"/>
              <a:gd name="f374" fmla="val 7949"/>
              <a:gd name="f375" fmla="val 7996"/>
              <a:gd name="f376" fmla="val 8068"/>
              <a:gd name="f377" fmla="val 2668"/>
              <a:gd name="f378" fmla="val 8139"/>
              <a:gd name="f379" fmla="val 2621"/>
              <a:gd name="f380" fmla="val 8211"/>
              <a:gd name="f381" fmla="val 8235"/>
              <a:gd name="f382" fmla="val 8282"/>
              <a:gd name="f383" fmla="val 8163"/>
              <a:gd name="f384" fmla="val 2049"/>
              <a:gd name="f385" fmla="val 7973"/>
              <a:gd name="f386" fmla="val 2001"/>
              <a:gd name="f387" fmla="val 7068"/>
              <a:gd name="f388" fmla="val 1478"/>
              <a:gd name="f389" fmla="val 7449"/>
              <a:gd name="f390" fmla="val 7473"/>
              <a:gd name="f391" fmla="val 7496"/>
              <a:gd name="f392" fmla="val 7544"/>
              <a:gd name="f393" fmla="val 7615"/>
              <a:gd name="f394" fmla="val 7663"/>
              <a:gd name="f395" fmla="val 8544"/>
              <a:gd name="f396" fmla="val 8592"/>
              <a:gd name="f397" fmla="val 8639"/>
              <a:gd name="f398" fmla="val 8663"/>
              <a:gd name="f399" fmla="val 9068"/>
              <a:gd name="f400" fmla="val 9044"/>
              <a:gd name="f401" fmla="val 549"/>
              <a:gd name="f402" fmla="val 8997"/>
              <a:gd name="f403" fmla="val 501"/>
              <a:gd name="f404" fmla="val 8962"/>
              <a:gd name="f405" fmla="val 466"/>
              <a:gd name="f406" fmla="val 8927"/>
              <a:gd name="f407" fmla="val 444"/>
              <a:gd name="f408" fmla="val 8883"/>
              <a:gd name="f409" fmla="val 8867"/>
              <a:gd name="f410" fmla="val 8849"/>
              <a:gd name="f411" fmla="val 447"/>
              <a:gd name="f412" fmla="val 8830"/>
              <a:gd name="f413" fmla="val 7330"/>
              <a:gd name="f414" fmla="val 7282"/>
              <a:gd name="f415" fmla="val 882"/>
              <a:gd name="f416" fmla="val 7306"/>
              <a:gd name="f417" fmla="val 1097"/>
              <a:gd name="f418" fmla="val 811"/>
              <a:gd name="f419" fmla="val 6996"/>
              <a:gd name="f420" fmla="val 644"/>
              <a:gd name="f421" fmla="val 6187"/>
              <a:gd name="f422" fmla="val 6139"/>
              <a:gd name="f423" fmla="val 239"/>
              <a:gd name="f424" fmla="val 6115"/>
              <a:gd name="f425" fmla="val 6068"/>
              <a:gd name="f426" fmla="val 72"/>
              <a:gd name="f427" fmla="val 5043"/>
              <a:gd name="f428" fmla="val 1"/>
              <a:gd name="f429" fmla="val 4157"/>
              <a:gd name="f430" fmla="val 4152"/>
              <a:gd name="f431" fmla="*/ f0 1 9069"/>
              <a:gd name="f432" fmla="*/ f1 1 10694"/>
              <a:gd name="f433" fmla="val f2"/>
              <a:gd name="f434" fmla="val f3"/>
              <a:gd name="f435" fmla="val f4"/>
              <a:gd name="f436" fmla="+- f435 0 f433"/>
              <a:gd name="f437" fmla="+- f434 0 f433"/>
              <a:gd name="f438" fmla="*/ f437 1 9069"/>
              <a:gd name="f439" fmla="*/ f436 1 10694"/>
              <a:gd name="f440" fmla="*/ f433 1 f438"/>
              <a:gd name="f441" fmla="*/ f434 1 f438"/>
              <a:gd name="f442" fmla="*/ f433 1 f439"/>
              <a:gd name="f443" fmla="*/ f435 1 f439"/>
              <a:gd name="f444" fmla="*/ f440 f431 1"/>
              <a:gd name="f445" fmla="*/ f441 f431 1"/>
              <a:gd name="f446" fmla="*/ f443 f432 1"/>
              <a:gd name="f447" fmla="*/ f442 f4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44" t="f447" r="f445" b="f446"/>
            <a:pathLst>
              <a:path w="9069" h="10694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11" y="f12"/>
                </a:lnTo>
                <a:lnTo>
                  <a:pt x="f5" y="f6"/>
                </a:lnTo>
                <a:close/>
                <a:moveTo>
                  <a:pt x="f13" y="f6"/>
                </a:moveTo>
                <a:lnTo>
                  <a:pt x="f14" y="f12"/>
                </a:lnTo>
                <a:lnTo>
                  <a:pt x="f15" y="f10"/>
                </a:lnTo>
                <a:lnTo>
                  <a:pt x="f16" y="f8"/>
                </a:lnTo>
                <a:lnTo>
                  <a:pt x="f13" y="f6"/>
                </a:lnTo>
                <a:close/>
                <a:moveTo>
                  <a:pt x="f17" y="f18"/>
                </a:moveTo>
                <a:lnTo>
                  <a:pt x="f19" y="f20"/>
                </a:lnTo>
                <a:lnTo>
                  <a:pt x="f21" y="f22"/>
                </a:lnTo>
                <a:lnTo>
                  <a:pt x="f23" y="f22"/>
                </a:lnTo>
                <a:cubicBezTo>
                  <a:pt x="f24" y="f22"/>
                  <a:pt x="f24" y="f25"/>
                  <a:pt x="f24" y="f25"/>
                </a:cubicBezTo>
                <a:cubicBezTo>
                  <a:pt x="f24" y="f26"/>
                  <a:pt x="f24" y="f27"/>
                  <a:pt x="f23" y="f27"/>
                </a:cubicBezTo>
                <a:lnTo>
                  <a:pt x="f17" y="f18"/>
                </a:lnTo>
                <a:close/>
                <a:moveTo>
                  <a:pt x="f28" y="f29"/>
                </a:moveTo>
                <a:lnTo>
                  <a:pt x="f30" y="f27"/>
                </a:lnTo>
                <a:cubicBezTo>
                  <a:pt x="f31" y="f27"/>
                  <a:pt x="f32" y="f33"/>
                  <a:pt x="f31" y="f26"/>
                </a:cubicBezTo>
                <a:cubicBezTo>
                  <a:pt x="f31" y="f22"/>
                  <a:pt x="f30" y="f22"/>
                  <a:pt x="f34" y="f22"/>
                </a:cubicBezTo>
                <a:lnTo>
                  <a:pt x="f35" y="f20"/>
                </a:lnTo>
                <a:lnTo>
                  <a:pt x="f28" y="f29"/>
                </a:lnTo>
                <a:close/>
                <a:moveTo>
                  <a:pt x="f36" y="f37"/>
                </a:moveTo>
                <a:lnTo>
                  <a:pt x="f38" y="f39"/>
                </a:lnTo>
                <a:lnTo>
                  <a:pt x="f38" y="f40"/>
                </a:lnTo>
                <a:lnTo>
                  <a:pt x="f41" y="f39"/>
                </a:lnTo>
                <a:lnTo>
                  <a:pt x="f36" y="f37"/>
                </a:lnTo>
                <a:close/>
                <a:moveTo>
                  <a:pt x="f42" y="f37"/>
                </a:moveTo>
                <a:lnTo>
                  <a:pt x="f43" y="f39"/>
                </a:lnTo>
                <a:lnTo>
                  <a:pt x="f44" y="f40"/>
                </a:lnTo>
                <a:lnTo>
                  <a:pt x="f44" y="f45"/>
                </a:lnTo>
                <a:lnTo>
                  <a:pt x="f42" y="f37"/>
                </a:lnTo>
                <a:close/>
                <a:moveTo>
                  <a:pt x="f46" y="f47"/>
                </a:moveTo>
                <a:lnTo>
                  <a:pt x="f48" y="f49"/>
                </a:lnTo>
                <a:lnTo>
                  <a:pt x="f48" y="f50"/>
                </a:lnTo>
                <a:lnTo>
                  <a:pt x="f42" y="f51"/>
                </a:lnTo>
                <a:cubicBezTo>
                  <a:pt x="f52" y="f53"/>
                  <a:pt x="f54" y="f55"/>
                  <a:pt x="f56" y="f57"/>
                </a:cubicBezTo>
                <a:cubicBezTo>
                  <a:pt x="f56" y="f58"/>
                  <a:pt x="f59" y="f60"/>
                  <a:pt x="f61" y="f60"/>
                </a:cubicBezTo>
                <a:lnTo>
                  <a:pt x="f62" y="f60"/>
                </a:lnTo>
                <a:lnTo>
                  <a:pt x="f63" y="f64"/>
                </a:lnTo>
                <a:lnTo>
                  <a:pt x="f65" y="f66"/>
                </a:lnTo>
                <a:cubicBezTo>
                  <a:pt x="f67" y="f68"/>
                  <a:pt x="f69" y="f70"/>
                  <a:pt x="f69" y="f71"/>
                </a:cubicBezTo>
                <a:lnTo>
                  <a:pt x="f69" y="f72"/>
                </a:lnTo>
                <a:cubicBezTo>
                  <a:pt x="f69" y="f73"/>
                  <a:pt x="f67" y="f74"/>
                  <a:pt x="f75" y="f76"/>
                </a:cubicBezTo>
                <a:cubicBezTo>
                  <a:pt x="f65" y="f77"/>
                  <a:pt x="f78" y="f77"/>
                  <a:pt x="f79" y="f77"/>
                </a:cubicBezTo>
                <a:lnTo>
                  <a:pt x="f80" y="f77"/>
                </a:lnTo>
                <a:lnTo>
                  <a:pt x="f56" y="f81"/>
                </a:lnTo>
                <a:lnTo>
                  <a:pt x="f56" y="f82"/>
                </a:lnTo>
                <a:lnTo>
                  <a:pt x="f83" y="f84"/>
                </a:lnTo>
                <a:lnTo>
                  <a:pt x="f85" y="f84"/>
                </a:lnTo>
                <a:lnTo>
                  <a:pt x="f86" y="f82"/>
                </a:lnTo>
                <a:lnTo>
                  <a:pt x="f86" y="f81"/>
                </a:lnTo>
                <a:lnTo>
                  <a:pt x="f87" y="f77"/>
                </a:lnTo>
                <a:lnTo>
                  <a:pt x="f88" y="f77"/>
                </a:lnTo>
                <a:cubicBezTo>
                  <a:pt x="f89" y="f77"/>
                  <a:pt x="f90" y="f77"/>
                  <a:pt x="f91" y="f76"/>
                </a:cubicBezTo>
                <a:cubicBezTo>
                  <a:pt x="f92" y="f74"/>
                  <a:pt x="f93" y="f73"/>
                  <a:pt x="f93" y="f72"/>
                </a:cubicBezTo>
                <a:lnTo>
                  <a:pt x="f93" y="f71"/>
                </a:lnTo>
                <a:cubicBezTo>
                  <a:pt x="f93" y="f70"/>
                  <a:pt x="f94" y="f68"/>
                  <a:pt x="f90" y="f66"/>
                </a:cubicBezTo>
                <a:lnTo>
                  <a:pt x="f95" y="f64"/>
                </a:lnTo>
                <a:lnTo>
                  <a:pt x="f96" y="f60"/>
                </a:lnTo>
                <a:lnTo>
                  <a:pt x="f36" y="f60"/>
                </a:lnTo>
                <a:cubicBezTo>
                  <a:pt x="f41" y="f60"/>
                  <a:pt x="f86" y="f58"/>
                  <a:pt x="f97" y="f57"/>
                </a:cubicBezTo>
                <a:cubicBezTo>
                  <a:pt x="f98" y="f55"/>
                  <a:pt x="f86" y="f53"/>
                  <a:pt x="f99" y="f51"/>
                </a:cubicBezTo>
                <a:lnTo>
                  <a:pt x="f100" y="f50"/>
                </a:lnTo>
                <a:lnTo>
                  <a:pt x="f101" y="f49"/>
                </a:lnTo>
                <a:lnTo>
                  <a:pt x="f102" y="f47"/>
                </a:lnTo>
                <a:lnTo>
                  <a:pt x="f103" y="f104"/>
                </a:lnTo>
                <a:cubicBezTo>
                  <a:pt x="f105" y="f106"/>
                  <a:pt x="f107" y="f108"/>
                  <a:pt x="f109" y="f108"/>
                </a:cubicBezTo>
                <a:lnTo>
                  <a:pt x="f80" y="f108"/>
                </a:lnTo>
                <a:cubicBezTo>
                  <a:pt x="f110" y="f108"/>
                  <a:pt x="f111" y="f106"/>
                  <a:pt x="f112" y="f104"/>
                </a:cubicBezTo>
                <a:lnTo>
                  <a:pt x="f46" y="f47"/>
                </a:lnTo>
                <a:close/>
                <a:moveTo>
                  <a:pt x="f113" y="f114"/>
                </a:moveTo>
                <a:lnTo>
                  <a:pt x="f113" y="f115"/>
                </a:lnTo>
                <a:cubicBezTo>
                  <a:pt x="f79" y="f115"/>
                  <a:pt x="f78" y="f116"/>
                  <a:pt x="f65" y="f116"/>
                </a:cubicBezTo>
                <a:lnTo>
                  <a:pt x="f65" y="f117"/>
                </a:lnTo>
                <a:lnTo>
                  <a:pt x="f113" y="f114"/>
                </a:lnTo>
                <a:close/>
                <a:moveTo>
                  <a:pt x="f118" y="f119"/>
                </a:moveTo>
                <a:lnTo>
                  <a:pt x="f120" y="f121"/>
                </a:lnTo>
                <a:cubicBezTo>
                  <a:pt x="f122" y="f114"/>
                  <a:pt x="f123" y="f117"/>
                  <a:pt x="f124" y="f117"/>
                </a:cubicBezTo>
                <a:lnTo>
                  <a:pt x="f125" y="f114"/>
                </a:lnTo>
                <a:lnTo>
                  <a:pt x="f125" y="f126"/>
                </a:lnTo>
                <a:lnTo>
                  <a:pt x="f127" y="f126"/>
                </a:lnTo>
                <a:cubicBezTo>
                  <a:pt x="f128" y="f129"/>
                  <a:pt x="f130" y="f131"/>
                  <a:pt x="f132" y="f131"/>
                </a:cubicBezTo>
                <a:cubicBezTo>
                  <a:pt x="f133" y="f131"/>
                  <a:pt x="f134" y="f135"/>
                  <a:pt x="f118" y="f136"/>
                </a:cubicBezTo>
                <a:lnTo>
                  <a:pt x="f118" y="f119"/>
                </a:lnTo>
                <a:close/>
                <a:moveTo>
                  <a:pt x="f137" y="f138"/>
                </a:moveTo>
                <a:lnTo>
                  <a:pt x="f137" y="f136"/>
                </a:lnTo>
                <a:cubicBezTo>
                  <a:pt x="f139" y="f140"/>
                  <a:pt x="f141" y="f142"/>
                  <a:pt x="f143" y="f144"/>
                </a:cubicBezTo>
                <a:lnTo>
                  <a:pt x="f143" y="f114"/>
                </a:lnTo>
                <a:cubicBezTo>
                  <a:pt x="f145" y="f114"/>
                  <a:pt x="f141" y="f114"/>
                  <a:pt x="f146" y="f121"/>
                </a:cubicBezTo>
                <a:lnTo>
                  <a:pt x="f137" y="f138"/>
                </a:lnTo>
                <a:close/>
                <a:moveTo>
                  <a:pt x="f147" y="f148"/>
                </a:moveTo>
                <a:lnTo>
                  <a:pt x="f149" y="f73"/>
                </a:lnTo>
                <a:cubicBezTo>
                  <a:pt x="f149" y="f150"/>
                  <a:pt x="f101" y="f76"/>
                  <a:pt x="f100" y="f77"/>
                </a:cubicBezTo>
                <a:lnTo>
                  <a:pt x="f151" y="f152"/>
                </a:lnTo>
                <a:lnTo>
                  <a:pt x="f151" y="f153"/>
                </a:lnTo>
                <a:lnTo>
                  <a:pt x="f154" y="f155"/>
                </a:lnTo>
                <a:lnTo>
                  <a:pt x="f154" y="f156"/>
                </a:lnTo>
                <a:lnTo>
                  <a:pt x="f147" y="f148"/>
                </a:lnTo>
                <a:close/>
                <a:moveTo>
                  <a:pt x="f157" y="f148"/>
                </a:moveTo>
                <a:lnTo>
                  <a:pt x="f158" y="f156"/>
                </a:lnTo>
                <a:lnTo>
                  <a:pt x="f158" y="f152"/>
                </a:lnTo>
                <a:lnTo>
                  <a:pt x="f159" y="f153"/>
                </a:lnTo>
                <a:lnTo>
                  <a:pt x="f160" y="f161"/>
                </a:lnTo>
                <a:lnTo>
                  <a:pt x="f160" y="f152"/>
                </a:lnTo>
                <a:lnTo>
                  <a:pt x="f162" y="f77"/>
                </a:lnTo>
                <a:cubicBezTo>
                  <a:pt x="f62" y="f74"/>
                  <a:pt x="f48" y="f150"/>
                  <a:pt x="f48" y="f163"/>
                </a:cubicBezTo>
                <a:lnTo>
                  <a:pt x="f157" y="f148"/>
                </a:lnTo>
                <a:close/>
                <a:moveTo>
                  <a:pt x="f154" y="f164"/>
                </a:moveTo>
                <a:lnTo>
                  <a:pt x="f165" y="f166"/>
                </a:lnTo>
                <a:lnTo>
                  <a:pt x="f167" y="f168"/>
                </a:lnTo>
                <a:cubicBezTo>
                  <a:pt x="f169" y="f170"/>
                  <a:pt x="f169" y="f171"/>
                  <a:pt x="f169" y="f172"/>
                </a:cubicBezTo>
                <a:lnTo>
                  <a:pt x="f169" y="f173"/>
                </a:lnTo>
                <a:lnTo>
                  <a:pt x="f154" y="f174"/>
                </a:lnTo>
                <a:lnTo>
                  <a:pt x="f154" y="f164"/>
                </a:lnTo>
                <a:close/>
                <a:moveTo>
                  <a:pt x="f158" y="f164"/>
                </a:moveTo>
                <a:lnTo>
                  <a:pt x="f158" y="f174"/>
                </a:lnTo>
                <a:lnTo>
                  <a:pt x="f175" y="f173"/>
                </a:lnTo>
                <a:lnTo>
                  <a:pt x="f175" y="f172"/>
                </a:lnTo>
                <a:cubicBezTo>
                  <a:pt x="f175" y="f171"/>
                  <a:pt x="f175" y="f170"/>
                  <a:pt x="f176" y="f168"/>
                </a:cubicBezTo>
                <a:lnTo>
                  <a:pt x="f177" y="f166"/>
                </a:lnTo>
                <a:lnTo>
                  <a:pt x="f158" y="f164"/>
                </a:lnTo>
                <a:close/>
                <a:moveTo>
                  <a:pt x="f178" y="f179"/>
                </a:moveTo>
                <a:cubicBezTo>
                  <a:pt x="f180" y="f179"/>
                  <a:pt x="f181" y="f182"/>
                  <a:pt x="f160" y="f183"/>
                </a:cubicBezTo>
                <a:lnTo>
                  <a:pt x="f160" y="f184"/>
                </a:lnTo>
                <a:lnTo>
                  <a:pt x="f181" y="f185"/>
                </a:lnTo>
                <a:lnTo>
                  <a:pt x="f181" y="f186"/>
                </a:lnTo>
                <a:cubicBezTo>
                  <a:pt x="f181" y="f187"/>
                  <a:pt x="f146" y="f188"/>
                  <a:pt x="f189" y="f190"/>
                </a:cubicBezTo>
                <a:cubicBezTo>
                  <a:pt x="f143" y="f190"/>
                  <a:pt x="f83" y="f191"/>
                  <a:pt x="f192" y="f191"/>
                </a:cubicBezTo>
                <a:cubicBezTo>
                  <a:pt x="f193" y="f191"/>
                  <a:pt x="f194" y="f190"/>
                  <a:pt x="f195" y="f190"/>
                </a:cubicBezTo>
                <a:lnTo>
                  <a:pt x="f127" y="f196"/>
                </a:lnTo>
                <a:lnTo>
                  <a:pt x="f197" y="f188"/>
                </a:lnTo>
                <a:cubicBezTo>
                  <a:pt x="f198" y="f190"/>
                  <a:pt x="f199" y="f200"/>
                  <a:pt x="f201" y="f200"/>
                </a:cubicBezTo>
                <a:cubicBezTo>
                  <a:pt x="f202" y="f200"/>
                  <a:pt x="f124" y="f190"/>
                  <a:pt x="f203" y="f188"/>
                </a:cubicBezTo>
                <a:cubicBezTo>
                  <a:pt x="f122" y="f204"/>
                  <a:pt x="f120" y="f187"/>
                  <a:pt x="f120" y="f186"/>
                </a:cubicBezTo>
                <a:lnTo>
                  <a:pt x="f120" y="f185"/>
                </a:lnTo>
                <a:lnTo>
                  <a:pt x="f151" y="f184"/>
                </a:lnTo>
                <a:lnTo>
                  <a:pt x="f151" y="f183"/>
                </a:lnTo>
                <a:cubicBezTo>
                  <a:pt x="f205" y="f182"/>
                  <a:pt x="f206" y="f179"/>
                  <a:pt x="f178" y="f179"/>
                </a:cubicBezTo>
                <a:close/>
                <a:moveTo>
                  <a:pt x="f207" y="f208"/>
                </a:moveTo>
                <a:lnTo>
                  <a:pt x="f118" y="f209"/>
                </a:lnTo>
                <a:lnTo>
                  <a:pt x="f118" y="f210"/>
                </a:lnTo>
                <a:lnTo>
                  <a:pt x="f207" y="f210"/>
                </a:lnTo>
                <a:lnTo>
                  <a:pt x="f207" y="f208"/>
                </a:lnTo>
                <a:close/>
                <a:moveTo>
                  <a:pt x="f211" y="f208"/>
                </a:moveTo>
                <a:lnTo>
                  <a:pt x="f211" y="f210"/>
                </a:lnTo>
                <a:lnTo>
                  <a:pt x="f212" y="f210"/>
                </a:lnTo>
                <a:lnTo>
                  <a:pt x="f212" y="f209"/>
                </a:lnTo>
                <a:lnTo>
                  <a:pt x="f211" y="f208"/>
                </a:lnTo>
                <a:close/>
                <a:moveTo>
                  <a:pt x="f112" y="f213"/>
                </a:moveTo>
                <a:lnTo>
                  <a:pt x="f112" y="f214"/>
                </a:lnTo>
                <a:cubicBezTo>
                  <a:pt x="f112" y="f215"/>
                  <a:pt x="f216" y="f209"/>
                  <a:pt x="f217" y="f218"/>
                </a:cubicBezTo>
                <a:lnTo>
                  <a:pt x="f217" y="f219"/>
                </a:lnTo>
                <a:cubicBezTo>
                  <a:pt x="f217" y="f220"/>
                  <a:pt x="f79" y="f221"/>
                  <a:pt x="f222" y="f221"/>
                </a:cubicBezTo>
                <a:lnTo>
                  <a:pt x="f223" y="f221"/>
                </a:lnTo>
                <a:cubicBezTo>
                  <a:pt x="f87" y="f221"/>
                  <a:pt x="f224" y="f220"/>
                  <a:pt x="f224" y="f219"/>
                </a:cubicBezTo>
                <a:lnTo>
                  <a:pt x="f224" y="f218"/>
                </a:lnTo>
                <a:cubicBezTo>
                  <a:pt x="f103" y="f209"/>
                  <a:pt x="f105" y="f215"/>
                  <a:pt x="f105" y="f214"/>
                </a:cubicBezTo>
                <a:lnTo>
                  <a:pt x="f105" y="f213"/>
                </a:lnTo>
                <a:lnTo>
                  <a:pt x="f225" y="f226"/>
                </a:lnTo>
                <a:lnTo>
                  <a:pt x="f225" y="f227"/>
                </a:lnTo>
                <a:cubicBezTo>
                  <a:pt x="f225" y="f228"/>
                  <a:pt x="f229" y="f220"/>
                  <a:pt x="f127" y="f220"/>
                </a:cubicBezTo>
                <a:cubicBezTo>
                  <a:pt x="f230" y="f220"/>
                  <a:pt x="f231" y="f228"/>
                  <a:pt x="f231" y="f227"/>
                </a:cubicBezTo>
                <a:lnTo>
                  <a:pt x="f231" y="f226"/>
                </a:lnTo>
                <a:lnTo>
                  <a:pt x="f112" y="f213"/>
                </a:lnTo>
                <a:close/>
                <a:moveTo>
                  <a:pt x="f232" y="f2"/>
                </a:moveTo>
                <a:cubicBezTo>
                  <a:pt x="f233" y="f2"/>
                  <a:pt x="f234" y="f235"/>
                  <a:pt x="f236" y="f235"/>
                </a:cubicBezTo>
                <a:cubicBezTo>
                  <a:pt x="f237" y="f235"/>
                  <a:pt x="f238" y="f239"/>
                  <a:pt x="f92" y="f240"/>
                </a:cubicBezTo>
                <a:cubicBezTo>
                  <a:pt x="f241" y="f240"/>
                  <a:pt x="f242" y="f243"/>
                  <a:pt x="f127" y="f243"/>
                </a:cubicBezTo>
                <a:cubicBezTo>
                  <a:pt x="f244" y="f240"/>
                  <a:pt x="f193" y="f245"/>
                  <a:pt x="f246" y="f247"/>
                </a:cubicBezTo>
                <a:lnTo>
                  <a:pt x="f78" y="f58"/>
                </a:lnTo>
                <a:lnTo>
                  <a:pt x="f88" y="f58"/>
                </a:lnTo>
                <a:lnTo>
                  <a:pt x="f248" y="f247"/>
                </a:lnTo>
                <a:lnTo>
                  <a:pt x="f249" y="f250"/>
                </a:lnTo>
                <a:cubicBezTo>
                  <a:pt x="f203" y="f251"/>
                  <a:pt x="f252" y="f240"/>
                  <a:pt x="f253" y="f254"/>
                </a:cubicBezTo>
                <a:cubicBezTo>
                  <a:pt x="f255" y="f256"/>
                  <a:pt x="f257" y="f258"/>
                  <a:pt x="f259" y="f258"/>
                </a:cubicBezTo>
                <a:cubicBezTo>
                  <a:pt x="f260" y="f258"/>
                  <a:pt x="f261" y="f262"/>
                  <a:pt x="f118" y="f263"/>
                </a:cubicBezTo>
                <a:cubicBezTo>
                  <a:pt x="f264" y="f265"/>
                  <a:pt x="f266" y="f267"/>
                  <a:pt x="f266" y="f267"/>
                </a:cubicBezTo>
                <a:cubicBezTo>
                  <a:pt x="f165" y="f254"/>
                  <a:pt x="f169" y="f245"/>
                  <a:pt x="f165" y="f268"/>
                </a:cubicBezTo>
                <a:lnTo>
                  <a:pt x="f269" y="f270"/>
                </a:lnTo>
                <a:lnTo>
                  <a:pt x="f271" y="f272"/>
                </a:lnTo>
                <a:cubicBezTo>
                  <a:pt x="f154" y="f272"/>
                  <a:pt x="f17" y="f273"/>
                  <a:pt x="f17" y="f274"/>
                </a:cubicBezTo>
                <a:lnTo>
                  <a:pt x="f275" y="f276"/>
                </a:lnTo>
                <a:lnTo>
                  <a:pt x="f275" y="f276"/>
                </a:lnTo>
                <a:lnTo>
                  <a:pt x="f277" y="f49"/>
                </a:lnTo>
                <a:lnTo>
                  <a:pt x="f278" y="f274"/>
                </a:lnTo>
                <a:cubicBezTo>
                  <a:pt x="f279" y="f273"/>
                  <a:pt x="f277" y="f272"/>
                  <a:pt x="f280" y="f281"/>
                </a:cubicBezTo>
                <a:lnTo>
                  <a:pt x="f282" y="f268"/>
                </a:lnTo>
                <a:cubicBezTo>
                  <a:pt x="f283" y="f284"/>
                  <a:pt x="f285" y="f286"/>
                  <a:pt x="f287" y="f286"/>
                </a:cubicBezTo>
                <a:cubicBezTo>
                  <a:pt x="f288" y="f286"/>
                  <a:pt x="f2" y="f289"/>
                  <a:pt x="f290" y="f291"/>
                </a:cubicBezTo>
                <a:lnTo>
                  <a:pt x="f292" y="f293"/>
                </a:lnTo>
                <a:cubicBezTo>
                  <a:pt x="f292" y="f294"/>
                  <a:pt x="f5" y="f295"/>
                  <a:pt x="f296" y="f295"/>
                </a:cubicBezTo>
                <a:lnTo>
                  <a:pt x="f297" y="f298"/>
                </a:lnTo>
                <a:lnTo>
                  <a:pt x="f299" y="f298"/>
                </a:lnTo>
                <a:cubicBezTo>
                  <a:pt x="f300" y="f298"/>
                  <a:pt x="f301" y="f302"/>
                  <a:pt x="f280" y="f58"/>
                </a:cubicBezTo>
                <a:lnTo>
                  <a:pt x="f303" y="f55"/>
                </a:lnTo>
                <a:lnTo>
                  <a:pt x="f304" y="f57"/>
                </a:lnTo>
                <a:lnTo>
                  <a:pt x="f305" y="f306"/>
                </a:lnTo>
                <a:lnTo>
                  <a:pt x="f307" y="f308"/>
                </a:lnTo>
                <a:cubicBezTo>
                  <a:pt x="f309" y="f310"/>
                  <a:pt x="f311" y="f20"/>
                  <a:pt x="f312" y="f64"/>
                </a:cubicBezTo>
                <a:cubicBezTo>
                  <a:pt x="f313" y="f148"/>
                  <a:pt x="f314" y="f315"/>
                  <a:pt x="f316" y="f317"/>
                </a:cubicBezTo>
                <a:cubicBezTo>
                  <a:pt x="f318" y="f319"/>
                  <a:pt x="f24" y="f319"/>
                  <a:pt x="f21" y="f319"/>
                </a:cubicBezTo>
                <a:cubicBezTo>
                  <a:pt x="f320" y="f321"/>
                  <a:pt x="f51" y="f322"/>
                  <a:pt x="f323" y="f322"/>
                </a:cubicBezTo>
                <a:cubicBezTo>
                  <a:pt x="f324" y="f322"/>
                  <a:pt x="f325" y="f321"/>
                  <a:pt x="f326" y="f319"/>
                </a:cubicBezTo>
                <a:lnTo>
                  <a:pt x="f278" y="f315"/>
                </a:lnTo>
                <a:lnTo>
                  <a:pt x="f278" y="f315"/>
                </a:lnTo>
                <a:lnTo>
                  <a:pt x="f303" y="f327"/>
                </a:lnTo>
                <a:cubicBezTo>
                  <a:pt x="f303" y="f328"/>
                  <a:pt x="f303" y="f329"/>
                  <a:pt x="f303" y="f37"/>
                </a:cubicBezTo>
                <a:lnTo>
                  <a:pt x="f303" y="f188"/>
                </a:lnTo>
                <a:cubicBezTo>
                  <a:pt x="f303" y="f187"/>
                  <a:pt x="f278" y="f330"/>
                  <a:pt x="f331" y="f330"/>
                </a:cubicBezTo>
                <a:cubicBezTo>
                  <a:pt x="f17" y="f330"/>
                  <a:pt x="f304" y="f187"/>
                  <a:pt x="f304" y="f188"/>
                </a:cubicBezTo>
                <a:lnTo>
                  <a:pt x="f304" y="f332"/>
                </a:lnTo>
                <a:lnTo>
                  <a:pt x="f169" y="f333"/>
                </a:lnTo>
                <a:lnTo>
                  <a:pt x="f169" y="f334"/>
                </a:lnTo>
                <a:cubicBezTo>
                  <a:pt x="f169" y="f335"/>
                  <a:pt x="f165" y="f336"/>
                  <a:pt x="f337" y="f338"/>
                </a:cubicBezTo>
                <a:lnTo>
                  <a:pt x="f339" y="f340"/>
                </a:lnTo>
                <a:lnTo>
                  <a:pt x="f339" y="f341"/>
                </a:lnTo>
                <a:lnTo>
                  <a:pt x="f304" y="f342"/>
                </a:lnTo>
                <a:lnTo>
                  <a:pt x="f304" y="f343"/>
                </a:lnTo>
                <a:cubicBezTo>
                  <a:pt x="f304" y="f344"/>
                  <a:pt x="f17" y="f345"/>
                  <a:pt x="f331" y="f345"/>
                </a:cubicBezTo>
                <a:cubicBezTo>
                  <a:pt x="f278" y="f345"/>
                  <a:pt x="f346" y="f344"/>
                  <a:pt x="f346" y="f343"/>
                </a:cubicBezTo>
                <a:lnTo>
                  <a:pt x="f346" y="f347"/>
                </a:lnTo>
                <a:cubicBezTo>
                  <a:pt x="f303" y="f348"/>
                  <a:pt x="f277" y="f349"/>
                  <a:pt x="f278" y="f184"/>
                </a:cubicBezTo>
                <a:lnTo>
                  <a:pt x="f339" y="f350"/>
                </a:lnTo>
                <a:lnTo>
                  <a:pt x="f339" y="f351"/>
                </a:lnTo>
                <a:cubicBezTo>
                  <a:pt x="f339" y="f352"/>
                  <a:pt x="f353" y="f354"/>
                  <a:pt x="f355" y="f354"/>
                </a:cubicBezTo>
                <a:lnTo>
                  <a:pt x="f356" y="f354"/>
                </a:lnTo>
                <a:lnTo>
                  <a:pt x="f356" y="f357"/>
                </a:lnTo>
                <a:cubicBezTo>
                  <a:pt x="f356" y="f358"/>
                  <a:pt x="f105" y="f4"/>
                  <a:pt x="f241" y="f4"/>
                </a:cubicBezTo>
                <a:lnTo>
                  <a:pt x="f222" y="f4"/>
                </a:lnTo>
                <a:cubicBezTo>
                  <a:pt x="f216" y="f4"/>
                  <a:pt x="f137" y="f358"/>
                  <a:pt x="f137" y="f357"/>
                </a:cubicBezTo>
                <a:lnTo>
                  <a:pt x="f137" y="f354"/>
                </a:lnTo>
                <a:lnTo>
                  <a:pt x="f359" y="f354"/>
                </a:lnTo>
                <a:cubicBezTo>
                  <a:pt x="f159" y="f354"/>
                  <a:pt x="f360" y="f352"/>
                  <a:pt x="f360" y="f351"/>
                </a:cubicBezTo>
                <a:lnTo>
                  <a:pt x="f360" y="f350"/>
                </a:lnTo>
                <a:lnTo>
                  <a:pt x="f361" y="f184"/>
                </a:lnTo>
                <a:cubicBezTo>
                  <a:pt x="f362" y="f349"/>
                  <a:pt x="f363" y="f348"/>
                  <a:pt x="f363" y="f347"/>
                </a:cubicBezTo>
                <a:lnTo>
                  <a:pt x="f363" y="f364"/>
                </a:lnTo>
                <a:cubicBezTo>
                  <a:pt x="f363" y="f343"/>
                  <a:pt x="f361" y="f344"/>
                  <a:pt x="f365" y="f344"/>
                </a:cubicBezTo>
                <a:cubicBezTo>
                  <a:pt x="f35" y="f344"/>
                  <a:pt x="f158" y="f343"/>
                  <a:pt x="f158" y="f364"/>
                </a:cubicBezTo>
                <a:lnTo>
                  <a:pt x="f158" y="f342"/>
                </a:lnTo>
                <a:lnTo>
                  <a:pt x="f360" y="f341"/>
                </a:lnTo>
                <a:lnTo>
                  <a:pt x="f360" y="f366"/>
                </a:lnTo>
                <a:lnTo>
                  <a:pt x="f177" y="f338"/>
                </a:lnTo>
                <a:cubicBezTo>
                  <a:pt x="f176" y="f336"/>
                  <a:pt x="f367" y="f368"/>
                  <a:pt x="f367" y="f334"/>
                </a:cubicBezTo>
                <a:lnTo>
                  <a:pt x="f367" y="f369"/>
                </a:lnTo>
                <a:lnTo>
                  <a:pt x="f28" y="f332"/>
                </a:lnTo>
                <a:lnTo>
                  <a:pt x="f28" y="f187"/>
                </a:lnTo>
                <a:cubicBezTo>
                  <a:pt x="f158" y="f370"/>
                  <a:pt x="f35" y="f371"/>
                  <a:pt x="f365" y="f371"/>
                </a:cubicBezTo>
                <a:cubicBezTo>
                  <a:pt x="f361" y="f371"/>
                  <a:pt x="f363" y="f370"/>
                  <a:pt x="f363" y="f187"/>
                </a:cubicBezTo>
                <a:lnTo>
                  <a:pt x="f363" y="f37"/>
                </a:lnTo>
                <a:cubicBezTo>
                  <a:pt x="f363" y="f329"/>
                  <a:pt x="f363" y="f329"/>
                  <a:pt x="f363" y="f328"/>
                </a:cubicBezTo>
                <a:lnTo>
                  <a:pt x="f361" y="f315"/>
                </a:lnTo>
                <a:lnTo>
                  <a:pt x="f372" y="f373"/>
                </a:lnTo>
                <a:lnTo>
                  <a:pt x="f31" y="f373"/>
                </a:lnTo>
                <a:cubicBezTo>
                  <a:pt x="f374" y="f373"/>
                  <a:pt x="f375" y="f319"/>
                  <a:pt x="f376" y="f377"/>
                </a:cubicBezTo>
                <a:cubicBezTo>
                  <a:pt x="f378" y="f379"/>
                  <a:pt x="f380" y="f148"/>
                  <a:pt x="f381" y="f64"/>
                </a:cubicBezTo>
                <a:cubicBezTo>
                  <a:pt x="f382" y="f20"/>
                  <a:pt x="f383" y="f384"/>
                  <a:pt x="f385" y="f386"/>
                </a:cubicBezTo>
                <a:lnTo>
                  <a:pt x="f387" y="f306"/>
                </a:lnTo>
                <a:lnTo>
                  <a:pt x="f158" y="f388"/>
                </a:lnTo>
                <a:lnTo>
                  <a:pt x="f389" y="f294"/>
                </a:lnTo>
                <a:lnTo>
                  <a:pt x="f390" y="f58"/>
                </a:lnTo>
                <a:cubicBezTo>
                  <a:pt x="f391" y="f302"/>
                  <a:pt x="f392" y="f298"/>
                  <a:pt x="f393" y="f298"/>
                </a:cubicBezTo>
                <a:lnTo>
                  <a:pt x="f394" y="f298"/>
                </a:lnTo>
                <a:lnTo>
                  <a:pt x="f395" y="f57"/>
                </a:lnTo>
                <a:cubicBezTo>
                  <a:pt x="f396" y="f295"/>
                  <a:pt x="f397" y="f294"/>
                  <a:pt x="f398" y="f55"/>
                </a:cubicBezTo>
                <a:lnTo>
                  <a:pt x="f399" y="f291"/>
                </a:lnTo>
                <a:cubicBezTo>
                  <a:pt x="f399" y="f270"/>
                  <a:pt x="f400" y="f401"/>
                  <a:pt x="f402" y="f403"/>
                </a:cubicBezTo>
                <a:cubicBezTo>
                  <a:pt x="f404" y="f405"/>
                  <a:pt x="f406" y="f407"/>
                  <a:pt x="f408" y="f407"/>
                </a:cubicBezTo>
                <a:cubicBezTo>
                  <a:pt x="f409" y="f407"/>
                  <a:pt x="f410" y="f411"/>
                  <a:pt x="f412" y="f247"/>
                </a:cubicBezTo>
                <a:lnTo>
                  <a:pt x="f363" y="f281"/>
                </a:lnTo>
                <a:cubicBezTo>
                  <a:pt x="f413" y="f272"/>
                  <a:pt x="f414" y="f415"/>
                  <a:pt x="f416" y="f274"/>
                </a:cubicBezTo>
                <a:lnTo>
                  <a:pt x="f413" y="f417"/>
                </a:lnTo>
                <a:lnTo>
                  <a:pt x="f158" y="f276"/>
                </a:lnTo>
                <a:lnTo>
                  <a:pt x="f28" y="f274"/>
                </a:lnTo>
                <a:cubicBezTo>
                  <a:pt x="f28" y="f415"/>
                  <a:pt x="f387" y="f418"/>
                  <a:pt x="f419" y="f272"/>
                </a:cubicBezTo>
                <a:lnTo>
                  <a:pt x="f360" y="f420"/>
                </a:lnTo>
                <a:lnTo>
                  <a:pt x="f177" y="f247"/>
                </a:lnTo>
                <a:cubicBezTo>
                  <a:pt x="f421" y="f250"/>
                  <a:pt x="f421" y="f245"/>
                  <a:pt x="f177" y="f240"/>
                </a:cubicBezTo>
                <a:cubicBezTo>
                  <a:pt x="f422" y="f423"/>
                  <a:pt x="f424" y="f254"/>
                  <a:pt x="f425" y="f254"/>
                </a:cubicBezTo>
                <a:cubicBezTo>
                  <a:pt x="f139" y="f426"/>
                  <a:pt x="f427" y="f428"/>
                  <a:pt x="f127" y="f428"/>
                </a:cubicBezTo>
                <a:lnTo>
                  <a:pt x="f94" y="f428"/>
                </a:lnTo>
                <a:cubicBezTo>
                  <a:pt x="f429" y="f2"/>
                  <a:pt x="f430" y="f2"/>
                  <a:pt x="f232" y="f2"/>
                </a:cubicBezTo>
                <a:close/>
              </a:path>
            </a:pathLst>
          </a:custGeom>
          <a:solidFill>
            <a:srgbClr val="F1F1F1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8" name="Grupo 2">
            <a:extLst>
              <a:ext uri="{FF2B5EF4-FFF2-40B4-BE49-F238E27FC236}">
                <a16:creationId xmlns:a16="http://schemas.microsoft.com/office/drawing/2014/main" id="{EBDEF770-D339-B153-8D91-520EFA5FAD01}"/>
              </a:ext>
            </a:extLst>
          </p:cNvPr>
          <p:cNvGrpSpPr/>
          <p:nvPr/>
        </p:nvGrpSpPr>
        <p:grpSpPr>
          <a:xfrm>
            <a:off x="3385263" y="1721175"/>
            <a:ext cx="2398855" cy="2398855"/>
            <a:chOff x="3385263" y="1721175"/>
            <a:chExt cx="2398855" cy="2398855"/>
          </a:xfrm>
        </p:grpSpPr>
        <p:sp>
          <p:nvSpPr>
            <p:cNvPr id="19" name="Google Shape;1062;p77">
              <a:extLst>
                <a:ext uri="{FF2B5EF4-FFF2-40B4-BE49-F238E27FC236}">
                  <a16:creationId xmlns:a16="http://schemas.microsoft.com/office/drawing/2014/main" id="{56F77890-D05F-8DFD-2144-0D41F75648CB}"/>
                </a:ext>
              </a:extLst>
            </p:cNvPr>
            <p:cNvSpPr/>
            <p:nvPr/>
          </p:nvSpPr>
          <p:spPr>
            <a:xfrm rot="4222259" flipH="1">
              <a:off x="3844430" y="2180442"/>
              <a:ext cx="1479791" cy="1479791"/>
            </a:xfrm>
            <a:custGeom>
              <a:avLst>
                <a:gd name="f13" fmla="val 160"/>
                <a:gd name="f14" fmla="val 250"/>
                <a:gd name="f15" fmla="val 7688"/>
              </a:avLst>
              <a:gdLst>
                <a:gd name="f3" fmla="val 10800000"/>
                <a:gd name="f4" fmla="val 5400000"/>
                <a:gd name="f5" fmla="val 16200000"/>
                <a:gd name="f6" fmla="val 180"/>
                <a:gd name="f7" fmla="val w"/>
                <a:gd name="f8" fmla="val h"/>
                <a:gd name="f9" fmla="val ss"/>
                <a:gd name="f10" fmla="val 0"/>
                <a:gd name="f11" fmla="*/ 5419351 1 1725033"/>
                <a:gd name="f12" fmla="+- 0 0 1"/>
                <a:gd name="f13" fmla="val 160"/>
                <a:gd name="f14" fmla="val 250"/>
                <a:gd name="f15" fmla="val 7688"/>
                <a:gd name="f16" fmla="+- 0 0 -250"/>
                <a:gd name="f17" fmla="+- 0 0 -520"/>
                <a:gd name="f18" fmla="+- 0 0 -385"/>
                <a:gd name="f19" fmla="abs f7"/>
                <a:gd name="f20" fmla="abs f8"/>
                <a:gd name="f21" fmla="abs f9"/>
                <a:gd name="f22" fmla="val f10"/>
                <a:gd name="f23" fmla="val f15"/>
                <a:gd name="f24" fmla="+- 0 0 f13"/>
                <a:gd name="f25" fmla="+- 0 0 f14"/>
                <a:gd name="f26" fmla="*/ f16 f3 1"/>
                <a:gd name="f27" fmla="*/ f17 f3 1"/>
                <a:gd name="f28" fmla="*/ f18 f3 1"/>
                <a:gd name="f29" fmla="?: f19 f7 1"/>
                <a:gd name="f30" fmla="?: f20 f8 1"/>
                <a:gd name="f31" fmla="?: f21 f9 1"/>
                <a:gd name="f32" fmla="*/ f24 f3 1"/>
                <a:gd name="f33" fmla="*/ f25 f3 1"/>
                <a:gd name="f34" fmla="*/ f26 1 f6"/>
                <a:gd name="f35" fmla="*/ f27 1 f6"/>
                <a:gd name="f36" fmla="*/ f28 1 f6"/>
                <a:gd name="f37" fmla="*/ f29 1 21600"/>
                <a:gd name="f38" fmla="*/ f30 1 21600"/>
                <a:gd name="f39" fmla="*/ 21600 f29 1"/>
                <a:gd name="f40" fmla="*/ 21600 f30 1"/>
                <a:gd name="f41" fmla="*/ f32 1 f6"/>
                <a:gd name="f42" fmla="*/ f33 1 f6"/>
                <a:gd name="f43" fmla="+- f34 0 f4"/>
                <a:gd name="f44" fmla="+- f35 0 f4"/>
                <a:gd name="f45" fmla="+- f36 0 f4"/>
                <a:gd name="f46" fmla="min f38 f37"/>
                <a:gd name="f47" fmla="*/ f39 1 f31"/>
                <a:gd name="f48" fmla="*/ f40 1 f31"/>
                <a:gd name="f49" fmla="+- f41 0 f4"/>
                <a:gd name="f50" fmla="+- f42 0 f4"/>
                <a:gd name="f51" fmla="val f47"/>
                <a:gd name="f52" fmla="val f48"/>
                <a:gd name="f53" fmla="+- 0 0 f49"/>
                <a:gd name="f54" fmla="+- 0 0 f50"/>
                <a:gd name="f55" fmla="+- f52 0 f22"/>
                <a:gd name="f56" fmla="+- f51 0 f22"/>
                <a:gd name="f57" fmla="val f53"/>
                <a:gd name="f58" fmla="val f54"/>
                <a:gd name="f59" fmla="*/ f55 1 2"/>
                <a:gd name="f60" fmla="*/ f56 1 2"/>
                <a:gd name="f61" fmla="min f56 f55"/>
                <a:gd name="f62" fmla="+- f58 0 f57"/>
                <a:gd name="f63" fmla="+- f57 f4 0"/>
                <a:gd name="f64" fmla="+- f58 f4 0"/>
                <a:gd name="f65" fmla="+- 21600000 0 f57"/>
                <a:gd name="f66" fmla="+- f4 0 f57"/>
                <a:gd name="f67" fmla="+- 27000000 0 f57"/>
                <a:gd name="f68" fmla="+- f3 0 f57"/>
                <a:gd name="f69" fmla="+- 32400000 0 f57"/>
                <a:gd name="f70" fmla="+- f5 0 f57"/>
                <a:gd name="f71" fmla="+- 37800000 0 f57"/>
                <a:gd name="f72" fmla="+- f22 f59 0"/>
                <a:gd name="f73" fmla="+- f22 f60 0"/>
                <a:gd name="f74" fmla="+- f62 21600000 0"/>
                <a:gd name="f75" fmla="*/ f63 f11 1"/>
                <a:gd name="f76" fmla="*/ f64 f11 1"/>
                <a:gd name="f77" fmla="*/ f61 f23 1"/>
                <a:gd name="f78" fmla="?: f66 f66 f67"/>
                <a:gd name="f79" fmla="?: f68 f68 f69"/>
                <a:gd name="f80" fmla="?: f70 f70 f71"/>
                <a:gd name="f81" fmla="*/ f60 f46 1"/>
                <a:gd name="f82" fmla="*/ f59 f46 1"/>
                <a:gd name="f83" fmla="?: f62 f62 f74"/>
                <a:gd name="f84" fmla="*/ f75 1 f3"/>
                <a:gd name="f85" fmla="*/ f76 1 f3"/>
                <a:gd name="f86" fmla="*/ f77 1 100000"/>
                <a:gd name="f87" fmla="*/ f73 f46 1"/>
                <a:gd name="f88" fmla="*/ f72 f46 1"/>
                <a:gd name="f89" fmla="+- 0 0 f83"/>
                <a:gd name="f90" fmla="+- 0 0 f84"/>
                <a:gd name="f91" fmla="+- 0 0 f85"/>
                <a:gd name="f92" fmla="+- f60 0 f86"/>
                <a:gd name="f93" fmla="+- f59 0 f86"/>
                <a:gd name="f94" fmla="+- f83 0 f65"/>
                <a:gd name="f95" fmla="+- f83 0 f78"/>
                <a:gd name="f96" fmla="+- f83 0 f79"/>
                <a:gd name="f97" fmla="+- f83 0 f80"/>
                <a:gd name="f98" fmla="+- 0 0 f90"/>
                <a:gd name="f99" fmla="+- 0 0 f91"/>
                <a:gd name="f100" fmla="*/ f92 f46 1"/>
                <a:gd name="f101" fmla="*/ f93 f46 1"/>
                <a:gd name="f102" fmla="*/ f98 f3 1"/>
                <a:gd name="f103" fmla="*/ f99 f3 1"/>
                <a:gd name="f104" fmla="*/ f102 1 f11"/>
                <a:gd name="f105" fmla="*/ f103 1 f11"/>
                <a:gd name="f106" fmla="+- f104 0 f4"/>
                <a:gd name="f107" fmla="+- f105 0 f4"/>
                <a:gd name="f108" fmla="sin 1 f106"/>
                <a:gd name="f109" fmla="cos 1 f106"/>
                <a:gd name="f110" fmla="sin 1 f107"/>
                <a:gd name="f111" fmla="cos 1 f107"/>
                <a:gd name="f112" fmla="+- 0 0 f108"/>
                <a:gd name="f113" fmla="+- 0 0 f109"/>
                <a:gd name="f114" fmla="+- 0 0 f110"/>
                <a:gd name="f115" fmla="+- 0 0 f111"/>
                <a:gd name="f116" fmla="+- 0 0 f112"/>
                <a:gd name="f117" fmla="+- 0 0 f113"/>
                <a:gd name="f118" fmla="+- 0 0 f114"/>
                <a:gd name="f119" fmla="+- 0 0 f115"/>
                <a:gd name="f120" fmla="*/ f116 f60 1"/>
                <a:gd name="f121" fmla="*/ f117 f59 1"/>
                <a:gd name="f122" fmla="*/ f118 f60 1"/>
                <a:gd name="f123" fmla="*/ f119 f59 1"/>
                <a:gd name="f124" fmla="*/ f118 f92 1"/>
                <a:gd name="f125" fmla="*/ f119 f93 1"/>
                <a:gd name="f126" fmla="*/ f116 f92 1"/>
                <a:gd name="f127" fmla="*/ f117 f93 1"/>
                <a:gd name="f128" fmla="+- 0 0 f121"/>
                <a:gd name="f129" fmla="+- 0 0 f120"/>
                <a:gd name="f130" fmla="+- 0 0 f123"/>
                <a:gd name="f131" fmla="+- 0 0 f122"/>
                <a:gd name="f132" fmla="+- 0 0 f125"/>
                <a:gd name="f133" fmla="+- 0 0 f124"/>
                <a:gd name="f134" fmla="+- 0 0 f127"/>
                <a:gd name="f135" fmla="+- 0 0 f126"/>
                <a:gd name="f136" fmla="+- 0 0 f128"/>
                <a:gd name="f137" fmla="+- 0 0 f129"/>
                <a:gd name="f138" fmla="+- 0 0 f130"/>
                <a:gd name="f139" fmla="+- 0 0 f131"/>
                <a:gd name="f140" fmla="+- 0 0 f132"/>
                <a:gd name="f141" fmla="+- 0 0 f133"/>
                <a:gd name="f142" fmla="+- 0 0 f134"/>
                <a:gd name="f143" fmla="+- 0 0 f135"/>
                <a:gd name="f144" fmla="at2 f136 f137"/>
                <a:gd name="f145" fmla="at2 f138 f139"/>
                <a:gd name="f146" fmla="at2 f140 f141"/>
                <a:gd name="f147" fmla="at2 f142 f143"/>
                <a:gd name="f148" fmla="+- f144 f4 0"/>
                <a:gd name="f149" fmla="+- f145 f4 0"/>
                <a:gd name="f150" fmla="+- f146 f4 0"/>
                <a:gd name="f151" fmla="+- f147 f4 0"/>
                <a:gd name="f152" fmla="*/ f148 f11 1"/>
                <a:gd name="f153" fmla="*/ f149 f11 1"/>
                <a:gd name="f154" fmla="*/ f150 f11 1"/>
                <a:gd name="f155" fmla="*/ f151 f11 1"/>
                <a:gd name="f156" fmla="*/ f152 1 f3"/>
                <a:gd name="f157" fmla="*/ f153 1 f3"/>
                <a:gd name="f158" fmla="*/ f154 1 f3"/>
                <a:gd name="f159" fmla="*/ f155 1 f3"/>
                <a:gd name="f160" fmla="+- 0 0 f156"/>
                <a:gd name="f161" fmla="+- 0 0 f157"/>
                <a:gd name="f162" fmla="+- 0 0 f158"/>
                <a:gd name="f163" fmla="+- 0 0 f159"/>
                <a:gd name="f164" fmla="val f160"/>
                <a:gd name="f165" fmla="val f161"/>
                <a:gd name="f166" fmla="val f162"/>
                <a:gd name="f167" fmla="val f163"/>
                <a:gd name="f168" fmla="+- 0 0 f164"/>
                <a:gd name="f169" fmla="+- 0 0 f165"/>
                <a:gd name="f170" fmla="+- 0 0 f166"/>
                <a:gd name="f171" fmla="+- 0 0 f167"/>
                <a:gd name="f172" fmla="*/ f168 f3 1"/>
                <a:gd name="f173" fmla="*/ f169 f3 1"/>
                <a:gd name="f174" fmla="*/ f170 f3 1"/>
                <a:gd name="f175" fmla="*/ f171 f3 1"/>
                <a:gd name="f176" fmla="*/ f172 1 f11"/>
                <a:gd name="f177" fmla="*/ f173 1 f11"/>
                <a:gd name="f178" fmla="*/ f174 1 f11"/>
                <a:gd name="f179" fmla="*/ f175 1 f11"/>
                <a:gd name="f180" fmla="+- f176 0 f4"/>
                <a:gd name="f181" fmla="+- f177 0 f4"/>
                <a:gd name="f182" fmla="+- f178 0 f4"/>
                <a:gd name="f183" fmla="+- f179 0 f4"/>
                <a:gd name="f184" fmla="cos 1 f180"/>
                <a:gd name="f185" fmla="sin 1 f180"/>
                <a:gd name="f186" fmla="cos 1 f181"/>
                <a:gd name="f187" fmla="sin 1 f181"/>
                <a:gd name="f188" fmla="cos 1 f182"/>
                <a:gd name="f189" fmla="sin 1 f182"/>
                <a:gd name="f190" fmla="cos 1 f183"/>
                <a:gd name="f191" fmla="sin 1 f183"/>
                <a:gd name="f192" fmla="+- 0 0 f184"/>
                <a:gd name="f193" fmla="+- 0 0 f185"/>
                <a:gd name="f194" fmla="+- 0 0 f186"/>
                <a:gd name="f195" fmla="+- 0 0 f187"/>
                <a:gd name="f196" fmla="+- 0 0 f188"/>
                <a:gd name="f197" fmla="+- 0 0 f189"/>
                <a:gd name="f198" fmla="+- 0 0 f190"/>
                <a:gd name="f199" fmla="+- 0 0 f191"/>
                <a:gd name="f200" fmla="*/ f12 f192 1"/>
                <a:gd name="f201" fmla="*/ f12 f193 1"/>
                <a:gd name="f202" fmla="*/ f12 f194 1"/>
                <a:gd name="f203" fmla="*/ f12 f195 1"/>
                <a:gd name="f204" fmla="*/ f12 f196 1"/>
                <a:gd name="f205" fmla="*/ f12 f197 1"/>
                <a:gd name="f206" fmla="*/ f12 f198 1"/>
                <a:gd name="f207" fmla="*/ f12 f199 1"/>
                <a:gd name="f208" fmla="*/ f200 f60 1"/>
                <a:gd name="f209" fmla="*/ f201 f59 1"/>
                <a:gd name="f210" fmla="*/ f202 f60 1"/>
                <a:gd name="f211" fmla="*/ f203 f59 1"/>
                <a:gd name="f212" fmla="*/ f204 f92 1"/>
                <a:gd name="f213" fmla="*/ f205 f93 1"/>
                <a:gd name="f214" fmla="*/ f206 f92 1"/>
                <a:gd name="f215" fmla="*/ f207 f93 1"/>
                <a:gd name="f216" fmla="+- f73 f208 0"/>
                <a:gd name="f217" fmla="+- f72 f209 0"/>
                <a:gd name="f218" fmla="+- f73 f210 0"/>
                <a:gd name="f219" fmla="+- f72 f211 0"/>
                <a:gd name="f220" fmla="+- f73 f212 0"/>
                <a:gd name="f221" fmla="+- f72 f213 0"/>
                <a:gd name="f222" fmla="+- f73 f214 0"/>
                <a:gd name="f223" fmla="+- f72 f215 0"/>
                <a:gd name="f224" fmla="max f216 f220"/>
                <a:gd name="f225" fmla="max f218 f222"/>
                <a:gd name="f226" fmla="max f217 f221"/>
                <a:gd name="f227" fmla="max f219 f223"/>
                <a:gd name="f228" fmla="min f216 f220"/>
                <a:gd name="f229" fmla="min f218 f222"/>
                <a:gd name="f230" fmla="min f217 f221"/>
                <a:gd name="f231" fmla="min f219 f223"/>
                <a:gd name="f232" fmla="+- f216 f222 0"/>
                <a:gd name="f233" fmla="+- f217 f223 0"/>
                <a:gd name="f234" fmla="+- f218 f220 0"/>
                <a:gd name="f235" fmla="+- f219 f221 0"/>
                <a:gd name="f236" fmla="*/ f216 f46 1"/>
                <a:gd name="f237" fmla="*/ f217 f46 1"/>
                <a:gd name="f238" fmla="*/ f220 f46 1"/>
                <a:gd name="f239" fmla="*/ f221 f46 1"/>
                <a:gd name="f240" fmla="max f224 f225"/>
                <a:gd name="f241" fmla="max f226 f227"/>
                <a:gd name="f242" fmla="min f228 f229"/>
                <a:gd name="f243" fmla="min f230 f231"/>
                <a:gd name="f244" fmla="*/ f232 1 2"/>
                <a:gd name="f245" fmla="*/ f233 1 2"/>
                <a:gd name="f246" fmla="*/ f234 1 2"/>
                <a:gd name="f247" fmla="*/ f235 1 2"/>
                <a:gd name="f248" fmla="?: f94 f51 f240"/>
                <a:gd name="f249" fmla="?: f95 f52 f241"/>
                <a:gd name="f250" fmla="?: f96 f22 f242"/>
                <a:gd name="f251" fmla="?: f97 f22 f243"/>
                <a:gd name="f252" fmla="*/ f244 f46 1"/>
                <a:gd name="f253" fmla="*/ f245 f46 1"/>
                <a:gd name="f254" fmla="*/ f246 f46 1"/>
                <a:gd name="f255" fmla="*/ f247 f46 1"/>
                <a:gd name="f256" fmla="*/ f250 f46 1"/>
                <a:gd name="f257" fmla="*/ f251 f46 1"/>
                <a:gd name="f258" fmla="*/ f248 f46 1"/>
                <a:gd name="f259" fmla="*/ f249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252" y="f253"/>
                </a:cxn>
                <a:cxn ang="f44">
                  <a:pos x="f254" y="f255"/>
                </a:cxn>
                <a:cxn ang="f45">
                  <a:pos x="f87" y="f88"/>
                </a:cxn>
              </a:cxnLst>
              <a:rect l="f256" t="f257" r="f258" b="f259"/>
              <a:pathLst>
                <a:path>
                  <a:moveTo>
                    <a:pt x="f236" y="f237"/>
                  </a:moveTo>
                  <a:arcTo wR="f81" hR="f82" stAng="f57" swAng="f83"/>
                  <a:lnTo>
                    <a:pt x="f238" y="f239"/>
                  </a:lnTo>
                  <a:arcTo wR="f100" hR="f101" stAng="f58" swAng="f89"/>
                  <a:close/>
                </a:path>
              </a:pathLst>
            </a:custGeom>
            <a:solidFill>
              <a:srgbClr val="A01727"/>
            </a:solidFill>
            <a:ln w="19046" cap="flat">
              <a:solidFill>
                <a:srgbClr val="F1F1F1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endParaRPr>
            </a:p>
          </p:txBody>
        </p:sp>
        <p:sp>
          <p:nvSpPr>
            <p:cNvPr id="20" name="Google Shape;1063;p77">
              <a:extLst>
                <a:ext uri="{FF2B5EF4-FFF2-40B4-BE49-F238E27FC236}">
                  <a16:creationId xmlns:a16="http://schemas.microsoft.com/office/drawing/2014/main" id="{719EDA75-A429-C46F-AAED-B1A6E25175B5}"/>
                </a:ext>
              </a:extLst>
            </p:cNvPr>
            <p:cNvSpPr/>
            <p:nvPr/>
          </p:nvSpPr>
          <p:spPr>
            <a:xfrm rot="3906124" flipH="1">
              <a:off x="3613200" y="1947005"/>
              <a:ext cx="1946071" cy="1946071"/>
            </a:xfrm>
            <a:custGeom>
              <a:avLst>
                <a:gd name="f13" fmla="val 131"/>
                <a:gd name="f14" fmla="val 245"/>
                <a:gd name="f15" fmla="val 5564"/>
              </a:avLst>
              <a:gdLst>
                <a:gd name="f3" fmla="val 10800000"/>
                <a:gd name="f4" fmla="val 5400000"/>
                <a:gd name="f5" fmla="val 16200000"/>
                <a:gd name="f6" fmla="val 180"/>
                <a:gd name="f7" fmla="val w"/>
                <a:gd name="f8" fmla="val h"/>
                <a:gd name="f9" fmla="val ss"/>
                <a:gd name="f10" fmla="val 0"/>
                <a:gd name="f11" fmla="*/ 5419351 1 1725033"/>
                <a:gd name="f12" fmla="+- 0 0 1"/>
                <a:gd name="f13" fmla="val 131"/>
                <a:gd name="f14" fmla="val 245"/>
                <a:gd name="f15" fmla="val 5564"/>
                <a:gd name="f16" fmla="+- 0 0 -221"/>
                <a:gd name="f17" fmla="+- 0 0 -515"/>
                <a:gd name="f18" fmla="+- 0 0 -368"/>
                <a:gd name="f19" fmla="abs f7"/>
                <a:gd name="f20" fmla="abs f8"/>
                <a:gd name="f21" fmla="abs f9"/>
                <a:gd name="f22" fmla="val f10"/>
                <a:gd name="f23" fmla="val f15"/>
                <a:gd name="f24" fmla="+- 0 0 f13"/>
                <a:gd name="f25" fmla="+- 0 0 f14"/>
                <a:gd name="f26" fmla="*/ f16 f3 1"/>
                <a:gd name="f27" fmla="*/ f17 f3 1"/>
                <a:gd name="f28" fmla="*/ f18 f3 1"/>
                <a:gd name="f29" fmla="?: f19 f7 1"/>
                <a:gd name="f30" fmla="?: f20 f8 1"/>
                <a:gd name="f31" fmla="?: f21 f9 1"/>
                <a:gd name="f32" fmla="*/ f24 f3 1"/>
                <a:gd name="f33" fmla="*/ f25 f3 1"/>
                <a:gd name="f34" fmla="*/ f26 1 f6"/>
                <a:gd name="f35" fmla="*/ f27 1 f6"/>
                <a:gd name="f36" fmla="*/ f28 1 f6"/>
                <a:gd name="f37" fmla="*/ f29 1 21600"/>
                <a:gd name="f38" fmla="*/ f30 1 21600"/>
                <a:gd name="f39" fmla="*/ 21600 f29 1"/>
                <a:gd name="f40" fmla="*/ 21600 f30 1"/>
                <a:gd name="f41" fmla="*/ f32 1 f6"/>
                <a:gd name="f42" fmla="*/ f33 1 f6"/>
                <a:gd name="f43" fmla="+- f34 0 f4"/>
                <a:gd name="f44" fmla="+- f35 0 f4"/>
                <a:gd name="f45" fmla="+- f36 0 f4"/>
                <a:gd name="f46" fmla="min f38 f37"/>
                <a:gd name="f47" fmla="*/ f39 1 f31"/>
                <a:gd name="f48" fmla="*/ f40 1 f31"/>
                <a:gd name="f49" fmla="+- f41 0 f4"/>
                <a:gd name="f50" fmla="+- f42 0 f4"/>
                <a:gd name="f51" fmla="val f47"/>
                <a:gd name="f52" fmla="val f48"/>
                <a:gd name="f53" fmla="+- 0 0 f49"/>
                <a:gd name="f54" fmla="+- 0 0 f50"/>
                <a:gd name="f55" fmla="+- f52 0 f22"/>
                <a:gd name="f56" fmla="+- f51 0 f22"/>
                <a:gd name="f57" fmla="val f53"/>
                <a:gd name="f58" fmla="val f54"/>
                <a:gd name="f59" fmla="*/ f55 1 2"/>
                <a:gd name="f60" fmla="*/ f56 1 2"/>
                <a:gd name="f61" fmla="min f56 f55"/>
                <a:gd name="f62" fmla="+- f58 0 f57"/>
                <a:gd name="f63" fmla="+- f57 f4 0"/>
                <a:gd name="f64" fmla="+- f58 f4 0"/>
                <a:gd name="f65" fmla="+- 21600000 0 f57"/>
                <a:gd name="f66" fmla="+- f4 0 f57"/>
                <a:gd name="f67" fmla="+- 27000000 0 f57"/>
                <a:gd name="f68" fmla="+- f3 0 f57"/>
                <a:gd name="f69" fmla="+- 32400000 0 f57"/>
                <a:gd name="f70" fmla="+- f5 0 f57"/>
                <a:gd name="f71" fmla="+- 37800000 0 f57"/>
                <a:gd name="f72" fmla="+- f22 f59 0"/>
                <a:gd name="f73" fmla="+- f22 f60 0"/>
                <a:gd name="f74" fmla="+- f62 21600000 0"/>
                <a:gd name="f75" fmla="*/ f63 f11 1"/>
                <a:gd name="f76" fmla="*/ f64 f11 1"/>
                <a:gd name="f77" fmla="*/ f61 f23 1"/>
                <a:gd name="f78" fmla="?: f66 f66 f67"/>
                <a:gd name="f79" fmla="?: f68 f68 f69"/>
                <a:gd name="f80" fmla="?: f70 f70 f71"/>
                <a:gd name="f81" fmla="*/ f60 f46 1"/>
                <a:gd name="f82" fmla="*/ f59 f46 1"/>
                <a:gd name="f83" fmla="?: f62 f62 f74"/>
                <a:gd name="f84" fmla="*/ f75 1 f3"/>
                <a:gd name="f85" fmla="*/ f76 1 f3"/>
                <a:gd name="f86" fmla="*/ f77 1 100000"/>
                <a:gd name="f87" fmla="*/ f73 f46 1"/>
                <a:gd name="f88" fmla="*/ f72 f46 1"/>
                <a:gd name="f89" fmla="+- 0 0 f83"/>
                <a:gd name="f90" fmla="+- 0 0 f84"/>
                <a:gd name="f91" fmla="+- 0 0 f85"/>
                <a:gd name="f92" fmla="+- f60 0 f86"/>
                <a:gd name="f93" fmla="+- f59 0 f86"/>
                <a:gd name="f94" fmla="+- f83 0 f65"/>
                <a:gd name="f95" fmla="+- f83 0 f78"/>
                <a:gd name="f96" fmla="+- f83 0 f79"/>
                <a:gd name="f97" fmla="+- f83 0 f80"/>
                <a:gd name="f98" fmla="+- 0 0 f90"/>
                <a:gd name="f99" fmla="+- 0 0 f91"/>
                <a:gd name="f100" fmla="*/ f92 f46 1"/>
                <a:gd name="f101" fmla="*/ f93 f46 1"/>
                <a:gd name="f102" fmla="*/ f98 f3 1"/>
                <a:gd name="f103" fmla="*/ f99 f3 1"/>
                <a:gd name="f104" fmla="*/ f102 1 f11"/>
                <a:gd name="f105" fmla="*/ f103 1 f11"/>
                <a:gd name="f106" fmla="+- f104 0 f4"/>
                <a:gd name="f107" fmla="+- f105 0 f4"/>
                <a:gd name="f108" fmla="sin 1 f106"/>
                <a:gd name="f109" fmla="cos 1 f106"/>
                <a:gd name="f110" fmla="sin 1 f107"/>
                <a:gd name="f111" fmla="cos 1 f107"/>
                <a:gd name="f112" fmla="+- 0 0 f108"/>
                <a:gd name="f113" fmla="+- 0 0 f109"/>
                <a:gd name="f114" fmla="+- 0 0 f110"/>
                <a:gd name="f115" fmla="+- 0 0 f111"/>
                <a:gd name="f116" fmla="+- 0 0 f112"/>
                <a:gd name="f117" fmla="+- 0 0 f113"/>
                <a:gd name="f118" fmla="+- 0 0 f114"/>
                <a:gd name="f119" fmla="+- 0 0 f115"/>
                <a:gd name="f120" fmla="*/ f116 f60 1"/>
                <a:gd name="f121" fmla="*/ f117 f59 1"/>
                <a:gd name="f122" fmla="*/ f118 f60 1"/>
                <a:gd name="f123" fmla="*/ f119 f59 1"/>
                <a:gd name="f124" fmla="*/ f118 f92 1"/>
                <a:gd name="f125" fmla="*/ f119 f93 1"/>
                <a:gd name="f126" fmla="*/ f116 f92 1"/>
                <a:gd name="f127" fmla="*/ f117 f93 1"/>
                <a:gd name="f128" fmla="+- 0 0 f121"/>
                <a:gd name="f129" fmla="+- 0 0 f120"/>
                <a:gd name="f130" fmla="+- 0 0 f123"/>
                <a:gd name="f131" fmla="+- 0 0 f122"/>
                <a:gd name="f132" fmla="+- 0 0 f125"/>
                <a:gd name="f133" fmla="+- 0 0 f124"/>
                <a:gd name="f134" fmla="+- 0 0 f127"/>
                <a:gd name="f135" fmla="+- 0 0 f126"/>
                <a:gd name="f136" fmla="+- 0 0 f128"/>
                <a:gd name="f137" fmla="+- 0 0 f129"/>
                <a:gd name="f138" fmla="+- 0 0 f130"/>
                <a:gd name="f139" fmla="+- 0 0 f131"/>
                <a:gd name="f140" fmla="+- 0 0 f132"/>
                <a:gd name="f141" fmla="+- 0 0 f133"/>
                <a:gd name="f142" fmla="+- 0 0 f134"/>
                <a:gd name="f143" fmla="+- 0 0 f135"/>
                <a:gd name="f144" fmla="at2 f136 f137"/>
                <a:gd name="f145" fmla="at2 f138 f139"/>
                <a:gd name="f146" fmla="at2 f140 f141"/>
                <a:gd name="f147" fmla="at2 f142 f143"/>
                <a:gd name="f148" fmla="+- f144 f4 0"/>
                <a:gd name="f149" fmla="+- f145 f4 0"/>
                <a:gd name="f150" fmla="+- f146 f4 0"/>
                <a:gd name="f151" fmla="+- f147 f4 0"/>
                <a:gd name="f152" fmla="*/ f148 f11 1"/>
                <a:gd name="f153" fmla="*/ f149 f11 1"/>
                <a:gd name="f154" fmla="*/ f150 f11 1"/>
                <a:gd name="f155" fmla="*/ f151 f11 1"/>
                <a:gd name="f156" fmla="*/ f152 1 f3"/>
                <a:gd name="f157" fmla="*/ f153 1 f3"/>
                <a:gd name="f158" fmla="*/ f154 1 f3"/>
                <a:gd name="f159" fmla="*/ f155 1 f3"/>
                <a:gd name="f160" fmla="+- 0 0 f156"/>
                <a:gd name="f161" fmla="+- 0 0 f157"/>
                <a:gd name="f162" fmla="+- 0 0 f158"/>
                <a:gd name="f163" fmla="+- 0 0 f159"/>
                <a:gd name="f164" fmla="val f160"/>
                <a:gd name="f165" fmla="val f161"/>
                <a:gd name="f166" fmla="val f162"/>
                <a:gd name="f167" fmla="val f163"/>
                <a:gd name="f168" fmla="+- 0 0 f164"/>
                <a:gd name="f169" fmla="+- 0 0 f165"/>
                <a:gd name="f170" fmla="+- 0 0 f166"/>
                <a:gd name="f171" fmla="+- 0 0 f167"/>
                <a:gd name="f172" fmla="*/ f168 f3 1"/>
                <a:gd name="f173" fmla="*/ f169 f3 1"/>
                <a:gd name="f174" fmla="*/ f170 f3 1"/>
                <a:gd name="f175" fmla="*/ f171 f3 1"/>
                <a:gd name="f176" fmla="*/ f172 1 f11"/>
                <a:gd name="f177" fmla="*/ f173 1 f11"/>
                <a:gd name="f178" fmla="*/ f174 1 f11"/>
                <a:gd name="f179" fmla="*/ f175 1 f11"/>
                <a:gd name="f180" fmla="+- f176 0 f4"/>
                <a:gd name="f181" fmla="+- f177 0 f4"/>
                <a:gd name="f182" fmla="+- f178 0 f4"/>
                <a:gd name="f183" fmla="+- f179 0 f4"/>
                <a:gd name="f184" fmla="cos 1 f180"/>
                <a:gd name="f185" fmla="sin 1 f180"/>
                <a:gd name="f186" fmla="cos 1 f181"/>
                <a:gd name="f187" fmla="sin 1 f181"/>
                <a:gd name="f188" fmla="cos 1 f182"/>
                <a:gd name="f189" fmla="sin 1 f182"/>
                <a:gd name="f190" fmla="cos 1 f183"/>
                <a:gd name="f191" fmla="sin 1 f183"/>
                <a:gd name="f192" fmla="+- 0 0 f184"/>
                <a:gd name="f193" fmla="+- 0 0 f185"/>
                <a:gd name="f194" fmla="+- 0 0 f186"/>
                <a:gd name="f195" fmla="+- 0 0 f187"/>
                <a:gd name="f196" fmla="+- 0 0 f188"/>
                <a:gd name="f197" fmla="+- 0 0 f189"/>
                <a:gd name="f198" fmla="+- 0 0 f190"/>
                <a:gd name="f199" fmla="+- 0 0 f191"/>
                <a:gd name="f200" fmla="*/ f12 f192 1"/>
                <a:gd name="f201" fmla="*/ f12 f193 1"/>
                <a:gd name="f202" fmla="*/ f12 f194 1"/>
                <a:gd name="f203" fmla="*/ f12 f195 1"/>
                <a:gd name="f204" fmla="*/ f12 f196 1"/>
                <a:gd name="f205" fmla="*/ f12 f197 1"/>
                <a:gd name="f206" fmla="*/ f12 f198 1"/>
                <a:gd name="f207" fmla="*/ f12 f199 1"/>
                <a:gd name="f208" fmla="*/ f200 f60 1"/>
                <a:gd name="f209" fmla="*/ f201 f59 1"/>
                <a:gd name="f210" fmla="*/ f202 f60 1"/>
                <a:gd name="f211" fmla="*/ f203 f59 1"/>
                <a:gd name="f212" fmla="*/ f204 f92 1"/>
                <a:gd name="f213" fmla="*/ f205 f93 1"/>
                <a:gd name="f214" fmla="*/ f206 f92 1"/>
                <a:gd name="f215" fmla="*/ f207 f93 1"/>
                <a:gd name="f216" fmla="+- f73 f208 0"/>
                <a:gd name="f217" fmla="+- f72 f209 0"/>
                <a:gd name="f218" fmla="+- f73 f210 0"/>
                <a:gd name="f219" fmla="+- f72 f211 0"/>
                <a:gd name="f220" fmla="+- f73 f212 0"/>
                <a:gd name="f221" fmla="+- f72 f213 0"/>
                <a:gd name="f222" fmla="+- f73 f214 0"/>
                <a:gd name="f223" fmla="+- f72 f215 0"/>
                <a:gd name="f224" fmla="max f216 f220"/>
                <a:gd name="f225" fmla="max f218 f222"/>
                <a:gd name="f226" fmla="max f217 f221"/>
                <a:gd name="f227" fmla="max f219 f223"/>
                <a:gd name="f228" fmla="min f216 f220"/>
                <a:gd name="f229" fmla="min f218 f222"/>
                <a:gd name="f230" fmla="min f217 f221"/>
                <a:gd name="f231" fmla="min f219 f223"/>
                <a:gd name="f232" fmla="+- f216 f222 0"/>
                <a:gd name="f233" fmla="+- f217 f223 0"/>
                <a:gd name="f234" fmla="+- f218 f220 0"/>
                <a:gd name="f235" fmla="+- f219 f221 0"/>
                <a:gd name="f236" fmla="*/ f216 f46 1"/>
                <a:gd name="f237" fmla="*/ f217 f46 1"/>
                <a:gd name="f238" fmla="*/ f220 f46 1"/>
                <a:gd name="f239" fmla="*/ f221 f46 1"/>
                <a:gd name="f240" fmla="max f224 f225"/>
                <a:gd name="f241" fmla="max f226 f227"/>
                <a:gd name="f242" fmla="min f228 f229"/>
                <a:gd name="f243" fmla="min f230 f231"/>
                <a:gd name="f244" fmla="*/ f232 1 2"/>
                <a:gd name="f245" fmla="*/ f233 1 2"/>
                <a:gd name="f246" fmla="*/ f234 1 2"/>
                <a:gd name="f247" fmla="*/ f235 1 2"/>
                <a:gd name="f248" fmla="?: f94 f51 f240"/>
                <a:gd name="f249" fmla="?: f95 f52 f241"/>
                <a:gd name="f250" fmla="?: f96 f22 f242"/>
                <a:gd name="f251" fmla="?: f97 f22 f243"/>
                <a:gd name="f252" fmla="*/ f244 f46 1"/>
                <a:gd name="f253" fmla="*/ f245 f46 1"/>
                <a:gd name="f254" fmla="*/ f246 f46 1"/>
                <a:gd name="f255" fmla="*/ f247 f46 1"/>
                <a:gd name="f256" fmla="*/ f250 f46 1"/>
                <a:gd name="f257" fmla="*/ f251 f46 1"/>
                <a:gd name="f258" fmla="*/ f248 f46 1"/>
                <a:gd name="f259" fmla="*/ f249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252" y="f253"/>
                </a:cxn>
                <a:cxn ang="f44">
                  <a:pos x="f254" y="f255"/>
                </a:cxn>
                <a:cxn ang="f45">
                  <a:pos x="f87" y="f88"/>
                </a:cxn>
              </a:cxnLst>
              <a:rect l="f256" t="f257" r="f258" b="f259"/>
              <a:pathLst>
                <a:path>
                  <a:moveTo>
                    <a:pt x="f236" y="f237"/>
                  </a:moveTo>
                  <a:arcTo wR="f81" hR="f82" stAng="f57" swAng="f83"/>
                  <a:lnTo>
                    <a:pt x="f238" y="f239"/>
                  </a:lnTo>
                  <a:arcTo wR="f100" hR="f101" stAng="f58" swAng="f89"/>
                  <a:close/>
                </a:path>
              </a:pathLst>
            </a:custGeom>
            <a:solidFill>
              <a:srgbClr val="A01727"/>
            </a:solidFill>
            <a:ln w="19046" cap="flat">
              <a:solidFill>
                <a:srgbClr val="F1F1F1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endParaRPr>
            </a:p>
          </p:txBody>
        </p:sp>
        <p:sp>
          <p:nvSpPr>
            <p:cNvPr id="21" name="Google Shape;1064;p77">
              <a:extLst>
                <a:ext uri="{FF2B5EF4-FFF2-40B4-BE49-F238E27FC236}">
                  <a16:creationId xmlns:a16="http://schemas.microsoft.com/office/drawing/2014/main" id="{E16DBC7F-3A1D-A4B6-AC47-A2CB16DE583A}"/>
                </a:ext>
              </a:extLst>
            </p:cNvPr>
            <p:cNvSpPr/>
            <p:nvPr/>
          </p:nvSpPr>
          <p:spPr>
            <a:xfrm rot="3809935" flipH="1">
              <a:off x="3385263" y="1721175"/>
              <a:ext cx="2398855" cy="2398855"/>
            </a:xfrm>
            <a:custGeom>
              <a:avLst>
                <a:gd name="f13" fmla="val 141"/>
                <a:gd name="f14" fmla="val 243"/>
                <a:gd name="f15" fmla="val 4692"/>
              </a:avLst>
              <a:gdLst>
                <a:gd name="f3" fmla="val 10800000"/>
                <a:gd name="f4" fmla="val 5400000"/>
                <a:gd name="f5" fmla="val 16200000"/>
                <a:gd name="f6" fmla="val 180"/>
                <a:gd name="f7" fmla="val w"/>
                <a:gd name="f8" fmla="val h"/>
                <a:gd name="f9" fmla="val ss"/>
                <a:gd name="f10" fmla="val 0"/>
                <a:gd name="f11" fmla="*/ 5419351 1 1725033"/>
                <a:gd name="f12" fmla="+- 0 0 1"/>
                <a:gd name="f13" fmla="val 141"/>
                <a:gd name="f14" fmla="val 243"/>
                <a:gd name="f15" fmla="val 4692"/>
                <a:gd name="f16" fmla="+- 0 0 -231"/>
                <a:gd name="f17" fmla="+- 0 0 -513"/>
                <a:gd name="f18" fmla="+- 0 0 -372"/>
                <a:gd name="f19" fmla="abs f7"/>
                <a:gd name="f20" fmla="abs f8"/>
                <a:gd name="f21" fmla="abs f9"/>
                <a:gd name="f22" fmla="val f10"/>
                <a:gd name="f23" fmla="val f15"/>
                <a:gd name="f24" fmla="+- 0 0 f13"/>
                <a:gd name="f25" fmla="+- 0 0 f14"/>
                <a:gd name="f26" fmla="*/ f16 f3 1"/>
                <a:gd name="f27" fmla="*/ f17 f3 1"/>
                <a:gd name="f28" fmla="*/ f18 f3 1"/>
                <a:gd name="f29" fmla="?: f19 f7 1"/>
                <a:gd name="f30" fmla="?: f20 f8 1"/>
                <a:gd name="f31" fmla="?: f21 f9 1"/>
                <a:gd name="f32" fmla="*/ f24 f3 1"/>
                <a:gd name="f33" fmla="*/ f25 f3 1"/>
                <a:gd name="f34" fmla="*/ f26 1 f6"/>
                <a:gd name="f35" fmla="*/ f27 1 f6"/>
                <a:gd name="f36" fmla="*/ f28 1 f6"/>
                <a:gd name="f37" fmla="*/ f29 1 21600"/>
                <a:gd name="f38" fmla="*/ f30 1 21600"/>
                <a:gd name="f39" fmla="*/ 21600 f29 1"/>
                <a:gd name="f40" fmla="*/ 21600 f30 1"/>
                <a:gd name="f41" fmla="*/ f32 1 f6"/>
                <a:gd name="f42" fmla="*/ f33 1 f6"/>
                <a:gd name="f43" fmla="+- f34 0 f4"/>
                <a:gd name="f44" fmla="+- f35 0 f4"/>
                <a:gd name="f45" fmla="+- f36 0 f4"/>
                <a:gd name="f46" fmla="min f38 f37"/>
                <a:gd name="f47" fmla="*/ f39 1 f31"/>
                <a:gd name="f48" fmla="*/ f40 1 f31"/>
                <a:gd name="f49" fmla="+- f41 0 f4"/>
                <a:gd name="f50" fmla="+- f42 0 f4"/>
                <a:gd name="f51" fmla="val f47"/>
                <a:gd name="f52" fmla="val f48"/>
                <a:gd name="f53" fmla="+- 0 0 f49"/>
                <a:gd name="f54" fmla="+- 0 0 f50"/>
                <a:gd name="f55" fmla="+- f52 0 f22"/>
                <a:gd name="f56" fmla="+- f51 0 f22"/>
                <a:gd name="f57" fmla="val f53"/>
                <a:gd name="f58" fmla="val f54"/>
                <a:gd name="f59" fmla="*/ f55 1 2"/>
                <a:gd name="f60" fmla="*/ f56 1 2"/>
                <a:gd name="f61" fmla="min f56 f55"/>
                <a:gd name="f62" fmla="+- f58 0 f57"/>
                <a:gd name="f63" fmla="+- f57 f4 0"/>
                <a:gd name="f64" fmla="+- f58 f4 0"/>
                <a:gd name="f65" fmla="+- 21600000 0 f57"/>
                <a:gd name="f66" fmla="+- f4 0 f57"/>
                <a:gd name="f67" fmla="+- 27000000 0 f57"/>
                <a:gd name="f68" fmla="+- f3 0 f57"/>
                <a:gd name="f69" fmla="+- 32400000 0 f57"/>
                <a:gd name="f70" fmla="+- f5 0 f57"/>
                <a:gd name="f71" fmla="+- 37800000 0 f57"/>
                <a:gd name="f72" fmla="+- f22 f59 0"/>
                <a:gd name="f73" fmla="+- f22 f60 0"/>
                <a:gd name="f74" fmla="+- f62 21600000 0"/>
                <a:gd name="f75" fmla="*/ f63 f11 1"/>
                <a:gd name="f76" fmla="*/ f64 f11 1"/>
                <a:gd name="f77" fmla="*/ f61 f23 1"/>
                <a:gd name="f78" fmla="?: f66 f66 f67"/>
                <a:gd name="f79" fmla="?: f68 f68 f69"/>
                <a:gd name="f80" fmla="?: f70 f70 f71"/>
                <a:gd name="f81" fmla="*/ f60 f46 1"/>
                <a:gd name="f82" fmla="*/ f59 f46 1"/>
                <a:gd name="f83" fmla="?: f62 f62 f74"/>
                <a:gd name="f84" fmla="*/ f75 1 f3"/>
                <a:gd name="f85" fmla="*/ f76 1 f3"/>
                <a:gd name="f86" fmla="*/ f77 1 100000"/>
                <a:gd name="f87" fmla="*/ f73 f46 1"/>
                <a:gd name="f88" fmla="*/ f72 f46 1"/>
                <a:gd name="f89" fmla="+- 0 0 f83"/>
                <a:gd name="f90" fmla="+- 0 0 f84"/>
                <a:gd name="f91" fmla="+- 0 0 f85"/>
                <a:gd name="f92" fmla="+- f60 0 f86"/>
                <a:gd name="f93" fmla="+- f59 0 f86"/>
                <a:gd name="f94" fmla="+- f83 0 f65"/>
                <a:gd name="f95" fmla="+- f83 0 f78"/>
                <a:gd name="f96" fmla="+- f83 0 f79"/>
                <a:gd name="f97" fmla="+- f83 0 f80"/>
                <a:gd name="f98" fmla="+- 0 0 f90"/>
                <a:gd name="f99" fmla="+- 0 0 f91"/>
                <a:gd name="f100" fmla="*/ f92 f46 1"/>
                <a:gd name="f101" fmla="*/ f93 f46 1"/>
                <a:gd name="f102" fmla="*/ f98 f3 1"/>
                <a:gd name="f103" fmla="*/ f99 f3 1"/>
                <a:gd name="f104" fmla="*/ f102 1 f11"/>
                <a:gd name="f105" fmla="*/ f103 1 f11"/>
                <a:gd name="f106" fmla="+- f104 0 f4"/>
                <a:gd name="f107" fmla="+- f105 0 f4"/>
                <a:gd name="f108" fmla="sin 1 f106"/>
                <a:gd name="f109" fmla="cos 1 f106"/>
                <a:gd name="f110" fmla="sin 1 f107"/>
                <a:gd name="f111" fmla="cos 1 f107"/>
                <a:gd name="f112" fmla="+- 0 0 f108"/>
                <a:gd name="f113" fmla="+- 0 0 f109"/>
                <a:gd name="f114" fmla="+- 0 0 f110"/>
                <a:gd name="f115" fmla="+- 0 0 f111"/>
                <a:gd name="f116" fmla="+- 0 0 f112"/>
                <a:gd name="f117" fmla="+- 0 0 f113"/>
                <a:gd name="f118" fmla="+- 0 0 f114"/>
                <a:gd name="f119" fmla="+- 0 0 f115"/>
                <a:gd name="f120" fmla="*/ f116 f60 1"/>
                <a:gd name="f121" fmla="*/ f117 f59 1"/>
                <a:gd name="f122" fmla="*/ f118 f60 1"/>
                <a:gd name="f123" fmla="*/ f119 f59 1"/>
                <a:gd name="f124" fmla="*/ f118 f92 1"/>
                <a:gd name="f125" fmla="*/ f119 f93 1"/>
                <a:gd name="f126" fmla="*/ f116 f92 1"/>
                <a:gd name="f127" fmla="*/ f117 f93 1"/>
                <a:gd name="f128" fmla="+- 0 0 f121"/>
                <a:gd name="f129" fmla="+- 0 0 f120"/>
                <a:gd name="f130" fmla="+- 0 0 f123"/>
                <a:gd name="f131" fmla="+- 0 0 f122"/>
                <a:gd name="f132" fmla="+- 0 0 f125"/>
                <a:gd name="f133" fmla="+- 0 0 f124"/>
                <a:gd name="f134" fmla="+- 0 0 f127"/>
                <a:gd name="f135" fmla="+- 0 0 f126"/>
                <a:gd name="f136" fmla="+- 0 0 f128"/>
                <a:gd name="f137" fmla="+- 0 0 f129"/>
                <a:gd name="f138" fmla="+- 0 0 f130"/>
                <a:gd name="f139" fmla="+- 0 0 f131"/>
                <a:gd name="f140" fmla="+- 0 0 f132"/>
                <a:gd name="f141" fmla="+- 0 0 f133"/>
                <a:gd name="f142" fmla="+- 0 0 f134"/>
                <a:gd name="f143" fmla="+- 0 0 f135"/>
                <a:gd name="f144" fmla="at2 f136 f137"/>
                <a:gd name="f145" fmla="at2 f138 f139"/>
                <a:gd name="f146" fmla="at2 f140 f141"/>
                <a:gd name="f147" fmla="at2 f142 f143"/>
                <a:gd name="f148" fmla="+- f144 f4 0"/>
                <a:gd name="f149" fmla="+- f145 f4 0"/>
                <a:gd name="f150" fmla="+- f146 f4 0"/>
                <a:gd name="f151" fmla="+- f147 f4 0"/>
                <a:gd name="f152" fmla="*/ f148 f11 1"/>
                <a:gd name="f153" fmla="*/ f149 f11 1"/>
                <a:gd name="f154" fmla="*/ f150 f11 1"/>
                <a:gd name="f155" fmla="*/ f151 f11 1"/>
                <a:gd name="f156" fmla="*/ f152 1 f3"/>
                <a:gd name="f157" fmla="*/ f153 1 f3"/>
                <a:gd name="f158" fmla="*/ f154 1 f3"/>
                <a:gd name="f159" fmla="*/ f155 1 f3"/>
                <a:gd name="f160" fmla="+- 0 0 f156"/>
                <a:gd name="f161" fmla="+- 0 0 f157"/>
                <a:gd name="f162" fmla="+- 0 0 f158"/>
                <a:gd name="f163" fmla="+- 0 0 f159"/>
                <a:gd name="f164" fmla="val f160"/>
                <a:gd name="f165" fmla="val f161"/>
                <a:gd name="f166" fmla="val f162"/>
                <a:gd name="f167" fmla="val f163"/>
                <a:gd name="f168" fmla="+- 0 0 f164"/>
                <a:gd name="f169" fmla="+- 0 0 f165"/>
                <a:gd name="f170" fmla="+- 0 0 f166"/>
                <a:gd name="f171" fmla="+- 0 0 f167"/>
                <a:gd name="f172" fmla="*/ f168 f3 1"/>
                <a:gd name="f173" fmla="*/ f169 f3 1"/>
                <a:gd name="f174" fmla="*/ f170 f3 1"/>
                <a:gd name="f175" fmla="*/ f171 f3 1"/>
                <a:gd name="f176" fmla="*/ f172 1 f11"/>
                <a:gd name="f177" fmla="*/ f173 1 f11"/>
                <a:gd name="f178" fmla="*/ f174 1 f11"/>
                <a:gd name="f179" fmla="*/ f175 1 f11"/>
                <a:gd name="f180" fmla="+- f176 0 f4"/>
                <a:gd name="f181" fmla="+- f177 0 f4"/>
                <a:gd name="f182" fmla="+- f178 0 f4"/>
                <a:gd name="f183" fmla="+- f179 0 f4"/>
                <a:gd name="f184" fmla="cos 1 f180"/>
                <a:gd name="f185" fmla="sin 1 f180"/>
                <a:gd name="f186" fmla="cos 1 f181"/>
                <a:gd name="f187" fmla="sin 1 f181"/>
                <a:gd name="f188" fmla="cos 1 f182"/>
                <a:gd name="f189" fmla="sin 1 f182"/>
                <a:gd name="f190" fmla="cos 1 f183"/>
                <a:gd name="f191" fmla="sin 1 f183"/>
                <a:gd name="f192" fmla="+- 0 0 f184"/>
                <a:gd name="f193" fmla="+- 0 0 f185"/>
                <a:gd name="f194" fmla="+- 0 0 f186"/>
                <a:gd name="f195" fmla="+- 0 0 f187"/>
                <a:gd name="f196" fmla="+- 0 0 f188"/>
                <a:gd name="f197" fmla="+- 0 0 f189"/>
                <a:gd name="f198" fmla="+- 0 0 f190"/>
                <a:gd name="f199" fmla="+- 0 0 f191"/>
                <a:gd name="f200" fmla="*/ f12 f192 1"/>
                <a:gd name="f201" fmla="*/ f12 f193 1"/>
                <a:gd name="f202" fmla="*/ f12 f194 1"/>
                <a:gd name="f203" fmla="*/ f12 f195 1"/>
                <a:gd name="f204" fmla="*/ f12 f196 1"/>
                <a:gd name="f205" fmla="*/ f12 f197 1"/>
                <a:gd name="f206" fmla="*/ f12 f198 1"/>
                <a:gd name="f207" fmla="*/ f12 f199 1"/>
                <a:gd name="f208" fmla="*/ f200 f60 1"/>
                <a:gd name="f209" fmla="*/ f201 f59 1"/>
                <a:gd name="f210" fmla="*/ f202 f60 1"/>
                <a:gd name="f211" fmla="*/ f203 f59 1"/>
                <a:gd name="f212" fmla="*/ f204 f92 1"/>
                <a:gd name="f213" fmla="*/ f205 f93 1"/>
                <a:gd name="f214" fmla="*/ f206 f92 1"/>
                <a:gd name="f215" fmla="*/ f207 f93 1"/>
                <a:gd name="f216" fmla="+- f73 f208 0"/>
                <a:gd name="f217" fmla="+- f72 f209 0"/>
                <a:gd name="f218" fmla="+- f73 f210 0"/>
                <a:gd name="f219" fmla="+- f72 f211 0"/>
                <a:gd name="f220" fmla="+- f73 f212 0"/>
                <a:gd name="f221" fmla="+- f72 f213 0"/>
                <a:gd name="f222" fmla="+- f73 f214 0"/>
                <a:gd name="f223" fmla="+- f72 f215 0"/>
                <a:gd name="f224" fmla="max f216 f220"/>
                <a:gd name="f225" fmla="max f218 f222"/>
                <a:gd name="f226" fmla="max f217 f221"/>
                <a:gd name="f227" fmla="max f219 f223"/>
                <a:gd name="f228" fmla="min f216 f220"/>
                <a:gd name="f229" fmla="min f218 f222"/>
                <a:gd name="f230" fmla="min f217 f221"/>
                <a:gd name="f231" fmla="min f219 f223"/>
                <a:gd name="f232" fmla="+- f216 f222 0"/>
                <a:gd name="f233" fmla="+- f217 f223 0"/>
                <a:gd name="f234" fmla="+- f218 f220 0"/>
                <a:gd name="f235" fmla="+- f219 f221 0"/>
                <a:gd name="f236" fmla="*/ f216 f46 1"/>
                <a:gd name="f237" fmla="*/ f217 f46 1"/>
                <a:gd name="f238" fmla="*/ f220 f46 1"/>
                <a:gd name="f239" fmla="*/ f221 f46 1"/>
                <a:gd name="f240" fmla="max f224 f225"/>
                <a:gd name="f241" fmla="max f226 f227"/>
                <a:gd name="f242" fmla="min f228 f229"/>
                <a:gd name="f243" fmla="min f230 f231"/>
                <a:gd name="f244" fmla="*/ f232 1 2"/>
                <a:gd name="f245" fmla="*/ f233 1 2"/>
                <a:gd name="f246" fmla="*/ f234 1 2"/>
                <a:gd name="f247" fmla="*/ f235 1 2"/>
                <a:gd name="f248" fmla="?: f94 f51 f240"/>
                <a:gd name="f249" fmla="?: f95 f52 f241"/>
                <a:gd name="f250" fmla="?: f96 f22 f242"/>
                <a:gd name="f251" fmla="?: f97 f22 f243"/>
                <a:gd name="f252" fmla="*/ f244 f46 1"/>
                <a:gd name="f253" fmla="*/ f245 f46 1"/>
                <a:gd name="f254" fmla="*/ f246 f46 1"/>
                <a:gd name="f255" fmla="*/ f247 f46 1"/>
                <a:gd name="f256" fmla="*/ f250 f46 1"/>
                <a:gd name="f257" fmla="*/ f251 f46 1"/>
                <a:gd name="f258" fmla="*/ f248 f46 1"/>
                <a:gd name="f259" fmla="*/ f249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252" y="f253"/>
                </a:cxn>
                <a:cxn ang="f44">
                  <a:pos x="f254" y="f255"/>
                </a:cxn>
                <a:cxn ang="f45">
                  <a:pos x="f87" y="f88"/>
                </a:cxn>
              </a:cxnLst>
              <a:rect l="f256" t="f257" r="f258" b="f259"/>
              <a:pathLst>
                <a:path>
                  <a:moveTo>
                    <a:pt x="f236" y="f237"/>
                  </a:moveTo>
                  <a:arcTo wR="f81" hR="f82" stAng="f57" swAng="f83"/>
                  <a:lnTo>
                    <a:pt x="f238" y="f239"/>
                  </a:lnTo>
                  <a:arcTo wR="f100" hR="f101" stAng="f58" swAng="f89"/>
                  <a:close/>
                </a:path>
              </a:pathLst>
            </a:custGeom>
            <a:solidFill>
              <a:srgbClr val="A01727"/>
            </a:solidFill>
            <a:ln w="19046" cap="flat">
              <a:solidFill>
                <a:srgbClr val="F1F1F1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2400" b="0" i="0" u="none" strike="noStrike" kern="0" cap="none" spc="0" baseline="0">
                <a:solidFill>
                  <a:srgbClr val="A01727"/>
                </a:solidFill>
                <a:uFillTx/>
                <a:latin typeface="Oswald"/>
                <a:ea typeface="Oswald"/>
                <a:cs typeface="Oswald"/>
              </a:endParaRPr>
            </a:p>
          </p:txBody>
        </p:sp>
        <p:sp>
          <p:nvSpPr>
            <p:cNvPr id="22" name="Google Shape;1065;p77">
              <a:extLst>
                <a:ext uri="{FF2B5EF4-FFF2-40B4-BE49-F238E27FC236}">
                  <a16:creationId xmlns:a16="http://schemas.microsoft.com/office/drawing/2014/main" id="{62F0DC4C-70FF-E17D-0488-E2C5B220310D}"/>
                </a:ext>
              </a:extLst>
            </p:cNvPr>
            <p:cNvSpPr/>
            <p:nvPr/>
          </p:nvSpPr>
          <p:spPr>
            <a:xfrm rot="4539288" flipH="1">
              <a:off x="4100599" y="2433163"/>
              <a:ext cx="972318" cy="972318"/>
            </a:xfrm>
            <a:custGeom>
              <a:avLst>
                <a:gd name="f13" fmla="val 206"/>
                <a:gd name="f14" fmla="val 255"/>
                <a:gd name="f15" fmla="val 10156"/>
              </a:avLst>
              <a:gdLst>
                <a:gd name="f3" fmla="val 10800000"/>
                <a:gd name="f4" fmla="val 5400000"/>
                <a:gd name="f5" fmla="val 16200000"/>
                <a:gd name="f6" fmla="val 180"/>
                <a:gd name="f7" fmla="val w"/>
                <a:gd name="f8" fmla="val h"/>
                <a:gd name="f9" fmla="val ss"/>
                <a:gd name="f10" fmla="val 0"/>
                <a:gd name="f11" fmla="*/ 5419351 1 1725033"/>
                <a:gd name="f12" fmla="+- 0 0 1"/>
                <a:gd name="f13" fmla="val 206"/>
                <a:gd name="f14" fmla="val 255"/>
                <a:gd name="f15" fmla="val 10156"/>
                <a:gd name="f16" fmla="+- 0 0 -296"/>
                <a:gd name="f17" fmla="+- 0 0 -525"/>
                <a:gd name="f18" fmla="+- 0 0 -410"/>
                <a:gd name="f19" fmla="abs f7"/>
                <a:gd name="f20" fmla="abs f8"/>
                <a:gd name="f21" fmla="abs f9"/>
                <a:gd name="f22" fmla="val f10"/>
                <a:gd name="f23" fmla="val f15"/>
                <a:gd name="f24" fmla="+- 0 0 f13"/>
                <a:gd name="f25" fmla="+- 0 0 f14"/>
                <a:gd name="f26" fmla="*/ f16 f3 1"/>
                <a:gd name="f27" fmla="*/ f17 f3 1"/>
                <a:gd name="f28" fmla="*/ f18 f3 1"/>
                <a:gd name="f29" fmla="?: f19 f7 1"/>
                <a:gd name="f30" fmla="?: f20 f8 1"/>
                <a:gd name="f31" fmla="?: f21 f9 1"/>
                <a:gd name="f32" fmla="*/ f24 f3 1"/>
                <a:gd name="f33" fmla="*/ f25 f3 1"/>
                <a:gd name="f34" fmla="*/ f26 1 f6"/>
                <a:gd name="f35" fmla="*/ f27 1 f6"/>
                <a:gd name="f36" fmla="*/ f28 1 f6"/>
                <a:gd name="f37" fmla="*/ f29 1 21600"/>
                <a:gd name="f38" fmla="*/ f30 1 21600"/>
                <a:gd name="f39" fmla="*/ 21600 f29 1"/>
                <a:gd name="f40" fmla="*/ 21600 f30 1"/>
                <a:gd name="f41" fmla="*/ f32 1 f6"/>
                <a:gd name="f42" fmla="*/ f33 1 f6"/>
                <a:gd name="f43" fmla="+- f34 0 f4"/>
                <a:gd name="f44" fmla="+- f35 0 f4"/>
                <a:gd name="f45" fmla="+- f36 0 f4"/>
                <a:gd name="f46" fmla="min f38 f37"/>
                <a:gd name="f47" fmla="*/ f39 1 f31"/>
                <a:gd name="f48" fmla="*/ f40 1 f31"/>
                <a:gd name="f49" fmla="+- f41 0 f4"/>
                <a:gd name="f50" fmla="+- f42 0 f4"/>
                <a:gd name="f51" fmla="val f47"/>
                <a:gd name="f52" fmla="val f48"/>
                <a:gd name="f53" fmla="+- 0 0 f49"/>
                <a:gd name="f54" fmla="+- 0 0 f50"/>
                <a:gd name="f55" fmla="+- f52 0 f22"/>
                <a:gd name="f56" fmla="+- f51 0 f22"/>
                <a:gd name="f57" fmla="val f53"/>
                <a:gd name="f58" fmla="val f54"/>
                <a:gd name="f59" fmla="*/ f55 1 2"/>
                <a:gd name="f60" fmla="*/ f56 1 2"/>
                <a:gd name="f61" fmla="min f56 f55"/>
                <a:gd name="f62" fmla="+- f58 0 f57"/>
                <a:gd name="f63" fmla="+- f57 f4 0"/>
                <a:gd name="f64" fmla="+- f58 f4 0"/>
                <a:gd name="f65" fmla="+- 21600000 0 f57"/>
                <a:gd name="f66" fmla="+- f4 0 f57"/>
                <a:gd name="f67" fmla="+- 27000000 0 f57"/>
                <a:gd name="f68" fmla="+- f3 0 f57"/>
                <a:gd name="f69" fmla="+- 32400000 0 f57"/>
                <a:gd name="f70" fmla="+- f5 0 f57"/>
                <a:gd name="f71" fmla="+- 37800000 0 f57"/>
                <a:gd name="f72" fmla="+- f22 f59 0"/>
                <a:gd name="f73" fmla="+- f22 f60 0"/>
                <a:gd name="f74" fmla="+- f62 21600000 0"/>
                <a:gd name="f75" fmla="*/ f63 f11 1"/>
                <a:gd name="f76" fmla="*/ f64 f11 1"/>
                <a:gd name="f77" fmla="*/ f61 f23 1"/>
                <a:gd name="f78" fmla="?: f66 f66 f67"/>
                <a:gd name="f79" fmla="?: f68 f68 f69"/>
                <a:gd name="f80" fmla="?: f70 f70 f71"/>
                <a:gd name="f81" fmla="*/ f60 f46 1"/>
                <a:gd name="f82" fmla="*/ f59 f46 1"/>
                <a:gd name="f83" fmla="?: f62 f62 f74"/>
                <a:gd name="f84" fmla="*/ f75 1 f3"/>
                <a:gd name="f85" fmla="*/ f76 1 f3"/>
                <a:gd name="f86" fmla="*/ f77 1 100000"/>
                <a:gd name="f87" fmla="*/ f73 f46 1"/>
                <a:gd name="f88" fmla="*/ f72 f46 1"/>
                <a:gd name="f89" fmla="+- 0 0 f83"/>
                <a:gd name="f90" fmla="+- 0 0 f84"/>
                <a:gd name="f91" fmla="+- 0 0 f85"/>
                <a:gd name="f92" fmla="+- f60 0 f86"/>
                <a:gd name="f93" fmla="+- f59 0 f86"/>
                <a:gd name="f94" fmla="+- f83 0 f65"/>
                <a:gd name="f95" fmla="+- f83 0 f78"/>
                <a:gd name="f96" fmla="+- f83 0 f79"/>
                <a:gd name="f97" fmla="+- f83 0 f80"/>
                <a:gd name="f98" fmla="+- 0 0 f90"/>
                <a:gd name="f99" fmla="+- 0 0 f91"/>
                <a:gd name="f100" fmla="*/ f92 f46 1"/>
                <a:gd name="f101" fmla="*/ f93 f46 1"/>
                <a:gd name="f102" fmla="*/ f98 f3 1"/>
                <a:gd name="f103" fmla="*/ f99 f3 1"/>
                <a:gd name="f104" fmla="*/ f102 1 f11"/>
                <a:gd name="f105" fmla="*/ f103 1 f11"/>
                <a:gd name="f106" fmla="+- f104 0 f4"/>
                <a:gd name="f107" fmla="+- f105 0 f4"/>
                <a:gd name="f108" fmla="sin 1 f106"/>
                <a:gd name="f109" fmla="cos 1 f106"/>
                <a:gd name="f110" fmla="sin 1 f107"/>
                <a:gd name="f111" fmla="cos 1 f107"/>
                <a:gd name="f112" fmla="+- 0 0 f108"/>
                <a:gd name="f113" fmla="+- 0 0 f109"/>
                <a:gd name="f114" fmla="+- 0 0 f110"/>
                <a:gd name="f115" fmla="+- 0 0 f111"/>
                <a:gd name="f116" fmla="+- 0 0 f112"/>
                <a:gd name="f117" fmla="+- 0 0 f113"/>
                <a:gd name="f118" fmla="+- 0 0 f114"/>
                <a:gd name="f119" fmla="+- 0 0 f115"/>
                <a:gd name="f120" fmla="*/ f116 f60 1"/>
                <a:gd name="f121" fmla="*/ f117 f59 1"/>
                <a:gd name="f122" fmla="*/ f118 f60 1"/>
                <a:gd name="f123" fmla="*/ f119 f59 1"/>
                <a:gd name="f124" fmla="*/ f118 f92 1"/>
                <a:gd name="f125" fmla="*/ f119 f93 1"/>
                <a:gd name="f126" fmla="*/ f116 f92 1"/>
                <a:gd name="f127" fmla="*/ f117 f93 1"/>
                <a:gd name="f128" fmla="+- 0 0 f121"/>
                <a:gd name="f129" fmla="+- 0 0 f120"/>
                <a:gd name="f130" fmla="+- 0 0 f123"/>
                <a:gd name="f131" fmla="+- 0 0 f122"/>
                <a:gd name="f132" fmla="+- 0 0 f125"/>
                <a:gd name="f133" fmla="+- 0 0 f124"/>
                <a:gd name="f134" fmla="+- 0 0 f127"/>
                <a:gd name="f135" fmla="+- 0 0 f126"/>
                <a:gd name="f136" fmla="+- 0 0 f128"/>
                <a:gd name="f137" fmla="+- 0 0 f129"/>
                <a:gd name="f138" fmla="+- 0 0 f130"/>
                <a:gd name="f139" fmla="+- 0 0 f131"/>
                <a:gd name="f140" fmla="+- 0 0 f132"/>
                <a:gd name="f141" fmla="+- 0 0 f133"/>
                <a:gd name="f142" fmla="+- 0 0 f134"/>
                <a:gd name="f143" fmla="+- 0 0 f135"/>
                <a:gd name="f144" fmla="at2 f136 f137"/>
                <a:gd name="f145" fmla="at2 f138 f139"/>
                <a:gd name="f146" fmla="at2 f140 f141"/>
                <a:gd name="f147" fmla="at2 f142 f143"/>
                <a:gd name="f148" fmla="+- f144 f4 0"/>
                <a:gd name="f149" fmla="+- f145 f4 0"/>
                <a:gd name="f150" fmla="+- f146 f4 0"/>
                <a:gd name="f151" fmla="+- f147 f4 0"/>
                <a:gd name="f152" fmla="*/ f148 f11 1"/>
                <a:gd name="f153" fmla="*/ f149 f11 1"/>
                <a:gd name="f154" fmla="*/ f150 f11 1"/>
                <a:gd name="f155" fmla="*/ f151 f11 1"/>
                <a:gd name="f156" fmla="*/ f152 1 f3"/>
                <a:gd name="f157" fmla="*/ f153 1 f3"/>
                <a:gd name="f158" fmla="*/ f154 1 f3"/>
                <a:gd name="f159" fmla="*/ f155 1 f3"/>
                <a:gd name="f160" fmla="+- 0 0 f156"/>
                <a:gd name="f161" fmla="+- 0 0 f157"/>
                <a:gd name="f162" fmla="+- 0 0 f158"/>
                <a:gd name="f163" fmla="+- 0 0 f159"/>
                <a:gd name="f164" fmla="val f160"/>
                <a:gd name="f165" fmla="val f161"/>
                <a:gd name="f166" fmla="val f162"/>
                <a:gd name="f167" fmla="val f163"/>
                <a:gd name="f168" fmla="+- 0 0 f164"/>
                <a:gd name="f169" fmla="+- 0 0 f165"/>
                <a:gd name="f170" fmla="+- 0 0 f166"/>
                <a:gd name="f171" fmla="+- 0 0 f167"/>
                <a:gd name="f172" fmla="*/ f168 f3 1"/>
                <a:gd name="f173" fmla="*/ f169 f3 1"/>
                <a:gd name="f174" fmla="*/ f170 f3 1"/>
                <a:gd name="f175" fmla="*/ f171 f3 1"/>
                <a:gd name="f176" fmla="*/ f172 1 f11"/>
                <a:gd name="f177" fmla="*/ f173 1 f11"/>
                <a:gd name="f178" fmla="*/ f174 1 f11"/>
                <a:gd name="f179" fmla="*/ f175 1 f11"/>
                <a:gd name="f180" fmla="+- f176 0 f4"/>
                <a:gd name="f181" fmla="+- f177 0 f4"/>
                <a:gd name="f182" fmla="+- f178 0 f4"/>
                <a:gd name="f183" fmla="+- f179 0 f4"/>
                <a:gd name="f184" fmla="cos 1 f180"/>
                <a:gd name="f185" fmla="sin 1 f180"/>
                <a:gd name="f186" fmla="cos 1 f181"/>
                <a:gd name="f187" fmla="sin 1 f181"/>
                <a:gd name="f188" fmla="cos 1 f182"/>
                <a:gd name="f189" fmla="sin 1 f182"/>
                <a:gd name="f190" fmla="cos 1 f183"/>
                <a:gd name="f191" fmla="sin 1 f183"/>
                <a:gd name="f192" fmla="+- 0 0 f184"/>
                <a:gd name="f193" fmla="+- 0 0 f185"/>
                <a:gd name="f194" fmla="+- 0 0 f186"/>
                <a:gd name="f195" fmla="+- 0 0 f187"/>
                <a:gd name="f196" fmla="+- 0 0 f188"/>
                <a:gd name="f197" fmla="+- 0 0 f189"/>
                <a:gd name="f198" fmla="+- 0 0 f190"/>
                <a:gd name="f199" fmla="+- 0 0 f191"/>
                <a:gd name="f200" fmla="*/ f12 f192 1"/>
                <a:gd name="f201" fmla="*/ f12 f193 1"/>
                <a:gd name="f202" fmla="*/ f12 f194 1"/>
                <a:gd name="f203" fmla="*/ f12 f195 1"/>
                <a:gd name="f204" fmla="*/ f12 f196 1"/>
                <a:gd name="f205" fmla="*/ f12 f197 1"/>
                <a:gd name="f206" fmla="*/ f12 f198 1"/>
                <a:gd name="f207" fmla="*/ f12 f199 1"/>
                <a:gd name="f208" fmla="*/ f200 f60 1"/>
                <a:gd name="f209" fmla="*/ f201 f59 1"/>
                <a:gd name="f210" fmla="*/ f202 f60 1"/>
                <a:gd name="f211" fmla="*/ f203 f59 1"/>
                <a:gd name="f212" fmla="*/ f204 f92 1"/>
                <a:gd name="f213" fmla="*/ f205 f93 1"/>
                <a:gd name="f214" fmla="*/ f206 f92 1"/>
                <a:gd name="f215" fmla="*/ f207 f93 1"/>
                <a:gd name="f216" fmla="+- f73 f208 0"/>
                <a:gd name="f217" fmla="+- f72 f209 0"/>
                <a:gd name="f218" fmla="+- f73 f210 0"/>
                <a:gd name="f219" fmla="+- f72 f211 0"/>
                <a:gd name="f220" fmla="+- f73 f212 0"/>
                <a:gd name="f221" fmla="+- f72 f213 0"/>
                <a:gd name="f222" fmla="+- f73 f214 0"/>
                <a:gd name="f223" fmla="+- f72 f215 0"/>
                <a:gd name="f224" fmla="max f216 f220"/>
                <a:gd name="f225" fmla="max f218 f222"/>
                <a:gd name="f226" fmla="max f217 f221"/>
                <a:gd name="f227" fmla="max f219 f223"/>
                <a:gd name="f228" fmla="min f216 f220"/>
                <a:gd name="f229" fmla="min f218 f222"/>
                <a:gd name="f230" fmla="min f217 f221"/>
                <a:gd name="f231" fmla="min f219 f223"/>
                <a:gd name="f232" fmla="+- f216 f222 0"/>
                <a:gd name="f233" fmla="+- f217 f223 0"/>
                <a:gd name="f234" fmla="+- f218 f220 0"/>
                <a:gd name="f235" fmla="+- f219 f221 0"/>
                <a:gd name="f236" fmla="*/ f216 f46 1"/>
                <a:gd name="f237" fmla="*/ f217 f46 1"/>
                <a:gd name="f238" fmla="*/ f220 f46 1"/>
                <a:gd name="f239" fmla="*/ f221 f46 1"/>
                <a:gd name="f240" fmla="max f224 f225"/>
                <a:gd name="f241" fmla="max f226 f227"/>
                <a:gd name="f242" fmla="min f228 f229"/>
                <a:gd name="f243" fmla="min f230 f231"/>
                <a:gd name="f244" fmla="*/ f232 1 2"/>
                <a:gd name="f245" fmla="*/ f233 1 2"/>
                <a:gd name="f246" fmla="*/ f234 1 2"/>
                <a:gd name="f247" fmla="*/ f235 1 2"/>
                <a:gd name="f248" fmla="?: f94 f51 f240"/>
                <a:gd name="f249" fmla="?: f95 f52 f241"/>
                <a:gd name="f250" fmla="?: f96 f22 f242"/>
                <a:gd name="f251" fmla="?: f97 f22 f243"/>
                <a:gd name="f252" fmla="*/ f244 f46 1"/>
                <a:gd name="f253" fmla="*/ f245 f46 1"/>
                <a:gd name="f254" fmla="*/ f246 f46 1"/>
                <a:gd name="f255" fmla="*/ f247 f46 1"/>
                <a:gd name="f256" fmla="*/ f250 f46 1"/>
                <a:gd name="f257" fmla="*/ f251 f46 1"/>
                <a:gd name="f258" fmla="*/ f248 f46 1"/>
                <a:gd name="f259" fmla="*/ f249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252" y="f253"/>
                </a:cxn>
                <a:cxn ang="f44">
                  <a:pos x="f254" y="f255"/>
                </a:cxn>
                <a:cxn ang="f45">
                  <a:pos x="f87" y="f88"/>
                </a:cxn>
              </a:cxnLst>
              <a:rect l="f256" t="f257" r="f258" b="f259"/>
              <a:pathLst>
                <a:path>
                  <a:moveTo>
                    <a:pt x="f236" y="f237"/>
                  </a:moveTo>
                  <a:arcTo wR="f81" hR="f82" stAng="f57" swAng="f83"/>
                  <a:lnTo>
                    <a:pt x="f238" y="f239"/>
                  </a:lnTo>
                  <a:arcTo wR="f100" hR="f101" stAng="f58" swAng="f89"/>
                  <a:close/>
                </a:path>
              </a:pathLst>
            </a:custGeom>
            <a:solidFill>
              <a:srgbClr val="A01727"/>
            </a:solidFill>
            <a:ln w="19046" cap="flat">
              <a:solidFill>
                <a:srgbClr val="F1F1F1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endParaRPr>
            </a:p>
          </p:txBody>
        </p:sp>
      </p:grpSp>
      <p:cxnSp>
        <p:nvCxnSpPr>
          <p:cNvPr id="23" name="Google Shape;1066;p77">
            <a:extLst>
              <a:ext uri="{FF2B5EF4-FFF2-40B4-BE49-F238E27FC236}">
                <a16:creationId xmlns:a16="http://schemas.microsoft.com/office/drawing/2014/main" id="{3A81FE8D-63CA-DE46-2E21-70CD429F8A3C}"/>
              </a:ext>
            </a:extLst>
          </p:cNvPr>
          <p:cNvCxnSpPr>
            <a:stCxn id="13" idx="1"/>
            <a:endCxn id="5" idx="5"/>
          </p:cNvCxnSpPr>
          <p:nvPr/>
        </p:nvCxnSpPr>
        <p:spPr>
          <a:xfrm rot="10800000">
            <a:off x="4930460" y="3264751"/>
            <a:ext cx="1417891" cy="575500"/>
          </a:xfrm>
          <a:prstGeom prst="bentConnector2">
            <a:avLst/>
          </a:prstGeom>
          <a:noFill/>
          <a:ln w="19046" cap="flat">
            <a:solidFill>
              <a:srgbClr val="656565"/>
            </a:solidFill>
            <a:prstDash val="solid"/>
            <a:round/>
          </a:ln>
        </p:spPr>
      </p:cxnSp>
      <p:cxnSp>
        <p:nvCxnSpPr>
          <p:cNvPr id="24" name="Google Shape;1067;p77">
            <a:extLst>
              <a:ext uri="{FF2B5EF4-FFF2-40B4-BE49-F238E27FC236}">
                <a16:creationId xmlns:a16="http://schemas.microsoft.com/office/drawing/2014/main" id="{0ACB8371-9E35-0508-6A79-84896159D1B6}"/>
              </a:ext>
            </a:extLst>
          </p:cNvPr>
          <p:cNvCxnSpPr>
            <a:stCxn id="10" idx="1"/>
            <a:endCxn id="2" idx="3"/>
          </p:cNvCxnSpPr>
          <p:nvPr/>
        </p:nvCxnSpPr>
        <p:spPr>
          <a:xfrm rot="10800000" flipV="1">
            <a:off x="5326070" y="2227131"/>
            <a:ext cx="1022281" cy="692854"/>
          </a:xfrm>
          <a:prstGeom prst="bentConnector3">
            <a:avLst>
              <a:gd name="adj1" fmla="val 50000"/>
            </a:avLst>
          </a:prstGeom>
          <a:noFill/>
          <a:ln w="19046" cap="flat">
            <a:solidFill>
              <a:srgbClr val="656565"/>
            </a:solidFill>
            <a:prstDash val="solid"/>
            <a:round/>
          </a:ln>
        </p:spPr>
      </p:cxnSp>
      <p:sp>
        <p:nvSpPr>
          <p:cNvPr id="25" name="Google Shape;1068;p77">
            <a:extLst>
              <a:ext uri="{FF2B5EF4-FFF2-40B4-BE49-F238E27FC236}">
                <a16:creationId xmlns:a16="http://schemas.microsoft.com/office/drawing/2014/main" id="{52620C15-7592-9113-0C41-78DB4565985C}"/>
              </a:ext>
            </a:extLst>
          </p:cNvPr>
          <p:cNvSpPr txBox="1"/>
          <p:nvPr/>
        </p:nvSpPr>
        <p:spPr>
          <a:xfrm>
            <a:off x="6348350" y="1444377"/>
            <a:ext cx="1628098" cy="3480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656565"/>
                </a:solidFill>
                <a:uFillTx/>
                <a:latin typeface="Oswald"/>
                <a:ea typeface="Oswald"/>
                <a:cs typeface="Oswald"/>
              </a:rPr>
              <a:t>25%</a:t>
            </a:r>
          </a:p>
        </p:txBody>
      </p:sp>
      <p:sp>
        <p:nvSpPr>
          <p:cNvPr id="26" name="Google Shape;1069;p77">
            <a:extLst>
              <a:ext uri="{FF2B5EF4-FFF2-40B4-BE49-F238E27FC236}">
                <a16:creationId xmlns:a16="http://schemas.microsoft.com/office/drawing/2014/main" id="{887BA6A2-4DFF-B98A-6378-35A7ACBA1C2B}"/>
              </a:ext>
            </a:extLst>
          </p:cNvPr>
          <p:cNvSpPr txBox="1"/>
          <p:nvPr/>
        </p:nvSpPr>
        <p:spPr>
          <a:xfrm>
            <a:off x="6348350" y="3069997"/>
            <a:ext cx="1628098" cy="3480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656565"/>
                </a:solidFill>
                <a:uFillTx/>
                <a:latin typeface="Oswald"/>
                <a:ea typeface="Oswald"/>
                <a:cs typeface="Oswald"/>
              </a:rPr>
              <a:t>10%</a:t>
            </a:r>
          </a:p>
        </p:txBody>
      </p:sp>
      <p:sp>
        <p:nvSpPr>
          <p:cNvPr id="27" name="Google Shape;1070;p77">
            <a:extLst>
              <a:ext uri="{FF2B5EF4-FFF2-40B4-BE49-F238E27FC236}">
                <a16:creationId xmlns:a16="http://schemas.microsoft.com/office/drawing/2014/main" id="{5CA8CCBE-4CF2-8B08-7157-9A36A8F0DC7B}"/>
              </a:ext>
            </a:extLst>
          </p:cNvPr>
          <p:cNvSpPr txBox="1"/>
          <p:nvPr/>
        </p:nvSpPr>
        <p:spPr>
          <a:xfrm>
            <a:off x="1167551" y="1444377"/>
            <a:ext cx="1628098" cy="3480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656565"/>
                </a:solidFill>
                <a:uFillTx/>
                <a:latin typeface="Oswald"/>
                <a:ea typeface="Oswald"/>
                <a:cs typeface="Oswald"/>
              </a:rPr>
              <a:t>30%</a:t>
            </a:r>
          </a:p>
        </p:txBody>
      </p:sp>
      <p:sp>
        <p:nvSpPr>
          <p:cNvPr id="28" name="Google Shape;1071;p77">
            <a:extLst>
              <a:ext uri="{FF2B5EF4-FFF2-40B4-BE49-F238E27FC236}">
                <a16:creationId xmlns:a16="http://schemas.microsoft.com/office/drawing/2014/main" id="{7556A0A8-9649-020C-8E26-BDC974923FA5}"/>
              </a:ext>
            </a:extLst>
          </p:cNvPr>
          <p:cNvSpPr txBox="1"/>
          <p:nvPr/>
        </p:nvSpPr>
        <p:spPr>
          <a:xfrm>
            <a:off x="1167551" y="3069997"/>
            <a:ext cx="1628098" cy="3480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400" b="0" i="0" u="none" strike="noStrike" kern="0" cap="none" spc="0" baseline="0">
                <a:solidFill>
                  <a:srgbClr val="656565"/>
                </a:solidFill>
                <a:uFillTx/>
                <a:latin typeface="Oswald"/>
                <a:ea typeface="Oswald"/>
                <a:cs typeface="Oswald"/>
              </a:rPr>
              <a:t>35%</a:t>
            </a:r>
          </a:p>
        </p:txBody>
      </p:sp>
      <p:sp>
        <p:nvSpPr>
          <p:cNvPr id="29" name="Rectángulo 27">
            <a:extLst>
              <a:ext uri="{FF2B5EF4-FFF2-40B4-BE49-F238E27FC236}">
                <a16:creationId xmlns:a16="http://schemas.microsoft.com/office/drawing/2014/main" id="{29ED60AF-A930-2A26-AE21-08C150A6CD29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30" name="Conector recto 28">
            <a:extLst>
              <a:ext uri="{FF2B5EF4-FFF2-40B4-BE49-F238E27FC236}">
                <a16:creationId xmlns:a16="http://schemas.microsoft.com/office/drawing/2014/main" id="{D675A8D6-E87A-339B-2C33-EEEC93A824FC}"/>
              </a:ext>
            </a:extLst>
          </p:cNvPr>
          <p:cNvCxnSpPr>
            <a:endCxn id="29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31" name="Grupo 29">
            <a:extLst>
              <a:ext uri="{FF2B5EF4-FFF2-40B4-BE49-F238E27FC236}">
                <a16:creationId xmlns:a16="http://schemas.microsoft.com/office/drawing/2014/main" id="{A6159950-030C-991B-B345-F2569B183147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32" name="Forma libre: forma 30">
              <a:extLst>
                <a:ext uri="{FF2B5EF4-FFF2-40B4-BE49-F238E27FC236}">
                  <a16:creationId xmlns:a16="http://schemas.microsoft.com/office/drawing/2014/main" id="{143DC3A6-F0B8-2F91-734D-11527DBA7E68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31">
              <a:extLst>
                <a:ext uri="{FF2B5EF4-FFF2-40B4-BE49-F238E27FC236}">
                  <a16:creationId xmlns:a16="http://schemas.microsoft.com/office/drawing/2014/main" id="{B986242E-2D8A-6827-B6E1-6F8F4246D284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32">
              <a:extLst>
                <a:ext uri="{FF2B5EF4-FFF2-40B4-BE49-F238E27FC236}">
                  <a16:creationId xmlns:a16="http://schemas.microsoft.com/office/drawing/2014/main" id="{F7ED75F8-6CEE-0229-8FD2-210DE2FD07C1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33">
              <a:extLst>
                <a:ext uri="{FF2B5EF4-FFF2-40B4-BE49-F238E27FC236}">
                  <a16:creationId xmlns:a16="http://schemas.microsoft.com/office/drawing/2014/main" id="{83F971D4-D5EA-1FC4-8243-455E001B3794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34">
              <a:extLst>
                <a:ext uri="{FF2B5EF4-FFF2-40B4-BE49-F238E27FC236}">
                  <a16:creationId xmlns:a16="http://schemas.microsoft.com/office/drawing/2014/main" id="{E39F6C39-F145-E33C-0939-B42594D887DF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35">
              <a:extLst>
                <a:ext uri="{FF2B5EF4-FFF2-40B4-BE49-F238E27FC236}">
                  <a16:creationId xmlns:a16="http://schemas.microsoft.com/office/drawing/2014/main" id="{3071A07F-F76C-36C5-FCA8-2CDD3A7E73CA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36">
              <a:extLst>
                <a:ext uri="{FF2B5EF4-FFF2-40B4-BE49-F238E27FC236}">
                  <a16:creationId xmlns:a16="http://schemas.microsoft.com/office/drawing/2014/main" id="{0135101E-3640-46FC-31F4-8F44B1905DFD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37">
              <a:extLst>
                <a:ext uri="{FF2B5EF4-FFF2-40B4-BE49-F238E27FC236}">
                  <a16:creationId xmlns:a16="http://schemas.microsoft.com/office/drawing/2014/main" id="{87564C91-347E-335A-DA48-5FCB153766E8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38">
              <a:extLst>
                <a:ext uri="{FF2B5EF4-FFF2-40B4-BE49-F238E27FC236}">
                  <a16:creationId xmlns:a16="http://schemas.microsoft.com/office/drawing/2014/main" id="{511D9564-65E0-4533-C19B-E1F950415CF9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39">
              <a:extLst>
                <a:ext uri="{FF2B5EF4-FFF2-40B4-BE49-F238E27FC236}">
                  <a16:creationId xmlns:a16="http://schemas.microsoft.com/office/drawing/2014/main" id="{B58BF2D4-E587-DEE1-CBBF-C4336D997F6E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40">
              <a:extLst>
                <a:ext uri="{FF2B5EF4-FFF2-40B4-BE49-F238E27FC236}">
                  <a16:creationId xmlns:a16="http://schemas.microsoft.com/office/drawing/2014/main" id="{FBC97FA1-3BFC-4928-417C-030AF9C552CE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41">
              <a:extLst>
                <a:ext uri="{FF2B5EF4-FFF2-40B4-BE49-F238E27FC236}">
                  <a16:creationId xmlns:a16="http://schemas.microsoft.com/office/drawing/2014/main" id="{4536B614-9417-D7EC-7A5A-4D31B88A5E13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42">
              <a:extLst>
                <a:ext uri="{FF2B5EF4-FFF2-40B4-BE49-F238E27FC236}">
                  <a16:creationId xmlns:a16="http://schemas.microsoft.com/office/drawing/2014/main" id="{8D3499D7-3616-BEA1-B769-F14A8C55F97D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43">
              <a:extLst>
                <a:ext uri="{FF2B5EF4-FFF2-40B4-BE49-F238E27FC236}">
                  <a16:creationId xmlns:a16="http://schemas.microsoft.com/office/drawing/2014/main" id="{3F7D7D1F-C49E-3195-6F03-426E7F18E758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44">
              <a:extLst>
                <a:ext uri="{FF2B5EF4-FFF2-40B4-BE49-F238E27FC236}">
                  <a16:creationId xmlns:a16="http://schemas.microsoft.com/office/drawing/2014/main" id="{F1AF7223-FC99-878D-ECA8-309FE5B0583D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45">
              <a:extLst>
                <a:ext uri="{FF2B5EF4-FFF2-40B4-BE49-F238E27FC236}">
                  <a16:creationId xmlns:a16="http://schemas.microsoft.com/office/drawing/2014/main" id="{2E3791EC-AEF0-5CFF-9660-F91846CC9F6C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46">
              <a:extLst>
                <a:ext uri="{FF2B5EF4-FFF2-40B4-BE49-F238E27FC236}">
                  <a16:creationId xmlns:a16="http://schemas.microsoft.com/office/drawing/2014/main" id="{1E48685D-A7F1-0530-7A6C-EE82F5D81191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47">
              <a:extLst>
                <a:ext uri="{FF2B5EF4-FFF2-40B4-BE49-F238E27FC236}">
                  <a16:creationId xmlns:a16="http://schemas.microsoft.com/office/drawing/2014/main" id="{EB7352CB-5393-C78D-9DB4-0DC659731C21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48">
              <a:extLst>
                <a:ext uri="{FF2B5EF4-FFF2-40B4-BE49-F238E27FC236}">
                  <a16:creationId xmlns:a16="http://schemas.microsoft.com/office/drawing/2014/main" id="{69F5902A-18F7-C60D-E807-B217222CD749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49">
              <a:extLst>
                <a:ext uri="{FF2B5EF4-FFF2-40B4-BE49-F238E27FC236}">
                  <a16:creationId xmlns:a16="http://schemas.microsoft.com/office/drawing/2014/main" id="{C70262F4-71FD-B0E2-1910-5B35CF3DE1EE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50">
              <a:extLst>
                <a:ext uri="{FF2B5EF4-FFF2-40B4-BE49-F238E27FC236}">
                  <a16:creationId xmlns:a16="http://schemas.microsoft.com/office/drawing/2014/main" id="{9C3BFA21-6811-DECB-D072-7969F7C97A4A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51">
              <a:extLst>
                <a:ext uri="{FF2B5EF4-FFF2-40B4-BE49-F238E27FC236}">
                  <a16:creationId xmlns:a16="http://schemas.microsoft.com/office/drawing/2014/main" id="{0FC9C4B0-118D-9071-26D4-C226FC05AD90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52">
              <a:extLst>
                <a:ext uri="{FF2B5EF4-FFF2-40B4-BE49-F238E27FC236}">
                  <a16:creationId xmlns:a16="http://schemas.microsoft.com/office/drawing/2014/main" id="{B92E82C4-C425-0362-B472-0F4375820D09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53">
              <a:extLst>
                <a:ext uri="{FF2B5EF4-FFF2-40B4-BE49-F238E27FC236}">
                  <a16:creationId xmlns:a16="http://schemas.microsoft.com/office/drawing/2014/main" id="{54A35F21-E635-404B-7F4E-2AF8D6979517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54">
              <a:extLst>
                <a:ext uri="{FF2B5EF4-FFF2-40B4-BE49-F238E27FC236}">
                  <a16:creationId xmlns:a16="http://schemas.microsoft.com/office/drawing/2014/main" id="{221725F2-CD2B-31D5-E55E-81359EA24A42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55">
              <a:extLst>
                <a:ext uri="{FF2B5EF4-FFF2-40B4-BE49-F238E27FC236}">
                  <a16:creationId xmlns:a16="http://schemas.microsoft.com/office/drawing/2014/main" id="{A16EAA76-387D-8EFA-D8CD-752DFB058BF1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56">
              <a:extLst>
                <a:ext uri="{FF2B5EF4-FFF2-40B4-BE49-F238E27FC236}">
                  <a16:creationId xmlns:a16="http://schemas.microsoft.com/office/drawing/2014/main" id="{D8AA4E20-C492-970F-7B53-8A69323D5E0B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57">
              <a:extLst>
                <a:ext uri="{FF2B5EF4-FFF2-40B4-BE49-F238E27FC236}">
                  <a16:creationId xmlns:a16="http://schemas.microsoft.com/office/drawing/2014/main" id="{63A3C8E1-7A87-045B-67B9-155AC4CCA15A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58">
              <a:extLst>
                <a:ext uri="{FF2B5EF4-FFF2-40B4-BE49-F238E27FC236}">
                  <a16:creationId xmlns:a16="http://schemas.microsoft.com/office/drawing/2014/main" id="{905426A9-EC4F-A9C1-D04E-5BAEFA127D10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59">
              <a:extLst>
                <a:ext uri="{FF2B5EF4-FFF2-40B4-BE49-F238E27FC236}">
                  <a16:creationId xmlns:a16="http://schemas.microsoft.com/office/drawing/2014/main" id="{9E54A6AF-41EB-687D-2690-AA730817EFC6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60">
              <a:extLst>
                <a:ext uri="{FF2B5EF4-FFF2-40B4-BE49-F238E27FC236}">
                  <a16:creationId xmlns:a16="http://schemas.microsoft.com/office/drawing/2014/main" id="{E3638B44-11A3-1184-4E30-4D334D52DFE9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61">
              <a:extLst>
                <a:ext uri="{FF2B5EF4-FFF2-40B4-BE49-F238E27FC236}">
                  <a16:creationId xmlns:a16="http://schemas.microsoft.com/office/drawing/2014/main" id="{F3D6542E-7DEB-52CA-E05B-54D03AF6BA72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62">
              <a:extLst>
                <a:ext uri="{FF2B5EF4-FFF2-40B4-BE49-F238E27FC236}">
                  <a16:creationId xmlns:a16="http://schemas.microsoft.com/office/drawing/2014/main" id="{91BF09F4-62F2-6160-1F48-232BC6C09138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63">
              <a:extLst>
                <a:ext uri="{FF2B5EF4-FFF2-40B4-BE49-F238E27FC236}">
                  <a16:creationId xmlns:a16="http://schemas.microsoft.com/office/drawing/2014/main" id="{50FDE873-3421-A0E9-63DD-D362A1F9AB19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64">
              <a:extLst>
                <a:ext uri="{FF2B5EF4-FFF2-40B4-BE49-F238E27FC236}">
                  <a16:creationId xmlns:a16="http://schemas.microsoft.com/office/drawing/2014/main" id="{13C5A889-4D19-5E38-AACC-934BB8C28E74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65">
              <a:extLst>
                <a:ext uri="{FF2B5EF4-FFF2-40B4-BE49-F238E27FC236}">
                  <a16:creationId xmlns:a16="http://schemas.microsoft.com/office/drawing/2014/main" id="{6427C711-F661-44CE-D3D7-A0642BB58359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Forma libre: forma 66">
              <a:extLst>
                <a:ext uri="{FF2B5EF4-FFF2-40B4-BE49-F238E27FC236}">
                  <a16:creationId xmlns:a16="http://schemas.microsoft.com/office/drawing/2014/main" id="{DC1BBD52-3211-B95C-7038-FEA308B9E5CE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Forma libre: forma 67">
              <a:extLst>
                <a:ext uri="{FF2B5EF4-FFF2-40B4-BE49-F238E27FC236}">
                  <a16:creationId xmlns:a16="http://schemas.microsoft.com/office/drawing/2014/main" id="{C777A2A7-3FA3-484C-2539-9ECE11E29E8E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Forma libre: forma 68">
              <a:extLst>
                <a:ext uri="{FF2B5EF4-FFF2-40B4-BE49-F238E27FC236}">
                  <a16:creationId xmlns:a16="http://schemas.microsoft.com/office/drawing/2014/main" id="{D301E54C-B7B0-4A21-B3ED-F16383681439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orma libre: forma 69">
              <a:extLst>
                <a:ext uri="{FF2B5EF4-FFF2-40B4-BE49-F238E27FC236}">
                  <a16:creationId xmlns:a16="http://schemas.microsoft.com/office/drawing/2014/main" id="{9E67F56A-230E-956A-E501-F4413E2C03B5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Forma libre: forma 70">
              <a:extLst>
                <a:ext uri="{FF2B5EF4-FFF2-40B4-BE49-F238E27FC236}">
                  <a16:creationId xmlns:a16="http://schemas.microsoft.com/office/drawing/2014/main" id="{33CE0FBC-D177-605B-1529-FBF636F1C9BF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Forma libre: forma 71">
              <a:extLst>
                <a:ext uri="{FF2B5EF4-FFF2-40B4-BE49-F238E27FC236}">
                  <a16:creationId xmlns:a16="http://schemas.microsoft.com/office/drawing/2014/main" id="{A7247CFA-15E7-751E-F8BC-6770676A0519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Forma libre: forma 72">
              <a:extLst>
                <a:ext uri="{FF2B5EF4-FFF2-40B4-BE49-F238E27FC236}">
                  <a16:creationId xmlns:a16="http://schemas.microsoft.com/office/drawing/2014/main" id="{988ED9F8-FE26-7D33-DE49-A02A98680A83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Forma libre: forma 73">
              <a:extLst>
                <a:ext uri="{FF2B5EF4-FFF2-40B4-BE49-F238E27FC236}">
                  <a16:creationId xmlns:a16="http://schemas.microsoft.com/office/drawing/2014/main" id="{E9166D1C-BF91-C172-A372-4121F6C03762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orma libre: forma 74">
              <a:extLst>
                <a:ext uri="{FF2B5EF4-FFF2-40B4-BE49-F238E27FC236}">
                  <a16:creationId xmlns:a16="http://schemas.microsoft.com/office/drawing/2014/main" id="{50B5C5A9-E6B5-774B-B047-A767A747E396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orma libre: forma 75">
              <a:extLst>
                <a:ext uri="{FF2B5EF4-FFF2-40B4-BE49-F238E27FC236}">
                  <a16:creationId xmlns:a16="http://schemas.microsoft.com/office/drawing/2014/main" id="{985D0652-3618-3CF8-3434-72583F9AF39B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orma libre: forma 76">
              <a:extLst>
                <a:ext uri="{FF2B5EF4-FFF2-40B4-BE49-F238E27FC236}">
                  <a16:creationId xmlns:a16="http://schemas.microsoft.com/office/drawing/2014/main" id="{6A636DD0-4A4E-652E-FDBD-C07F73BEA665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orma libre: forma 77">
              <a:extLst>
                <a:ext uri="{FF2B5EF4-FFF2-40B4-BE49-F238E27FC236}">
                  <a16:creationId xmlns:a16="http://schemas.microsoft.com/office/drawing/2014/main" id="{134DE6BC-354C-F104-CFBF-39F370D00AAD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orma libre: forma 78">
              <a:extLst>
                <a:ext uri="{FF2B5EF4-FFF2-40B4-BE49-F238E27FC236}">
                  <a16:creationId xmlns:a16="http://schemas.microsoft.com/office/drawing/2014/main" id="{8FEB5DD0-2822-7342-F5E9-402D292871B8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orma libre: forma 79">
              <a:extLst>
                <a:ext uri="{FF2B5EF4-FFF2-40B4-BE49-F238E27FC236}">
                  <a16:creationId xmlns:a16="http://schemas.microsoft.com/office/drawing/2014/main" id="{72192195-6D13-A522-90BF-A1B0E76352F8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Forma libre: forma 80">
              <a:extLst>
                <a:ext uri="{FF2B5EF4-FFF2-40B4-BE49-F238E27FC236}">
                  <a16:creationId xmlns:a16="http://schemas.microsoft.com/office/drawing/2014/main" id="{EA58F035-A04B-A35D-6A62-0D4550C44C04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Forma libre: forma 81">
              <a:extLst>
                <a:ext uri="{FF2B5EF4-FFF2-40B4-BE49-F238E27FC236}">
                  <a16:creationId xmlns:a16="http://schemas.microsoft.com/office/drawing/2014/main" id="{F8FFCDBE-F517-DB73-14B6-24B3A918B37A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cxnSp>
        <p:nvCxnSpPr>
          <p:cNvPr id="84" name="Conector recto 83">
            <a:extLst>
              <a:ext uri="{FF2B5EF4-FFF2-40B4-BE49-F238E27FC236}">
                <a16:creationId xmlns:a16="http://schemas.microsoft.com/office/drawing/2014/main" id="{5BC2F475-99B8-4334-FD28-E8BC1BA9E7A0}"/>
              </a:ext>
            </a:extLst>
          </p:cNvPr>
          <p:cNvCxnSpPr/>
          <p:nvPr/>
        </p:nvCxnSpPr>
        <p:spPr>
          <a:xfrm>
            <a:off x="220333" y="1068650"/>
            <a:ext cx="8670277" cy="0"/>
          </a:xfrm>
          <a:prstGeom prst="straightConnector1">
            <a:avLst/>
          </a:prstGeom>
          <a:noFill/>
          <a:ln w="38103" cap="flat">
            <a:solidFill>
              <a:srgbClr val="A01727"/>
            </a:solidFill>
            <a:custDash/>
          </a:ln>
        </p:spPr>
      </p:cxnSp>
      <p:sp>
        <p:nvSpPr>
          <p:cNvPr id="85" name="Freeform 5">
            <a:extLst>
              <a:ext uri="{FF2B5EF4-FFF2-40B4-BE49-F238E27FC236}">
                <a16:creationId xmlns:a16="http://schemas.microsoft.com/office/drawing/2014/main" id="{0E7D29AD-19AB-6C0F-3017-1BC20792EBFE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76;p78">
            <a:extLst>
              <a:ext uri="{FF2B5EF4-FFF2-40B4-BE49-F238E27FC236}">
                <a16:creationId xmlns:a16="http://schemas.microsoft.com/office/drawing/2014/main" id="{2D7EBC68-8303-E01D-FCE5-99DFAB3A9F5E}"/>
              </a:ext>
            </a:extLst>
          </p:cNvPr>
          <p:cNvSpPr/>
          <p:nvPr/>
        </p:nvSpPr>
        <p:spPr>
          <a:xfrm>
            <a:off x="2119350" y="890570"/>
            <a:ext cx="1421398" cy="1421699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3" name="Google Shape;1077;p78">
            <a:extLst>
              <a:ext uri="{FF2B5EF4-FFF2-40B4-BE49-F238E27FC236}">
                <a16:creationId xmlns:a16="http://schemas.microsoft.com/office/drawing/2014/main" id="{2D8C897E-4F4D-37EF-D95F-E1357CE7869C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</a:blip>
          <a:srcRect l="27567" t="34096" b="1069"/>
          <a:stretch>
            <a:fillRect/>
          </a:stretch>
        </p:blipFill>
        <p:spPr>
          <a:xfrm>
            <a:off x="5576303" y="-978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4" name="Google Shape;1078;p78">
            <a:extLst>
              <a:ext uri="{FF2B5EF4-FFF2-40B4-BE49-F238E27FC236}">
                <a16:creationId xmlns:a16="http://schemas.microsoft.com/office/drawing/2014/main" id="{D436B1C5-EC19-C5B3-2D85-FD9582AA40B4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OUR TEAM</a:t>
            </a:r>
          </a:p>
        </p:txBody>
      </p:sp>
      <p:sp>
        <p:nvSpPr>
          <p:cNvPr id="5" name="Google Shape;1079;p78">
            <a:extLst>
              <a:ext uri="{FF2B5EF4-FFF2-40B4-BE49-F238E27FC236}">
                <a16:creationId xmlns:a16="http://schemas.microsoft.com/office/drawing/2014/main" id="{1316C63D-5D2A-6A5E-0E66-DE3816B3041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580247" y="3583945"/>
            <a:ext cx="2499603" cy="589202"/>
          </a:xfrm>
        </p:spPr>
        <p:txBody>
          <a:bodyPr tIns="0" anchorCtr="1"/>
          <a:lstStyle/>
          <a:p>
            <a:pPr marL="0" lvl="0" indent="0" algn="ctr">
              <a:lnSpc>
                <a:spcPct val="100000"/>
              </a:lnSpc>
              <a:spcAft>
                <a:spcPts val="1600"/>
              </a:spcAft>
              <a:buNone/>
            </a:pPr>
            <a:r>
              <a:rPr lang="en-US"/>
              <a:t>You can enter a subtitle here if you need it</a:t>
            </a:r>
          </a:p>
        </p:txBody>
      </p:sp>
      <p:sp>
        <p:nvSpPr>
          <p:cNvPr id="6" name="Google Shape;1080;p78">
            <a:extLst>
              <a:ext uri="{FF2B5EF4-FFF2-40B4-BE49-F238E27FC236}">
                <a16:creationId xmlns:a16="http://schemas.microsoft.com/office/drawing/2014/main" id="{2EE952DB-6FD6-4449-F646-CDB055CA98AF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2152195" y="1118887"/>
            <a:ext cx="1355698" cy="965103"/>
          </a:xfrm>
        </p:spPr>
        <p:txBody>
          <a:bodyPr anchorCtr="1"/>
          <a:lstStyle/>
          <a:p>
            <a:pPr lvl="0" algn="ctr"/>
            <a:r>
              <a:rPr lang="en-US" sz="7000">
                <a:solidFill>
                  <a:srgbClr val="A01727"/>
                </a:solidFill>
              </a:rPr>
              <a:t>06</a:t>
            </a:r>
          </a:p>
        </p:txBody>
      </p:sp>
      <p:pic>
        <p:nvPicPr>
          <p:cNvPr id="7" name="Google Shape;1081;p78">
            <a:extLst>
              <a:ext uri="{FF2B5EF4-FFF2-40B4-BE49-F238E27FC236}">
                <a16:creationId xmlns:a16="http://schemas.microsoft.com/office/drawing/2014/main" id="{D06CECC7-AF6F-93E4-B4D1-8A5E7AA06FE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81000"/>
          </a:blip>
          <a:srcRect l="26880" r="26876"/>
          <a:stretch>
            <a:fillRect/>
          </a:stretch>
        </p:blipFill>
        <p:spPr>
          <a:xfrm flipH="1">
            <a:off x="5577602" y="-978"/>
            <a:ext cx="3567705" cy="5143499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97;p79">
            <a:extLst>
              <a:ext uri="{FF2B5EF4-FFF2-40B4-BE49-F238E27FC236}">
                <a16:creationId xmlns:a16="http://schemas.microsoft.com/office/drawing/2014/main" id="{12A9EC49-0EB0-EC61-30F2-DB63E319BE42}"/>
              </a:ext>
            </a:extLst>
          </p:cNvPr>
          <p:cNvSpPr/>
          <p:nvPr/>
        </p:nvSpPr>
        <p:spPr>
          <a:xfrm>
            <a:off x="5032116" y="1272634"/>
            <a:ext cx="1779870" cy="177987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28575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1097;p79">
            <a:extLst>
              <a:ext uri="{FF2B5EF4-FFF2-40B4-BE49-F238E27FC236}">
                <a16:creationId xmlns:a16="http://schemas.microsoft.com/office/drawing/2014/main" id="{21E12879-8641-B53D-09EB-A642609ECE20}"/>
              </a:ext>
            </a:extLst>
          </p:cNvPr>
          <p:cNvSpPr/>
          <p:nvPr/>
        </p:nvSpPr>
        <p:spPr>
          <a:xfrm>
            <a:off x="2332012" y="1328586"/>
            <a:ext cx="1779870" cy="177987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28575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Google Shape;1087;p79">
            <a:extLst>
              <a:ext uri="{FF2B5EF4-FFF2-40B4-BE49-F238E27FC236}">
                <a16:creationId xmlns:a16="http://schemas.microsoft.com/office/drawing/2014/main" id="{44813E8C-2256-F4C1-47D9-5B98423B2844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OUR TEAM</a:t>
            </a:r>
          </a:p>
        </p:txBody>
      </p:sp>
      <p:sp>
        <p:nvSpPr>
          <p:cNvPr id="5" name="Google Shape;1088;p79">
            <a:extLst>
              <a:ext uri="{FF2B5EF4-FFF2-40B4-BE49-F238E27FC236}">
                <a16:creationId xmlns:a16="http://schemas.microsoft.com/office/drawing/2014/main" id="{6EB6BECD-3191-4DAE-2C93-A88F9E68910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2995674"/>
            <a:ext cx="2312700" cy="530397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JAMES DOE</a:t>
            </a:r>
          </a:p>
        </p:txBody>
      </p:sp>
      <p:sp>
        <p:nvSpPr>
          <p:cNvPr id="6" name="Google Shape;1089;p79">
            <a:extLst>
              <a:ext uri="{FF2B5EF4-FFF2-40B4-BE49-F238E27FC236}">
                <a16:creationId xmlns:a16="http://schemas.microsoft.com/office/drawing/2014/main" id="{52FBF3FD-A388-FB9A-52BB-B141C32D98A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3538700"/>
            <a:ext cx="2312700" cy="530397"/>
          </a:xfrm>
        </p:spPr>
        <p:txBody>
          <a:bodyPr tIns="0"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You can speak a bit about this person here</a:t>
            </a:r>
          </a:p>
        </p:txBody>
      </p:sp>
      <p:sp>
        <p:nvSpPr>
          <p:cNvPr id="7" name="Google Shape;1090;p79">
            <a:extLst>
              <a:ext uri="{FF2B5EF4-FFF2-40B4-BE49-F238E27FC236}">
                <a16:creationId xmlns:a16="http://schemas.microsoft.com/office/drawing/2014/main" id="{19EC88C2-FD0F-8BB3-86BC-479E6E28C31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415732" y="2995674"/>
            <a:ext cx="2312700" cy="530397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SUSAN BONES</a:t>
            </a:r>
          </a:p>
        </p:txBody>
      </p:sp>
      <p:sp>
        <p:nvSpPr>
          <p:cNvPr id="8" name="Google Shape;1091;p79">
            <a:extLst>
              <a:ext uri="{FF2B5EF4-FFF2-40B4-BE49-F238E27FC236}">
                <a16:creationId xmlns:a16="http://schemas.microsoft.com/office/drawing/2014/main" id="{173DD617-949E-0D16-167D-F88A7EB7971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115900" y="3538700"/>
            <a:ext cx="2312700" cy="530397"/>
          </a:xfrm>
        </p:spPr>
        <p:txBody>
          <a:bodyPr tIns="0"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You can speak a bit about this person here</a:t>
            </a:r>
          </a:p>
        </p:txBody>
      </p:sp>
      <p:sp>
        <p:nvSpPr>
          <p:cNvPr id="9" name="Google Shape;1092;p79">
            <a:extLst>
              <a:ext uri="{FF2B5EF4-FFF2-40B4-BE49-F238E27FC236}">
                <a16:creationId xmlns:a16="http://schemas.microsoft.com/office/drawing/2014/main" id="{BE961F8A-05A2-42BF-2097-621FA4DE0BE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115900" y="2995674"/>
            <a:ext cx="2312700" cy="530397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TIMMY JIMMY</a:t>
            </a:r>
          </a:p>
        </p:txBody>
      </p:sp>
      <p:sp>
        <p:nvSpPr>
          <p:cNvPr id="10" name="Google Shape;1093;p79">
            <a:extLst>
              <a:ext uri="{FF2B5EF4-FFF2-40B4-BE49-F238E27FC236}">
                <a16:creationId xmlns:a16="http://schemas.microsoft.com/office/drawing/2014/main" id="{59C451DC-75E6-1A17-B2D8-113269A4A75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415722" y="3538700"/>
            <a:ext cx="2312700" cy="530397"/>
          </a:xfrm>
        </p:spPr>
        <p:txBody>
          <a:bodyPr tIns="0"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You can speak a bit about this person here</a:t>
            </a:r>
          </a:p>
        </p:txBody>
      </p:sp>
      <p:sp>
        <p:nvSpPr>
          <p:cNvPr id="11" name="Rectángulo 12">
            <a:extLst>
              <a:ext uri="{FF2B5EF4-FFF2-40B4-BE49-F238E27FC236}">
                <a16:creationId xmlns:a16="http://schemas.microsoft.com/office/drawing/2014/main" id="{853908F7-9319-8ED4-D4AA-A94AF2757340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12" name="Conector recto 13">
            <a:extLst>
              <a:ext uri="{FF2B5EF4-FFF2-40B4-BE49-F238E27FC236}">
                <a16:creationId xmlns:a16="http://schemas.microsoft.com/office/drawing/2014/main" id="{550B4BCD-2899-378B-E822-0F697F614E29}"/>
              </a:ext>
            </a:extLst>
          </p:cNvPr>
          <p:cNvCxnSpPr>
            <a:endCxn id="11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13" name="Grupo 14">
            <a:extLst>
              <a:ext uri="{FF2B5EF4-FFF2-40B4-BE49-F238E27FC236}">
                <a16:creationId xmlns:a16="http://schemas.microsoft.com/office/drawing/2014/main" id="{0883EA16-F70D-CD95-ECDC-7D48B5E229DF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14" name="Forma libre: forma 15">
              <a:extLst>
                <a:ext uri="{FF2B5EF4-FFF2-40B4-BE49-F238E27FC236}">
                  <a16:creationId xmlns:a16="http://schemas.microsoft.com/office/drawing/2014/main" id="{545D9B82-B142-D65D-1C19-F6E0514661BD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orma libre: forma 16">
              <a:extLst>
                <a:ext uri="{FF2B5EF4-FFF2-40B4-BE49-F238E27FC236}">
                  <a16:creationId xmlns:a16="http://schemas.microsoft.com/office/drawing/2014/main" id="{A6695DEE-E3BB-ADDE-C6E1-DC89332C33DF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orma libre: forma 17">
              <a:extLst>
                <a:ext uri="{FF2B5EF4-FFF2-40B4-BE49-F238E27FC236}">
                  <a16:creationId xmlns:a16="http://schemas.microsoft.com/office/drawing/2014/main" id="{FF1A45BF-BFBD-019A-BF6A-23D87BCC6611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orma libre: forma 18">
              <a:extLst>
                <a:ext uri="{FF2B5EF4-FFF2-40B4-BE49-F238E27FC236}">
                  <a16:creationId xmlns:a16="http://schemas.microsoft.com/office/drawing/2014/main" id="{4683F60A-D3C9-27BE-E2AF-983FC25744B7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orma libre: forma 19">
              <a:extLst>
                <a:ext uri="{FF2B5EF4-FFF2-40B4-BE49-F238E27FC236}">
                  <a16:creationId xmlns:a16="http://schemas.microsoft.com/office/drawing/2014/main" id="{20E621C4-7A76-D1A4-F03E-744BDE4F92B1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orma libre: forma 20">
              <a:extLst>
                <a:ext uri="{FF2B5EF4-FFF2-40B4-BE49-F238E27FC236}">
                  <a16:creationId xmlns:a16="http://schemas.microsoft.com/office/drawing/2014/main" id="{1A826A73-1C84-3237-BA1F-3779699DC0A8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orma libre: forma 21">
              <a:extLst>
                <a:ext uri="{FF2B5EF4-FFF2-40B4-BE49-F238E27FC236}">
                  <a16:creationId xmlns:a16="http://schemas.microsoft.com/office/drawing/2014/main" id="{4916BE91-334F-5F7E-EC07-FBC8A18FD2AB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orma libre: forma 22">
              <a:extLst>
                <a:ext uri="{FF2B5EF4-FFF2-40B4-BE49-F238E27FC236}">
                  <a16:creationId xmlns:a16="http://schemas.microsoft.com/office/drawing/2014/main" id="{722B3299-72F2-7046-77EC-C6FF77E4DC9C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orma libre: forma 23">
              <a:extLst>
                <a:ext uri="{FF2B5EF4-FFF2-40B4-BE49-F238E27FC236}">
                  <a16:creationId xmlns:a16="http://schemas.microsoft.com/office/drawing/2014/main" id="{E203D61A-67AC-EB21-FC98-99009D747331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orma libre: forma 24">
              <a:extLst>
                <a:ext uri="{FF2B5EF4-FFF2-40B4-BE49-F238E27FC236}">
                  <a16:creationId xmlns:a16="http://schemas.microsoft.com/office/drawing/2014/main" id="{E804D1E9-4FBC-2D4F-3BCB-072CEFE317A8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orma libre: forma 25">
              <a:extLst>
                <a:ext uri="{FF2B5EF4-FFF2-40B4-BE49-F238E27FC236}">
                  <a16:creationId xmlns:a16="http://schemas.microsoft.com/office/drawing/2014/main" id="{678F1822-134F-E455-2CEB-4FD8894103F4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orma libre: forma 26">
              <a:extLst>
                <a:ext uri="{FF2B5EF4-FFF2-40B4-BE49-F238E27FC236}">
                  <a16:creationId xmlns:a16="http://schemas.microsoft.com/office/drawing/2014/main" id="{A0D13F75-87CC-FC13-E2DE-837D97FB2C42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orma libre: forma 27">
              <a:extLst>
                <a:ext uri="{FF2B5EF4-FFF2-40B4-BE49-F238E27FC236}">
                  <a16:creationId xmlns:a16="http://schemas.microsoft.com/office/drawing/2014/main" id="{829E8642-650E-7D06-965B-567A6EBB0727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orma libre: forma 28">
              <a:extLst>
                <a:ext uri="{FF2B5EF4-FFF2-40B4-BE49-F238E27FC236}">
                  <a16:creationId xmlns:a16="http://schemas.microsoft.com/office/drawing/2014/main" id="{B05F9A3C-7A42-D910-EE3C-A477E5175C00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orma libre: forma 29">
              <a:extLst>
                <a:ext uri="{FF2B5EF4-FFF2-40B4-BE49-F238E27FC236}">
                  <a16:creationId xmlns:a16="http://schemas.microsoft.com/office/drawing/2014/main" id="{6AA8721D-2794-9B6B-DBCA-843082D01959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orma libre: forma 30">
              <a:extLst>
                <a:ext uri="{FF2B5EF4-FFF2-40B4-BE49-F238E27FC236}">
                  <a16:creationId xmlns:a16="http://schemas.microsoft.com/office/drawing/2014/main" id="{E6587E2D-A8BB-9485-78FC-39A441523B0B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orma libre: forma 31">
              <a:extLst>
                <a:ext uri="{FF2B5EF4-FFF2-40B4-BE49-F238E27FC236}">
                  <a16:creationId xmlns:a16="http://schemas.microsoft.com/office/drawing/2014/main" id="{207B5D7F-3E91-55D2-A96A-62DC1573BC7E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32">
              <a:extLst>
                <a:ext uri="{FF2B5EF4-FFF2-40B4-BE49-F238E27FC236}">
                  <a16:creationId xmlns:a16="http://schemas.microsoft.com/office/drawing/2014/main" id="{56A6CCA5-247C-0CA4-5B39-632AA9AAE66C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33">
              <a:extLst>
                <a:ext uri="{FF2B5EF4-FFF2-40B4-BE49-F238E27FC236}">
                  <a16:creationId xmlns:a16="http://schemas.microsoft.com/office/drawing/2014/main" id="{3B147986-F0AD-0AC6-29E7-5601F129A2AE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34">
              <a:extLst>
                <a:ext uri="{FF2B5EF4-FFF2-40B4-BE49-F238E27FC236}">
                  <a16:creationId xmlns:a16="http://schemas.microsoft.com/office/drawing/2014/main" id="{8E1D5923-73E6-91C5-4D52-14F0CB49F008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35">
              <a:extLst>
                <a:ext uri="{FF2B5EF4-FFF2-40B4-BE49-F238E27FC236}">
                  <a16:creationId xmlns:a16="http://schemas.microsoft.com/office/drawing/2014/main" id="{D03E948A-CF24-851C-E769-660B534FFD85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36">
              <a:extLst>
                <a:ext uri="{FF2B5EF4-FFF2-40B4-BE49-F238E27FC236}">
                  <a16:creationId xmlns:a16="http://schemas.microsoft.com/office/drawing/2014/main" id="{7F776B21-931D-18FC-A042-7EE4043DD1B1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37">
              <a:extLst>
                <a:ext uri="{FF2B5EF4-FFF2-40B4-BE49-F238E27FC236}">
                  <a16:creationId xmlns:a16="http://schemas.microsoft.com/office/drawing/2014/main" id="{D5660F11-4A25-7A8E-9462-D30BCB2F960F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38">
              <a:extLst>
                <a:ext uri="{FF2B5EF4-FFF2-40B4-BE49-F238E27FC236}">
                  <a16:creationId xmlns:a16="http://schemas.microsoft.com/office/drawing/2014/main" id="{25A0FFAD-ABB6-82F1-E569-E3494CBAB849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39">
              <a:extLst>
                <a:ext uri="{FF2B5EF4-FFF2-40B4-BE49-F238E27FC236}">
                  <a16:creationId xmlns:a16="http://schemas.microsoft.com/office/drawing/2014/main" id="{CC3E5046-050F-6F88-6DB1-8605135DF3BD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40">
              <a:extLst>
                <a:ext uri="{FF2B5EF4-FFF2-40B4-BE49-F238E27FC236}">
                  <a16:creationId xmlns:a16="http://schemas.microsoft.com/office/drawing/2014/main" id="{4AB377F0-15B1-4492-6EAF-EECC57509CC5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41">
              <a:extLst>
                <a:ext uri="{FF2B5EF4-FFF2-40B4-BE49-F238E27FC236}">
                  <a16:creationId xmlns:a16="http://schemas.microsoft.com/office/drawing/2014/main" id="{C88AD80E-2A0F-423E-7E39-5DA920819F1C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42">
              <a:extLst>
                <a:ext uri="{FF2B5EF4-FFF2-40B4-BE49-F238E27FC236}">
                  <a16:creationId xmlns:a16="http://schemas.microsoft.com/office/drawing/2014/main" id="{09AF1307-2C64-CC3E-BCE6-760BAC20F741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43">
              <a:extLst>
                <a:ext uri="{FF2B5EF4-FFF2-40B4-BE49-F238E27FC236}">
                  <a16:creationId xmlns:a16="http://schemas.microsoft.com/office/drawing/2014/main" id="{22B116A7-FB26-8D51-1300-702B13073245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44">
              <a:extLst>
                <a:ext uri="{FF2B5EF4-FFF2-40B4-BE49-F238E27FC236}">
                  <a16:creationId xmlns:a16="http://schemas.microsoft.com/office/drawing/2014/main" id="{7B10904C-97D4-8482-D034-B2DCD716A4B5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45">
              <a:extLst>
                <a:ext uri="{FF2B5EF4-FFF2-40B4-BE49-F238E27FC236}">
                  <a16:creationId xmlns:a16="http://schemas.microsoft.com/office/drawing/2014/main" id="{7627A5D0-A231-7A91-B9D6-58C183A72DD2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46">
              <a:extLst>
                <a:ext uri="{FF2B5EF4-FFF2-40B4-BE49-F238E27FC236}">
                  <a16:creationId xmlns:a16="http://schemas.microsoft.com/office/drawing/2014/main" id="{B88B1214-3168-EDC0-22C1-B86C58646770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47">
              <a:extLst>
                <a:ext uri="{FF2B5EF4-FFF2-40B4-BE49-F238E27FC236}">
                  <a16:creationId xmlns:a16="http://schemas.microsoft.com/office/drawing/2014/main" id="{72929919-7243-CFAE-A247-20F011A72843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48">
              <a:extLst>
                <a:ext uri="{FF2B5EF4-FFF2-40B4-BE49-F238E27FC236}">
                  <a16:creationId xmlns:a16="http://schemas.microsoft.com/office/drawing/2014/main" id="{840186F5-6B12-1159-65FC-DE073F465E87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49">
              <a:extLst>
                <a:ext uri="{FF2B5EF4-FFF2-40B4-BE49-F238E27FC236}">
                  <a16:creationId xmlns:a16="http://schemas.microsoft.com/office/drawing/2014/main" id="{B5D76AE6-85E4-A5E7-0621-ACE6B4D654E2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50">
              <a:extLst>
                <a:ext uri="{FF2B5EF4-FFF2-40B4-BE49-F238E27FC236}">
                  <a16:creationId xmlns:a16="http://schemas.microsoft.com/office/drawing/2014/main" id="{2FD35EBD-C7C5-9E58-A1CE-11196C2F69F0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51">
              <a:extLst>
                <a:ext uri="{FF2B5EF4-FFF2-40B4-BE49-F238E27FC236}">
                  <a16:creationId xmlns:a16="http://schemas.microsoft.com/office/drawing/2014/main" id="{C2EE793A-CFEF-CF29-FB93-90D0F53417EA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52">
              <a:extLst>
                <a:ext uri="{FF2B5EF4-FFF2-40B4-BE49-F238E27FC236}">
                  <a16:creationId xmlns:a16="http://schemas.microsoft.com/office/drawing/2014/main" id="{EE2075C5-9980-8A85-0FA9-AE3E178E7134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53">
              <a:extLst>
                <a:ext uri="{FF2B5EF4-FFF2-40B4-BE49-F238E27FC236}">
                  <a16:creationId xmlns:a16="http://schemas.microsoft.com/office/drawing/2014/main" id="{1C0D8C83-6842-0F69-A453-457BA92BAD3A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54">
              <a:extLst>
                <a:ext uri="{FF2B5EF4-FFF2-40B4-BE49-F238E27FC236}">
                  <a16:creationId xmlns:a16="http://schemas.microsoft.com/office/drawing/2014/main" id="{5FE77B7B-68D5-572B-D425-A2FC1A6E6CFF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55">
              <a:extLst>
                <a:ext uri="{FF2B5EF4-FFF2-40B4-BE49-F238E27FC236}">
                  <a16:creationId xmlns:a16="http://schemas.microsoft.com/office/drawing/2014/main" id="{266352FB-1383-DABA-79AA-C7972A16B33C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56">
              <a:extLst>
                <a:ext uri="{FF2B5EF4-FFF2-40B4-BE49-F238E27FC236}">
                  <a16:creationId xmlns:a16="http://schemas.microsoft.com/office/drawing/2014/main" id="{707E3895-B894-0CBF-865E-B66868EDA136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57">
              <a:extLst>
                <a:ext uri="{FF2B5EF4-FFF2-40B4-BE49-F238E27FC236}">
                  <a16:creationId xmlns:a16="http://schemas.microsoft.com/office/drawing/2014/main" id="{F255F746-4452-8237-BB62-49EC432E12ED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58">
              <a:extLst>
                <a:ext uri="{FF2B5EF4-FFF2-40B4-BE49-F238E27FC236}">
                  <a16:creationId xmlns:a16="http://schemas.microsoft.com/office/drawing/2014/main" id="{A24ABEF1-585E-08F9-07DF-3DA06BC1EA61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59">
              <a:extLst>
                <a:ext uri="{FF2B5EF4-FFF2-40B4-BE49-F238E27FC236}">
                  <a16:creationId xmlns:a16="http://schemas.microsoft.com/office/drawing/2014/main" id="{1D1772EE-10BB-41AB-767D-28A5F23D97CE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60">
              <a:extLst>
                <a:ext uri="{FF2B5EF4-FFF2-40B4-BE49-F238E27FC236}">
                  <a16:creationId xmlns:a16="http://schemas.microsoft.com/office/drawing/2014/main" id="{4A771845-E47D-01AA-6EC0-CFE267B5BC3A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61">
              <a:extLst>
                <a:ext uri="{FF2B5EF4-FFF2-40B4-BE49-F238E27FC236}">
                  <a16:creationId xmlns:a16="http://schemas.microsoft.com/office/drawing/2014/main" id="{7B4B885E-57F0-A306-2F22-1DE72E3412E7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62">
              <a:extLst>
                <a:ext uri="{FF2B5EF4-FFF2-40B4-BE49-F238E27FC236}">
                  <a16:creationId xmlns:a16="http://schemas.microsoft.com/office/drawing/2014/main" id="{701EE479-0F40-2CDF-BB8E-904DB934FB70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63">
              <a:extLst>
                <a:ext uri="{FF2B5EF4-FFF2-40B4-BE49-F238E27FC236}">
                  <a16:creationId xmlns:a16="http://schemas.microsoft.com/office/drawing/2014/main" id="{D9E3D472-EB96-18BA-6E19-2DFF8D47D857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64">
              <a:extLst>
                <a:ext uri="{FF2B5EF4-FFF2-40B4-BE49-F238E27FC236}">
                  <a16:creationId xmlns:a16="http://schemas.microsoft.com/office/drawing/2014/main" id="{CF03B313-7BE5-9AAE-3D55-2F5A12D2BDF7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65">
              <a:extLst>
                <a:ext uri="{FF2B5EF4-FFF2-40B4-BE49-F238E27FC236}">
                  <a16:creationId xmlns:a16="http://schemas.microsoft.com/office/drawing/2014/main" id="{BD35000F-257C-7064-CA90-8EB9F298A7ED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66">
              <a:extLst>
                <a:ext uri="{FF2B5EF4-FFF2-40B4-BE49-F238E27FC236}">
                  <a16:creationId xmlns:a16="http://schemas.microsoft.com/office/drawing/2014/main" id="{D29FA554-DE31-134E-6164-F0A2BCAAB433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66" name="Elipse 1">
            <a:extLst>
              <a:ext uri="{FF2B5EF4-FFF2-40B4-BE49-F238E27FC236}">
                <a16:creationId xmlns:a16="http://schemas.microsoft.com/office/drawing/2014/main" id="{04DCFDCA-DCF2-92AC-3DC1-61BDD67AD7A4}"/>
              </a:ext>
            </a:extLst>
          </p:cNvPr>
          <p:cNvSpPr/>
          <p:nvPr/>
        </p:nvSpPr>
        <p:spPr>
          <a:xfrm>
            <a:off x="1200241" y="1433834"/>
            <a:ext cx="1531345" cy="153134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343333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sp>
        <p:nvSpPr>
          <p:cNvPr id="67" name="Elipse 69">
            <a:extLst>
              <a:ext uri="{FF2B5EF4-FFF2-40B4-BE49-F238E27FC236}">
                <a16:creationId xmlns:a16="http://schemas.microsoft.com/office/drawing/2014/main" id="{8FF92C4A-2534-7631-F94E-864B400CBC51}"/>
              </a:ext>
            </a:extLst>
          </p:cNvPr>
          <p:cNvSpPr/>
          <p:nvPr/>
        </p:nvSpPr>
        <p:spPr>
          <a:xfrm>
            <a:off x="3806327" y="1434382"/>
            <a:ext cx="1531345" cy="153134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343333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sp>
        <p:nvSpPr>
          <p:cNvPr id="68" name="Elipse 70">
            <a:extLst>
              <a:ext uri="{FF2B5EF4-FFF2-40B4-BE49-F238E27FC236}">
                <a16:creationId xmlns:a16="http://schemas.microsoft.com/office/drawing/2014/main" id="{F0FB309B-29F9-1844-F826-03022DA78226}"/>
              </a:ext>
            </a:extLst>
          </p:cNvPr>
          <p:cNvSpPr/>
          <p:nvPr/>
        </p:nvSpPr>
        <p:spPr>
          <a:xfrm>
            <a:off x="6506577" y="1405295"/>
            <a:ext cx="1531345" cy="153134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343333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grpSp>
        <p:nvGrpSpPr>
          <p:cNvPr id="69" name="Grupo 8">
            <a:extLst>
              <a:ext uri="{FF2B5EF4-FFF2-40B4-BE49-F238E27FC236}">
                <a16:creationId xmlns:a16="http://schemas.microsoft.com/office/drawing/2014/main" id="{F7285D2C-2E3B-09AC-FCED-401BC7F1502C}"/>
              </a:ext>
            </a:extLst>
          </p:cNvPr>
          <p:cNvGrpSpPr/>
          <p:nvPr/>
        </p:nvGrpSpPr>
        <p:grpSpPr>
          <a:xfrm>
            <a:off x="1433614" y="1631179"/>
            <a:ext cx="1042982" cy="1136644"/>
            <a:chOff x="1433614" y="1631179"/>
            <a:chExt cx="1042982" cy="1136644"/>
          </a:xfrm>
        </p:grpSpPr>
        <p:sp>
          <p:nvSpPr>
            <p:cNvPr id="70" name="Freeform 5">
              <a:extLst>
                <a:ext uri="{FF2B5EF4-FFF2-40B4-BE49-F238E27FC236}">
                  <a16:creationId xmlns:a16="http://schemas.microsoft.com/office/drawing/2014/main" id="{31389B16-263D-B62F-B223-4FF69AC384A5}"/>
                </a:ext>
              </a:extLst>
            </p:cNvPr>
            <p:cNvSpPr/>
            <p:nvPr/>
          </p:nvSpPr>
          <p:spPr>
            <a:xfrm>
              <a:off x="1452661" y="1631179"/>
              <a:ext cx="1023935" cy="11366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"/>
                <a:gd name="f7" fmla="val 299"/>
                <a:gd name="f8" fmla="val 225"/>
                <a:gd name="f9" fmla="val 49"/>
                <a:gd name="f10" fmla="val 212"/>
                <a:gd name="f11" fmla="val 93"/>
                <a:gd name="f12" fmla="val 201"/>
                <a:gd name="f13" fmla="val 138"/>
                <a:gd name="f14" fmla="val 189"/>
                <a:gd name="f15" fmla="val 170"/>
                <a:gd name="f16" fmla="val 181"/>
                <a:gd name="f17" fmla="val 173"/>
                <a:gd name="f18" fmla="val 178"/>
                <a:gd name="f19" fmla="val 174"/>
                <a:gd name="f20" fmla="val 145"/>
                <a:gd name="f21" fmla="val 176"/>
                <a:gd name="f22" fmla="val 87"/>
                <a:gd name="f23" fmla="val 86"/>
                <a:gd name="f24" fmla="val 117"/>
                <a:gd name="f25" fmla="val 85"/>
                <a:gd name="f26" fmla="val 89"/>
                <a:gd name="f27" fmla="val 84"/>
                <a:gd name="f28" fmla="val 62"/>
                <a:gd name="f29" fmla="val 32"/>
                <a:gd name="f30" fmla="val 52"/>
                <a:gd name="f31" fmla="val 28"/>
                <a:gd name="f32" fmla="val 102"/>
                <a:gd name="f33" fmla="val 161"/>
                <a:gd name="f34" fmla="val 10"/>
                <a:gd name="f35" fmla="val 14"/>
                <a:gd name="f36" fmla="val 21"/>
                <a:gd name="f37" fmla="val 219"/>
                <a:gd name="f38" fmla="val 30"/>
                <a:gd name="f39" fmla="val 252"/>
                <a:gd name="f40" fmla="val 45"/>
                <a:gd name="f41" fmla="val 74"/>
                <a:gd name="f42" fmla="val 108"/>
                <a:gd name="f43" fmla="val 139"/>
                <a:gd name="f44" fmla="val 263"/>
                <a:gd name="f45" fmla="val 258"/>
                <a:gd name="f46" fmla="val 257"/>
                <a:gd name="f47" fmla="val 208"/>
                <a:gd name="f48" fmla="val 249"/>
                <a:gd name="f49" fmla="val 216"/>
                <a:gd name="f50" fmla="val 243"/>
                <a:gd name="f51" fmla="val 191"/>
                <a:gd name="f52" fmla="val 239"/>
                <a:gd name="f53" fmla="val 88"/>
                <a:gd name="f54" fmla="val 277"/>
                <a:gd name="f55" fmla="val 77"/>
                <a:gd name="f56" fmla="val 281"/>
                <a:gd name="f57" fmla="val 65"/>
                <a:gd name="f58" fmla="val 284"/>
                <a:gd name="f59" fmla="val 50"/>
                <a:gd name="f60" fmla="val 289"/>
                <a:gd name="f61" fmla="val 60"/>
                <a:gd name="f62" fmla="val 293"/>
                <a:gd name="f63" fmla="val 66"/>
                <a:gd name="f64" fmla="val 295"/>
                <a:gd name="f65" fmla="val 76"/>
                <a:gd name="f66" fmla="val 59"/>
                <a:gd name="f67" fmla="val 47"/>
                <a:gd name="f68" fmla="val 36"/>
                <a:gd name="f69" fmla="val 25"/>
                <a:gd name="f70" fmla="val 275"/>
                <a:gd name="f71" fmla="val 13"/>
                <a:gd name="f72" fmla="+- 0 0 -90"/>
                <a:gd name="f73" fmla="*/ f3 1 269"/>
                <a:gd name="f74" fmla="*/ f4 1 299"/>
                <a:gd name="f75" fmla="val f5"/>
                <a:gd name="f76" fmla="val f6"/>
                <a:gd name="f77" fmla="val f7"/>
                <a:gd name="f78" fmla="*/ f72 f0 1"/>
                <a:gd name="f79" fmla="+- f77 0 f75"/>
                <a:gd name="f80" fmla="+- f76 0 f75"/>
                <a:gd name="f81" fmla="*/ f78 1 f2"/>
                <a:gd name="f82" fmla="*/ f80 1 269"/>
                <a:gd name="f83" fmla="*/ f79 1 299"/>
                <a:gd name="f84" fmla="*/ 0 f80 1"/>
                <a:gd name="f85" fmla="*/ 225 f79 1"/>
                <a:gd name="f86" fmla="*/ 138 f80 1"/>
                <a:gd name="f87" fmla="*/ 189 f79 1"/>
                <a:gd name="f88" fmla="*/ 174 f80 1"/>
                <a:gd name="f89" fmla="*/ 145 f79 1"/>
                <a:gd name="f90" fmla="*/ 117 f80 1"/>
                <a:gd name="f91" fmla="*/ 85 f79 1"/>
                <a:gd name="f92" fmla="*/ 32 f80 1"/>
                <a:gd name="f93" fmla="*/ 161 f80 1"/>
                <a:gd name="f94" fmla="*/ 10 f79 1"/>
                <a:gd name="f95" fmla="*/ 219 f80 1"/>
                <a:gd name="f96" fmla="*/ 30 f79 1"/>
                <a:gd name="f97" fmla="*/ 269 f80 1"/>
                <a:gd name="f98" fmla="*/ 108 f79 1"/>
                <a:gd name="f99" fmla="*/ 258 f80 1"/>
                <a:gd name="f100" fmla="*/ 201 f79 1"/>
                <a:gd name="f101" fmla="*/ 243 f80 1"/>
                <a:gd name="f102" fmla="*/ 219 f79 1"/>
                <a:gd name="f103" fmla="*/ 88 f80 1"/>
                <a:gd name="f104" fmla="*/ 277 f79 1"/>
                <a:gd name="f105" fmla="*/ 50 f80 1"/>
                <a:gd name="f106" fmla="*/ 289 f79 1"/>
                <a:gd name="f107" fmla="*/ 76 f80 1"/>
                <a:gd name="f108" fmla="*/ 299 f79 1"/>
                <a:gd name="f109" fmla="*/ 36 f80 1"/>
                <a:gd name="f110" fmla="+- f81 0 f1"/>
                <a:gd name="f111" fmla="*/ f84 1 269"/>
                <a:gd name="f112" fmla="*/ f85 1 299"/>
                <a:gd name="f113" fmla="*/ f86 1 269"/>
                <a:gd name="f114" fmla="*/ f87 1 299"/>
                <a:gd name="f115" fmla="*/ f88 1 269"/>
                <a:gd name="f116" fmla="*/ f89 1 299"/>
                <a:gd name="f117" fmla="*/ f90 1 269"/>
                <a:gd name="f118" fmla="*/ f91 1 299"/>
                <a:gd name="f119" fmla="*/ f92 1 269"/>
                <a:gd name="f120" fmla="*/ f93 1 269"/>
                <a:gd name="f121" fmla="*/ f94 1 299"/>
                <a:gd name="f122" fmla="*/ f95 1 269"/>
                <a:gd name="f123" fmla="*/ f96 1 299"/>
                <a:gd name="f124" fmla="*/ f97 1 269"/>
                <a:gd name="f125" fmla="*/ f98 1 299"/>
                <a:gd name="f126" fmla="*/ f99 1 269"/>
                <a:gd name="f127" fmla="*/ f100 1 299"/>
                <a:gd name="f128" fmla="*/ f101 1 269"/>
                <a:gd name="f129" fmla="*/ f102 1 299"/>
                <a:gd name="f130" fmla="*/ f103 1 269"/>
                <a:gd name="f131" fmla="*/ f104 1 299"/>
                <a:gd name="f132" fmla="*/ f105 1 269"/>
                <a:gd name="f133" fmla="*/ f106 1 299"/>
                <a:gd name="f134" fmla="*/ f107 1 269"/>
                <a:gd name="f135" fmla="*/ f108 1 299"/>
                <a:gd name="f136" fmla="*/ f109 1 269"/>
                <a:gd name="f137" fmla="*/ 0 1 f82"/>
                <a:gd name="f138" fmla="*/ f76 1 f82"/>
                <a:gd name="f139" fmla="*/ 0 1 f83"/>
                <a:gd name="f140" fmla="*/ f77 1 f83"/>
                <a:gd name="f141" fmla="*/ f111 1 f82"/>
                <a:gd name="f142" fmla="*/ f112 1 f83"/>
                <a:gd name="f143" fmla="*/ f113 1 f82"/>
                <a:gd name="f144" fmla="*/ f114 1 f83"/>
                <a:gd name="f145" fmla="*/ f115 1 f82"/>
                <a:gd name="f146" fmla="*/ f116 1 f83"/>
                <a:gd name="f147" fmla="*/ f117 1 f82"/>
                <a:gd name="f148" fmla="*/ f118 1 f83"/>
                <a:gd name="f149" fmla="*/ f119 1 f82"/>
                <a:gd name="f150" fmla="*/ f120 1 f82"/>
                <a:gd name="f151" fmla="*/ f121 1 f83"/>
                <a:gd name="f152" fmla="*/ f122 1 f82"/>
                <a:gd name="f153" fmla="*/ f123 1 f83"/>
                <a:gd name="f154" fmla="*/ f124 1 f82"/>
                <a:gd name="f155" fmla="*/ f125 1 f83"/>
                <a:gd name="f156" fmla="*/ f126 1 f82"/>
                <a:gd name="f157" fmla="*/ f127 1 f83"/>
                <a:gd name="f158" fmla="*/ f128 1 f82"/>
                <a:gd name="f159" fmla="*/ f129 1 f83"/>
                <a:gd name="f160" fmla="*/ f130 1 f82"/>
                <a:gd name="f161" fmla="*/ f131 1 f83"/>
                <a:gd name="f162" fmla="*/ f132 1 f82"/>
                <a:gd name="f163" fmla="*/ f133 1 f83"/>
                <a:gd name="f164" fmla="*/ f134 1 f82"/>
                <a:gd name="f165" fmla="*/ f135 1 f83"/>
                <a:gd name="f166" fmla="*/ f136 1 f82"/>
                <a:gd name="f167" fmla="*/ f137 f73 1"/>
                <a:gd name="f168" fmla="*/ f138 f73 1"/>
                <a:gd name="f169" fmla="*/ f140 f74 1"/>
                <a:gd name="f170" fmla="*/ f139 f74 1"/>
                <a:gd name="f171" fmla="*/ f141 f73 1"/>
                <a:gd name="f172" fmla="*/ f142 f74 1"/>
                <a:gd name="f173" fmla="*/ f143 f73 1"/>
                <a:gd name="f174" fmla="*/ f144 f74 1"/>
                <a:gd name="f175" fmla="*/ f145 f73 1"/>
                <a:gd name="f176" fmla="*/ f146 f74 1"/>
                <a:gd name="f177" fmla="*/ f147 f73 1"/>
                <a:gd name="f178" fmla="*/ f148 f74 1"/>
                <a:gd name="f179" fmla="*/ f149 f73 1"/>
                <a:gd name="f180" fmla="*/ f150 f73 1"/>
                <a:gd name="f181" fmla="*/ f151 f74 1"/>
                <a:gd name="f182" fmla="*/ f152 f73 1"/>
                <a:gd name="f183" fmla="*/ f153 f74 1"/>
                <a:gd name="f184" fmla="*/ f154 f73 1"/>
                <a:gd name="f185" fmla="*/ f155 f74 1"/>
                <a:gd name="f186" fmla="*/ f156 f73 1"/>
                <a:gd name="f187" fmla="*/ f157 f74 1"/>
                <a:gd name="f188" fmla="*/ f158 f73 1"/>
                <a:gd name="f189" fmla="*/ f159 f74 1"/>
                <a:gd name="f190" fmla="*/ f160 f73 1"/>
                <a:gd name="f191" fmla="*/ f161 f74 1"/>
                <a:gd name="f192" fmla="*/ f162 f73 1"/>
                <a:gd name="f193" fmla="*/ f163 f74 1"/>
                <a:gd name="f194" fmla="*/ f164 f73 1"/>
                <a:gd name="f195" fmla="*/ f165 f74 1"/>
                <a:gd name="f196" fmla="*/ f166 f7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0">
                  <a:pos x="f171" y="f172"/>
                </a:cxn>
                <a:cxn ang="f110">
                  <a:pos x="f173" y="f174"/>
                </a:cxn>
                <a:cxn ang="f110">
                  <a:pos x="f175" y="f176"/>
                </a:cxn>
                <a:cxn ang="f110">
                  <a:pos x="f177" y="f178"/>
                </a:cxn>
                <a:cxn ang="f110">
                  <a:pos x="f179" y="f178"/>
                </a:cxn>
                <a:cxn ang="f110">
                  <a:pos x="f180" y="f181"/>
                </a:cxn>
                <a:cxn ang="f110">
                  <a:pos x="f182" y="f183"/>
                </a:cxn>
                <a:cxn ang="f110">
                  <a:pos x="f184" y="f185"/>
                </a:cxn>
                <a:cxn ang="f110">
                  <a:pos x="f186" y="f187"/>
                </a:cxn>
                <a:cxn ang="f110">
                  <a:pos x="f188" y="f189"/>
                </a:cxn>
                <a:cxn ang="f110">
                  <a:pos x="f190" y="f191"/>
                </a:cxn>
                <a:cxn ang="f110">
                  <a:pos x="f192" y="f193"/>
                </a:cxn>
                <a:cxn ang="f110">
                  <a:pos x="f194" y="f195"/>
                </a:cxn>
                <a:cxn ang="f110">
                  <a:pos x="f196" y="f195"/>
                </a:cxn>
                <a:cxn ang="f110">
                  <a:pos x="f171" y="f172"/>
                </a:cxn>
              </a:cxnLst>
              <a:rect l="f167" t="f170" r="f168" b="f169"/>
              <a:pathLst>
                <a:path w="269" h="299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1" y="f23"/>
                    <a:pt x="f24" y="f25"/>
                  </a:cubicBezTo>
                  <a:cubicBezTo>
                    <a:pt x="f26" y="f27"/>
                    <a:pt x="f28" y="f25"/>
                    <a:pt x="f29" y="f25"/>
                  </a:cubicBezTo>
                  <a:cubicBezTo>
                    <a:pt x="f30" y="f31"/>
                    <a:pt x="f32" y="f5"/>
                    <a:pt x="f33" y="f34"/>
                  </a:cubicBezTo>
                  <a:cubicBezTo>
                    <a:pt x="f16" y="f35"/>
                    <a:pt x="f12" y="f36"/>
                    <a:pt x="f37" y="f38"/>
                  </a:cubicBezTo>
                  <a:cubicBezTo>
                    <a:pt x="f39" y="f40"/>
                    <a:pt x="f6" y="f41"/>
                    <a:pt x="f6" y="f42"/>
                  </a:cubicBezTo>
                  <a:cubicBezTo>
                    <a:pt x="f6" y="f43"/>
                    <a:pt x="f44" y="f15"/>
                    <a:pt x="f45" y="f12"/>
                  </a:cubicBezTo>
                  <a:cubicBezTo>
                    <a:pt x="f46" y="f47"/>
                    <a:pt x="f48" y="f49"/>
                    <a:pt x="f50" y="f37"/>
                  </a:cubicBezTo>
                  <a:cubicBezTo>
                    <a:pt x="f51" y="f52"/>
                    <a:pt x="f43" y="f45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7"/>
                  </a:cubicBezTo>
                  <a:cubicBezTo>
                    <a:pt x="f66" y="f7"/>
                    <a:pt x="f67" y="f7"/>
                    <a:pt x="f68" y="f7"/>
                  </a:cubicBezTo>
                  <a:cubicBezTo>
                    <a:pt x="f69" y="f70"/>
                    <a:pt x="f71" y="f3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reeform 6">
              <a:extLst>
                <a:ext uri="{FF2B5EF4-FFF2-40B4-BE49-F238E27FC236}">
                  <a16:creationId xmlns:a16="http://schemas.microsoft.com/office/drawing/2014/main" id="{1A145324-339A-C9AD-62AC-260ABCDE4335}"/>
                </a:ext>
              </a:extLst>
            </p:cNvPr>
            <p:cNvSpPr/>
            <p:nvPr/>
          </p:nvSpPr>
          <p:spPr>
            <a:xfrm>
              <a:off x="1433614" y="1988371"/>
              <a:ext cx="669926" cy="4444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6"/>
                <a:gd name="f7" fmla="val 117"/>
                <a:gd name="f8" fmla="val 6"/>
                <a:gd name="f9" fmla="val 116"/>
                <a:gd name="f10" fmla="val 76"/>
                <a:gd name="f11" fmla="val 9"/>
                <a:gd name="f12" fmla="val 40"/>
                <a:gd name="f13" fmla="val 27"/>
                <a:gd name="f14" fmla="val 5"/>
                <a:gd name="f15" fmla="val 28"/>
                <a:gd name="f16" fmla="val 2"/>
                <a:gd name="f17" fmla="val 35"/>
                <a:gd name="f18" fmla="val 77"/>
                <a:gd name="f19" fmla="val 1"/>
                <a:gd name="f20" fmla="val 114"/>
                <a:gd name="f21" fmla="val 151"/>
                <a:gd name="f22" fmla="val 3"/>
                <a:gd name="f23" fmla="val 163"/>
                <a:gd name="f24" fmla="val 4"/>
                <a:gd name="f25" fmla="val 169"/>
                <a:gd name="f26" fmla="val 167"/>
                <a:gd name="f27" fmla="val 21"/>
                <a:gd name="f28" fmla="val 22"/>
                <a:gd name="f29" fmla="val 23"/>
                <a:gd name="f30" fmla="val 165"/>
                <a:gd name="f31" fmla="val 86"/>
                <a:gd name="f32" fmla="val 74"/>
                <a:gd name="f33" fmla="val 115"/>
                <a:gd name="f34" fmla="val 90"/>
                <a:gd name="f35" fmla="val 81"/>
                <a:gd name="f36" fmla="val 99"/>
                <a:gd name="f37" fmla="val 46"/>
                <a:gd name="f38" fmla="val 108"/>
                <a:gd name="f39" fmla="val 11"/>
                <a:gd name="f40" fmla="val 10"/>
                <a:gd name="f41" fmla="val 12"/>
                <a:gd name="f42" fmla="val 111"/>
                <a:gd name="f43" fmla="val 56"/>
                <a:gd name="f44" fmla="val 100"/>
                <a:gd name="f45" fmla="val 89"/>
                <a:gd name="f46" fmla="val 142"/>
                <a:gd name="f47" fmla="val 149"/>
                <a:gd name="f48" fmla="val 159"/>
                <a:gd name="f49" fmla="val 70"/>
                <a:gd name="f50" fmla="val 160"/>
                <a:gd name="f51" fmla="val 65"/>
                <a:gd name="f52" fmla="val 161"/>
                <a:gd name="f53" fmla="val 48"/>
                <a:gd name="f54" fmla="val 30"/>
                <a:gd name="f55" fmla="val 158"/>
                <a:gd name="f56" fmla="val 153"/>
                <a:gd name="f57" fmla="val 150"/>
                <a:gd name="f58" fmla="val 8"/>
                <a:gd name="f59" fmla="val 78"/>
                <a:gd name="f60" fmla="val 7"/>
                <a:gd name="f61" fmla="val 42"/>
                <a:gd name="f62" fmla="val 38"/>
                <a:gd name="f63" fmla="val 31"/>
                <a:gd name="f64" fmla="val 29"/>
                <a:gd name="f65" fmla="val 13"/>
                <a:gd name="f66" fmla="val 15"/>
                <a:gd name="f67" fmla="val 43"/>
                <a:gd name="f68" fmla="val 75"/>
                <a:gd name="f69" fmla="+- 0 0 -90"/>
                <a:gd name="f70" fmla="*/ f3 1 176"/>
                <a:gd name="f71" fmla="*/ f4 1 117"/>
                <a:gd name="f72" fmla="val f5"/>
                <a:gd name="f73" fmla="val f6"/>
                <a:gd name="f74" fmla="val f7"/>
                <a:gd name="f75" fmla="*/ f69 f0 1"/>
                <a:gd name="f76" fmla="+- f74 0 f72"/>
                <a:gd name="f77" fmla="+- f73 0 f72"/>
                <a:gd name="f78" fmla="*/ f75 1 f2"/>
                <a:gd name="f79" fmla="*/ f77 1 176"/>
                <a:gd name="f80" fmla="*/ f76 1 117"/>
                <a:gd name="f81" fmla="*/ 6 f77 1"/>
                <a:gd name="f82" fmla="*/ 116 f76 1"/>
                <a:gd name="f83" fmla="*/ 27 f77 1"/>
                <a:gd name="f84" fmla="*/ 5 f76 1"/>
                <a:gd name="f85" fmla="*/ 40 f77 1"/>
                <a:gd name="f86" fmla="*/ 0 f76 1"/>
                <a:gd name="f87" fmla="*/ 151 f77 1"/>
                <a:gd name="f88" fmla="*/ 3 f76 1"/>
                <a:gd name="f89" fmla="*/ 167 f77 1"/>
                <a:gd name="f90" fmla="*/ 21 f76 1"/>
                <a:gd name="f91" fmla="*/ 23 f76 1"/>
                <a:gd name="f92" fmla="*/ 115 f77 1"/>
                <a:gd name="f93" fmla="*/ 90 f76 1"/>
                <a:gd name="f94" fmla="*/ 11 f77 1"/>
                <a:gd name="f95" fmla="*/ 117 f76 1"/>
                <a:gd name="f96" fmla="*/ 12 f77 1"/>
                <a:gd name="f97" fmla="*/ 111 f76 1"/>
                <a:gd name="f98" fmla="*/ 142 f77 1"/>
                <a:gd name="f99" fmla="*/ 77 f76 1"/>
                <a:gd name="f100" fmla="*/ 160 f77 1"/>
                <a:gd name="f101" fmla="*/ 65 f76 1"/>
                <a:gd name="f102" fmla="*/ 158 f77 1"/>
                <a:gd name="f103" fmla="*/ 12 f76 1"/>
                <a:gd name="f104" fmla="*/ 150 f77 1"/>
                <a:gd name="f105" fmla="*/ 10 f76 1"/>
                <a:gd name="f106" fmla="*/ 42 f77 1"/>
                <a:gd name="f107" fmla="*/ 6 f76 1"/>
                <a:gd name="f108" fmla="*/ 29 f77 1"/>
                <a:gd name="f109" fmla="*/ 13 f76 1"/>
                <a:gd name="f110" fmla="+- f78 0 f1"/>
                <a:gd name="f111" fmla="*/ f81 1 176"/>
                <a:gd name="f112" fmla="*/ f82 1 117"/>
                <a:gd name="f113" fmla="*/ f83 1 176"/>
                <a:gd name="f114" fmla="*/ f84 1 117"/>
                <a:gd name="f115" fmla="*/ f85 1 176"/>
                <a:gd name="f116" fmla="*/ f86 1 117"/>
                <a:gd name="f117" fmla="*/ f87 1 176"/>
                <a:gd name="f118" fmla="*/ f88 1 117"/>
                <a:gd name="f119" fmla="*/ f89 1 176"/>
                <a:gd name="f120" fmla="*/ f90 1 117"/>
                <a:gd name="f121" fmla="*/ f91 1 117"/>
                <a:gd name="f122" fmla="*/ f92 1 176"/>
                <a:gd name="f123" fmla="*/ f93 1 117"/>
                <a:gd name="f124" fmla="*/ f94 1 176"/>
                <a:gd name="f125" fmla="*/ f95 1 117"/>
                <a:gd name="f126" fmla="*/ f96 1 176"/>
                <a:gd name="f127" fmla="*/ f97 1 117"/>
                <a:gd name="f128" fmla="*/ f98 1 176"/>
                <a:gd name="f129" fmla="*/ f99 1 117"/>
                <a:gd name="f130" fmla="*/ f100 1 176"/>
                <a:gd name="f131" fmla="*/ f101 1 117"/>
                <a:gd name="f132" fmla="*/ f102 1 176"/>
                <a:gd name="f133" fmla="*/ f103 1 117"/>
                <a:gd name="f134" fmla="*/ f104 1 176"/>
                <a:gd name="f135" fmla="*/ f105 1 117"/>
                <a:gd name="f136" fmla="*/ f106 1 176"/>
                <a:gd name="f137" fmla="*/ f107 1 117"/>
                <a:gd name="f138" fmla="*/ f108 1 176"/>
                <a:gd name="f139" fmla="*/ f109 1 117"/>
                <a:gd name="f140" fmla="*/ 0 1 f79"/>
                <a:gd name="f141" fmla="*/ f73 1 f79"/>
                <a:gd name="f142" fmla="*/ 0 1 f80"/>
                <a:gd name="f143" fmla="*/ f74 1 f80"/>
                <a:gd name="f144" fmla="*/ f111 1 f79"/>
                <a:gd name="f145" fmla="*/ f112 1 f80"/>
                <a:gd name="f146" fmla="*/ f113 1 f79"/>
                <a:gd name="f147" fmla="*/ f114 1 f80"/>
                <a:gd name="f148" fmla="*/ f115 1 f79"/>
                <a:gd name="f149" fmla="*/ f116 1 f80"/>
                <a:gd name="f150" fmla="*/ f117 1 f79"/>
                <a:gd name="f151" fmla="*/ f118 1 f80"/>
                <a:gd name="f152" fmla="*/ f119 1 f79"/>
                <a:gd name="f153" fmla="*/ f120 1 f80"/>
                <a:gd name="f154" fmla="*/ f121 1 f80"/>
                <a:gd name="f155" fmla="*/ f122 1 f79"/>
                <a:gd name="f156" fmla="*/ f123 1 f80"/>
                <a:gd name="f157" fmla="*/ f124 1 f79"/>
                <a:gd name="f158" fmla="*/ f125 1 f80"/>
                <a:gd name="f159" fmla="*/ f126 1 f79"/>
                <a:gd name="f160" fmla="*/ f127 1 f80"/>
                <a:gd name="f161" fmla="*/ f128 1 f79"/>
                <a:gd name="f162" fmla="*/ f129 1 f80"/>
                <a:gd name="f163" fmla="*/ f130 1 f79"/>
                <a:gd name="f164" fmla="*/ f131 1 f80"/>
                <a:gd name="f165" fmla="*/ f132 1 f79"/>
                <a:gd name="f166" fmla="*/ f133 1 f80"/>
                <a:gd name="f167" fmla="*/ f134 1 f79"/>
                <a:gd name="f168" fmla="*/ f135 1 f80"/>
                <a:gd name="f169" fmla="*/ f136 1 f79"/>
                <a:gd name="f170" fmla="*/ f137 1 f80"/>
                <a:gd name="f171" fmla="*/ f138 1 f79"/>
                <a:gd name="f172" fmla="*/ f139 1 f80"/>
                <a:gd name="f173" fmla="*/ f140 f70 1"/>
                <a:gd name="f174" fmla="*/ f141 f70 1"/>
                <a:gd name="f175" fmla="*/ f143 f71 1"/>
                <a:gd name="f176" fmla="*/ f142 f71 1"/>
                <a:gd name="f177" fmla="*/ f144 f70 1"/>
                <a:gd name="f178" fmla="*/ f145 f71 1"/>
                <a:gd name="f179" fmla="*/ f146 f70 1"/>
                <a:gd name="f180" fmla="*/ f147 f71 1"/>
                <a:gd name="f181" fmla="*/ f148 f70 1"/>
                <a:gd name="f182" fmla="*/ f149 f71 1"/>
                <a:gd name="f183" fmla="*/ f150 f70 1"/>
                <a:gd name="f184" fmla="*/ f151 f71 1"/>
                <a:gd name="f185" fmla="*/ f152 f70 1"/>
                <a:gd name="f186" fmla="*/ f153 f71 1"/>
                <a:gd name="f187" fmla="*/ f154 f71 1"/>
                <a:gd name="f188" fmla="*/ f155 f70 1"/>
                <a:gd name="f189" fmla="*/ f156 f71 1"/>
                <a:gd name="f190" fmla="*/ f157 f70 1"/>
                <a:gd name="f191" fmla="*/ f158 f71 1"/>
                <a:gd name="f192" fmla="*/ f159 f70 1"/>
                <a:gd name="f193" fmla="*/ f160 f71 1"/>
                <a:gd name="f194" fmla="*/ f161 f70 1"/>
                <a:gd name="f195" fmla="*/ f162 f71 1"/>
                <a:gd name="f196" fmla="*/ f163 f70 1"/>
                <a:gd name="f197" fmla="*/ f164 f71 1"/>
                <a:gd name="f198" fmla="*/ f165 f70 1"/>
                <a:gd name="f199" fmla="*/ f166 f71 1"/>
                <a:gd name="f200" fmla="*/ f167 f70 1"/>
                <a:gd name="f201" fmla="*/ f168 f71 1"/>
                <a:gd name="f202" fmla="*/ f169 f70 1"/>
                <a:gd name="f203" fmla="*/ f170 f71 1"/>
                <a:gd name="f204" fmla="*/ f171 f70 1"/>
                <a:gd name="f205" fmla="*/ f172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0">
                  <a:pos x="f177" y="f178"/>
                </a:cxn>
                <a:cxn ang="f110">
                  <a:pos x="f179" y="f180"/>
                </a:cxn>
                <a:cxn ang="f110">
                  <a:pos x="f181" y="f182"/>
                </a:cxn>
                <a:cxn ang="f110">
                  <a:pos x="f183" y="f184"/>
                </a:cxn>
                <a:cxn ang="f110">
                  <a:pos x="f185" y="f186"/>
                </a:cxn>
                <a:cxn ang="f110">
                  <a:pos x="f185" y="f187"/>
                </a:cxn>
                <a:cxn ang="f110">
                  <a:pos x="f188" y="f189"/>
                </a:cxn>
                <a:cxn ang="f110">
                  <a:pos x="f190" y="f191"/>
                </a:cxn>
                <a:cxn ang="f110">
                  <a:pos x="f177" y="f178"/>
                </a:cxn>
                <a:cxn ang="f110">
                  <a:pos x="f192" y="f193"/>
                </a:cxn>
                <a:cxn ang="f110">
                  <a:pos x="f194" y="f195"/>
                </a:cxn>
                <a:cxn ang="f110">
                  <a:pos x="f196" y="f197"/>
                </a:cxn>
                <a:cxn ang="f110">
                  <a:pos x="f198" y="f199"/>
                </a:cxn>
                <a:cxn ang="f110">
                  <a:pos x="f200" y="f201"/>
                </a:cxn>
                <a:cxn ang="f110">
                  <a:pos x="f202" y="f203"/>
                </a:cxn>
                <a:cxn ang="f110">
                  <a:pos x="f204" y="f205"/>
                </a:cxn>
                <a:cxn ang="f110">
                  <a:pos x="f192" y="f193"/>
                </a:cxn>
              </a:cxnLst>
              <a:rect l="f173" t="f176" r="f174" b="f175"/>
              <a:pathLst>
                <a:path w="176" h="117">
                  <a:moveTo>
                    <a:pt x="f8" y="f9"/>
                  </a:moveTo>
                  <a:cubicBezTo>
                    <a:pt x="f5" y="f10"/>
                    <a:pt x="f11" y="f12"/>
                    <a:pt x="f13" y="f14"/>
                  </a:cubicBezTo>
                  <a:cubicBezTo>
                    <a:pt x="f15" y="f16"/>
                    <a:pt x="f17" y="f5"/>
                    <a:pt x="f12" y="f5"/>
                  </a:cubicBezTo>
                  <a:cubicBezTo>
                    <a:pt x="f18" y="f19"/>
                    <a:pt x="f20" y="f16"/>
                    <a:pt x="f21" y="f22"/>
                  </a:cubicBezTo>
                  <a:cubicBezTo>
                    <a:pt x="f23" y="f24"/>
                    <a:pt x="f25" y="f11"/>
                    <a:pt x="f26" y="f27"/>
                  </a:cubicBezTo>
                  <a:cubicBezTo>
                    <a:pt x="f26" y="f27"/>
                    <a:pt x="f26" y="f28"/>
                    <a:pt x="f26" y="f29"/>
                  </a:cubicBezTo>
                  <a:cubicBezTo>
                    <a:pt x="f30" y="f31"/>
                    <a:pt x="f6" y="f32"/>
                    <a:pt x="f33" y="f34"/>
                  </a:cubicBezTo>
                  <a:cubicBezTo>
                    <a:pt x="f35" y="f36"/>
                    <a:pt x="f37" y="f38"/>
                    <a:pt x="f39" y="f7"/>
                  </a:cubicBezTo>
                  <a:cubicBezTo>
                    <a:pt x="f40" y="f7"/>
                    <a:pt x="f11" y="f9"/>
                    <a:pt x="f8" y="f9"/>
                  </a:cubicBezTo>
                  <a:close/>
                  <a:moveTo>
                    <a:pt x="f41" y="f42"/>
                  </a:moveTo>
                  <a:cubicBezTo>
                    <a:pt x="f43" y="f44"/>
                    <a:pt x="f36" y="f45"/>
                    <a:pt x="f46" y="f18"/>
                  </a:cubicBezTo>
                  <a:cubicBezTo>
                    <a:pt x="f47" y="f10"/>
                    <a:pt x="f48" y="f49"/>
                    <a:pt x="f50" y="f51"/>
                  </a:cubicBezTo>
                  <a:cubicBezTo>
                    <a:pt x="f52" y="f53"/>
                    <a:pt x="f50" y="f54"/>
                    <a:pt x="f55" y="f41"/>
                  </a:cubicBezTo>
                  <a:cubicBezTo>
                    <a:pt x="f55" y="f39"/>
                    <a:pt x="f56" y="f40"/>
                    <a:pt x="f57" y="f40"/>
                  </a:cubicBezTo>
                  <a:cubicBezTo>
                    <a:pt x="f20" y="f58"/>
                    <a:pt x="f59" y="f60"/>
                    <a:pt x="f61" y="f8"/>
                  </a:cubicBezTo>
                  <a:cubicBezTo>
                    <a:pt x="f62" y="f8"/>
                    <a:pt x="f63" y="f11"/>
                    <a:pt x="f64" y="f65"/>
                  </a:cubicBezTo>
                  <a:cubicBezTo>
                    <a:pt x="f66" y="f67"/>
                    <a:pt x="f60" y="f68"/>
                    <a:pt x="f41" y="f4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2" name="Grupo 73">
            <a:extLst>
              <a:ext uri="{FF2B5EF4-FFF2-40B4-BE49-F238E27FC236}">
                <a16:creationId xmlns:a16="http://schemas.microsoft.com/office/drawing/2014/main" id="{304817DB-AD45-9C02-7B48-60D4B667F2BE}"/>
              </a:ext>
            </a:extLst>
          </p:cNvPr>
          <p:cNvGrpSpPr/>
          <p:nvPr/>
        </p:nvGrpSpPr>
        <p:grpSpPr>
          <a:xfrm>
            <a:off x="3958373" y="1704249"/>
            <a:ext cx="1336669" cy="1087441"/>
            <a:chOff x="3958373" y="1704249"/>
            <a:chExt cx="1336669" cy="1087441"/>
          </a:xfrm>
        </p:grpSpPr>
        <p:sp>
          <p:nvSpPr>
            <p:cNvPr id="73" name="Freeform 10">
              <a:extLst>
                <a:ext uri="{FF2B5EF4-FFF2-40B4-BE49-F238E27FC236}">
                  <a16:creationId xmlns:a16="http://schemas.microsoft.com/office/drawing/2014/main" id="{BFD353DA-B87F-CED7-1094-D403B060527D}"/>
                </a:ext>
              </a:extLst>
            </p:cNvPr>
            <p:cNvSpPr/>
            <p:nvPr/>
          </p:nvSpPr>
          <p:spPr>
            <a:xfrm>
              <a:off x="4083783" y="1704249"/>
              <a:ext cx="1211259" cy="108744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9"/>
                <a:gd name="f7" fmla="val 286"/>
                <a:gd name="f8" fmla="val 82"/>
                <a:gd name="f9" fmla="val 80"/>
                <a:gd name="f10" fmla="val 109"/>
                <a:gd name="f11" fmla="val 75"/>
                <a:gd name="f12" fmla="val 134"/>
                <a:gd name="f13" fmla="val 94"/>
                <a:gd name="f14" fmla="val 157"/>
                <a:gd name="f15" fmla="val 67"/>
                <a:gd name="f16" fmla="val 184"/>
                <a:gd name="f17" fmla="val 34"/>
                <a:gd name="f18" fmla="val 148"/>
                <a:gd name="f19" fmla="val 24"/>
                <a:gd name="f20" fmla="val 140"/>
                <a:gd name="f21" fmla="val 162"/>
                <a:gd name="f22" fmla="val 183"/>
                <a:gd name="f23" fmla="val 204"/>
                <a:gd name="f24" fmla="val 1"/>
                <a:gd name="f25" fmla="val 211"/>
                <a:gd name="f26" fmla="val 218"/>
                <a:gd name="f27" fmla="val 4"/>
                <a:gd name="f28" fmla="val 225"/>
                <a:gd name="f29" fmla="val 6"/>
                <a:gd name="f30" fmla="val 266"/>
                <a:gd name="f31" fmla="val 18"/>
                <a:gd name="f32" fmla="val 300"/>
                <a:gd name="f33" fmla="val 37"/>
                <a:gd name="f34" fmla="val 309"/>
                <a:gd name="f35" fmla="val 86"/>
                <a:gd name="f36" fmla="val 137"/>
                <a:gd name="f37" fmla="val 313"/>
                <a:gd name="f38" fmla="val 277"/>
                <a:gd name="f39" fmla="val 221"/>
                <a:gd name="f40" fmla="val 270"/>
                <a:gd name="f41" fmla="val 228"/>
                <a:gd name="f42" fmla="val 259"/>
                <a:gd name="f43" fmla="val 231"/>
                <a:gd name="f44" fmla="val 250"/>
                <a:gd name="f45" fmla="val 233"/>
                <a:gd name="f46" fmla="val 188"/>
                <a:gd name="f47" fmla="val 246"/>
                <a:gd name="f48" fmla="val 126"/>
                <a:gd name="f49" fmla="val 258"/>
                <a:gd name="f50" fmla="val 64"/>
                <a:gd name="f51" fmla="val 60"/>
                <a:gd name="f52" fmla="val 271"/>
                <a:gd name="f53" fmla="val 56"/>
                <a:gd name="f54" fmla="val 272"/>
                <a:gd name="f55" fmla="val 47"/>
                <a:gd name="f56" fmla="val 275"/>
                <a:gd name="f57" fmla="val 58"/>
                <a:gd name="f58" fmla="val 279"/>
                <a:gd name="f59" fmla="val 65"/>
                <a:gd name="f60" fmla="val 281"/>
                <a:gd name="f61" fmla="val 77"/>
                <a:gd name="f62" fmla="val 57"/>
                <a:gd name="f63" fmla="val 43"/>
                <a:gd name="f64" fmla="val 29"/>
                <a:gd name="f65" fmla="val 268"/>
                <a:gd name="f66" fmla="val 21"/>
                <a:gd name="f67" fmla="val 13"/>
                <a:gd name="f68" fmla="val 234"/>
                <a:gd name="f69" fmla="val 205"/>
                <a:gd name="f70" fmla="val 7"/>
                <a:gd name="f71" fmla="val 167"/>
                <a:gd name="f72" fmla="val 44"/>
                <a:gd name="f73" fmla="val 177"/>
                <a:gd name="f74" fmla="val 192"/>
                <a:gd name="f75" fmla="val 74"/>
                <a:gd name="f76" fmla="val 194"/>
                <a:gd name="f77" fmla="val 196"/>
                <a:gd name="f78" fmla="val 124"/>
                <a:gd name="f79" fmla="val 193"/>
                <a:gd name="f80" fmla="val 133"/>
                <a:gd name="f81" fmla="val 146"/>
                <a:gd name="f82" fmla="val 164"/>
                <a:gd name="f83" fmla="val 143"/>
                <a:gd name="f84" fmla="val 136"/>
                <a:gd name="f85" fmla="val 144"/>
                <a:gd name="f86" fmla="val 113"/>
                <a:gd name="f87" fmla="val 108"/>
                <a:gd name="f88" fmla="val 101"/>
                <a:gd name="f89" fmla="val 127"/>
                <a:gd name="f90" fmla="val 97"/>
                <a:gd name="f91" fmla="val 114"/>
                <a:gd name="f92" fmla="val 91"/>
                <a:gd name="f93" fmla="val 99"/>
                <a:gd name="f94" fmla="+- 0 0 -90"/>
                <a:gd name="f95" fmla="*/ f3 1 319"/>
                <a:gd name="f96" fmla="*/ f4 1 286"/>
                <a:gd name="f97" fmla="val f5"/>
                <a:gd name="f98" fmla="val f6"/>
                <a:gd name="f99" fmla="val f7"/>
                <a:gd name="f100" fmla="*/ f94 f0 1"/>
                <a:gd name="f101" fmla="+- f99 0 f97"/>
                <a:gd name="f102" fmla="+- f98 0 f97"/>
                <a:gd name="f103" fmla="*/ f100 1 f2"/>
                <a:gd name="f104" fmla="*/ f102 1 319"/>
                <a:gd name="f105" fmla="*/ f101 1 286"/>
                <a:gd name="f106" fmla="*/ 82 f102 1"/>
                <a:gd name="f107" fmla="*/ 80 f101 1"/>
                <a:gd name="f108" fmla="*/ 157 f102 1"/>
                <a:gd name="f109" fmla="*/ 67 f101 1"/>
                <a:gd name="f110" fmla="*/ 140 f102 1"/>
                <a:gd name="f111" fmla="*/ 0 f101 1"/>
                <a:gd name="f112" fmla="*/ 204 f102 1"/>
                <a:gd name="f113" fmla="*/ 1 f101 1"/>
                <a:gd name="f114" fmla="*/ 225 f102 1"/>
                <a:gd name="f115" fmla="*/ 6 f101 1"/>
                <a:gd name="f116" fmla="*/ 309 f102 1"/>
                <a:gd name="f117" fmla="*/ 86 f101 1"/>
                <a:gd name="f118" fmla="*/ 277 f102 1"/>
                <a:gd name="f119" fmla="*/ 221 f101 1"/>
                <a:gd name="f120" fmla="*/ 250 f102 1"/>
                <a:gd name="f121" fmla="*/ 233 f101 1"/>
                <a:gd name="f122" fmla="*/ 64 f102 1"/>
                <a:gd name="f123" fmla="*/ 270 f101 1"/>
                <a:gd name="f124" fmla="*/ 47 f102 1"/>
                <a:gd name="f125" fmla="*/ 275 f101 1"/>
                <a:gd name="f126" fmla="*/ 77 f102 1"/>
                <a:gd name="f127" fmla="*/ 286 f101 1"/>
                <a:gd name="f128" fmla="*/ 29 f102 1"/>
                <a:gd name="f129" fmla="*/ 13 f102 1"/>
                <a:gd name="f130" fmla="*/ 234 f101 1"/>
                <a:gd name="f131" fmla="*/ 167 f101 1"/>
                <a:gd name="f132" fmla="*/ 74 f102 1"/>
                <a:gd name="f133" fmla="*/ 194 f101 1"/>
                <a:gd name="f134" fmla="*/ 133 f102 1"/>
                <a:gd name="f135" fmla="*/ 180 f101 1"/>
                <a:gd name="f136" fmla="*/ 144 f102 1"/>
                <a:gd name="f137" fmla="*/ 113 f101 1"/>
                <a:gd name="f138" fmla="*/ 127 f102 1"/>
                <a:gd name="f139" fmla="*/ 97 f101 1"/>
                <a:gd name="f140" fmla="+- f103 0 f1"/>
                <a:gd name="f141" fmla="*/ f106 1 319"/>
                <a:gd name="f142" fmla="*/ f107 1 286"/>
                <a:gd name="f143" fmla="*/ f108 1 319"/>
                <a:gd name="f144" fmla="*/ f109 1 286"/>
                <a:gd name="f145" fmla="*/ f110 1 319"/>
                <a:gd name="f146" fmla="*/ f111 1 286"/>
                <a:gd name="f147" fmla="*/ f112 1 319"/>
                <a:gd name="f148" fmla="*/ f113 1 286"/>
                <a:gd name="f149" fmla="*/ f114 1 319"/>
                <a:gd name="f150" fmla="*/ f115 1 286"/>
                <a:gd name="f151" fmla="*/ f116 1 319"/>
                <a:gd name="f152" fmla="*/ f117 1 286"/>
                <a:gd name="f153" fmla="*/ f118 1 319"/>
                <a:gd name="f154" fmla="*/ f119 1 286"/>
                <a:gd name="f155" fmla="*/ f120 1 319"/>
                <a:gd name="f156" fmla="*/ f121 1 286"/>
                <a:gd name="f157" fmla="*/ f122 1 319"/>
                <a:gd name="f158" fmla="*/ f123 1 286"/>
                <a:gd name="f159" fmla="*/ f124 1 319"/>
                <a:gd name="f160" fmla="*/ f125 1 286"/>
                <a:gd name="f161" fmla="*/ f126 1 319"/>
                <a:gd name="f162" fmla="*/ f127 1 286"/>
                <a:gd name="f163" fmla="*/ f128 1 319"/>
                <a:gd name="f164" fmla="*/ f129 1 319"/>
                <a:gd name="f165" fmla="*/ f130 1 286"/>
                <a:gd name="f166" fmla="*/ f131 1 286"/>
                <a:gd name="f167" fmla="*/ f132 1 319"/>
                <a:gd name="f168" fmla="*/ f133 1 286"/>
                <a:gd name="f169" fmla="*/ f134 1 319"/>
                <a:gd name="f170" fmla="*/ f135 1 286"/>
                <a:gd name="f171" fmla="*/ f136 1 319"/>
                <a:gd name="f172" fmla="*/ f137 1 286"/>
                <a:gd name="f173" fmla="*/ f138 1 319"/>
                <a:gd name="f174" fmla="*/ f139 1 286"/>
                <a:gd name="f175" fmla="*/ 0 1 f104"/>
                <a:gd name="f176" fmla="*/ f98 1 f104"/>
                <a:gd name="f177" fmla="*/ 0 1 f105"/>
                <a:gd name="f178" fmla="*/ f99 1 f105"/>
                <a:gd name="f179" fmla="*/ f141 1 f104"/>
                <a:gd name="f180" fmla="*/ f142 1 f105"/>
                <a:gd name="f181" fmla="*/ f143 1 f104"/>
                <a:gd name="f182" fmla="*/ f144 1 f105"/>
                <a:gd name="f183" fmla="*/ f145 1 f104"/>
                <a:gd name="f184" fmla="*/ f146 1 f105"/>
                <a:gd name="f185" fmla="*/ f147 1 f104"/>
                <a:gd name="f186" fmla="*/ f148 1 f105"/>
                <a:gd name="f187" fmla="*/ f149 1 f104"/>
                <a:gd name="f188" fmla="*/ f150 1 f105"/>
                <a:gd name="f189" fmla="*/ f151 1 f104"/>
                <a:gd name="f190" fmla="*/ f152 1 f105"/>
                <a:gd name="f191" fmla="*/ f153 1 f104"/>
                <a:gd name="f192" fmla="*/ f154 1 f105"/>
                <a:gd name="f193" fmla="*/ f155 1 f104"/>
                <a:gd name="f194" fmla="*/ f156 1 f105"/>
                <a:gd name="f195" fmla="*/ f157 1 f104"/>
                <a:gd name="f196" fmla="*/ f158 1 f105"/>
                <a:gd name="f197" fmla="*/ f159 1 f104"/>
                <a:gd name="f198" fmla="*/ f160 1 f105"/>
                <a:gd name="f199" fmla="*/ f161 1 f104"/>
                <a:gd name="f200" fmla="*/ f162 1 f105"/>
                <a:gd name="f201" fmla="*/ f163 1 f104"/>
                <a:gd name="f202" fmla="*/ f164 1 f104"/>
                <a:gd name="f203" fmla="*/ f165 1 f105"/>
                <a:gd name="f204" fmla="*/ f166 1 f105"/>
                <a:gd name="f205" fmla="*/ f167 1 f104"/>
                <a:gd name="f206" fmla="*/ f168 1 f105"/>
                <a:gd name="f207" fmla="*/ f169 1 f104"/>
                <a:gd name="f208" fmla="*/ f170 1 f105"/>
                <a:gd name="f209" fmla="*/ f171 1 f104"/>
                <a:gd name="f210" fmla="*/ f172 1 f105"/>
                <a:gd name="f211" fmla="*/ f173 1 f104"/>
                <a:gd name="f212" fmla="*/ f174 1 f105"/>
                <a:gd name="f213" fmla="*/ f175 f95 1"/>
                <a:gd name="f214" fmla="*/ f176 f95 1"/>
                <a:gd name="f215" fmla="*/ f178 f96 1"/>
                <a:gd name="f216" fmla="*/ f177 f96 1"/>
                <a:gd name="f217" fmla="*/ f179 f95 1"/>
                <a:gd name="f218" fmla="*/ f180 f96 1"/>
                <a:gd name="f219" fmla="*/ f181 f95 1"/>
                <a:gd name="f220" fmla="*/ f182 f96 1"/>
                <a:gd name="f221" fmla="*/ f183 f95 1"/>
                <a:gd name="f222" fmla="*/ f184 f96 1"/>
                <a:gd name="f223" fmla="*/ f185 f95 1"/>
                <a:gd name="f224" fmla="*/ f186 f96 1"/>
                <a:gd name="f225" fmla="*/ f187 f95 1"/>
                <a:gd name="f226" fmla="*/ f188 f96 1"/>
                <a:gd name="f227" fmla="*/ f189 f95 1"/>
                <a:gd name="f228" fmla="*/ f190 f96 1"/>
                <a:gd name="f229" fmla="*/ f191 f95 1"/>
                <a:gd name="f230" fmla="*/ f192 f96 1"/>
                <a:gd name="f231" fmla="*/ f193 f95 1"/>
                <a:gd name="f232" fmla="*/ f194 f96 1"/>
                <a:gd name="f233" fmla="*/ f195 f95 1"/>
                <a:gd name="f234" fmla="*/ f196 f96 1"/>
                <a:gd name="f235" fmla="*/ f197 f95 1"/>
                <a:gd name="f236" fmla="*/ f198 f96 1"/>
                <a:gd name="f237" fmla="*/ f199 f95 1"/>
                <a:gd name="f238" fmla="*/ f200 f96 1"/>
                <a:gd name="f239" fmla="*/ f201 f95 1"/>
                <a:gd name="f240" fmla="*/ f202 f95 1"/>
                <a:gd name="f241" fmla="*/ f203 f96 1"/>
                <a:gd name="f242" fmla="*/ f204 f96 1"/>
                <a:gd name="f243" fmla="*/ f205 f95 1"/>
                <a:gd name="f244" fmla="*/ f206 f96 1"/>
                <a:gd name="f245" fmla="*/ f207 f95 1"/>
                <a:gd name="f246" fmla="*/ f208 f96 1"/>
                <a:gd name="f247" fmla="*/ f209 f95 1"/>
                <a:gd name="f248" fmla="*/ f210 f96 1"/>
                <a:gd name="f249" fmla="*/ f211 f95 1"/>
                <a:gd name="f250" fmla="*/ f212 f9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40">
                  <a:pos x="f217" y="f218"/>
                </a:cxn>
                <a:cxn ang="f140">
                  <a:pos x="f219" y="f220"/>
                </a:cxn>
                <a:cxn ang="f140">
                  <a:pos x="f221" y="f222"/>
                </a:cxn>
                <a:cxn ang="f140">
                  <a:pos x="f223" y="f224"/>
                </a:cxn>
                <a:cxn ang="f140">
                  <a:pos x="f225" y="f226"/>
                </a:cxn>
                <a:cxn ang="f140">
                  <a:pos x="f227" y="f228"/>
                </a:cxn>
                <a:cxn ang="f140">
                  <a:pos x="f229" y="f230"/>
                </a:cxn>
                <a:cxn ang="f140">
                  <a:pos x="f231" y="f232"/>
                </a:cxn>
                <a:cxn ang="f140">
                  <a:pos x="f233" y="f234"/>
                </a:cxn>
                <a:cxn ang="f140">
                  <a:pos x="f235" y="f236"/>
                </a:cxn>
                <a:cxn ang="f140">
                  <a:pos x="f237" y="f238"/>
                </a:cxn>
                <a:cxn ang="f140">
                  <a:pos x="f239" y="f238"/>
                </a:cxn>
                <a:cxn ang="f140">
                  <a:pos x="f240" y="f241"/>
                </a:cxn>
                <a:cxn ang="f140">
                  <a:pos x="f239" y="f242"/>
                </a:cxn>
                <a:cxn ang="f140">
                  <a:pos x="f243" y="f244"/>
                </a:cxn>
                <a:cxn ang="f140">
                  <a:pos x="f245" y="f246"/>
                </a:cxn>
                <a:cxn ang="f140">
                  <a:pos x="f247" y="f248"/>
                </a:cxn>
                <a:cxn ang="f140">
                  <a:pos x="f249" y="f250"/>
                </a:cxn>
                <a:cxn ang="f140">
                  <a:pos x="f217" y="f218"/>
                </a:cxn>
              </a:cxnLst>
              <a:rect l="f213" t="f216" r="f214" b="f215"/>
              <a:pathLst>
                <a:path w="319" h="28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5"/>
                    <a:pt x="f22" y="f5"/>
                    <a:pt x="f23" y="f24"/>
                  </a:cubicBezTo>
                  <a:cubicBezTo>
                    <a:pt x="f25" y="f24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6" y="f36"/>
                    <a:pt x="f37" y="f22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4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7"/>
                  </a:cubicBezTo>
                  <a:cubicBezTo>
                    <a:pt x="f62" y="f7"/>
                    <a:pt x="f63" y="f7"/>
                    <a:pt x="f64" y="f7"/>
                  </a:cubicBezTo>
                  <a:cubicBezTo>
                    <a:pt x="f19" y="f65"/>
                    <a:pt x="f66" y="f44"/>
                    <a:pt x="f67" y="f68"/>
                  </a:cubicBezTo>
                  <a:cubicBezTo>
                    <a:pt x="f5" y="f69"/>
                    <a:pt x="f70" y="f22"/>
                    <a:pt x="f64" y="f71"/>
                  </a:cubicBezTo>
                  <a:cubicBezTo>
                    <a:pt x="f72" y="f73"/>
                    <a:pt x="f57" y="f74"/>
                    <a:pt x="f75" y="f76"/>
                  </a:cubicBezTo>
                  <a:cubicBezTo>
                    <a:pt x="f13" y="f77"/>
                    <a:pt x="f78" y="f79"/>
                    <a:pt x="f80" y="f2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5" y="f87"/>
                    <a:pt x="f12" y="f88"/>
                    <a:pt x="f89" y="f90"/>
                  </a:cubicBezTo>
                  <a:cubicBezTo>
                    <a:pt x="f91" y="f92"/>
                    <a:pt x="f93" y="f3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Freeform 11">
              <a:extLst>
                <a:ext uri="{FF2B5EF4-FFF2-40B4-BE49-F238E27FC236}">
                  <a16:creationId xmlns:a16="http://schemas.microsoft.com/office/drawing/2014/main" id="{7151C583-49DA-253F-FC6B-3903B291ADC8}"/>
                </a:ext>
              </a:extLst>
            </p:cNvPr>
            <p:cNvSpPr/>
            <p:nvPr/>
          </p:nvSpPr>
          <p:spPr>
            <a:xfrm>
              <a:off x="3958373" y="1737588"/>
              <a:ext cx="720720" cy="2365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0"/>
                <a:gd name="f7" fmla="val 62"/>
                <a:gd name="f8" fmla="val 26"/>
                <a:gd name="f9" fmla="val 45"/>
                <a:gd name="f10" fmla="val 18"/>
                <a:gd name="f11" fmla="val 84"/>
                <a:gd name="f12" fmla="val 12"/>
                <a:gd name="f13" fmla="val 123"/>
                <a:gd name="f14" fmla="val 6"/>
                <a:gd name="f15" fmla="val 130"/>
                <a:gd name="f16" fmla="val 5"/>
                <a:gd name="f17" fmla="val 136"/>
                <a:gd name="f18" fmla="val 4"/>
                <a:gd name="f19" fmla="val 143"/>
                <a:gd name="f20" fmla="val 3"/>
                <a:gd name="f21" fmla="val 159"/>
                <a:gd name="f22" fmla="val 184"/>
                <a:gd name="f23" fmla="val 17"/>
                <a:gd name="f24" fmla="val 188"/>
                <a:gd name="f25" fmla="val 33"/>
                <a:gd name="f26" fmla="val 42"/>
                <a:gd name="f27" fmla="val 172"/>
                <a:gd name="f28" fmla="val 161"/>
                <a:gd name="f29" fmla="val 61"/>
                <a:gd name="f30" fmla="val 118"/>
                <a:gd name="f31" fmla="val 57"/>
                <a:gd name="f32" fmla="val 76"/>
                <a:gd name="f33" fmla="val 53"/>
                <a:gd name="f34" fmla="val 34"/>
                <a:gd name="f35" fmla="val 47"/>
                <a:gd name="f36" fmla="val 24"/>
                <a:gd name="f37" fmla="val 14"/>
                <a:gd name="f38" fmla="val 35"/>
                <a:gd name="f39" fmla="+- 0 0 -90"/>
                <a:gd name="f40" fmla="*/ f3 1 190"/>
                <a:gd name="f41" fmla="*/ f4 1 62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190"/>
                <a:gd name="f50" fmla="*/ f46 1 62"/>
                <a:gd name="f51" fmla="*/ 0 f47 1"/>
                <a:gd name="f52" fmla="*/ 26 f46 1"/>
                <a:gd name="f53" fmla="*/ 123 f47 1"/>
                <a:gd name="f54" fmla="*/ 6 f46 1"/>
                <a:gd name="f55" fmla="*/ 143 f47 1"/>
                <a:gd name="f56" fmla="*/ 3 f46 1"/>
                <a:gd name="f57" fmla="*/ 188 f47 1"/>
                <a:gd name="f58" fmla="*/ 33 f46 1"/>
                <a:gd name="f59" fmla="*/ 161 f47 1"/>
                <a:gd name="f60" fmla="*/ 61 f46 1"/>
                <a:gd name="f61" fmla="*/ 34 f47 1"/>
                <a:gd name="f62" fmla="*/ 47 f46 1"/>
                <a:gd name="f63" fmla="+- f48 0 f1"/>
                <a:gd name="f64" fmla="*/ f51 1 190"/>
                <a:gd name="f65" fmla="*/ f52 1 62"/>
                <a:gd name="f66" fmla="*/ f53 1 190"/>
                <a:gd name="f67" fmla="*/ f54 1 62"/>
                <a:gd name="f68" fmla="*/ f55 1 190"/>
                <a:gd name="f69" fmla="*/ f56 1 62"/>
                <a:gd name="f70" fmla="*/ f57 1 190"/>
                <a:gd name="f71" fmla="*/ f58 1 62"/>
                <a:gd name="f72" fmla="*/ f59 1 190"/>
                <a:gd name="f73" fmla="*/ f60 1 62"/>
                <a:gd name="f74" fmla="*/ f61 1 190"/>
                <a:gd name="f75" fmla="*/ f62 1 62"/>
                <a:gd name="f76" fmla="*/ 0 1 f49"/>
                <a:gd name="f77" fmla="*/ f43 1 f49"/>
                <a:gd name="f78" fmla="*/ 0 1 f50"/>
                <a:gd name="f79" fmla="*/ f44 1 f50"/>
                <a:gd name="f80" fmla="*/ f64 1 f49"/>
                <a:gd name="f81" fmla="*/ f65 1 f50"/>
                <a:gd name="f82" fmla="*/ f66 1 f49"/>
                <a:gd name="f83" fmla="*/ f67 1 f50"/>
                <a:gd name="f84" fmla="*/ f68 1 f49"/>
                <a:gd name="f85" fmla="*/ f69 1 f50"/>
                <a:gd name="f86" fmla="*/ f70 1 f49"/>
                <a:gd name="f87" fmla="*/ f71 1 f50"/>
                <a:gd name="f88" fmla="*/ f72 1 f49"/>
                <a:gd name="f89" fmla="*/ f73 1 f50"/>
                <a:gd name="f90" fmla="*/ f74 1 f49"/>
                <a:gd name="f91" fmla="*/ f75 1 f50"/>
                <a:gd name="f92" fmla="*/ f76 f40 1"/>
                <a:gd name="f93" fmla="*/ f77 f40 1"/>
                <a:gd name="f94" fmla="*/ f79 f41 1"/>
                <a:gd name="f95" fmla="*/ f78 f41 1"/>
                <a:gd name="f96" fmla="*/ f80 f40 1"/>
                <a:gd name="f97" fmla="*/ f81 f41 1"/>
                <a:gd name="f98" fmla="*/ f82 f40 1"/>
                <a:gd name="f99" fmla="*/ f83 f41 1"/>
                <a:gd name="f100" fmla="*/ f84 f40 1"/>
                <a:gd name="f101" fmla="*/ f85 f41 1"/>
                <a:gd name="f102" fmla="*/ f86 f40 1"/>
                <a:gd name="f103" fmla="*/ f87 f41 1"/>
                <a:gd name="f104" fmla="*/ f88 f40 1"/>
                <a:gd name="f105" fmla="*/ f89 f41 1"/>
                <a:gd name="f106" fmla="*/ f90 f40 1"/>
                <a:gd name="f107" fmla="*/ f91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3">
                  <a:pos x="f96" y="f97"/>
                </a:cxn>
                <a:cxn ang="f63">
                  <a:pos x="f98" y="f99"/>
                </a:cxn>
                <a:cxn ang="f63">
                  <a:pos x="f100" y="f101"/>
                </a:cxn>
                <a:cxn ang="f63">
                  <a:pos x="f102" y="f103"/>
                </a:cxn>
                <a:cxn ang="f63">
                  <a:pos x="f104" y="f105"/>
                </a:cxn>
                <a:cxn ang="f63">
                  <a:pos x="f106" y="f107"/>
                </a:cxn>
                <a:cxn ang="f63">
                  <a:pos x="f96" y="f97"/>
                </a:cxn>
              </a:cxnLst>
              <a:rect l="f92" t="f95" r="f93" b="f94"/>
              <a:pathLst>
                <a:path w="190" h="6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5"/>
                    <a:pt x="f22" y="f23"/>
                    <a:pt x="f24" y="f25"/>
                  </a:cubicBezTo>
                  <a:cubicBezTo>
                    <a:pt x="f6" y="f26"/>
                    <a:pt x="f27" y="f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9"/>
                    <a:pt x="f37" y="f38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5" name="Grupo 81">
            <a:extLst>
              <a:ext uri="{FF2B5EF4-FFF2-40B4-BE49-F238E27FC236}">
                <a16:creationId xmlns:a16="http://schemas.microsoft.com/office/drawing/2014/main" id="{2A2C7522-D487-D282-B187-8982A1590108}"/>
              </a:ext>
            </a:extLst>
          </p:cNvPr>
          <p:cNvGrpSpPr/>
          <p:nvPr/>
        </p:nvGrpSpPr>
        <p:grpSpPr>
          <a:xfrm>
            <a:off x="6730861" y="1551819"/>
            <a:ext cx="1279519" cy="1139827"/>
            <a:chOff x="6730861" y="1551819"/>
            <a:chExt cx="1279519" cy="1139827"/>
          </a:xfrm>
        </p:grpSpPr>
        <p:sp>
          <p:nvSpPr>
            <p:cNvPr id="76" name="Freeform 15">
              <a:extLst>
                <a:ext uri="{FF2B5EF4-FFF2-40B4-BE49-F238E27FC236}">
                  <a16:creationId xmlns:a16="http://schemas.microsoft.com/office/drawing/2014/main" id="{FE760AAE-456A-9499-39BF-61C358698B97}"/>
                </a:ext>
              </a:extLst>
            </p:cNvPr>
            <p:cNvSpPr/>
            <p:nvPr/>
          </p:nvSpPr>
          <p:spPr>
            <a:xfrm>
              <a:off x="7003910" y="1551819"/>
              <a:ext cx="1006470" cy="11366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5"/>
                <a:gd name="f7" fmla="val 299"/>
                <a:gd name="f8" fmla="val 174"/>
                <a:gd name="f9" fmla="val 290"/>
                <a:gd name="f10" fmla="val 179"/>
                <a:gd name="f11" fmla="val 292"/>
                <a:gd name="f12" fmla="val 184"/>
                <a:gd name="f13" fmla="val 294"/>
                <a:gd name="f14" fmla="val 188"/>
                <a:gd name="f15" fmla="val 296"/>
                <a:gd name="f16" fmla="val 297"/>
                <a:gd name="f17" fmla="val 298"/>
                <a:gd name="f18" fmla="val 138"/>
                <a:gd name="f19" fmla="val 89"/>
                <a:gd name="f20" fmla="val 41"/>
                <a:gd name="f21" fmla="val 39"/>
                <a:gd name="f22" fmla="val 293"/>
                <a:gd name="f23" fmla="val 38"/>
                <a:gd name="f24" fmla="val 286"/>
                <a:gd name="f25" fmla="val 35"/>
                <a:gd name="f26" fmla="val 280"/>
                <a:gd name="f27" fmla="val 27"/>
                <a:gd name="f28" fmla="val 260"/>
                <a:gd name="f29" fmla="val 28"/>
                <a:gd name="f30" fmla="val 239"/>
                <a:gd name="f31" fmla="val 33"/>
                <a:gd name="f32" fmla="val 218"/>
                <a:gd name="f33" fmla="val 196"/>
                <a:gd name="f34" fmla="val 44"/>
                <a:gd name="f35" fmla="val 152"/>
                <a:gd name="f36" fmla="val 115"/>
                <a:gd name="f37" fmla="val 22"/>
                <a:gd name="f38" fmla="val 87"/>
                <a:gd name="f39" fmla="val 61"/>
                <a:gd name="f40" fmla="val 31"/>
                <a:gd name="f41" fmla="val 19"/>
                <a:gd name="f42" fmla="val 98"/>
                <a:gd name="f43" fmla="val 16"/>
                <a:gd name="f44" fmla="val 206"/>
                <a:gd name="f45" fmla="val 252"/>
                <a:gd name="f46" fmla="val 86"/>
                <a:gd name="f47" fmla="val 258"/>
                <a:gd name="f48" fmla="val 142"/>
                <a:gd name="f49" fmla="val 210"/>
                <a:gd name="f50" fmla="val 238"/>
                <a:gd name="f51" fmla="val 257"/>
                <a:gd name="f52" fmla="+- 0 0 -90"/>
                <a:gd name="f53" fmla="*/ f3 1 265"/>
                <a:gd name="f54" fmla="*/ f4 1 299"/>
                <a:gd name="f55" fmla="val f5"/>
                <a:gd name="f56" fmla="val f6"/>
                <a:gd name="f57" fmla="val f7"/>
                <a:gd name="f58" fmla="*/ f52 f0 1"/>
                <a:gd name="f59" fmla="+- f57 0 f55"/>
                <a:gd name="f60" fmla="+- f56 0 f55"/>
                <a:gd name="f61" fmla="*/ f58 1 f2"/>
                <a:gd name="f62" fmla="*/ f60 1 265"/>
                <a:gd name="f63" fmla="*/ f59 1 299"/>
                <a:gd name="f64" fmla="*/ 174 f60 1"/>
                <a:gd name="f65" fmla="*/ 290 f59 1"/>
                <a:gd name="f66" fmla="*/ 188 f60 1"/>
                <a:gd name="f67" fmla="*/ 296 f59 1"/>
                <a:gd name="f68" fmla="*/ 299 f59 1"/>
                <a:gd name="f69" fmla="*/ 41 f60 1"/>
                <a:gd name="f70" fmla="*/ 35 f60 1"/>
                <a:gd name="f71" fmla="*/ 280 f59 1"/>
                <a:gd name="f72" fmla="*/ 33 f60 1"/>
                <a:gd name="f73" fmla="*/ 218 f59 1"/>
                <a:gd name="f74" fmla="*/ 44 f60 1"/>
                <a:gd name="f75" fmla="*/ 152 f59 1"/>
                <a:gd name="f76" fmla="*/ 0 f60 1"/>
                <a:gd name="f77" fmla="*/ 61 f59 1"/>
                <a:gd name="f78" fmla="*/ 152 f60 1"/>
                <a:gd name="f79" fmla="*/ 16 f59 1"/>
                <a:gd name="f80" fmla="*/ 258 f60 1"/>
                <a:gd name="f81" fmla="*/ 142 f59 1"/>
                <a:gd name="f82" fmla="+- f61 0 f1"/>
                <a:gd name="f83" fmla="*/ f64 1 265"/>
                <a:gd name="f84" fmla="*/ f65 1 299"/>
                <a:gd name="f85" fmla="*/ f66 1 265"/>
                <a:gd name="f86" fmla="*/ f67 1 299"/>
                <a:gd name="f87" fmla="*/ f68 1 299"/>
                <a:gd name="f88" fmla="*/ f69 1 265"/>
                <a:gd name="f89" fmla="*/ f70 1 265"/>
                <a:gd name="f90" fmla="*/ f71 1 299"/>
                <a:gd name="f91" fmla="*/ f72 1 265"/>
                <a:gd name="f92" fmla="*/ f73 1 299"/>
                <a:gd name="f93" fmla="*/ f74 1 265"/>
                <a:gd name="f94" fmla="*/ f75 1 299"/>
                <a:gd name="f95" fmla="*/ f76 1 265"/>
                <a:gd name="f96" fmla="*/ f77 1 299"/>
                <a:gd name="f97" fmla="*/ f78 1 265"/>
                <a:gd name="f98" fmla="*/ f79 1 299"/>
                <a:gd name="f99" fmla="*/ f80 1 265"/>
                <a:gd name="f100" fmla="*/ f81 1 299"/>
                <a:gd name="f101" fmla="*/ 0 1 f62"/>
                <a:gd name="f102" fmla="*/ f56 1 f62"/>
                <a:gd name="f103" fmla="*/ 0 1 f63"/>
                <a:gd name="f104" fmla="*/ f57 1 f63"/>
                <a:gd name="f105" fmla="*/ f83 1 f62"/>
                <a:gd name="f106" fmla="*/ f84 1 f63"/>
                <a:gd name="f107" fmla="*/ f85 1 f62"/>
                <a:gd name="f108" fmla="*/ f86 1 f63"/>
                <a:gd name="f109" fmla="*/ f87 1 f63"/>
                <a:gd name="f110" fmla="*/ f88 1 f62"/>
                <a:gd name="f111" fmla="*/ f89 1 f62"/>
                <a:gd name="f112" fmla="*/ f90 1 f63"/>
                <a:gd name="f113" fmla="*/ f91 1 f62"/>
                <a:gd name="f114" fmla="*/ f92 1 f63"/>
                <a:gd name="f115" fmla="*/ f93 1 f62"/>
                <a:gd name="f116" fmla="*/ f94 1 f63"/>
                <a:gd name="f117" fmla="*/ f95 1 f62"/>
                <a:gd name="f118" fmla="*/ f96 1 f63"/>
                <a:gd name="f119" fmla="*/ f97 1 f62"/>
                <a:gd name="f120" fmla="*/ f98 1 f63"/>
                <a:gd name="f121" fmla="*/ f99 1 f62"/>
                <a:gd name="f122" fmla="*/ f100 1 f63"/>
                <a:gd name="f123" fmla="*/ f101 f53 1"/>
                <a:gd name="f124" fmla="*/ f102 f53 1"/>
                <a:gd name="f125" fmla="*/ f104 f54 1"/>
                <a:gd name="f126" fmla="*/ f103 f54 1"/>
                <a:gd name="f127" fmla="*/ f105 f53 1"/>
                <a:gd name="f128" fmla="*/ f106 f54 1"/>
                <a:gd name="f129" fmla="*/ f107 f53 1"/>
                <a:gd name="f130" fmla="*/ f108 f54 1"/>
                <a:gd name="f131" fmla="*/ f109 f54 1"/>
                <a:gd name="f132" fmla="*/ f110 f53 1"/>
                <a:gd name="f133" fmla="*/ f111 f53 1"/>
                <a:gd name="f134" fmla="*/ f112 f54 1"/>
                <a:gd name="f135" fmla="*/ f113 f53 1"/>
                <a:gd name="f136" fmla="*/ f114 f54 1"/>
                <a:gd name="f137" fmla="*/ f115 f53 1"/>
                <a:gd name="f138" fmla="*/ f116 f54 1"/>
                <a:gd name="f139" fmla="*/ f117 f53 1"/>
                <a:gd name="f140" fmla="*/ f118 f54 1"/>
                <a:gd name="f141" fmla="*/ f119 f53 1"/>
                <a:gd name="f142" fmla="*/ f120 f54 1"/>
                <a:gd name="f143" fmla="*/ f121 f53 1"/>
                <a:gd name="f144" fmla="*/ f122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29" y="f131"/>
                </a:cxn>
                <a:cxn ang="f82">
                  <a:pos x="f132" y="f131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39" y="f140"/>
                </a:cxn>
                <a:cxn ang="f82">
                  <a:pos x="f141" y="f142"/>
                </a:cxn>
                <a:cxn ang="f82">
                  <a:pos x="f143" y="f144"/>
                </a:cxn>
                <a:cxn ang="f82">
                  <a:pos x="f127" y="f128"/>
                </a:cxn>
              </a:cxnLst>
              <a:rect l="f123" t="f126" r="f124" b="f125"/>
              <a:pathLst>
                <a:path w="265" h="29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4" y="f16"/>
                    <a:pt x="f14" y="f17"/>
                    <a:pt x="f14" y="f7"/>
                  </a:cubicBezTo>
                  <a:cubicBezTo>
                    <a:pt x="f18" y="f7"/>
                    <a:pt x="f19" y="f7"/>
                    <a:pt x="f20" y="f7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23" y="f33"/>
                    <a:pt x="f34" y="f8"/>
                    <a:pt x="f34" y="f35"/>
                  </a:cubicBezTo>
                  <a:cubicBezTo>
                    <a:pt x="f34" y="f36"/>
                    <a:pt x="f37" y="f38"/>
                    <a:pt x="f5" y="f39"/>
                  </a:cubicBezTo>
                  <a:cubicBezTo>
                    <a:pt x="f40" y="f41"/>
                    <a:pt x="f42" y="f5"/>
                    <a:pt x="f35" y="f43"/>
                  </a:cubicBezTo>
                  <a:cubicBezTo>
                    <a:pt x="f44" y="f40"/>
                    <a:pt x="f45" y="f46"/>
                    <a:pt x="f47" y="f48"/>
                  </a:cubicBezTo>
                  <a:cubicBezTo>
                    <a:pt x="f6" y="f49"/>
                    <a:pt x="f50" y="f51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reeform 16">
              <a:extLst>
                <a:ext uri="{FF2B5EF4-FFF2-40B4-BE49-F238E27FC236}">
                  <a16:creationId xmlns:a16="http://schemas.microsoft.com/office/drawing/2014/main" id="{5B0FCF69-F31C-9A22-0384-22A6F43B04A7}"/>
                </a:ext>
              </a:extLst>
            </p:cNvPr>
            <p:cNvSpPr/>
            <p:nvPr/>
          </p:nvSpPr>
          <p:spPr>
            <a:xfrm>
              <a:off x="6962634" y="1832805"/>
              <a:ext cx="201616" cy="7143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3"/>
                <a:gd name="f7" fmla="val 188"/>
                <a:gd name="f8" fmla="val 34"/>
                <a:gd name="f9" fmla="val 32"/>
                <a:gd name="f10" fmla="val 68"/>
                <a:gd name="f11" fmla="val 41"/>
                <a:gd name="f12" fmla="val 115"/>
                <a:gd name="f13" fmla="val 35"/>
                <a:gd name="f14" fmla="val 139"/>
                <a:gd name="f15" fmla="val 30"/>
                <a:gd name="f16" fmla="val 163"/>
                <a:gd name="f17" fmla="val 22"/>
                <a:gd name="f18" fmla="val 23"/>
                <a:gd name="f19" fmla="val 173"/>
                <a:gd name="f20" fmla="val 20"/>
                <a:gd name="f21" fmla="val 156"/>
                <a:gd name="f22" fmla="val 26"/>
                <a:gd name="f23" fmla="val 143"/>
                <a:gd name="f24" fmla="val 46"/>
                <a:gd name="f25" fmla="val 97"/>
                <a:gd name="f26" fmla="val 40"/>
                <a:gd name="f27" fmla="val 56"/>
                <a:gd name="f28" fmla="val 8"/>
                <a:gd name="f29" fmla="val 17"/>
                <a:gd name="f30" fmla="val 4"/>
                <a:gd name="f31" fmla="val 13"/>
                <a:gd name="f32" fmla="val 3"/>
                <a:gd name="f33" fmla="val 6"/>
                <a:gd name="f34" fmla="+- 0 0 -90"/>
                <a:gd name="f35" fmla="*/ f3 1 53"/>
                <a:gd name="f36" fmla="*/ f4 1 188"/>
                <a:gd name="f37" fmla="val f5"/>
                <a:gd name="f38" fmla="val f6"/>
                <a:gd name="f39" fmla="val f7"/>
                <a:gd name="f40" fmla="*/ f34 f0 1"/>
                <a:gd name="f41" fmla="+- f39 0 f37"/>
                <a:gd name="f42" fmla="+- f38 0 f37"/>
                <a:gd name="f43" fmla="*/ f40 1 f2"/>
                <a:gd name="f44" fmla="*/ f42 1 53"/>
                <a:gd name="f45" fmla="*/ f41 1 188"/>
                <a:gd name="f46" fmla="*/ 0 f42 1"/>
                <a:gd name="f47" fmla="*/ 0 f41 1"/>
                <a:gd name="f48" fmla="*/ 41 f42 1"/>
                <a:gd name="f49" fmla="*/ 115 f41 1"/>
                <a:gd name="f50" fmla="*/ 22 f42 1"/>
                <a:gd name="f51" fmla="*/ 188 f41 1"/>
                <a:gd name="f52" fmla="*/ 26 f42 1"/>
                <a:gd name="f53" fmla="*/ 143 f41 1"/>
                <a:gd name="f54" fmla="*/ 8 f42 1"/>
                <a:gd name="f55" fmla="*/ 17 f41 1"/>
                <a:gd name="f56" fmla="+- f43 0 f1"/>
                <a:gd name="f57" fmla="*/ f46 1 53"/>
                <a:gd name="f58" fmla="*/ f47 1 188"/>
                <a:gd name="f59" fmla="*/ f48 1 53"/>
                <a:gd name="f60" fmla="*/ f49 1 188"/>
                <a:gd name="f61" fmla="*/ f50 1 53"/>
                <a:gd name="f62" fmla="*/ f51 1 188"/>
                <a:gd name="f63" fmla="*/ f52 1 53"/>
                <a:gd name="f64" fmla="*/ f53 1 188"/>
                <a:gd name="f65" fmla="*/ f54 1 53"/>
                <a:gd name="f66" fmla="*/ f55 1 188"/>
                <a:gd name="f67" fmla="*/ 0 1 f44"/>
                <a:gd name="f68" fmla="*/ f38 1 f44"/>
                <a:gd name="f69" fmla="*/ 0 1 f45"/>
                <a:gd name="f70" fmla="*/ f39 1 f45"/>
                <a:gd name="f71" fmla="*/ f57 1 f44"/>
                <a:gd name="f72" fmla="*/ f58 1 f45"/>
                <a:gd name="f73" fmla="*/ f59 1 f44"/>
                <a:gd name="f74" fmla="*/ f60 1 f45"/>
                <a:gd name="f75" fmla="*/ f61 1 f44"/>
                <a:gd name="f76" fmla="*/ f62 1 f45"/>
                <a:gd name="f77" fmla="*/ f63 1 f44"/>
                <a:gd name="f78" fmla="*/ f64 1 f45"/>
                <a:gd name="f79" fmla="*/ f65 1 f44"/>
                <a:gd name="f80" fmla="*/ f66 1 f45"/>
                <a:gd name="f81" fmla="*/ f67 f35 1"/>
                <a:gd name="f82" fmla="*/ f68 f35 1"/>
                <a:gd name="f83" fmla="*/ f70 f36 1"/>
                <a:gd name="f84" fmla="*/ f69 f36 1"/>
                <a:gd name="f85" fmla="*/ f71 f35 1"/>
                <a:gd name="f86" fmla="*/ f72 f36 1"/>
                <a:gd name="f87" fmla="*/ f73 f35 1"/>
                <a:gd name="f88" fmla="*/ f74 f36 1"/>
                <a:gd name="f89" fmla="*/ f75 f35 1"/>
                <a:gd name="f90" fmla="*/ f76 f36 1"/>
                <a:gd name="f91" fmla="*/ f77 f35 1"/>
                <a:gd name="f92" fmla="*/ f78 f36 1"/>
                <a:gd name="f93" fmla="*/ f79 f35 1"/>
                <a:gd name="f94" fmla="*/ f80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6">
                  <a:pos x="f85" y="f86"/>
                </a:cxn>
                <a:cxn ang="f56">
                  <a:pos x="f87" y="f88"/>
                </a:cxn>
                <a:cxn ang="f56">
                  <a:pos x="f89" y="f90"/>
                </a:cxn>
                <a:cxn ang="f56">
                  <a:pos x="f91" y="f92"/>
                </a:cxn>
                <a:cxn ang="f56">
                  <a:pos x="f93" y="f94"/>
                </a:cxn>
                <a:cxn ang="f56">
                  <a:pos x="f85" y="f86"/>
                </a:cxn>
              </a:cxnLst>
              <a:rect l="f81" t="f84" r="f82" b="f83"/>
              <a:pathLst>
                <a:path w="52" h="188">
                  <a:moveTo>
                    <a:pt x="f5" y="f5"/>
                  </a:moveTo>
                  <a:cubicBezTo>
                    <a:pt x="f8" y="f9"/>
                    <a:pt x="f6" y="f10"/>
                    <a:pt x="f11" y="f12"/>
                  </a:cubicBezTo>
                  <a:cubicBezTo>
                    <a:pt x="f13" y="f14"/>
                    <a:pt x="f15" y="f16"/>
                    <a:pt x="f17" y="f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5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reeform 17">
              <a:extLst>
                <a:ext uri="{FF2B5EF4-FFF2-40B4-BE49-F238E27FC236}">
                  <a16:creationId xmlns:a16="http://schemas.microsoft.com/office/drawing/2014/main" id="{BB8F93F8-3AB7-278E-C3BF-294C009C1A7C}"/>
                </a:ext>
              </a:extLst>
            </p:cNvPr>
            <p:cNvSpPr/>
            <p:nvPr/>
          </p:nvSpPr>
          <p:spPr>
            <a:xfrm>
              <a:off x="6730861" y="2486857"/>
              <a:ext cx="261939" cy="204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9"/>
                <a:gd name="f7" fmla="val 54"/>
                <a:gd name="f8" fmla="val 18"/>
                <a:gd name="f9" fmla="val 50"/>
                <a:gd name="f10" fmla="val 26"/>
                <a:gd name="f11" fmla="val 30"/>
                <a:gd name="f12" fmla="val 34"/>
                <a:gd name="f13" fmla="val 8"/>
                <a:gd name="f14" fmla="val 42"/>
                <a:gd name="f15" fmla="val 15"/>
                <a:gd name="f16" fmla="val 47"/>
                <a:gd name="f17" fmla="val 19"/>
                <a:gd name="f18" fmla="val 49"/>
                <a:gd name="f19" fmla="val 17"/>
                <a:gd name="f20" fmla="val 53"/>
                <a:gd name="f21" fmla="val 11"/>
                <a:gd name="f22" fmla="val 52"/>
                <a:gd name="f23" fmla="val 5"/>
                <a:gd name="f24" fmla="val 3"/>
                <a:gd name="f25" fmla="val 2"/>
                <a:gd name="f26" fmla="val 23"/>
                <a:gd name="f27" fmla="val 22"/>
                <a:gd name="f28" fmla="val 16"/>
                <a:gd name="f29" fmla="val 45"/>
                <a:gd name="f30" fmla="val 68"/>
                <a:gd name="f31" fmla="val 67"/>
                <a:gd name="f32" fmla="val 65"/>
                <a:gd name="f33" fmla="val 10"/>
                <a:gd name="f34" fmla="val 64"/>
                <a:gd name="f35" fmla="val 14"/>
                <a:gd name="f36" fmla="val 66"/>
                <a:gd name="f37" fmla="+- 0 0 -90"/>
                <a:gd name="f38" fmla="*/ f3 1 69"/>
                <a:gd name="f39" fmla="*/ f4 1 5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69"/>
                <a:gd name="f48" fmla="*/ f44 1 54"/>
                <a:gd name="f49" fmla="*/ 69 f45 1"/>
                <a:gd name="f50" fmla="*/ 18 f44 1"/>
                <a:gd name="f51" fmla="*/ 8 f45 1"/>
                <a:gd name="f52" fmla="*/ 42 f44 1"/>
                <a:gd name="f53" fmla="*/ 26 f45 1"/>
                <a:gd name="f54" fmla="*/ 54 f44 1"/>
                <a:gd name="f55" fmla="*/ 5 f45 1"/>
                <a:gd name="f56" fmla="*/ 52 f44 1"/>
                <a:gd name="f57" fmla="*/ 0 f45 1"/>
                <a:gd name="f58" fmla="*/ 23 f44 1"/>
                <a:gd name="f59" fmla="*/ 68 f45 1"/>
                <a:gd name="f60" fmla="*/ 0 f44 1"/>
                <a:gd name="f61" fmla="*/ 64 f45 1"/>
                <a:gd name="f62" fmla="*/ 14 f44 1"/>
                <a:gd name="f63" fmla="+- f46 0 f1"/>
                <a:gd name="f64" fmla="*/ f49 1 69"/>
                <a:gd name="f65" fmla="*/ f50 1 54"/>
                <a:gd name="f66" fmla="*/ f51 1 69"/>
                <a:gd name="f67" fmla="*/ f52 1 54"/>
                <a:gd name="f68" fmla="*/ f53 1 69"/>
                <a:gd name="f69" fmla="*/ f54 1 54"/>
                <a:gd name="f70" fmla="*/ f55 1 69"/>
                <a:gd name="f71" fmla="*/ f56 1 54"/>
                <a:gd name="f72" fmla="*/ f57 1 69"/>
                <a:gd name="f73" fmla="*/ f58 1 54"/>
                <a:gd name="f74" fmla="*/ f59 1 69"/>
                <a:gd name="f75" fmla="*/ f60 1 54"/>
                <a:gd name="f76" fmla="*/ f61 1 69"/>
                <a:gd name="f77" fmla="*/ f62 1 54"/>
                <a:gd name="f78" fmla="*/ 0 1 f47"/>
                <a:gd name="f79" fmla="*/ f41 1 f47"/>
                <a:gd name="f80" fmla="*/ 0 1 f48"/>
                <a:gd name="f81" fmla="*/ f42 1 f48"/>
                <a:gd name="f82" fmla="*/ f64 1 f47"/>
                <a:gd name="f83" fmla="*/ f65 1 f48"/>
                <a:gd name="f84" fmla="*/ f66 1 f47"/>
                <a:gd name="f85" fmla="*/ f67 1 f48"/>
                <a:gd name="f86" fmla="*/ f68 1 f47"/>
                <a:gd name="f87" fmla="*/ f69 1 f48"/>
                <a:gd name="f88" fmla="*/ f70 1 f47"/>
                <a:gd name="f89" fmla="*/ f71 1 f48"/>
                <a:gd name="f90" fmla="*/ f72 1 f47"/>
                <a:gd name="f91" fmla="*/ f73 1 f48"/>
                <a:gd name="f92" fmla="*/ f74 1 f47"/>
                <a:gd name="f93" fmla="*/ f75 1 f48"/>
                <a:gd name="f94" fmla="*/ f76 1 f47"/>
                <a:gd name="f95" fmla="*/ f77 1 f48"/>
                <a:gd name="f96" fmla="*/ f78 f38 1"/>
                <a:gd name="f97" fmla="*/ f79 f38 1"/>
                <a:gd name="f98" fmla="*/ f81 f39 1"/>
                <a:gd name="f99" fmla="*/ f80 f39 1"/>
                <a:gd name="f100" fmla="*/ f82 f38 1"/>
                <a:gd name="f101" fmla="*/ f83 f39 1"/>
                <a:gd name="f102" fmla="*/ f84 f38 1"/>
                <a:gd name="f103" fmla="*/ f85 f39 1"/>
                <a:gd name="f104" fmla="*/ f86 f38 1"/>
                <a:gd name="f105" fmla="*/ f87 f39 1"/>
                <a:gd name="f106" fmla="*/ f88 f38 1"/>
                <a:gd name="f107" fmla="*/ f89 f39 1"/>
                <a:gd name="f108" fmla="*/ f90 f38 1"/>
                <a:gd name="f109" fmla="*/ f91 f39 1"/>
                <a:gd name="f110" fmla="*/ f92 f38 1"/>
                <a:gd name="f111" fmla="*/ f93 f39 1"/>
                <a:gd name="f112" fmla="*/ f94 f38 1"/>
                <a:gd name="f113" fmla="*/ f95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3">
                  <a:pos x="f100" y="f101"/>
                </a:cxn>
                <a:cxn ang="f63">
                  <a:pos x="f102" y="f103"/>
                </a:cxn>
                <a:cxn ang="f63">
                  <a:pos x="f104" y="f105"/>
                </a:cxn>
                <a:cxn ang="f63">
                  <a:pos x="f106" y="f107"/>
                </a:cxn>
                <a:cxn ang="f63">
                  <a:pos x="f108" y="f109"/>
                </a:cxn>
                <a:cxn ang="f63">
                  <a:pos x="f110" y="f111"/>
                </a:cxn>
                <a:cxn ang="f63">
                  <a:pos x="f112" y="f113"/>
                </a:cxn>
                <a:cxn ang="f63">
                  <a:pos x="f100" y="f101"/>
                </a:cxn>
              </a:cxnLst>
              <a:rect l="f96" t="f99" r="f97" b="f98"/>
              <a:pathLst>
                <a:path w="69" h="54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0" y="f7"/>
                  </a:cubicBezTo>
                  <a:cubicBezTo>
                    <a:pt x="f19" y="f20"/>
                    <a:pt x="f21" y="f22"/>
                    <a:pt x="f23" y="f22"/>
                  </a:cubicBezTo>
                  <a:cubicBezTo>
                    <a:pt x="f24" y="f14"/>
                    <a:pt x="f25" y="f12"/>
                    <a:pt x="f5" y="f26"/>
                  </a:cubicBezTo>
                  <a:cubicBezTo>
                    <a:pt x="f27" y="f28"/>
                    <a:pt x="f29" y="f13"/>
                    <a:pt x="f30" y="f5"/>
                  </a:cubicBezTo>
                  <a:cubicBezTo>
                    <a:pt x="f31" y="f23"/>
                    <a:pt x="f32" y="f33"/>
                    <a:pt x="f34" y="f35"/>
                  </a:cubicBezTo>
                  <a:cubicBezTo>
                    <a:pt x="f36" y="f28"/>
                    <a:pt x="f31" y="f1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79" name="Freeform 5">
            <a:extLst>
              <a:ext uri="{FF2B5EF4-FFF2-40B4-BE49-F238E27FC236}">
                <a16:creationId xmlns:a16="http://schemas.microsoft.com/office/drawing/2014/main" id="{24E7FE5D-CA2E-5191-616B-79B5F7150B5C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02;p80">
            <a:extLst>
              <a:ext uri="{FF2B5EF4-FFF2-40B4-BE49-F238E27FC236}">
                <a16:creationId xmlns:a16="http://schemas.microsoft.com/office/drawing/2014/main" id="{33E888A1-5F8E-AAE4-9831-A224E39017B9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DESKTOP SOFTWARE</a:t>
            </a:r>
          </a:p>
        </p:txBody>
      </p:sp>
      <p:sp>
        <p:nvSpPr>
          <p:cNvPr id="3" name="Google Shape;1103;p80">
            <a:extLst>
              <a:ext uri="{FF2B5EF4-FFF2-40B4-BE49-F238E27FC236}">
                <a16:creationId xmlns:a16="http://schemas.microsoft.com/office/drawing/2014/main" id="{67CEC87F-84CB-8A1F-FDCF-D67E23440FF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934151" y="2974323"/>
            <a:ext cx="3457200" cy="777002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You can replace the image on the screen with your own work. Just right-click on it and select “Replace image”</a:t>
            </a:r>
          </a:p>
        </p:txBody>
      </p:sp>
      <p:grpSp>
        <p:nvGrpSpPr>
          <p:cNvPr id="4" name="Google Shape;1104;p80">
            <a:extLst>
              <a:ext uri="{FF2B5EF4-FFF2-40B4-BE49-F238E27FC236}">
                <a16:creationId xmlns:a16="http://schemas.microsoft.com/office/drawing/2014/main" id="{7398B9DA-F4A7-17F3-B0B2-92E5B3304979}"/>
              </a:ext>
            </a:extLst>
          </p:cNvPr>
          <p:cNvGrpSpPr/>
          <p:nvPr/>
        </p:nvGrpSpPr>
        <p:grpSpPr>
          <a:xfrm>
            <a:off x="4225570" y="1240328"/>
            <a:ext cx="4555321" cy="2917942"/>
            <a:chOff x="4225570" y="1240328"/>
            <a:chExt cx="4555321" cy="2917942"/>
          </a:xfrm>
        </p:grpSpPr>
        <p:sp>
          <p:nvSpPr>
            <p:cNvPr id="5" name="Google Shape;1105;p80">
              <a:extLst>
                <a:ext uri="{FF2B5EF4-FFF2-40B4-BE49-F238E27FC236}">
                  <a16:creationId xmlns:a16="http://schemas.microsoft.com/office/drawing/2014/main" id="{12F35A71-29CC-FD7B-4515-6D870222C416}"/>
                </a:ext>
              </a:extLst>
            </p:cNvPr>
            <p:cNvSpPr/>
            <p:nvPr/>
          </p:nvSpPr>
          <p:spPr>
            <a:xfrm>
              <a:off x="4334685" y="1240328"/>
              <a:ext cx="4309832" cy="27143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42817"/>
                <a:gd name="f4" fmla="val 155698"/>
                <a:gd name="f5" fmla="val 10278"/>
                <a:gd name="f6" fmla="val 4611"/>
                <a:gd name="f7" fmla="val 1"/>
                <a:gd name="f8" fmla="val 145516"/>
                <a:gd name="f9" fmla="val 151183"/>
                <a:gd name="f10" fmla="val 155697"/>
                <a:gd name="f11" fmla="val 232539"/>
                <a:gd name="f12" fmla="val 238206"/>
                <a:gd name="f13" fmla="val 242816"/>
                <a:gd name="f14" fmla="*/ f0 1 242817"/>
                <a:gd name="f15" fmla="*/ f1 1 155698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242817"/>
                <a:gd name="f22" fmla="*/ f19 1 155698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242817" h="155698">
                  <a:moveTo>
                    <a:pt x="f5" y="f2"/>
                  </a:moveTo>
                  <a:cubicBezTo>
                    <a:pt x="f6" y="f2"/>
                    <a:pt x="f7" y="f6"/>
                    <a:pt x="f7" y="f5"/>
                  </a:cubicBezTo>
                  <a:lnTo>
                    <a:pt x="f7" y="f8"/>
                  </a:lnTo>
                  <a:cubicBezTo>
                    <a:pt x="f7" y="f9"/>
                    <a:pt x="f6" y="f10"/>
                    <a:pt x="f5" y="f10"/>
                  </a:cubicBezTo>
                  <a:lnTo>
                    <a:pt x="f11" y="f10"/>
                  </a:lnTo>
                  <a:cubicBezTo>
                    <a:pt x="f12" y="f10"/>
                    <a:pt x="f13" y="f9"/>
                    <a:pt x="f13" y="f8"/>
                  </a:cubicBezTo>
                  <a:lnTo>
                    <a:pt x="f13" y="f5"/>
                  </a:lnTo>
                  <a:cubicBezTo>
                    <a:pt x="f13" y="f6"/>
                    <a:pt x="f12" y="f2"/>
                    <a:pt x="f11" y="f2"/>
                  </a:cubicBezTo>
                  <a:close/>
                </a:path>
              </a:pathLst>
            </a:custGeom>
            <a:noFill/>
            <a:ln w="19046" cap="flat">
              <a:solidFill>
                <a:srgbClr val="A01727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" name="Google Shape;1106;p80">
              <a:extLst>
                <a:ext uri="{FF2B5EF4-FFF2-40B4-BE49-F238E27FC236}">
                  <a16:creationId xmlns:a16="http://schemas.microsoft.com/office/drawing/2014/main" id="{85B5C1DE-566B-F379-1401-C2F5F98CA92C}"/>
                </a:ext>
              </a:extLst>
            </p:cNvPr>
            <p:cNvSpPr/>
            <p:nvPr/>
          </p:nvSpPr>
          <p:spPr>
            <a:xfrm>
              <a:off x="4225570" y="3954688"/>
              <a:ext cx="4555321" cy="20358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6648"/>
                <a:gd name="f4" fmla="val 11527"/>
                <a:gd name="f5" fmla="val 1"/>
                <a:gd name="f6" fmla="val 5188"/>
                <a:gd name="f7" fmla="val 8741"/>
                <a:gd name="f8" fmla="val 2786"/>
                <a:gd name="f9" fmla="val 6340"/>
                <a:gd name="f10" fmla="val 250404"/>
                <a:gd name="f11" fmla="val 253862"/>
                <a:gd name="f12" fmla="val 256647"/>
                <a:gd name="f13" fmla="*/ f0 1 256648"/>
                <a:gd name="f14" fmla="*/ f1 1 11527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256648"/>
                <a:gd name="f21" fmla="*/ f18 1 11527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256647" h="11527">
                  <a:moveTo>
                    <a:pt x="f5" y="f5"/>
                  </a:moveTo>
                  <a:lnTo>
                    <a:pt x="f5" y="f6"/>
                  </a:lnTo>
                  <a:cubicBezTo>
                    <a:pt x="f5" y="f7"/>
                    <a:pt x="f8" y="f4"/>
                    <a:pt x="f9" y="f4"/>
                  </a:cubicBezTo>
                  <a:lnTo>
                    <a:pt x="f10" y="f4"/>
                  </a:lnTo>
                  <a:cubicBezTo>
                    <a:pt x="f11" y="f4"/>
                    <a:pt x="f12" y="f7"/>
                    <a:pt x="f12" y="f6"/>
                  </a:cubicBezTo>
                  <a:lnTo>
                    <a:pt x="f12" y="f5"/>
                  </a:lnTo>
                  <a:close/>
                </a:path>
              </a:pathLst>
            </a:custGeom>
            <a:noFill/>
            <a:ln w="19046" cap="flat">
              <a:solidFill>
                <a:srgbClr val="A01727"/>
              </a:solidFill>
              <a:prstDash val="solid"/>
              <a:round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cxnSp>
        <p:nvCxnSpPr>
          <p:cNvPr id="7" name="Google Shape;1108;p80">
            <a:extLst>
              <a:ext uri="{FF2B5EF4-FFF2-40B4-BE49-F238E27FC236}">
                <a16:creationId xmlns:a16="http://schemas.microsoft.com/office/drawing/2014/main" id="{0223FE58-0955-EAD8-F3F4-C5284E99C6B5}"/>
              </a:ext>
            </a:extLst>
          </p:cNvPr>
          <p:cNvCxnSpPr/>
          <p:nvPr/>
        </p:nvCxnSpPr>
        <p:spPr>
          <a:xfrm>
            <a:off x="1044628" y="2827434"/>
            <a:ext cx="944393" cy="0"/>
          </a:xfrm>
          <a:prstGeom prst="straightConnector1">
            <a:avLst/>
          </a:prstGeom>
          <a:noFill/>
          <a:ln w="19046" cap="flat">
            <a:solidFill>
              <a:srgbClr val="A01727"/>
            </a:solidFill>
            <a:prstDash val="solid"/>
            <a:round/>
          </a:ln>
        </p:spPr>
      </p:cxnSp>
      <p:sp>
        <p:nvSpPr>
          <p:cNvPr id="8" name="Rectángulo 8">
            <a:extLst>
              <a:ext uri="{FF2B5EF4-FFF2-40B4-BE49-F238E27FC236}">
                <a16:creationId xmlns:a16="http://schemas.microsoft.com/office/drawing/2014/main" id="{F0EA8B42-6BB9-F3CA-1A96-2EAABDB86A3C}"/>
              </a:ext>
            </a:extLst>
          </p:cNvPr>
          <p:cNvSpPr/>
          <p:nvPr/>
        </p:nvSpPr>
        <p:spPr>
          <a:xfrm>
            <a:off x="0" y="4821676"/>
            <a:ext cx="9144000" cy="19951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9" name="Conector recto 9">
            <a:extLst>
              <a:ext uri="{FF2B5EF4-FFF2-40B4-BE49-F238E27FC236}">
                <a16:creationId xmlns:a16="http://schemas.microsoft.com/office/drawing/2014/main" id="{C5261908-BE7F-E172-F8D8-22DBF078CF11}"/>
              </a:ext>
            </a:extLst>
          </p:cNvPr>
          <p:cNvCxnSpPr>
            <a:endCxn id="8" idx="3"/>
          </p:cNvCxnSpPr>
          <p:nvPr/>
        </p:nvCxnSpPr>
        <p:spPr>
          <a:xfrm>
            <a:off x="-26133" y="4913857"/>
            <a:ext cx="9170133" cy="7571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10" name="Grupo 10">
            <a:extLst>
              <a:ext uri="{FF2B5EF4-FFF2-40B4-BE49-F238E27FC236}">
                <a16:creationId xmlns:a16="http://schemas.microsoft.com/office/drawing/2014/main" id="{562BE2E9-04ED-645E-DB8E-46608B8827E4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11" name="Forma libre: forma 11">
              <a:extLst>
                <a:ext uri="{FF2B5EF4-FFF2-40B4-BE49-F238E27FC236}">
                  <a16:creationId xmlns:a16="http://schemas.microsoft.com/office/drawing/2014/main" id="{93246DFE-05FF-DFCB-BA2F-96A05FE73BEF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orma libre: forma 12">
              <a:extLst>
                <a:ext uri="{FF2B5EF4-FFF2-40B4-BE49-F238E27FC236}">
                  <a16:creationId xmlns:a16="http://schemas.microsoft.com/office/drawing/2014/main" id="{EBAA14AB-1FB3-EA1F-69E6-EF223FF2B4C2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orma libre: forma 13">
              <a:extLst>
                <a:ext uri="{FF2B5EF4-FFF2-40B4-BE49-F238E27FC236}">
                  <a16:creationId xmlns:a16="http://schemas.microsoft.com/office/drawing/2014/main" id="{6569E694-AA36-94EC-E4C0-51F4F276D9C6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orma libre: forma 14">
              <a:extLst>
                <a:ext uri="{FF2B5EF4-FFF2-40B4-BE49-F238E27FC236}">
                  <a16:creationId xmlns:a16="http://schemas.microsoft.com/office/drawing/2014/main" id="{8CF9FB12-5F0E-2A54-656D-4C959A02E7E7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orma libre: forma 15">
              <a:extLst>
                <a:ext uri="{FF2B5EF4-FFF2-40B4-BE49-F238E27FC236}">
                  <a16:creationId xmlns:a16="http://schemas.microsoft.com/office/drawing/2014/main" id="{3FEAB845-7376-BDEB-CDE6-5942D118CAA3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orma libre: forma 16">
              <a:extLst>
                <a:ext uri="{FF2B5EF4-FFF2-40B4-BE49-F238E27FC236}">
                  <a16:creationId xmlns:a16="http://schemas.microsoft.com/office/drawing/2014/main" id="{81D08995-291E-A104-3120-50A485104AF2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orma libre: forma 17">
              <a:extLst>
                <a:ext uri="{FF2B5EF4-FFF2-40B4-BE49-F238E27FC236}">
                  <a16:creationId xmlns:a16="http://schemas.microsoft.com/office/drawing/2014/main" id="{3DAA3B9F-33A7-BA81-B746-326D44625DDF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orma libre: forma 18">
              <a:extLst>
                <a:ext uri="{FF2B5EF4-FFF2-40B4-BE49-F238E27FC236}">
                  <a16:creationId xmlns:a16="http://schemas.microsoft.com/office/drawing/2014/main" id="{A5FC463B-02AF-9C32-2DD9-818598095205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orma libre: forma 19">
              <a:extLst>
                <a:ext uri="{FF2B5EF4-FFF2-40B4-BE49-F238E27FC236}">
                  <a16:creationId xmlns:a16="http://schemas.microsoft.com/office/drawing/2014/main" id="{2FFD891B-EB23-7B40-3924-FE5B275D1B0B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orma libre: forma 20">
              <a:extLst>
                <a:ext uri="{FF2B5EF4-FFF2-40B4-BE49-F238E27FC236}">
                  <a16:creationId xmlns:a16="http://schemas.microsoft.com/office/drawing/2014/main" id="{D8C091D6-8238-C580-BFEF-5DFC48848812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orma libre: forma 21">
              <a:extLst>
                <a:ext uri="{FF2B5EF4-FFF2-40B4-BE49-F238E27FC236}">
                  <a16:creationId xmlns:a16="http://schemas.microsoft.com/office/drawing/2014/main" id="{895340F1-1A2C-ED43-077B-0A951E307347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orma libre: forma 22">
              <a:extLst>
                <a:ext uri="{FF2B5EF4-FFF2-40B4-BE49-F238E27FC236}">
                  <a16:creationId xmlns:a16="http://schemas.microsoft.com/office/drawing/2014/main" id="{12DC8D30-3612-7640-6070-8E9942481842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orma libre: forma 23">
              <a:extLst>
                <a:ext uri="{FF2B5EF4-FFF2-40B4-BE49-F238E27FC236}">
                  <a16:creationId xmlns:a16="http://schemas.microsoft.com/office/drawing/2014/main" id="{2EC51FAA-B03A-EC58-0A12-3065FAD2BBDC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orma libre: forma 24">
              <a:extLst>
                <a:ext uri="{FF2B5EF4-FFF2-40B4-BE49-F238E27FC236}">
                  <a16:creationId xmlns:a16="http://schemas.microsoft.com/office/drawing/2014/main" id="{448B7814-5428-E2F5-D1CD-E6D2F16AF135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orma libre: forma 25">
              <a:extLst>
                <a:ext uri="{FF2B5EF4-FFF2-40B4-BE49-F238E27FC236}">
                  <a16:creationId xmlns:a16="http://schemas.microsoft.com/office/drawing/2014/main" id="{D57E598C-4283-F160-A6AF-2A168595A8CE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orma libre: forma 26">
              <a:extLst>
                <a:ext uri="{FF2B5EF4-FFF2-40B4-BE49-F238E27FC236}">
                  <a16:creationId xmlns:a16="http://schemas.microsoft.com/office/drawing/2014/main" id="{A7019915-0A26-5C51-9E9C-6531233F458E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orma libre: forma 27">
              <a:extLst>
                <a:ext uri="{FF2B5EF4-FFF2-40B4-BE49-F238E27FC236}">
                  <a16:creationId xmlns:a16="http://schemas.microsoft.com/office/drawing/2014/main" id="{794A5F84-CF07-DE36-5187-671F87ECB15E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orma libre: forma 28">
              <a:extLst>
                <a:ext uri="{FF2B5EF4-FFF2-40B4-BE49-F238E27FC236}">
                  <a16:creationId xmlns:a16="http://schemas.microsoft.com/office/drawing/2014/main" id="{817C1F63-CFCB-2C62-D805-46128166FE46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orma libre: forma 29">
              <a:extLst>
                <a:ext uri="{FF2B5EF4-FFF2-40B4-BE49-F238E27FC236}">
                  <a16:creationId xmlns:a16="http://schemas.microsoft.com/office/drawing/2014/main" id="{4A63D430-2F0E-A9DF-9F44-61213BB9E12B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orma libre: forma 30">
              <a:extLst>
                <a:ext uri="{FF2B5EF4-FFF2-40B4-BE49-F238E27FC236}">
                  <a16:creationId xmlns:a16="http://schemas.microsoft.com/office/drawing/2014/main" id="{24694E34-E84D-4D3E-E14C-09CB696CCAEC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31">
              <a:extLst>
                <a:ext uri="{FF2B5EF4-FFF2-40B4-BE49-F238E27FC236}">
                  <a16:creationId xmlns:a16="http://schemas.microsoft.com/office/drawing/2014/main" id="{B47C84F5-4268-8980-DD33-5380D58F979B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32">
              <a:extLst>
                <a:ext uri="{FF2B5EF4-FFF2-40B4-BE49-F238E27FC236}">
                  <a16:creationId xmlns:a16="http://schemas.microsoft.com/office/drawing/2014/main" id="{E2FD5C52-7A5B-BB89-0C9A-DA977D96731C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33">
              <a:extLst>
                <a:ext uri="{FF2B5EF4-FFF2-40B4-BE49-F238E27FC236}">
                  <a16:creationId xmlns:a16="http://schemas.microsoft.com/office/drawing/2014/main" id="{207E927D-3B06-C127-2798-26F3DE5290B5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34">
              <a:extLst>
                <a:ext uri="{FF2B5EF4-FFF2-40B4-BE49-F238E27FC236}">
                  <a16:creationId xmlns:a16="http://schemas.microsoft.com/office/drawing/2014/main" id="{8C4A9EA4-FB04-0343-D0DA-A55D23375B76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35">
              <a:extLst>
                <a:ext uri="{FF2B5EF4-FFF2-40B4-BE49-F238E27FC236}">
                  <a16:creationId xmlns:a16="http://schemas.microsoft.com/office/drawing/2014/main" id="{72C7F23D-91AB-9772-35E4-2E7FB59A42BB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36">
              <a:extLst>
                <a:ext uri="{FF2B5EF4-FFF2-40B4-BE49-F238E27FC236}">
                  <a16:creationId xmlns:a16="http://schemas.microsoft.com/office/drawing/2014/main" id="{B9D2A2D4-EC78-CF89-F131-0761AE8CB5CB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37">
              <a:extLst>
                <a:ext uri="{FF2B5EF4-FFF2-40B4-BE49-F238E27FC236}">
                  <a16:creationId xmlns:a16="http://schemas.microsoft.com/office/drawing/2014/main" id="{92C85081-A4D0-039A-2F7C-6E119A659CFB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38">
              <a:extLst>
                <a:ext uri="{FF2B5EF4-FFF2-40B4-BE49-F238E27FC236}">
                  <a16:creationId xmlns:a16="http://schemas.microsoft.com/office/drawing/2014/main" id="{C6708BED-8ECD-A1D7-3AD5-8D1EC3E43B4B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39">
              <a:extLst>
                <a:ext uri="{FF2B5EF4-FFF2-40B4-BE49-F238E27FC236}">
                  <a16:creationId xmlns:a16="http://schemas.microsoft.com/office/drawing/2014/main" id="{A7ED67E2-561A-B50C-7D7E-EFFE55F33ED5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40">
              <a:extLst>
                <a:ext uri="{FF2B5EF4-FFF2-40B4-BE49-F238E27FC236}">
                  <a16:creationId xmlns:a16="http://schemas.microsoft.com/office/drawing/2014/main" id="{22A9C9B2-25EE-A7B8-584F-DEE3D2805BBC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41">
              <a:extLst>
                <a:ext uri="{FF2B5EF4-FFF2-40B4-BE49-F238E27FC236}">
                  <a16:creationId xmlns:a16="http://schemas.microsoft.com/office/drawing/2014/main" id="{CAE83FC0-4DBD-C118-4AD4-E1465F067BB5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42">
              <a:extLst>
                <a:ext uri="{FF2B5EF4-FFF2-40B4-BE49-F238E27FC236}">
                  <a16:creationId xmlns:a16="http://schemas.microsoft.com/office/drawing/2014/main" id="{087DCFBA-7B2A-5FC6-ABE8-97541BC1C460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43">
              <a:extLst>
                <a:ext uri="{FF2B5EF4-FFF2-40B4-BE49-F238E27FC236}">
                  <a16:creationId xmlns:a16="http://schemas.microsoft.com/office/drawing/2014/main" id="{06A9B6B4-D942-C5EB-9B09-8975F1E8816B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44">
              <a:extLst>
                <a:ext uri="{FF2B5EF4-FFF2-40B4-BE49-F238E27FC236}">
                  <a16:creationId xmlns:a16="http://schemas.microsoft.com/office/drawing/2014/main" id="{59D4306E-3745-5648-3FE4-33441F5AE4F6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45">
              <a:extLst>
                <a:ext uri="{FF2B5EF4-FFF2-40B4-BE49-F238E27FC236}">
                  <a16:creationId xmlns:a16="http://schemas.microsoft.com/office/drawing/2014/main" id="{2FA961C8-4CA4-121D-941B-2A534037658C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46">
              <a:extLst>
                <a:ext uri="{FF2B5EF4-FFF2-40B4-BE49-F238E27FC236}">
                  <a16:creationId xmlns:a16="http://schemas.microsoft.com/office/drawing/2014/main" id="{DA4FE710-2B96-FC5B-0898-2C7AABF69A14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47">
              <a:extLst>
                <a:ext uri="{FF2B5EF4-FFF2-40B4-BE49-F238E27FC236}">
                  <a16:creationId xmlns:a16="http://schemas.microsoft.com/office/drawing/2014/main" id="{CB7FD967-C369-5486-EE6A-646A6C36A24A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48">
              <a:extLst>
                <a:ext uri="{FF2B5EF4-FFF2-40B4-BE49-F238E27FC236}">
                  <a16:creationId xmlns:a16="http://schemas.microsoft.com/office/drawing/2014/main" id="{EF9F7151-8E57-39A9-B924-63DAAA28846A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49">
              <a:extLst>
                <a:ext uri="{FF2B5EF4-FFF2-40B4-BE49-F238E27FC236}">
                  <a16:creationId xmlns:a16="http://schemas.microsoft.com/office/drawing/2014/main" id="{864D2BF6-560F-0EAE-51B4-CF0A112F3FF8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50">
              <a:extLst>
                <a:ext uri="{FF2B5EF4-FFF2-40B4-BE49-F238E27FC236}">
                  <a16:creationId xmlns:a16="http://schemas.microsoft.com/office/drawing/2014/main" id="{3F372DA9-61AF-D324-1077-9910D5ED3C05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51">
              <a:extLst>
                <a:ext uri="{FF2B5EF4-FFF2-40B4-BE49-F238E27FC236}">
                  <a16:creationId xmlns:a16="http://schemas.microsoft.com/office/drawing/2014/main" id="{E1D245E7-E993-F54B-5F27-9ECE7488D1E9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52">
              <a:extLst>
                <a:ext uri="{FF2B5EF4-FFF2-40B4-BE49-F238E27FC236}">
                  <a16:creationId xmlns:a16="http://schemas.microsoft.com/office/drawing/2014/main" id="{795C9A31-AA14-868A-6575-001EC1368443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53">
              <a:extLst>
                <a:ext uri="{FF2B5EF4-FFF2-40B4-BE49-F238E27FC236}">
                  <a16:creationId xmlns:a16="http://schemas.microsoft.com/office/drawing/2014/main" id="{67B84578-4C69-A8B3-E0EB-A32A22426485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54">
              <a:extLst>
                <a:ext uri="{FF2B5EF4-FFF2-40B4-BE49-F238E27FC236}">
                  <a16:creationId xmlns:a16="http://schemas.microsoft.com/office/drawing/2014/main" id="{7F3DEFBA-4305-F7E9-23DB-494FD86EDD0B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55">
              <a:extLst>
                <a:ext uri="{FF2B5EF4-FFF2-40B4-BE49-F238E27FC236}">
                  <a16:creationId xmlns:a16="http://schemas.microsoft.com/office/drawing/2014/main" id="{B4ED7FDE-CE75-99A2-B33D-535CE648C82A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56">
              <a:extLst>
                <a:ext uri="{FF2B5EF4-FFF2-40B4-BE49-F238E27FC236}">
                  <a16:creationId xmlns:a16="http://schemas.microsoft.com/office/drawing/2014/main" id="{A27563E0-2A60-F364-30C2-F6EDFA414BE5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57">
              <a:extLst>
                <a:ext uri="{FF2B5EF4-FFF2-40B4-BE49-F238E27FC236}">
                  <a16:creationId xmlns:a16="http://schemas.microsoft.com/office/drawing/2014/main" id="{EE60D883-636A-6459-4DC2-0CF086FFCD8B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58">
              <a:extLst>
                <a:ext uri="{FF2B5EF4-FFF2-40B4-BE49-F238E27FC236}">
                  <a16:creationId xmlns:a16="http://schemas.microsoft.com/office/drawing/2014/main" id="{DD25086A-3DA1-70F3-D743-9F1F0D358176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59">
              <a:extLst>
                <a:ext uri="{FF2B5EF4-FFF2-40B4-BE49-F238E27FC236}">
                  <a16:creationId xmlns:a16="http://schemas.microsoft.com/office/drawing/2014/main" id="{912EF25D-33F2-96AC-7B55-408B9F74A5D2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60">
              <a:extLst>
                <a:ext uri="{FF2B5EF4-FFF2-40B4-BE49-F238E27FC236}">
                  <a16:creationId xmlns:a16="http://schemas.microsoft.com/office/drawing/2014/main" id="{D25B8603-C036-92AC-43EC-F83FECF3CF88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61">
              <a:extLst>
                <a:ext uri="{FF2B5EF4-FFF2-40B4-BE49-F238E27FC236}">
                  <a16:creationId xmlns:a16="http://schemas.microsoft.com/office/drawing/2014/main" id="{66C40767-5018-9D72-3EFE-6CD8796DE397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62">
              <a:extLst>
                <a:ext uri="{FF2B5EF4-FFF2-40B4-BE49-F238E27FC236}">
                  <a16:creationId xmlns:a16="http://schemas.microsoft.com/office/drawing/2014/main" id="{5F4D3992-2E8B-5F9F-5C7B-D454F577B1D8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63" name="Google Shape;155;p16">
            <a:extLst>
              <a:ext uri="{FF2B5EF4-FFF2-40B4-BE49-F238E27FC236}">
                <a16:creationId xmlns:a16="http://schemas.microsoft.com/office/drawing/2014/main" id="{064767BB-4D76-B7B2-97C9-3F3B9B6F7785}"/>
              </a:ext>
            </a:extLst>
          </p:cNvPr>
          <p:cNvSpPr/>
          <p:nvPr/>
        </p:nvSpPr>
        <p:spPr>
          <a:xfrm>
            <a:off x="1094326" y="1143778"/>
            <a:ext cx="1428530" cy="296146"/>
          </a:xfrm>
          <a:prstGeom prst="rect">
            <a:avLst/>
          </a:prstGeom>
          <a:noFill/>
          <a:ln w="9528" cap="flat">
            <a:solidFill>
              <a:srgbClr val="F1F1F1"/>
            </a:solidFill>
            <a:prstDash val="solid"/>
          </a:ln>
        </p:spPr>
        <p:txBody>
          <a:bodyPr vert="horz" wrap="square" lIns="91440" tIns="45720" rIns="91440" bIns="45720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400" b="0" i="0" u="none" strike="noStrike" kern="0" cap="none" spc="0" baseline="0">
                <a:ln w="0">
                  <a:solidFill>
                    <a:srgbClr val="343333"/>
                  </a:solidFill>
                  <a:prstDash val="solid"/>
                </a:ln>
                <a:noFill/>
                <a:uFillTx/>
                <a:latin typeface="Oswald;500"/>
                <a:ea typeface="Arial"/>
                <a:cs typeface="Arial"/>
              </a:rPr>
              <a:t>MOTO</a:t>
            </a:r>
          </a:p>
        </p:txBody>
      </p:sp>
      <p:sp>
        <p:nvSpPr>
          <p:cNvPr id="64" name="Rectángulo: esquinas redondeadas 3">
            <a:extLst>
              <a:ext uri="{FF2B5EF4-FFF2-40B4-BE49-F238E27FC236}">
                <a16:creationId xmlns:a16="http://schemas.microsoft.com/office/drawing/2014/main" id="{75C1DC72-42D4-83DE-A982-6010A1FF3323}"/>
              </a:ext>
            </a:extLst>
          </p:cNvPr>
          <p:cNvSpPr/>
          <p:nvPr/>
        </p:nvSpPr>
        <p:spPr>
          <a:xfrm>
            <a:off x="4422559" y="1349316"/>
            <a:ext cx="4115513" cy="2524502"/>
          </a:xfrm>
          <a:custGeom>
            <a:avLst>
              <a:gd name="f0" fmla="val 36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blipFill>
            <a:blip r:embed="rId3">
              <a:alphaModFix/>
            </a:blip>
            <a:stretch>
              <a:fillRect/>
            </a:stretch>
          </a:blipFill>
          <a:ln w="3172" cap="flat">
            <a:solidFill>
              <a:srgbClr val="232323"/>
            </a:solidFill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7" descr="espejo lateral de motocicleta negra que refleja al hombre con gafas de sol negras">
            <a:extLst>
              <a:ext uri="{FF2B5EF4-FFF2-40B4-BE49-F238E27FC236}">
                <a16:creationId xmlns:a16="http://schemas.microsoft.com/office/drawing/2014/main" id="{1208A153-63FA-4A94-5CCE-0A744159D9A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404" t="8639" r="-404" b="8639"/>
          <a:stretch>
            <a:fillRect/>
          </a:stretch>
        </p:blipFill>
        <p:spPr>
          <a:xfrm>
            <a:off x="4998787" y="0"/>
            <a:ext cx="4145212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Elipse 6">
            <a:extLst>
              <a:ext uri="{FF2B5EF4-FFF2-40B4-BE49-F238E27FC236}">
                <a16:creationId xmlns:a16="http://schemas.microsoft.com/office/drawing/2014/main" id="{D4DD0F95-44C3-DE1C-847E-7CF0E64F8969}"/>
              </a:ext>
            </a:extLst>
          </p:cNvPr>
          <p:cNvSpPr/>
          <p:nvPr/>
        </p:nvSpPr>
        <p:spPr>
          <a:xfrm>
            <a:off x="937214" y="4599367"/>
            <a:ext cx="2381262" cy="132816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EF8D98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sp>
        <p:nvSpPr>
          <p:cNvPr id="4" name="Google Shape;1145;p84">
            <a:extLst>
              <a:ext uri="{FF2B5EF4-FFF2-40B4-BE49-F238E27FC236}">
                <a16:creationId xmlns:a16="http://schemas.microsoft.com/office/drawing/2014/main" id="{D0302ACD-31D5-4347-7A9B-0ABD69DCC07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5545" y="538252"/>
            <a:ext cx="3092098" cy="841504"/>
          </a:xfrm>
        </p:spPr>
        <p:txBody>
          <a:bodyPr tIns="0"/>
          <a:lstStyle/>
          <a:p>
            <a:pPr marL="0" lvl="0" indent="0">
              <a:spcAft>
                <a:spcPts val="1200"/>
              </a:spcAft>
              <a:buNone/>
            </a:pPr>
            <a:r>
              <a:rPr lang="en-US" sz="6600">
                <a:solidFill>
                  <a:srgbClr val="A01727"/>
                </a:solidFill>
                <a:latin typeface="Oswald"/>
              </a:rPr>
              <a:t>THANKS!</a:t>
            </a:r>
          </a:p>
        </p:txBody>
      </p:sp>
      <p:sp>
        <p:nvSpPr>
          <p:cNvPr id="5" name="Google Shape;1146;p84">
            <a:extLst>
              <a:ext uri="{FF2B5EF4-FFF2-40B4-BE49-F238E27FC236}">
                <a16:creationId xmlns:a16="http://schemas.microsoft.com/office/drawing/2014/main" id="{D84997C2-7550-D42D-B910-D95B3EBA999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6212" y="1557012"/>
            <a:ext cx="3092098" cy="1060201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 dirty="0">
                <a:solidFill>
                  <a:srgbClr val="656565"/>
                </a:solidFill>
              </a:rPr>
              <a:t>Do you have any questions?</a:t>
            </a:r>
          </a:p>
          <a:p>
            <a:pPr marL="0" lvl="0" indent="0">
              <a:lnSpc>
                <a:spcPct val="100000"/>
              </a:lnSpc>
              <a:spcBef>
                <a:spcPts val="1000"/>
              </a:spcBef>
              <a:buNone/>
            </a:pPr>
            <a:r>
              <a:rPr lang="en-US" sz="1400" dirty="0" smtClean="0">
                <a:solidFill>
                  <a:srgbClr val="656565"/>
                </a:solidFill>
              </a:rPr>
              <a:t>youremail@example.com</a:t>
            </a:r>
            <a:endParaRPr lang="en-US" sz="1400" dirty="0">
              <a:solidFill>
                <a:srgbClr val="656565"/>
              </a:solidFill>
            </a:endParaRPr>
          </a:p>
          <a:p>
            <a:pPr marL="0" lvl="0" indent="0">
              <a:lnSpc>
                <a:spcPct val="100000"/>
              </a:lnSpc>
              <a:buNone/>
            </a:pPr>
            <a:r>
              <a:rPr lang="en-US" sz="1400" dirty="0">
                <a:solidFill>
                  <a:srgbClr val="656565"/>
                </a:solidFill>
              </a:rPr>
              <a:t>+91  620 421 838 </a:t>
            </a:r>
          </a:p>
          <a:p>
            <a:pPr marL="0" lvl="0" indent="0">
              <a:lnSpc>
                <a:spcPct val="100000"/>
              </a:lnSpc>
              <a:buNone/>
            </a:pPr>
            <a:r>
              <a:rPr lang="es-PE" sz="1400" dirty="0" smtClean="0">
                <a:solidFill>
                  <a:srgbClr val="656565"/>
                </a:solidFill>
              </a:rPr>
              <a:t>Domain.com</a:t>
            </a:r>
            <a:endParaRPr lang="en-US" sz="1400" dirty="0">
              <a:solidFill>
                <a:srgbClr val="656565"/>
              </a:solidFill>
            </a:endParaRPr>
          </a:p>
        </p:txBody>
      </p:sp>
      <p:sp>
        <p:nvSpPr>
          <p:cNvPr id="6" name="Google Shape;1147;p84">
            <a:extLst>
              <a:ext uri="{FF2B5EF4-FFF2-40B4-BE49-F238E27FC236}">
                <a16:creationId xmlns:a16="http://schemas.microsoft.com/office/drawing/2014/main" id="{91B16CC1-4B68-CB4D-A40C-A30FE43D4155}"/>
              </a:ext>
            </a:extLst>
          </p:cNvPr>
          <p:cNvSpPr txBox="1"/>
          <p:nvPr/>
        </p:nvSpPr>
        <p:spPr>
          <a:xfrm>
            <a:off x="1638677" y="4732184"/>
            <a:ext cx="2745595" cy="218404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0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200" b="0" i="0" u="none" strike="noStrike" kern="0" cap="none" spc="0" baseline="0">
                <a:solidFill>
                  <a:srgbClr val="B4B4B4"/>
                </a:solidFill>
                <a:uFillTx/>
                <a:latin typeface="Cabin"/>
                <a:ea typeface="Cabin"/>
                <a:cs typeface="Cabin"/>
              </a:rPr>
              <a:t>Free Template</a:t>
            </a:r>
          </a:p>
        </p:txBody>
      </p:sp>
      <p:sp>
        <p:nvSpPr>
          <p:cNvPr id="7" name="Google Shape;1148;p84">
            <a:extLst>
              <a:ext uri="{FF2B5EF4-FFF2-40B4-BE49-F238E27FC236}">
                <a16:creationId xmlns:a16="http://schemas.microsoft.com/office/drawing/2014/main" id="{DD14B4FC-8E5A-8B4F-3A9B-0B25FCD022A3}"/>
              </a:ext>
            </a:extLst>
          </p:cNvPr>
          <p:cNvSpPr/>
          <p:nvPr/>
        </p:nvSpPr>
        <p:spPr>
          <a:xfrm>
            <a:off x="804123" y="2759384"/>
            <a:ext cx="786301" cy="786301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656565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Google Shape;1149;p84">
            <a:extLst>
              <a:ext uri="{FF2B5EF4-FFF2-40B4-BE49-F238E27FC236}">
                <a16:creationId xmlns:a16="http://schemas.microsoft.com/office/drawing/2014/main" id="{260CA21A-B0CF-7451-5ACC-6D02A3766B29}"/>
              </a:ext>
            </a:extLst>
          </p:cNvPr>
          <p:cNvSpPr/>
          <p:nvPr/>
        </p:nvSpPr>
        <p:spPr>
          <a:xfrm>
            <a:off x="1783820" y="2759384"/>
            <a:ext cx="786301" cy="786301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656565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Google Shape;1150;p84">
            <a:extLst>
              <a:ext uri="{FF2B5EF4-FFF2-40B4-BE49-F238E27FC236}">
                <a16:creationId xmlns:a16="http://schemas.microsoft.com/office/drawing/2014/main" id="{127060C3-3146-39E9-A704-D2C69D79B0C0}"/>
              </a:ext>
            </a:extLst>
          </p:cNvPr>
          <p:cNvSpPr/>
          <p:nvPr/>
        </p:nvSpPr>
        <p:spPr>
          <a:xfrm>
            <a:off x="2763527" y="2759384"/>
            <a:ext cx="786301" cy="786301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656565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Google Shape;1151;p84">
            <a:extLst>
              <a:ext uri="{FF2B5EF4-FFF2-40B4-BE49-F238E27FC236}">
                <a16:creationId xmlns:a16="http://schemas.microsoft.com/office/drawing/2014/main" id="{F6AB7039-4AA1-DF2A-687F-D0B46975DD28}"/>
              </a:ext>
            </a:extLst>
          </p:cNvPr>
          <p:cNvSpPr/>
          <p:nvPr/>
        </p:nvSpPr>
        <p:spPr>
          <a:xfrm>
            <a:off x="937214" y="2891881"/>
            <a:ext cx="520577" cy="521180"/>
          </a:xfrm>
          <a:custGeom>
            <a:avLst/>
            <a:gdLst>
              <a:gd name="f0" fmla="val w"/>
              <a:gd name="f1" fmla="val h"/>
              <a:gd name="f2" fmla="val 0"/>
              <a:gd name="f3" fmla="val 10860"/>
              <a:gd name="f4" fmla="val 10872"/>
              <a:gd name="f5" fmla="val 5430"/>
              <a:gd name="f6" fmla="val 1"/>
              <a:gd name="f7" fmla="val 3990"/>
              <a:gd name="f8" fmla="val 2608"/>
              <a:gd name="f9" fmla="val 560"/>
              <a:gd name="f10" fmla="val 1596"/>
              <a:gd name="f11" fmla="val 1584"/>
              <a:gd name="f12" fmla="val 561"/>
              <a:gd name="f13" fmla="val 2620"/>
              <a:gd name="f14" fmla="val 3989"/>
              <a:gd name="f15" fmla="val 6561"/>
              <a:gd name="f16" fmla="val 346"/>
              <a:gd name="f17" fmla="val 7645"/>
              <a:gd name="f18" fmla="val 1001"/>
              <a:gd name="f19" fmla="val 8573"/>
              <a:gd name="f20" fmla="val 1632"/>
              <a:gd name="f21" fmla="val 9466"/>
              <a:gd name="f22" fmla="val 2513"/>
              <a:gd name="f23" fmla="val 10145"/>
              <a:gd name="f24" fmla="val 3537"/>
              <a:gd name="f25" fmla="val 10538"/>
              <a:gd name="f26" fmla="val 3559"/>
              <a:gd name="f27" fmla="val 10544"/>
              <a:gd name="f28" fmla="val 3579"/>
              <a:gd name="f29" fmla="val 10547"/>
              <a:gd name="f30" fmla="val 3599"/>
              <a:gd name="f31" fmla="val 3656"/>
              <a:gd name="f32" fmla="val 3704"/>
              <a:gd name="f33" fmla="val 10522"/>
              <a:gd name="f34" fmla="val 3740"/>
              <a:gd name="f35" fmla="val 10478"/>
              <a:gd name="f36" fmla="val 3763"/>
              <a:gd name="f37" fmla="val 10443"/>
              <a:gd name="f38" fmla="val 10395"/>
              <a:gd name="f39" fmla="val 10371"/>
              <a:gd name="f40" fmla="val 7275"/>
              <a:gd name="f41" fmla="val 7180"/>
              <a:gd name="f42" fmla="val 3692"/>
              <a:gd name="f43" fmla="val 7097"/>
              <a:gd name="f44" fmla="val 3585"/>
              <a:gd name="f45" fmla="val 2156"/>
              <a:gd name="f46" fmla="val 5835"/>
              <a:gd name="f47" fmla="val 3680"/>
              <a:gd name="f48" fmla="val 5751"/>
              <a:gd name="f49" fmla="val 5656"/>
              <a:gd name="f50" fmla="val 3942"/>
              <a:gd name="f51" fmla="val 5180"/>
              <a:gd name="f52" fmla="val 2632"/>
              <a:gd name="f53" fmla="val 6799"/>
              <a:gd name="f54" fmla="val 7550"/>
              <a:gd name="f55" fmla="val 3894"/>
              <a:gd name="f56" fmla="val 6311"/>
              <a:gd name="f57" fmla="val 5883"/>
              <a:gd name="f58" fmla="val 4025"/>
              <a:gd name="f59" fmla="val 5561"/>
              <a:gd name="f60" fmla="val 4287"/>
              <a:gd name="f61" fmla="val 5228"/>
              <a:gd name="f62" fmla="val 4561"/>
              <a:gd name="f63" fmla="val 5025"/>
              <a:gd name="f64" fmla="val 4966"/>
              <a:gd name="f65" fmla="val 5740"/>
              <a:gd name="f66" fmla="val 5109"/>
              <a:gd name="f67" fmla="val 5204"/>
              <a:gd name="f68" fmla="val 5966"/>
              <a:gd name="f69" fmla="val 6061"/>
              <a:gd name="f70" fmla="val 5978"/>
              <a:gd name="f71" fmla="val 5478"/>
              <a:gd name="f72" fmla="val 5371"/>
              <a:gd name="f73" fmla="val 5418"/>
              <a:gd name="f74" fmla="val 4525"/>
              <a:gd name="f75" fmla="val 6145"/>
              <a:gd name="f76" fmla="val 4204"/>
              <a:gd name="f77" fmla="val 7704"/>
              <a:gd name="f78" fmla="val 7800"/>
              <a:gd name="f79" fmla="val 7883"/>
              <a:gd name="f80" fmla="val 4132"/>
              <a:gd name="f81" fmla="val 2418"/>
              <a:gd name="f82" fmla="val 2334"/>
              <a:gd name="f83" fmla="val 7811"/>
              <a:gd name="f84" fmla="val 2239"/>
              <a:gd name="f85" fmla="val 5121"/>
              <a:gd name="f86" fmla="val 2572"/>
              <a:gd name="f87" fmla="val 4466"/>
              <a:gd name="f88" fmla="val 3156"/>
              <a:gd name="f89" fmla="val 3799"/>
              <a:gd name="f90" fmla="val 3418"/>
              <a:gd name="f91" fmla="val 4549"/>
              <a:gd name="f92" fmla="val 5382"/>
              <a:gd name="f93" fmla="val 5442"/>
              <a:gd name="f94" fmla="val 1989"/>
              <a:gd name="f95" fmla="val 1906"/>
              <a:gd name="f96" fmla="val 1811"/>
              <a:gd name="f97" fmla="val 5513"/>
              <a:gd name="f98" fmla="val 5620"/>
              <a:gd name="f99" fmla="val 7228"/>
              <a:gd name="f100" fmla="val 7323"/>
              <a:gd name="f101" fmla="val 1894"/>
              <a:gd name="f102" fmla="val 7406"/>
              <a:gd name="f103" fmla="val 10085"/>
              <a:gd name="f104" fmla="val 1561"/>
              <a:gd name="f105" fmla="val 9300"/>
              <a:gd name="f106" fmla="val 7442"/>
              <a:gd name="f107" fmla="val 2596"/>
              <a:gd name="f108" fmla="val 322"/>
              <a:gd name="f109" fmla="val 8228"/>
              <a:gd name="f110" fmla="val 10526"/>
              <a:gd name="f111" fmla="val 8240"/>
              <a:gd name="f112" fmla="val 10502"/>
              <a:gd name="f113" fmla="val 7418"/>
              <a:gd name="f114" fmla="val 7728"/>
              <a:gd name="f115" fmla="val 7907"/>
              <a:gd name="f116" fmla="val 7347"/>
              <a:gd name="f117" fmla="val 7240"/>
              <a:gd name="f118" fmla="val 7823"/>
              <a:gd name="f119" fmla="val 6728"/>
              <a:gd name="f120" fmla="val 6633"/>
              <a:gd name="f121" fmla="val 6549"/>
              <a:gd name="f122" fmla="val 5549"/>
              <a:gd name="f123" fmla="val 6621"/>
              <a:gd name="f124" fmla="val 7561"/>
              <a:gd name="f125" fmla="val 7168"/>
              <a:gd name="f126" fmla="val 10693"/>
              <a:gd name="f127" fmla="val 10788"/>
              <a:gd name="f128" fmla="val 10859"/>
              <a:gd name="f129" fmla="val 5192"/>
              <a:gd name="f130" fmla="val 10871"/>
              <a:gd name="f131" fmla="val 6871"/>
              <a:gd name="f132" fmla="val 10312"/>
              <a:gd name="f133" fmla="val 9276"/>
              <a:gd name="f134" fmla="val 9288"/>
              <a:gd name="f135" fmla="val 10300"/>
              <a:gd name="f136" fmla="val 8252"/>
              <a:gd name="f137" fmla="val 6883"/>
              <a:gd name="f138" fmla="*/ f0 1 10860"/>
              <a:gd name="f139" fmla="*/ f1 1 10872"/>
              <a:gd name="f140" fmla="val f2"/>
              <a:gd name="f141" fmla="val f3"/>
              <a:gd name="f142" fmla="val f4"/>
              <a:gd name="f143" fmla="+- f142 0 f140"/>
              <a:gd name="f144" fmla="+- f141 0 f140"/>
              <a:gd name="f145" fmla="*/ f144 1 10860"/>
              <a:gd name="f146" fmla="*/ f143 1 10872"/>
              <a:gd name="f147" fmla="*/ f140 1 f145"/>
              <a:gd name="f148" fmla="*/ f141 1 f145"/>
              <a:gd name="f149" fmla="*/ f140 1 f146"/>
              <a:gd name="f150" fmla="*/ f142 1 f146"/>
              <a:gd name="f151" fmla="*/ f147 f138 1"/>
              <a:gd name="f152" fmla="*/ f148 f138 1"/>
              <a:gd name="f153" fmla="*/ f150 f139 1"/>
              <a:gd name="f154" fmla="*/ f149 f1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51" t="f154" r="f152" b="f153"/>
            <a:pathLst>
              <a:path w="10860" h="10872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2" y="f13"/>
                  <a:pt x="f6" y="f14"/>
                  <a:pt x="f6" y="f5"/>
                </a:cubicBezTo>
                <a:cubicBezTo>
                  <a:pt x="f6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29"/>
                </a:cubicBezTo>
                <a:cubicBezTo>
                  <a:pt x="f31" y="f29"/>
                  <a:pt x="f32" y="f33"/>
                  <a:pt x="f34" y="f35"/>
                </a:cubicBezTo>
                <a:cubicBezTo>
                  <a:pt x="f36" y="f37"/>
                  <a:pt x="f36" y="f38"/>
                  <a:pt x="f36" y="f39"/>
                </a:cubicBezTo>
                <a:lnTo>
                  <a:pt x="f36" y="f40"/>
                </a:lnTo>
                <a:cubicBezTo>
                  <a:pt x="f36" y="f41"/>
                  <a:pt x="f42" y="f43"/>
                  <a:pt x="f44" y="f43"/>
                </a:cubicBezTo>
                <a:lnTo>
                  <a:pt x="f45" y="f43"/>
                </a:lnTo>
                <a:lnTo>
                  <a:pt x="f45" y="f46"/>
                </a:lnTo>
                <a:lnTo>
                  <a:pt x="f44" y="f46"/>
                </a:lnTo>
                <a:cubicBezTo>
                  <a:pt x="f47" y="f46"/>
                  <a:pt x="f36" y="f48"/>
                  <a:pt x="f36" y="f49"/>
                </a:cubicBezTo>
                <a:lnTo>
                  <a:pt x="f36" y="f5"/>
                </a:lnTo>
                <a:cubicBezTo>
                  <a:pt x="f36" y="f50"/>
                  <a:pt x="f51" y="f52"/>
                  <a:pt x="f53" y="f52"/>
                </a:cubicBezTo>
                <a:lnTo>
                  <a:pt x="f54" y="f52"/>
                </a:lnTo>
                <a:lnTo>
                  <a:pt x="f54" y="f55"/>
                </a:lnTo>
                <a:lnTo>
                  <a:pt x="f53" y="f55"/>
                </a:lnTo>
                <a:cubicBezTo>
                  <a:pt x="f56" y="f55"/>
                  <a:pt x="f57" y="f58"/>
                  <a:pt x="f59" y="f60"/>
                </a:cubicBezTo>
                <a:cubicBezTo>
                  <a:pt x="f61" y="f62"/>
                  <a:pt x="f63" y="f64"/>
                  <a:pt x="f63" y="f5"/>
                </a:cubicBezTo>
                <a:lnTo>
                  <a:pt x="f63" y="f49"/>
                </a:lnTo>
                <a:cubicBezTo>
                  <a:pt x="f63" y="f65"/>
                  <a:pt x="f66" y="f46"/>
                  <a:pt x="f67" y="f46"/>
                </a:cubicBezTo>
                <a:lnTo>
                  <a:pt x="f57" y="f46"/>
                </a:lnTo>
                <a:cubicBezTo>
                  <a:pt x="f68" y="f46"/>
                  <a:pt x="f69" y="f48"/>
                  <a:pt x="f69" y="f49"/>
                </a:cubicBezTo>
                <a:cubicBezTo>
                  <a:pt x="f69" y="f59"/>
                  <a:pt x="f70" y="f71"/>
                  <a:pt x="f57" y="f71"/>
                </a:cubicBezTo>
                <a:lnTo>
                  <a:pt x="f72" y="f71"/>
                </a:lnTo>
                <a:lnTo>
                  <a:pt x="f72" y="f73"/>
                </a:lnTo>
                <a:cubicBezTo>
                  <a:pt x="f72" y="f74"/>
                  <a:pt x="f75" y="f76"/>
                  <a:pt x="f53" y="f76"/>
                </a:cubicBezTo>
                <a:lnTo>
                  <a:pt x="f77" y="f76"/>
                </a:lnTo>
                <a:cubicBezTo>
                  <a:pt x="f78" y="f76"/>
                  <a:pt x="f79" y="f80"/>
                  <a:pt x="f79" y="f58"/>
                </a:cubicBezTo>
                <a:lnTo>
                  <a:pt x="f79" y="f81"/>
                </a:lnTo>
                <a:cubicBezTo>
                  <a:pt x="f79" y="f82"/>
                  <a:pt x="f83" y="f84"/>
                  <a:pt x="f77" y="f84"/>
                </a:cubicBezTo>
                <a:lnTo>
                  <a:pt x="f53" y="f84"/>
                </a:lnTo>
                <a:cubicBezTo>
                  <a:pt x="f68" y="f84"/>
                  <a:pt x="f85" y="f86"/>
                  <a:pt x="f87" y="f88"/>
                </a:cubicBezTo>
                <a:cubicBezTo>
                  <a:pt x="f89" y="f36"/>
                  <a:pt x="f90" y="f91"/>
                  <a:pt x="f90" y="f92"/>
                </a:cubicBezTo>
                <a:lnTo>
                  <a:pt x="f90" y="f93"/>
                </a:lnTo>
                <a:lnTo>
                  <a:pt x="f94" y="f93"/>
                </a:lnTo>
                <a:cubicBezTo>
                  <a:pt x="f95" y="f93"/>
                  <a:pt x="f96" y="f97"/>
                  <a:pt x="f96" y="f98"/>
                </a:cubicBezTo>
                <a:lnTo>
                  <a:pt x="f96" y="f99"/>
                </a:lnTo>
                <a:cubicBezTo>
                  <a:pt x="f96" y="f100"/>
                  <a:pt x="f101" y="f102"/>
                  <a:pt x="f94" y="f102"/>
                </a:cubicBezTo>
                <a:lnTo>
                  <a:pt x="f90" y="f102"/>
                </a:lnTo>
                <a:lnTo>
                  <a:pt x="f90" y="f103"/>
                </a:lnTo>
                <a:cubicBezTo>
                  <a:pt x="f104" y="f105"/>
                  <a:pt x="f16" y="f106"/>
                  <a:pt x="f16" y="f73"/>
                </a:cubicBezTo>
                <a:cubicBezTo>
                  <a:pt x="f16" y="f107"/>
                  <a:pt x="f13" y="f108"/>
                  <a:pt x="f5" y="f108"/>
                </a:cubicBezTo>
                <a:cubicBezTo>
                  <a:pt x="f109" y="f108"/>
                  <a:pt x="f110" y="f13"/>
                  <a:pt x="f110" y="f73"/>
                </a:cubicBezTo>
                <a:cubicBezTo>
                  <a:pt x="f110" y="f109"/>
                  <a:pt x="f111" y="f112"/>
                  <a:pt x="f5" y="f112"/>
                </a:cubicBezTo>
                <a:lnTo>
                  <a:pt x="f72" y="f112"/>
                </a:lnTo>
                <a:lnTo>
                  <a:pt x="f72" y="f113"/>
                </a:lnTo>
                <a:lnTo>
                  <a:pt x="f114" y="f113"/>
                </a:lnTo>
                <a:cubicBezTo>
                  <a:pt x="f83" y="f113"/>
                  <a:pt x="f115" y="f116"/>
                  <a:pt x="f115" y="f117"/>
                </a:cubicBezTo>
                <a:lnTo>
                  <a:pt x="f115" y="f49"/>
                </a:lnTo>
                <a:cubicBezTo>
                  <a:pt x="f115" y="f59"/>
                  <a:pt x="f118" y="f71"/>
                  <a:pt x="f114" y="f71"/>
                </a:cubicBezTo>
                <a:lnTo>
                  <a:pt x="f119" y="f71"/>
                </a:lnTo>
                <a:cubicBezTo>
                  <a:pt x="f120" y="f71"/>
                  <a:pt x="f121" y="f122"/>
                  <a:pt x="f121" y="f49"/>
                </a:cubicBezTo>
                <a:cubicBezTo>
                  <a:pt x="f121" y="f65"/>
                  <a:pt x="f123" y="f46"/>
                  <a:pt x="f119" y="f46"/>
                </a:cubicBezTo>
                <a:lnTo>
                  <a:pt x="f124" y="f46"/>
                </a:lnTo>
                <a:lnTo>
                  <a:pt x="f124" y="f43"/>
                </a:lnTo>
                <a:lnTo>
                  <a:pt x="f67" y="f43"/>
                </a:lnTo>
                <a:cubicBezTo>
                  <a:pt x="f85" y="f43"/>
                  <a:pt x="f63" y="f125"/>
                  <a:pt x="f63" y="f40"/>
                </a:cubicBezTo>
                <a:lnTo>
                  <a:pt x="f63" y="f126"/>
                </a:lnTo>
                <a:cubicBezTo>
                  <a:pt x="f63" y="f127"/>
                  <a:pt x="f66" y="f128"/>
                  <a:pt x="f129" y="f130"/>
                </a:cubicBezTo>
                <a:lnTo>
                  <a:pt x="f5" y="f130"/>
                </a:lnTo>
                <a:cubicBezTo>
                  <a:pt x="f131" y="f130"/>
                  <a:pt x="f111" y="f132"/>
                  <a:pt x="f133" y="f134"/>
                </a:cubicBezTo>
                <a:cubicBezTo>
                  <a:pt x="f135" y="f136"/>
                  <a:pt x="f128" y="f137"/>
                  <a:pt x="f128" y="f93"/>
                </a:cubicBezTo>
                <a:cubicBezTo>
                  <a:pt x="f128" y="f14"/>
                  <a:pt x="f135" y="f13"/>
                  <a:pt x="f133" y="f11"/>
                </a:cubicBezTo>
                <a:cubicBezTo>
                  <a:pt x="f111" y="f9"/>
                  <a:pt x="f131" y="f6"/>
                  <a:pt x="f5" y="f6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1" name="Google Shape;1152;p84">
            <a:extLst>
              <a:ext uri="{FF2B5EF4-FFF2-40B4-BE49-F238E27FC236}">
                <a16:creationId xmlns:a16="http://schemas.microsoft.com/office/drawing/2014/main" id="{98D5CB6F-8201-73B1-E965-FF5115E28587}"/>
              </a:ext>
            </a:extLst>
          </p:cNvPr>
          <p:cNvGrpSpPr/>
          <p:nvPr/>
        </p:nvGrpSpPr>
        <p:grpSpPr>
          <a:xfrm>
            <a:off x="1916353" y="2892247"/>
            <a:ext cx="521162" cy="520622"/>
            <a:chOff x="1916353" y="2892247"/>
            <a:chExt cx="521162" cy="520622"/>
          </a:xfrm>
        </p:grpSpPr>
        <p:sp>
          <p:nvSpPr>
            <p:cNvPr id="12" name="Google Shape;1153;p84">
              <a:extLst>
                <a:ext uri="{FF2B5EF4-FFF2-40B4-BE49-F238E27FC236}">
                  <a16:creationId xmlns:a16="http://schemas.microsoft.com/office/drawing/2014/main" id="{C997C462-6B84-E9FB-4C20-35B21EC0213D}"/>
                </a:ext>
              </a:extLst>
            </p:cNvPr>
            <p:cNvSpPr/>
            <p:nvPr/>
          </p:nvSpPr>
          <p:spPr>
            <a:xfrm>
              <a:off x="1916353" y="2892247"/>
              <a:ext cx="521162" cy="5206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72"/>
                <a:gd name="f4" fmla="val 10860"/>
                <a:gd name="f5" fmla="val 5418"/>
                <a:gd name="f6" fmla="val 334"/>
                <a:gd name="f7" fmla="val 8228"/>
                <a:gd name="f8" fmla="val 10514"/>
                <a:gd name="f9" fmla="val 2608"/>
                <a:gd name="f10" fmla="val 5430"/>
                <a:gd name="f11" fmla="val 8240"/>
                <a:gd name="f12" fmla="val 1"/>
                <a:gd name="f13" fmla="val 3989"/>
                <a:gd name="f14" fmla="val 2620"/>
                <a:gd name="f15" fmla="val 560"/>
                <a:gd name="f16" fmla="val 1596"/>
                <a:gd name="f17" fmla="val 1584"/>
                <a:gd name="f18" fmla="val 572"/>
                <a:gd name="f19" fmla="val 6871"/>
                <a:gd name="f20" fmla="val 9264"/>
                <a:gd name="f21" fmla="val 10300"/>
                <a:gd name="f22" fmla="val 10859"/>
                <a:gd name="f23" fmla="val 6883"/>
                <a:gd name="f24" fmla="val 8252"/>
                <a:gd name="f25" fmla="val 9276"/>
                <a:gd name="f26" fmla="val 10871"/>
                <a:gd name="f27" fmla="*/ f0 1 10872"/>
                <a:gd name="f28" fmla="*/ f1 1 10860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10872"/>
                <a:gd name="f35" fmla="*/ f32 1 10860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10872" h="1086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8"/>
                    <a:pt x="f5" y="f8"/>
                  </a:cubicBezTo>
                  <a:cubicBezTo>
                    <a:pt x="f9" y="f8"/>
                    <a:pt x="f6" y="f11"/>
                    <a:pt x="f6" y="f10"/>
                  </a:cubicBezTo>
                  <a:cubicBezTo>
                    <a:pt x="f6" y="f9"/>
                    <a:pt x="f9" y="f6"/>
                    <a:pt x="f5" y="f6"/>
                  </a:cubicBezTo>
                  <a:close/>
                  <a:moveTo>
                    <a:pt x="f10" y="f12"/>
                  </a:moveTo>
                  <a:cubicBezTo>
                    <a:pt x="f13" y="f12"/>
                    <a:pt x="f14" y="f15"/>
                    <a:pt x="f16" y="f17"/>
                  </a:cubicBezTo>
                  <a:cubicBezTo>
                    <a:pt x="f18" y="f14"/>
                    <a:pt x="f12" y="f13"/>
                    <a:pt x="f12" y="f10"/>
                  </a:cubicBezTo>
                  <a:cubicBezTo>
                    <a:pt x="f12" y="f19"/>
                    <a:pt x="f18" y="f11"/>
                    <a:pt x="f16" y="f20"/>
                  </a:cubicBezTo>
                  <a:cubicBezTo>
                    <a:pt x="f14" y="f21"/>
                    <a:pt x="f13" y="f22"/>
                    <a:pt x="f10" y="f22"/>
                  </a:cubicBezTo>
                  <a:cubicBezTo>
                    <a:pt x="f23" y="f22"/>
                    <a:pt x="f24" y="f21"/>
                    <a:pt x="f25" y="f20"/>
                  </a:cubicBezTo>
                  <a:cubicBezTo>
                    <a:pt x="f21" y="f11"/>
                    <a:pt x="f26" y="f19"/>
                    <a:pt x="f26" y="f10"/>
                  </a:cubicBezTo>
                  <a:cubicBezTo>
                    <a:pt x="f26" y="f13"/>
                    <a:pt x="f21" y="f14"/>
                    <a:pt x="f25" y="f17"/>
                  </a:cubicBezTo>
                  <a:cubicBezTo>
                    <a:pt x="f24" y="f15"/>
                    <a:pt x="f23" y="f12"/>
                    <a:pt x="f10" y="f1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1154;p84">
              <a:extLst>
                <a:ext uri="{FF2B5EF4-FFF2-40B4-BE49-F238E27FC236}">
                  <a16:creationId xmlns:a16="http://schemas.microsoft.com/office/drawing/2014/main" id="{A11EBD19-0C8B-DEDF-2FF0-336CAFE9D65D}"/>
                </a:ext>
              </a:extLst>
            </p:cNvPr>
            <p:cNvSpPr/>
            <p:nvPr/>
          </p:nvSpPr>
          <p:spPr>
            <a:xfrm>
              <a:off x="2013956" y="2990426"/>
              <a:ext cx="324237" cy="32426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64"/>
                <a:gd name="f4" fmla="val 5335"/>
                <a:gd name="f5" fmla="val 346"/>
                <a:gd name="f6" fmla="val 5930"/>
                <a:gd name="f7" fmla="val 6418"/>
                <a:gd name="f8" fmla="val 834"/>
                <a:gd name="f9" fmla="val 1429"/>
                <a:gd name="f10" fmla="val 1"/>
                <a:gd name="f11" fmla="val 644"/>
                <a:gd name="f12" fmla="val 6120"/>
                <a:gd name="f13" fmla="val 6763"/>
                <a:gd name="f14" fmla="val 6121"/>
                <a:gd name="f15" fmla="*/ f0 1 6764"/>
                <a:gd name="f16" fmla="*/ f1 1 6764"/>
                <a:gd name="f17" fmla="val f2"/>
                <a:gd name="f18" fmla="val f3"/>
                <a:gd name="f19" fmla="+- f18 0 f17"/>
                <a:gd name="f20" fmla="*/ f19 1 6764"/>
                <a:gd name="f21" fmla="*/ f17 1 f20"/>
                <a:gd name="f22" fmla="*/ f18 1 f20"/>
                <a:gd name="f23" fmla="*/ f21 f15 1"/>
                <a:gd name="f24" fmla="*/ f22 f15 1"/>
                <a:gd name="f25" fmla="*/ f22 f16 1"/>
                <a:gd name="f26" fmla="*/ f21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6764" h="6764">
                  <a:moveTo>
                    <a:pt x="f4" y="f5"/>
                  </a:moveTo>
                  <a:cubicBezTo>
                    <a:pt x="f6" y="f5"/>
                    <a:pt x="f7" y="f8"/>
                    <a:pt x="f7" y="f9"/>
                  </a:cubicBezTo>
                  <a:lnTo>
                    <a:pt x="f7" y="f4"/>
                  </a:lnTo>
                  <a:cubicBezTo>
                    <a:pt x="f7" y="f6"/>
                    <a:pt x="f6" y="f7"/>
                    <a:pt x="f4" y="f7"/>
                  </a:cubicBezTo>
                  <a:lnTo>
                    <a:pt x="f9" y="f7"/>
                  </a:lnTo>
                  <a:cubicBezTo>
                    <a:pt x="f8" y="f7"/>
                    <a:pt x="f5" y="f6"/>
                    <a:pt x="f5" y="f4"/>
                  </a:cubicBezTo>
                  <a:lnTo>
                    <a:pt x="f5" y="f9"/>
                  </a:lnTo>
                  <a:cubicBezTo>
                    <a:pt x="f5" y="f8"/>
                    <a:pt x="f8" y="f5"/>
                    <a:pt x="f9" y="f5"/>
                  </a:cubicBezTo>
                  <a:close/>
                  <a:moveTo>
                    <a:pt x="f9" y="f10"/>
                  </a:moveTo>
                  <a:cubicBezTo>
                    <a:pt x="f11" y="f10"/>
                    <a:pt x="f10" y="f11"/>
                    <a:pt x="f10" y="f9"/>
                  </a:cubicBezTo>
                  <a:lnTo>
                    <a:pt x="f10" y="f4"/>
                  </a:lnTo>
                  <a:cubicBezTo>
                    <a:pt x="f10" y="f12"/>
                    <a:pt x="f11" y="f13"/>
                    <a:pt x="f9" y="f13"/>
                  </a:cubicBezTo>
                  <a:lnTo>
                    <a:pt x="f4" y="f13"/>
                  </a:lnTo>
                  <a:cubicBezTo>
                    <a:pt x="f14" y="f13"/>
                    <a:pt x="f13" y="f12"/>
                    <a:pt x="f13" y="f4"/>
                  </a:cubicBezTo>
                  <a:lnTo>
                    <a:pt x="f13" y="f9"/>
                  </a:lnTo>
                  <a:cubicBezTo>
                    <a:pt x="f13" y="f11"/>
                    <a:pt x="f14" y="f10"/>
                    <a:pt x="f4" y="f10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1155;p84">
              <a:extLst>
                <a:ext uri="{FF2B5EF4-FFF2-40B4-BE49-F238E27FC236}">
                  <a16:creationId xmlns:a16="http://schemas.microsoft.com/office/drawing/2014/main" id="{4704B7E9-886D-DA80-D588-04343BDF67C9}"/>
                </a:ext>
              </a:extLst>
            </p:cNvPr>
            <p:cNvSpPr/>
            <p:nvPr/>
          </p:nvSpPr>
          <p:spPr>
            <a:xfrm>
              <a:off x="2089358" y="3067418"/>
              <a:ext cx="172903" cy="1698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607"/>
                <a:gd name="f4" fmla="val 3542"/>
                <a:gd name="f5" fmla="val 1822"/>
                <a:gd name="f6" fmla="val 812"/>
                <a:gd name="f7" fmla="val 1"/>
                <a:gd name="f8" fmla="val 851"/>
                <a:gd name="f9" fmla="val 59"/>
                <a:gd name="f10" fmla="val 1859"/>
                <a:gd name="f11" fmla="val 95"/>
                <a:gd name="f12" fmla="val 2776"/>
                <a:gd name="f13" fmla="val 833"/>
                <a:gd name="f14" fmla="val 3502"/>
                <a:gd name="f15" fmla="val 1726"/>
                <a:gd name="f16" fmla="val 3538"/>
                <a:gd name="f17" fmla="val 1764"/>
                <a:gd name="f18" fmla="val 3541"/>
                <a:gd name="f19" fmla="val 1802"/>
                <a:gd name="f20" fmla="val 1840"/>
                <a:gd name="f21" fmla="val 2178"/>
                <a:gd name="f22" fmla="val 2494"/>
                <a:gd name="f23" fmla="val 3447"/>
                <a:gd name="f24" fmla="val 2762"/>
                <a:gd name="f25" fmla="val 3276"/>
                <a:gd name="f26" fmla="val 2857"/>
                <a:gd name="f27" fmla="val 3217"/>
                <a:gd name="f28" fmla="val 2869"/>
                <a:gd name="f29" fmla="val 3086"/>
                <a:gd name="f30" fmla="val 2797"/>
                <a:gd name="f31" fmla="val 3014"/>
                <a:gd name="f32" fmla="val 2761"/>
                <a:gd name="f33" fmla="val 2978"/>
                <a:gd name="f34" fmla="val 2711"/>
                <a:gd name="f35" fmla="val 2964"/>
                <a:gd name="f36" fmla="val 2664"/>
                <a:gd name="f37" fmla="val 2634"/>
                <a:gd name="f38" fmla="val 2606"/>
                <a:gd name="f39" fmla="val 2969"/>
                <a:gd name="f40" fmla="val 2583"/>
                <a:gd name="f41" fmla="val 2979"/>
                <a:gd name="f42" fmla="val 2380"/>
                <a:gd name="f43" fmla="val 3096"/>
                <a:gd name="f44" fmla="val 2149"/>
                <a:gd name="f45" fmla="val 3185"/>
                <a:gd name="f46" fmla="val 1897"/>
                <a:gd name="f47" fmla="val 1868"/>
                <a:gd name="f48" fmla="val 1839"/>
                <a:gd name="f49" fmla="val 3183"/>
                <a:gd name="f50" fmla="val 1809"/>
                <a:gd name="f51" fmla="val 3181"/>
                <a:gd name="f52" fmla="val 1023"/>
                <a:gd name="f53" fmla="val 3169"/>
                <a:gd name="f54" fmla="val 380"/>
                <a:gd name="f55" fmla="val 2514"/>
                <a:gd name="f56" fmla="val 392"/>
                <a:gd name="f57" fmla="val 1716"/>
                <a:gd name="f58" fmla="val 426"/>
                <a:gd name="f59" fmla="val 948"/>
                <a:gd name="f60" fmla="val 1028"/>
                <a:gd name="f61" fmla="val 330"/>
                <a:gd name="f62" fmla="val 1792"/>
                <a:gd name="f63" fmla="val 1833"/>
                <a:gd name="f64" fmla="val 1874"/>
                <a:gd name="f65" fmla="val 332"/>
                <a:gd name="f66" fmla="val 1916"/>
                <a:gd name="f67" fmla="val 335"/>
                <a:gd name="f68" fmla="val 2619"/>
                <a:gd name="f69" fmla="val 371"/>
                <a:gd name="f70" fmla="val 3190"/>
                <a:gd name="f71" fmla="val 943"/>
                <a:gd name="f72" fmla="val 3250"/>
                <a:gd name="f73" fmla="val 1633"/>
                <a:gd name="f74" fmla="val 3285"/>
                <a:gd name="f75" fmla="val 1919"/>
                <a:gd name="f76" fmla="val 3214"/>
                <a:gd name="f77" fmla="val 2193"/>
                <a:gd name="f78" fmla="val 3095"/>
                <a:gd name="f79" fmla="val 2431"/>
                <a:gd name="f80" fmla="val 3059"/>
                <a:gd name="f81" fmla="val 2490"/>
                <a:gd name="f82" fmla="val 2574"/>
                <a:gd name="f83" fmla="val 3119"/>
                <a:gd name="f84" fmla="val 2633"/>
                <a:gd name="f85" fmla="val 3149"/>
                <a:gd name="f86" fmla="val 2663"/>
                <a:gd name="f87" fmla="val 3191"/>
                <a:gd name="f88" fmla="val 2678"/>
                <a:gd name="f89" fmla="val 3234"/>
                <a:gd name="f90" fmla="val 3295"/>
                <a:gd name="f91" fmla="val 3358"/>
                <a:gd name="f92" fmla="val 2648"/>
                <a:gd name="f93" fmla="val 3393"/>
                <a:gd name="f94" fmla="val 2586"/>
                <a:gd name="f95" fmla="val 3536"/>
                <a:gd name="f96" fmla="val 2324"/>
                <a:gd name="f97" fmla="val 2014"/>
                <a:gd name="f98" fmla="val 3583"/>
                <a:gd name="f99" fmla="val 1669"/>
                <a:gd name="f100" fmla="val 764"/>
                <a:gd name="f101" fmla="val 50"/>
                <a:gd name="f102" fmla="val 1904"/>
                <a:gd name="f103" fmla="val 2"/>
                <a:gd name="f104" fmla="val 1877"/>
                <a:gd name="f105" fmla="val 1849"/>
                <a:gd name="f106" fmla="*/ f0 1 3607"/>
                <a:gd name="f107" fmla="*/ f1 1 3542"/>
                <a:gd name="f108" fmla="val f2"/>
                <a:gd name="f109" fmla="val f3"/>
                <a:gd name="f110" fmla="val f4"/>
                <a:gd name="f111" fmla="+- f110 0 f108"/>
                <a:gd name="f112" fmla="+- f109 0 f108"/>
                <a:gd name="f113" fmla="*/ f112 1 3607"/>
                <a:gd name="f114" fmla="*/ f111 1 3542"/>
                <a:gd name="f115" fmla="*/ f108 1 f113"/>
                <a:gd name="f116" fmla="*/ f109 1 f113"/>
                <a:gd name="f117" fmla="*/ f108 1 f114"/>
                <a:gd name="f118" fmla="*/ f110 1 f114"/>
                <a:gd name="f119" fmla="*/ f115 f106 1"/>
                <a:gd name="f120" fmla="*/ f116 f106 1"/>
                <a:gd name="f121" fmla="*/ f118 f107 1"/>
                <a:gd name="f122" fmla="*/ f117 f10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9" t="f122" r="f120" b="f121"/>
              <a:pathLst>
                <a:path w="3606" h="354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5"/>
                  </a:cubicBezTo>
                  <a:cubicBezTo>
                    <a:pt x="f47" y="f45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1"/>
                  </a:cubicBezTo>
                  <a:cubicBezTo>
                    <a:pt x="f63" y="f61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0" y="f82"/>
                    <a:pt x="f83" y="f84"/>
                  </a:cubicBezTo>
                  <a:cubicBezTo>
                    <a:pt x="f85" y="f86"/>
                    <a:pt x="f87" y="f88"/>
                    <a:pt x="f89" y="f88"/>
                  </a:cubicBezTo>
                  <a:cubicBezTo>
                    <a:pt x="f90" y="f88"/>
                    <a:pt x="f91" y="f92"/>
                    <a:pt x="f93" y="f94"/>
                  </a:cubicBezTo>
                  <a:cubicBezTo>
                    <a:pt x="f95" y="f96"/>
                    <a:pt x="f3" y="f97"/>
                    <a:pt x="f98" y="f99"/>
                  </a:cubicBezTo>
                  <a:cubicBezTo>
                    <a:pt x="f95" y="f100"/>
                    <a:pt x="f30" y="f101"/>
                    <a:pt x="f102" y="f103"/>
                  </a:cubicBezTo>
                  <a:cubicBezTo>
                    <a:pt x="f104" y="f7"/>
                    <a:pt x="f105" y="f2"/>
                    <a:pt x="f5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1156;p84">
              <a:extLst>
                <a:ext uri="{FF2B5EF4-FFF2-40B4-BE49-F238E27FC236}">
                  <a16:creationId xmlns:a16="http://schemas.microsoft.com/office/drawing/2014/main" id="{BD1E4A5E-28C4-617E-7ADC-21BC5983F1B4}"/>
                </a:ext>
              </a:extLst>
            </p:cNvPr>
            <p:cNvSpPr/>
            <p:nvPr/>
          </p:nvSpPr>
          <p:spPr>
            <a:xfrm>
              <a:off x="2241697" y="3032086"/>
              <a:ext cx="44531" cy="440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29"/>
                <a:gd name="f4" fmla="val 918"/>
                <a:gd name="f5" fmla="val 465"/>
                <a:gd name="f6" fmla="val 1"/>
                <a:gd name="f7" fmla="val 203"/>
                <a:gd name="f8" fmla="val 453"/>
                <a:gd name="f9" fmla="val 715"/>
                <a:gd name="f10" fmla="*/ f0 1 929"/>
                <a:gd name="f11" fmla="*/ f1 1 918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929"/>
                <a:gd name="f18" fmla="*/ f15 1 918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929" h="918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4"/>
                    <a:pt x="f5" y="f4"/>
                  </a:cubicBezTo>
                  <a:cubicBezTo>
                    <a:pt x="f9" y="f4"/>
                    <a:pt x="f3" y="f9"/>
                    <a:pt x="f3" y="f8"/>
                  </a:cubicBezTo>
                  <a:cubicBezTo>
                    <a:pt x="f3" y="f7"/>
                    <a:pt x="f9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6" name="Google Shape;1157;p84">
            <a:extLst>
              <a:ext uri="{FF2B5EF4-FFF2-40B4-BE49-F238E27FC236}">
                <a16:creationId xmlns:a16="http://schemas.microsoft.com/office/drawing/2014/main" id="{C124999A-CEDB-5BD8-1A60-1EE762CC25A8}"/>
              </a:ext>
            </a:extLst>
          </p:cNvPr>
          <p:cNvGrpSpPr/>
          <p:nvPr/>
        </p:nvGrpSpPr>
        <p:grpSpPr>
          <a:xfrm>
            <a:off x="2896069" y="2892247"/>
            <a:ext cx="521162" cy="520622"/>
            <a:chOff x="2896069" y="2892247"/>
            <a:chExt cx="521162" cy="520622"/>
          </a:xfrm>
        </p:grpSpPr>
        <p:sp>
          <p:nvSpPr>
            <p:cNvPr id="17" name="Google Shape;1158;p84">
              <a:extLst>
                <a:ext uri="{FF2B5EF4-FFF2-40B4-BE49-F238E27FC236}">
                  <a16:creationId xmlns:a16="http://schemas.microsoft.com/office/drawing/2014/main" id="{0E6CF43E-9B74-12BB-606A-BC2296BD7E35}"/>
                </a:ext>
              </a:extLst>
            </p:cNvPr>
            <p:cNvSpPr/>
            <p:nvPr/>
          </p:nvSpPr>
          <p:spPr>
            <a:xfrm>
              <a:off x="2896069" y="2892247"/>
              <a:ext cx="521162" cy="5206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72"/>
                <a:gd name="f4" fmla="val 10860"/>
                <a:gd name="f5" fmla="val 5430"/>
                <a:gd name="f6" fmla="val 334"/>
                <a:gd name="f7" fmla="val 8252"/>
                <a:gd name="f8" fmla="val 10526"/>
                <a:gd name="f9" fmla="val 2608"/>
                <a:gd name="f10" fmla="val 8240"/>
                <a:gd name="f11" fmla="val 8228"/>
                <a:gd name="f12" fmla="val 10514"/>
                <a:gd name="f13" fmla="val 2620"/>
                <a:gd name="f14" fmla="val 346"/>
                <a:gd name="f15" fmla="val 1"/>
                <a:gd name="f16" fmla="val 3989"/>
                <a:gd name="f17" fmla="val 560"/>
                <a:gd name="f18" fmla="val 1596"/>
                <a:gd name="f19" fmla="val 1584"/>
                <a:gd name="f20" fmla="val 572"/>
                <a:gd name="f21" fmla="val 6871"/>
                <a:gd name="f22" fmla="val 9264"/>
                <a:gd name="f23" fmla="val 10300"/>
                <a:gd name="f24" fmla="val 10859"/>
                <a:gd name="f25" fmla="val 6882"/>
                <a:gd name="f26" fmla="val 9276"/>
                <a:gd name="f27" fmla="val 10871"/>
                <a:gd name="f28" fmla="*/ f0 1 10872"/>
                <a:gd name="f29" fmla="*/ f1 1 10860"/>
                <a:gd name="f30" fmla="val f2"/>
                <a:gd name="f31" fmla="val f3"/>
                <a:gd name="f32" fmla="val f4"/>
                <a:gd name="f33" fmla="+- f32 0 f30"/>
                <a:gd name="f34" fmla="+- f31 0 f30"/>
                <a:gd name="f35" fmla="*/ f34 1 10872"/>
                <a:gd name="f36" fmla="*/ f33 1 10860"/>
                <a:gd name="f37" fmla="*/ f30 1 f35"/>
                <a:gd name="f38" fmla="*/ f31 1 f35"/>
                <a:gd name="f39" fmla="*/ f30 1 f36"/>
                <a:gd name="f40" fmla="*/ f32 1 f36"/>
                <a:gd name="f41" fmla="*/ f37 f28 1"/>
                <a:gd name="f42" fmla="*/ f38 f28 1"/>
                <a:gd name="f43" fmla="*/ f40 f29 1"/>
                <a:gd name="f44" fmla="*/ f39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1" t="f44" r="f42" b="f43"/>
              <a:pathLst>
                <a:path w="10872" h="10860">
                  <a:moveTo>
                    <a:pt x="f5" y="f6"/>
                  </a:moveTo>
                  <a:cubicBezTo>
                    <a:pt x="f7" y="f6"/>
                    <a:pt x="f8" y="f9"/>
                    <a:pt x="f8" y="f5"/>
                  </a:cubicBezTo>
                  <a:cubicBezTo>
                    <a:pt x="f8" y="f10"/>
                    <a:pt x="f11" y="f12"/>
                    <a:pt x="f5" y="f12"/>
                  </a:cubicBezTo>
                  <a:cubicBezTo>
                    <a:pt x="f13" y="f12"/>
                    <a:pt x="f14" y="f10"/>
                    <a:pt x="f14" y="f5"/>
                  </a:cubicBezTo>
                  <a:cubicBezTo>
                    <a:pt x="f14" y="f9"/>
                    <a:pt x="f13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16" y="f15"/>
                    <a:pt x="f13" y="f17"/>
                    <a:pt x="f18" y="f19"/>
                  </a:cubicBezTo>
                  <a:cubicBezTo>
                    <a:pt x="f20" y="f13"/>
                    <a:pt x="f15" y="f16"/>
                    <a:pt x="f15" y="f5"/>
                  </a:cubicBezTo>
                  <a:cubicBezTo>
                    <a:pt x="f15" y="f21"/>
                    <a:pt x="f20" y="f10"/>
                    <a:pt x="f18" y="f22"/>
                  </a:cubicBezTo>
                  <a:cubicBezTo>
                    <a:pt x="f13" y="f23"/>
                    <a:pt x="f16" y="f24"/>
                    <a:pt x="f5" y="f24"/>
                  </a:cubicBezTo>
                  <a:cubicBezTo>
                    <a:pt x="f25" y="f24"/>
                    <a:pt x="f7" y="f23"/>
                    <a:pt x="f26" y="f22"/>
                  </a:cubicBezTo>
                  <a:cubicBezTo>
                    <a:pt x="f23" y="f10"/>
                    <a:pt x="f27" y="f21"/>
                    <a:pt x="f27" y="f5"/>
                  </a:cubicBezTo>
                  <a:cubicBezTo>
                    <a:pt x="f27" y="f16"/>
                    <a:pt x="f23" y="f13"/>
                    <a:pt x="f26" y="f19"/>
                  </a:cubicBezTo>
                  <a:cubicBezTo>
                    <a:pt x="f7" y="f17"/>
                    <a:pt x="f25" y="f15"/>
                    <a:pt x="f5" y="f15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1159;p84">
              <a:extLst>
                <a:ext uri="{FF2B5EF4-FFF2-40B4-BE49-F238E27FC236}">
                  <a16:creationId xmlns:a16="http://schemas.microsoft.com/office/drawing/2014/main" id="{54A95835-CF8D-0B80-A7BD-8E8B832704DF}"/>
                </a:ext>
              </a:extLst>
            </p:cNvPr>
            <p:cNvSpPr/>
            <p:nvPr/>
          </p:nvSpPr>
          <p:spPr>
            <a:xfrm>
              <a:off x="3015910" y="3100593"/>
              <a:ext cx="71999" cy="181544"/>
            </a:xfrm>
            <a:custGeom>
              <a:avLst/>
              <a:gdLst>
                <a:gd name="f0" fmla="val 180"/>
                <a:gd name="f1" fmla="val w"/>
                <a:gd name="f2" fmla="val h"/>
                <a:gd name="f3" fmla="val 0"/>
                <a:gd name="f4" fmla="val 1502"/>
                <a:gd name="f5" fmla="val 3787"/>
                <a:gd name="f6" fmla="val 1168"/>
                <a:gd name="f7" fmla="val 346"/>
                <a:gd name="f8" fmla="val 3430"/>
                <a:gd name="f9" fmla="val 358"/>
                <a:gd name="f10" fmla="val 1"/>
                <a:gd name="f11" fmla="val 96"/>
                <a:gd name="f12" fmla="val 72"/>
                <a:gd name="f13" fmla="val 179"/>
                <a:gd name="f14" fmla="val 3608"/>
                <a:gd name="f15" fmla="val 3703"/>
                <a:gd name="f16" fmla="val 1323"/>
                <a:gd name="f17" fmla="val 1418"/>
                <a:gd name="f18" fmla="val 1501"/>
                <a:gd name="f19" fmla="val 3715"/>
                <a:gd name="f20" fmla="val 1430"/>
                <a:gd name="f21" fmla="*/ f1 1 1502"/>
                <a:gd name="f22" fmla="*/ f2 1 3787"/>
                <a:gd name="f23" fmla="val f3"/>
                <a:gd name="f24" fmla="val f4"/>
                <a:gd name="f25" fmla="val f5"/>
                <a:gd name="f26" fmla="+- f25 0 f23"/>
                <a:gd name="f27" fmla="+- f24 0 f23"/>
                <a:gd name="f28" fmla="*/ f27 1 1502"/>
                <a:gd name="f29" fmla="*/ f26 1 3787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1502" h="3787">
                  <a:moveTo>
                    <a:pt x="f6" y="f7"/>
                  </a:moveTo>
                  <a:lnTo>
                    <a:pt x="f6" y="f8"/>
                  </a:lnTo>
                  <a:lnTo>
                    <a:pt x="f9" y="f8"/>
                  </a:lnTo>
                  <a:lnTo>
                    <a:pt x="f9" y="f7"/>
                  </a:lnTo>
                  <a:close/>
                  <a:moveTo>
                    <a:pt x="f0" y="f10"/>
                  </a:moveTo>
                  <a:cubicBezTo>
                    <a:pt x="f11" y="f10"/>
                    <a:pt x="f10" y="f12"/>
                    <a:pt x="f10" y="f13"/>
                  </a:cubicBezTo>
                  <a:lnTo>
                    <a:pt x="f10" y="f14"/>
                  </a:lnTo>
                  <a:cubicBezTo>
                    <a:pt x="f10" y="f15"/>
                    <a:pt x="f12" y="f5"/>
                    <a:pt x="f0" y="f5"/>
                  </a:cubicBezTo>
                  <a:lnTo>
                    <a:pt x="f16" y="f5"/>
                  </a:lnTo>
                  <a:cubicBezTo>
                    <a:pt x="f17" y="f5"/>
                    <a:pt x="f18" y="f19"/>
                    <a:pt x="f18" y="f14"/>
                  </a:cubicBezTo>
                  <a:lnTo>
                    <a:pt x="f18" y="f13"/>
                  </a:lnTo>
                  <a:cubicBezTo>
                    <a:pt x="f18" y="f12"/>
                    <a:pt x="f20" y="f10"/>
                    <a:pt x="f16" y="f10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1160;p84">
              <a:extLst>
                <a:ext uri="{FF2B5EF4-FFF2-40B4-BE49-F238E27FC236}">
                  <a16:creationId xmlns:a16="http://schemas.microsoft.com/office/drawing/2014/main" id="{783ED6FD-EC54-7C82-0917-B3A3C7D14C19}"/>
                </a:ext>
              </a:extLst>
            </p:cNvPr>
            <p:cNvSpPr/>
            <p:nvPr/>
          </p:nvSpPr>
          <p:spPr>
            <a:xfrm>
              <a:off x="3005075" y="3001838"/>
              <a:ext cx="82835" cy="8283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728"/>
                <a:gd name="f4" fmla="val 870"/>
                <a:gd name="f5" fmla="val 334"/>
                <a:gd name="f6" fmla="val 1156"/>
                <a:gd name="f7" fmla="val 1394"/>
                <a:gd name="f8" fmla="val 572"/>
                <a:gd name="f9" fmla="val 846"/>
                <a:gd name="f10" fmla="val 1132"/>
                <a:gd name="f11" fmla="val 1370"/>
                <a:gd name="f12" fmla="val 584"/>
                <a:gd name="f13" fmla="val 346"/>
                <a:gd name="f14" fmla="val 1"/>
                <a:gd name="f15" fmla="val 394"/>
                <a:gd name="f16" fmla="val 1346"/>
                <a:gd name="f17" fmla="val 1727"/>
                <a:gd name="f18" fmla="val 1334"/>
                <a:gd name="f19" fmla="*/ f0 1 1728"/>
                <a:gd name="f20" fmla="*/ f1 1 1728"/>
                <a:gd name="f21" fmla="val f2"/>
                <a:gd name="f22" fmla="val f3"/>
                <a:gd name="f23" fmla="+- f22 0 f21"/>
                <a:gd name="f24" fmla="*/ f23 1 1728"/>
                <a:gd name="f25" fmla="*/ f21 1 f24"/>
                <a:gd name="f26" fmla="*/ f22 1 f24"/>
                <a:gd name="f27" fmla="*/ f25 f19 1"/>
                <a:gd name="f28" fmla="*/ f26 f19 1"/>
                <a:gd name="f29" fmla="*/ f26 f20 1"/>
                <a:gd name="f30" fmla="*/ f25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1728" h="1728">
                  <a:moveTo>
                    <a:pt x="f4" y="f5"/>
                  </a:moveTo>
                  <a:cubicBezTo>
                    <a:pt x="f6" y="f5"/>
                    <a:pt x="f7" y="f8"/>
                    <a:pt x="f7" y="f9"/>
                  </a:cubicBezTo>
                  <a:cubicBezTo>
                    <a:pt x="f7" y="f10"/>
                    <a:pt x="f6" y="f11"/>
                    <a:pt x="f4" y="f11"/>
                  </a:cubicBezTo>
                  <a:cubicBezTo>
                    <a:pt x="f12" y="f11"/>
                    <a:pt x="f13" y="f10"/>
                    <a:pt x="f13" y="f9"/>
                  </a:cubicBezTo>
                  <a:cubicBezTo>
                    <a:pt x="f13" y="f8"/>
                    <a:pt x="f12" y="f5"/>
                    <a:pt x="f4" y="f5"/>
                  </a:cubicBezTo>
                  <a:close/>
                  <a:moveTo>
                    <a:pt x="f4" y="f14"/>
                  </a:moveTo>
                  <a:cubicBezTo>
                    <a:pt x="f15" y="f14"/>
                    <a:pt x="f14" y="f15"/>
                    <a:pt x="f14" y="f4"/>
                  </a:cubicBezTo>
                  <a:cubicBezTo>
                    <a:pt x="f14" y="f16"/>
                    <a:pt x="f15" y="f17"/>
                    <a:pt x="f4" y="f17"/>
                  </a:cubicBezTo>
                  <a:cubicBezTo>
                    <a:pt x="f16" y="f17"/>
                    <a:pt x="f17" y="f18"/>
                    <a:pt x="f17" y="f4"/>
                  </a:cubicBezTo>
                  <a:cubicBezTo>
                    <a:pt x="f17" y="f15"/>
                    <a:pt x="f16" y="f14"/>
                    <a:pt x="f4" y="f14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1161;p84">
              <a:extLst>
                <a:ext uri="{FF2B5EF4-FFF2-40B4-BE49-F238E27FC236}">
                  <a16:creationId xmlns:a16="http://schemas.microsoft.com/office/drawing/2014/main" id="{4D9F6E9B-EEF1-E98D-9244-151B96A11A87}"/>
                </a:ext>
              </a:extLst>
            </p:cNvPr>
            <p:cNvSpPr/>
            <p:nvPr/>
          </p:nvSpPr>
          <p:spPr>
            <a:xfrm>
              <a:off x="3125492" y="3100593"/>
              <a:ext cx="192993" cy="1815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26"/>
                <a:gd name="f4" fmla="val 3787"/>
                <a:gd name="f5" fmla="val 191"/>
                <a:gd name="f6" fmla="val 1"/>
                <a:gd name="f7" fmla="val 96"/>
                <a:gd name="f8" fmla="val 72"/>
                <a:gd name="f9" fmla="val 179"/>
                <a:gd name="f10" fmla="val 3608"/>
                <a:gd name="f11" fmla="val 3703"/>
                <a:gd name="f12" fmla="val 84"/>
                <a:gd name="f13" fmla="val 1334"/>
                <a:gd name="f14" fmla="val 1418"/>
                <a:gd name="f15" fmla="val 1513"/>
                <a:gd name="f16" fmla="val 3715"/>
                <a:gd name="f17" fmla="val 2382"/>
                <a:gd name="f18" fmla="val 1977"/>
                <a:gd name="f19" fmla="val 1596"/>
                <a:gd name="f20" fmla="val 1501"/>
                <a:gd name="f21" fmla="val 2037"/>
                <a:gd name="f22" fmla="val 2347"/>
                <a:gd name="f23" fmla="val 2477"/>
                <a:gd name="f24" fmla="val 1763"/>
                <a:gd name="f25" fmla="val 2525"/>
                <a:gd name="f26" fmla="val 2060"/>
                <a:gd name="f27" fmla="val 2537"/>
                <a:gd name="f28" fmla="val 2156"/>
                <a:gd name="f29" fmla="val 2608"/>
                <a:gd name="f30" fmla="val 2215"/>
                <a:gd name="f31" fmla="val 2692"/>
                <a:gd name="f32" fmla="val 2787"/>
                <a:gd name="f33" fmla="val 2870"/>
                <a:gd name="f34" fmla="val 2120"/>
                <a:gd name="f35" fmla="val 2847"/>
                <a:gd name="f36" fmla="val 2025"/>
                <a:gd name="f37" fmla="val 2763"/>
                <a:gd name="f38" fmla="val 1465"/>
                <a:gd name="f39" fmla="val 1155"/>
                <a:gd name="f40" fmla="val 2013"/>
                <a:gd name="f41" fmla="val 1156"/>
                <a:gd name="f42" fmla="val 1608"/>
                <a:gd name="f43" fmla="val 3430"/>
                <a:gd name="f44" fmla="val 346"/>
                <a:gd name="f45" fmla="val 358"/>
                <a:gd name="f46" fmla="val 918"/>
                <a:gd name="f47" fmla="val 572"/>
                <a:gd name="f48" fmla="val 632"/>
                <a:gd name="f49" fmla="val 930"/>
                <a:gd name="f50" fmla="val 679"/>
                <a:gd name="f51" fmla="val 977"/>
                <a:gd name="f52" fmla="val 715"/>
                <a:gd name="f53" fmla="val 1007"/>
                <a:gd name="f54" fmla="val 733"/>
                <a:gd name="f55" fmla="val 1043"/>
                <a:gd name="f56" fmla="val 742"/>
                <a:gd name="f57" fmla="val 1078"/>
                <a:gd name="f58" fmla="val 1114"/>
                <a:gd name="f59" fmla="val 1150"/>
                <a:gd name="f60" fmla="val 1180"/>
                <a:gd name="f61" fmla="val 1477"/>
                <a:gd name="f62" fmla="val 477"/>
                <a:gd name="f63" fmla="val 1835"/>
                <a:gd name="f64" fmla="val 2227"/>
                <a:gd name="f65" fmla="val 3204"/>
                <a:gd name="f66" fmla="val 3656"/>
                <a:gd name="f67" fmla="val 1191"/>
                <a:gd name="f68" fmla="val 2001"/>
                <a:gd name="f69" fmla="val 2775"/>
                <a:gd name="f70" fmla="val 2703"/>
                <a:gd name="f71" fmla="val 2597"/>
                <a:gd name="f72" fmla="val 3596"/>
                <a:gd name="f73" fmla="val 3691"/>
                <a:gd name="f74" fmla="val 3775"/>
                <a:gd name="f75" fmla="val 2704"/>
                <a:gd name="f76" fmla="val 3847"/>
                <a:gd name="f77" fmla="val 3942"/>
                <a:gd name="f78" fmla="val 4025"/>
                <a:gd name="f79" fmla="val 1989"/>
                <a:gd name="f80" fmla="val 810"/>
                <a:gd name="f81" fmla="val 3299"/>
                <a:gd name="f82" fmla="val 2239"/>
                <a:gd name="f83" fmla="val 1894"/>
                <a:gd name="f84" fmla="val 1573"/>
                <a:gd name="f85" fmla="val 1275"/>
                <a:gd name="f86" fmla="val 251"/>
                <a:gd name="f87" fmla="val 1204"/>
                <a:gd name="f88" fmla="val 1096"/>
                <a:gd name="f89" fmla="*/ f0 1 4026"/>
                <a:gd name="f90" fmla="*/ f1 1 3787"/>
                <a:gd name="f91" fmla="val f2"/>
                <a:gd name="f92" fmla="val f3"/>
                <a:gd name="f93" fmla="val f4"/>
                <a:gd name="f94" fmla="+- f93 0 f91"/>
                <a:gd name="f95" fmla="+- f92 0 f91"/>
                <a:gd name="f96" fmla="*/ f95 1 4026"/>
                <a:gd name="f97" fmla="*/ f94 1 3787"/>
                <a:gd name="f98" fmla="*/ f91 1 f96"/>
                <a:gd name="f99" fmla="*/ f92 1 f96"/>
                <a:gd name="f100" fmla="*/ f91 1 f97"/>
                <a:gd name="f101" fmla="*/ f93 1 f97"/>
                <a:gd name="f102" fmla="*/ f98 f89 1"/>
                <a:gd name="f103" fmla="*/ f99 f89 1"/>
                <a:gd name="f104" fmla="*/ f101 f90 1"/>
                <a:gd name="f105" fmla="*/ f100 f9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2" t="f105" r="f103" b="f104"/>
              <a:pathLst>
                <a:path w="4026" h="3787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12" y="f4"/>
                    <a:pt x="f5" y="f4"/>
                  </a:cubicBezTo>
                  <a:lnTo>
                    <a:pt x="f13" y="f4"/>
                  </a:lnTo>
                  <a:cubicBezTo>
                    <a:pt x="f14" y="f4"/>
                    <a:pt x="f15" y="f16"/>
                    <a:pt x="f15" y="f10"/>
                  </a:cubicBezTo>
                  <a:lnTo>
                    <a:pt x="f15" y="f17"/>
                  </a:lnTo>
                  <a:cubicBezTo>
                    <a:pt x="f15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34"/>
                    <a:pt x="f35" y="f36"/>
                  </a:cubicBezTo>
                  <a:cubicBezTo>
                    <a:pt x="f37" y="f38"/>
                    <a:pt x="f23" y="f39"/>
                    <a:pt x="f40" y="f39"/>
                  </a:cubicBezTo>
                  <a:cubicBezTo>
                    <a:pt x="f38" y="f39"/>
                    <a:pt x="f41" y="f42"/>
                    <a:pt x="f41" y="f17"/>
                  </a:cubicBezTo>
                  <a:lnTo>
                    <a:pt x="f41" y="f43"/>
                  </a:lnTo>
                  <a:lnTo>
                    <a:pt x="f44" y="f43"/>
                  </a:lnTo>
                  <a:lnTo>
                    <a:pt x="f44" y="f45"/>
                  </a:lnTo>
                  <a:lnTo>
                    <a:pt x="f46" y="f45"/>
                  </a:lnTo>
                  <a:lnTo>
                    <a:pt x="f46" y="f47"/>
                  </a:lnTo>
                  <a:cubicBezTo>
                    <a:pt x="f46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54"/>
                    <a:pt x="f60" y="f52"/>
                  </a:cubicBezTo>
                  <a:cubicBezTo>
                    <a:pt x="f61" y="f62"/>
                    <a:pt x="f63" y="f45"/>
                    <a:pt x="f64" y="f45"/>
                  </a:cubicBezTo>
                  <a:cubicBezTo>
                    <a:pt x="f65" y="f45"/>
                    <a:pt x="f66" y="f67"/>
                    <a:pt x="f66" y="f68"/>
                  </a:cubicBezTo>
                  <a:lnTo>
                    <a:pt x="f66" y="f43"/>
                  </a:lnTo>
                  <a:lnTo>
                    <a:pt x="f35" y="f43"/>
                  </a:lnTo>
                  <a:lnTo>
                    <a:pt x="f35" y="f33"/>
                  </a:lnTo>
                  <a:cubicBezTo>
                    <a:pt x="f35" y="f69"/>
                    <a:pt x="f69" y="f70"/>
                    <a:pt x="f31" y="f70"/>
                  </a:cubicBezTo>
                  <a:cubicBezTo>
                    <a:pt x="f71" y="f70"/>
                    <a:pt x="f25" y="f69"/>
                    <a:pt x="f25" y="f33"/>
                  </a:cubicBezTo>
                  <a:lnTo>
                    <a:pt x="f25" y="f72"/>
                  </a:lnTo>
                  <a:cubicBezTo>
                    <a:pt x="f25" y="f73"/>
                    <a:pt x="f71" y="f74"/>
                    <a:pt x="f75" y="f74"/>
                  </a:cubicBezTo>
                  <a:lnTo>
                    <a:pt x="f76" y="f74"/>
                  </a:lnTo>
                  <a:cubicBezTo>
                    <a:pt x="f77" y="f74"/>
                    <a:pt x="f78" y="f11"/>
                    <a:pt x="f78" y="f72"/>
                  </a:cubicBezTo>
                  <a:lnTo>
                    <a:pt x="f78" y="f79"/>
                  </a:lnTo>
                  <a:cubicBezTo>
                    <a:pt x="f78" y="f80"/>
                    <a:pt x="f81" y="f6"/>
                    <a:pt x="f82" y="f6"/>
                  </a:cubicBezTo>
                  <a:cubicBezTo>
                    <a:pt x="f83" y="f6"/>
                    <a:pt x="f84" y="f12"/>
                    <a:pt x="f85" y="f86"/>
                  </a:cubicBezTo>
                  <a:lnTo>
                    <a:pt x="f85" y="f9"/>
                  </a:lnTo>
                  <a:cubicBezTo>
                    <a:pt x="f85" y="f12"/>
                    <a:pt x="f87" y="f6"/>
                    <a:pt x="f88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21" name="Freeform 5">
            <a:extLst>
              <a:ext uri="{FF2B5EF4-FFF2-40B4-BE49-F238E27FC236}">
                <a16:creationId xmlns:a16="http://schemas.microsoft.com/office/drawing/2014/main" id="{E54B15E6-341F-64F1-0095-1254BA49ACBA}"/>
              </a:ext>
            </a:extLst>
          </p:cNvPr>
          <p:cNvSpPr/>
          <p:nvPr/>
        </p:nvSpPr>
        <p:spPr>
          <a:xfrm>
            <a:off x="1370548" y="3793159"/>
            <a:ext cx="1640927" cy="9388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9"/>
              <a:gd name="f7" fmla="val 221"/>
              <a:gd name="f8" fmla="val 318"/>
              <a:gd name="f9" fmla="val 96"/>
              <a:gd name="f10" fmla="val 342"/>
              <a:gd name="f11" fmla="val 88"/>
              <a:gd name="f12" fmla="val 365"/>
              <a:gd name="f13" fmla="val 81"/>
              <a:gd name="f14" fmla="val 74"/>
              <a:gd name="f15" fmla="val 71"/>
              <a:gd name="f16" fmla="val 68"/>
              <a:gd name="f17" fmla="val 66"/>
              <a:gd name="f18" fmla="val 378"/>
              <a:gd name="f19" fmla="val 62"/>
              <a:gd name="f20" fmla="val 368"/>
              <a:gd name="f21" fmla="val 56"/>
              <a:gd name="f22" fmla="val 357"/>
              <a:gd name="f23" fmla="val 55"/>
              <a:gd name="f24" fmla="val 327"/>
              <a:gd name="f25" fmla="val 51"/>
              <a:gd name="f26" fmla="val 299"/>
              <a:gd name="f27" fmla="val 272"/>
              <a:gd name="f28" fmla="val 261"/>
              <a:gd name="f29" fmla="val 73"/>
              <a:gd name="f30" fmla="val 242"/>
              <a:gd name="f31" fmla="val 233"/>
              <a:gd name="f32" fmla="val 191"/>
              <a:gd name="f33" fmla="val 38"/>
              <a:gd name="f34" fmla="val 170"/>
              <a:gd name="f35" fmla="val 36"/>
              <a:gd name="f36" fmla="val 127"/>
              <a:gd name="f37" fmla="val 123"/>
              <a:gd name="f38" fmla="val 65"/>
              <a:gd name="f39" fmla="val 115"/>
              <a:gd name="f40" fmla="val 63"/>
              <a:gd name="f41" fmla="val 111"/>
              <a:gd name="f42" fmla="val 60"/>
              <a:gd name="f43" fmla="val 108"/>
              <a:gd name="f44" fmla="val 58"/>
              <a:gd name="f45" fmla="val 107"/>
              <a:gd name="f46" fmla="val 105"/>
              <a:gd name="f47" fmla="val 47"/>
              <a:gd name="f48" fmla="val 110"/>
              <a:gd name="f49" fmla="val 45"/>
              <a:gd name="f50" fmla="val 114"/>
              <a:gd name="f51" fmla="val 43"/>
              <a:gd name="f52" fmla="val 119"/>
              <a:gd name="f53" fmla="val 129"/>
              <a:gd name="f54" fmla="val 41"/>
              <a:gd name="f55" fmla="val 139"/>
              <a:gd name="f56" fmla="val 40"/>
              <a:gd name="f57" fmla="val 149"/>
              <a:gd name="f58" fmla="val 39"/>
              <a:gd name="f59" fmla="val 37"/>
              <a:gd name="f60" fmla="val 35"/>
              <a:gd name="f61" fmla="val 33"/>
              <a:gd name="f62" fmla="val 140"/>
              <a:gd name="f63" fmla="val 131"/>
              <a:gd name="f64" fmla="val 34"/>
              <a:gd name="f65" fmla="val 125"/>
              <a:gd name="f66" fmla="val 26"/>
              <a:gd name="f67" fmla="val 17"/>
              <a:gd name="f68" fmla="val 121"/>
              <a:gd name="f69" fmla="val 14"/>
              <a:gd name="f70" fmla="val 112"/>
              <a:gd name="f71" fmla="val 9"/>
              <a:gd name="f72" fmla="val 98"/>
              <a:gd name="f73" fmla="val 91"/>
              <a:gd name="f74" fmla="val 3"/>
              <a:gd name="f75" fmla="val 12"/>
              <a:gd name="f76" fmla="val 87"/>
              <a:gd name="f77" fmla="val 64"/>
              <a:gd name="f78" fmla="val 92"/>
              <a:gd name="f79" fmla="val 97"/>
              <a:gd name="f80" fmla="val 101"/>
              <a:gd name="f81" fmla="val 104"/>
              <a:gd name="f82" fmla="val 90"/>
              <a:gd name="f83" fmla="val 84"/>
              <a:gd name="f84" fmla="val 109"/>
              <a:gd name="f85" fmla="val 78"/>
              <a:gd name="f86" fmla="val 53"/>
              <a:gd name="f87" fmla="val 28"/>
              <a:gd name="f88" fmla="val 15"/>
              <a:gd name="f89" fmla="val 151"/>
              <a:gd name="f90" fmla="val 181"/>
              <a:gd name="f91" fmla="val 21"/>
              <a:gd name="f92" fmla="val 199"/>
              <a:gd name="f93" fmla="val 217"/>
              <a:gd name="f94" fmla="val 70"/>
              <a:gd name="f95" fmla="val 220"/>
              <a:gd name="f96" fmla="val 205"/>
              <a:gd name="f97" fmla="val 113"/>
              <a:gd name="f98" fmla="val 190"/>
              <a:gd name="f99" fmla="val 162"/>
              <a:gd name="f100" fmla="val 136"/>
              <a:gd name="f101" fmla="val 130"/>
              <a:gd name="f102" fmla="val 103"/>
              <a:gd name="f103" fmla="val 116"/>
              <a:gd name="f104" fmla="val 106"/>
              <a:gd name="f105" fmla="val 118"/>
              <a:gd name="f106" fmla="val 126"/>
              <a:gd name="f107" fmla="val 128"/>
              <a:gd name="f108" fmla="val 153"/>
              <a:gd name="f109" fmla="val 133"/>
              <a:gd name="f110" fmla="val 132"/>
              <a:gd name="f111" fmla="val 161"/>
              <a:gd name="f112" fmla="val 171"/>
              <a:gd name="f113" fmla="val 182"/>
              <a:gd name="f114" fmla="val 215"/>
              <a:gd name="f115" fmla="val 240"/>
              <a:gd name="f116" fmla="val 263"/>
              <a:gd name="f117" fmla="val 159"/>
              <a:gd name="f118" fmla="val 268"/>
              <a:gd name="f119" fmla="val 283"/>
              <a:gd name="f120" fmla="val 211"/>
              <a:gd name="f121" fmla="val 312"/>
              <a:gd name="f122" fmla="val 218"/>
              <a:gd name="f123" fmla="val 311"/>
              <a:gd name="f124" fmla="val 219"/>
              <a:gd name="f125" fmla="val 310"/>
              <a:gd name="f126" fmla="val 309"/>
              <a:gd name="f127" fmla="val 332"/>
              <a:gd name="f128" fmla="val 331"/>
              <a:gd name="f129" fmla="val 330"/>
              <a:gd name="f130" fmla="val 334"/>
              <a:gd name="f131" fmla="val 336"/>
              <a:gd name="f132" fmla="val 216"/>
              <a:gd name="f133" fmla="val 339"/>
              <a:gd name="f134" fmla="val 366"/>
              <a:gd name="f135" fmla="val 203"/>
              <a:gd name="f136" fmla="val 377"/>
              <a:gd name="f137" fmla="val 186"/>
              <a:gd name="f138" fmla="val 376"/>
              <a:gd name="f139" fmla="val 160"/>
              <a:gd name="f140" fmla="val 375"/>
              <a:gd name="f141" fmla="val 138"/>
              <a:gd name="f142" fmla="val 361"/>
              <a:gd name="f143" fmla="val 340"/>
              <a:gd name="f144" fmla="val 317"/>
              <a:gd name="f145" fmla="val 296"/>
              <a:gd name="f146" fmla="val 276"/>
              <a:gd name="f147" fmla="val 273"/>
              <a:gd name="f148" fmla="val 135"/>
              <a:gd name="f149" fmla="val 137"/>
              <a:gd name="f150" fmla="val 264"/>
              <a:gd name="f151" fmla="val 262"/>
              <a:gd name="f152" fmla="val 134"/>
              <a:gd name="f153" fmla="val 269"/>
              <a:gd name="f154" fmla="val 295"/>
              <a:gd name="f155" fmla="val 204"/>
              <a:gd name="f156" fmla="val 192"/>
              <a:gd name="f157" fmla="val 19"/>
              <a:gd name="f158" fmla="val 179"/>
              <a:gd name="f159" fmla="val 158"/>
              <a:gd name="f160" fmla="val 24"/>
              <a:gd name="f161" fmla="val 82"/>
              <a:gd name="f162" fmla="val 146"/>
              <a:gd name="f163" fmla="val 54"/>
              <a:gd name="f164" fmla="val 150"/>
              <a:gd name="f165" fmla="val 49"/>
              <a:gd name="f166" fmla="val 156"/>
              <a:gd name="f167" fmla="val 164"/>
              <a:gd name="f168" fmla="val 57"/>
              <a:gd name="f169" fmla="val 61"/>
              <a:gd name="f170" fmla="val 79"/>
              <a:gd name="f171" fmla="val 83"/>
              <a:gd name="f172" fmla="val 143"/>
              <a:gd name="f173" fmla="val 89"/>
              <a:gd name="f174" fmla="val 157"/>
              <a:gd name="f175" fmla="val 175"/>
              <a:gd name="f176" fmla="val 333"/>
              <a:gd name="f177" fmla="val 329"/>
              <a:gd name="f178" fmla="val 155"/>
              <a:gd name="f179" fmla="val 323"/>
              <a:gd name="f180" fmla="val 307"/>
              <a:gd name="f181" fmla="val 297"/>
              <a:gd name="f182" fmla="val 284"/>
              <a:gd name="f183" fmla="val 147"/>
              <a:gd name="f184" fmla="val 302"/>
              <a:gd name="f185" fmla="val 122"/>
              <a:gd name="f186" fmla="val 319"/>
              <a:gd name="f187" fmla="val 117"/>
              <a:gd name="f188" fmla="val 338"/>
              <a:gd name="f189" fmla="val 356"/>
              <a:gd name="f190" fmla="val 172"/>
              <a:gd name="f191" fmla="val 320"/>
              <a:gd name="f192" fmla="val 286"/>
              <a:gd name="f193" fmla="val 281"/>
              <a:gd name="f194" fmla="val 293"/>
              <a:gd name="f195" fmla="val 167"/>
              <a:gd name="f196" fmla="val 173"/>
              <a:gd name="f197" fmla="val 174"/>
              <a:gd name="f198" fmla="val 324"/>
              <a:gd name="f199" fmla="+- 0 0 -90"/>
              <a:gd name="f200" fmla="*/ f3 1 389"/>
              <a:gd name="f201" fmla="*/ f4 1 221"/>
              <a:gd name="f202" fmla="val f5"/>
              <a:gd name="f203" fmla="val f6"/>
              <a:gd name="f204" fmla="val f7"/>
              <a:gd name="f205" fmla="*/ f199 f0 1"/>
              <a:gd name="f206" fmla="+- f204 0 f202"/>
              <a:gd name="f207" fmla="+- f203 0 f202"/>
              <a:gd name="f208" fmla="*/ f205 1 f2"/>
              <a:gd name="f209" fmla="*/ f207 1 389"/>
              <a:gd name="f210" fmla="*/ f206 1 221"/>
              <a:gd name="f211" fmla="*/ 318 f207 1"/>
              <a:gd name="f212" fmla="*/ 96 f206 1"/>
              <a:gd name="f213" fmla="*/ 389 f207 1"/>
              <a:gd name="f214" fmla="*/ 74 f206 1"/>
              <a:gd name="f215" fmla="*/ 66 f206 1"/>
              <a:gd name="f216" fmla="*/ 357 f207 1"/>
              <a:gd name="f217" fmla="*/ 55 f206 1"/>
              <a:gd name="f218" fmla="*/ 272 f207 1"/>
              <a:gd name="f219" fmla="*/ 68 f206 1"/>
              <a:gd name="f220" fmla="*/ 233 f207 1"/>
              <a:gd name="f221" fmla="*/ 127 f207 1"/>
              <a:gd name="f222" fmla="*/ 62 f206 1"/>
              <a:gd name="f223" fmla="*/ 111 f207 1"/>
              <a:gd name="f224" fmla="*/ 60 f206 1"/>
              <a:gd name="f225" fmla="*/ 105 f207 1"/>
              <a:gd name="f226" fmla="*/ 47 f206 1"/>
              <a:gd name="f227" fmla="*/ 119 f207 1"/>
              <a:gd name="f228" fmla="*/ 43 f206 1"/>
              <a:gd name="f229" fmla="*/ 149 f207 1"/>
              <a:gd name="f230" fmla="*/ 39 f206 1"/>
              <a:gd name="f231" fmla="*/ 33 f206 1"/>
              <a:gd name="f232" fmla="*/ 34 f206 1"/>
              <a:gd name="f233" fmla="*/ 121 f207 1"/>
              <a:gd name="f234" fmla="*/ 14 f206 1"/>
              <a:gd name="f235" fmla="*/ 91 f207 1"/>
              <a:gd name="f236" fmla="*/ 3 f206 1"/>
              <a:gd name="f237" fmla="*/ 47 f207 1"/>
              <a:gd name="f238" fmla="*/ 87 f206 1"/>
              <a:gd name="f239" fmla="*/ 98 f207 1"/>
              <a:gd name="f240" fmla="*/ 101 f206 1"/>
              <a:gd name="f241" fmla="*/ 96 f207 1"/>
              <a:gd name="f242" fmla="*/ 110 f206 1"/>
              <a:gd name="f243" fmla="*/ 78 f207 1"/>
              <a:gd name="f244" fmla="*/ 108 f206 1"/>
              <a:gd name="f245" fmla="*/ 15 f207 1"/>
              <a:gd name="f246" fmla="*/ 129 f206 1"/>
              <a:gd name="f247" fmla="*/ 21 f207 1"/>
              <a:gd name="f248" fmla="*/ 199 f206 1"/>
              <a:gd name="f249" fmla="*/ 205 f206 1"/>
              <a:gd name="f250" fmla="*/ 110 f207 1"/>
              <a:gd name="f251" fmla="*/ 136 f206 1"/>
              <a:gd name="f252" fmla="*/ 103 f207 1"/>
              <a:gd name="f253" fmla="*/ 116 f206 1"/>
              <a:gd name="f254" fmla="*/ 113 f207 1"/>
              <a:gd name="f255" fmla="*/ 113 f206 1"/>
              <a:gd name="f256" fmla="*/ 128 f207 1"/>
              <a:gd name="f257" fmla="*/ 153 f206 1"/>
              <a:gd name="f258" fmla="*/ 161 f207 1"/>
              <a:gd name="f259" fmla="*/ 181 f206 1"/>
              <a:gd name="f260" fmla="*/ 191 f207 1"/>
              <a:gd name="f261" fmla="*/ 182 f206 1"/>
              <a:gd name="f262" fmla="*/ 263 f207 1"/>
              <a:gd name="f263" fmla="*/ 159 f206 1"/>
              <a:gd name="f264" fmla="*/ 312 f207 1"/>
              <a:gd name="f265" fmla="*/ 218 f206 1"/>
              <a:gd name="f266" fmla="*/ 309 f207 1"/>
              <a:gd name="f267" fmla="*/ 221 f206 1"/>
              <a:gd name="f268" fmla="*/ 332 f207 1"/>
              <a:gd name="f269" fmla="*/ 330 f207 1"/>
              <a:gd name="f270" fmla="*/ 220 f206 1"/>
              <a:gd name="f271" fmla="*/ 339 f207 1"/>
              <a:gd name="f272" fmla="*/ 215 f206 1"/>
              <a:gd name="f273" fmla="*/ 376 f207 1"/>
              <a:gd name="f274" fmla="*/ 160 f206 1"/>
              <a:gd name="f275" fmla="*/ 340 f207 1"/>
              <a:gd name="f276" fmla="*/ 111 f206 1"/>
              <a:gd name="f277" fmla="*/ 276 f207 1"/>
              <a:gd name="f278" fmla="*/ 131 f206 1"/>
              <a:gd name="f279" fmla="*/ 264 f207 1"/>
              <a:gd name="f280" fmla="*/ 139 f206 1"/>
              <a:gd name="f281" fmla="*/ 261 f207 1"/>
              <a:gd name="f282" fmla="*/ 134 f206 1"/>
              <a:gd name="f283" fmla="*/ 88 f207 1"/>
              <a:gd name="f284" fmla="*/ 190 f206 1"/>
              <a:gd name="f285" fmla="*/ 35 f207 1"/>
              <a:gd name="f286" fmla="*/ 192 f206 1"/>
              <a:gd name="f287" fmla="*/ 24 f207 1"/>
              <a:gd name="f288" fmla="*/ 140 f206 1"/>
              <a:gd name="f289" fmla="*/ 82 f207 1"/>
              <a:gd name="f290" fmla="*/ 125 f206 1"/>
              <a:gd name="f291" fmla="*/ 58 f207 1"/>
              <a:gd name="f292" fmla="*/ 146 f206 1"/>
              <a:gd name="f293" fmla="*/ 49 f207 1"/>
              <a:gd name="f294" fmla="*/ 161 f206 1"/>
              <a:gd name="f295" fmla="*/ 61 f207 1"/>
              <a:gd name="f296" fmla="*/ 171 f206 1"/>
              <a:gd name="f297" fmla="*/ 73 f207 1"/>
              <a:gd name="f298" fmla="*/ 89 f207 1"/>
              <a:gd name="f299" fmla="*/ 132 f206 1"/>
              <a:gd name="f300" fmla="*/ 333 f207 1"/>
              <a:gd name="f301" fmla="*/ 317 f207 1"/>
              <a:gd name="f302" fmla="*/ 151 f206 1"/>
              <a:gd name="f303" fmla="*/ 284 f207 1"/>
              <a:gd name="f304" fmla="*/ 147 f206 1"/>
              <a:gd name="f305" fmla="*/ 338 f207 1"/>
              <a:gd name="f306" fmla="*/ 126 f206 1"/>
              <a:gd name="f307" fmla="*/ 361 f207 1"/>
              <a:gd name="f308" fmla="*/ 172 f206 1"/>
              <a:gd name="f309" fmla="*/ 320 f207 1"/>
              <a:gd name="f310" fmla="*/ 204 f206 1"/>
              <a:gd name="f311" fmla="*/ 281 f207 1"/>
              <a:gd name="f312" fmla="*/ 164 f206 1"/>
              <a:gd name="f313" fmla="*/ 311 f207 1"/>
              <a:gd name="f314" fmla="*/ 173 f206 1"/>
              <a:gd name="f315" fmla="*/ 329 f207 1"/>
              <a:gd name="f316" fmla="+- f208 0 f1"/>
              <a:gd name="f317" fmla="*/ f211 1 389"/>
              <a:gd name="f318" fmla="*/ f212 1 221"/>
              <a:gd name="f319" fmla="*/ f213 1 389"/>
              <a:gd name="f320" fmla="*/ f214 1 221"/>
              <a:gd name="f321" fmla="*/ f215 1 221"/>
              <a:gd name="f322" fmla="*/ f216 1 389"/>
              <a:gd name="f323" fmla="*/ f217 1 221"/>
              <a:gd name="f324" fmla="*/ f218 1 389"/>
              <a:gd name="f325" fmla="*/ f219 1 221"/>
              <a:gd name="f326" fmla="*/ f220 1 389"/>
              <a:gd name="f327" fmla="*/ f221 1 389"/>
              <a:gd name="f328" fmla="*/ f222 1 221"/>
              <a:gd name="f329" fmla="*/ f223 1 389"/>
              <a:gd name="f330" fmla="*/ f224 1 221"/>
              <a:gd name="f331" fmla="*/ f225 1 389"/>
              <a:gd name="f332" fmla="*/ f226 1 221"/>
              <a:gd name="f333" fmla="*/ f227 1 389"/>
              <a:gd name="f334" fmla="*/ f228 1 221"/>
              <a:gd name="f335" fmla="*/ f229 1 389"/>
              <a:gd name="f336" fmla="*/ f230 1 221"/>
              <a:gd name="f337" fmla="*/ f231 1 221"/>
              <a:gd name="f338" fmla="*/ f232 1 221"/>
              <a:gd name="f339" fmla="*/ f233 1 389"/>
              <a:gd name="f340" fmla="*/ f234 1 221"/>
              <a:gd name="f341" fmla="*/ f235 1 389"/>
              <a:gd name="f342" fmla="*/ f236 1 221"/>
              <a:gd name="f343" fmla="*/ f237 1 389"/>
              <a:gd name="f344" fmla="*/ f238 1 221"/>
              <a:gd name="f345" fmla="*/ f239 1 389"/>
              <a:gd name="f346" fmla="*/ f240 1 221"/>
              <a:gd name="f347" fmla="*/ f241 1 389"/>
              <a:gd name="f348" fmla="*/ f242 1 221"/>
              <a:gd name="f349" fmla="*/ f243 1 389"/>
              <a:gd name="f350" fmla="*/ f244 1 221"/>
              <a:gd name="f351" fmla="*/ f245 1 389"/>
              <a:gd name="f352" fmla="*/ f246 1 221"/>
              <a:gd name="f353" fmla="*/ f247 1 389"/>
              <a:gd name="f354" fmla="*/ f248 1 221"/>
              <a:gd name="f355" fmla="*/ f249 1 221"/>
              <a:gd name="f356" fmla="*/ f250 1 389"/>
              <a:gd name="f357" fmla="*/ f251 1 221"/>
              <a:gd name="f358" fmla="*/ f252 1 389"/>
              <a:gd name="f359" fmla="*/ f253 1 221"/>
              <a:gd name="f360" fmla="*/ f254 1 389"/>
              <a:gd name="f361" fmla="*/ f255 1 221"/>
              <a:gd name="f362" fmla="*/ f256 1 389"/>
              <a:gd name="f363" fmla="*/ f257 1 221"/>
              <a:gd name="f364" fmla="*/ f258 1 389"/>
              <a:gd name="f365" fmla="*/ f259 1 221"/>
              <a:gd name="f366" fmla="*/ f260 1 389"/>
              <a:gd name="f367" fmla="*/ f261 1 221"/>
              <a:gd name="f368" fmla="*/ f262 1 389"/>
              <a:gd name="f369" fmla="*/ f263 1 221"/>
              <a:gd name="f370" fmla="*/ f264 1 389"/>
              <a:gd name="f371" fmla="*/ f265 1 221"/>
              <a:gd name="f372" fmla="*/ f266 1 389"/>
              <a:gd name="f373" fmla="*/ f267 1 221"/>
              <a:gd name="f374" fmla="*/ f268 1 389"/>
              <a:gd name="f375" fmla="*/ f269 1 389"/>
              <a:gd name="f376" fmla="*/ f270 1 221"/>
              <a:gd name="f377" fmla="*/ f271 1 389"/>
              <a:gd name="f378" fmla="*/ f272 1 221"/>
              <a:gd name="f379" fmla="*/ f273 1 389"/>
              <a:gd name="f380" fmla="*/ f274 1 221"/>
              <a:gd name="f381" fmla="*/ f275 1 389"/>
              <a:gd name="f382" fmla="*/ f276 1 221"/>
              <a:gd name="f383" fmla="*/ f277 1 389"/>
              <a:gd name="f384" fmla="*/ f278 1 221"/>
              <a:gd name="f385" fmla="*/ f279 1 389"/>
              <a:gd name="f386" fmla="*/ f280 1 221"/>
              <a:gd name="f387" fmla="*/ f281 1 389"/>
              <a:gd name="f388" fmla="*/ f282 1 221"/>
              <a:gd name="f389" fmla="*/ f283 1 389"/>
              <a:gd name="f390" fmla="*/ f284 1 221"/>
              <a:gd name="f391" fmla="*/ f285 1 389"/>
              <a:gd name="f392" fmla="*/ f286 1 221"/>
              <a:gd name="f393" fmla="*/ f287 1 389"/>
              <a:gd name="f394" fmla="*/ f288 1 221"/>
              <a:gd name="f395" fmla="*/ f289 1 389"/>
              <a:gd name="f396" fmla="*/ f290 1 221"/>
              <a:gd name="f397" fmla="*/ f291 1 389"/>
              <a:gd name="f398" fmla="*/ f292 1 221"/>
              <a:gd name="f399" fmla="*/ f293 1 389"/>
              <a:gd name="f400" fmla="*/ f294 1 221"/>
              <a:gd name="f401" fmla="*/ f295 1 389"/>
              <a:gd name="f402" fmla="*/ f296 1 221"/>
              <a:gd name="f403" fmla="*/ f297 1 389"/>
              <a:gd name="f404" fmla="*/ f298 1 389"/>
              <a:gd name="f405" fmla="*/ f299 1 221"/>
              <a:gd name="f406" fmla="*/ f300 1 389"/>
              <a:gd name="f407" fmla="*/ f301 1 389"/>
              <a:gd name="f408" fmla="*/ f302 1 221"/>
              <a:gd name="f409" fmla="*/ f303 1 389"/>
              <a:gd name="f410" fmla="*/ f304 1 221"/>
              <a:gd name="f411" fmla="*/ f305 1 389"/>
              <a:gd name="f412" fmla="*/ f306 1 221"/>
              <a:gd name="f413" fmla="*/ f307 1 389"/>
              <a:gd name="f414" fmla="*/ f308 1 221"/>
              <a:gd name="f415" fmla="*/ f309 1 389"/>
              <a:gd name="f416" fmla="*/ f310 1 221"/>
              <a:gd name="f417" fmla="*/ f311 1 389"/>
              <a:gd name="f418" fmla="*/ f312 1 221"/>
              <a:gd name="f419" fmla="*/ f313 1 389"/>
              <a:gd name="f420" fmla="*/ f314 1 221"/>
              <a:gd name="f421" fmla="*/ f315 1 389"/>
              <a:gd name="f422" fmla="*/ 0 1 f209"/>
              <a:gd name="f423" fmla="*/ f203 1 f209"/>
              <a:gd name="f424" fmla="*/ 0 1 f210"/>
              <a:gd name="f425" fmla="*/ f204 1 f210"/>
              <a:gd name="f426" fmla="*/ f317 1 f209"/>
              <a:gd name="f427" fmla="*/ f318 1 f210"/>
              <a:gd name="f428" fmla="*/ f319 1 f209"/>
              <a:gd name="f429" fmla="*/ f320 1 f210"/>
              <a:gd name="f430" fmla="*/ f321 1 f210"/>
              <a:gd name="f431" fmla="*/ f322 1 f209"/>
              <a:gd name="f432" fmla="*/ f323 1 f210"/>
              <a:gd name="f433" fmla="*/ f324 1 f209"/>
              <a:gd name="f434" fmla="*/ f325 1 f210"/>
              <a:gd name="f435" fmla="*/ f326 1 f209"/>
              <a:gd name="f436" fmla="*/ f327 1 f209"/>
              <a:gd name="f437" fmla="*/ f328 1 f210"/>
              <a:gd name="f438" fmla="*/ f329 1 f209"/>
              <a:gd name="f439" fmla="*/ f330 1 f210"/>
              <a:gd name="f440" fmla="*/ f331 1 f209"/>
              <a:gd name="f441" fmla="*/ f332 1 f210"/>
              <a:gd name="f442" fmla="*/ f333 1 f209"/>
              <a:gd name="f443" fmla="*/ f334 1 f210"/>
              <a:gd name="f444" fmla="*/ f335 1 f209"/>
              <a:gd name="f445" fmla="*/ f336 1 f210"/>
              <a:gd name="f446" fmla="*/ f337 1 f210"/>
              <a:gd name="f447" fmla="*/ f338 1 f210"/>
              <a:gd name="f448" fmla="*/ f339 1 f209"/>
              <a:gd name="f449" fmla="*/ f340 1 f210"/>
              <a:gd name="f450" fmla="*/ f341 1 f209"/>
              <a:gd name="f451" fmla="*/ f342 1 f210"/>
              <a:gd name="f452" fmla="*/ f343 1 f209"/>
              <a:gd name="f453" fmla="*/ f344 1 f210"/>
              <a:gd name="f454" fmla="*/ f345 1 f209"/>
              <a:gd name="f455" fmla="*/ f346 1 f210"/>
              <a:gd name="f456" fmla="*/ f347 1 f209"/>
              <a:gd name="f457" fmla="*/ f348 1 f210"/>
              <a:gd name="f458" fmla="*/ f349 1 f209"/>
              <a:gd name="f459" fmla="*/ f350 1 f210"/>
              <a:gd name="f460" fmla="*/ f351 1 f209"/>
              <a:gd name="f461" fmla="*/ f352 1 f210"/>
              <a:gd name="f462" fmla="*/ f353 1 f209"/>
              <a:gd name="f463" fmla="*/ f354 1 f210"/>
              <a:gd name="f464" fmla="*/ f355 1 f210"/>
              <a:gd name="f465" fmla="*/ f356 1 f209"/>
              <a:gd name="f466" fmla="*/ f357 1 f210"/>
              <a:gd name="f467" fmla="*/ f358 1 f209"/>
              <a:gd name="f468" fmla="*/ f359 1 f210"/>
              <a:gd name="f469" fmla="*/ f360 1 f209"/>
              <a:gd name="f470" fmla="*/ f361 1 f210"/>
              <a:gd name="f471" fmla="*/ f362 1 f209"/>
              <a:gd name="f472" fmla="*/ f363 1 f210"/>
              <a:gd name="f473" fmla="*/ f364 1 f209"/>
              <a:gd name="f474" fmla="*/ f365 1 f210"/>
              <a:gd name="f475" fmla="*/ f366 1 f209"/>
              <a:gd name="f476" fmla="*/ f367 1 f210"/>
              <a:gd name="f477" fmla="*/ f368 1 f209"/>
              <a:gd name="f478" fmla="*/ f369 1 f210"/>
              <a:gd name="f479" fmla="*/ f370 1 f209"/>
              <a:gd name="f480" fmla="*/ f371 1 f210"/>
              <a:gd name="f481" fmla="*/ f372 1 f209"/>
              <a:gd name="f482" fmla="*/ f373 1 f210"/>
              <a:gd name="f483" fmla="*/ f374 1 f209"/>
              <a:gd name="f484" fmla="*/ f375 1 f209"/>
              <a:gd name="f485" fmla="*/ f376 1 f210"/>
              <a:gd name="f486" fmla="*/ f377 1 f209"/>
              <a:gd name="f487" fmla="*/ f378 1 f210"/>
              <a:gd name="f488" fmla="*/ f379 1 f209"/>
              <a:gd name="f489" fmla="*/ f380 1 f210"/>
              <a:gd name="f490" fmla="*/ f381 1 f209"/>
              <a:gd name="f491" fmla="*/ f382 1 f210"/>
              <a:gd name="f492" fmla="*/ f383 1 f209"/>
              <a:gd name="f493" fmla="*/ f384 1 f210"/>
              <a:gd name="f494" fmla="*/ f385 1 f209"/>
              <a:gd name="f495" fmla="*/ f386 1 f210"/>
              <a:gd name="f496" fmla="*/ f387 1 f209"/>
              <a:gd name="f497" fmla="*/ f388 1 f210"/>
              <a:gd name="f498" fmla="*/ f389 1 f209"/>
              <a:gd name="f499" fmla="*/ f390 1 f210"/>
              <a:gd name="f500" fmla="*/ f391 1 f209"/>
              <a:gd name="f501" fmla="*/ f392 1 f210"/>
              <a:gd name="f502" fmla="*/ f393 1 f209"/>
              <a:gd name="f503" fmla="*/ f394 1 f210"/>
              <a:gd name="f504" fmla="*/ f395 1 f209"/>
              <a:gd name="f505" fmla="*/ f396 1 f210"/>
              <a:gd name="f506" fmla="*/ f397 1 f209"/>
              <a:gd name="f507" fmla="*/ f398 1 f210"/>
              <a:gd name="f508" fmla="*/ f399 1 f209"/>
              <a:gd name="f509" fmla="*/ f400 1 f210"/>
              <a:gd name="f510" fmla="*/ f401 1 f209"/>
              <a:gd name="f511" fmla="*/ f402 1 f210"/>
              <a:gd name="f512" fmla="*/ f403 1 f209"/>
              <a:gd name="f513" fmla="*/ f404 1 f209"/>
              <a:gd name="f514" fmla="*/ f405 1 f210"/>
              <a:gd name="f515" fmla="*/ f406 1 f209"/>
              <a:gd name="f516" fmla="*/ f407 1 f209"/>
              <a:gd name="f517" fmla="*/ f408 1 f210"/>
              <a:gd name="f518" fmla="*/ f409 1 f209"/>
              <a:gd name="f519" fmla="*/ f410 1 f210"/>
              <a:gd name="f520" fmla="*/ f411 1 f209"/>
              <a:gd name="f521" fmla="*/ f412 1 f210"/>
              <a:gd name="f522" fmla="*/ f413 1 f209"/>
              <a:gd name="f523" fmla="*/ f414 1 f210"/>
              <a:gd name="f524" fmla="*/ f415 1 f209"/>
              <a:gd name="f525" fmla="*/ f416 1 f210"/>
              <a:gd name="f526" fmla="*/ f417 1 f209"/>
              <a:gd name="f527" fmla="*/ f418 1 f210"/>
              <a:gd name="f528" fmla="*/ f419 1 f209"/>
              <a:gd name="f529" fmla="*/ f420 1 f210"/>
              <a:gd name="f530" fmla="*/ f421 1 f209"/>
              <a:gd name="f531" fmla="*/ f422 f200 1"/>
              <a:gd name="f532" fmla="*/ f423 f200 1"/>
              <a:gd name="f533" fmla="*/ f425 f201 1"/>
              <a:gd name="f534" fmla="*/ f424 f201 1"/>
              <a:gd name="f535" fmla="*/ f426 f200 1"/>
              <a:gd name="f536" fmla="*/ f427 f201 1"/>
              <a:gd name="f537" fmla="*/ f428 f200 1"/>
              <a:gd name="f538" fmla="*/ f429 f201 1"/>
              <a:gd name="f539" fmla="*/ f430 f201 1"/>
              <a:gd name="f540" fmla="*/ f431 f200 1"/>
              <a:gd name="f541" fmla="*/ f432 f201 1"/>
              <a:gd name="f542" fmla="*/ f433 f200 1"/>
              <a:gd name="f543" fmla="*/ f434 f201 1"/>
              <a:gd name="f544" fmla="*/ f435 f200 1"/>
              <a:gd name="f545" fmla="*/ f436 f200 1"/>
              <a:gd name="f546" fmla="*/ f437 f201 1"/>
              <a:gd name="f547" fmla="*/ f438 f200 1"/>
              <a:gd name="f548" fmla="*/ f439 f201 1"/>
              <a:gd name="f549" fmla="*/ f440 f200 1"/>
              <a:gd name="f550" fmla="*/ f441 f201 1"/>
              <a:gd name="f551" fmla="*/ f442 f200 1"/>
              <a:gd name="f552" fmla="*/ f443 f201 1"/>
              <a:gd name="f553" fmla="*/ f444 f200 1"/>
              <a:gd name="f554" fmla="*/ f445 f201 1"/>
              <a:gd name="f555" fmla="*/ f446 f201 1"/>
              <a:gd name="f556" fmla="*/ f447 f201 1"/>
              <a:gd name="f557" fmla="*/ f448 f200 1"/>
              <a:gd name="f558" fmla="*/ f449 f201 1"/>
              <a:gd name="f559" fmla="*/ f450 f200 1"/>
              <a:gd name="f560" fmla="*/ f451 f201 1"/>
              <a:gd name="f561" fmla="*/ f452 f200 1"/>
              <a:gd name="f562" fmla="*/ f453 f201 1"/>
              <a:gd name="f563" fmla="*/ f454 f200 1"/>
              <a:gd name="f564" fmla="*/ f455 f201 1"/>
              <a:gd name="f565" fmla="*/ f456 f200 1"/>
              <a:gd name="f566" fmla="*/ f457 f201 1"/>
              <a:gd name="f567" fmla="*/ f458 f200 1"/>
              <a:gd name="f568" fmla="*/ f459 f201 1"/>
              <a:gd name="f569" fmla="*/ f460 f200 1"/>
              <a:gd name="f570" fmla="*/ f461 f201 1"/>
              <a:gd name="f571" fmla="*/ f462 f200 1"/>
              <a:gd name="f572" fmla="*/ f463 f201 1"/>
              <a:gd name="f573" fmla="*/ f464 f201 1"/>
              <a:gd name="f574" fmla="*/ f465 f200 1"/>
              <a:gd name="f575" fmla="*/ f466 f201 1"/>
              <a:gd name="f576" fmla="*/ f467 f200 1"/>
              <a:gd name="f577" fmla="*/ f468 f201 1"/>
              <a:gd name="f578" fmla="*/ f469 f200 1"/>
              <a:gd name="f579" fmla="*/ f470 f201 1"/>
              <a:gd name="f580" fmla="*/ f471 f200 1"/>
              <a:gd name="f581" fmla="*/ f472 f201 1"/>
              <a:gd name="f582" fmla="*/ f473 f200 1"/>
              <a:gd name="f583" fmla="*/ f474 f201 1"/>
              <a:gd name="f584" fmla="*/ f475 f200 1"/>
              <a:gd name="f585" fmla="*/ f476 f201 1"/>
              <a:gd name="f586" fmla="*/ f477 f200 1"/>
              <a:gd name="f587" fmla="*/ f478 f201 1"/>
              <a:gd name="f588" fmla="*/ f479 f200 1"/>
              <a:gd name="f589" fmla="*/ f480 f201 1"/>
              <a:gd name="f590" fmla="*/ f481 f200 1"/>
              <a:gd name="f591" fmla="*/ f482 f201 1"/>
              <a:gd name="f592" fmla="*/ f483 f200 1"/>
              <a:gd name="f593" fmla="*/ f484 f200 1"/>
              <a:gd name="f594" fmla="*/ f485 f201 1"/>
              <a:gd name="f595" fmla="*/ f486 f200 1"/>
              <a:gd name="f596" fmla="*/ f487 f201 1"/>
              <a:gd name="f597" fmla="*/ f488 f200 1"/>
              <a:gd name="f598" fmla="*/ f489 f201 1"/>
              <a:gd name="f599" fmla="*/ f490 f200 1"/>
              <a:gd name="f600" fmla="*/ f491 f201 1"/>
              <a:gd name="f601" fmla="*/ f492 f200 1"/>
              <a:gd name="f602" fmla="*/ f493 f201 1"/>
              <a:gd name="f603" fmla="*/ f494 f200 1"/>
              <a:gd name="f604" fmla="*/ f495 f201 1"/>
              <a:gd name="f605" fmla="*/ f496 f200 1"/>
              <a:gd name="f606" fmla="*/ f497 f201 1"/>
              <a:gd name="f607" fmla="*/ f498 f200 1"/>
              <a:gd name="f608" fmla="*/ f499 f201 1"/>
              <a:gd name="f609" fmla="*/ f500 f200 1"/>
              <a:gd name="f610" fmla="*/ f501 f201 1"/>
              <a:gd name="f611" fmla="*/ f502 f200 1"/>
              <a:gd name="f612" fmla="*/ f503 f201 1"/>
              <a:gd name="f613" fmla="*/ f504 f200 1"/>
              <a:gd name="f614" fmla="*/ f505 f201 1"/>
              <a:gd name="f615" fmla="*/ f506 f200 1"/>
              <a:gd name="f616" fmla="*/ f507 f201 1"/>
              <a:gd name="f617" fmla="*/ f508 f200 1"/>
              <a:gd name="f618" fmla="*/ f509 f201 1"/>
              <a:gd name="f619" fmla="*/ f510 f200 1"/>
              <a:gd name="f620" fmla="*/ f511 f201 1"/>
              <a:gd name="f621" fmla="*/ f512 f200 1"/>
              <a:gd name="f622" fmla="*/ f513 f200 1"/>
              <a:gd name="f623" fmla="*/ f514 f201 1"/>
              <a:gd name="f624" fmla="*/ f515 f200 1"/>
              <a:gd name="f625" fmla="*/ f516 f200 1"/>
              <a:gd name="f626" fmla="*/ f517 f201 1"/>
              <a:gd name="f627" fmla="*/ f518 f200 1"/>
              <a:gd name="f628" fmla="*/ f519 f201 1"/>
              <a:gd name="f629" fmla="*/ f520 f200 1"/>
              <a:gd name="f630" fmla="*/ f521 f201 1"/>
              <a:gd name="f631" fmla="*/ f522 f200 1"/>
              <a:gd name="f632" fmla="*/ f523 f201 1"/>
              <a:gd name="f633" fmla="*/ f524 f200 1"/>
              <a:gd name="f634" fmla="*/ f525 f201 1"/>
              <a:gd name="f635" fmla="*/ f526 f200 1"/>
              <a:gd name="f636" fmla="*/ f527 f201 1"/>
              <a:gd name="f637" fmla="*/ f528 f200 1"/>
              <a:gd name="f638" fmla="*/ f529 f201 1"/>
              <a:gd name="f639" fmla="*/ f530 f20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6">
                <a:pos x="f535" y="f536"/>
              </a:cxn>
              <a:cxn ang="f316">
                <a:pos x="f537" y="f538"/>
              </a:cxn>
              <a:cxn ang="f316">
                <a:pos x="f537" y="f539"/>
              </a:cxn>
              <a:cxn ang="f316">
                <a:pos x="f540" y="f541"/>
              </a:cxn>
              <a:cxn ang="f316">
                <a:pos x="f542" y="f543"/>
              </a:cxn>
              <a:cxn ang="f316">
                <a:pos x="f544" y="f543"/>
              </a:cxn>
              <a:cxn ang="f316">
                <a:pos x="f545" y="f546"/>
              </a:cxn>
              <a:cxn ang="f316">
                <a:pos x="f547" y="f548"/>
              </a:cxn>
              <a:cxn ang="f316">
                <a:pos x="f549" y="f550"/>
              </a:cxn>
              <a:cxn ang="f316">
                <a:pos x="f551" y="f552"/>
              </a:cxn>
              <a:cxn ang="f316">
                <a:pos x="f553" y="f554"/>
              </a:cxn>
              <a:cxn ang="f316">
                <a:pos x="f553" y="f555"/>
              </a:cxn>
              <a:cxn ang="f316">
                <a:pos x="f545" y="f556"/>
              </a:cxn>
              <a:cxn ang="f316">
                <a:pos x="f557" y="f558"/>
              </a:cxn>
              <a:cxn ang="f316">
                <a:pos x="f559" y="f560"/>
              </a:cxn>
              <a:cxn ang="f316">
                <a:pos x="f561" y="f562"/>
              </a:cxn>
              <a:cxn ang="f316">
                <a:pos x="f563" y="f564"/>
              </a:cxn>
              <a:cxn ang="f316">
                <a:pos x="f565" y="f566"/>
              </a:cxn>
              <a:cxn ang="f316">
                <a:pos x="f567" y="f568"/>
              </a:cxn>
              <a:cxn ang="f316">
                <a:pos x="f569" y="f570"/>
              </a:cxn>
              <a:cxn ang="f316">
                <a:pos x="f571" y="f572"/>
              </a:cxn>
              <a:cxn ang="f316">
                <a:pos x="f559" y="f573"/>
              </a:cxn>
              <a:cxn ang="f316">
                <a:pos x="f574" y="f575"/>
              </a:cxn>
              <a:cxn ang="f316">
                <a:pos x="f576" y="f577"/>
              </a:cxn>
              <a:cxn ang="f316">
                <a:pos x="f578" y="f579"/>
              </a:cxn>
              <a:cxn ang="f316">
                <a:pos x="f580" y="f581"/>
              </a:cxn>
              <a:cxn ang="f316">
                <a:pos x="f582" y="f583"/>
              </a:cxn>
              <a:cxn ang="f316">
                <a:pos x="f584" y="f585"/>
              </a:cxn>
              <a:cxn ang="f316">
                <a:pos x="f586" y="f587"/>
              </a:cxn>
              <a:cxn ang="f316">
                <a:pos x="f588" y="f589"/>
              </a:cxn>
              <a:cxn ang="f316">
                <a:pos x="f590" y="f591"/>
              </a:cxn>
              <a:cxn ang="f316">
                <a:pos x="f592" y="f591"/>
              </a:cxn>
              <a:cxn ang="f316">
                <a:pos x="f593" y="f594"/>
              </a:cxn>
              <a:cxn ang="f316">
                <a:pos x="f595" y="f596"/>
              </a:cxn>
              <a:cxn ang="f316">
                <a:pos x="f597" y="f598"/>
              </a:cxn>
              <a:cxn ang="f316">
                <a:pos x="f599" y="f600"/>
              </a:cxn>
              <a:cxn ang="f316">
                <a:pos x="f601" y="f602"/>
              </a:cxn>
              <a:cxn ang="f316">
                <a:pos x="f603" y="f604"/>
              </a:cxn>
              <a:cxn ang="f316">
                <a:pos x="f605" y="f606"/>
              </a:cxn>
              <a:cxn ang="f316">
                <a:pos x="f535" y="f536"/>
              </a:cxn>
              <a:cxn ang="f316">
                <a:pos x="f607" y="f608"/>
              </a:cxn>
              <a:cxn ang="f316">
                <a:pos x="f609" y="f610"/>
              </a:cxn>
              <a:cxn ang="f316">
                <a:pos x="f611" y="f612"/>
              </a:cxn>
              <a:cxn ang="f316">
                <a:pos x="f613" y="f614"/>
              </a:cxn>
              <a:cxn ang="f316">
                <a:pos x="f615" y="f616"/>
              </a:cxn>
              <a:cxn ang="f316">
                <a:pos x="f617" y="f618"/>
              </a:cxn>
              <a:cxn ang="f316">
                <a:pos x="f619" y="f620"/>
              </a:cxn>
              <a:cxn ang="f316">
                <a:pos x="f621" y="f587"/>
              </a:cxn>
              <a:cxn ang="f316">
                <a:pos x="f622" y="f623"/>
              </a:cxn>
              <a:cxn ang="f316">
                <a:pos x="f607" y="f608"/>
              </a:cxn>
              <a:cxn ang="f316">
                <a:pos x="f624" y="f587"/>
              </a:cxn>
              <a:cxn ang="f316">
                <a:pos x="f625" y="f626"/>
              </a:cxn>
              <a:cxn ang="f316">
                <a:pos x="f627" y="f628"/>
              </a:cxn>
              <a:cxn ang="f316">
                <a:pos x="f629" y="f630"/>
              </a:cxn>
              <a:cxn ang="f316">
                <a:pos x="f631" y="f632"/>
              </a:cxn>
              <a:cxn ang="f316">
                <a:pos x="f633" y="f634"/>
              </a:cxn>
              <a:cxn ang="f316">
                <a:pos x="f635" y="f636"/>
              </a:cxn>
              <a:cxn ang="f316">
                <a:pos x="f637" y="f638"/>
              </a:cxn>
              <a:cxn ang="f316">
                <a:pos x="f639" y="f638"/>
              </a:cxn>
              <a:cxn ang="f316">
                <a:pos x="f624" y="f587"/>
              </a:cxn>
            </a:cxnLst>
            <a:rect l="f531" t="f534" r="f532" b="f533"/>
            <a:pathLst>
              <a:path w="389" h="221">
                <a:moveTo>
                  <a:pt x="f8" y="f9"/>
                </a:moveTo>
                <a:cubicBezTo>
                  <a:pt x="f10" y="f11"/>
                  <a:pt x="f12" y="f13"/>
                  <a:pt x="f6" y="f14"/>
                </a:cubicBezTo>
                <a:cubicBezTo>
                  <a:pt x="f6" y="f15"/>
                  <a:pt x="f6" y="f16"/>
                  <a:pt x="f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1"/>
                  <a:pt x="f27" y="f16"/>
                </a:cubicBezTo>
                <a:cubicBezTo>
                  <a:pt x="f28" y="f29"/>
                  <a:pt x="f30" y="f14"/>
                  <a:pt x="f31" y="f16"/>
                </a:cubicBezTo>
                <a:cubicBezTo>
                  <a:pt x="f32" y="f33"/>
                  <a:pt x="f34" y="f35"/>
                  <a:pt x="f36" y="f19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25"/>
                  <a:pt x="f46" y="f47"/>
                </a:cubicBezTo>
                <a:cubicBezTo>
                  <a:pt x="f48" y="f49"/>
                  <a:pt x="f50" y="f51"/>
                  <a:pt x="f52" y="f51"/>
                </a:cubicBezTo>
                <a:cubicBezTo>
                  <a:pt x="f53" y="f54"/>
                  <a:pt x="f55" y="f56"/>
                  <a:pt x="f57" y="f58"/>
                </a:cubicBezTo>
                <a:cubicBezTo>
                  <a:pt x="f57" y="f59"/>
                  <a:pt x="f57" y="f60"/>
                  <a:pt x="f57" y="f61"/>
                </a:cubicBezTo>
                <a:cubicBezTo>
                  <a:pt x="f62" y="f61"/>
                  <a:pt x="f63" y="f64"/>
                  <a:pt x="f36" y="f64"/>
                </a:cubicBezTo>
                <a:cubicBezTo>
                  <a:pt x="f65" y="f66"/>
                  <a:pt x="f65" y="f67"/>
                  <a:pt x="f68" y="f69"/>
                </a:cubicBezTo>
                <a:cubicBezTo>
                  <a:pt x="f70" y="f71"/>
                  <a:pt x="f72" y="f5"/>
                  <a:pt x="f73" y="f74"/>
                </a:cubicBezTo>
                <a:cubicBezTo>
                  <a:pt x="f17" y="f75"/>
                  <a:pt x="f51" y="f19"/>
                  <a:pt x="f47" y="f76"/>
                </a:cubicBezTo>
                <a:cubicBezTo>
                  <a:pt x="f77" y="f78"/>
                  <a:pt x="f13" y="f79"/>
                  <a:pt x="f72" y="f80"/>
                </a:cubicBezTo>
                <a:cubicBezTo>
                  <a:pt x="f72" y="f81"/>
                  <a:pt x="f79" y="f45"/>
                  <a:pt x="f9" y="f48"/>
                </a:cubicBezTo>
                <a:cubicBezTo>
                  <a:pt x="f82" y="f48"/>
                  <a:pt x="f83" y="f84"/>
                  <a:pt x="f85" y="f43"/>
                </a:cubicBezTo>
                <a:cubicBezTo>
                  <a:pt x="f86" y="f80"/>
                  <a:pt x="f87" y="f84"/>
                  <a:pt x="f88" y="f53"/>
                </a:cubicBezTo>
                <a:cubicBezTo>
                  <a:pt x="f5" y="f89"/>
                  <a:pt x="f74" y="f90"/>
                  <a:pt x="f91" y="f92"/>
                </a:cubicBezTo>
                <a:cubicBezTo>
                  <a:pt x="f58" y="f93"/>
                  <a:pt x="f94" y="f95"/>
                  <a:pt x="f73" y="f96"/>
                </a:cubicBezTo>
                <a:cubicBezTo>
                  <a:pt x="f97" y="f98"/>
                  <a:pt x="f68" y="f99"/>
                  <a:pt x="f48" y="f100"/>
                </a:cubicBezTo>
                <a:cubicBezTo>
                  <a:pt x="f45" y="f101"/>
                  <a:pt x="f46" y="f37"/>
                  <a:pt x="f102" y="f103"/>
                </a:cubicBezTo>
                <a:cubicBezTo>
                  <a:pt x="f104" y="f39"/>
                  <a:pt x="f48" y="f50"/>
                  <a:pt x="f97" y="f97"/>
                </a:cubicBezTo>
                <a:cubicBezTo>
                  <a:pt x="f105" y="f106"/>
                  <a:pt x="f106" y="f55"/>
                  <a:pt x="f107" y="f108"/>
                </a:cubicBezTo>
                <a:cubicBezTo>
                  <a:pt x="f109" y="f90"/>
                  <a:pt x="f110" y="f90"/>
                  <a:pt x="f111" y="f90"/>
                </a:cubicBezTo>
                <a:cubicBezTo>
                  <a:pt x="f112" y="f90"/>
                  <a:pt x="f90" y="f113"/>
                  <a:pt x="f32" y="f113"/>
                </a:cubicBezTo>
                <a:cubicBezTo>
                  <a:pt x="f114" y="f90"/>
                  <a:pt x="f115" y="f2"/>
                  <a:pt x="f116" y="f117"/>
                </a:cubicBezTo>
                <a:cubicBezTo>
                  <a:pt x="f118" y="f98"/>
                  <a:pt x="f119" y="f120"/>
                  <a:pt x="f121" y="f122"/>
                </a:cubicBezTo>
                <a:cubicBezTo>
                  <a:pt x="f123" y="f124"/>
                  <a:pt x="f125" y="f95"/>
                  <a:pt x="f126" y="f7"/>
                </a:cubicBezTo>
                <a:cubicBezTo>
                  <a:pt x="f127" y="f7"/>
                  <a:pt x="f127" y="f7"/>
                  <a:pt x="f127" y="f7"/>
                </a:cubicBezTo>
                <a:cubicBezTo>
                  <a:pt x="f127" y="f7"/>
                  <a:pt x="f128" y="f95"/>
                  <a:pt x="f129" y="f95"/>
                </a:cubicBezTo>
                <a:cubicBezTo>
                  <a:pt x="f130" y="f122"/>
                  <a:pt x="f131" y="f132"/>
                  <a:pt x="f133" y="f114"/>
                </a:cubicBez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42" y="f52"/>
                  <a:pt x="f143" y="f41"/>
                </a:cubicBezTo>
                <a:cubicBezTo>
                  <a:pt x="f144" y="f102"/>
                  <a:pt x="f145" y="f48"/>
                  <a:pt x="f146" y="f63"/>
                </a:cubicBezTo>
                <a:cubicBezTo>
                  <a:pt x="f147" y="f148"/>
                  <a:pt x="f118" y="f149"/>
                  <a:pt x="f150" y="f55"/>
                </a:cubicBezTo>
                <a:cubicBezTo>
                  <a:pt x="f116" y="f141"/>
                  <a:pt x="f151" y="f100"/>
                  <a:pt x="f28" y="f152"/>
                </a:cubicBezTo>
                <a:cubicBezTo>
                  <a:pt x="f153" y="f104"/>
                  <a:pt x="f154" y="f102"/>
                  <a:pt x="f8" y="f9"/>
                </a:cubicBezTo>
                <a:close/>
                <a:moveTo>
                  <a:pt x="f11" y="f98"/>
                </a:moveTo>
                <a:cubicBezTo>
                  <a:pt x="f29" y="f155"/>
                  <a:pt x="f25" y="f96"/>
                  <a:pt x="f60" y="f156"/>
                </a:cubicBezTo>
                <a:cubicBezTo>
                  <a:pt x="f157" y="f158"/>
                  <a:pt x="f88" y="f159"/>
                  <a:pt x="f160" y="f62"/>
                </a:cubicBezTo>
                <a:cubicBezTo>
                  <a:pt x="f60" y="f68"/>
                  <a:pt x="f23" y="f39"/>
                  <a:pt x="f161" y="f65"/>
                </a:cubicBezTo>
                <a:cubicBezTo>
                  <a:pt x="f29" y="f109"/>
                  <a:pt x="f38" y="f55"/>
                  <a:pt x="f44" y="f162"/>
                </a:cubicBezTo>
                <a:cubicBezTo>
                  <a:pt x="f163" y="f164"/>
                  <a:pt x="f165" y="f166"/>
                  <a:pt x="f165" y="f111"/>
                </a:cubicBezTo>
                <a:cubicBezTo>
                  <a:pt x="f165" y="f167"/>
                  <a:pt x="f168" y="f112"/>
                  <a:pt x="f169" y="f112"/>
                </a:cubicBezTo>
                <a:cubicBezTo>
                  <a:pt x="f17" y="f34"/>
                  <a:pt x="f94" y="f167"/>
                  <a:pt x="f29" y="f117"/>
                </a:cubicBezTo>
                <a:cubicBezTo>
                  <a:pt x="f170" y="f89"/>
                  <a:pt x="f171" y="f172"/>
                  <a:pt x="f173" y="f110"/>
                </a:cubicBezTo>
                <a:cubicBezTo>
                  <a:pt x="f46" y="f174"/>
                  <a:pt x="f81" y="f175"/>
                  <a:pt x="f11" y="f98"/>
                </a:cubicBezTo>
                <a:close/>
                <a:moveTo>
                  <a:pt x="f176" y="f117"/>
                </a:moveTo>
                <a:cubicBezTo>
                  <a:pt x="f177" y="f178"/>
                  <a:pt x="f179" y="f108"/>
                  <a:pt x="f144" y="f89"/>
                </a:cubicBezTo>
                <a:cubicBezTo>
                  <a:pt x="f180" y="f57"/>
                  <a:pt x="f181" y="f57"/>
                  <a:pt x="f182" y="f183"/>
                </a:cubicBezTo>
                <a:cubicBezTo>
                  <a:pt x="f184" y="f185"/>
                  <a:pt x="f186" y="f187"/>
                  <a:pt x="f188" y="f106"/>
                </a:cubicBezTo>
                <a:cubicBezTo>
                  <a:pt x="f189" y="f148"/>
                  <a:pt x="f12" y="f108"/>
                  <a:pt x="f142" y="f190"/>
                </a:cubicBezTo>
                <a:cubicBezTo>
                  <a:pt x="f22" y="f32"/>
                  <a:pt x="f133" y="f155"/>
                  <a:pt x="f191" y="f155"/>
                </a:cubicBezTo>
                <a:cubicBezTo>
                  <a:pt x="f26" y="f135"/>
                  <a:pt x="f192" y="f32"/>
                  <a:pt x="f193" y="f167"/>
                </a:cubicBezTo>
                <a:cubicBezTo>
                  <a:pt x="f194" y="f195"/>
                  <a:pt x="f184" y="f34"/>
                  <a:pt x="f123" y="f196"/>
                </a:cubicBezTo>
                <a:cubicBezTo>
                  <a:pt x="f144" y="f197"/>
                  <a:pt x="f198" y="f175"/>
                  <a:pt x="f177" y="f196"/>
                </a:cubicBezTo>
                <a:cubicBezTo>
                  <a:pt x="f127" y="f190"/>
                  <a:pt x="f130" y="f99"/>
                  <a:pt x="f176" y="f11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mujer montando en motocicleta negra y gris">
            <a:extLst>
              <a:ext uri="{FF2B5EF4-FFF2-40B4-BE49-F238E27FC236}">
                <a16:creationId xmlns:a16="http://schemas.microsoft.com/office/drawing/2014/main" id="{7C300243-9AA7-6FFC-9B08-46BF5C114279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0" y="0"/>
            <a:ext cx="3595603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1147;p42">
            <a:extLst>
              <a:ext uri="{FF2B5EF4-FFF2-40B4-BE49-F238E27FC236}">
                <a16:creationId xmlns:a16="http://schemas.microsoft.com/office/drawing/2014/main" id="{C5C5DDD0-153D-69FC-38F6-3A07B40C7457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074179" y="1232702"/>
            <a:ext cx="3448796" cy="3266995"/>
          </a:xfrm>
        </p:spPr>
        <p:txBody>
          <a:bodyPr anchor="ctr"/>
          <a:lstStyle/>
          <a:p>
            <a:pPr marL="0" lvl="0" indent="0">
              <a:lnSpc>
                <a:spcPct val="100000"/>
              </a:lnSpc>
              <a:buNone/>
            </a:pPr>
            <a:r>
              <a:rPr lang="en-US">
                <a:solidFill>
                  <a:srgbClr val="A01727"/>
                </a:solidFill>
              </a:rPr>
              <a:t>Do you know what helps you make your point clear? Lists like this one:</a:t>
            </a:r>
          </a:p>
          <a:p>
            <a:pPr marL="0" lvl="0" indent="0">
              <a:lnSpc>
                <a:spcPct val="100000"/>
              </a:lnSpc>
              <a:buNone/>
            </a:pPr>
            <a:endParaRPr lang="en-US">
              <a:solidFill>
                <a:srgbClr val="A01727"/>
              </a:solidFill>
            </a:endParaRPr>
          </a:p>
          <a:p>
            <a:pPr lvl="0" indent="-330198">
              <a:lnSpc>
                <a:spcPct val="100000"/>
              </a:lnSpc>
              <a:buSzPts val="1600"/>
            </a:pPr>
            <a:r>
              <a:rPr lang="en-US">
                <a:solidFill>
                  <a:srgbClr val="A01727"/>
                </a:solidFill>
              </a:rPr>
              <a:t>They’re simple</a:t>
            </a:r>
          </a:p>
          <a:p>
            <a:pPr lvl="0" indent="-330198">
              <a:lnSpc>
                <a:spcPct val="100000"/>
              </a:lnSpc>
              <a:buSzPts val="1600"/>
            </a:pPr>
            <a:r>
              <a:rPr lang="en-US">
                <a:solidFill>
                  <a:srgbClr val="A01727"/>
                </a:solidFill>
              </a:rPr>
              <a:t>You can organize your ideas </a:t>
            </a:r>
          </a:p>
          <a:p>
            <a:pPr lvl="0" indent="-330198">
              <a:lnSpc>
                <a:spcPct val="100000"/>
              </a:lnSpc>
              <a:buSzPts val="1600"/>
            </a:pPr>
            <a:r>
              <a:rPr lang="en-US">
                <a:solidFill>
                  <a:srgbClr val="A01727"/>
                </a:solidFill>
              </a:rPr>
              <a:t>You’ll never forget to buy milk!</a:t>
            </a:r>
          </a:p>
          <a:p>
            <a:pPr marL="0" lvl="0" indent="0">
              <a:lnSpc>
                <a:spcPct val="100000"/>
              </a:lnSpc>
              <a:buNone/>
            </a:pPr>
            <a:endParaRPr lang="en-US">
              <a:solidFill>
                <a:srgbClr val="A01727"/>
              </a:solidFill>
            </a:endParaRPr>
          </a:p>
          <a:p>
            <a:pPr marL="0" lvl="0" indent="0">
              <a:lnSpc>
                <a:spcPct val="100000"/>
              </a:lnSpc>
              <a:buNone/>
            </a:pPr>
            <a:r>
              <a:rPr lang="en-US">
                <a:solidFill>
                  <a:srgbClr val="A01727"/>
                </a:solidFill>
              </a:rPr>
              <a:t>And the most important thing: the audience won’t miss the point of your presentation</a:t>
            </a:r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AA7BA194-D9C3-49D9-F13B-F1E068D465DB}"/>
              </a:ext>
            </a:extLst>
          </p:cNvPr>
          <p:cNvSpPr/>
          <p:nvPr/>
        </p:nvSpPr>
        <p:spPr>
          <a:xfrm flipH="1">
            <a:off x="0" y="4594037"/>
            <a:ext cx="3595603" cy="54946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167639C7-909E-3C5C-8113-22D40354671B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63;p42">
            <a:extLst>
              <a:ext uri="{FF2B5EF4-FFF2-40B4-BE49-F238E27FC236}">
                <a16:creationId xmlns:a16="http://schemas.microsoft.com/office/drawing/2014/main" id="{3370DC11-D945-6B7B-B599-B9C927E49C88}"/>
              </a:ext>
            </a:extLst>
          </p:cNvPr>
          <p:cNvSpPr txBox="1"/>
          <p:nvPr/>
        </p:nvSpPr>
        <p:spPr>
          <a:xfrm>
            <a:off x="2537853" y="421547"/>
            <a:ext cx="4068302" cy="5726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4400" b="0" i="0" u="none" strike="noStrike" kern="0" cap="none" spc="0" baseline="0">
                <a:solidFill>
                  <a:srgbClr val="A01727"/>
                </a:solidFill>
                <a:uFillTx/>
                <a:latin typeface="Oswald" pitchFamily="2"/>
                <a:ea typeface="DM Sans"/>
                <a:cs typeface="Rubik"/>
              </a:rPr>
              <a:t>FUENTE</a:t>
            </a:r>
          </a:p>
        </p:txBody>
      </p:sp>
      <p:sp>
        <p:nvSpPr>
          <p:cNvPr id="3" name="Google Shape;270;p42">
            <a:extLst>
              <a:ext uri="{FF2B5EF4-FFF2-40B4-BE49-F238E27FC236}">
                <a16:creationId xmlns:a16="http://schemas.microsoft.com/office/drawing/2014/main" id="{4BC72665-9773-CEDA-32D2-5311CF9DFCAE}"/>
              </a:ext>
            </a:extLst>
          </p:cNvPr>
          <p:cNvSpPr txBox="1"/>
          <p:nvPr/>
        </p:nvSpPr>
        <p:spPr>
          <a:xfrm>
            <a:off x="877421" y="1493270"/>
            <a:ext cx="4157667" cy="42405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600" b="0" i="0" u="none" strike="noStrike" kern="0" cap="none" spc="0" baseline="0" dirty="0">
                <a:solidFill>
                  <a:srgbClr val="A01727"/>
                </a:solidFill>
                <a:uFillTx/>
                <a:latin typeface="Cabin"/>
                <a:ea typeface="Rubik"/>
                <a:cs typeface="Rubik"/>
              </a:rPr>
              <a:t>ELABORADO POR  </a:t>
            </a:r>
            <a:r>
              <a:rPr lang="es-PE" sz="1600" b="0" i="0" u="none" strike="noStrike" kern="0" cap="none" spc="0" baseline="0" dirty="0">
                <a:solidFill>
                  <a:srgbClr val="A01727"/>
                </a:solidFill>
                <a:uFillTx/>
                <a:latin typeface="Cabin"/>
                <a:ea typeface="Montserrat"/>
                <a:cs typeface="Assistant Light" pitchFamily="2"/>
              </a:rPr>
              <a:t>: </a:t>
            </a:r>
            <a:r>
              <a:rPr lang="es-PE" sz="1600" b="0" i="0" u="none" strike="noStrike" kern="0" cap="none" spc="0" baseline="0" dirty="0" smtClean="0">
                <a:solidFill>
                  <a:srgbClr val="000000"/>
                </a:solidFill>
                <a:uFillTx/>
                <a:latin typeface="Cabin"/>
                <a:ea typeface="Montserrat"/>
                <a:cs typeface="Kanit Light"/>
              </a:rPr>
              <a:t/>
            </a:r>
            <a:br>
              <a:rPr lang="es-PE" sz="1600" b="0" i="0" u="none" strike="noStrike" kern="0" cap="none" spc="0" baseline="0" dirty="0" smtClean="0">
                <a:solidFill>
                  <a:srgbClr val="000000"/>
                </a:solidFill>
                <a:uFillTx/>
                <a:latin typeface="Cabin"/>
                <a:ea typeface="Montserrat"/>
                <a:cs typeface="Kanit Light"/>
              </a:rPr>
            </a:br>
            <a:r>
              <a:rPr lang="es-PE" sz="1600" b="0" i="0" u="none" strike="noStrike" kern="0" cap="none" spc="0" baseline="0" dirty="0" smtClean="0">
                <a:solidFill>
                  <a:srgbClr val="000000"/>
                </a:solidFill>
                <a:uFillTx/>
                <a:latin typeface="Cabin"/>
                <a:ea typeface="Montserrat"/>
                <a:cs typeface="Kanit Light"/>
              </a:rPr>
              <a:t>plantillaspowerpoint.org</a:t>
            </a:r>
            <a:endParaRPr lang="es-PE" sz="1600" b="0" i="0" u="none" strike="noStrike" kern="0" cap="none" spc="0" baseline="0" dirty="0">
              <a:solidFill>
                <a:srgbClr val="000000"/>
              </a:solidFill>
              <a:uFillTx/>
              <a:latin typeface="Cabin"/>
              <a:ea typeface="Montserrat"/>
              <a:cs typeface="Kanit Light"/>
            </a:endParaRPr>
          </a:p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600" b="1" i="0" u="none" strike="noStrike" kern="0" cap="none" spc="0" baseline="0" dirty="0">
              <a:solidFill>
                <a:srgbClr val="02FFB3"/>
              </a:solidFill>
              <a:uFillTx/>
              <a:latin typeface="Cabin"/>
              <a:ea typeface="Rubik"/>
              <a:cs typeface="Rubik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605AAAD0-AF1D-FFA3-45BC-84710AA625AA}"/>
              </a:ext>
            </a:extLst>
          </p:cNvPr>
          <p:cNvGrpSpPr/>
          <p:nvPr/>
        </p:nvGrpSpPr>
        <p:grpSpPr>
          <a:xfrm>
            <a:off x="877421" y="2247650"/>
            <a:ext cx="2989182" cy="1594557"/>
            <a:chOff x="877421" y="2247650"/>
            <a:chExt cx="2989182" cy="1594557"/>
          </a:xfrm>
        </p:grpSpPr>
        <p:sp>
          <p:nvSpPr>
            <p:cNvPr id="5" name="Google Shape;272;p42">
              <a:extLst>
                <a:ext uri="{FF2B5EF4-FFF2-40B4-BE49-F238E27FC236}">
                  <a16:creationId xmlns:a16="http://schemas.microsoft.com/office/drawing/2014/main" id="{20984DA2-D3BC-27F8-CA17-BC5791B5185F}"/>
                </a:ext>
              </a:extLst>
            </p:cNvPr>
            <p:cNvSpPr txBox="1"/>
            <p:nvPr/>
          </p:nvSpPr>
          <p:spPr>
            <a:xfrm>
              <a:off x="877421" y="2247650"/>
              <a:ext cx="2117101" cy="308701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21" tIns="91421" rIns="91421" bIns="91421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s-PE" sz="1600" b="0" i="0" u="none" strike="noStrike" kern="0" cap="none" spc="0" baseline="0">
                  <a:solidFill>
                    <a:srgbClr val="A01727"/>
                  </a:solidFill>
                  <a:uFillTx/>
                  <a:latin typeface="Cabin"/>
                  <a:ea typeface="Rubik"/>
                  <a:cs typeface="Rubik"/>
                </a:rPr>
                <a:t>IMAGES :</a:t>
              </a:r>
            </a:p>
          </p:txBody>
        </p:sp>
        <p:sp>
          <p:nvSpPr>
            <p:cNvPr id="6" name="Google Shape;273;p42">
              <a:extLst>
                <a:ext uri="{FF2B5EF4-FFF2-40B4-BE49-F238E27FC236}">
                  <a16:creationId xmlns:a16="http://schemas.microsoft.com/office/drawing/2014/main" id="{5CDABEED-6CEE-312C-B031-1C20CBDE1731}"/>
                </a:ext>
              </a:extLst>
            </p:cNvPr>
            <p:cNvSpPr txBox="1"/>
            <p:nvPr/>
          </p:nvSpPr>
          <p:spPr>
            <a:xfrm>
              <a:off x="877421" y="2556278"/>
              <a:ext cx="2989182" cy="1285929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21" tIns="91421" rIns="91421" bIns="91421" anchor="t" anchorCtr="0" compatLnSpc="1">
              <a:noAutofit/>
            </a:bodyPr>
            <a:lstStyle/>
            <a:p>
              <a:pPr marL="285731" marR="0" lvl="0" indent="-285731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 panose="020B0604020202020204" pitchFamily="34" charset="0"/>
                <a:buChar char="•"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s-PE" sz="1500" b="0" i="0" u="none" strike="noStrike" kern="0" cap="none" spc="0" baseline="0">
                  <a:solidFill>
                    <a:srgbClr val="000000"/>
                  </a:solidFill>
                  <a:uFillTx/>
                  <a:latin typeface="Cabin"/>
                  <a:ea typeface="Montserrat"/>
                  <a:cs typeface="Kanit Light"/>
                </a:rPr>
                <a:t>unsplash.com</a:t>
              </a:r>
            </a:p>
            <a:p>
              <a:pPr marL="285731" marR="0" lvl="0" indent="-285731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 typeface="Arial" panose="020B0604020202020204" pitchFamily="34" charset="0"/>
                <a:buChar char="•"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s-PE" sz="1500" b="0" i="0" u="none" strike="noStrike" kern="0" cap="none" spc="0" baseline="0">
                  <a:solidFill>
                    <a:srgbClr val="000000"/>
                  </a:solidFill>
                  <a:uFillTx/>
                  <a:latin typeface="Cabin"/>
                  <a:ea typeface="Montserrat"/>
                  <a:cs typeface="Kanit Light"/>
                </a:rPr>
                <a:t>pixabay.com</a:t>
              </a:r>
            </a:p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500" b="0" i="0" u="none" strike="noStrike" kern="0" cap="none" spc="0" baseline="0">
                <a:solidFill>
                  <a:srgbClr val="000000"/>
                </a:solidFill>
                <a:uFillTx/>
                <a:latin typeface="Cabin"/>
                <a:ea typeface="Montserrat"/>
                <a:cs typeface="Kanit Light"/>
              </a:endParaRPr>
            </a:p>
          </p:txBody>
        </p:sp>
      </p:grpSp>
      <p:sp>
        <p:nvSpPr>
          <p:cNvPr id="7" name="Google Shape;274;p42">
            <a:extLst>
              <a:ext uri="{FF2B5EF4-FFF2-40B4-BE49-F238E27FC236}">
                <a16:creationId xmlns:a16="http://schemas.microsoft.com/office/drawing/2014/main" id="{0ED6CE03-20D0-20B5-C145-3A01C34AEC03}"/>
              </a:ext>
            </a:extLst>
          </p:cNvPr>
          <p:cNvSpPr txBox="1"/>
          <p:nvPr/>
        </p:nvSpPr>
        <p:spPr>
          <a:xfrm>
            <a:off x="877421" y="3198690"/>
            <a:ext cx="2117101" cy="3087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0" cap="none" spc="0" baseline="0">
                <a:solidFill>
                  <a:srgbClr val="A01727"/>
                </a:solidFill>
                <a:uFillTx/>
                <a:latin typeface="Cabin"/>
                <a:ea typeface="Rubik"/>
                <a:cs typeface="Rubik"/>
              </a:rPr>
              <a:t>FONTS :</a:t>
            </a:r>
          </a:p>
        </p:txBody>
      </p:sp>
      <p:sp>
        <p:nvSpPr>
          <p:cNvPr id="8" name="Google Shape;275;p42">
            <a:extLst>
              <a:ext uri="{FF2B5EF4-FFF2-40B4-BE49-F238E27FC236}">
                <a16:creationId xmlns:a16="http://schemas.microsoft.com/office/drawing/2014/main" id="{4775B3F9-6478-0512-34A9-ED313E8F3CB6}"/>
              </a:ext>
            </a:extLst>
          </p:cNvPr>
          <p:cNvSpPr txBox="1"/>
          <p:nvPr/>
        </p:nvSpPr>
        <p:spPr>
          <a:xfrm>
            <a:off x="877421" y="3507318"/>
            <a:ext cx="2645377" cy="6846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285731" marR="0" lvl="0" indent="-285731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500" b="0" i="0" u="none" strike="noStrike" kern="0" cap="none" spc="0" baseline="0">
                <a:solidFill>
                  <a:srgbClr val="000000"/>
                </a:solidFill>
                <a:uFillTx/>
                <a:latin typeface="Cabin"/>
                <a:ea typeface="Montserrat"/>
                <a:cs typeface="Kanit Light"/>
              </a:rPr>
              <a:t>Oswald</a:t>
            </a:r>
          </a:p>
          <a:p>
            <a:pPr marL="285731" marR="0" lvl="0" indent="-285731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Arial" panose="020B0604020202020204" pitchFamily="34" charset="0"/>
              <a:buChar char="•"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500" b="0" i="0" u="none" strike="noStrike" kern="0" cap="none" spc="0" baseline="0">
                <a:solidFill>
                  <a:srgbClr val="000000"/>
                </a:solidFill>
                <a:uFillTx/>
                <a:latin typeface="Cabin"/>
                <a:ea typeface="Montserrat"/>
                <a:cs typeface="Kanit Light"/>
              </a:rPr>
              <a:t>Cabin</a:t>
            </a:r>
          </a:p>
        </p:txBody>
      </p:sp>
      <p:sp>
        <p:nvSpPr>
          <p:cNvPr id="13" name="Rectángulo 27">
            <a:extLst>
              <a:ext uri="{FF2B5EF4-FFF2-40B4-BE49-F238E27FC236}">
                <a16:creationId xmlns:a16="http://schemas.microsoft.com/office/drawing/2014/main" id="{2DC28438-1C61-257F-D92B-9ABD399EC1A3}"/>
              </a:ext>
            </a:extLst>
          </p:cNvPr>
          <p:cNvSpPr/>
          <p:nvPr/>
        </p:nvSpPr>
        <p:spPr>
          <a:xfrm>
            <a:off x="0" y="4903067"/>
            <a:ext cx="7783830" cy="118122"/>
          </a:xfrm>
          <a:prstGeom prst="rect">
            <a:avLst/>
          </a:pr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1F1F1"/>
              </a:solidFill>
              <a:uFillTx/>
              <a:latin typeface="Arial"/>
            </a:endParaRPr>
          </a:p>
        </p:txBody>
      </p:sp>
      <p:cxnSp>
        <p:nvCxnSpPr>
          <p:cNvPr id="14" name="Conector recto 32">
            <a:extLst>
              <a:ext uri="{FF2B5EF4-FFF2-40B4-BE49-F238E27FC236}">
                <a16:creationId xmlns:a16="http://schemas.microsoft.com/office/drawing/2014/main" id="{7CFA3244-CE0A-7C8D-1D21-70E23DDFD3D6}"/>
              </a:ext>
            </a:extLst>
          </p:cNvPr>
          <p:cNvCxnSpPr>
            <a:stCxn id="13" idx="1"/>
            <a:endCxn id="13" idx="3"/>
          </p:cNvCxnSpPr>
          <p:nvPr/>
        </p:nvCxnSpPr>
        <p:spPr>
          <a:xfrm>
            <a:off x="0" y="4962128"/>
            <a:ext cx="7783830" cy="0"/>
          </a:xfrm>
          <a:prstGeom prst="straightConnector1">
            <a:avLst/>
          </a:prstGeom>
          <a:noFill/>
          <a:ln w="38103" cap="flat">
            <a:solidFill>
              <a:srgbClr val="FFFFFF"/>
            </a:solidFill>
            <a:custDash/>
          </a:ln>
        </p:spPr>
      </p:cxnSp>
      <p:grpSp>
        <p:nvGrpSpPr>
          <p:cNvPr id="15" name="Grupo 33">
            <a:extLst>
              <a:ext uri="{FF2B5EF4-FFF2-40B4-BE49-F238E27FC236}">
                <a16:creationId xmlns:a16="http://schemas.microsoft.com/office/drawing/2014/main" id="{851FD4F1-37ED-0744-43E7-99D83B7E5444}"/>
              </a:ext>
            </a:extLst>
          </p:cNvPr>
          <p:cNvGrpSpPr/>
          <p:nvPr/>
        </p:nvGrpSpPr>
        <p:grpSpPr>
          <a:xfrm>
            <a:off x="186491" y="4308689"/>
            <a:ext cx="1058052" cy="693608"/>
            <a:chOff x="186491" y="4308689"/>
            <a:chExt cx="1058052" cy="693608"/>
          </a:xfrm>
        </p:grpSpPr>
        <p:sp>
          <p:nvSpPr>
            <p:cNvPr id="16" name="Forma libre: forma 34">
              <a:extLst>
                <a:ext uri="{FF2B5EF4-FFF2-40B4-BE49-F238E27FC236}">
                  <a16:creationId xmlns:a16="http://schemas.microsoft.com/office/drawing/2014/main" id="{EA9ED036-75E7-3250-0FBE-2835C474E1AE}"/>
                </a:ext>
              </a:extLst>
            </p:cNvPr>
            <p:cNvSpPr/>
            <p:nvPr/>
          </p:nvSpPr>
          <p:spPr>
            <a:xfrm>
              <a:off x="186491" y="4308689"/>
              <a:ext cx="1058052" cy="693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58048"/>
                <a:gd name="f7" fmla="val 693609"/>
                <a:gd name="f8" fmla="val 752860"/>
                <a:gd name="f9" fmla="val 242050"/>
                <a:gd name="f10" fmla="val 756809"/>
                <a:gd name="f11" fmla="val 238345"/>
                <a:gd name="f12" fmla="val 760391"/>
                <a:gd name="f13" fmla="val 234047"/>
                <a:gd name="f14" fmla="val 764830"/>
                <a:gd name="f15" fmla="val 231023"/>
                <a:gd name="f16" fmla="val 771339"/>
                <a:gd name="f17" fmla="val 226602"/>
                <a:gd name="f18" fmla="val 779177"/>
                <a:gd name="f19" fmla="val 786814"/>
                <a:gd name="f20" fmla="val 226235"/>
                <a:gd name="f21" fmla="val 800147"/>
                <a:gd name="f22" fmla="val 225597"/>
                <a:gd name="f23" fmla="val 813472"/>
                <a:gd name="f24" fmla="val 224680"/>
                <a:gd name="f25" fmla="val 826805"/>
                <a:gd name="f26" fmla="val 223998"/>
                <a:gd name="f27" fmla="val 840296"/>
                <a:gd name="f28" fmla="val 223299"/>
                <a:gd name="f29" fmla="val 853708"/>
                <a:gd name="f30" fmla="val 867181"/>
                <a:gd name="f31" fmla="val 225475"/>
                <a:gd name="f32" fmla="val 886194"/>
                <a:gd name="f33" fmla="val 228542"/>
                <a:gd name="f34" fmla="val 904263"/>
                <a:gd name="f35" fmla="val 234816"/>
                <a:gd name="f36" fmla="val 922673"/>
                <a:gd name="f37" fmla="val 240014"/>
                <a:gd name="f38" fmla="val 931070"/>
                <a:gd name="f39" fmla="val 242382"/>
                <a:gd name="f40" fmla="val 939965"/>
                <a:gd name="f41" fmla="val 244733"/>
                <a:gd name="f42" fmla="val 948693"/>
                <a:gd name="f43" fmla="val 240941"/>
                <a:gd name="f44" fmla="val 950904"/>
                <a:gd name="f45" fmla="val 239979"/>
                <a:gd name="f46" fmla="val 953499"/>
                <a:gd name="f47" fmla="val 238206"/>
                <a:gd name="f48" fmla="val 954355"/>
                <a:gd name="f49" fmla="val 236152"/>
                <a:gd name="f50" fmla="val 956968"/>
                <a:gd name="f51" fmla="val 229844"/>
                <a:gd name="f52" fmla="val 959502"/>
                <a:gd name="f53" fmla="val 224007"/>
                <a:gd name="f54" fmla="val 967138"/>
                <a:gd name="f55" fmla="val 222295"/>
                <a:gd name="f56" fmla="val 973866"/>
                <a:gd name="f57" fmla="val 220783"/>
                <a:gd name="f58" fmla="val 980446"/>
                <a:gd name="f59" fmla="val 220801"/>
                <a:gd name="f60" fmla="val 986824"/>
                <a:gd name="f61" fmla="val 223343"/>
                <a:gd name="f62" fmla="val 990013"/>
                <a:gd name="f63" fmla="val 224610"/>
                <a:gd name="f64" fmla="val 993368"/>
                <a:gd name="f65" fmla="val 226095"/>
                <a:gd name="f66" fmla="val 995876"/>
                <a:gd name="f67" fmla="val 228350"/>
                <a:gd name="f68" fmla="val 999983"/>
                <a:gd name="f69" fmla="val 232037"/>
                <a:gd name="f70" fmla="val 999642"/>
                <a:gd name="f71" fmla="val 236633"/>
                <a:gd name="f72" fmla="val 995430"/>
                <a:gd name="f73" fmla="val 240748"/>
                <a:gd name="f74" fmla="val 992835"/>
                <a:gd name="f75" fmla="val 243291"/>
                <a:gd name="f76" fmla="val 989891"/>
                <a:gd name="f77" fmla="val 245458"/>
                <a:gd name="f78" fmla="val 987130"/>
                <a:gd name="f79" fmla="val 247843"/>
                <a:gd name="f80" fmla="val 978698"/>
                <a:gd name="f81" fmla="val 255130"/>
                <a:gd name="f82" fmla="val 975762"/>
                <a:gd name="f83" fmla="val 264523"/>
                <a:gd name="f84" fmla="val 977169"/>
                <a:gd name="f85" fmla="val 275296"/>
                <a:gd name="f86" fmla="val 977422"/>
                <a:gd name="f87" fmla="val 277219"/>
                <a:gd name="f88" fmla="val 979030"/>
                <a:gd name="f89" fmla="val 279290"/>
                <a:gd name="f90" fmla="val 980577"/>
                <a:gd name="f91" fmla="val 280661"/>
                <a:gd name="f92" fmla="val 989996"/>
                <a:gd name="f93" fmla="val 289014"/>
                <a:gd name="f94" fmla="val 990363"/>
                <a:gd name="f95" fmla="val 299255"/>
                <a:gd name="f96" fmla="val 987837"/>
                <a:gd name="f97" fmla="val 310605"/>
                <a:gd name="f98" fmla="val 984797"/>
                <a:gd name="f99" fmla="val 324279"/>
                <a:gd name="f100" fmla="val 975867"/>
                <a:gd name="f101" fmla="val 329871"/>
                <a:gd name="f102" fmla="val 963320"/>
                <a:gd name="f103" fmla="val 329312"/>
                <a:gd name="f104" fmla="val 943696"/>
                <a:gd name="f105" fmla="val 328438"/>
                <a:gd name="f106" fmla="val 924089"/>
                <a:gd name="f107" fmla="val 327311"/>
                <a:gd name="f108" fmla="val 904464"/>
                <a:gd name="f109" fmla="val 326516"/>
                <a:gd name="f110" fmla="val 891070"/>
                <a:gd name="f111" fmla="val 325974"/>
                <a:gd name="f112" fmla="val 877745"/>
                <a:gd name="f113" fmla="val 865093"/>
                <a:gd name="f114" fmla="val 331741"/>
                <a:gd name="f115" fmla="val 861231"/>
                <a:gd name="f116" fmla="val 333331"/>
                <a:gd name="f117" fmla="val 857526"/>
                <a:gd name="f118" fmla="val 335402"/>
                <a:gd name="f119" fmla="val 853559"/>
                <a:gd name="f120" fmla="val 336643"/>
                <a:gd name="f121" fmla="val 845163"/>
                <a:gd name="f122" fmla="val 339281"/>
                <a:gd name="f123" fmla="val 836486"/>
                <a:gd name="f124" fmla="val 341090"/>
                <a:gd name="f125" fmla="val 828212"/>
                <a:gd name="f126" fmla="val 344043"/>
                <a:gd name="f127" fmla="val 819728"/>
                <a:gd name="f128" fmla="val 347066"/>
                <a:gd name="f129" fmla="val 813708"/>
                <a:gd name="f130" fmla="val 353541"/>
                <a:gd name="f131" fmla="val 807906"/>
                <a:gd name="f132" fmla="val 360758"/>
                <a:gd name="f133" fmla="val 813909"/>
                <a:gd name="f134" fmla="val 362104"/>
                <a:gd name="f135" fmla="val 818679"/>
                <a:gd name="f136" fmla="val 359876"/>
                <a:gd name="f137" fmla="val 823485"/>
                <a:gd name="f138" fmla="val 357761"/>
                <a:gd name="f139" fmla="val 825468"/>
                <a:gd name="f140" fmla="val 356887"/>
                <a:gd name="f141" fmla="val 827452"/>
                <a:gd name="f142" fmla="val 355935"/>
                <a:gd name="f143" fmla="val 829531"/>
                <a:gd name="f144" fmla="val 355376"/>
                <a:gd name="f145" fmla="val 834424"/>
                <a:gd name="f146" fmla="val 354065"/>
                <a:gd name="f147" fmla="val 838810"/>
                <a:gd name="f148" fmla="val 355105"/>
                <a:gd name="f149" fmla="val 841842"/>
                <a:gd name="f150" fmla="val 359351"/>
                <a:gd name="f151" fmla="val 845442"/>
                <a:gd name="f152" fmla="val 364375"/>
                <a:gd name="f153" fmla="val 850292"/>
                <a:gd name="f154" fmla="val 366175"/>
                <a:gd name="f155" fmla="val 856259"/>
                <a:gd name="f156" fmla="val 366132"/>
                <a:gd name="f157" fmla="val 869217"/>
                <a:gd name="f158" fmla="val 366027"/>
                <a:gd name="f159" fmla="val 882184"/>
                <a:gd name="f160" fmla="val 365826"/>
                <a:gd name="f161" fmla="val 895141"/>
                <a:gd name="f162" fmla="val 366123"/>
                <a:gd name="f163" fmla="val 921162"/>
                <a:gd name="f164" fmla="val 366708"/>
                <a:gd name="f165" fmla="val 945513"/>
                <a:gd name="f166" fmla="val 373366"/>
                <a:gd name="f167" fmla="val 968003"/>
                <a:gd name="f168" fmla="val 386682"/>
                <a:gd name="f169" fmla="val 980472"/>
                <a:gd name="f170" fmla="val 394066"/>
                <a:gd name="f171" fmla="val 992617"/>
                <a:gd name="f172" fmla="val 401956"/>
                <a:gd name="f173" fmla="val 1002822"/>
                <a:gd name="f174" fmla="val 412248"/>
                <a:gd name="f175" fmla="val 1019852"/>
                <a:gd name="f176" fmla="val 429435"/>
                <a:gd name="f177" fmla="val 1035859"/>
                <a:gd name="f178" fmla="val 447443"/>
                <a:gd name="f179" fmla="val 1045051"/>
                <a:gd name="f180" fmla="val 470431"/>
                <a:gd name="f181" fmla="val 1056995"/>
                <a:gd name="f182" fmla="val 500305"/>
                <a:gd name="f183" fmla="val 1060848"/>
                <a:gd name="f184" fmla="val 530991"/>
                <a:gd name="f185" fmla="val 1056025"/>
                <a:gd name="f186" fmla="val 562883"/>
                <a:gd name="f187" fmla="val 1052967"/>
                <a:gd name="f188" fmla="val 583128"/>
                <a:gd name="f189" fmla="val 1046484"/>
                <a:gd name="f190" fmla="val 602010"/>
                <a:gd name="f191" fmla="val 1035938"/>
                <a:gd name="f192" fmla="val 619502"/>
                <a:gd name="f193" fmla="val 1023827"/>
                <a:gd name="f194" fmla="val 639599"/>
                <a:gd name="f195" fmla="val 1007689"/>
                <a:gd name="f196" fmla="val 655772"/>
                <a:gd name="f197" fmla="val 988012"/>
                <a:gd name="f198" fmla="val 668528"/>
                <a:gd name="f199" fmla="val 975089"/>
                <a:gd name="f200" fmla="val 676908"/>
                <a:gd name="f201" fmla="val 961214"/>
                <a:gd name="f202" fmla="val 683120"/>
                <a:gd name="f203" fmla="val 946474"/>
                <a:gd name="f204" fmla="val 687349"/>
                <a:gd name="f205" fmla="val 928789"/>
                <a:gd name="f206" fmla="val 692426"/>
                <a:gd name="f207" fmla="val 910685"/>
                <a:gd name="f208" fmla="val 694077"/>
                <a:gd name="f209" fmla="val 892302"/>
                <a:gd name="f210" fmla="val 693500"/>
                <a:gd name="f211" fmla="val 870038"/>
                <a:gd name="f212" fmla="val 692793"/>
                <a:gd name="f213" fmla="val 848597"/>
                <a:gd name="f214" fmla="val 688066"/>
                <a:gd name="f215" fmla="val 827819"/>
                <a:gd name="f216" fmla="val 680429"/>
                <a:gd name="f217" fmla="val 810772"/>
                <a:gd name="f218" fmla="val 674164"/>
                <a:gd name="f219" fmla="val 794712"/>
                <a:gd name="f220" fmla="val 665802"/>
                <a:gd name="f221" fmla="val 780374"/>
                <a:gd name="f222" fmla="val 654505"/>
                <a:gd name="f223" fmla="val 774721"/>
                <a:gd name="f224" fmla="val 650057"/>
                <a:gd name="f225" fmla="val 769120"/>
                <a:gd name="f226" fmla="val 645453"/>
                <a:gd name="f227" fmla="val 764096"/>
                <a:gd name="f228" fmla="val 640324"/>
                <a:gd name="f229" fmla="val 757936"/>
                <a:gd name="f230" fmla="val 634033"/>
                <a:gd name="f231" fmla="val 752484"/>
                <a:gd name="f232" fmla="val 627052"/>
                <a:gd name="f233" fmla="val 746586"/>
                <a:gd name="f234" fmla="val 620507"/>
                <a:gd name="f235" fmla="val 735795"/>
                <a:gd name="f236" fmla="val 608528"/>
                <a:gd name="f237" fmla="val 719430"/>
                <a:gd name="f238" fmla="val 612224"/>
                <a:gd name="f239" fmla="val 710360"/>
                <a:gd name="f240" fmla="val 617781"/>
                <a:gd name="f241" fmla="val 706324"/>
                <a:gd name="f242" fmla="val 620254"/>
                <a:gd name="f243" fmla="val 705100"/>
                <a:gd name="f244" fmla="val 624116"/>
                <a:gd name="f245" fmla="val 705747"/>
                <a:gd name="f246" fmla="val 629472"/>
                <a:gd name="f247" fmla="val 698206"/>
                <a:gd name="f248" fmla="val 628703"/>
                <a:gd name="f249" fmla="val 691094"/>
                <a:gd name="f250" fmla="val 627969"/>
                <a:gd name="f251" fmla="val 683973"/>
                <a:gd name="f252" fmla="val 627261"/>
                <a:gd name="f253" fmla="val 673261"/>
                <a:gd name="f254" fmla="val 626195"/>
                <a:gd name="f255" fmla="val 662540"/>
                <a:gd name="f256" fmla="val 625173"/>
                <a:gd name="f257" fmla="val 651828"/>
                <a:gd name="f258" fmla="val 624098"/>
                <a:gd name="f259" fmla="val 637987"/>
                <a:gd name="f260" fmla="val 622718"/>
                <a:gd name="f261" fmla="val 624156"/>
                <a:gd name="f262" fmla="val 621311"/>
                <a:gd name="f263" fmla="val 610324"/>
                <a:gd name="f264" fmla="val 619922"/>
                <a:gd name="f265" fmla="val 599883"/>
                <a:gd name="f266" fmla="val 618873"/>
                <a:gd name="f267" fmla="val 589442"/>
                <a:gd name="f268" fmla="val 617807"/>
                <a:gd name="f269" fmla="val 578992"/>
                <a:gd name="f270" fmla="val 616802"/>
                <a:gd name="f271" fmla="val 562705"/>
                <a:gd name="f272" fmla="val 615238"/>
                <a:gd name="f273" fmla="val 546418"/>
                <a:gd name="f274" fmla="val 613692"/>
                <a:gd name="f275" fmla="val 530132"/>
                <a:gd name="f276" fmla="val 612198"/>
                <a:gd name="f277" fmla="val 519542"/>
                <a:gd name="f278" fmla="val 611228"/>
                <a:gd name="f279" fmla="val 508952"/>
                <a:gd name="f280" fmla="val 610328"/>
                <a:gd name="f281" fmla="val 498353"/>
                <a:gd name="f282" fmla="val 609445"/>
                <a:gd name="f283" fmla="val 479873"/>
                <a:gd name="f284" fmla="val 607890"/>
                <a:gd name="f285" fmla="val 461394"/>
                <a:gd name="f286" fmla="val 606335"/>
                <a:gd name="f287" fmla="val 442914"/>
                <a:gd name="f288" fmla="val 604850"/>
                <a:gd name="f289" fmla="val 430410"/>
                <a:gd name="f290" fmla="val 603845"/>
                <a:gd name="f291" fmla="val 417889"/>
                <a:gd name="f292" fmla="val 602997"/>
                <a:gd name="f293" fmla="val 405377"/>
                <a:gd name="f294" fmla="val 602036"/>
                <a:gd name="f295" fmla="val 385665"/>
                <a:gd name="f296" fmla="val 600524"/>
                <a:gd name="f297" fmla="val 365954"/>
                <a:gd name="f298" fmla="val 598960"/>
                <a:gd name="f299" fmla="val 346233"/>
                <a:gd name="f300" fmla="val 597475"/>
                <a:gd name="f301" fmla="val 342974"/>
                <a:gd name="f302" fmla="val 597230"/>
                <a:gd name="f303" fmla="val 339689"/>
                <a:gd name="f304" fmla="val 597152"/>
                <a:gd name="f305" fmla="val 336421"/>
                <a:gd name="f306" fmla="val 597117"/>
                <a:gd name="f307" fmla="val 320667"/>
                <a:gd name="f308" fmla="val 596951"/>
                <a:gd name="f309" fmla="val 318404"/>
                <a:gd name="f310" fmla="val 588703"/>
                <a:gd name="f311" fmla="val 322135"/>
                <a:gd name="f312" fmla="val 575710"/>
                <a:gd name="f313" fmla="val 324791"/>
                <a:gd name="f314" fmla="val 566457"/>
                <a:gd name="f315" fmla="val 328583"/>
                <a:gd name="f316" fmla="val 557475"/>
                <a:gd name="f317" fmla="val 328225"/>
                <a:gd name="f318" fmla="val 547636"/>
                <a:gd name="f319" fmla="val 327753"/>
                <a:gd name="f320" fmla="val 534556"/>
                <a:gd name="f321" fmla="val 325508"/>
                <a:gd name="f322" fmla="val 521826"/>
                <a:gd name="f323" fmla="val 319846"/>
                <a:gd name="f324" fmla="val 509873"/>
                <a:gd name="f325" fmla="val 319269"/>
                <a:gd name="f326" fmla="val 508658"/>
                <a:gd name="f327" fmla="val 318657"/>
                <a:gd name="f328" fmla="val 507461"/>
                <a:gd name="f329" fmla="val 317609"/>
                <a:gd name="f330" fmla="val 505347"/>
                <a:gd name="f331" fmla="val 317006"/>
                <a:gd name="f332" fmla="val 507784"/>
                <a:gd name="f333" fmla="val 316403"/>
                <a:gd name="f334" fmla="val 509462"/>
                <a:gd name="f335" fmla="val 316185"/>
                <a:gd name="f336" fmla="val 511192"/>
                <a:gd name="f337" fmla="val 315197"/>
                <a:gd name="f338" fmla="val 519169"/>
                <a:gd name="f339" fmla="val 314647"/>
                <a:gd name="f340" fmla="val 527208"/>
                <a:gd name="f341" fmla="val 313301"/>
                <a:gd name="f342" fmla="val 535115"/>
                <a:gd name="f343" fmla="val 312166"/>
                <a:gd name="f344" fmla="val 541834"/>
                <a:gd name="f345" fmla="val 310103"/>
                <a:gd name="f346" fmla="val 548396"/>
                <a:gd name="f347" fmla="val 308557"/>
                <a:gd name="f348" fmla="val 555054"/>
                <a:gd name="f349" fmla="val 307325"/>
                <a:gd name="f350" fmla="val 560358"/>
                <a:gd name="f351" fmla="val 306774"/>
                <a:gd name="f352" fmla="val 565880"/>
                <a:gd name="f353" fmla="val 304983"/>
                <a:gd name="f354" fmla="val 570974"/>
                <a:gd name="f355" fmla="val 302327"/>
                <a:gd name="f356" fmla="val 578532"/>
                <a:gd name="f357" fmla="val 299348"/>
                <a:gd name="f358" fmla="val 586064"/>
                <a:gd name="f359" fmla="val 295608"/>
                <a:gd name="f360" fmla="val 593141"/>
                <a:gd name="f361" fmla="val 289064"/>
                <a:gd name="f362" fmla="val 605531"/>
                <a:gd name="f363" fmla="val 280108"/>
                <a:gd name="f364" fmla="val 616138"/>
                <a:gd name="f365" fmla="val 269046"/>
                <a:gd name="f366" fmla="val 624788"/>
                <a:gd name="f367" fmla="val 262694"/>
                <a:gd name="f368" fmla="val 629751"/>
                <a:gd name="f369" fmla="val 255686"/>
                <a:gd name="f370" fmla="val 633666"/>
                <a:gd name="f371" fmla="val 248600"/>
                <a:gd name="f372" fmla="val 637606"/>
                <a:gd name="f373" fmla="val 241951"/>
                <a:gd name="f374" fmla="val 641302"/>
                <a:gd name="f375" fmla="val 234681"/>
                <a:gd name="f376" fmla="val 643024"/>
                <a:gd name="f377" fmla="val 228032"/>
                <a:gd name="f378" fmla="val 646501"/>
                <a:gd name="f379" fmla="val 222685"/>
                <a:gd name="f380" fmla="val 649297"/>
                <a:gd name="f381" fmla="val 216044"/>
                <a:gd name="f382" fmla="val 649638"/>
                <a:gd name="f383" fmla="val 209963"/>
                <a:gd name="f384" fmla="val 651010"/>
                <a:gd name="f385" fmla="val 203978"/>
                <a:gd name="f386" fmla="val 652355"/>
                <a:gd name="f387" fmla="val 198027"/>
                <a:gd name="f388" fmla="val 653919"/>
                <a:gd name="f389" fmla="val 191972"/>
                <a:gd name="f390" fmla="val 654854"/>
                <a:gd name="f391" fmla="val 186599"/>
                <a:gd name="f392" fmla="val 655684"/>
                <a:gd name="f393" fmla="val 181120"/>
                <a:gd name="f394" fmla="val 656043"/>
                <a:gd name="f395" fmla="val 175677"/>
                <a:gd name="f396" fmla="val 656147"/>
                <a:gd name="f397" fmla="val 166179"/>
                <a:gd name="f398" fmla="val 656331"/>
                <a:gd name="f399" fmla="val 156664"/>
                <a:gd name="f400" fmla="val 656287"/>
                <a:gd name="f401" fmla="val 147166"/>
                <a:gd name="f402" fmla="val 656104"/>
                <a:gd name="f403" fmla="val 103985"/>
                <a:gd name="f404" fmla="val 655265"/>
                <a:gd name="f405" fmla="val 69018"/>
                <a:gd name="f406" fmla="val 637248"/>
                <a:gd name="f407" fmla="val 40761"/>
                <a:gd name="f408" fmla="val 605164"/>
                <a:gd name="f409" fmla="val 27873"/>
                <a:gd name="f410" fmla="val 590520"/>
                <a:gd name="f411" fmla="val 17327"/>
                <a:gd name="f412" fmla="val 574390"/>
                <a:gd name="f413" fmla="val 9891"/>
                <a:gd name="f414" fmla="val 556348"/>
                <a:gd name="f415" fmla="val 892"/>
                <a:gd name="f416" fmla="val 534495"/>
                <a:gd name="f417" fmla="val -1669"/>
                <a:gd name="f418" fmla="val 511821"/>
                <a:gd name="f419" fmla="val 1005"/>
                <a:gd name="f420" fmla="val 488317"/>
                <a:gd name="f421" fmla="val 3460"/>
                <a:gd name="f422" fmla="val 466718"/>
                <a:gd name="f423" fmla="val 10214"/>
                <a:gd name="f424" fmla="val 446482"/>
                <a:gd name="f425" fmla="val 19013"/>
                <a:gd name="f426" fmla="val 426849"/>
                <a:gd name="f427" fmla="val 31097"/>
                <a:gd name="f428" fmla="val 399893"/>
                <a:gd name="f429" fmla="val 48371"/>
                <a:gd name="f430" fmla="val 377202"/>
                <a:gd name="f431" fmla="val 74540"/>
                <a:gd name="f432" fmla="val 362401"/>
                <a:gd name="f433" fmla="val 91036"/>
                <a:gd name="f434" fmla="val 353078"/>
                <a:gd name="f435" fmla="val 108660"/>
                <a:gd name="f436" fmla="val 346507"/>
                <a:gd name="f437" fmla="val 127498"/>
                <a:gd name="f438" fmla="val 343991"/>
                <a:gd name="f439" fmla="val 139442"/>
                <a:gd name="f440" fmla="val 342392"/>
                <a:gd name="f441" fmla="val 151518"/>
                <a:gd name="f442" fmla="val 341772"/>
                <a:gd name="f443" fmla="val 163409"/>
                <a:gd name="f444" fmla="val 340714"/>
                <a:gd name="f445" fmla="val 159416"/>
                <a:gd name="f446" fmla="val 337280"/>
                <a:gd name="f447" fmla="val 154654"/>
                <a:gd name="f448" fmla="val 333593"/>
                <a:gd name="f449" fmla="val 150390"/>
                <a:gd name="f450" fmla="val 329399"/>
                <a:gd name="f451" fmla="val 146293"/>
                <a:gd name="f452" fmla="val 325371"/>
                <a:gd name="f453" fmla="val 142317"/>
                <a:gd name="f454" fmla="val 321107"/>
                <a:gd name="f455" fmla="val 139005"/>
                <a:gd name="f456" fmla="val 316441"/>
                <a:gd name="f457" fmla="val 133938"/>
                <a:gd name="f458" fmla="val 309294"/>
                <a:gd name="f459" fmla="val 134663"/>
                <a:gd name="f460" fmla="val 302086"/>
                <a:gd name="f461" fmla="val 139862"/>
                <a:gd name="f462" fmla="val 294973"/>
                <a:gd name="f463" fmla="val 141531"/>
                <a:gd name="f464" fmla="val 292693"/>
                <a:gd name="f465" fmla="val 142946"/>
                <a:gd name="f466" fmla="val 289486"/>
                <a:gd name="f467" fmla="val 142850"/>
                <a:gd name="f468" fmla="val 286760"/>
                <a:gd name="f469" fmla="val 142186"/>
                <a:gd name="f470" fmla="val 266882"/>
                <a:gd name="f471" fmla="val 151386"/>
                <a:gd name="f472" fmla="val 250971"/>
                <a:gd name="f473" fmla="val 162640"/>
                <a:gd name="f474" fmla="val 235829"/>
                <a:gd name="f475" fmla="val 178385"/>
                <a:gd name="f476" fmla="val 214658"/>
                <a:gd name="f477" fmla="val 197547"/>
                <a:gd name="f478" fmla="val 196737"/>
                <a:gd name="f479" fmla="val 217460"/>
                <a:gd name="f480" fmla="val 179691"/>
                <a:gd name="f481" fmla="val 234795"/>
                <a:gd name="f482" fmla="val 164854"/>
                <a:gd name="f483" fmla="val 252576"/>
                <a:gd name="f484" fmla="val 150455"/>
                <a:gd name="f485" fmla="val 270889"/>
                <a:gd name="f486" fmla="val 136850"/>
                <a:gd name="f487" fmla="val 281567"/>
                <a:gd name="f488" fmla="val 128926"/>
                <a:gd name="f489" fmla="val 293485"/>
                <a:gd name="f490" fmla="val 122591"/>
                <a:gd name="f491" fmla="val 305210"/>
                <a:gd name="f492" fmla="val 116204"/>
                <a:gd name="f493" fmla="val 316263"/>
                <a:gd name="f494" fmla="val 110192"/>
                <a:gd name="f495" fmla="val 328400"/>
                <a:gd name="f496" fmla="val 113626"/>
                <a:gd name="f497" fmla="val 337854"/>
                <a:gd name="f498" fmla="val 124600"/>
                <a:gd name="f499" fmla="val 339706"/>
                <a:gd name="f500" fmla="val 126750"/>
                <a:gd name="f501" fmla="val 341515"/>
                <a:gd name="f502" fmla="val 129048"/>
                <a:gd name="f503" fmla="val 342791"/>
                <a:gd name="f504" fmla="val 131564"/>
                <a:gd name="f505" fmla="val 345936"/>
                <a:gd name="f506" fmla="val 137724"/>
                <a:gd name="f507" fmla="val 344119"/>
                <a:gd name="f508" fmla="val 143080"/>
                <a:gd name="f509" fmla="val 339636"/>
                <a:gd name="f510" fmla="val 147930"/>
                <a:gd name="f511" fmla="val 336159"/>
                <a:gd name="f512" fmla="val 151687"/>
                <a:gd name="f513" fmla="val 332865"/>
                <a:gd name="f514" fmla="val 155601"/>
                <a:gd name="f515" fmla="val 328610"/>
                <a:gd name="f516" fmla="val 160442"/>
                <a:gd name="f517" fmla="val 345787"/>
                <a:gd name="f518" fmla="val 157995"/>
                <a:gd name="f519" fmla="val 358273"/>
                <a:gd name="f520" fmla="val 165885"/>
                <a:gd name="f521" fmla="val 370925"/>
                <a:gd name="f522" fmla="val 173513"/>
                <a:gd name="f523" fmla="val 380895"/>
                <a:gd name="f524" fmla="val 179525"/>
                <a:gd name="f525" fmla="val 391869"/>
                <a:gd name="f526" fmla="val 183028"/>
                <a:gd name="f527" fmla="val 403210"/>
                <a:gd name="f528" fmla="val 185440"/>
                <a:gd name="f529" fmla="val 406653"/>
                <a:gd name="f530" fmla="val 186174"/>
                <a:gd name="f531" fmla="val 410113"/>
                <a:gd name="f532" fmla="val 186847"/>
                <a:gd name="f533" fmla="val 414176"/>
                <a:gd name="f534" fmla="val 187677"/>
                <a:gd name="f535" fmla="val 181779"/>
                <a:gd name="f536" fmla="val 176213"/>
                <a:gd name="f537" fmla="val 170280"/>
                <a:gd name="f538" fmla="val 411301"/>
                <a:gd name="f539" fmla="val 171119"/>
                <a:gd name="f540" fmla="val 408505"/>
                <a:gd name="f541" fmla="val 172106"/>
                <a:gd name="f542" fmla="val 405639"/>
                <a:gd name="f543" fmla="val 172727"/>
                <a:gd name="f544" fmla="val 401271"/>
                <a:gd name="f545" fmla="val 173679"/>
                <a:gd name="f546" fmla="val 396867"/>
                <a:gd name="f547" fmla="val 174771"/>
                <a:gd name="f548" fmla="val 392428"/>
                <a:gd name="f549" fmla="val 175103"/>
                <a:gd name="f550" fmla="val 386181"/>
                <a:gd name="f551" fmla="val 175566"/>
                <a:gd name="f552" fmla="val 380746"/>
                <a:gd name="f553" fmla="val 173094"/>
                <a:gd name="f554" fmla="val 377601"/>
                <a:gd name="f555" fmla="val 167650"/>
                <a:gd name="f556" fmla="val 373206"/>
                <a:gd name="f557" fmla="val 160057"/>
                <a:gd name="f558" fmla="val 369204"/>
                <a:gd name="f559" fmla="val 152211"/>
                <a:gd name="f560" fmla="val 365543"/>
                <a:gd name="f561" fmla="val 144234"/>
                <a:gd name="f562" fmla="val 361480"/>
                <a:gd name="f563" fmla="val 135383"/>
                <a:gd name="f564" fmla="val 357775"/>
                <a:gd name="f565" fmla="val 126348"/>
                <a:gd name="f566" fmla="val 354289"/>
                <a:gd name="f567" fmla="val 117252"/>
                <a:gd name="f568" fmla="val 349055"/>
                <a:gd name="f569" fmla="val 103595"/>
                <a:gd name="f570" fmla="val 345097"/>
                <a:gd name="f571" fmla="val 89572"/>
                <a:gd name="f572" fmla="val 345674"/>
                <a:gd name="f573" fmla="val 74779"/>
                <a:gd name="f574" fmla="val 345910"/>
                <a:gd name="f575" fmla="val 68846"/>
                <a:gd name="f576" fmla="val 347238"/>
                <a:gd name="f577" fmla="val 62922"/>
                <a:gd name="f578" fmla="val 348391"/>
                <a:gd name="f579" fmla="val 57068"/>
                <a:gd name="f580" fmla="val 348662"/>
                <a:gd name="f581" fmla="val 55679"/>
                <a:gd name="f582" fmla="val 350235"/>
                <a:gd name="f583" fmla="val 54534"/>
                <a:gd name="f584" fmla="val 351213"/>
                <a:gd name="f585" fmla="val 53285"/>
                <a:gd name="f586" fmla="val 351545"/>
                <a:gd name="f587" fmla="val 53442"/>
                <a:gd name="f588" fmla="val 351886"/>
                <a:gd name="f589" fmla="val 53608"/>
                <a:gd name="f590" fmla="val 352218"/>
                <a:gd name="f591" fmla="val 53765"/>
                <a:gd name="f592" fmla="val 351851"/>
                <a:gd name="f593" fmla="val 52324"/>
                <a:gd name="f594" fmla="val 351476"/>
                <a:gd name="f595" fmla="val 50882"/>
                <a:gd name="f596" fmla="val 350916"/>
                <a:gd name="f597" fmla="val 48680"/>
                <a:gd name="f598" fmla="val 353267"/>
                <a:gd name="f599" fmla="val 49633"/>
                <a:gd name="f600" fmla="val 354848"/>
                <a:gd name="f601" fmla="val 50270"/>
                <a:gd name="f602" fmla="val 357417"/>
                <a:gd name="f603" fmla="val 51310"/>
                <a:gd name="f604" fmla="val 356421"/>
                <a:gd name="f605" fmla="val 47649"/>
                <a:gd name="f606" fmla="val 355678"/>
                <a:gd name="f607" fmla="val 44914"/>
                <a:gd name="f608" fmla="val 354936"/>
                <a:gd name="f609" fmla="val 42179"/>
                <a:gd name="f610" fmla="val 355215"/>
                <a:gd name="f611" fmla="val 42005"/>
                <a:gd name="f612" fmla="val 355495"/>
                <a:gd name="f613" fmla="val 41839"/>
                <a:gd name="f614" fmla="val 355774"/>
                <a:gd name="f615" fmla="val 41664"/>
                <a:gd name="f616" fmla="val 357452"/>
                <a:gd name="f617" fmla="val 43534"/>
                <a:gd name="f618" fmla="val 359138"/>
                <a:gd name="f619" fmla="val 45404"/>
                <a:gd name="f620" fmla="val 361235"/>
                <a:gd name="f621" fmla="val 47745"/>
                <a:gd name="f622" fmla="val 362328"/>
                <a:gd name="f623" fmla="val 43044"/>
                <a:gd name="f624" fmla="val 355250"/>
                <a:gd name="f625" fmla="val 41533"/>
                <a:gd name="f626" fmla="val 358413"/>
                <a:gd name="f627" fmla="val 36745"/>
                <a:gd name="f628" fmla="val 360667"/>
                <a:gd name="f629" fmla="val 39331"/>
                <a:gd name="f630" fmla="val 362747"/>
                <a:gd name="f631" fmla="val 41725"/>
                <a:gd name="f632" fmla="val 365307"/>
                <a:gd name="f633" fmla="val 44670"/>
                <a:gd name="f634" fmla="val 366522"/>
                <a:gd name="f635" fmla="val 39226"/>
                <a:gd name="f636" fmla="val 358693"/>
                <a:gd name="f637" fmla="val 37627"/>
                <a:gd name="f638" fmla="val 361349"/>
                <a:gd name="f639" fmla="val 31974"/>
                <a:gd name="f640" fmla="val 364294"/>
                <a:gd name="f641" fmla="val 35312"/>
                <a:gd name="f642" fmla="val 364966"/>
                <a:gd name="f643" fmla="val 41035"/>
                <a:gd name="f644" fmla="val 370742"/>
                <a:gd name="f645" fmla="val 38964"/>
                <a:gd name="f646" fmla="val 372769"/>
                <a:gd name="f647" fmla="val 38239"/>
                <a:gd name="f648" fmla="val 373966"/>
                <a:gd name="f649" fmla="val 36360"/>
                <a:gd name="f650" fmla="val 34132"/>
                <a:gd name="f651" fmla="val 371450"/>
                <a:gd name="f652" fmla="val 35303"/>
                <a:gd name="f653" fmla="val 369283"/>
                <a:gd name="f654" fmla="val 37444"/>
                <a:gd name="f655" fmla="val 368645"/>
                <a:gd name="f656" fmla="val 37051"/>
                <a:gd name="f657" fmla="val 366976"/>
                <a:gd name="f658" fmla="val 36037"/>
                <a:gd name="f659" fmla="val 365980"/>
                <a:gd name="f660" fmla="val 33922"/>
                <a:gd name="f661" fmla="val 364713"/>
                <a:gd name="f662" fmla="val 32245"/>
                <a:gd name="f663" fmla="val 366015"/>
                <a:gd name="f664" fmla="val 31327"/>
                <a:gd name="f665" fmla="val 367317"/>
                <a:gd name="f666" fmla="val 30410"/>
                <a:gd name="f667" fmla="val 369029"/>
                <a:gd name="f668" fmla="val 29213"/>
                <a:gd name="f669" fmla="val 368208"/>
                <a:gd name="f670" fmla="val 28741"/>
                <a:gd name="f671" fmla="val 367116"/>
                <a:gd name="f672" fmla="val 28121"/>
                <a:gd name="f673" fmla="val 366032"/>
                <a:gd name="f674" fmla="val 27492"/>
                <a:gd name="f675" fmla="val 366792"/>
                <a:gd name="f676" fmla="val 26557"/>
                <a:gd name="f677" fmla="val 367561"/>
                <a:gd name="f678" fmla="val 25631"/>
                <a:gd name="f679" fmla="val 368785"/>
                <a:gd name="f680" fmla="val 24145"/>
                <a:gd name="f681" fmla="val 371808"/>
                <a:gd name="f682" fmla="val 27168"/>
                <a:gd name="f683" fmla="val 374735"/>
                <a:gd name="f684" fmla="val 30095"/>
                <a:gd name="f685" fmla="val 377662"/>
                <a:gd name="f686" fmla="val 33031"/>
                <a:gd name="f687" fmla="val 378055"/>
                <a:gd name="f688" fmla="val 32682"/>
                <a:gd name="f689" fmla="val 378448"/>
                <a:gd name="f690" fmla="val 32341"/>
                <a:gd name="f691" fmla="val 378841"/>
                <a:gd name="f692" fmla="val 31991"/>
                <a:gd name="f693" fmla="val 377706"/>
                <a:gd name="f694" fmla="val 30550"/>
                <a:gd name="f695" fmla="val 376264"/>
                <a:gd name="f696" fmla="val 29239"/>
                <a:gd name="f697" fmla="val 375512"/>
                <a:gd name="f698" fmla="val 27614"/>
                <a:gd name="f699" fmla="val 374822"/>
                <a:gd name="f700" fmla="val 26137"/>
                <a:gd name="f701" fmla="val 374866"/>
                <a:gd name="f702" fmla="val 24320"/>
                <a:gd name="f703" fmla="val 374595"/>
                <a:gd name="f704" fmla="val 22651"/>
                <a:gd name="f705" fmla="val 376072"/>
                <a:gd name="f706" fmla="val 23175"/>
                <a:gd name="f707" fmla="val 377714"/>
                <a:gd name="f708" fmla="val 23446"/>
                <a:gd name="f709" fmla="val 378981"/>
                <a:gd name="f710" fmla="val 24276"/>
                <a:gd name="f711" fmla="val 380467"/>
                <a:gd name="f712" fmla="val 25255"/>
                <a:gd name="f713" fmla="val 381637"/>
                <a:gd name="f714" fmla="val 26723"/>
                <a:gd name="f715" fmla="val 383402"/>
                <a:gd name="f716" fmla="val 27518"/>
                <a:gd name="f717" fmla="val 382092"/>
                <a:gd name="f718" fmla="val 23499"/>
                <a:gd name="f719" fmla="val 379357"/>
                <a:gd name="f720" fmla="val 20816"/>
                <a:gd name="f721" fmla="val 374508"/>
                <a:gd name="f722" fmla="val 18588"/>
                <a:gd name="f723" fmla="val 377155"/>
                <a:gd name="f724" fmla="val 17723"/>
                <a:gd name="f725" fmla="val 378955"/>
                <a:gd name="f726" fmla="val 17129"/>
                <a:gd name="f727" fmla="val 380755"/>
                <a:gd name="f728" fmla="val 16544"/>
                <a:gd name="f729" fmla="val 380807"/>
                <a:gd name="f730" fmla="val 16823"/>
                <a:gd name="f731" fmla="val 380851"/>
                <a:gd name="f732" fmla="val 17112"/>
                <a:gd name="f733" fmla="val 380904"/>
                <a:gd name="f734" fmla="val 17391"/>
                <a:gd name="f735" fmla="val 382083"/>
                <a:gd name="f736" fmla="val 16194"/>
                <a:gd name="f737" fmla="val 383263"/>
                <a:gd name="f738" fmla="val 14997"/>
                <a:gd name="f739" fmla="val 384442"/>
                <a:gd name="f740" fmla="val 13800"/>
                <a:gd name="f741" fmla="val 385526"/>
                <a:gd name="f742" fmla="val 17470"/>
                <a:gd name="f743" fmla="val 380458"/>
                <a:gd name="f744" fmla="val 20449"/>
                <a:gd name="f745" fmla="val 384835"/>
                <a:gd name="f746" fmla="val 23044"/>
                <a:gd name="f747" fmla="val 388986"/>
                <a:gd name="f748" fmla="val 25500"/>
                <a:gd name="f749" fmla="val 389239"/>
                <a:gd name="f750" fmla="val 19663"/>
                <a:gd name="f751" fmla="val 392804"/>
                <a:gd name="f752" fmla="val 18999"/>
                <a:gd name="f753" fmla="val 390392"/>
                <a:gd name="f754" fmla="val 16378"/>
                <a:gd name="f755" fmla="val 388418"/>
                <a:gd name="f756" fmla="val 14228"/>
                <a:gd name="f757" fmla="val 386120"/>
                <a:gd name="f758" fmla="val 11712"/>
                <a:gd name="f759" fmla="val 391371"/>
                <a:gd name="f760" fmla="val 9309"/>
                <a:gd name="f761" fmla="val 392053"/>
                <a:gd name="f762" fmla="val 15329"/>
                <a:gd name="f763" fmla="val 396290"/>
                <a:gd name="f764" fmla="val 15277"/>
                <a:gd name="f765" fmla="val 394822"/>
                <a:gd name="f766" fmla="val 13302"/>
                <a:gd name="f767" fmla="val 393346"/>
                <a:gd name="f768" fmla="val 11319"/>
                <a:gd name="f769" fmla="val 391590"/>
                <a:gd name="f770" fmla="val 8959"/>
                <a:gd name="f771" fmla="val 393809"/>
                <a:gd name="f772" fmla="val 8016"/>
                <a:gd name="f773" fmla="val 395862"/>
                <a:gd name="f774" fmla="val 7133"/>
                <a:gd name="f775" fmla="val 397889"/>
                <a:gd name="f776" fmla="val 6268"/>
                <a:gd name="f777" fmla="val 399838"/>
                <a:gd name="f778" fmla="val 9807"/>
                <a:gd name="f779" fmla="val 403009"/>
                <a:gd name="f780" fmla="val 9466"/>
                <a:gd name="f781" fmla="val 404329"/>
                <a:gd name="f782" fmla="val 6976"/>
                <a:gd name="f783" fmla="val 406898"/>
                <a:gd name="f784" fmla="val 2118"/>
                <a:gd name="f785" fmla="val 411380"/>
                <a:gd name="f786" fmla="val 2354"/>
                <a:gd name="f787" fmla="val 415434"/>
                <a:gd name="f788" fmla="val 1541"/>
                <a:gd name="f789" fmla="val 426409"/>
                <a:gd name="f790" fmla="val -652"/>
                <a:gd name="f791" fmla="val 437444"/>
                <a:gd name="f792" fmla="val -521"/>
                <a:gd name="f793" fmla="val 448340"/>
                <a:gd name="f794" fmla="val 2039"/>
                <a:gd name="f795" fmla="val 458632"/>
                <a:gd name="f796" fmla="val 4460"/>
                <a:gd name="f797" fmla="val 468925"/>
                <a:gd name="f798" fmla="val 6967"/>
                <a:gd name="f799" fmla="val 479087"/>
                <a:gd name="f800" fmla="val 9903"/>
                <a:gd name="f801" fmla="val 486549"/>
                <a:gd name="f802" fmla="val 12061"/>
                <a:gd name="f803" fmla="val 490184"/>
                <a:gd name="f804" fmla="val 17653"/>
                <a:gd name="f805" fmla="val 490315"/>
                <a:gd name="f806" fmla="val 25403"/>
                <a:gd name="f807" fmla="val 490472"/>
                <a:gd name="f808" fmla="val 490699"/>
                <a:gd name="f809" fmla="val 42852"/>
                <a:gd name="f810" fmla="val 490953"/>
                <a:gd name="f811" fmla="val 51581"/>
                <a:gd name="f812" fmla="val 490987"/>
                <a:gd name="f813" fmla="val 52630"/>
                <a:gd name="f814" fmla="val 491424"/>
                <a:gd name="f815" fmla="val 53661"/>
                <a:gd name="f816" fmla="val 491791"/>
                <a:gd name="f817" fmla="val 55163"/>
                <a:gd name="f818" fmla="val 493836"/>
                <a:gd name="f819" fmla="val 495636"/>
                <a:gd name="f820" fmla="val 52394"/>
                <a:gd name="f821" fmla="val 497375"/>
                <a:gd name="f822" fmla="val 51057"/>
                <a:gd name="f823" fmla="val 509144"/>
                <a:gd name="f824" fmla="val 42031"/>
                <a:gd name="f825" fmla="val 522145"/>
                <a:gd name="f826" fmla="val 41550"/>
                <a:gd name="f827" fmla="val 534588"/>
                <a:gd name="f828" fmla="val 48112"/>
                <a:gd name="f829" fmla="val 546479"/>
                <a:gd name="f830" fmla="val 54377"/>
                <a:gd name="f831" fmla="val 557576"/>
                <a:gd name="f832" fmla="val 62267"/>
                <a:gd name="f833" fmla="val 568594"/>
                <a:gd name="f834" fmla="val 70043"/>
                <a:gd name="f835" fmla="val 594501"/>
                <a:gd name="f836" fmla="val 88340"/>
                <a:gd name="f837" fmla="val 620067"/>
                <a:gd name="f838" fmla="val 107117"/>
                <a:gd name="f839" fmla="val 645930"/>
                <a:gd name="f840" fmla="val 125474"/>
                <a:gd name="f841" fmla="val 668263"/>
                <a:gd name="f842" fmla="val 141324"/>
                <a:gd name="f843" fmla="val 690867"/>
                <a:gd name="f844" fmla="val 156807"/>
                <a:gd name="f845" fmla="val 713226"/>
                <a:gd name="f846" fmla="val 172622"/>
                <a:gd name="f847" fmla="val 717263"/>
                <a:gd name="f848" fmla="val 175470"/>
                <a:gd name="f849" fmla="val 720347"/>
                <a:gd name="f850" fmla="val 179725"/>
                <a:gd name="f851" fmla="val 724498"/>
                <a:gd name="f852" fmla="val 182338"/>
                <a:gd name="f853" fmla="val 731374"/>
                <a:gd name="f854" fmla="val 186654"/>
                <a:gd name="f855" fmla="val 737263"/>
                <a:gd name="f856" fmla="val 191748"/>
                <a:gd name="f857" fmla="val 741903"/>
                <a:gd name="f858" fmla="val 198424"/>
                <a:gd name="f859" fmla="val 747171"/>
                <a:gd name="f860" fmla="val 205990"/>
                <a:gd name="f861" fmla="val 749574"/>
                <a:gd name="f862" fmla="val 214544"/>
                <a:gd name="f863" fmla="val 750859"/>
                <a:gd name="f864" fmla="val 223474"/>
                <a:gd name="f865" fmla="val 751785"/>
                <a:gd name="f866" fmla="val 229739"/>
                <a:gd name="f867" fmla="val 752239"/>
                <a:gd name="f868" fmla="val 236109"/>
                <a:gd name="f869" fmla="val 903092"/>
                <a:gd name="f870" fmla="val 499353"/>
                <a:gd name="f871" fmla="val 901834"/>
                <a:gd name="f872" fmla="val 498566"/>
                <a:gd name="f873" fmla="val 901292"/>
                <a:gd name="f874" fmla="val 498199"/>
                <a:gd name="f875" fmla="val 900724"/>
                <a:gd name="f876" fmla="val 497876"/>
                <a:gd name="f877" fmla="val 892494"/>
                <a:gd name="f878" fmla="val 493271"/>
                <a:gd name="f879" fmla="val 884682"/>
                <a:gd name="f880" fmla="val 487531"/>
                <a:gd name="f881" fmla="val 875945"/>
                <a:gd name="f882" fmla="val 484324"/>
                <a:gd name="f883" fmla="val 859553"/>
                <a:gd name="f884" fmla="val 478321"/>
                <a:gd name="f885" fmla="val 842568"/>
                <a:gd name="f886" fmla="val 473953"/>
                <a:gd name="f887" fmla="val 825923"/>
                <a:gd name="f888" fmla="val 468597"/>
                <a:gd name="f889" fmla="val 806936"/>
                <a:gd name="f890" fmla="val 462480"/>
                <a:gd name="f891" fmla="val 788011"/>
                <a:gd name="f892" fmla="val 456216"/>
                <a:gd name="f893" fmla="val 768351"/>
                <a:gd name="f894" fmla="val 452502"/>
                <a:gd name="f895" fmla="val 763563"/>
                <a:gd name="f896" fmla="val 451593"/>
                <a:gd name="f897" fmla="val 759404"/>
                <a:gd name="f898" fmla="val 451882"/>
                <a:gd name="f899" fmla="val 755891"/>
                <a:gd name="f900" fmla="val 456119"/>
                <a:gd name="f901" fmla="val 752501"/>
                <a:gd name="f902" fmla="val 460209"/>
                <a:gd name="f903" fmla="val 747914"/>
                <a:gd name="f904" fmla="val 462541"/>
                <a:gd name="f905" fmla="val 742305"/>
                <a:gd name="f906" fmla="val 461965"/>
                <a:gd name="f907" fmla="val 734991"/>
                <a:gd name="f908" fmla="val 461222"/>
                <a:gd name="f909" fmla="val 727687"/>
                <a:gd name="f910" fmla="val 460200"/>
                <a:gd name="f911" fmla="val 720356"/>
                <a:gd name="f912" fmla="val 459815"/>
                <a:gd name="f913" fmla="val 715542"/>
                <a:gd name="f914" fmla="val 459562"/>
                <a:gd name="f915" fmla="val 712239"/>
                <a:gd name="f916" fmla="val 457203"/>
                <a:gd name="f917" fmla="val 710098"/>
                <a:gd name="f918" fmla="val 453472"/>
                <a:gd name="f919" fmla="val 708683"/>
                <a:gd name="f920" fmla="val 451008"/>
                <a:gd name="f921" fmla="val 708429"/>
                <a:gd name="f922" fmla="val 447836"/>
                <a:gd name="f923" fmla="val 707791"/>
                <a:gd name="f924" fmla="val 444962"/>
                <a:gd name="f925" fmla="val 707145"/>
                <a:gd name="f926" fmla="val 442052"/>
                <a:gd name="f927" fmla="val 706673"/>
                <a:gd name="f928" fmla="val 439099"/>
                <a:gd name="f929" fmla="val 706026"/>
                <a:gd name="f930" fmla="val 435621"/>
                <a:gd name="f931" fmla="val 695332"/>
                <a:gd name="f932" fmla="val 442900"/>
                <a:gd name="f933" fmla="val 684812"/>
                <a:gd name="f934" fmla="val 447662"/>
                <a:gd name="f935" fmla="val 673007"/>
                <a:gd name="f936" fmla="val 449907"/>
                <a:gd name="f937" fmla="val 660976"/>
                <a:gd name="f938" fmla="val 452188"/>
                <a:gd name="f939" fmla="val 649163"/>
                <a:gd name="f940" fmla="val 451200"/>
                <a:gd name="f941" fmla="val 637079"/>
                <a:gd name="f942" fmla="val 449287"/>
                <a:gd name="f943" fmla="val 636520"/>
                <a:gd name="f944" fmla="val 451349"/>
                <a:gd name="f945" fmla="val 635943"/>
                <a:gd name="f946" fmla="val 453009"/>
                <a:gd name="f947" fmla="val 635628"/>
                <a:gd name="f948" fmla="val 454721"/>
                <a:gd name="f949" fmla="val 633103"/>
                <a:gd name="f950" fmla="val 468361"/>
                <a:gd name="f951" fmla="val 630735"/>
                <a:gd name="f952" fmla="val 482026"/>
                <a:gd name="f953" fmla="val 628009"/>
                <a:gd name="f954" fmla="val 495631"/>
                <a:gd name="f955" fmla="val 627651"/>
                <a:gd name="f956" fmla="val 497404"/>
                <a:gd name="f957" fmla="val 625851"/>
                <a:gd name="f958" fmla="val 499632"/>
                <a:gd name="f959" fmla="val 624235"/>
                <a:gd name="f960" fmla="val 500148"/>
                <a:gd name="f961" fmla="val 623134"/>
                <a:gd name="f962" fmla="val 500506"/>
                <a:gd name="f963" fmla="val 621028"/>
                <a:gd name="f964" fmla="val 498418"/>
                <a:gd name="f965" fmla="val 619691"/>
                <a:gd name="f966" fmla="val 497107"/>
                <a:gd name="f967" fmla="val 618896"/>
                <a:gd name="f968" fmla="val 496329"/>
                <a:gd name="f969" fmla="val 618599"/>
                <a:gd name="f970" fmla="val 494958"/>
                <a:gd name="f971" fmla="val 618241"/>
                <a:gd name="f972" fmla="val 493813"/>
                <a:gd name="f973" fmla="val 615882"/>
                <a:gd name="f974" fmla="val 486177"/>
                <a:gd name="f975" fmla="val 613863"/>
                <a:gd name="f976" fmla="val 478426"/>
                <a:gd name="f977" fmla="val 611163"/>
                <a:gd name="f978" fmla="val 470912"/>
                <a:gd name="f979" fmla="val 607118"/>
                <a:gd name="f980" fmla="val 459649"/>
                <a:gd name="f981" fmla="val 606069"/>
                <a:gd name="f982" fmla="val 448570"/>
                <a:gd name="f983" fmla="val 610473"/>
                <a:gd name="f984" fmla="val 437098"/>
                <a:gd name="f985" fmla="val 613234"/>
                <a:gd name="f986" fmla="val 429898"/>
                <a:gd name="f987" fmla="val 615322"/>
                <a:gd name="f988" fmla="val 422428"/>
                <a:gd name="f989" fmla="val 617402"/>
                <a:gd name="f990" fmla="val 414992"/>
                <a:gd name="f991" fmla="val 619612"/>
                <a:gd name="f992" fmla="val 407102"/>
                <a:gd name="f993" fmla="val 620041"/>
                <a:gd name="f994" fmla="val 399264"/>
                <a:gd name="f995" fmla="val 616257"/>
                <a:gd name="f996" fmla="val 391523"/>
                <a:gd name="f997" fmla="val 612701"/>
                <a:gd name="f998" fmla="val 384236"/>
                <a:gd name="f999" fmla="val 607214"/>
                <a:gd name="f1000" fmla="val 378714"/>
                <a:gd name="f1001" fmla="val 601089"/>
                <a:gd name="f1002" fmla="val 373690"/>
                <a:gd name="f1003" fmla="val 583981"/>
                <a:gd name="f1004" fmla="val 359648"/>
                <a:gd name="f1005" fmla="val 566689"/>
                <a:gd name="f1006" fmla="val 345834"/>
                <a:gd name="f1007" fmla="val 549756"/>
                <a:gd name="f1008" fmla="val 331575"/>
                <a:gd name="f1009" fmla="val 532473"/>
                <a:gd name="f1010" fmla="val 317018"/>
                <a:gd name="f1011" fmla="val 514684"/>
                <a:gd name="f1012" fmla="val 303248"/>
                <a:gd name="f1013" fmla="val 495304"/>
                <a:gd name="f1014" fmla="val 291522"/>
                <a:gd name="f1015" fmla="val 478668"/>
                <a:gd name="f1016" fmla="val 281456"/>
                <a:gd name="f1017" fmla="val 462294"/>
                <a:gd name="f1018" fmla="val 270936"/>
                <a:gd name="f1019" fmla="val 446033"/>
                <a:gd name="f1020" fmla="val 260268"/>
                <a:gd name="f1021" fmla="val 436570"/>
                <a:gd name="f1022" fmla="val 254056"/>
                <a:gd name="f1023" fmla="val 426968"/>
                <a:gd name="f1024" fmla="val 248306"/>
                <a:gd name="f1025" fmla="val 415827"/>
                <a:gd name="f1026" fmla="val 245807"/>
                <a:gd name="f1027" fmla="val 407710"/>
                <a:gd name="f1028" fmla="val 243990"/>
                <a:gd name="f1029" fmla="val 400362"/>
                <a:gd name="f1030" fmla="val 241063"/>
                <a:gd name="f1031" fmla="val 394744"/>
                <a:gd name="f1032" fmla="val 234588"/>
                <a:gd name="f1033" fmla="val 393468"/>
                <a:gd name="f1034" fmla="val 233112"/>
                <a:gd name="f1035" fmla="val 391633"/>
                <a:gd name="f1036" fmla="val 231390"/>
                <a:gd name="f1037" fmla="val 389886"/>
                <a:gd name="f1038" fmla="val 231189"/>
                <a:gd name="f1039" fmla="val 382214"/>
                <a:gd name="f1040" fmla="val 230298"/>
                <a:gd name="f1041" fmla="val 374438"/>
                <a:gd name="f1042" fmla="val 229232"/>
                <a:gd name="f1043" fmla="val 366766"/>
                <a:gd name="f1044" fmla="val 229582"/>
                <a:gd name="f1045" fmla="val 360196"/>
                <a:gd name="f1046" fmla="val 229888"/>
                <a:gd name="f1047" fmla="val 353599"/>
                <a:gd name="f1048" fmla="val 233505"/>
                <a:gd name="f1049" fmla="val 347212"/>
                <a:gd name="f1050" fmla="val 233016"/>
                <a:gd name="f1051" fmla="val 337871"/>
                <a:gd name="f1052" fmla="val 232308"/>
                <a:gd name="f1053" fmla="val 328601"/>
                <a:gd name="f1054" fmla="val 229634"/>
                <a:gd name="f1055" fmla="val 319505"/>
                <a:gd name="f1056" fmla="val 227074"/>
                <a:gd name="f1057" fmla="val 312279"/>
                <a:gd name="f1058" fmla="val 225038"/>
                <a:gd name="f1059" fmla="val 308828"/>
                <a:gd name="f1060" fmla="val 225169"/>
                <a:gd name="f1061" fmla="val 303978"/>
                <a:gd name="f1062" fmla="val 230875"/>
                <a:gd name="f1063" fmla="val 300309"/>
                <a:gd name="f1064" fmla="val 235191"/>
                <a:gd name="f1065" fmla="val 295748"/>
                <a:gd name="f1066" fmla="val 236904"/>
                <a:gd name="f1067" fmla="val 290392"/>
                <a:gd name="f1068" fmla="val 237105"/>
                <a:gd name="f1069" fmla="val 286844"/>
                <a:gd name="f1070" fmla="val 237236"/>
                <a:gd name="f1071" fmla="val 283288"/>
                <a:gd name="f1072" fmla="val 237087"/>
                <a:gd name="f1073" fmla="val 279749"/>
                <a:gd name="f1074" fmla="val 237218"/>
                <a:gd name="f1075" fmla="val 268924"/>
                <a:gd name="f1076" fmla="val 237629"/>
                <a:gd name="f1077" fmla="val 259103"/>
                <a:gd name="f1078" fmla="val 235672"/>
                <a:gd name="f1079" fmla="val 252261"/>
                <a:gd name="f1080" fmla="val 226174"/>
                <a:gd name="f1081" fmla="val 251798"/>
                <a:gd name="f1082" fmla="val 225528"/>
                <a:gd name="f1083" fmla="val 251038"/>
                <a:gd name="f1084" fmla="val 225091"/>
                <a:gd name="f1085" fmla="val 250417"/>
                <a:gd name="f1086" fmla="val 224566"/>
                <a:gd name="f1087" fmla="val 247324"/>
                <a:gd name="f1088" fmla="val 221954"/>
                <a:gd name="f1089" fmla="val 243926"/>
                <a:gd name="f1090" fmla="val 221185"/>
                <a:gd name="f1091" fmla="val 240212"/>
                <a:gd name="f1092" fmla="val 223072"/>
                <a:gd name="f1093" fmla="val 236726"/>
                <a:gd name="f1094" fmla="val 224837"/>
                <a:gd name="f1095" fmla="val 233240"/>
                <a:gd name="f1096" fmla="val 226620"/>
                <a:gd name="f1097" fmla="val 229867"/>
                <a:gd name="f1098" fmla="val 228586"/>
                <a:gd name="f1099" fmla="val 216892"/>
                <a:gd name="f1100" fmla="val 236144"/>
                <a:gd name="f1101" fmla="val 203925"/>
                <a:gd name="f1102" fmla="val 243833"/>
                <a:gd name="f1103" fmla="val 193964"/>
                <a:gd name="f1104" fmla="val 255314"/>
                <a:gd name="f1105" fmla="val 189229"/>
                <a:gd name="f1106" fmla="val 260775"/>
                <a:gd name="f1107" fmla="val 185358"/>
                <a:gd name="f1108" fmla="val 267022"/>
                <a:gd name="f1109" fmla="val 181347"/>
                <a:gd name="f1110" fmla="val 273068"/>
                <a:gd name="f1111" fmla="val 180247"/>
                <a:gd name="f1112" fmla="val 274729"/>
                <a:gd name="f1113" fmla="val 179102"/>
                <a:gd name="f1114" fmla="val 277140"/>
                <a:gd name="f1115" fmla="val 183086"/>
                <a:gd name="f1116" fmla="val 277507"/>
                <a:gd name="f1117" fmla="val 190408"/>
                <a:gd name="f1118" fmla="val 278171"/>
                <a:gd name="f1119" fmla="val 197756"/>
                <a:gd name="f1120" fmla="val 278826"/>
                <a:gd name="f1121" fmla="val 204991"/>
                <a:gd name="f1122" fmla="val 280058"/>
                <a:gd name="f1123" fmla="val 220125"/>
                <a:gd name="f1124" fmla="val 282645"/>
                <a:gd name="f1125" fmla="val 235275"/>
                <a:gd name="f1126" fmla="val 285257"/>
                <a:gd name="f1127" fmla="val 250269"/>
                <a:gd name="f1128" fmla="val 288525"/>
                <a:gd name="f1129" fmla="val 260859"/>
                <a:gd name="f1130" fmla="val 290832"/>
                <a:gd name="f1131" fmla="val 271230"/>
                <a:gd name="f1132" fmla="val 294161"/>
                <a:gd name="f1133" fmla="val 281663"/>
                <a:gd name="f1134" fmla="val 297158"/>
                <a:gd name="f1135" fmla="val 305254"/>
                <a:gd name="f1136" fmla="val 303956"/>
                <a:gd name="f1137" fmla="val 327963"/>
                <a:gd name="f1138" fmla="val 313104"/>
                <a:gd name="f1139" fmla="val 350261"/>
                <a:gd name="f1140" fmla="val 323309"/>
                <a:gd name="f1141" fmla="val 355102"/>
                <a:gd name="f1142" fmla="val 325528"/>
                <a:gd name="f1143" fmla="val 359916"/>
                <a:gd name="f1144" fmla="val 327818"/>
                <a:gd name="f1145" fmla="val 364940"/>
                <a:gd name="f1146" fmla="val 330177"/>
                <a:gd name="f1147" fmla="val 366338"/>
                <a:gd name="f1148" fmla="val 307258"/>
                <a:gd name="f1149" fmla="val 374088"/>
                <a:gd name="f1150" fmla="val 296738"/>
                <a:gd name="f1151" fmla="val 383848"/>
                <a:gd name="f1152" fmla="val 293741"/>
                <a:gd name="f1153" fmla="val 384329"/>
                <a:gd name="f1154" fmla="val 296721"/>
                <a:gd name="f1155" fmla="val 384783"/>
                <a:gd name="f1156" fmla="val 299639"/>
                <a:gd name="f1157" fmla="val 385272"/>
                <a:gd name="f1158" fmla="val 302549"/>
                <a:gd name="f1159" fmla="val 387570"/>
                <a:gd name="f1160" fmla="val 316372"/>
                <a:gd name="f1161" fmla="val 390104"/>
                <a:gd name="f1162" fmla="val 330159"/>
                <a:gd name="f1163" fmla="val 392105"/>
                <a:gd name="f1164" fmla="val 344026"/>
                <a:gd name="f1165" fmla="val 393372"/>
                <a:gd name="f1166" fmla="val 352816"/>
                <a:gd name="f1167" fmla="val 398265"/>
                <a:gd name="f1168" fmla="val 357683"/>
                <a:gd name="f1169" fmla="val 407151"/>
                <a:gd name="f1170" fmla="val 358880"/>
                <a:gd name="f1171" fmla="val 417374"/>
                <a:gd name="f1172" fmla="val 360260"/>
                <a:gd name="f1173" fmla="val 428042"/>
                <a:gd name="f1174" fmla="val 360811"/>
                <a:gd name="f1175" fmla="val 437558"/>
                <a:gd name="f1176" fmla="val 364332"/>
                <a:gd name="f1177" fmla="val 455504"/>
                <a:gd name="f1178" fmla="val 370981"/>
                <a:gd name="f1179" fmla="val 472848"/>
                <a:gd name="f1180" fmla="val 379282"/>
                <a:gd name="f1181" fmla="val 490254"/>
                <a:gd name="f1182" fmla="val 387311"/>
                <a:gd name="f1183" fmla="val 500887"/>
                <a:gd name="f1184" fmla="val 392222"/>
                <a:gd name="f1185" fmla="val 510446"/>
                <a:gd name="f1186" fmla="val 399378"/>
                <a:gd name="f1187" fmla="val 522111"/>
                <a:gd name="f1188" fmla="val 402183"/>
                <a:gd name="f1189" fmla="val 524583"/>
                <a:gd name="f1190" fmla="val 402777"/>
                <a:gd name="f1191" fmla="val 526156"/>
                <a:gd name="f1192" fmla="val 402655"/>
                <a:gd name="f1193" fmla="val 527764"/>
                <a:gd name="f1194" fmla="val 400592"/>
                <a:gd name="f1195" fmla="val 531591"/>
                <a:gd name="f1196" fmla="val 395691"/>
                <a:gd name="f1197" fmla="val 535531"/>
                <a:gd name="f1198" fmla="val 390868"/>
                <a:gd name="f1199" fmla="val 539568"/>
                <a:gd name="f1200" fmla="val 386141"/>
                <a:gd name="f1201" fmla="val 540547"/>
                <a:gd name="f1202" fmla="val 384987"/>
                <a:gd name="f1203" fmla="val 542084"/>
                <a:gd name="f1204" fmla="val 384314"/>
                <a:gd name="f1205" fmla="val 543369"/>
                <a:gd name="f1206" fmla="val 383423"/>
                <a:gd name="f1207" fmla="val 544278"/>
                <a:gd name="f1208" fmla="val 384847"/>
                <a:gd name="f1209" fmla="val 545780"/>
                <a:gd name="f1210" fmla="val 386193"/>
                <a:gd name="f1211" fmla="val 545990"/>
                <a:gd name="f1212" fmla="val 387713"/>
                <a:gd name="f1213" fmla="val 546619"/>
                <a:gd name="f1214" fmla="val 392283"/>
                <a:gd name="f1215" fmla="val 546846"/>
                <a:gd name="f1216" fmla="val 396914"/>
                <a:gd name="f1217" fmla="val 547047"/>
                <a:gd name="f1218" fmla="val 401536"/>
                <a:gd name="f1219" fmla="val 547301"/>
                <a:gd name="f1220" fmla="val 407338"/>
                <a:gd name="f1221" fmla="val 547152"/>
                <a:gd name="f1222" fmla="val 406962"/>
                <a:gd name="f1223" fmla="val 552744"/>
                <a:gd name="f1224" fmla="val 405931"/>
                <a:gd name="f1225" fmla="val 557829"/>
                <a:gd name="f1226" fmla="val 404996"/>
                <a:gd name="f1227" fmla="val 563413"/>
                <a:gd name="f1228" fmla="val 403388"/>
                <a:gd name="f1229" fmla="val 567834"/>
                <a:gd name="f1230" fmla="val 407836"/>
                <a:gd name="f1231" fmla="val 572063"/>
                <a:gd name="f1232" fmla="val 412091"/>
                <a:gd name="f1233" fmla="val 573050"/>
                <a:gd name="f1234" fmla="val 417840"/>
                <a:gd name="f1235" fmla="val 573950"/>
                <a:gd name="f1236" fmla="val 423424"/>
                <a:gd name="f1237" fmla="val 575182"/>
                <a:gd name="f1238" fmla="val 431078"/>
                <a:gd name="f1239" fmla="val 575313"/>
                <a:gd name="f1240" fmla="val 438968"/>
                <a:gd name="f1241" fmla="val 577096"/>
                <a:gd name="f1242" fmla="val 446473"/>
                <a:gd name="f1243" fmla="val 580687"/>
                <a:gd name="f1244" fmla="val 461642"/>
                <a:gd name="f1245" fmla="val 576484"/>
                <a:gd name="f1246" fmla="val 474066"/>
                <a:gd name="f1247" fmla="val 565414"/>
                <a:gd name="f1248" fmla="val 484455"/>
                <a:gd name="f1249" fmla="val 558633"/>
                <a:gd name="f1250" fmla="val 490816"/>
                <a:gd name="f1251" fmla="val 551582"/>
                <a:gd name="f1252" fmla="val 496871"/>
                <a:gd name="f1253" fmla="val 544479"/>
                <a:gd name="f1254" fmla="val 503215"/>
                <a:gd name="f1255" fmla="val 551757"/>
                <a:gd name="f1256" fmla="val 508789"/>
                <a:gd name="f1257" fmla="val 559979"/>
                <a:gd name="f1258" fmla="val 511900"/>
                <a:gd name="f1259" fmla="val 568690"/>
                <a:gd name="f1260" fmla="val 513350"/>
                <a:gd name="f1261" fmla="val 582408"/>
                <a:gd name="f1262" fmla="val 515631"/>
                <a:gd name="f1263" fmla="val 596161"/>
                <a:gd name="f1264" fmla="val 513936"/>
                <a:gd name="f1265" fmla="val 609888"/>
                <a:gd name="f1266" fmla="val 512774"/>
                <a:gd name="f1267" fmla="val 616065"/>
                <a:gd name="f1268" fmla="val 512249"/>
                <a:gd name="f1269" fmla="val 622251"/>
                <a:gd name="f1270" fmla="val 511926"/>
                <a:gd name="f1271" fmla="val 628665"/>
                <a:gd name="f1272" fmla="val 511498"/>
                <a:gd name="f1273" fmla="val 628516"/>
                <a:gd name="f1274" fmla="val 512660"/>
                <a:gd name="f1275" fmla="val 628568"/>
                <a:gd name="f1276" fmla="val 513088"/>
                <a:gd name="f1277" fmla="val 628402"/>
                <a:gd name="f1278" fmla="val 513411"/>
                <a:gd name="f1279" fmla="val 628158"/>
                <a:gd name="f1280" fmla="val 513874"/>
                <a:gd name="f1281" fmla="val 627843"/>
                <a:gd name="f1282" fmla="val 514390"/>
                <a:gd name="f1283" fmla="val 627415"/>
                <a:gd name="f1284" fmla="val 514670"/>
                <a:gd name="f1285" fmla="val 619630"/>
                <a:gd name="f1286" fmla="val 519746"/>
                <a:gd name="f1287" fmla="val 611207"/>
                <a:gd name="f1288" fmla="val 523433"/>
                <a:gd name="f1289" fmla="val 602216"/>
                <a:gd name="f1290" fmla="val 525705"/>
                <a:gd name="f1291" fmla="val 588446"/>
                <a:gd name="f1292" fmla="val 529191"/>
                <a:gd name="f1293" fmla="val 574431"/>
                <a:gd name="f1294" fmla="val 529777"/>
                <a:gd name="f1295" fmla="val 560407"/>
                <a:gd name="f1296" fmla="val 528134"/>
                <a:gd name="f1297" fmla="val 548463"/>
                <a:gd name="f1298" fmla="val 526736"/>
                <a:gd name="f1299" fmla="val 537043"/>
                <a:gd name="f1300" fmla="val 523390"/>
                <a:gd name="f1301" fmla="val 526698"/>
                <a:gd name="f1302" fmla="val 516915"/>
                <a:gd name="f1303" fmla="val 509625"/>
                <a:gd name="f1304" fmla="val 506238"/>
                <a:gd name="f1305" fmla="val 499428"/>
                <a:gd name="f1306" fmla="val 490362"/>
                <a:gd name="f1307" fmla="val 492281"/>
                <a:gd name="f1308" fmla="val 471541"/>
                <a:gd name="f1309" fmla="val 490018"/>
                <a:gd name="f1310" fmla="val 487545"/>
                <a:gd name="f1311" fmla="val 471262"/>
                <a:gd name="f1312" fmla="val 485160"/>
                <a:gd name="f1313" fmla="val 471594"/>
                <a:gd name="f1314" fmla="val 476405"/>
                <a:gd name="f1315" fmla="val 472791"/>
                <a:gd name="f1316" fmla="val 467667"/>
                <a:gd name="f1317" fmla="val 474084"/>
                <a:gd name="f1318" fmla="val 458947"/>
                <a:gd name="f1319" fmla="val 475525"/>
                <a:gd name="f1320" fmla="val 442582"/>
                <a:gd name="f1321" fmla="val 478234"/>
                <a:gd name="f1322" fmla="val 426216"/>
                <a:gd name="f1323" fmla="val 480978"/>
                <a:gd name="f1324" fmla="val 409886"/>
                <a:gd name="f1325" fmla="val 483905"/>
                <a:gd name="f1326" fmla="val 403438"/>
                <a:gd name="f1327" fmla="val 485058"/>
                <a:gd name="f1328" fmla="val 400397"/>
                <a:gd name="f1329" fmla="val 488754"/>
                <a:gd name="f1330" fmla="val 399777"/>
                <a:gd name="f1331" fmla="val 495342"/>
                <a:gd name="f1332" fmla="val 399602"/>
                <a:gd name="f1333" fmla="val 497238"/>
                <a:gd name="f1334" fmla="val 399576"/>
                <a:gd name="f1335" fmla="val 499160"/>
                <a:gd name="f1336" fmla="val 501065"/>
                <a:gd name="f1337" fmla="val 393800"/>
                <a:gd name="f1338" fmla="val 514801"/>
                <a:gd name="f1339" fmla="val 386268"/>
                <a:gd name="f1340" fmla="val 517990"/>
                <a:gd name="f1341" fmla="val 381943"/>
                <a:gd name="f1342" fmla="val 519825"/>
                <a:gd name="f1343" fmla="val 378116"/>
                <a:gd name="f1344" fmla="val 517964"/>
                <a:gd name="f1345" fmla="val 377374"/>
                <a:gd name="f1346" fmla="val 513219"/>
                <a:gd name="f1347" fmla="val 376482"/>
                <a:gd name="f1348" fmla="val 507548"/>
                <a:gd name="f1349" fmla="val 376290"/>
                <a:gd name="f1350" fmla="val 501616"/>
                <a:gd name="f1351" fmla="val 376841"/>
                <a:gd name="f1352" fmla="val 495901"/>
                <a:gd name="f1353" fmla="val 377566"/>
                <a:gd name="f1354" fmla="val 488343"/>
                <a:gd name="f1355" fmla="val 379514"/>
                <a:gd name="f1356" fmla="val 480908"/>
                <a:gd name="f1357" fmla="val 380537"/>
                <a:gd name="f1358" fmla="val 473367"/>
                <a:gd name="f1359" fmla="val 381236"/>
                <a:gd name="f1360" fmla="val 468230"/>
                <a:gd name="f1361" fmla="val 379654"/>
                <a:gd name="f1362" fmla="val 463599"/>
                <a:gd name="f1363" fmla="val 375189"/>
                <a:gd name="f1364" fmla="val 460506"/>
                <a:gd name="f1365" fmla="val 367876"/>
                <a:gd name="f1366" fmla="val 455429"/>
                <a:gd name="f1367" fmla="val 359339"/>
                <a:gd name="f1368" fmla="val 453446"/>
                <a:gd name="f1369" fmla="val 350698"/>
                <a:gd name="f1370" fmla="val 450720"/>
                <a:gd name="f1371" fmla="val 350436"/>
                <a:gd name="f1372" fmla="val 454887"/>
                <a:gd name="f1373" fmla="val 458531"/>
                <a:gd name="f1374" fmla="val 349955"/>
                <a:gd name="f1375" fmla="val 462166"/>
                <a:gd name="f1376" fmla="val 348470"/>
                <a:gd name="f1377" fmla="val 480104"/>
                <a:gd name="f1378" fmla="val 346950"/>
                <a:gd name="f1379" fmla="val 498033"/>
                <a:gd name="f1380" fmla="val 345429"/>
                <a:gd name="f1381" fmla="val 515971"/>
                <a:gd name="f1382" fmla="val 344424"/>
                <a:gd name="f1383" fmla="val 527924"/>
                <a:gd name="f1384" fmla="val 343420"/>
                <a:gd name="f1385" fmla="val 539886"/>
                <a:gd name="f1386" fmla="val 342380"/>
                <a:gd name="f1387" fmla="val 551839"/>
                <a:gd name="f1388" fmla="val 341987"/>
                <a:gd name="f1389" fmla="val 556391"/>
                <a:gd name="f1390" fmla="val 341593"/>
                <a:gd name="f1391" fmla="val 560943"/>
                <a:gd name="f1392" fmla="val 340982"/>
                <a:gd name="f1393" fmla="val 565461"/>
                <a:gd name="f1394" fmla="val 340676"/>
                <a:gd name="f1395" fmla="val 567750"/>
                <a:gd name="f1396" fmla="val 341690"/>
                <a:gd name="f1397" fmla="val 568397"/>
                <a:gd name="f1398" fmla="val 343638"/>
                <a:gd name="f1399" fmla="val 568536"/>
                <a:gd name="f1400" fmla="val 350576"/>
                <a:gd name="f1401" fmla="val 569017"/>
                <a:gd name="f1402" fmla="val 357513"/>
                <a:gd name="f1403" fmla="val 569576"/>
                <a:gd name="f1404" fmla="val 364460"/>
                <a:gd name="f1405" fmla="val 570004"/>
                <a:gd name="f1406" fmla="val 380388"/>
                <a:gd name="f1407" fmla="val 570983"/>
                <a:gd name="f1408" fmla="val 396325"/>
                <a:gd name="f1409" fmla="val 571900"/>
                <a:gd name="f1410" fmla="val 412254"/>
                <a:gd name="f1411" fmla="val 572861"/>
                <a:gd name="f1412" fmla="val 437313"/>
                <a:gd name="f1413" fmla="val 574364"/>
                <a:gd name="f1414" fmla="val 462363"/>
                <a:gd name="f1415" fmla="val 575963"/>
                <a:gd name="f1416" fmla="val 487423"/>
                <a:gd name="f1417" fmla="val 577379"/>
                <a:gd name="f1418" fmla="val 506217"/>
                <a:gd name="f1419" fmla="val 578436"/>
                <a:gd name="f1420" fmla="val 525038"/>
                <a:gd name="f1421" fmla="val 579161"/>
                <a:gd name="f1422" fmla="val 543832"/>
                <a:gd name="f1423" fmla="val 580227"/>
                <a:gd name="f1424" fmla="val 568210"/>
                <a:gd name="f1425" fmla="val 581608"/>
                <a:gd name="f1426" fmla="val 592587"/>
                <a:gd name="f1427" fmla="val 583084"/>
                <a:gd name="f1428" fmla="val 616956"/>
                <a:gd name="f1429" fmla="val 584683"/>
                <a:gd name="f1430" fmla="val 586579"/>
                <a:gd name="f1431" fmla="val 674895"/>
                <a:gd name="f1432" fmla="val 588685"/>
                <a:gd name="f1433" fmla="val 703877"/>
                <a:gd name="f1434" fmla="val 590555"/>
                <a:gd name="f1435" fmla="val 706935"/>
                <a:gd name="f1436" fmla="val 590756"/>
                <a:gd name="f1437" fmla="val 710186"/>
                <a:gd name="f1438" fmla="val 590450"/>
                <a:gd name="f1439" fmla="val 713104"/>
                <a:gd name="f1440" fmla="val 589568"/>
                <a:gd name="f1441" fmla="val 715987"/>
                <a:gd name="f1442" fmla="val 588694"/>
                <a:gd name="f1443" fmla="val 716940"/>
                <a:gd name="f1444" fmla="val 585976"/>
                <a:gd name="f1445" fmla="val 716494"/>
                <a:gd name="f1446" fmla="val 582962"/>
                <a:gd name="f1447" fmla="val 716083"/>
                <a:gd name="f1448" fmla="val 580122"/>
                <a:gd name="f1449" fmla="val 713986"/>
                <a:gd name="f1450" fmla="val 580105"/>
                <a:gd name="f1451" fmla="val 711706"/>
                <a:gd name="f1452" fmla="val 579677"/>
                <a:gd name="f1453" fmla="val 707337"/>
                <a:gd name="f1454" fmla="val 578847"/>
                <a:gd name="f1455" fmla="val 702907"/>
                <a:gd name="f1456" fmla="val 577877"/>
                <a:gd name="f1457" fmla="val 698792"/>
                <a:gd name="f1458" fmla="val 576234"/>
                <a:gd name="f1459" fmla="val 680740"/>
                <a:gd name="f1460" fmla="val 670307"/>
                <a:gd name="f1461" fmla="val 553980"/>
                <a:gd name="f1462" fmla="val 660653"/>
                <a:gd name="f1463" fmla="val 537876"/>
                <a:gd name="f1464" fmla="val 666926"/>
                <a:gd name="f1465" fmla="val 539624"/>
                <a:gd name="f1466" fmla="val 673208"/>
                <a:gd name="f1467" fmla="val 541406"/>
                <a:gd name="f1468" fmla="val 678809"/>
                <a:gd name="f1469" fmla="val 544438"/>
                <a:gd name="f1470" fmla="val 693147"/>
                <a:gd name="f1471" fmla="val 552206"/>
                <a:gd name="f1472" fmla="val 708176"/>
                <a:gd name="f1473" fmla="val 555989"/>
                <a:gd name="f1474" fmla="val 724532"/>
                <a:gd name="f1475" fmla="val 555238"/>
                <a:gd name="f1476" fmla="val 554093"/>
                <a:gd name="f1477" fmla="val 773847"/>
                <a:gd name="f1478" fmla="val 548938"/>
                <a:gd name="f1479" fmla="val 797893"/>
                <a:gd name="f1480" fmla="val 542315"/>
                <a:gd name="f1481" fmla="val 818426"/>
                <a:gd name="f1482" fmla="val 536662"/>
                <a:gd name="f1483" fmla="val 838933"/>
                <a:gd name="f1484" fmla="val 530878"/>
                <a:gd name="f1485" fmla="val 859597"/>
                <a:gd name="f1486" fmla="val 525731"/>
                <a:gd name="f1487" fmla="val 874879"/>
                <a:gd name="f1488" fmla="val 521930"/>
                <a:gd name="f1489" fmla="val 890440"/>
                <a:gd name="f1490" fmla="val 519248"/>
                <a:gd name="f1491" fmla="val 905775"/>
                <a:gd name="f1492" fmla="val 515657"/>
                <a:gd name="f1493" fmla="val 909742"/>
                <a:gd name="f1494" fmla="val 514731"/>
                <a:gd name="f1495" fmla="val 913761"/>
                <a:gd name="f1496" fmla="val 512791"/>
                <a:gd name="f1497" fmla="val 917020"/>
                <a:gd name="f1498" fmla="val 510336"/>
                <a:gd name="f1499" fmla="val 920567"/>
                <a:gd name="f1500" fmla="val 507671"/>
                <a:gd name="f1501" fmla="val 922551"/>
                <a:gd name="f1502" fmla="val 503590"/>
                <a:gd name="f1503" fmla="val 921013"/>
                <a:gd name="f1504" fmla="val 498793"/>
                <a:gd name="f1505" fmla="val 919536"/>
                <a:gd name="f1506" fmla="val 494180"/>
                <a:gd name="f1507" fmla="val 912607"/>
                <a:gd name="f1508" fmla="val 489191"/>
                <a:gd name="f1509" fmla="val 907295"/>
                <a:gd name="f1510" fmla="val 488876"/>
                <a:gd name="f1511" fmla="val 905984"/>
                <a:gd name="f1512" fmla="val 492188"/>
                <a:gd name="f1513" fmla="val 904630"/>
                <a:gd name="f1514" fmla="val 495543"/>
                <a:gd name="f1515" fmla="val 594326"/>
                <a:gd name="f1516" fmla="val 211451"/>
                <a:gd name="f1517" fmla="val 598957"/>
                <a:gd name="f1518" fmla="val 217454"/>
                <a:gd name="f1519" fmla="val 602985"/>
                <a:gd name="f1520" fmla="val 222688"/>
                <a:gd name="f1521" fmla="val 607039"/>
                <a:gd name="f1522" fmla="val 227913"/>
                <a:gd name="f1523" fmla="val 612972"/>
                <a:gd name="f1524" fmla="val 235567"/>
                <a:gd name="f1525" fmla="val 620696"/>
                <a:gd name="f1526" fmla="val 239010"/>
                <a:gd name="f1527" fmla="val 630438"/>
                <a:gd name="f1528" fmla="val 238363"/>
                <a:gd name="f1529" fmla="val 637236"/>
                <a:gd name="f1530" fmla="val 237909"/>
                <a:gd name="f1531" fmla="val 644069"/>
                <a:gd name="f1532" fmla="val 237882"/>
                <a:gd name="f1533" fmla="val 650884"/>
                <a:gd name="f1534" fmla="val 237900"/>
                <a:gd name="f1535" fmla="val 664392"/>
                <a:gd name="f1536" fmla="val 237944"/>
                <a:gd name="f1537" fmla="val 677909"/>
                <a:gd name="f1538" fmla="val 238546"/>
                <a:gd name="f1539" fmla="val 691400"/>
                <a:gd name="f1540" fmla="val 238171"/>
                <a:gd name="f1541" fmla="val 702575"/>
                <a:gd name="f1542" fmla="val 237856"/>
                <a:gd name="f1543" fmla="val 712964"/>
                <a:gd name="f1544" fmla="val 234064"/>
                <a:gd name="f1545" fmla="val 722418"/>
                <a:gd name="f1546" fmla="val 228096"/>
                <a:gd name="f1547" fmla="val 728150"/>
                <a:gd name="f1548" fmla="val 224479"/>
                <a:gd name="f1549" fmla="val 729277"/>
                <a:gd name="f1550" fmla="val 220538"/>
                <a:gd name="f1551" fmla="val 725826"/>
                <a:gd name="f1552" fmla="val 214632"/>
                <a:gd name="f1553" fmla="val 723877"/>
                <a:gd name="f1554" fmla="val 211285"/>
                <a:gd name="f1555" fmla="val 720277"/>
                <a:gd name="f1556" fmla="val 208952"/>
                <a:gd name="f1557" fmla="val 717997"/>
                <a:gd name="f1558" fmla="val 205746"/>
                <a:gd name="f1559" fmla="val 712746"/>
                <a:gd name="f1560" fmla="val 198363"/>
                <a:gd name="f1561" fmla="val 704760"/>
                <a:gd name="f1562" fmla="val 194387"/>
                <a:gd name="f1563" fmla="val 697892"/>
                <a:gd name="f1564" fmla="val 189040"/>
                <a:gd name="f1565" fmla="val 686594"/>
                <a:gd name="f1566" fmla="val 180250"/>
                <a:gd name="f1567" fmla="val 674868"/>
                <a:gd name="f1568" fmla="val 171993"/>
                <a:gd name="f1569" fmla="val 663623"/>
                <a:gd name="f1570" fmla="val 163142"/>
                <a:gd name="f1571" fmla="val 654178"/>
                <a:gd name="f1572" fmla="val 155706"/>
                <a:gd name="f1573" fmla="val 645528"/>
                <a:gd name="f1574" fmla="val 147213"/>
                <a:gd name="f1575" fmla="val 635855"/>
                <a:gd name="f1576" fmla="val 140110"/>
                <a:gd name="f1577" fmla="val 610185"/>
                <a:gd name="f1578" fmla="val 121263"/>
                <a:gd name="f1579" fmla="val 584252"/>
                <a:gd name="f1580" fmla="val 102765"/>
                <a:gd name="f1581" fmla="val 558205"/>
                <a:gd name="f1582" fmla="val 84434"/>
                <a:gd name="f1583" fmla="val 548288"/>
                <a:gd name="f1584" fmla="val 77453"/>
                <a:gd name="f1585" fmla="val 538013"/>
                <a:gd name="f1586" fmla="val 70873"/>
                <a:gd name="f1587" fmla="val 527458"/>
                <a:gd name="f1588" fmla="val 64914"/>
                <a:gd name="f1589" fmla="val 516973"/>
                <a:gd name="f1590" fmla="val 58990"/>
                <a:gd name="f1591" fmla="val 507143"/>
                <a:gd name="f1592" fmla="val 60624"/>
                <a:gd name="f1593" fmla="val 500704"/>
                <a:gd name="f1594" fmla="val 68899"/>
                <a:gd name="f1595" fmla="val 497523"/>
                <a:gd name="f1596" fmla="val 72988"/>
                <a:gd name="f1597" fmla="val 494648"/>
                <a:gd name="f1598" fmla="val 77689"/>
                <a:gd name="f1599" fmla="val 493093"/>
                <a:gd name="f1600" fmla="val 82573"/>
                <a:gd name="f1601" fmla="val 489939"/>
                <a:gd name="f1602" fmla="val 92490"/>
                <a:gd name="f1603" fmla="val 102652"/>
                <a:gd name="f1604" fmla="val 485291"/>
                <a:gd name="f1605" fmla="val 112840"/>
                <a:gd name="f1606" fmla="val 482565"/>
                <a:gd name="f1607" fmla="val 125876"/>
                <a:gd name="f1608" fmla="val 480878"/>
                <a:gd name="f1609" fmla="val 139140"/>
                <a:gd name="f1610" fmla="val 477960"/>
                <a:gd name="f1611" fmla="val 152132"/>
                <a:gd name="f1612" fmla="val 476623"/>
                <a:gd name="f1613" fmla="val 158065"/>
                <a:gd name="f1614" fmla="val 473993"/>
                <a:gd name="f1615" fmla="val 163928"/>
                <a:gd name="f1616" fmla="val 470874"/>
                <a:gd name="f1617" fmla="val 169179"/>
                <a:gd name="f1618" fmla="val 468218"/>
                <a:gd name="f1619" fmla="val 173635"/>
                <a:gd name="f1620" fmla="val 463473"/>
                <a:gd name="f1621" fmla="val 175357"/>
                <a:gd name="f1622" fmla="val 458012"/>
                <a:gd name="f1623" fmla="val 173548"/>
                <a:gd name="f1624" fmla="val 454281"/>
                <a:gd name="f1625" fmla="val 172316"/>
                <a:gd name="f1626" fmla="val 450454"/>
                <a:gd name="f1627" fmla="val 171355"/>
                <a:gd name="f1628" fmla="val 446671"/>
                <a:gd name="f1629" fmla="val 170263"/>
                <a:gd name="f1630" fmla="val 442800"/>
                <a:gd name="f1631" fmla="val 169153"/>
                <a:gd name="f1632" fmla="val 439489"/>
                <a:gd name="f1633" fmla="val 170499"/>
                <a:gd name="f1634" fmla="val 437112"/>
                <a:gd name="f1635" fmla="val 173330"/>
                <a:gd name="f1636" fmla="val 432831"/>
                <a:gd name="f1637" fmla="val 178432"/>
                <a:gd name="f1638" fmla="val 431590"/>
                <a:gd name="f1639" fmla="val 184837"/>
                <a:gd name="f1640" fmla="val 430035"/>
                <a:gd name="f1641" fmla="val 191067"/>
                <a:gd name="f1642" fmla="val 434884"/>
                <a:gd name="f1643" fmla="val 192010"/>
                <a:gd name="f1644" fmla="val 439261"/>
                <a:gd name="f1645" fmla="val 193443"/>
                <a:gd name="f1646" fmla="val 443674"/>
                <a:gd name="f1647" fmla="val 193574"/>
                <a:gd name="f1648" fmla="val 449292"/>
                <a:gd name="f1649" fmla="val 193749"/>
                <a:gd name="f1650" fmla="val 455242"/>
                <a:gd name="f1651" fmla="val 193845"/>
                <a:gd name="f1652" fmla="val 460502"/>
                <a:gd name="f1653" fmla="val 192211"/>
                <a:gd name="f1654" fmla="val 467152"/>
                <a:gd name="f1655" fmla="val 190149"/>
                <a:gd name="f1656" fmla="val 470061"/>
                <a:gd name="f1657" fmla="val 183631"/>
                <a:gd name="f1658" fmla="val 473399"/>
                <a:gd name="f1659" fmla="val 177847"/>
                <a:gd name="f1660" fmla="val 477680"/>
                <a:gd name="f1661" fmla="val 170411"/>
                <a:gd name="f1662" fmla="val 481892"/>
                <a:gd name="f1663" fmla="val 162801"/>
                <a:gd name="f1664" fmla="val 487257"/>
                <a:gd name="f1665" fmla="val 156160"/>
                <a:gd name="f1666" fmla="val 492106"/>
                <a:gd name="f1667" fmla="val 150166"/>
                <a:gd name="f1668" fmla="val 497803"/>
                <a:gd name="f1669" fmla="val 151888"/>
                <a:gd name="f1670" fmla="val 500214"/>
                <a:gd name="f1671" fmla="val 159350"/>
                <a:gd name="f1672" fmla="val 501586"/>
                <a:gd name="f1673" fmla="val 163587"/>
                <a:gd name="f1674" fmla="val 503036"/>
                <a:gd name="f1675" fmla="val 167956"/>
                <a:gd name="f1676" fmla="val 503369"/>
                <a:gd name="f1677" fmla="val 172351"/>
                <a:gd name="f1678" fmla="val 504330"/>
                <a:gd name="f1679" fmla="val 184951"/>
                <a:gd name="f1680" fmla="val 505369"/>
                <a:gd name="f1681" fmla="val 197602"/>
                <a:gd name="f1682" fmla="val 505177"/>
                <a:gd name="f1683" fmla="val 210219"/>
                <a:gd name="f1684" fmla="val 505020"/>
                <a:gd name="f1685" fmla="val 220503"/>
                <a:gd name="f1686" fmla="val 497680"/>
                <a:gd name="f1687" fmla="val 225947"/>
                <a:gd name="f1688" fmla="val 487458"/>
                <a:gd name="f1689" fmla="val 224296"/>
                <a:gd name="f1690" fmla="val 480791"/>
                <a:gd name="f1691" fmla="val 223221"/>
                <a:gd name="f1692" fmla="val 474220"/>
                <a:gd name="f1693" fmla="val 221368"/>
                <a:gd name="f1694" fmla="val 467737"/>
                <a:gd name="f1695" fmla="val 219420"/>
                <a:gd name="f1696" fmla="val 457112"/>
                <a:gd name="f1697" fmla="val 216231"/>
                <a:gd name="f1698" fmla="val 446706"/>
                <a:gd name="f1699" fmla="val 212238"/>
                <a:gd name="f1700" fmla="val 435967"/>
                <a:gd name="f1701" fmla="val 209494"/>
                <a:gd name="f1702" fmla="val 431450"/>
                <a:gd name="f1703" fmla="val 208341"/>
                <a:gd name="f1704" fmla="val 426111"/>
                <a:gd name="f1705" fmla="val 208647"/>
                <a:gd name="f1706" fmla="val 421542"/>
                <a:gd name="f1707" fmla="val 209817"/>
                <a:gd name="f1708" fmla="val 413931"/>
                <a:gd name="f1709" fmla="val 211766"/>
                <a:gd name="f1710" fmla="val 412149"/>
                <a:gd name="f1711" fmla="val 218599"/>
                <a:gd name="f1712" fmla="val 410594"/>
                <a:gd name="f1713" fmla="val 225423"/>
                <a:gd name="f1714" fmla="val 409938"/>
                <a:gd name="f1715" fmla="val 228306"/>
                <a:gd name="f1716" fmla="val 410803"/>
                <a:gd name="f1717" fmla="val 229957"/>
                <a:gd name="f1718" fmla="val 413110"/>
                <a:gd name="f1719" fmla="val 230840"/>
                <a:gd name="f1720" fmla="val 419917"/>
                <a:gd name="f1721" fmla="val 233461"/>
                <a:gd name="f1722" fmla="val 426662"/>
                <a:gd name="f1723" fmla="val 236449"/>
                <a:gd name="f1724" fmla="val 433713"/>
                <a:gd name="f1725" fmla="val 238188"/>
                <a:gd name="f1726" fmla="val 448217"/>
                <a:gd name="f1727" fmla="val 241753"/>
                <a:gd name="f1728" fmla="val 462835"/>
                <a:gd name="f1729" fmla="val 244995"/>
                <a:gd name="f1730" fmla="val 477540"/>
                <a:gd name="f1731" fmla="val 247607"/>
                <a:gd name="f1732" fmla="val 488392"/>
                <a:gd name="f1733" fmla="val 249538"/>
                <a:gd name="f1734" fmla="val 499419"/>
                <a:gd name="f1735" fmla="val 248839"/>
                <a:gd name="f1736" fmla="val 507790"/>
                <a:gd name="f1737" fmla="val 240591"/>
                <a:gd name="f1738" fmla="val 512604"/>
                <a:gd name="f1739" fmla="val 235847"/>
                <a:gd name="f1740" fmla="val 516737"/>
                <a:gd name="f1741" fmla="val 230010"/>
                <a:gd name="f1742" fmla="val 519830"/>
                <a:gd name="f1743" fmla="val 223972"/>
                <a:gd name="f1744" fmla="val 528436"/>
                <a:gd name="f1745" fmla="val 207135"/>
                <a:gd name="f1746" fmla="val 536073"/>
                <a:gd name="f1747" fmla="val 189800"/>
                <a:gd name="f1748" fmla="val 544653"/>
                <a:gd name="f1749" fmla="val 172945"/>
                <a:gd name="f1750" fmla="val 548419"/>
                <a:gd name="f1751" fmla="val 165544"/>
                <a:gd name="f1752" fmla="val 553435"/>
                <a:gd name="f1753" fmla="val 158755"/>
                <a:gd name="f1754" fmla="val 558188"/>
                <a:gd name="f1755" fmla="val 151905"/>
                <a:gd name="f1756" fmla="val 559035"/>
                <a:gd name="f1757" fmla="val 150682"/>
                <a:gd name="f1758" fmla="val 561517"/>
                <a:gd name="f1759" fmla="val 149799"/>
                <a:gd name="f1760" fmla="val 563002"/>
                <a:gd name="f1761" fmla="val 150079"/>
                <a:gd name="f1762" fmla="val 564103"/>
                <a:gd name="f1763" fmla="val 150280"/>
                <a:gd name="f1764" fmla="val 565387"/>
                <a:gd name="f1765" fmla="val 152534"/>
                <a:gd name="f1766" fmla="val 565580"/>
                <a:gd name="f1767" fmla="val 154011"/>
                <a:gd name="f1768" fmla="val 566200"/>
                <a:gd name="f1769" fmla="val 158729"/>
                <a:gd name="f1770" fmla="val 566401"/>
                <a:gd name="f1771" fmla="val 163500"/>
                <a:gd name="f1772" fmla="val 566681"/>
                <a:gd name="f1773" fmla="val 168262"/>
                <a:gd name="f1774" fmla="val 567266"/>
                <a:gd name="f1775" fmla="val 178013"/>
                <a:gd name="f1776" fmla="val 572255"/>
                <a:gd name="f1777" fmla="val 184444"/>
                <a:gd name="f1778" fmla="val 581229"/>
                <a:gd name="f1779" fmla="val 186410"/>
                <a:gd name="f1780" fmla="val 585204"/>
                <a:gd name="f1781" fmla="val 187283"/>
                <a:gd name="f1782" fmla="val 589302"/>
                <a:gd name="f1783" fmla="val 187808"/>
                <a:gd name="f1784" fmla="val 593365"/>
                <a:gd name="f1785" fmla="val 188017"/>
                <a:gd name="f1786" fmla="val 605213"/>
                <a:gd name="f1787" fmla="val 188629"/>
                <a:gd name="f1788" fmla="val 617087"/>
                <a:gd name="f1789" fmla="val 188874"/>
                <a:gd name="f1790" fmla="val 628935"/>
                <a:gd name="f1791" fmla="val 189511"/>
                <a:gd name="f1792" fmla="val 639010"/>
                <a:gd name="f1793" fmla="val 190044"/>
                <a:gd name="f1794" fmla="val 649067"/>
                <a:gd name="f1795" fmla="val 190813"/>
                <a:gd name="f1796" fmla="val 659115"/>
                <a:gd name="f1797" fmla="val 191696"/>
                <a:gd name="f1798" fmla="val 662391"/>
                <a:gd name="f1799" fmla="val 191984"/>
                <a:gd name="f1800" fmla="val 665773"/>
                <a:gd name="f1801" fmla="val 192797"/>
                <a:gd name="f1802" fmla="val 666314"/>
                <a:gd name="f1803" fmla="val 197000"/>
                <a:gd name="f1804" fmla="val 666708"/>
                <a:gd name="f1805" fmla="val 200040"/>
                <a:gd name="f1806" fmla="val 664095"/>
                <a:gd name="f1807" fmla="val 202985"/>
                <a:gd name="f1808" fmla="val 660067"/>
                <a:gd name="f1809" fmla="val 203902"/>
                <a:gd name="f1810" fmla="val 656092"/>
                <a:gd name="f1811" fmla="val 204802"/>
                <a:gd name="f1812" fmla="val 652090"/>
                <a:gd name="f1813" fmla="val 648053"/>
                <a:gd name="f1814" fmla="val 206165"/>
                <a:gd name="f1815" fmla="val 630464"/>
                <a:gd name="f1816" fmla="val 208018"/>
                <a:gd name="f1817" fmla="val 612858"/>
                <a:gd name="f1818" fmla="val 209660"/>
                <a:gd name="f1819" fmla="val 151089"/>
                <a:gd name="f1820" fmla="val 431017"/>
                <a:gd name="f1821" fmla="val 140465"/>
                <a:gd name="f1822" fmla="val 430178"/>
                <a:gd name="f1823" fmla="val 132417"/>
                <a:gd name="f1824" fmla="val 433376"/>
                <a:gd name="f1825" fmla="val 125060"/>
                <a:gd name="f1826" fmla="val 438601"/>
                <a:gd name="f1827" fmla="val 113745"/>
                <a:gd name="f1828" fmla="val 446639"/>
                <a:gd name="f1829" fmla="val 105916"/>
                <a:gd name="f1830" fmla="val 457587"/>
                <a:gd name="f1831" fmla="val 100316"/>
                <a:gd name="f1832" fmla="val 470047"/>
                <a:gd name="f1833" fmla="val 96096"/>
                <a:gd name="f1834" fmla="val 479440"/>
                <a:gd name="f1835" fmla="val 93300"/>
                <a:gd name="f1836" fmla="val 489488"/>
                <a:gd name="f1837" fmla="val 95213"/>
                <a:gd name="f1838" fmla="val 499842"/>
                <a:gd name="f1839" fmla="val 100176"/>
                <a:gd name="f1840" fmla="val 526649"/>
                <a:gd name="f1841" fmla="val 117039"/>
                <a:gd name="f1842" fmla="val 543897"/>
                <a:gd name="f1843" fmla="val 141959"/>
                <a:gd name="f1844" fmla="val 552451"/>
                <a:gd name="f1845" fmla="val 162518"/>
                <a:gd name="f1846" fmla="val 559502"/>
                <a:gd name="f1847" fmla="val 183899"/>
                <a:gd name="f1848" fmla="val 560000"/>
                <a:gd name="f1849" fmla="val 552931"/>
                <a:gd name="f1850" fmla="val 219932"/>
                <a:gd name="f1851" fmla="val 547925"/>
                <a:gd name="f1852" fmla="val 230575"/>
                <a:gd name="f1853" fmla="val 538086"/>
                <a:gd name="f1854" fmla="val 234585"/>
                <a:gd name="f1855" fmla="val 523058"/>
                <a:gd name="f1856" fmla="val 238500"/>
                <a:gd name="f1857" fmla="val 508405"/>
                <a:gd name="f1858" fmla="val 241016"/>
                <a:gd name="f1859" fmla="val 493280"/>
                <a:gd name="f1860" fmla="val 242790"/>
                <a:gd name="f1861" fmla="val 478199"/>
                <a:gd name="f1862" fmla="val 244188"/>
                <a:gd name="f1863" fmla="val 466290"/>
                <a:gd name="f1864" fmla="val 240029"/>
                <a:gd name="f1865" fmla="val 455683"/>
                <a:gd name="f1866" fmla="val 229159"/>
                <a:gd name="f1867" fmla="val 447312"/>
                <a:gd name="f1868" fmla="val 230164"/>
                <a:gd name="f1869" fmla="val 231055"/>
                <a:gd name="f1870" fmla="val 462568"/>
                <a:gd name="f1871" fmla="val 231938"/>
                <a:gd name="f1872" fmla="val 469706"/>
                <a:gd name="f1873" fmla="val 233091"/>
                <a:gd name="f1874" fmla="val 479038"/>
                <a:gd name="f1875" fmla="val 232707"/>
                <a:gd name="f1876" fmla="val 488046"/>
                <a:gd name="f1877" fmla="val 228084"/>
                <a:gd name="f1878" fmla="val 496670"/>
                <a:gd name="f1879" fmla="val 222781"/>
                <a:gd name="f1880" fmla="val 506561"/>
                <a:gd name="f1881" fmla="val 215974"/>
                <a:gd name="f1882" fmla="val 515185"/>
                <a:gd name="f1883" fmla="val 207403"/>
                <a:gd name="f1884" fmla="val 522280"/>
                <a:gd name="f1885" fmla="val 185926"/>
                <a:gd name="f1886" fmla="val 540061"/>
                <a:gd name="f1887" fmla="val 158822"/>
                <a:gd name="f1888" fmla="val 543809"/>
                <a:gd name="f1889" fmla="val 135484"/>
                <a:gd name="f1890" fmla="val 129717"/>
                <a:gd name="f1891" fmla="val 521231"/>
                <a:gd name="f1892" fmla="val 125087"/>
                <a:gd name="f1893" fmla="val 515735"/>
                <a:gd name="f1894" fmla="val 122028"/>
                <a:gd name="f1895" fmla="val 508990"/>
                <a:gd name="f1896" fmla="val 128337"/>
                <a:gd name="f1897" fmla="val 505888"/>
                <a:gd name="f1898" fmla="val 502551"/>
                <a:gd name="f1899" fmla="val 125829"/>
                <a:gd name="f1900" fmla="val 498558"/>
                <a:gd name="f1901" fmla="val 125585"/>
                <a:gd name="f1902" fmla="val 500244"/>
                <a:gd name="f1903" fmla="val 125489"/>
                <a:gd name="f1904" fmla="val 501502"/>
                <a:gd name="f1905" fmla="val 125209"/>
                <a:gd name="f1906" fmla="val 502708"/>
                <a:gd name="f1907" fmla="val 124650"/>
                <a:gd name="f1908" fmla="val 505128"/>
                <a:gd name="f1909" fmla="val 122457"/>
                <a:gd name="f1910" fmla="val 505915"/>
                <a:gd name="f1911" fmla="val 120578"/>
                <a:gd name="f1912" fmla="val 504438"/>
                <a:gd name="f1913" fmla="val 118000"/>
                <a:gd name="f1914" fmla="val 502411"/>
                <a:gd name="f1915" fmla="val 117686"/>
                <a:gd name="f1916" fmla="val 494591"/>
                <a:gd name="f1917" fmla="val 119914"/>
                <a:gd name="f1918" fmla="val 491996"/>
                <a:gd name="f1919" fmla="val 120351"/>
                <a:gd name="f1920" fmla="val 491480"/>
                <a:gd name="f1921" fmla="val 120211"/>
                <a:gd name="f1922" fmla="val 489584"/>
                <a:gd name="f1923" fmla="val 120001"/>
                <a:gd name="f1924" fmla="val 489523"/>
                <a:gd name="f1925" fmla="val 116891"/>
                <a:gd name="f1926" fmla="val 488658"/>
                <a:gd name="f1927" fmla="val 117869"/>
                <a:gd name="f1928" fmla="val 486264"/>
                <a:gd name="f1929" fmla="val 118254"/>
                <a:gd name="f1930" fmla="val 484464"/>
                <a:gd name="f1931" fmla="val 118962"/>
                <a:gd name="f1932" fmla="val 481161"/>
                <a:gd name="f1933" fmla="val 119853"/>
                <a:gd name="f1934" fmla="val 477858"/>
                <a:gd name="f1935" fmla="val 121076"/>
                <a:gd name="f1936" fmla="val 474722"/>
                <a:gd name="f1937" fmla="val 124990"/>
                <a:gd name="f1938" fmla="val 464647"/>
                <a:gd name="f1939" fmla="val 131456"/>
                <a:gd name="f1940" fmla="val 456137"/>
                <a:gd name="f1941" fmla="val 138009"/>
                <a:gd name="f1942" fmla="val 447696"/>
                <a:gd name="f1943" fmla="val 142107"/>
                <a:gd name="f1944" fmla="val 442419"/>
                <a:gd name="f1945" fmla="val 146258"/>
                <a:gd name="f1946" fmla="val 437168"/>
                <a:gd name="f1947" fmla="val 966701"/>
                <a:gd name="f1948" fmla="val 580603"/>
                <a:gd name="f1949" fmla="val 967095"/>
                <a:gd name="f1950" fmla="val 580769"/>
                <a:gd name="f1951" fmla="val 967488"/>
                <a:gd name="f1952" fmla="val 580935"/>
                <a:gd name="f1953" fmla="val 967881"/>
                <a:gd name="f1954" fmla="val 581101"/>
                <a:gd name="f1955" fmla="val 974766"/>
                <a:gd name="f1956" fmla="val 573578"/>
                <a:gd name="f1957" fmla="val 980096"/>
                <a:gd name="f1958" fmla="val 564980"/>
                <a:gd name="f1959" fmla="val 984133"/>
                <a:gd name="f1960" fmla="val 555666"/>
                <a:gd name="f1961" fmla="val 993762"/>
                <a:gd name="f1962" fmla="val 533446"/>
                <a:gd name="f1963" fmla="val 993928"/>
                <a:gd name="f1964" fmla="val 510371"/>
                <a:gd name="f1965" fmla="val 988877"/>
                <a:gd name="f1966" fmla="val 487190"/>
                <a:gd name="f1967" fmla="val 985837"/>
                <a:gd name="f1968" fmla="val 473245"/>
                <a:gd name="f1969" fmla="val 980349"/>
                <a:gd name="f1970" fmla="val 460095"/>
                <a:gd name="f1971" fmla="val 971996"/>
                <a:gd name="f1972" fmla="val 448352"/>
                <a:gd name="f1973" fmla="val 959310"/>
                <a:gd name="f1974" fmla="val 430510"/>
                <a:gd name="f1975" fmla="val 942673"/>
                <a:gd name="f1976" fmla="val 419081"/>
                <a:gd name="f1977" fmla="val 920532"/>
                <a:gd name="f1978" fmla="val 416180"/>
                <a:gd name="f1979" fmla="val 911009"/>
                <a:gd name="f1980" fmla="val 414931"/>
                <a:gd name="f1981" fmla="val 901721"/>
                <a:gd name="f1982" fmla="val 415971"/>
                <a:gd name="f1983" fmla="val 417736"/>
                <a:gd name="f1984" fmla="val 882376"/>
                <a:gd name="f1985" fmla="val 419666"/>
                <a:gd name="f1986" fmla="val 872258"/>
                <a:gd name="f1987" fmla="val 421816"/>
                <a:gd name="f1988" fmla="val 862367"/>
                <a:gd name="f1989" fmla="val 424647"/>
                <a:gd name="f1990" fmla="val 854984"/>
                <a:gd name="f1991" fmla="val 426761"/>
                <a:gd name="f1992" fmla="val 852991"/>
                <a:gd name="f1993" fmla="val 436434"/>
                <a:gd name="f1994" fmla="val 858112"/>
                <a:gd name="f1995" fmla="val 442279"/>
                <a:gd name="f1996" fmla="val 861851"/>
                <a:gd name="f1997" fmla="val 446543"/>
                <a:gd name="f1998" fmla="val 867120"/>
                <a:gd name="f1999" fmla="val 446971"/>
                <a:gd name="f2000" fmla="val 872004"/>
                <a:gd name="f2001" fmla="val 446770"/>
                <a:gd name="f2002" fmla="val 881083"/>
                <a:gd name="f2003" fmla="val 446395"/>
                <a:gd name="f2004" fmla="val 890117"/>
                <a:gd name="f2005" fmla="val 444988"/>
                <a:gd name="f2006" fmla="val 899195"/>
                <a:gd name="f2007" fmla="val 444193"/>
                <a:gd name="f2008" fmla="val 910100"/>
                <a:gd name="f2009" fmla="val 443240"/>
                <a:gd name="f2010" fmla="val 916417"/>
                <a:gd name="f2011" fmla="val 445521"/>
                <a:gd name="f2012" fmla="val 921118"/>
                <a:gd name="f2013" fmla="val 454957"/>
                <a:gd name="f2014" fmla="val 922760"/>
                <a:gd name="f2015" fmla="val 458260"/>
                <a:gd name="f2016" fmla="val 925277"/>
                <a:gd name="f2017" fmla="val 460016"/>
                <a:gd name="f2018" fmla="val 928824"/>
                <a:gd name="f2019" fmla="val 460864"/>
                <a:gd name="f2020" fmla="val 935133"/>
                <a:gd name="f2021" fmla="val 462367"/>
                <a:gd name="f2022" fmla="val 941668"/>
                <a:gd name="f2023" fmla="val 463450"/>
                <a:gd name="f2024" fmla="val 947575"/>
                <a:gd name="f2025" fmla="val 465967"/>
                <a:gd name="f2026" fmla="val 956470"/>
                <a:gd name="f2027" fmla="val 469750"/>
                <a:gd name="f2028" fmla="val 962927"/>
                <a:gd name="f2029" fmla="val 476915"/>
                <a:gd name="f2030" fmla="val 968458"/>
                <a:gd name="f2031" fmla="val 484630"/>
                <a:gd name="f2032" fmla="val 978681"/>
                <a:gd name="f2033" fmla="val 498907"/>
                <a:gd name="f2034" fmla="val 984876"/>
                <a:gd name="f2035" fmla="val 514608"/>
                <a:gd name="f2036" fmla="val 983277"/>
                <a:gd name="f2037" fmla="val 532564"/>
                <a:gd name="f2038" fmla="val 982237"/>
                <a:gd name="f2039" fmla="val 544211"/>
                <a:gd name="f2040" fmla="val 977886"/>
                <a:gd name="f2041" fmla="val 554915"/>
                <a:gd name="f2042" fmla="val 973220"/>
                <a:gd name="f2043" fmla="val 565496"/>
                <a:gd name="f2044" fmla="val 971009"/>
                <a:gd name="f2045" fmla="val 570529"/>
                <a:gd name="f2046" fmla="val 968877"/>
                <a:gd name="f2047" fmla="val 575570"/>
                <a:gd name="f2048" fmla="val 877474"/>
                <a:gd name="f2049" fmla="val 618506"/>
                <a:gd name="f2050" fmla="val 877430"/>
                <a:gd name="f2051" fmla="val 618733"/>
                <a:gd name="f2052" fmla="val 877387"/>
                <a:gd name="f2053" fmla="val 618961"/>
                <a:gd name="f2054" fmla="val 877343"/>
                <a:gd name="f2055" fmla="val 619188"/>
                <a:gd name="f2056" fmla="val 882114"/>
                <a:gd name="f2057" fmla="val 620123"/>
                <a:gd name="f2058" fmla="val 886893"/>
                <a:gd name="f2059" fmla="val 621040"/>
                <a:gd name="f2060" fmla="val 891655"/>
                <a:gd name="f2061" fmla="val 622001"/>
                <a:gd name="f2062" fmla="val 909305"/>
                <a:gd name="f2063" fmla="val 625549"/>
                <a:gd name="f2064" fmla="val 926981"/>
                <a:gd name="f2065" fmla="val 625094"/>
                <a:gd name="f2066" fmla="val 944421"/>
                <a:gd name="f2067" fmla="val 621206"/>
                <a:gd name="f2068" fmla="val 961564"/>
                <a:gd name="f2069" fmla="val 617379"/>
                <a:gd name="f2070" fmla="val 977099"/>
                <a:gd name="f2071" fmla="val 609821"/>
                <a:gd name="f2072" fmla="val 990494"/>
                <a:gd name="f2073" fmla="val 598218"/>
                <a:gd name="f2074" fmla="val 1019293"/>
                <a:gd name="f2075" fmla="val 573272"/>
                <a:gd name="f2076" fmla="val 1033281"/>
                <a:gd name="f2077" fmla="val 542088"/>
                <a:gd name="f2078" fmla="val 1029944"/>
                <a:gd name="f2079" fmla="val 503791"/>
                <a:gd name="f2080" fmla="val 1029306"/>
                <a:gd name="f2081" fmla="val 496513"/>
                <a:gd name="f2082" fmla="val 1027663"/>
                <a:gd name="f2083" fmla="val 489287"/>
                <a:gd name="f2084" fmla="val 1026117"/>
                <a:gd name="f2085" fmla="val 482122"/>
                <a:gd name="f2086" fmla="val 1023338"/>
                <a:gd name="f2087" fmla="val 469261"/>
                <a:gd name="f2088" fmla="val 1018524"/>
                <a:gd name="f2089" fmla="val 457334"/>
                <a:gd name="f2090" fmla="val 1009603"/>
                <a:gd name="f2091" fmla="val 447303"/>
                <a:gd name="f2092" fmla="val 1005767"/>
                <a:gd name="f2093" fmla="val 442996"/>
                <a:gd name="f2094" fmla="val 1001739"/>
                <a:gd name="f2095" fmla="val 438671"/>
                <a:gd name="f2096" fmla="val 998890"/>
                <a:gd name="f2097" fmla="val 433725"/>
                <a:gd name="f2098" fmla="val 992862"/>
                <a:gd name="f2099" fmla="val 423275"/>
                <a:gd name="f2100" fmla="val 985924"/>
                <a:gd name="f2101" fmla="val 414022"/>
                <a:gd name="f2102" fmla="val 975343"/>
                <a:gd name="f2103" fmla="val 407635"/>
                <a:gd name="f2104" fmla="val 962376"/>
                <a:gd name="f2105" fmla="val 399806"/>
                <a:gd name="f2106" fmla="val 948414"/>
                <a:gd name="f2107" fmla="val 395000"/>
                <a:gd name="f2108" fmla="val 933674"/>
                <a:gd name="f2109" fmla="val 392143"/>
                <a:gd name="f2110" fmla="val 918278"/>
                <a:gd name="f2111" fmla="val 389155"/>
                <a:gd name="f2112" fmla="val 902647"/>
                <a:gd name="f2113" fmla="val 388334"/>
                <a:gd name="f2114" fmla="val 887295"/>
                <a:gd name="f2115" fmla="val 391156"/>
                <a:gd name="f2116" fmla="val 870152"/>
                <a:gd name="f2117" fmla="val 394310"/>
                <a:gd name="f2118" fmla="val 853306"/>
                <a:gd name="f2119" fmla="val 399028"/>
                <a:gd name="f2120" fmla="val 835639"/>
                <a:gd name="f2121" fmla="val 403231"/>
                <a:gd name="f2122" fmla="val 837675"/>
                <a:gd name="f2123" fmla="val 406726"/>
                <a:gd name="f2124" fmla="val 839352"/>
                <a:gd name="f2125" fmla="val 409601"/>
                <a:gd name="f2126" fmla="val 840881"/>
                <a:gd name="f2127" fmla="val 412231"/>
                <a:gd name="f2128" fmla="val 848876"/>
                <a:gd name="f2129" fmla="val 409173"/>
                <a:gd name="f2130" fmla="val 856329"/>
                <a:gd name="f2131" fmla="val 405887"/>
                <a:gd name="f2132" fmla="val 864053"/>
                <a:gd name="f2133" fmla="val 403502"/>
                <a:gd name="f2134" fmla="val 871943"/>
                <a:gd name="f2135" fmla="val 401073"/>
                <a:gd name="f2136" fmla="val 880043"/>
                <a:gd name="f2137" fmla="val 888151"/>
                <a:gd name="f2138" fmla="val 397665"/>
                <a:gd name="f2139" fmla="val 919877"/>
                <a:gd name="f2140" fmla="val 391409"/>
                <a:gd name="f2141" fmla="val 948029"/>
                <a:gd name="f2142" fmla="val 398827"/>
                <a:gd name="f2143" fmla="val 971726"/>
                <a:gd name="f2144" fmla="val 420960"/>
                <a:gd name="f2145" fmla="val 977667"/>
                <a:gd name="f2146" fmla="val 426508"/>
                <a:gd name="f2147" fmla="val 982167"/>
                <a:gd name="f2148" fmla="val 433638"/>
                <a:gd name="f2149" fmla="val 987104"/>
                <a:gd name="f2150" fmla="val 440217"/>
                <a:gd name="f2151" fmla="val 990520"/>
                <a:gd name="f2152" fmla="val 444761"/>
                <a:gd name="f2153" fmla="val 993866"/>
                <a:gd name="f2154" fmla="val 449409"/>
                <a:gd name="f2155" fmla="val 996680"/>
                <a:gd name="f2156" fmla="val 454337"/>
                <a:gd name="f2157" fmla="val 1002543"/>
                <a:gd name="f2158" fmla="val 464630"/>
                <a:gd name="f2159" fmla="val 1006457"/>
                <a:gd name="f2160" fmla="val 475683"/>
                <a:gd name="f2161" fmla="val 1009428"/>
                <a:gd name="f2162" fmla="val 487181"/>
                <a:gd name="f2163" fmla="val 1013159"/>
                <a:gd name="f2164" fmla="val 501607"/>
                <a:gd name="f2165" fmla="val 1013543"/>
                <a:gd name="f2166" fmla="val 516111"/>
                <a:gd name="f2167" fmla="val 1010983"/>
                <a:gd name="f2168" fmla="val 530563"/>
                <a:gd name="f2169" fmla="val 1008021"/>
                <a:gd name="f2170" fmla="val 547260"/>
                <a:gd name="f2171" fmla="val 1001634"/>
                <a:gd name="f2172" fmla="val 562752"/>
                <a:gd name="f2173" fmla="val 992040"/>
                <a:gd name="f2174" fmla="val 576889"/>
                <a:gd name="f2175" fmla="val 969524"/>
                <a:gd name="f2176" fmla="val 610075"/>
                <a:gd name="f2177" fmla="val 937623"/>
                <a:gd name="f2178" fmla="val 623181"/>
                <a:gd name="f2179" fmla="val 898505"/>
                <a:gd name="f2180" fmla="val 620883"/>
                <a:gd name="f2181" fmla="val 891463"/>
                <a:gd name="f2182" fmla="val 620472"/>
                <a:gd name="f2183" fmla="val 884481"/>
                <a:gd name="f2184" fmla="val 619319"/>
                <a:gd name="f2185" fmla="val 840977"/>
                <a:gd name="f2186" fmla="val 257175"/>
                <a:gd name="f2187" fmla="val 848020"/>
                <a:gd name="f2188" fmla="val 249931"/>
                <a:gd name="f2189" fmla="val 852825"/>
                <a:gd name="f2190" fmla="val 241814"/>
                <a:gd name="f2191" fmla="val 863468"/>
                <a:gd name="f2192" fmla="val 242985"/>
                <a:gd name="f2193" fmla="val 863782"/>
                <a:gd name="f2194" fmla="val 243020"/>
                <a:gd name="f2195" fmla="val 864376"/>
                <a:gd name="f2196" fmla="val 240582"/>
                <a:gd name="f2197" fmla="val 864840"/>
                <a:gd name="f2198" fmla="val 239298"/>
                <a:gd name="f2199" fmla="val 863599"/>
                <a:gd name="f2200" fmla="val 238913"/>
                <a:gd name="f2201" fmla="val 862376"/>
                <a:gd name="f2202" fmla="val 238249"/>
                <a:gd name="f2203" fmla="val 861126"/>
                <a:gd name="f2204" fmla="val 853498"/>
                <a:gd name="f2205" fmla="val 237821"/>
                <a:gd name="f2206" fmla="val 845870"/>
                <a:gd name="f2207" fmla="val 237507"/>
                <a:gd name="f2208" fmla="val 838243"/>
                <a:gd name="f2209" fmla="val 237341"/>
                <a:gd name="f2210" fmla="val 831838"/>
                <a:gd name="f2211" fmla="val 237201"/>
                <a:gd name="f2212" fmla="val 825407"/>
                <a:gd name="f2213" fmla="val 236982"/>
                <a:gd name="f2214" fmla="val 819020"/>
                <a:gd name="f2215" fmla="val 237323"/>
                <a:gd name="f2216" fmla="val 811034"/>
                <a:gd name="f2217" fmla="val 237751"/>
                <a:gd name="f2218" fmla="val 804533"/>
                <a:gd name="f2219" fmla="val 240670"/>
                <a:gd name="f2220" fmla="val 799361"/>
                <a:gd name="f2221" fmla="val 247581"/>
                <a:gd name="f2222" fmla="val 796067"/>
                <a:gd name="f2223" fmla="val 251985"/>
                <a:gd name="f2224" fmla="val 790868"/>
                <a:gd name="f2225" fmla="val 255803"/>
                <a:gd name="f2226" fmla="val 785721"/>
                <a:gd name="f2227" fmla="val 257839"/>
                <a:gd name="f2228" fmla="val 773532"/>
                <a:gd name="f2229" fmla="val 262653"/>
                <a:gd name="f2230" fmla="val 760854"/>
                <a:gd name="f2231" fmla="val 266218"/>
                <a:gd name="f2232" fmla="val 748386"/>
                <a:gd name="f2233" fmla="val 270334"/>
                <a:gd name="f2234" fmla="val 744699"/>
                <a:gd name="f2235" fmla="val 271548"/>
                <a:gd name="f2236" fmla="val 741055"/>
                <a:gd name="f2237" fmla="val 272885"/>
                <a:gd name="f2238" fmla="val 737018"/>
                <a:gd name="f2239" fmla="val 274300"/>
                <a:gd name="f2240" fmla="val 741588"/>
                <a:gd name="f2241" fmla="val 278634"/>
                <a:gd name="f2242" fmla="val 746621"/>
                <a:gd name="f2243" fmla="val 278101"/>
                <a:gd name="f2244" fmla="val 751339"/>
                <a:gd name="f2245" fmla="val 766909"/>
                <a:gd name="f2246" fmla="val 273968"/>
                <a:gd name="f2247" fmla="val 782419"/>
                <a:gd name="f2248" fmla="val 270500"/>
                <a:gd name="f2249" fmla="val 797910"/>
                <a:gd name="f2250" fmla="val 266996"/>
                <a:gd name="f2251" fmla="val 807154"/>
                <a:gd name="f2252" fmla="val 264908"/>
                <a:gd name="f2253" fmla="val 816425"/>
                <a:gd name="f2254" fmla="val 265082"/>
                <a:gd name="f2255" fmla="val 826097"/>
                <a:gd name="f2256" fmla="val 266043"/>
                <a:gd name="f2257" fmla="val 823712"/>
                <a:gd name="f2258" fmla="val 269399"/>
                <a:gd name="f2259" fmla="val 821370"/>
                <a:gd name="f2260" fmla="val 272728"/>
                <a:gd name="f2261" fmla="val 818260"/>
                <a:gd name="f2262" fmla="val 275034"/>
                <a:gd name="f2263" fmla="val 797115"/>
                <a:gd name="f2264" fmla="val 290779"/>
                <a:gd name="f2265" fmla="val 773987"/>
                <a:gd name="f2266" fmla="val 747608"/>
                <a:gd name="f2267" fmla="val 306000"/>
                <a:gd name="f2268" fmla="val 729696"/>
                <a:gd name="f2269" fmla="val 308656"/>
                <a:gd name="f2270" fmla="val 711811"/>
                <a:gd name="f2271" fmla="val 311496"/>
                <a:gd name="f2272" fmla="val 693934"/>
                <a:gd name="f2273" fmla="val 314371"/>
                <a:gd name="f2274" fmla="val 692553"/>
                <a:gd name="f2275" fmla="val 314589"/>
                <a:gd name="f2276" fmla="val 691330"/>
                <a:gd name="f2277" fmla="val 315769"/>
                <a:gd name="f2278" fmla="val 690037"/>
                <a:gd name="f2279" fmla="val 316494"/>
                <a:gd name="f2280" fmla="val 691059"/>
                <a:gd name="f2281" fmla="val 317770"/>
                <a:gd name="f2282" fmla="val 691828"/>
                <a:gd name="f2283" fmla="val 319604"/>
                <a:gd name="f2284" fmla="val 693165"/>
                <a:gd name="f2285" fmla="val 320225"/>
                <a:gd name="f2286" fmla="val 698984"/>
                <a:gd name="f2287" fmla="val 322916"/>
                <a:gd name="f2288" fmla="val 705188"/>
                <a:gd name="f2289" fmla="val 322444"/>
                <a:gd name="f2290" fmla="val 711208"/>
                <a:gd name="f2291" fmla="val 321160"/>
                <a:gd name="f2292" fmla="val 719963"/>
                <a:gd name="f2293" fmla="val 319299"/>
                <a:gd name="f2294" fmla="val 728447"/>
                <a:gd name="f2295" fmla="val 315882"/>
                <a:gd name="f2296" fmla="val 737648"/>
                <a:gd name="f2297" fmla="val 316957"/>
                <a:gd name="f2298" fmla="val 739072"/>
                <a:gd name="f2299" fmla="val 317123"/>
                <a:gd name="f2300" fmla="val 740452"/>
                <a:gd name="f2301" fmla="val 317691"/>
                <a:gd name="f2302" fmla="val 741850"/>
                <a:gd name="f2303" fmla="val 318067"/>
                <a:gd name="f2304" fmla="val 741876"/>
                <a:gd name="f2305" fmla="val 318469"/>
                <a:gd name="f2306" fmla="val 318879"/>
                <a:gd name="f2307" fmla="val 741929"/>
                <a:gd name="f2308" fmla="val 319281"/>
                <a:gd name="f2309" fmla="val 734083"/>
                <a:gd name="f2310" fmla="val 324288"/>
                <a:gd name="f2311" fmla="val 726105"/>
                <a:gd name="f2312" fmla="val 329085"/>
                <a:gd name="f2313" fmla="val 718477"/>
                <a:gd name="f2314" fmla="val 334397"/>
                <a:gd name="f2315" fmla="val 715603"/>
                <a:gd name="f2316" fmla="val 336398"/>
                <a:gd name="f2317" fmla="val 711391"/>
                <a:gd name="f2318" fmla="val 338539"/>
                <a:gd name="f2319" fmla="val 712850"/>
                <a:gd name="f2320" fmla="val 343204"/>
                <a:gd name="f2321" fmla="val 713759"/>
                <a:gd name="f2322" fmla="val 346114"/>
                <a:gd name="f2323" fmla="val 718661"/>
                <a:gd name="f2324" fmla="val 345660"/>
                <a:gd name="f2325" fmla="val 723790"/>
                <a:gd name="f2326" fmla="val 342610"/>
                <a:gd name="f2327" fmla="val 736547"/>
                <a:gd name="f2328" fmla="val 335026"/>
                <a:gd name="f2329" fmla="val 749216"/>
                <a:gd name="f2330" fmla="val 327276"/>
                <a:gd name="f2331" fmla="val 762113"/>
                <a:gd name="f2332" fmla="val 319936"/>
                <a:gd name="f2333" fmla="val 790011"/>
                <a:gd name="f2334" fmla="val 304052"/>
                <a:gd name="f2335" fmla="val 818041"/>
                <a:gd name="f2336" fmla="val 288377"/>
                <a:gd name="f2337" fmla="val 846010"/>
                <a:gd name="f2338" fmla="val 272614"/>
                <a:gd name="f2339" fmla="val 851497"/>
                <a:gd name="f2340" fmla="val 269521"/>
                <a:gd name="f2341" fmla="val 856976"/>
                <a:gd name="f2342" fmla="val 266419"/>
                <a:gd name="f2343" fmla="val 861965"/>
                <a:gd name="f2344" fmla="val 263606"/>
                <a:gd name="f2345" fmla="val 855447"/>
                <a:gd name="f2346" fmla="val 261614"/>
                <a:gd name="f2347" fmla="val 848675"/>
                <a:gd name="f2348" fmla="val 259534"/>
                <a:gd name="f2349" fmla="val 103846"/>
                <a:gd name="f2350" fmla="val 388762"/>
                <a:gd name="f2351" fmla="val 98804"/>
                <a:gd name="f2352" fmla="val 390413"/>
                <a:gd name="f2353" fmla="val 94741"/>
                <a:gd name="f2354" fmla="val 391680"/>
                <a:gd name="f2355" fmla="val 90713"/>
                <a:gd name="f2356" fmla="val 393078"/>
                <a:gd name="f2357" fmla="val 74863"/>
                <a:gd name="f2358" fmla="val 398565"/>
                <a:gd name="f2359" fmla="val 61967"/>
                <a:gd name="f2360" fmla="val 53011"/>
                <a:gd name="f2361" fmla="val 422270"/>
                <a:gd name="f2362" fmla="val 45287"/>
                <a:gd name="f2363" fmla="val 434730"/>
                <a:gd name="f2364" fmla="val 40210"/>
                <a:gd name="f2365" fmla="val 448177"/>
                <a:gd name="f2366" fmla="val 37572"/>
                <a:gd name="f2367" fmla="val 462559"/>
                <a:gd name="f2368" fmla="val 34435"/>
                <a:gd name="f2369" fmla="val 479685"/>
                <a:gd name="f2370" fmla="val 35003"/>
                <a:gd name="f2371" fmla="val 496784"/>
                <a:gd name="f2372" fmla="val 38952"/>
                <a:gd name="f2373" fmla="val 513665"/>
                <a:gd name="f2374" fmla="val 42071"/>
                <a:gd name="f2375" fmla="val 526989"/>
                <a:gd name="f2376" fmla="val 46676"/>
                <a:gd name="f2377" fmla="val 539869"/>
                <a:gd name="f2378" fmla="val 53046"/>
                <a:gd name="f2379" fmla="val 552057"/>
                <a:gd name="f2380" fmla="val 60394"/>
                <a:gd name="f2381" fmla="val 566116"/>
                <a:gd name="f2382" fmla="val 69630"/>
                <a:gd name="f2383" fmla="val 578619"/>
                <a:gd name="f2384" fmla="val 82823"/>
                <a:gd name="f2385" fmla="val 587724"/>
                <a:gd name="f2386" fmla="val 103653"/>
                <a:gd name="f2387" fmla="val 602106"/>
                <a:gd name="f2388" fmla="val 127210"/>
                <a:gd name="f2389" fmla="val 606772"/>
                <a:gd name="f2390" fmla="val 152042"/>
                <a:gd name="f2391" fmla="val 606553"/>
                <a:gd name="f2392" fmla="val 154226"/>
                <a:gd name="f2393" fmla="val 606536"/>
                <a:gd name="f2394" fmla="val 156411"/>
                <a:gd name="f2395" fmla="val 605872"/>
                <a:gd name="f2396" fmla="val 158813"/>
                <a:gd name="f2397" fmla="val 605479"/>
                <a:gd name="f2398" fmla="val 141697"/>
                <a:gd name="f2399" fmla="val 599153"/>
                <a:gd name="f2400" fmla="val 124894"/>
                <a:gd name="f2401" fmla="val 593430"/>
                <a:gd name="f2402" fmla="val 108503"/>
                <a:gd name="f2403" fmla="val 586728"/>
                <a:gd name="f2404" fmla="val 94234"/>
                <a:gd name="f2405" fmla="val 580891"/>
                <a:gd name="f2406" fmla="val 81687"/>
                <a:gd name="f2407" fmla="val 572232"/>
                <a:gd name="f2408" fmla="val 72059"/>
                <a:gd name="f2409" fmla="val 559886"/>
                <a:gd name="f2410" fmla="val 61617"/>
                <a:gd name="f2411" fmla="val 546492"/>
                <a:gd name="f2412" fmla="val 54514"/>
                <a:gd name="f2413" fmla="val 531481"/>
                <a:gd name="f2414" fmla="val 50092"/>
                <a:gd name="f2415" fmla="val 515098"/>
                <a:gd name="f2416" fmla="val 45601"/>
                <a:gd name="f2417" fmla="val 498435"/>
                <a:gd name="f2418" fmla="val 46091"/>
                <a:gd name="f2419" fmla="val 481939"/>
                <a:gd name="f2420" fmla="val 51394"/>
                <a:gd name="f2421" fmla="val 465635"/>
                <a:gd name="f2422" fmla="val 56340"/>
                <a:gd name="f2423" fmla="val 450414"/>
                <a:gd name="f2424" fmla="val 64466"/>
                <a:gd name="f2425" fmla="val 436844"/>
                <a:gd name="f2426" fmla="val 74400"/>
                <a:gd name="f2427" fmla="val 424411"/>
                <a:gd name="f2428" fmla="val 83723"/>
                <a:gd name="f2429" fmla="val 412729"/>
                <a:gd name="f2430" fmla="val 93413"/>
                <a:gd name="f2431" fmla="val 401353"/>
                <a:gd name="f2432" fmla="val 256735"/>
                <a:gd name="f2433" fmla="val 341894"/>
                <a:gd name="f2434" fmla="val 254411"/>
                <a:gd name="f2435" fmla="val 341300"/>
                <a:gd name="f2436" fmla="val 252584"/>
                <a:gd name="f2437" fmla="val 340740"/>
                <a:gd name="f2438" fmla="val 250723"/>
                <a:gd name="f2439" fmla="val 340365"/>
                <a:gd name="f2440" fmla="val 243646"/>
                <a:gd name="f2441" fmla="val 338923"/>
                <a:gd name="f2442" fmla="val 243087"/>
                <a:gd name="f2443" fmla="val 339369"/>
                <a:gd name="f2444" fmla="val 239399"/>
                <a:gd name="f2445" fmla="val 345625"/>
                <a:gd name="f2446" fmla="val 236796"/>
                <a:gd name="f2447" fmla="val 350046"/>
                <a:gd name="f2448" fmla="val 233947"/>
                <a:gd name="f2449" fmla="val 354371"/>
                <a:gd name="f2450" fmla="val 230784"/>
                <a:gd name="f2451" fmla="val 358408"/>
                <a:gd name="f2452" fmla="val 224004"/>
                <a:gd name="f2453" fmla="val 367049"/>
                <a:gd name="f2454" fmla="val 218604"/>
                <a:gd name="f2455" fmla="val 376049"/>
                <a:gd name="f2456" fmla="val 220151"/>
                <a:gd name="f2457" fmla="val 387696"/>
                <a:gd name="f2458" fmla="val 220946"/>
                <a:gd name="f2459" fmla="val 393690"/>
                <a:gd name="f2460" fmla="val 217486"/>
                <a:gd name="f2461" fmla="val 398172"/>
                <a:gd name="f2462" fmla="val 214742"/>
                <a:gd name="f2463" fmla="val 402593"/>
                <a:gd name="f2464" fmla="val 212741"/>
                <a:gd name="f2465" fmla="val 402349"/>
                <a:gd name="f2466" fmla="val 211055"/>
                <a:gd name="f2467" fmla="val 402139"/>
                <a:gd name="f2468" fmla="val 209360"/>
                <a:gd name="f2469" fmla="val 401929"/>
                <a:gd name="f2470" fmla="val 209045"/>
                <a:gd name="f2471" fmla="val 402226"/>
                <a:gd name="f2472" fmla="val 208731"/>
                <a:gd name="f2473" fmla="val 402532"/>
                <a:gd name="f2474" fmla="val 208416"/>
                <a:gd name="f2475" fmla="val 402829"/>
                <a:gd name="f2476" fmla="val 211868"/>
                <a:gd name="f2477" fmla="val 405739"/>
                <a:gd name="f2478" fmla="val 210103"/>
                <a:gd name="f2479" fmla="val 407670"/>
                <a:gd name="f2480" fmla="val 208189"/>
                <a:gd name="f2481" fmla="val 409942"/>
                <a:gd name="f2482" fmla="val 199233"/>
                <a:gd name="f2483" fmla="val 420593"/>
                <a:gd name="f2484" fmla="val 190199"/>
                <a:gd name="f2485" fmla="val 431209"/>
                <a:gd name="f2486" fmla="val 181627"/>
                <a:gd name="f2487" fmla="val 442166"/>
                <a:gd name="f2488" fmla="val 174069"/>
                <a:gd name="f2489" fmla="val 451829"/>
                <a:gd name="f2490" fmla="val 166738"/>
                <a:gd name="f2491" fmla="val 461703"/>
                <a:gd name="f2492" fmla="val 159993"/>
                <a:gd name="f2493" fmla="val 471943"/>
                <a:gd name="f2494" fmla="val 156813"/>
                <a:gd name="f2495" fmla="val 476766"/>
                <a:gd name="f2496" fmla="val 155056"/>
                <a:gd name="f2497" fmla="val 482568"/>
                <a:gd name="f2498" fmla="val 157913"/>
                <a:gd name="f2499" fmla="val 488632"/>
                <a:gd name="f2500" fmla="val 161470"/>
                <a:gd name="f2501" fmla="val 496190"/>
                <a:gd name="f2502" fmla="val 167822"/>
                <a:gd name="f2503" fmla="val 500497"/>
                <a:gd name="f2504" fmla="val 175292"/>
                <a:gd name="f2505" fmla="val 502987"/>
                <a:gd name="f2506" fmla="val 185367"/>
                <a:gd name="f2507" fmla="val 506343"/>
                <a:gd name="f2508" fmla="val 196953"/>
                <a:gd name="f2509" fmla="val 504219"/>
                <a:gd name="f2510" fmla="val 203252"/>
                <a:gd name="f2511" fmla="val 494154"/>
                <a:gd name="f2512" fmla="val 211798"/>
                <a:gd name="f2513" fmla="val 480488"/>
                <a:gd name="f2514" fmla="val 210513"/>
                <a:gd name="f2515" fmla="val 466403"/>
                <a:gd name="f2516" fmla="val 204895"/>
                <a:gd name="f2517" fmla="val 451392"/>
                <a:gd name="f2518" fmla="val 202518"/>
                <a:gd name="f2519" fmla="val 453481"/>
                <a:gd name="f2520" fmla="val 200526"/>
                <a:gd name="f2521" fmla="val 455176"/>
                <a:gd name="f2522" fmla="val 198595"/>
                <a:gd name="f2523" fmla="val 456941"/>
                <a:gd name="f2524" fmla="val 196804"/>
                <a:gd name="f2525" fmla="val 458583"/>
                <a:gd name="f2526" fmla="val 195327"/>
                <a:gd name="f2527" fmla="val 460715"/>
                <a:gd name="f2528" fmla="val 192383"/>
                <a:gd name="f2529" fmla="val 458636"/>
                <a:gd name="f2530" fmla="val 189648"/>
                <a:gd name="f2531" fmla="val 456714"/>
                <a:gd name="f2532" fmla="val 190347"/>
                <a:gd name="f2533" fmla="val 454215"/>
                <a:gd name="f2534" fmla="val 191291"/>
                <a:gd name="f2535" fmla="val 452083"/>
                <a:gd name="f2536" fmla="val 194288"/>
                <a:gd name="f2537" fmla="val 445329"/>
                <a:gd name="f2538" fmla="val 197162"/>
                <a:gd name="f2539" fmla="val 438452"/>
                <a:gd name="f2540" fmla="val 200937"/>
                <a:gd name="f2541" fmla="val 432126"/>
                <a:gd name="f2542" fmla="val 204974"/>
                <a:gd name="f2543" fmla="val 425372"/>
                <a:gd name="f2544" fmla="val 209980"/>
                <a:gd name="f2545" fmla="val 419195"/>
                <a:gd name="f2546" fmla="val 214611"/>
                <a:gd name="f2547" fmla="val 412685"/>
                <a:gd name="f2548" fmla="val 215983"/>
                <a:gd name="f2549" fmla="val 414127"/>
                <a:gd name="f2550" fmla="val 216970"/>
                <a:gd name="f2551" fmla="val 415175"/>
                <a:gd name="f2552" fmla="val 217966"/>
                <a:gd name="f2553" fmla="val 416215"/>
                <a:gd name="f2554" fmla="val 218220"/>
                <a:gd name="f2555" fmla="val 416014"/>
                <a:gd name="f2556" fmla="val 218464"/>
                <a:gd name="f2557" fmla="val 415805"/>
                <a:gd name="f2558" fmla="val 218718"/>
                <a:gd name="f2559" fmla="val 415604"/>
                <a:gd name="f2560" fmla="val 217993"/>
                <a:gd name="f2561" fmla="val 413681"/>
                <a:gd name="f2562" fmla="val 217259"/>
                <a:gd name="f2563" fmla="val 411759"/>
                <a:gd name="f2564" fmla="val 216533"/>
                <a:gd name="f2565" fmla="val 409837"/>
                <a:gd name="f2566" fmla="val 216796"/>
                <a:gd name="f2567" fmla="val 409706"/>
                <a:gd name="f2568" fmla="val 217066"/>
                <a:gd name="f2569" fmla="val 409566"/>
                <a:gd name="f2570" fmla="val 217329"/>
                <a:gd name="f2571" fmla="val 409435"/>
                <a:gd name="f2572" fmla="val 219225"/>
                <a:gd name="f2573" fmla="val 410649"/>
                <a:gd name="f2574" fmla="val 221121"/>
                <a:gd name="f2575" fmla="val 411864"/>
                <a:gd name="f2576" fmla="val 223008"/>
                <a:gd name="f2577" fmla="val 413070"/>
                <a:gd name="f2578" fmla="val 223305"/>
                <a:gd name="f2579" fmla="val 412834"/>
                <a:gd name="f2580" fmla="val 223602"/>
                <a:gd name="f2581" fmla="val 412598"/>
                <a:gd name="f2582" fmla="val 223908"/>
                <a:gd name="f2583" fmla="val 412362"/>
                <a:gd name="f2584" fmla="val 223113"/>
                <a:gd name="f2585" fmla="val 409216"/>
                <a:gd name="f2586" fmla="val 222326"/>
                <a:gd name="f2587" fmla="val 406062"/>
                <a:gd name="f2588" fmla="val 221531"/>
                <a:gd name="f2589" fmla="val 402917"/>
                <a:gd name="f2590" fmla="val 221776"/>
                <a:gd name="f2591" fmla="val 402812"/>
                <a:gd name="f2592" fmla="val 222021"/>
                <a:gd name="f2593" fmla="val 402707"/>
                <a:gd name="f2594" fmla="val 222265"/>
                <a:gd name="f2595" fmla="val 402602"/>
                <a:gd name="f2596" fmla="val 224065"/>
                <a:gd name="f2597" fmla="val 404883"/>
                <a:gd name="f2598" fmla="val 225865"/>
                <a:gd name="f2599" fmla="val 407163"/>
                <a:gd name="f2600" fmla="val 228390"/>
                <a:gd name="f2601" fmla="val 410361"/>
                <a:gd name="f2602" fmla="val 228373"/>
                <a:gd name="f2603" fmla="val 404813"/>
                <a:gd name="f2604" fmla="val 222422"/>
                <a:gd name="f2605" fmla="val 402558"/>
                <a:gd name="f2606" fmla="val 223689"/>
                <a:gd name="f2607" fmla="val 398050"/>
                <a:gd name="f2608" fmla="val 224118"/>
                <a:gd name="f2609" fmla="val 397866"/>
                <a:gd name="f2610" fmla="val 224554"/>
                <a:gd name="f2611" fmla="val 397674"/>
                <a:gd name="f2612" fmla="val 224983"/>
                <a:gd name="f2613" fmla="val 397491"/>
                <a:gd name="f2614" fmla="val 227298"/>
                <a:gd name="f2615" fmla="val 400636"/>
                <a:gd name="f2616" fmla="val 229622"/>
                <a:gd name="f2617" fmla="val 403773"/>
                <a:gd name="f2618" fmla="val 406918"/>
                <a:gd name="f2619" fmla="val 232453"/>
                <a:gd name="f2620" fmla="val 406534"/>
                <a:gd name="f2621" fmla="val 232977"/>
                <a:gd name="f2622" fmla="val 406150"/>
                <a:gd name="f2623" fmla="val 233493"/>
                <a:gd name="f2624" fmla="val 405765"/>
                <a:gd name="f2625" fmla="val 230994"/>
                <a:gd name="f2626" fmla="val 228504"/>
                <a:gd name="f2627" fmla="val 398941"/>
                <a:gd name="f2628" fmla="val 225708"/>
                <a:gd name="f2629" fmla="val 395114"/>
                <a:gd name="f2630" fmla="val 235738"/>
                <a:gd name="f2631" fmla="val 377901"/>
                <a:gd name="f2632" fmla="val 246136"/>
                <a:gd name="f2633" fmla="val 360068"/>
                <a:gd name="f2634" fmla="val 864307"/>
                <a:gd name="f2635" fmla="val 309906"/>
                <a:gd name="f2636" fmla="val 861930"/>
                <a:gd name="f2637" fmla="val 299272"/>
                <a:gd name="f2638" fmla="val 856626"/>
                <a:gd name="f2639" fmla="val 298023"/>
                <a:gd name="f2640" fmla="val 847539"/>
                <a:gd name="f2641" fmla="val 300426"/>
                <a:gd name="f2642" fmla="val 834066"/>
                <a:gd name="f2643" fmla="val 303990"/>
                <a:gd name="f2644" fmla="val 822742"/>
                <a:gd name="f2645" fmla="val 311679"/>
                <a:gd name="f2646" fmla="val 813105"/>
                <a:gd name="f2647" fmla="val 321719"/>
                <a:gd name="f2648" fmla="val 811453"/>
                <a:gd name="f2649" fmla="val 323440"/>
                <a:gd name="f2650" fmla="val 810265"/>
                <a:gd name="f2651" fmla="val 325607"/>
                <a:gd name="f2652" fmla="val 808247"/>
                <a:gd name="f2653" fmla="val 328429"/>
                <a:gd name="f2654" fmla="val 820409"/>
                <a:gd name="f2655" fmla="val 327634"/>
                <a:gd name="f2656" fmla="val 831436"/>
                <a:gd name="f2657" fmla="val 326996"/>
                <a:gd name="f2658" fmla="val 841440"/>
                <a:gd name="f2659" fmla="val 322558"/>
                <a:gd name="f2660" fmla="val 855254"/>
                <a:gd name="f2661" fmla="val 869339"/>
                <a:gd name="f2662" fmla="val 313209"/>
                <a:gd name="f2663" fmla="val 884473"/>
                <a:gd name="f2664" fmla="val 313549"/>
                <a:gd name="f2665" fmla="val 904106"/>
                <a:gd name="f2666" fmla="val 313995"/>
                <a:gd name="f2667" fmla="val 923765"/>
                <a:gd name="f2668" fmla="val 313811"/>
                <a:gd name="f2669" fmla="val 943407"/>
                <a:gd name="f2670" fmla="val 951856"/>
                <a:gd name="f2671" fmla="val 314074"/>
                <a:gd name="f2672" fmla="val 960314"/>
                <a:gd name="f2673" fmla="val 314336"/>
                <a:gd name="f2674" fmla="val 968764"/>
                <a:gd name="f2675" fmla="val 314633"/>
                <a:gd name="f2676" fmla="val 971262"/>
                <a:gd name="f2677" fmla="val 314720"/>
                <a:gd name="f2678" fmla="val 972792"/>
                <a:gd name="f2679" fmla="val 313567"/>
                <a:gd name="f2680" fmla="val 973089"/>
                <a:gd name="f2681" fmla="val 311356"/>
                <a:gd name="f2682" fmla="val 973910"/>
                <a:gd name="f2683" fmla="val 305354"/>
                <a:gd name="f2684" fmla="val 974452"/>
                <a:gd name="f2685" fmla="val 299316"/>
                <a:gd name="f2686" fmla="val 974985"/>
                <a:gd name="f2687" fmla="val 294327"/>
                <a:gd name="f2688" fmla="val 969113"/>
                <a:gd name="f2689" fmla="val 292282"/>
                <a:gd name="f2690" fmla="val 964404"/>
                <a:gd name="f2691" fmla="val 290447"/>
                <a:gd name="f2692" fmla="val 959580"/>
                <a:gd name="f2693" fmla="val 956024"/>
                <a:gd name="f2694" fmla="val 287957"/>
                <a:gd name="f2695" fmla="val 952328"/>
                <a:gd name="f2696" fmla="val 286961"/>
                <a:gd name="f2697" fmla="val 948658"/>
                <a:gd name="f2698" fmla="val 286795"/>
                <a:gd name="f2699" fmla="val 944202"/>
                <a:gd name="f2700" fmla="val 286585"/>
                <a:gd name="f2701" fmla="val 939694"/>
                <a:gd name="f2702" fmla="val 287206"/>
                <a:gd name="f2703" fmla="val 935229"/>
                <a:gd name="f2704" fmla="val 287599"/>
                <a:gd name="f2705" fmla="val 929838"/>
                <a:gd name="f2706" fmla="val 288071"/>
                <a:gd name="f2707" fmla="val 925705"/>
                <a:gd name="f2708" fmla="val 286026"/>
                <a:gd name="f2709" fmla="val 922525"/>
                <a:gd name="f2710" fmla="val 281745"/>
                <a:gd name="f2711" fmla="val 920192"/>
                <a:gd name="f2712" fmla="val 278608"/>
                <a:gd name="f2713" fmla="val 917072"/>
                <a:gd name="f2714" fmla="val 276432"/>
                <a:gd name="f2715" fmla="val 913140"/>
                <a:gd name="f2716" fmla="val 277184"/>
                <a:gd name="f2717" fmla="val 907994"/>
                <a:gd name="f2718" fmla="val 902883"/>
                <a:gd name="f2719" fmla="val 279587"/>
                <a:gd name="f2720" fmla="val 897946"/>
                <a:gd name="f2721" fmla="val 281343"/>
                <a:gd name="f2722" fmla="val 890554"/>
                <a:gd name="f2723" fmla="val 283973"/>
                <a:gd name="f2724" fmla="val 886491"/>
                <a:gd name="f2725" fmla="val 288944"/>
                <a:gd name="f2726" fmla="val 887146"/>
                <a:gd name="f2727" fmla="val 297394"/>
                <a:gd name="f2728" fmla="val 887513"/>
                <a:gd name="f2729" fmla="val 302077"/>
                <a:gd name="f2730" fmla="val 884534"/>
                <a:gd name="f2731" fmla="val 305598"/>
                <a:gd name="f2732" fmla="val 880183"/>
                <a:gd name="f2733" fmla="val 306874"/>
                <a:gd name="f2734" fmla="val 875115"/>
                <a:gd name="f2735" fmla="val 308342"/>
                <a:gd name="f2736" fmla="val 869802"/>
                <a:gd name="f2737" fmla="val 308901"/>
                <a:gd name="f2738" fmla="val 749242"/>
                <a:gd name="f2739" fmla="val 421458"/>
                <a:gd name="f2740" fmla="val 743773"/>
                <a:gd name="f2741" fmla="val 413140"/>
                <a:gd name="f2742" fmla="val 739220"/>
                <a:gd name="f2743" fmla="val 405302"/>
                <a:gd name="f2744" fmla="val 733768"/>
                <a:gd name="f2745" fmla="val 398155"/>
                <a:gd name="f2746" fmla="val 727250"/>
                <a:gd name="f2747" fmla="val 389601"/>
                <a:gd name="f2748" fmla="val 718652"/>
                <a:gd name="f2749" fmla="val 384446"/>
                <a:gd name="f2750" fmla="val 707494"/>
                <a:gd name="f2751" fmla="val 388194"/>
                <a:gd name="f2752" fmla="val 698294"/>
                <a:gd name="f2753" fmla="val 391278"/>
                <a:gd name="f2754" fmla="val 689329"/>
                <a:gd name="f2755" fmla="val 395123"/>
                <a:gd name="f2756" fmla="val 680408"/>
                <a:gd name="f2757" fmla="val 398976"/>
                <a:gd name="f2758" fmla="val 669888"/>
                <a:gd name="f2759" fmla="val 403528"/>
                <a:gd name="f2760" fmla="val 659517"/>
                <a:gd name="f2761" fmla="val 408448"/>
                <a:gd name="f2762" fmla="val 649093"/>
                <a:gd name="f2763" fmla="val 413227"/>
                <a:gd name="f2764" fmla="val 640714"/>
                <a:gd name="f2765" fmla="val 417063"/>
                <a:gd name="f2766" fmla="val 632326"/>
                <a:gd name="f2767" fmla="val 627380"/>
                <a:gd name="f2768" fmla="val 429391"/>
                <a:gd name="f2769" fmla="val 624671"/>
                <a:gd name="f2770" fmla="val 434206"/>
                <a:gd name="f2771" fmla="val 624864"/>
                <a:gd name="f2772" fmla="val 435158"/>
                <a:gd name="f2773" fmla="val 630796"/>
                <a:gd name="f2774" fmla="val 437203"/>
                <a:gd name="f2775" fmla="val 631548"/>
                <a:gd name="f2776" fmla="val 437456"/>
                <a:gd name="f2777" fmla="val 632422"/>
                <a:gd name="f2778" fmla="val 437395"/>
                <a:gd name="f2779" fmla="val 633234"/>
                <a:gd name="f2780" fmla="val 639918"/>
                <a:gd name="f2781" fmla="val 437351"/>
                <a:gd name="f2782" fmla="val 646629"/>
                <a:gd name="f2783" fmla="val 437631"/>
                <a:gd name="f2784" fmla="val 653278"/>
                <a:gd name="f2785" fmla="val 437150"/>
                <a:gd name="f2786" fmla="val 665738"/>
                <a:gd name="f2787" fmla="val 436242"/>
                <a:gd name="f2788" fmla="val 677621"/>
                <a:gd name="f2789" fmla="val 433262"/>
                <a:gd name="f2790" fmla="val 687940"/>
                <a:gd name="f2791" fmla="val 425687"/>
                <a:gd name="f2792" fmla="val 695804"/>
                <a:gd name="f2793" fmla="val 419920"/>
                <a:gd name="f2794" fmla="val 704838"/>
                <a:gd name="f2795" fmla="val 418391"/>
                <a:gd name="f2796" fmla="val 713951"/>
                <a:gd name="f2797" fmla="val 420610"/>
                <a:gd name="f2798" fmla="val 725406"/>
                <a:gd name="f2799" fmla="val 423380"/>
                <a:gd name="f2800" fmla="val 736678"/>
                <a:gd name="f2801" fmla="val 422393"/>
                <a:gd name="f2802" fmla="val 668036"/>
                <a:gd name="f2803" fmla="val 326332"/>
                <a:gd name="f2804" fmla="val 649801"/>
                <a:gd name="f2805" fmla="val 327031"/>
                <a:gd name="f2806" fmla="val 640469"/>
                <a:gd name="f2807" fmla="val 335131"/>
                <a:gd name="f2808" fmla="val 631251"/>
                <a:gd name="f2809" fmla="val 343362"/>
                <a:gd name="f2810" fmla="val 630814"/>
                <a:gd name="f2811" fmla="val 343746"/>
                <a:gd name="f2812" fmla="val 630901"/>
                <a:gd name="f2813" fmla="val 345581"/>
                <a:gd name="f2814" fmla="val 631391"/>
                <a:gd name="f2815" fmla="val 346009"/>
                <a:gd name="f2816" fmla="val 641517"/>
                <a:gd name="f2817" fmla="val 354930"/>
                <a:gd name="f2818" fmla="val 651644"/>
                <a:gd name="f2819" fmla="val 363851"/>
                <a:gd name="f2820" fmla="val 661981"/>
                <a:gd name="f2821" fmla="val 372519"/>
                <a:gd name="f2822" fmla="val 665406"/>
                <a:gd name="f2823" fmla="val 375385"/>
                <a:gd name="f2824" fmla="val 669416"/>
                <a:gd name="f2825" fmla="val 376547"/>
                <a:gd name="f2826" fmla="val 674108"/>
                <a:gd name="f2827" fmla="val 374773"/>
                <a:gd name="f2828" fmla="val 684165"/>
                <a:gd name="f2829" fmla="val 689626"/>
                <a:gd name="f2830" fmla="val 357543"/>
                <a:gd name="f2831" fmla="val 688892"/>
                <a:gd name="f2832" fmla="val 349618"/>
                <a:gd name="f2833" fmla="val 687651"/>
                <a:gd name="f2834" fmla="val 335909"/>
                <a:gd name="f2835" fmla="val 673916"/>
                <a:gd name="f2836" fmla="val 325860"/>
                <a:gd name="f2837" fmla="val 415041"/>
                <a:gd name="f2838" fmla="val 90236"/>
                <a:gd name="f2839" fmla="val 396544"/>
                <a:gd name="f2840" fmla="val 378509"/>
                <a:gd name="f2841" fmla="val 359934"/>
                <a:gd name="f2842" fmla="val 365639"/>
                <a:gd name="f2843" fmla="val 106924"/>
                <a:gd name="f2844" fmla="val 371214"/>
                <a:gd name="f2845" fmla="val 123229"/>
                <a:gd name="f2846" fmla="val 376972"/>
                <a:gd name="f2847" fmla="val 140066"/>
                <a:gd name="f2848" fmla="val 378649"/>
                <a:gd name="f2849" fmla="val 138144"/>
                <a:gd name="f2850" fmla="val 379838"/>
                <a:gd name="f2851" fmla="val 136510"/>
                <a:gd name="f2852" fmla="val 381279"/>
                <a:gd name="f2853" fmla="val 135164"/>
                <a:gd name="f2854" fmla="val 388470"/>
                <a:gd name="f2855" fmla="val 128471"/>
                <a:gd name="f2856" fmla="val 395888"/>
                <a:gd name="f2857" fmla="val 122014"/>
                <a:gd name="f2858" fmla="val 402931"/>
                <a:gd name="f2859" fmla="val 115173"/>
                <a:gd name="f2860" fmla="val 409799"/>
                <a:gd name="f2861" fmla="val 108523"/>
                <a:gd name="f2862" fmla="val 414761"/>
                <a:gd name="f2863" fmla="val 100765"/>
                <a:gd name="f2864" fmla="val 634414"/>
                <a:gd name="f2865" fmla="val 272736"/>
                <a:gd name="f2866" fmla="val 630962"/>
                <a:gd name="f2867" fmla="val 292492"/>
                <a:gd name="f2868" fmla="val 620591"/>
                <a:gd name="f2869" fmla="val 306105"/>
                <a:gd name="f2870" fmla="val 602574"/>
                <a:gd name="f2871" fmla="val 314065"/>
                <a:gd name="f2872" fmla="val 603999"/>
                <a:gd name="f2873" fmla="val 316188"/>
                <a:gd name="f2874" fmla="val 605047"/>
                <a:gd name="f2875" fmla="val 317883"/>
                <a:gd name="f2876" fmla="val 606218"/>
                <a:gd name="f2877" fmla="val 319491"/>
                <a:gd name="f2878" fmla="val 611058"/>
                <a:gd name="f2879" fmla="val 326149"/>
                <a:gd name="f2880" fmla="val 614851"/>
                <a:gd name="f2881" fmla="val 327407"/>
                <a:gd name="f2882" fmla="val 622740"/>
                <a:gd name="f2883" fmla="val 324646"/>
                <a:gd name="f2884" fmla="val 635122"/>
                <a:gd name="f2885" fmla="val 320312"/>
                <a:gd name="f2886" fmla="val 647450"/>
                <a:gd name="f2887" fmla="val 315839"/>
                <a:gd name="f2888" fmla="val 659796"/>
                <a:gd name="f2889" fmla="val 311391"/>
                <a:gd name="f2890" fmla="val 662645"/>
                <a:gd name="f2891" fmla="val 310369"/>
                <a:gd name="f2892" fmla="val 665458"/>
                <a:gd name="f2893" fmla="val 309224"/>
                <a:gd name="f2894" fmla="val 668691"/>
                <a:gd name="f2895" fmla="val 307975"/>
                <a:gd name="f2896" fmla="val 657149"/>
                <a:gd name="f2897" fmla="val 296109"/>
                <a:gd name="f2898" fmla="val 646078"/>
                <a:gd name="f2899" fmla="val 284733"/>
                <a:gd name="f2900" fmla="val 340396"/>
                <a:gd name="f2901" fmla="val 214012"/>
                <a:gd name="f2902" fmla="val 351773"/>
                <a:gd name="f2903" fmla="val 213435"/>
                <a:gd name="f2904" fmla="val 362135"/>
                <a:gd name="f2905" fmla="val 208935"/>
                <a:gd name="f2906" fmla="val 371091"/>
                <a:gd name="f2907" fmla="val 201272"/>
                <a:gd name="f2908" fmla="val 375923"/>
                <a:gd name="f2909" fmla="val 197139"/>
                <a:gd name="f2910" fmla="val 375128"/>
                <a:gd name="f2911" fmla="val 191853"/>
                <a:gd name="f2912" fmla="val 369545"/>
                <a:gd name="f2913" fmla="val 188655"/>
                <a:gd name="f2914" fmla="val 367937"/>
                <a:gd name="f2915" fmla="val 187738"/>
                <a:gd name="f2916" fmla="val 366085"/>
                <a:gd name="f2917" fmla="val 187152"/>
                <a:gd name="f2918" fmla="val 364267"/>
                <a:gd name="f2919" fmla="val 186715"/>
                <a:gd name="f2920" fmla="val 353302"/>
                <a:gd name="f2921" fmla="val 184077"/>
                <a:gd name="f2922" fmla="val 342275"/>
                <a:gd name="f2923" fmla="val 185317"/>
                <a:gd name="f2924" fmla="val 331388"/>
                <a:gd name="f2925" fmla="val 187004"/>
                <a:gd name="f2926" fmla="val 325980"/>
                <a:gd name="f2927" fmla="val 187843"/>
                <a:gd name="f2928" fmla="val 320623"/>
                <a:gd name="f2929" fmla="val 189844"/>
                <a:gd name="f2930" fmla="val 315582"/>
                <a:gd name="f2931" fmla="val 192072"/>
                <a:gd name="f2932" fmla="val 309326"/>
                <a:gd name="f2933" fmla="val 194841"/>
                <a:gd name="f2934" fmla="val 308653"/>
                <a:gd name="f2935" fmla="val 199332"/>
                <a:gd name="f2936" fmla="val 313467"/>
                <a:gd name="f2937" fmla="val 204208"/>
                <a:gd name="f2938" fmla="val 320685"/>
                <a:gd name="f2939" fmla="val 211521"/>
                <a:gd name="f2940" fmla="val 330025"/>
                <a:gd name="f2941" fmla="val 213374"/>
                <a:gd name="f2942" fmla="val 812292"/>
                <a:gd name="f2943" fmla="val 384734"/>
                <a:gd name="f2944" fmla="val 382829"/>
                <a:gd name="f2945" fmla="val 812380"/>
                <a:gd name="f2946" fmla="val 380924"/>
                <a:gd name="f2947" fmla="val 812240"/>
                <a:gd name="f2948" fmla="val 379028"/>
                <a:gd name="f2949" fmla="val 812187"/>
                <a:gd name="f2950" fmla="val 378355"/>
                <a:gd name="f2951" fmla="val 811584"/>
                <a:gd name="f2952" fmla="val 377726"/>
                <a:gd name="f2953" fmla="val 811226"/>
                <a:gd name="f2954" fmla="val 377080"/>
                <a:gd name="f2955" fmla="val 810597"/>
                <a:gd name="f2956" fmla="val 377447"/>
                <a:gd name="f2957" fmla="val 809924"/>
                <a:gd name="f2958" fmla="val 377744"/>
                <a:gd name="f2959" fmla="val 809356"/>
                <a:gd name="f2960" fmla="val 378189"/>
                <a:gd name="f2961" fmla="val 808220"/>
                <a:gd name="f2962" fmla="val 379072"/>
                <a:gd name="f2963" fmla="val 807277"/>
                <a:gd name="f2964" fmla="val 380295"/>
                <a:gd name="f2965" fmla="val 806027"/>
                <a:gd name="f2966" fmla="val 794468"/>
                <a:gd name="f2967" fmla="val 386717"/>
                <a:gd name="f2968" fmla="val 782847"/>
                <a:gd name="f2969" fmla="val 392397"/>
                <a:gd name="f2970" fmla="val 771261"/>
                <a:gd name="f2971" fmla="val 764192"/>
                <a:gd name="f2972" fmla="val 401667"/>
                <a:gd name="f2973" fmla="val 763292"/>
                <a:gd name="f2974" fmla="val 404752"/>
                <a:gd name="f2975" fmla="val 767241"/>
                <a:gd name="f2976" fmla="val 411410"/>
                <a:gd name="f2977" fmla="val 767591"/>
                <a:gd name="f2978" fmla="val 411995"/>
                <a:gd name="f2979" fmla="val 767853"/>
                <a:gd name="f2980" fmla="val 412624"/>
                <a:gd name="f2981" fmla="val 768194"/>
                <a:gd name="f2982" fmla="val 413209"/>
                <a:gd name="f2983" fmla="val 771706"/>
                <a:gd name="f2984" fmla="val 419256"/>
                <a:gd name="f2985" fmla="val 776722"/>
                <a:gd name="f2986" fmla="val 421196"/>
                <a:gd name="f2987" fmla="val 783257"/>
                <a:gd name="f2988" fmla="val 418819"/>
                <a:gd name="f2989" fmla="val 786018"/>
                <a:gd name="f2990" fmla="val 417814"/>
                <a:gd name="f2991" fmla="val 788762"/>
                <a:gd name="f2992" fmla="val 416635"/>
                <a:gd name="f2993" fmla="val 791305"/>
                <a:gd name="f2994" fmla="val 415167"/>
                <a:gd name="f2995" fmla="val 803039"/>
                <a:gd name="f2996" fmla="val 408325"/>
                <a:gd name="f2997" fmla="val 813489"/>
                <a:gd name="f2998" fmla="val 400540"/>
                <a:gd name="f2999" fmla="val 323315"/>
                <a:gd name="f3000" fmla="val 147668"/>
                <a:gd name="f3001" fmla="val 323096"/>
                <a:gd name="f3002" fmla="val 146960"/>
                <a:gd name="f3003" fmla="val 322878"/>
                <a:gd name="f3004" fmla="val 146252"/>
                <a:gd name="f3005" fmla="val 322668"/>
                <a:gd name="f3006" fmla="val 145544"/>
                <a:gd name="f3007" fmla="val 319706"/>
                <a:gd name="f3008" fmla="val 145911"/>
                <a:gd name="f3009" fmla="val 316595"/>
                <a:gd name="f3010" fmla="val 145824"/>
                <a:gd name="f3011" fmla="val 313808"/>
                <a:gd name="f3012" fmla="val 146724"/>
                <a:gd name="f3013" fmla="val 297556"/>
                <a:gd name="f3014" fmla="val 151966"/>
                <a:gd name="f3015" fmla="val 157987"/>
                <a:gd name="f3016" fmla="val 267071"/>
                <a:gd name="f3017" fmla="val 167143"/>
                <a:gd name="f3018" fmla="val 255258"/>
                <a:gd name="f3019" fmla="val 174605"/>
                <a:gd name="f3020" fmla="val 243856"/>
                <a:gd name="f3021" fmla="val 182714"/>
                <a:gd name="f3022" fmla="val 231885"/>
                <a:gd name="f3023" fmla="val 190805"/>
                <a:gd name="f3024" fmla="val 240256"/>
                <a:gd name="f3025" fmla="val 196012"/>
                <a:gd name="f3026" fmla="val 248320"/>
                <a:gd name="f3027" fmla="val 196204"/>
                <a:gd name="f3028" fmla="val 255092"/>
                <a:gd name="f3029" fmla="val 190848"/>
                <a:gd name="f3030" fmla="val 271667"/>
                <a:gd name="f3031" fmla="val 177751"/>
                <a:gd name="f3032" fmla="val 289824"/>
                <a:gd name="f3033" fmla="val 167065"/>
                <a:gd name="f3034" fmla="val 308295"/>
                <a:gd name="f3035" fmla="val 156894"/>
                <a:gd name="f3036" fmla="val 313432"/>
                <a:gd name="f3037" fmla="val 154072"/>
                <a:gd name="f3038" fmla="val 318308"/>
                <a:gd name="f3039" fmla="val 150761"/>
                <a:gd name="f3040" fmla="val 934949"/>
                <a:gd name="f3041" fmla="val 537457"/>
                <a:gd name="f3042" fmla="val 929235"/>
                <a:gd name="f3043" fmla="val 541817"/>
                <a:gd name="f3044" fmla="val 923818"/>
                <a:gd name="f3045" fmla="val 545959"/>
                <a:gd name="f3046" fmla="val 918698"/>
                <a:gd name="f3047" fmla="val 549864"/>
                <a:gd name="f3048" fmla="val 922131"/>
                <a:gd name="f3049" fmla="val 556496"/>
                <a:gd name="f3050" fmla="val 925539"/>
                <a:gd name="f3051" fmla="val 563075"/>
                <a:gd name="f3052" fmla="val 923416"/>
                <a:gd name="f3053" fmla="val 571219"/>
                <a:gd name="f3054" fmla="val 922507"/>
                <a:gd name="f3055" fmla="val 574688"/>
                <a:gd name="f3056" fmla="val 922201"/>
                <a:gd name="f3057" fmla="val 578462"/>
                <a:gd name="f3058" fmla="val 922428"/>
                <a:gd name="f3059" fmla="val 582045"/>
                <a:gd name="f3060" fmla="val 922638"/>
                <a:gd name="f3061" fmla="val 585321"/>
                <a:gd name="f3062" fmla="val 925085"/>
                <a:gd name="f3063" fmla="val 586955"/>
                <a:gd name="f3064" fmla="val 928221"/>
                <a:gd name="f3065" fmla="val 585181"/>
                <a:gd name="f3066" fmla="val 934539"/>
                <a:gd name="f3067" fmla="val 581616"/>
                <a:gd name="f3068" fmla="val 940943"/>
                <a:gd name="f3069" fmla="val 578104"/>
                <a:gd name="f3070" fmla="val 946780"/>
                <a:gd name="f3071" fmla="val 573831"/>
                <a:gd name="f3072" fmla="val 950397"/>
                <a:gd name="f3073" fmla="val 571184"/>
                <a:gd name="f3074" fmla="val 951498"/>
                <a:gd name="f3075" fmla="val 566876"/>
                <a:gd name="f3076" fmla="val 950345"/>
                <a:gd name="f3077" fmla="val 562114"/>
                <a:gd name="f3078" fmla="val 947933"/>
                <a:gd name="f3079" fmla="val 552188"/>
                <a:gd name="f3080" fmla="val 940384"/>
                <a:gd name="f3081" fmla="val 545653"/>
                <a:gd name="f3082" fmla="val 449327"/>
                <a:gd name="f3083" fmla="val 79864"/>
                <a:gd name="f3084" fmla="val 454473"/>
                <a:gd name="f3085" fmla="val 77820"/>
                <a:gd name="f3086" fmla="val 459602"/>
                <a:gd name="f3087" fmla="val 75810"/>
                <a:gd name="f3088" fmla="val 464705"/>
                <a:gd name="f3089" fmla="val 73739"/>
                <a:gd name="f3090" fmla="val 472167"/>
                <a:gd name="f3091" fmla="val 70699"/>
                <a:gd name="f3092" fmla="val 475015"/>
                <a:gd name="f3093" fmla="val 66199"/>
                <a:gd name="f3094" fmla="val 474098"/>
                <a:gd name="f3095" fmla="val 58318"/>
                <a:gd name="f3096" fmla="val 473172"/>
                <a:gd name="f3097" fmla="val 50410"/>
                <a:gd name="f3098" fmla="val 471940"/>
                <a:gd name="f3099" fmla="val 42538"/>
                <a:gd name="f3100" fmla="val 470813"/>
                <a:gd name="f3101" fmla="val 34473"/>
                <a:gd name="f3102" fmla="val 451817"/>
                <a:gd name="f3103" fmla="val 46339"/>
                <a:gd name="f3104" fmla="val 442922"/>
                <a:gd name="f3105" fmla="val 60257"/>
                <a:gd name="f3106" fmla="val 905749"/>
                <a:gd name="f3107" fmla="val 552774"/>
                <a:gd name="f3108" fmla="val 877754"/>
                <a:gd name="f3109" fmla="val 551647"/>
                <a:gd name="f3110" fmla="val 849863"/>
                <a:gd name="f3111" fmla="val 545688"/>
                <a:gd name="f3112" fmla="val 821030"/>
                <a:gd name="f3113" fmla="val 550013"/>
                <a:gd name="f3114" fmla="val 824096"/>
                <a:gd name="f3115" fmla="val 553840"/>
                <a:gd name="f3116" fmla="val 827906"/>
                <a:gd name="f3117" fmla="val 556688"/>
                <a:gd name="f3118" fmla="val 831200"/>
                <a:gd name="f3119" fmla="val 560043"/>
                <a:gd name="f3120" fmla="val 837150"/>
                <a:gd name="f3121" fmla="val 566090"/>
                <a:gd name="f3122" fmla="val 844254"/>
                <a:gd name="f3123" fmla="val 569043"/>
                <a:gd name="f3124" fmla="val 852633"/>
                <a:gd name="f3125" fmla="val 569331"/>
                <a:gd name="f3126" fmla="val 855971"/>
                <a:gd name="f3127" fmla="val 569445"/>
                <a:gd name="f3128" fmla="val 859361"/>
                <a:gd name="f3129" fmla="val 565365"/>
                <a:gd name="f3130" fmla="val 858627"/>
                <a:gd name="f3131" fmla="val 561966"/>
                <a:gd name="f3132" fmla="val 857683"/>
                <a:gd name="f3133" fmla="val 557606"/>
                <a:gd name="f3134" fmla="val 861449"/>
                <a:gd name="f3135" fmla="val 553761"/>
                <a:gd name="f3136" fmla="val 865748"/>
                <a:gd name="f3137" fmla="val 554818"/>
                <a:gd name="f3138" fmla="val 872878"/>
                <a:gd name="f3139" fmla="val 556583"/>
                <a:gd name="f3140" fmla="val 879702"/>
                <a:gd name="f3141" fmla="val 558340"/>
                <a:gd name="f3142" fmla="val 887312"/>
                <a:gd name="f3143" fmla="val 555605"/>
                <a:gd name="f3144" fmla="val 893044"/>
                <a:gd name="f3145" fmla="val 553534"/>
                <a:gd name="f3146" fmla="val 899571"/>
                <a:gd name="f3147" fmla="val 553639"/>
                <a:gd name="f3148" fmla="val 948790"/>
                <a:gd name="f3149" fmla="val 495526"/>
                <a:gd name="f3150" fmla="val 946256"/>
                <a:gd name="f3151" fmla="val 506124"/>
                <a:gd name="f3152" fmla="val 943949"/>
                <a:gd name="f3153" fmla="val 515779"/>
                <a:gd name="f3154" fmla="val 941555"/>
                <a:gd name="f3155" fmla="val 525801"/>
                <a:gd name="f3156" fmla="val 948318"/>
                <a:gd name="f3157" fmla="val 525120"/>
                <a:gd name="f3158" fmla="val 951760"/>
                <a:gd name="f3159" fmla="val 529121"/>
                <a:gd name="f3160" fmla="val 954976"/>
                <a:gd name="f3161" fmla="val 533779"/>
                <a:gd name="f3162" fmla="val 957029"/>
                <a:gd name="f3163" fmla="val 536749"/>
                <a:gd name="f3164" fmla="val 959493"/>
                <a:gd name="f3165" fmla="val 539475"/>
                <a:gd name="f3166" fmla="val 961992"/>
                <a:gd name="f3167" fmla="val 542105"/>
                <a:gd name="f3168" fmla="val 963547"/>
                <a:gd name="f3169" fmla="val 543748"/>
                <a:gd name="f3170" fmla="val 965697"/>
                <a:gd name="f3171" fmla="val 543827"/>
                <a:gd name="f3172" fmla="val 966684"/>
                <a:gd name="f3173" fmla="val 541590"/>
                <a:gd name="f3174" fmla="val 967977"/>
                <a:gd name="f3175" fmla="val 538654"/>
                <a:gd name="f3176" fmla="val 969340"/>
                <a:gd name="f3177" fmla="val 535482"/>
                <a:gd name="f3178" fmla="val 532354"/>
                <a:gd name="f3179" fmla="val 970432"/>
                <a:gd name="f3180" fmla="val 516199"/>
                <a:gd name="f3181" fmla="val 961677"/>
                <a:gd name="f3182" fmla="val 505268"/>
                <a:gd name="f3183" fmla="val 74392"/>
                <a:gd name="f3184" fmla="val 510100"/>
                <a:gd name="f3185" fmla="val 74182"/>
                <a:gd name="f3186" fmla="val 512223"/>
                <a:gd name="f3187" fmla="val 73649"/>
                <a:gd name="f3188" fmla="val 514233"/>
                <a:gd name="f3189" fmla="val 73850"/>
                <a:gd name="f3190" fmla="val 516155"/>
                <a:gd name="f3191" fmla="val 75248"/>
                <a:gd name="f3192" fmla="val 529812"/>
                <a:gd name="f3193" fmla="val 82692"/>
                <a:gd name="f3194" fmla="val 540349"/>
                <a:gd name="f3195" fmla="val 92190"/>
                <a:gd name="f3196" fmla="val 549427"/>
                <a:gd name="f3197" fmla="val 96489"/>
                <a:gd name="f3198" fmla="val 104274"/>
                <a:gd name="f3199" fmla="val 551175"/>
                <a:gd name="f3200" fmla="val 107140"/>
                <a:gd name="f3201" fmla="val 546736"/>
                <a:gd name="f3202" fmla="val 103391"/>
                <a:gd name="f3203" fmla="val 541459"/>
                <a:gd name="f3204" fmla="val 99748"/>
                <a:gd name="f3205" fmla="val 536653"/>
                <a:gd name="f3206" fmla="val 96471"/>
                <a:gd name="f3207" fmla="val 531612"/>
                <a:gd name="f3208" fmla="val 94051"/>
                <a:gd name="f3209" fmla="val 527889"/>
                <a:gd name="f3210" fmla="val 92277"/>
                <a:gd name="f3211" fmla="val 523739"/>
                <a:gd name="f3212" fmla="val 89892"/>
                <a:gd name="f3213" fmla="val 519982"/>
                <a:gd name="f3214" fmla="val 86432"/>
                <a:gd name="f3215" fmla="val 514530"/>
                <a:gd name="f3216" fmla="val 81644"/>
                <a:gd name="f3217" fmla="val 510895"/>
                <a:gd name="f3218" fmla="val 168267"/>
                <a:gd name="f3219" fmla="val 575089"/>
                <a:gd name="f3220" fmla="val 159058"/>
                <a:gd name="f3221" fmla="val 572215"/>
                <a:gd name="f3222" fmla="val 149962"/>
                <a:gd name="f3223" fmla="val 569594"/>
                <a:gd name="f3224" fmla="val 141015"/>
                <a:gd name="f3225" fmla="val 566535"/>
                <a:gd name="f3226" fmla="val 130783"/>
                <a:gd name="f3227" fmla="val 563040"/>
                <a:gd name="f3228" fmla="val 126991"/>
                <a:gd name="f3229" fmla="val 565277"/>
                <a:gd name="f3230" fmla="val 119844"/>
                <a:gd name="f3231" fmla="val 574259"/>
                <a:gd name="f3232" fmla="val 123654"/>
                <a:gd name="f3233" fmla="val 575911"/>
                <a:gd name="f3234" fmla="val 127350"/>
                <a:gd name="f3235" fmla="val 577859"/>
                <a:gd name="f3236" fmla="val 131273"/>
                <a:gd name="f3237" fmla="val 579152"/>
                <a:gd name="f3238" fmla="val 138936"/>
                <a:gd name="f3239" fmla="val 581686"/>
                <a:gd name="f3240" fmla="val 146590"/>
                <a:gd name="f3241" fmla="val 584605"/>
                <a:gd name="f3242" fmla="val 154488"/>
                <a:gd name="f3243" fmla="val 585959"/>
                <a:gd name="f3244" fmla="val 162789"/>
                <a:gd name="f3245" fmla="val 587374"/>
                <a:gd name="f3246" fmla="val 166310"/>
                <a:gd name="f3247" fmla="val 584072"/>
                <a:gd name="f3248" fmla="val 481359"/>
                <a:gd name="f3249" fmla="val 263658"/>
                <a:gd name="f3250" fmla="val 490288"/>
                <a:gd name="f3251" fmla="val 276694"/>
                <a:gd name="f3252" fmla="val 506794"/>
                <a:gd name="f3253" fmla="val 283151"/>
                <a:gd name="f3254" fmla="val 520459"/>
                <a:gd name="f3255" fmla="val 279962"/>
                <a:gd name="f3256" fmla="val 523561"/>
                <a:gd name="f3257" fmla="val 279237"/>
                <a:gd name="f3258" fmla="val 522565"/>
                <a:gd name="f3259" fmla="val 277332"/>
                <a:gd name="f3260" fmla="val 521901"/>
                <a:gd name="f3261" fmla="val 275602"/>
                <a:gd name="f3262" fmla="val 520363"/>
                <a:gd name="f3263" fmla="val 271574"/>
                <a:gd name="f3264" fmla="val 518581"/>
                <a:gd name="f3265" fmla="val 267642"/>
                <a:gd name="f3266" fmla="val 517121"/>
                <a:gd name="f3267" fmla="val 263588"/>
                <a:gd name="f3268" fmla="val 516038"/>
                <a:gd name="f3269" fmla="val 260582"/>
                <a:gd name="f3270" fmla="val 514072"/>
                <a:gd name="f3271" fmla="val 259080"/>
                <a:gd name="f3272" fmla="val 510979"/>
                <a:gd name="f3273" fmla="val 259490"/>
                <a:gd name="f3274" fmla="val 501368"/>
                <a:gd name="f3275" fmla="val 260766"/>
                <a:gd name="f3276" fmla="val 491774"/>
                <a:gd name="f3277" fmla="val 262181"/>
                <a:gd name="f3278" fmla="val 391502"/>
                <a:gd name="f3279" fmla="val 74762"/>
                <a:gd name="f3280" fmla="val 389912"/>
                <a:gd name="f3281" fmla="val 73381"/>
                <a:gd name="f3282" fmla="val 388994"/>
                <a:gd name="f3283" fmla="val 72446"/>
                <a:gd name="f3284" fmla="val 387946"/>
                <a:gd name="f3285" fmla="val 71686"/>
                <a:gd name="f3286" fmla="val 383350"/>
                <a:gd name="f3287" fmla="val 68340"/>
                <a:gd name="f3288" fmla="val 381428"/>
                <a:gd name="f3289" fmla="val 63586"/>
                <a:gd name="f3290" fmla="val 381742"/>
                <a:gd name="f3291" fmla="val 58187"/>
                <a:gd name="f3292" fmla="val 381978"/>
                <a:gd name="f3293" fmla="val 54028"/>
                <a:gd name="f3294" fmla="val 383009"/>
                <a:gd name="f3295" fmla="val 49868"/>
                <a:gd name="f3296" fmla="val 384014"/>
                <a:gd name="f3297" fmla="val 45797"/>
                <a:gd name="f3298" fmla="val 385124"/>
                <a:gd name="f3299" fmla="val 41288"/>
                <a:gd name="f3300" fmla="val 386618"/>
                <a:gd name="f3301" fmla="val 36876"/>
                <a:gd name="f3302" fmla="val 388156"/>
                <a:gd name="f3303" fmla="val 31703"/>
                <a:gd name="f3304" fmla="val 372804"/>
                <a:gd name="f3305" fmla="val 364529"/>
                <a:gd name="f3306" fmla="val 61306"/>
                <a:gd name="f3307" fmla="val 368182"/>
                <a:gd name="f3308" fmla="val 77287"/>
                <a:gd name="f3309" fmla="val 375696"/>
                <a:gd name="f3310" fmla="val 76474"/>
                <a:gd name="f3311" fmla="val 383236"/>
                <a:gd name="f3312" fmla="val 75662"/>
                <a:gd name="f3313" fmla="val 409790"/>
                <a:gd name="f3314" fmla="val 28173"/>
                <a:gd name="f3315" fmla="val 419139"/>
                <a:gd name="f3316" fmla="val 24040"/>
                <a:gd name="f3317" fmla="val 427501"/>
                <a:gd name="f3318" fmla="val 26836"/>
                <a:gd name="f3319" fmla="val 435985"/>
                <a:gd name="f3320" fmla="val 28759"/>
                <a:gd name="f3321" fmla="val 443796"/>
                <a:gd name="f3322" fmla="val 30532"/>
                <a:gd name="f3323" fmla="val 451704"/>
                <a:gd name="f3324" fmla="val 31668"/>
                <a:gd name="f3325" fmla="val 458833"/>
                <a:gd name="f3326" fmla="val 26469"/>
                <a:gd name="f3327" fmla="val 458729"/>
                <a:gd name="f3328" fmla="val 25919"/>
                <a:gd name="f3329" fmla="val 458772"/>
                <a:gd name="f3330" fmla="val 25569"/>
                <a:gd name="f3331" fmla="val 458615"/>
                <a:gd name="f3332" fmla="val 25395"/>
                <a:gd name="f3333" fmla="val 458283"/>
                <a:gd name="f3334" fmla="val 25010"/>
                <a:gd name="f3335" fmla="val 457872"/>
                <a:gd name="f3336" fmla="val 24687"/>
                <a:gd name="f3337" fmla="val 457462"/>
                <a:gd name="f3338" fmla="val 24372"/>
                <a:gd name="f3339" fmla="val 447265"/>
                <a:gd name="f3340" fmla="val 16762"/>
                <a:gd name="f3341" fmla="val 435592"/>
                <a:gd name="f3342" fmla="val 15565"/>
                <a:gd name="f3343" fmla="val 423639"/>
                <a:gd name="f3344" fmla="val 17557"/>
                <a:gd name="f3345" fmla="val 417959"/>
                <a:gd name="f3346" fmla="val 18510"/>
                <a:gd name="f3347" fmla="val 412490"/>
                <a:gd name="f3348" fmla="val 21227"/>
                <a:gd name="f3349" fmla="val 871331"/>
                <a:gd name="f3350" fmla="val 586073"/>
                <a:gd name="f3351" fmla="val 877666"/>
                <a:gd name="f3352" fmla="val 586903"/>
                <a:gd name="f3353" fmla="val 883136"/>
                <a:gd name="f3354" fmla="val 587899"/>
                <a:gd name="f3355" fmla="val 888649"/>
                <a:gd name="f3356" fmla="val 588283"/>
                <a:gd name="f3357" fmla="val 898872"/>
                <a:gd name="f3358" fmla="val 589000"/>
                <a:gd name="f3359" fmla="val 902559"/>
                <a:gd name="f3360" fmla="val 585295"/>
                <a:gd name="f3361" fmla="val 903145"/>
                <a:gd name="f3362" fmla="val 574941"/>
                <a:gd name="f3363" fmla="val 903354"/>
                <a:gd name="f3364" fmla="val 571262"/>
                <a:gd name="f3365" fmla="val 901878"/>
                <a:gd name="f3366" fmla="val 570109"/>
                <a:gd name="f3367" fmla="val 570065"/>
                <a:gd name="f3368" fmla="val 886596"/>
                <a:gd name="f3369" fmla="val 569882"/>
                <a:gd name="f3370" fmla="val 878356"/>
                <a:gd name="f3371" fmla="val 575946"/>
                <a:gd name="f3372" fmla="val 134724"/>
                <a:gd name="f3373" fmla="val 358338"/>
                <a:gd name="f3374" fmla="val 134654"/>
                <a:gd name="f3375" fmla="val 358015"/>
                <a:gd name="f3376" fmla="val 134584"/>
                <a:gd name="f3377" fmla="val 357691"/>
                <a:gd name="f3378" fmla="val 134514"/>
                <a:gd name="f3379" fmla="val 357368"/>
                <a:gd name="f3380" fmla="val 129385"/>
                <a:gd name="f3381" fmla="val 358224"/>
                <a:gd name="f3382" fmla="val 124213"/>
                <a:gd name="f3383" fmla="val 358853"/>
                <a:gd name="f3384" fmla="val 119145"/>
                <a:gd name="f3385" fmla="val 359972"/>
                <a:gd name="f3386" fmla="val 103068"/>
                <a:gd name="f3387" fmla="val 363510"/>
                <a:gd name="f3388" fmla="val 87428"/>
                <a:gd name="f3389" fmla="val 368089"/>
                <a:gd name="f3390" fmla="val 74444"/>
                <a:gd name="f3391" fmla="val 379046"/>
                <a:gd name="f3392" fmla="val 72225"/>
                <a:gd name="f3393" fmla="val 72163"/>
                <a:gd name="f3394" fmla="val 382270"/>
                <a:gd name="f3395" fmla="val 73762"/>
                <a:gd name="f3396" fmla="val 384673"/>
                <a:gd name="f3397" fmla="val 94182"/>
                <a:gd name="f3398" fmla="val 375857"/>
                <a:gd name="f3399" fmla="val 114453"/>
                <a:gd name="f3400" fmla="val 367102"/>
                <a:gd name="f3401" fmla="val 922996"/>
                <a:gd name="f3402" fmla="val 482428"/>
                <a:gd name="f3403" fmla="val 923276"/>
                <a:gd name="f3404" fmla="val 923556"/>
                <a:gd name="f3405" fmla="val 481458"/>
                <a:gd name="f3406" fmla="val 923835"/>
                <a:gd name="f3407" fmla="val 480969"/>
                <a:gd name="f3408" fmla="val 920410"/>
                <a:gd name="f3409" fmla="val 478723"/>
                <a:gd name="f3410" fmla="val 917238"/>
                <a:gd name="f3411" fmla="val 475857"/>
                <a:gd name="f3412" fmla="val 913516"/>
                <a:gd name="f3413" fmla="val 474346"/>
                <a:gd name="f3414" fmla="val 904744"/>
                <a:gd name="f3415" fmla="val 470790"/>
                <a:gd name="f3416" fmla="val 895832"/>
                <a:gd name="f3417" fmla="val 467461"/>
                <a:gd name="f3418" fmla="val 886744"/>
                <a:gd name="f3419" fmla="val 464857"/>
                <a:gd name="f3420" fmla="val 880672"/>
                <a:gd name="f3421" fmla="val 463118"/>
                <a:gd name="f3422" fmla="val 874215"/>
                <a:gd name="f3423" fmla="val 462594"/>
                <a:gd name="f3424" fmla="val 867889"/>
                <a:gd name="f3425" fmla="val 461974"/>
                <a:gd name="f3426" fmla="val 866019"/>
                <a:gd name="f3427" fmla="val 461790"/>
                <a:gd name="f3428" fmla="val 863992"/>
                <a:gd name="f3429" fmla="val 463136"/>
                <a:gd name="f3430" fmla="val 862044"/>
                <a:gd name="f3431" fmla="val 463773"/>
                <a:gd name="f3432" fmla="val 862096"/>
                <a:gd name="f3433" fmla="val 464429"/>
                <a:gd name="f3434" fmla="val 862148"/>
                <a:gd name="f3435" fmla="val 465084"/>
                <a:gd name="f3436" fmla="val 862192"/>
                <a:gd name="f3437" fmla="val 465739"/>
                <a:gd name="f3438" fmla="val 882463"/>
                <a:gd name="f3439" fmla="val 471305"/>
                <a:gd name="f3440" fmla="val 902734"/>
                <a:gd name="f3441" fmla="val 476871"/>
                <a:gd name="f3442" fmla="val 236481"/>
                <a:gd name="f3443" fmla="val 383458"/>
                <a:gd name="f3444" fmla="val 236158"/>
                <a:gd name="f3445" fmla="val 383729"/>
                <a:gd name="f3446" fmla="val 235835"/>
                <a:gd name="f3447" fmla="val 384009"/>
                <a:gd name="f3448" fmla="val 235520"/>
                <a:gd name="f3449" fmla="val 384280"/>
                <a:gd name="f3450" fmla="val 246023"/>
                <a:gd name="f3451" fmla="val 261820"/>
                <a:gd name="f3452" fmla="val 275241"/>
                <a:gd name="f3453" fmla="val 434660"/>
                <a:gd name="f3454" fmla="val 432860"/>
                <a:gd name="f3455" fmla="val 275346"/>
                <a:gd name="f3456" fmla="val 432318"/>
                <a:gd name="f3457" fmla="val 275223"/>
                <a:gd name="f3458" fmla="val 431829"/>
                <a:gd name="f3459" fmla="val 271859"/>
                <a:gd name="f3460" fmla="val 418732"/>
                <a:gd name="f3461" fmla="val 264555"/>
                <a:gd name="f3462" fmla="val 408369"/>
                <a:gd name="f3463" fmla="val 253738"/>
                <a:gd name="f3464" fmla="val 400278"/>
                <a:gd name="f3465" fmla="val 249780"/>
                <a:gd name="f3466" fmla="val 397316"/>
                <a:gd name="f3467" fmla="val 246223"/>
                <a:gd name="f3468" fmla="val 393777"/>
                <a:gd name="f3469" fmla="val 242755"/>
                <a:gd name="f3470" fmla="val 390239"/>
                <a:gd name="f3471" fmla="val 242064"/>
                <a:gd name="f3472" fmla="val 389531"/>
                <a:gd name="f3473" fmla="val 242624"/>
                <a:gd name="f3474" fmla="val 387609"/>
                <a:gd name="f3475" fmla="val 242597"/>
                <a:gd name="f3476" fmla="val 386254"/>
                <a:gd name="f3477" fmla="val 243864"/>
                <a:gd name="f3478" fmla="val 386578"/>
                <a:gd name="f3479" fmla="val 245420"/>
                <a:gd name="f3480" fmla="val 386543"/>
                <a:gd name="f3481" fmla="val 246346"/>
                <a:gd name="f3482" fmla="val 387285"/>
                <a:gd name="f3483" fmla="val 248032"/>
                <a:gd name="f3484" fmla="val 388640"/>
                <a:gd name="f3485" fmla="val 249343"/>
                <a:gd name="f3486" fmla="val 390457"/>
                <a:gd name="f3487" fmla="val 251309"/>
                <a:gd name="f3488" fmla="val 392633"/>
                <a:gd name="f3489" fmla="val 389557"/>
                <a:gd name="f3490" fmla="val 247709"/>
                <a:gd name="f3491" fmla="val 383843"/>
                <a:gd name="f3492" fmla="val 245673"/>
                <a:gd name="f3493" fmla="val 383790"/>
                <a:gd name="f3494" fmla="val 243707"/>
                <a:gd name="f3495" fmla="val 383738"/>
                <a:gd name="f3496" fmla="val 241697"/>
                <a:gd name="f3497" fmla="val 385136"/>
                <a:gd name="f3498" fmla="val 239303"/>
                <a:gd name="f3499" fmla="val 386045"/>
                <a:gd name="f3500" fmla="val 238753"/>
                <a:gd name="f3501" fmla="val 385555"/>
                <a:gd name="f3502" fmla="val 237617"/>
                <a:gd name="f3503" fmla="val 384507"/>
                <a:gd name="f3504" fmla="val 414150"/>
                <a:gd name="f3505" fmla="val 137130"/>
                <a:gd name="f3506" fmla="val 413879"/>
                <a:gd name="f3507" fmla="val 136859"/>
                <a:gd name="f3508" fmla="val 413599"/>
                <a:gd name="f3509" fmla="val 136580"/>
                <a:gd name="f3510" fmla="val 413328"/>
                <a:gd name="f3511" fmla="val 136309"/>
                <a:gd name="f3512" fmla="val 402992"/>
                <a:gd name="f3513" fmla="val 140328"/>
                <a:gd name="f3514" fmla="val 392656"/>
                <a:gd name="f3515" fmla="val 144356"/>
                <a:gd name="f3516" fmla="val 381734"/>
                <a:gd name="f3517" fmla="val 148602"/>
                <a:gd name="f3518" fmla="val 383490"/>
                <a:gd name="f3519" fmla="val 150909"/>
                <a:gd name="f3520" fmla="val 384713"/>
                <a:gd name="f3521" fmla="val 152840"/>
                <a:gd name="f3522" fmla="val 386251"/>
                <a:gd name="f3523" fmla="val 154474"/>
                <a:gd name="f3524" fmla="val 392542"/>
                <a:gd name="f3525" fmla="val 161193"/>
                <a:gd name="f3526" fmla="val 395696"/>
                <a:gd name="f3527" fmla="val 160905"/>
                <a:gd name="f3528" fmla="val 401839"/>
                <a:gd name="f3529" fmla="val 154107"/>
                <a:gd name="f3530" fmla="val 406496"/>
                <a:gd name="f3531" fmla="val 148952"/>
                <a:gd name="f3532" fmla="val 410087"/>
                <a:gd name="f3533" fmla="val 142818"/>
                <a:gd name="f3534" fmla="val 530804"/>
                <a:gd name="f3535" fmla="val 244217"/>
                <a:gd name="f3536" fmla="val 531696"/>
                <a:gd name="f3537" fmla="val 243771"/>
                <a:gd name="f3538" fmla="val 532167"/>
                <a:gd name="f3539" fmla="val 243588"/>
                <a:gd name="f3540" fmla="val 532587"/>
                <a:gd name="f3541" fmla="val 243326"/>
                <a:gd name="f3542" fmla="val 543535"/>
                <a:gd name="f3543" fmla="val 236572"/>
                <a:gd name="f3544" fmla="val 554483"/>
                <a:gd name="f3545" fmla="val 229800"/>
                <a:gd name="f3546" fmla="val 565650"/>
                <a:gd name="f3547" fmla="val 222906"/>
                <a:gd name="f3548" fmla="val 552264"/>
                <a:gd name="f3549" fmla="val 219708"/>
                <a:gd name="f3550" fmla="val 226803"/>
                <a:gd name="f3551" fmla="val 798268"/>
                <a:gd name="f3552" fmla="val 563556"/>
                <a:gd name="f3553" fmla="val 798024"/>
                <a:gd name="f3554" fmla="val 563809"/>
                <a:gd name="f3555" fmla="val 797779"/>
                <a:gd name="f3556" fmla="val 564054"/>
                <a:gd name="f3557" fmla="val 797534"/>
                <a:gd name="f3558" fmla="val 564307"/>
                <a:gd name="f3559" fmla="val 807941"/>
                <a:gd name="f3560" fmla="val 580926"/>
                <a:gd name="f3561" fmla="val 820392"/>
                <a:gd name="f3562" fmla="val 595334"/>
                <a:gd name="f3563" fmla="val 839422"/>
                <a:gd name="f3564" fmla="val 602691"/>
                <a:gd name="f3565" fmla="val 838531"/>
                <a:gd name="f3566" fmla="val 600638"/>
                <a:gd name="f3567" fmla="val 837430"/>
                <a:gd name="f3568" fmla="val 598768"/>
                <a:gd name="f3569" fmla="val 835883"/>
                <a:gd name="f3570" fmla="val 597379"/>
                <a:gd name="f3571" fmla="val 826185"/>
                <a:gd name="f3572" fmla="val 588615"/>
                <a:gd name="f3573" fmla="val 816381"/>
                <a:gd name="f3574" fmla="val 579974"/>
                <a:gd name="f3575" fmla="val 806639"/>
                <a:gd name="f3576" fmla="val 803817"/>
                <a:gd name="f3577" fmla="val 568737"/>
                <a:gd name="f3578" fmla="val 801064"/>
                <a:gd name="f3579" fmla="val 566134"/>
                <a:gd name="f3580" fmla="val 907837"/>
                <a:gd name="f3581" fmla="val 907583"/>
                <a:gd name="f3582" fmla="val 529130"/>
                <a:gd name="f3583" fmla="val 907339"/>
                <a:gd name="f3584" fmla="val 528440"/>
                <a:gd name="f3585" fmla="val 907085"/>
                <a:gd name="f3586" fmla="val 527758"/>
                <a:gd name="f3587" fmla="val 894119"/>
                <a:gd name="f3588" fmla="val 527514"/>
                <a:gd name="f3589" fmla="val 881554"/>
                <a:gd name="f3590" fmla="val 868754"/>
                <a:gd name="f3591" fmla="val 533315"/>
                <a:gd name="f3592" fmla="val 870003"/>
                <a:gd name="f3593" fmla="val 534626"/>
                <a:gd name="f3594" fmla="val 535622"/>
                <a:gd name="f3595" fmla="val 872712"/>
                <a:gd name="f3596" fmla="val 535701"/>
                <a:gd name="f3597" fmla="val 883197"/>
                <a:gd name="f3598" fmla="val 536304"/>
                <a:gd name="f3599" fmla="val 893682"/>
                <a:gd name="f3600" fmla="val 536470"/>
                <a:gd name="f3601" fmla="val 903809"/>
                <a:gd name="f3602" fmla="val 533080"/>
                <a:gd name="f3603" fmla="val 905338"/>
                <a:gd name="f3604" fmla="val 906500"/>
                <a:gd name="f3605" fmla="val 530930"/>
                <a:gd name="f3606" fmla="val 138481"/>
                <a:gd name="f3607" fmla="val 488029"/>
                <a:gd name="f3608" fmla="val 136533"/>
                <a:gd name="f3609" fmla="val 502979"/>
                <a:gd name="f3610" fmla="val 147341"/>
                <a:gd name="f3611" fmla="val 514250"/>
                <a:gd name="f3612" fmla="val 161452"/>
                <a:gd name="f3613" fmla="val 153772"/>
                <a:gd name="f3614" fmla="val 506404"/>
                <a:gd name="f3615" fmla="val 497413"/>
                <a:gd name="f3616" fmla="val 899431"/>
                <a:gd name="f3617" fmla="val 258171"/>
                <a:gd name="f3618" fmla="val 909943"/>
                <a:gd name="f3619" fmla="val 257253"/>
                <a:gd name="f3620" fmla="val 919772"/>
                <a:gd name="f3621" fmla="val 259368"/>
                <a:gd name="f3622" fmla="val 929296"/>
                <a:gd name="f3623" fmla="val 256441"/>
                <a:gd name="f3624" fmla="val 929375"/>
                <a:gd name="f3625" fmla="val 255969"/>
                <a:gd name="f3626" fmla="val 929453"/>
                <a:gd name="f3627" fmla="val 255497"/>
                <a:gd name="f3628" fmla="val 929541"/>
                <a:gd name="f3629" fmla="val 255034"/>
                <a:gd name="f3630" fmla="val 919991"/>
                <a:gd name="f3631" fmla="val 252535"/>
                <a:gd name="f3632" fmla="val 910449"/>
                <a:gd name="f3633" fmla="val 250036"/>
                <a:gd name="f3634" fmla="val 900323"/>
                <a:gd name="f3635" fmla="val 247389"/>
                <a:gd name="f3636" fmla="val 899991"/>
                <a:gd name="f3637" fmla="val 251399"/>
                <a:gd name="f3638" fmla="val 899737"/>
                <a:gd name="f3639" fmla="val 254440"/>
                <a:gd name="f3640" fmla="val 872284"/>
                <a:gd name="f3641" fmla="val 602123"/>
                <a:gd name="f3642" fmla="val 895823"/>
                <a:gd name="f3643" fmla="val 614679"/>
                <a:gd name="f3644" fmla="val 938252"/>
                <a:gd name="f3645" fmla="val 609935"/>
                <a:gd name="f3646" fmla="val 950825"/>
                <a:gd name="f3647" fmla="val 593237"/>
                <a:gd name="f3648" fmla="val 925591"/>
                <a:gd name="f3649" fmla="val 607226"/>
                <a:gd name="f3650" fmla="val 899641"/>
                <a:gd name="f3651" fmla="val 610730"/>
                <a:gd name="f3652" fmla="val 200666"/>
                <a:gd name="f3653" fmla="val 577588"/>
                <a:gd name="f3654" fmla="val 204135"/>
                <a:gd name="f3655" fmla="val 582613"/>
                <a:gd name="f3656" fmla="val 206188"/>
                <a:gd name="f3657" fmla="val 583285"/>
                <a:gd name="f3658" fmla="val 211011"/>
                <a:gd name="f3659" fmla="val 580961"/>
                <a:gd name="f3660" fmla="val 213187"/>
                <a:gd name="f3661" fmla="val 579913"/>
                <a:gd name="f3662" fmla="val 215450"/>
                <a:gd name="f3663" fmla="val 578829"/>
                <a:gd name="f3664" fmla="val 577274"/>
                <a:gd name="f3665" fmla="val 221418"/>
                <a:gd name="f3666" fmla="val 573691"/>
                <a:gd name="f3667" fmla="val 225315"/>
                <a:gd name="f3668" fmla="val 569821"/>
                <a:gd name="f3669" fmla="val 229316"/>
                <a:gd name="f3670" fmla="val 566064"/>
                <a:gd name="f3671" fmla="val 229046"/>
                <a:gd name="f3672" fmla="val 565767"/>
                <a:gd name="f3673" fmla="val 228783"/>
                <a:gd name="f3674" fmla="val 565478"/>
                <a:gd name="f3675" fmla="val 228513"/>
                <a:gd name="f3676" fmla="val 565181"/>
                <a:gd name="f3677" fmla="val 219260"/>
                <a:gd name="f3678" fmla="val 569305"/>
                <a:gd name="f3679" fmla="val 209998"/>
                <a:gd name="f3680" fmla="val 573429"/>
                <a:gd name="f3681" fmla="val 84763"/>
                <a:gd name="f3682" fmla="val 490056"/>
                <a:gd name="f3683" fmla="val 85689"/>
                <a:gd name="f3684" fmla="val 482778"/>
                <a:gd name="f3685" fmla="val 86624"/>
                <a:gd name="f3686" fmla="val 475761"/>
                <a:gd name="f3687" fmla="val 87402"/>
                <a:gd name="f3688" fmla="val 468728"/>
                <a:gd name="f3689" fmla="val 87472"/>
                <a:gd name="f3690" fmla="val 468064"/>
                <a:gd name="f3691" fmla="val 86537"/>
                <a:gd name="f3692" fmla="val 467286"/>
                <a:gd name="f3693" fmla="val 86074"/>
                <a:gd name="f3694" fmla="val 466570"/>
                <a:gd name="f3695" fmla="val 85366"/>
                <a:gd name="f3696" fmla="val 467041"/>
                <a:gd name="f3697" fmla="val 84291"/>
                <a:gd name="f3698" fmla="val 467347"/>
                <a:gd name="f3699" fmla="val 84012"/>
                <a:gd name="f3700" fmla="val 468002"/>
                <a:gd name="f3701" fmla="val 82255"/>
                <a:gd name="f3702" fmla="val 472083"/>
                <a:gd name="f3703" fmla="val 80482"/>
                <a:gd name="f3704" fmla="val 476181"/>
                <a:gd name="f3705" fmla="val 79092"/>
                <a:gd name="f3706" fmla="val 480392"/>
                <a:gd name="f3707" fmla="val 77502"/>
                <a:gd name="f3708" fmla="val 485224"/>
                <a:gd name="f3709" fmla="val 78786"/>
                <a:gd name="f3710" fmla="val 487374"/>
                <a:gd name="f3711" fmla="val 285516"/>
                <a:gd name="f3712" fmla="val 360190"/>
                <a:gd name="f3713" fmla="val 283183"/>
                <a:gd name="f3714" fmla="val 357717"/>
                <a:gd name="f3715" fmla="val 281838"/>
                <a:gd name="f3716" fmla="val 355664"/>
                <a:gd name="f3717" fmla="val 279950"/>
                <a:gd name="f3718" fmla="val 354502"/>
                <a:gd name="f3719" fmla="val 278622"/>
                <a:gd name="f3720" fmla="val 353681"/>
                <a:gd name="f3721" fmla="val 276211"/>
                <a:gd name="f3722" fmla="val 353401"/>
                <a:gd name="f3723" fmla="val 274918"/>
                <a:gd name="f3724" fmla="val 354091"/>
                <a:gd name="f3725" fmla="val 273624"/>
                <a:gd name="f3726" fmla="val 354773"/>
                <a:gd name="f3727" fmla="val 273135"/>
                <a:gd name="f3728" fmla="val 356957"/>
                <a:gd name="f3729" fmla="val 272288"/>
                <a:gd name="f3730" fmla="val 358478"/>
                <a:gd name="f3731" fmla="val 272611"/>
                <a:gd name="f3732" fmla="val 358626"/>
                <a:gd name="f3733" fmla="val 272925"/>
                <a:gd name="f3734" fmla="val 358775"/>
                <a:gd name="f3735" fmla="val 273249"/>
                <a:gd name="f3736" fmla="val 358923"/>
                <a:gd name="f3737" fmla="val 276036"/>
                <a:gd name="f3738" fmla="val 355350"/>
                <a:gd name="f3739" fmla="val 277233"/>
                <a:gd name="f3740" fmla="val 355865"/>
                <a:gd name="f3741" fmla="val 276883"/>
                <a:gd name="f3742" fmla="val 358652"/>
                <a:gd name="f3743" fmla="val 275363"/>
                <a:gd name="f3744" fmla="val 362523"/>
                <a:gd name="f3745" fmla="val 276447"/>
                <a:gd name="f3746" fmla="val 280824"/>
                <a:gd name="f3747" fmla="val 367460"/>
                <a:gd name="f3748" fmla="val 281506"/>
                <a:gd name="f3749" fmla="val 360522"/>
                <a:gd name="f3750" fmla="val 312366"/>
                <a:gd name="f3751" fmla="val 337377"/>
                <a:gd name="f3752" fmla="val 310069"/>
                <a:gd name="f3753" fmla="val 334563"/>
                <a:gd name="f3754" fmla="val 332047"/>
                <a:gd name="f3755" fmla="val 306399"/>
                <a:gd name="f3756" fmla="val 330352"/>
                <a:gd name="f3757" fmla="val 305298"/>
                <a:gd name="f3758" fmla="val 329487"/>
                <a:gd name="f3759" fmla="val 302851"/>
                <a:gd name="f3760" fmla="val 329644"/>
                <a:gd name="f3761" fmla="val 301366"/>
                <a:gd name="f3762" fmla="val 330238"/>
                <a:gd name="f3763" fmla="val 300440"/>
                <a:gd name="f3764" fmla="val 330605"/>
                <a:gd name="f3765" fmla="val 300178"/>
                <a:gd name="f3766" fmla="val 332650"/>
                <a:gd name="f3767" fmla="val 299618"/>
                <a:gd name="f3768" fmla="val 333934"/>
                <a:gd name="f3769" fmla="val 301995"/>
                <a:gd name="f3770" fmla="val 333174"/>
                <a:gd name="f3771" fmla="val 302179"/>
                <a:gd name="f3772" fmla="val 329155"/>
                <a:gd name="f3773" fmla="val 305429"/>
                <a:gd name="f3774" fmla="val 332405"/>
                <a:gd name="f3775" fmla="val 304040"/>
                <a:gd name="f3776" fmla="val 334738"/>
                <a:gd name="f3777" fmla="val 300239"/>
                <a:gd name="f3778" fmla="val 336721"/>
                <a:gd name="f3779" fmla="val 303279"/>
                <a:gd name="f3780" fmla="val 339701"/>
                <a:gd name="f3781" fmla="val 307220"/>
                <a:gd name="f3782" fmla="val 343554"/>
                <a:gd name="f3783" fmla="val 308513"/>
                <a:gd name="f3784" fmla="val 252890"/>
                <a:gd name="f3785" fmla="val 377884"/>
                <a:gd name="f3786" fmla="val 253292"/>
                <a:gd name="f3787" fmla="val 378251"/>
                <a:gd name="f3788" fmla="val 253703"/>
                <a:gd name="f3789" fmla="val 378618"/>
                <a:gd name="f3790" fmla="val 254105"/>
                <a:gd name="f3791" fmla="val 378985"/>
                <a:gd name="f3792" fmla="val 253546"/>
                <a:gd name="f3793" fmla="val 381684"/>
                <a:gd name="f3794" fmla="val 248915"/>
                <a:gd name="f3795" fmla="val 384376"/>
                <a:gd name="f3796" fmla="val 252873"/>
                <a:gd name="f3797" fmla="val 387014"/>
                <a:gd name="f3798" fmla="val 257014"/>
                <a:gd name="f3799" fmla="val 389775"/>
                <a:gd name="f3800" fmla="val 257504"/>
                <a:gd name="f3801" fmla="val 383633"/>
                <a:gd name="f3802" fmla="val 261331"/>
                <a:gd name="f3803" fmla="val 383179"/>
                <a:gd name="f3804" fmla="val 258963"/>
                <a:gd name="f3805" fmla="val 380715"/>
                <a:gd name="f3806" fmla="val 257338"/>
                <a:gd name="f3807" fmla="val 378469"/>
                <a:gd name="f3808" fmla="val 255179"/>
                <a:gd name="f3809" fmla="val 377019"/>
                <a:gd name="f3810" fmla="val 254079"/>
                <a:gd name="f3811" fmla="val 376276"/>
                <a:gd name="f3812" fmla="val 251754"/>
                <a:gd name="f3813" fmla="val 376494"/>
                <a:gd name="f3814" fmla="val 250461"/>
                <a:gd name="f3815" fmla="val 377176"/>
                <a:gd name="f3816" fmla="val 249386"/>
                <a:gd name="f3817" fmla="val 249019"/>
                <a:gd name="f3818" fmla="val 379631"/>
                <a:gd name="f3819" fmla="val 248338"/>
                <a:gd name="f3820" fmla="val 380933"/>
                <a:gd name="f3821" fmla="val 248653"/>
                <a:gd name="f3822" fmla="val 381073"/>
                <a:gd name="f3823" fmla="val 248967"/>
                <a:gd name="f3824" fmla="val 381213"/>
                <a:gd name="f3825" fmla="val 249282"/>
                <a:gd name="f3826" fmla="val 381352"/>
                <a:gd name="f3827" fmla="val 250479"/>
                <a:gd name="f3828" fmla="val 380199"/>
                <a:gd name="f3829" fmla="val 251684"/>
                <a:gd name="f3830" fmla="val 268434"/>
                <a:gd name="f3831" fmla="val 359098"/>
                <a:gd name="f3832" fmla="val 266084"/>
                <a:gd name="f3833" fmla="val 357246"/>
                <a:gd name="f3834" fmla="val 263961"/>
                <a:gd name="f3835" fmla="val 358312"/>
                <a:gd name="f3836" fmla="val 262816"/>
                <a:gd name="f3837" fmla="val 360033"/>
                <a:gd name="f3838" fmla="val 261872"/>
                <a:gd name="f3839" fmla="val 361466"/>
                <a:gd name="f3840" fmla="val 261383"/>
                <a:gd name="f3841" fmla="val 363965"/>
                <a:gd name="f3842" fmla="val 262012"/>
                <a:gd name="f3843" fmla="val 365406"/>
                <a:gd name="f3844" fmla="val 262440"/>
                <a:gd name="f3845" fmla="val 366368"/>
                <a:gd name="f3846" fmla="val 265166"/>
                <a:gd name="f3847" fmla="val 366481"/>
                <a:gd name="f3848" fmla="val 266896"/>
                <a:gd name="f3849" fmla="val 366647"/>
                <a:gd name="f3850" fmla="val 267753"/>
                <a:gd name="f3851" fmla="val 366735"/>
                <a:gd name="f3852" fmla="val 268696"/>
                <a:gd name="f3853" fmla="val 365791"/>
                <a:gd name="f3854" fmla="val 269570"/>
                <a:gd name="f3855" fmla="val 365852"/>
                <a:gd name="f3856" fmla="val 270750"/>
                <a:gd name="f3857" fmla="val 365931"/>
                <a:gd name="f3858" fmla="val 271894"/>
                <a:gd name="f3859" fmla="val 366516"/>
                <a:gd name="f3860" fmla="val 273056"/>
                <a:gd name="f3861" fmla="val 366874"/>
                <a:gd name="f3862" fmla="val 272340"/>
                <a:gd name="f3863" fmla="val 368036"/>
                <a:gd name="f3864" fmla="val 271816"/>
                <a:gd name="f3865" fmla="val 369408"/>
                <a:gd name="f3866" fmla="val 270837"/>
                <a:gd name="f3867" fmla="val 370273"/>
                <a:gd name="f3868" fmla="val 270121"/>
                <a:gd name="f3869" fmla="val 370920"/>
                <a:gd name="f3870" fmla="val 268819"/>
                <a:gd name="f3871" fmla="val 267001"/>
                <a:gd name="f3872" fmla="val 371418"/>
                <a:gd name="f3873" fmla="val 270479"/>
                <a:gd name="f3874" fmla="val 373559"/>
                <a:gd name="f3875" fmla="val 272620"/>
                <a:gd name="f3876" fmla="val 372274"/>
                <a:gd name="f3877" fmla="val 273921"/>
                <a:gd name="f3878" fmla="val 370247"/>
                <a:gd name="f3879" fmla="val 274804"/>
                <a:gd name="f3880" fmla="val 368884"/>
                <a:gd name="f3881" fmla="val 275381"/>
                <a:gd name="f3882" fmla="val 365905"/>
                <a:gd name="f3883" fmla="val 274655"/>
                <a:gd name="f3884" fmla="val 365240"/>
                <a:gd name="f3885" fmla="val 273388"/>
                <a:gd name="f3886" fmla="val 364087"/>
                <a:gd name="f3887" fmla="val 271012"/>
                <a:gd name="f3888" fmla="val 364017"/>
                <a:gd name="f3889" fmla="val 269072"/>
                <a:gd name="f3890" fmla="val 363764"/>
                <a:gd name="f3891" fmla="val 267263"/>
                <a:gd name="f3892" fmla="val 363537"/>
                <a:gd name="f3893" fmla="val 263917"/>
                <a:gd name="f3894" fmla="val 364026"/>
                <a:gd name="f3895" fmla="val 263803"/>
                <a:gd name="f3896" fmla="val 363580"/>
                <a:gd name="f3897" fmla="val 263017"/>
                <a:gd name="f3898" fmla="val 360374"/>
                <a:gd name="f3899" fmla="val 266110"/>
                <a:gd name="f3900" fmla="val 360776"/>
                <a:gd name="f3901" fmla="val 267893"/>
                <a:gd name="f3902" fmla="val 359928"/>
                <a:gd name="f3903" fmla="val 267980"/>
                <a:gd name="f3904" fmla="val 359884"/>
                <a:gd name="f3905" fmla="val 268024"/>
                <a:gd name="f3906" fmla="val 359727"/>
                <a:gd name="f3907" fmla="val 287430"/>
                <a:gd name="f3908" fmla="val 357464"/>
                <a:gd name="f3909" fmla="val 287928"/>
                <a:gd name="f3910" fmla="val 357001"/>
                <a:gd name="f3911" fmla="val 288426"/>
                <a:gd name="f3912" fmla="val 356538"/>
                <a:gd name="f3913" fmla="val 288924"/>
                <a:gd name="f3914" fmla="val 356075"/>
                <a:gd name="f3915" fmla="val 287569"/>
                <a:gd name="f3916" fmla="val 354476"/>
                <a:gd name="f3917" fmla="val 285918"/>
                <a:gd name="f3918" fmla="val 353025"/>
                <a:gd name="f3919" fmla="val 284974"/>
                <a:gd name="f3920" fmla="val 351208"/>
                <a:gd name="f3921" fmla="val 284371"/>
                <a:gd name="f3922" fmla="val 284800"/>
                <a:gd name="f3923" fmla="val 348351"/>
                <a:gd name="f3924" fmla="val 284765"/>
                <a:gd name="f3925" fmla="val 346892"/>
                <a:gd name="f3926" fmla="val 286032"/>
                <a:gd name="f3927" fmla="val 347232"/>
                <a:gd name="f3928" fmla="val 287534"/>
                <a:gd name="f3929" fmla="val 347250"/>
                <a:gd name="f3930" fmla="val 288504"/>
                <a:gd name="f3931" fmla="val 347975"/>
                <a:gd name="f3932" fmla="val 290147"/>
                <a:gd name="f3933" fmla="val 349216"/>
                <a:gd name="f3934" fmla="val 291458"/>
                <a:gd name="f3935" fmla="val 350902"/>
                <a:gd name="f3936" fmla="val 292908"/>
                <a:gd name="f3937" fmla="val 352405"/>
                <a:gd name="f3938" fmla="val 293362"/>
                <a:gd name="f3939" fmla="val 351925"/>
                <a:gd name="f3940" fmla="val 293825"/>
                <a:gd name="f3941" fmla="val 351444"/>
                <a:gd name="f3942" fmla="val 294289"/>
                <a:gd name="f3943" fmla="val 350972"/>
                <a:gd name="f3944" fmla="val 292017"/>
                <a:gd name="f3945" fmla="val 348692"/>
                <a:gd name="f3946" fmla="val 289981"/>
                <a:gd name="f3947" fmla="val 346027"/>
                <a:gd name="f3948" fmla="val 287316"/>
                <a:gd name="f3949" fmla="val 344367"/>
                <a:gd name="f3950" fmla="val 286582"/>
                <a:gd name="f3951" fmla="val 343912"/>
                <a:gd name="f3952" fmla="val 283987"/>
                <a:gd name="f3953" fmla="val 346481"/>
                <a:gd name="f3954" fmla="val 282222"/>
                <a:gd name="f3955" fmla="val 347626"/>
                <a:gd name="f3956" fmla="val 281584"/>
                <a:gd name="f3957" fmla="val 348045"/>
                <a:gd name="f3958" fmla="val 280868"/>
                <a:gd name="f3959" fmla="val 348342"/>
                <a:gd name="f3960" fmla="val 279636"/>
                <a:gd name="f3961" fmla="val 348989"/>
                <a:gd name="f3962" fmla="val 282432"/>
                <a:gd name="f3963" fmla="val 352029"/>
                <a:gd name="f3964" fmla="val 284931"/>
                <a:gd name="f3965" fmla="val 354747"/>
                <a:gd name="f3966" fmla="val 237154"/>
                <a:gd name="f3967" fmla="val 392108"/>
                <a:gd name="f3968" fmla="val 234970"/>
                <a:gd name="f3969" fmla="val 390579"/>
                <a:gd name="f3970" fmla="val 232855"/>
                <a:gd name="f3971" fmla="val 390789"/>
                <a:gd name="f3972" fmla="val 231265"/>
                <a:gd name="f3973" fmla="val 392938"/>
                <a:gd name="f3974" fmla="val 228853"/>
                <a:gd name="f3975" fmla="val 396180"/>
                <a:gd name="f3976" fmla="val 231352"/>
                <a:gd name="f3977" fmla="val 398539"/>
                <a:gd name="f3978" fmla="val 233170"/>
                <a:gd name="f3979" fmla="val 400881"/>
                <a:gd name="f3980" fmla="val 234742"/>
                <a:gd name="f3981" fmla="val 236892"/>
                <a:gd name="f3982" fmla="val 403485"/>
                <a:gd name="f3983" fmla="val 238849"/>
                <a:gd name="f3984" fmla="val 401728"/>
                <a:gd name="f3985" fmla="val 239985"/>
                <a:gd name="f3986" fmla="val 400706"/>
                <a:gd name="f3987" fmla="val 240439"/>
                <a:gd name="f3988" fmla="val 398906"/>
                <a:gd name="f3989" fmla="val 241558"/>
                <a:gd name="f3990" fmla="val 396774"/>
                <a:gd name="f3991" fmla="val 239006"/>
                <a:gd name="f3992" fmla="val 398530"/>
                <a:gd name="f3993" fmla="val 236857"/>
                <a:gd name="f3994" fmla="val 400566"/>
                <a:gd name="f3995" fmla="val 236385"/>
                <a:gd name="f3996" fmla="val 400234"/>
                <a:gd name="f3997" fmla="val 399063"/>
                <a:gd name="f3998" fmla="val 233676"/>
                <a:gd name="f3999" fmla="val 397080"/>
                <a:gd name="f4000" fmla="val 232392"/>
                <a:gd name="f4001" fmla="val 395402"/>
                <a:gd name="f4002" fmla="val 233834"/>
                <a:gd name="f4003" fmla="val 394398"/>
                <a:gd name="f4004" fmla="val 393402"/>
                <a:gd name="f4005" fmla="val 297233"/>
                <a:gd name="f4006" fmla="val 336983"/>
                <a:gd name="f4007" fmla="val 294979"/>
                <a:gd name="f4008" fmla="val 335463"/>
                <a:gd name="f4009" fmla="val 293109"/>
                <a:gd name="f4010" fmla="val 336468"/>
                <a:gd name="f4011" fmla="val 291641"/>
                <a:gd name="f4012" fmla="val 338486"/>
                <a:gd name="f4013" fmla="val 289326"/>
                <a:gd name="f4014" fmla="val 341658"/>
                <a:gd name="f4015" fmla="val 343807"/>
                <a:gd name="f4016" fmla="val 293590"/>
                <a:gd name="f4017" fmla="val 345896"/>
                <a:gd name="f4018" fmla="val 295433"/>
                <a:gd name="f4019" fmla="val 347870"/>
                <a:gd name="f4020" fmla="val 297731"/>
                <a:gd name="f4021" fmla="val 348263"/>
                <a:gd name="f4022" fmla="val 299706"/>
                <a:gd name="f4023" fmla="val 346385"/>
                <a:gd name="f4024" fmla="val 300702"/>
                <a:gd name="f4025" fmla="val 345441"/>
                <a:gd name="f4026" fmla="val 300920"/>
                <a:gd name="f4027" fmla="val 343676"/>
                <a:gd name="f4028" fmla="val 301514"/>
                <a:gd name="f4029" fmla="val 342217"/>
                <a:gd name="f4030" fmla="val 299426"/>
                <a:gd name="f4031" fmla="val 343571"/>
                <a:gd name="f4032" fmla="val 297504"/>
                <a:gd name="f4033" fmla="val 345529"/>
                <a:gd name="f4034" fmla="val 296753"/>
                <a:gd name="f4035" fmla="val 345144"/>
                <a:gd name="f4036" fmla="val 295145"/>
                <a:gd name="f4037" fmla="val 344332"/>
                <a:gd name="f4038" fmla="val 342462"/>
                <a:gd name="f4039" fmla="val 293135"/>
                <a:gd name="f4040" fmla="val 340732"/>
                <a:gd name="f4041" fmla="val 292943"/>
                <a:gd name="f4042" fmla="val 339980"/>
                <a:gd name="f4043" fmla="val 295503"/>
                <a:gd name="f4044" fmla="val 338504"/>
                <a:gd name="f4045" fmla="val 931804"/>
                <a:gd name="f4046" fmla="val 257087"/>
                <a:gd name="f4047" fmla="val 933333"/>
                <a:gd name="f4048" fmla="val 255672"/>
                <a:gd name="f4049" fmla="val 934836"/>
                <a:gd name="f4050" fmla="val 254921"/>
                <a:gd name="f4051" fmla="val 254169"/>
                <a:gd name="f4052" fmla="val 934845"/>
                <a:gd name="f4053" fmla="val 251242"/>
                <a:gd name="f4054" fmla="val 935945"/>
                <a:gd name="f4055" fmla="val 249661"/>
                <a:gd name="f4056" fmla="val 938899"/>
                <a:gd name="f4057" fmla="val 249128"/>
                <a:gd name="f4058" fmla="val 939580"/>
                <a:gd name="f4059" fmla="val 249005"/>
                <a:gd name="f4060" fmla="val 940061"/>
                <a:gd name="f4061" fmla="val 247730"/>
                <a:gd name="f4062" fmla="val 940638"/>
                <a:gd name="f4063" fmla="val 246978"/>
                <a:gd name="f4064" fmla="val 246760"/>
                <a:gd name="f4065" fmla="val 938698"/>
                <a:gd name="f4066" fmla="val 246218"/>
                <a:gd name="f4067" fmla="val 937815"/>
                <a:gd name="f4068" fmla="val 246367"/>
                <a:gd name="f4069" fmla="val 933980"/>
                <a:gd name="f4070" fmla="val 247013"/>
                <a:gd name="f4071" fmla="val 932215"/>
                <a:gd name="f4072" fmla="val 249888"/>
                <a:gd name="f4073" fmla="val 805791"/>
                <a:gd name="f4074" fmla="val 368115"/>
                <a:gd name="f4075" fmla="val 799282"/>
                <a:gd name="f4076" fmla="val 367058"/>
                <a:gd name="f4077" fmla="val 795839"/>
                <a:gd name="f4078" fmla="val 369950"/>
                <a:gd name="f4079" fmla="val 797167"/>
                <a:gd name="f4080" fmla="val 374895"/>
                <a:gd name="f4081" fmla="val 797325"/>
                <a:gd name="f4082" fmla="val 375490"/>
                <a:gd name="f4083" fmla="val 798059"/>
                <a:gd name="f4084" fmla="val 376101"/>
                <a:gd name="f4085" fmla="val 798670"/>
                <a:gd name="f4086" fmla="val 376311"/>
                <a:gd name="f4087" fmla="val 798950"/>
                <a:gd name="f4088" fmla="val 376407"/>
                <a:gd name="f4089" fmla="val 799990"/>
                <a:gd name="f4090" fmla="val 375525"/>
                <a:gd name="f4091" fmla="val 799955"/>
                <a:gd name="f4092" fmla="val 375158"/>
                <a:gd name="f4093" fmla="val 799614"/>
                <a:gd name="f4094" fmla="val 371453"/>
                <a:gd name="f4095" fmla="val 801624"/>
                <a:gd name="f4096" fmla="val 370090"/>
                <a:gd name="f4097" fmla="val 804918"/>
                <a:gd name="f4098" fmla="val 369758"/>
                <a:gd name="f4099" fmla="val 805189"/>
                <a:gd name="f4100" fmla="val 369732"/>
                <a:gd name="f4101" fmla="val 805372"/>
                <a:gd name="f4102" fmla="val 368928"/>
                <a:gd name="f4103" fmla="val 946492"/>
                <a:gd name="f4104" fmla="val 256153"/>
                <a:gd name="f4105" fmla="val 946107"/>
                <a:gd name="f4106" fmla="val 255864"/>
                <a:gd name="f4107" fmla="val 945723"/>
                <a:gd name="f4108" fmla="val 255585"/>
                <a:gd name="f4109" fmla="val 945338"/>
                <a:gd name="f4110" fmla="val 255296"/>
                <a:gd name="f4111" fmla="val 944770"/>
                <a:gd name="f4112" fmla="val 256275"/>
                <a:gd name="f4113" fmla="val 943818"/>
                <a:gd name="f4114" fmla="val 257201"/>
                <a:gd name="f4115" fmla="val 943713"/>
                <a:gd name="f4116" fmla="val 258232"/>
                <a:gd name="f4117" fmla="val 943460"/>
                <a:gd name="f4118" fmla="val 260617"/>
                <a:gd name="f4119" fmla="val 942525"/>
                <a:gd name="f4120" fmla="val 261928"/>
                <a:gd name="f4121" fmla="val 940026"/>
                <a:gd name="f4122" fmla="val 262243"/>
                <a:gd name="f4123" fmla="val 939292"/>
                <a:gd name="f4124" fmla="val 262330"/>
                <a:gd name="f4125" fmla="val 938672"/>
                <a:gd name="f4126" fmla="val 263387"/>
                <a:gd name="f4127" fmla="val 937999"/>
                <a:gd name="f4128" fmla="val 263999"/>
                <a:gd name="f4129" fmla="val 938916"/>
                <a:gd name="f4130" fmla="val 264287"/>
                <a:gd name="f4131" fmla="val 939877"/>
                <a:gd name="f4132" fmla="val 264916"/>
                <a:gd name="f4133" fmla="val 940742"/>
                <a:gd name="f4134" fmla="val 264811"/>
                <a:gd name="f4135" fmla="val 944849"/>
                <a:gd name="f4136" fmla="val 264305"/>
                <a:gd name="f4137" fmla="val 946527"/>
                <a:gd name="f4138" fmla="val 261666"/>
                <a:gd name="f4139" fmla="val 263445"/>
                <a:gd name="f4140" fmla="val 380452"/>
                <a:gd name="f4141" fmla="val 263987"/>
                <a:gd name="f4142" fmla="val 379920"/>
                <a:gd name="f4143" fmla="val 264537"/>
                <a:gd name="f4144" fmla="val 379387"/>
                <a:gd name="f4145" fmla="val 265079"/>
                <a:gd name="f4146" fmla="val 378854"/>
                <a:gd name="f4147" fmla="val 261558"/>
                <a:gd name="f4148" fmla="val 375193"/>
                <a:gd name="f4149" fmla="val 258028"/>
                <a:gd name="f4150" fmla="val 371531"/>
                <a:gd name="f4151" fmla="val 254507"/>
                <a:gd name="f4152" fmla="val 367879"/>
                <a:gd name="f4153" fmla="val 254035"/>
                <a:gd name="f4154" fmla="val 368325"/>
                <a:gd name="f4155" fmla="val 253563"/>
                <a:gd name="f4156" fmla="val 368770"/>
                <a:gd name="f4157" fmla="val 253091"/>
                <a:gd name="f4158" fmla="val 369225"/>
                <a:gd name="f4159" fmla="val 256542"/>
                <a:gd name="f4160" fmla="val 372964"/>
                <a:gd name="f4161" fmla="val 259994"/>
                <a:gd name="f4162" fmla="val 376704"/>
                <a:gd name="f4163" fmla="+- 0 0 -90"/>
                <a:gd name="f4164" fmla="*/ f3 1 1058048"/>
                <a:gd name="f4165" fmla="*/ f4 1 693609"/>
                <a:gd name="f4166" fmla="val f5"/>
                <a:gd name="f4167" fmla="val f6"/>
                <a:gd name="f4168" fmla="val f7"/>
                <a:gd name="f4169" fmla="*/ f4163 f0 1"/>
                <a:gd name="f4170" fmla="+- f4168 0 f4166"/>
                <a:gd name="f4171" fmla="+- f4167 0 f4166"/>
                <a:gd name="f4172" fmla="*/ f4169 1 f2"/>
                <a:gd name="f4173" fmla="*/ f4171 1 1058048"/>
                <a:gd name="f4174" fmla="*/ f4170 1 693609"/>
                <a:gd name="f4175" fmla="*/ 752860 f4171 1"/>
                <a:gd name="f4176" fmla="*/ 242050 f4170 1"/>
                <a:gd name="f4177" fmla="*/ 764830 f4171 1"/>
                <a:gd name="f4178" fmla="*/ 231023 f4170 1"/>
                <a:gd name="f4179" fmla="*/ 786814 f4171 1"/>
                <a:gd name="f4180" fmla="*/ 226235 f4170 1"/>
                <a:gd name="f4181" fmla="*/ 826805 f4171 1"/>
                <a:gd name="f4182" fmla="*/ 223998 f4170 1"/>
                <a:gd name="f4183" fmla="*/ 867181 f4171 1"/>
                <a:gd name="f4184" fmla="*/ 225475 f4170 1"/>
                <a:gd name="f4185" fmla="*/ 922673 f4171 1"/>
                <a:gd name="f4186" fmla="*/ 240014 f4170 1"/>
                <a:gd name="f4187" fmla="*/ 948693 f4171 1"/>
                <a:gd name="f4188" fmla="*/ 240941 f4170 1"/>
                <a:gd name="f4189" fmla="*/ 954355 f4171 1"/>
                <a:gd name="f4190" fmla="*/ 236152 f4170 1"/>
                <a:gd name="f4191" fmla="*/ 967138 f4171 1"/>
                <a:gd name="f4192" fmla="*/ 222295 f4170 1"/>
                <a:gd name="f4193" fmla="*/ 986824 f4171 1"/>
                <a:gd name="f4194" fmla="*/ 223343 f4170 1"/>
                <a:gd name="f4195" fmla="*/ 995876 f4171 1"/>
                <a:gd name="f4196" fmla="*/ 228350 f4170 1"/>
                <a:gd name="f4197" fmla="*/ 995430 f4171 1"/>
                <a:gd name="f4198" fmla="*/ 240748 f4170 1"/>
                <a:gd name="f4199" fmla="*/ 987130 f4171 1"/>
                <a:gd name="f4200" fmla="*/ 247843 f4170 1"/>
                <a:gd name="f4201" fmla="*/ 977169 f4171 1"/>
                <a:gd name="f4202" fmla="*/ 275296 f4170 1"/>
                <a:gd name="f4203" fmla="*/ 980577 f4171 1"/>
                <a:gd name="f4204" fmla="*/ 280661 f4170 1"/>
                <a:gd name="f4205" fmla="*/ 987837 f4171 1"/>
                <a:gd name="f4206" fmla="*/ 310605 f4170 1"/>
                <a:gd name="f4207" fmla="*/ 963320 f4171 1"/>
                <a:gd name="f4208" fmla="*/ 329312 f4170 1"/>
                <a:gd name="f4209" fmla="*/ 904464 f4171 1"/>
                <a:gd name="f4210" fmla="*/ 326516 f4170 1"/>
                <a:gd name="f4211" fmla="*/ 865093 f4171 1"/>
                <a:gd name="f4212" fmla="*/ 331741 f4170 1"/>
                <a:gd name="f4213" fmla="*/ 853559 f4171 1"/>
                <a:gd name="f4214" fmla="*/ 336643 f4170 1"/>
                <a:gd name="f4215" fmla="*/ 828212 f4171 1"/>
                <a:gd name="f4216" fmla="*/ 344043 f4170 1"/>
                <a:gd name="f4217" fmla="*/ 807906 f4171 1"/>
                <a:gd name="f4218" fmla="*/ 360758 f4170 1"/>
                <a:gd name="f4219" fmla="*/ 823485 f4171 1"/>
                <a:gd name="f4220" fmla="*/ 357761 f4170 1"/>
                <a:gd name="f4221" fmla="*/ 829531 f4171 1"/>
                <a:gd name="f4222" fmla="*/ 355376 f4170 1"/>
                <a:gd name="f4223" fmla="*/ 841842 f4171 1"/>
                <a:gd name="f4224" fmla="*/ 359351 f4170 1"/>
                <a:gd name="f4225" fmla="*/ 856259 f4171 1"/>
                <a:gd name="f4226" fmla="*/ 366132 f4170 1"/>
                <a:gd name="f4227" fmla="*/ 895141 f4171 1"/>
                <a:gd name="f4228" fmla="*/ 366123 f4170 1"/>
                <a:gd name="f4229" fmla="*/ 968003 f4171 1"/>
                <a:gd name="f4230" fmla="*/ 386682 f4170 1"/>
                <a:gd name="f4231" fmla="*/ 1002822 f4171 1"/>
                <a:gd name="f4232" fmla="*/ 412248 f4170 1"/>
                <a:gd name="f4233" fmla="*/ 1045051 f4171 1"/>
                <a:gd name="f4234" fmla="*/ 470431 f4170 1"/>
                <a:gd name="f4235" fmla="*/ 1056025 f4171 1"/>
                <a:gd name="f4236" fmla="*/ 562883 f4170 1"/>
                <a:gd name="f4237" fmla="*/ 1035938 f4171 1"/>
                <a:gd name="f4238" fmla="*/ 619502 f4170 1"/>
                <a:gd name="f4239" fmla="*/ 988012 f4171 1"/>
                <a:gd name="f4240" fmla="*/ 668528 f4170 1"/>
                <a:gd name="f4241" fmla="*/ 946474 f4171 1"/>
                <a:gd name="f4242" fmla="*/ 687349 f4170 1"/>
                <a:gd name="f4243" fmla="*/ 892302 f4171 1"/>
                <a:gd name="f4244" fmla="*/ 693500 f4170 1"/>
                <a:gd name="f4245" fmla="*/ 827819 f4171 1"/>
                <a:gd name="f4246" fmla="*/ 680429 f4170 1"/>
                <a:gd name="f4247" fmla="*/ 780374 f4171 1"/>
                <a:gd name="f4248" fmla="*/ 654505 f4170 1"/>
                <a:gd name="f4249" fmla="*/ 764096 f4171 1"/>
                <a:gd name="f4250" fmla="*/ 640324 f4170 1"/>
                <a:gd name="f4251" fmla="*/ 746586 f4171 1"/>
                <a:gd name="f4252" fmla="*/ 620507 f4170 1"/>
                <a:gd name="f4253" fmla="*/ 710360 f4171 1"/>
                <a:gd name="f4254" fmla="*/ 617781 f4170 1"/>
                <a:gd name="f4255" fmla="*/ 705747 f4171 1"/>
                <a:gd name="f4256" fmla="*/ 629472 f4170 1"/>
                <a:gd name="f4257" fmla="*/ 683973 f4171 1"/>
                <a:gd name="f4258" fmla="*/ 627261 f4170 1"/>
                <a:gd name="f4259" fmla="*/ 651828 f4171 1"/>
                <a:gd name="f4260" fmla="*/ 624098 f4170 1"/>
                <a:gd name="f4261" fmla="*/ 610324 f4171 1"/>
                <a:gd name="f4262" fmla="*/ 619922 f4170 1"/>
                <a:gd name="f4263" fmla="*/ 578992 f4171 1"/>
                <a:gd name="f4264" fmla="*/ 616802 f4170 1"/>
                <a:gd name="f4265" fmla="*/ 530132 f4171 1"/>
                <a:gd name="f4266" fmla="*/ 612198 f4170 1"/>
                <a:gd name="f4267" fmla="*/ 498353 f4171 1"/>
                <a:gd name="f4268" fmla="*/ 609445 f4170 1"/>
                <a:gd name="f4269" fmla="*/ 442914 f4171 1"/>
                <a:gd name="f4270" fmla="*/ 604850 f4170 1"/>
                <a:gd name="f4271" fmla="*/ 405377 f4171 1"/>
                <a:gd name="f4272" fmla="*/ 602036 f4170 1"/>
                <a:gd name="f4273" fmla="*/ 346233 f4171 1"/>
                <a:gd name="f4274" fmla="*/ 597475 f4170 1"/>
                <a:gd name="f4275" fmla="*/ 336421 f4171 1"/>
                <a:gd name="f4276" fmla="*/ 597117 f4170 1"/>
                <a:gd name="f4277" fmla="*/ 322135 f4171 1"/>
                <a:gd name="f4278" fmla="*/ 575710 f4170 1"/>
                <a:gd name="f4279" fmla="*/ 328225 f4171 1"/>
                <a:gd name="f4280" fmla="*/ 547636 f4170 1"/>
                <a:gd name="f4281" fmla="*/ 319846 f4171 1"/>
                <a:gd name="f4282" fmla="*/ 509873 f4170 1"/>
                <a:gd name="f4283" fmla="*/ 317609 f4171 1"/>
                <a:gd name="f4284" fmla="*/ 505347 f4170 1"/>
                <a:gd name="f4285" fmla="*/ 316185 f4171 1"/>
                <a:gd name="f4286" fmla="*/ 511192 f4170 1"/>
                <a:gd name="f4287" fmla="*/ 313301 f4171 1"/>
                <a:gd name="f4288" fmla="*/ 535115 f4170 1"/>
                <a:gd name="f4289" fmla="*/ 308557 f4171 1"/>
                <a:gd name="f4290" fmla="*/ 555054 f4170 1"/>
                <a:gd name="f4291" fmla="*/ 304983 f4171 1"/>
                <a:gd name="f4292" fmla="*/ 570974 f4170 1"/>
                <a:gd name="f4293" fmla="*/ 295608 f4171 1"/>
                <a:gd name="f4294" fmla="*/ 593141 f4170 1"/>
                <a:gd name="f4295" fmla="*/ 269046 f4171 1"/>
                <a:gd name="f4296" fmla="*/ 624788 f4170 1"/>
                <a:gd name="f4297" fmla="*/ 248600 f4171 1"/>
                <a:gd name="f4298" fmla="*/ 637606 f4170 1"/>
                <a:gd name="f4299" fmla="*/ 228032 f4171 1"/>
                <a:gd name="f4300" fmla="*/ 646501 f4170 1"/>
                <a:gd name="f4301" fmla="*/ 209963 f4171 1"/>
                <a:gd name="f4302" fmla="*/ 651010 f4170 1"/>
                <a:gd name="f4303" fmla="*/ 191972 f4171 1"/>
                <a:gd name="f4304" fmla="*/ 654854 f4170 1"/>
                <a:gd name="f4305" fmla="*/ 175677 f4171 1"/>
                <a:gd name="f4306" fmla="*/ 656147 f4170 1"/>
                <a:gd name="f4307" fmla="*/ 147166 f4171 1"/>
                <a:gd name="f4308" fmla="*/ 656104 f4170 1"/>
                <a:gd name="f4309" fmla="*/ 40761 f4171 1"/>
                <a:gd name="f4310" fmla="*/ 605164 f4170 1"/>
                <a:gd name="f4311" fmla="*/ 9891 f4171 1"/>
                <a:gd name="f4312" fmla="*/ 556348 f4170 1"/>
                <a:gd name="f4313" fmla="*/ 1005 f4171 1"/>
                <a:gd name="f4314" fmla="*/ 488317 f4170 1"/>
                <a:gd name="f4315" fmla="*/ 19013 f4171 1"/>
                <a:gd name="f4316" fmla="*/ 426849 f4170 1"/>
                <a:gd name="f4317" fmla="*/ 74540 f4171 1"/>
                <a:gd name="f4318" fmla="*/ 362401 f4170 1"/>
                <a:gd name="f4319" fmla="*/ 127498 f4171 1"/>
                <a:gd name="f4320" fmla="*/ 343991 f4170 1"/>
                <a:gd name="f4321" fmla="*/ 163409 f4171 1"/>
                <a:gd name="f4322" fmla="*/ 340714 f4170 1"/>
                <a:gd name="f4323" fmla="*/ 150390 f4171 1"/>
                <a:gd name="f4324" fmla="*/ 329399 f4170 1"/>
                <a:gd name="f4325" fmla="*/ 139005 f4171 1"/>
                <a:gd name="f4326" fmla="*/ 316441 f4170 1"/>
                <a:gd name="f4327" fmla="*/ 139862 f4171 1"/>
                <a:gd name="f4328" fmla="*/ 294973 f4170 1"/>
                <a:gd name="f4329" fmla="*/ 142850 f4171 1"/>
                <a:gd name="f4330" fmla="*/ 286760 f4170 1"/>
                <a:gd name="f4331" fmla="*/ 162640 f4171 1"/>
                <a:gd name="f4332" fmla="*/ 235829 f4170 1"/>
                <a:gd name="f4333" fmla="*/ 217460 f4171 1"/>
                <a:gd name="f4334" fmla="*/ 179691 f4170 1"/>
                <a:gd name="f4335" fmla="*/ 270889 f4171 1"/>
                <a:gd name="f4336" fmla="*/ 136850 f4170 1"/>
                <a:gd name="f4337" fmla="*/ 305210 f4171 1"/>
                <a:gd name="f4338" fmla="*/ 116204 f4170 1"/>
                <a:gd name="f4339" fmla="*/ 337854 f4171 1"/>
                <a:gd name="f4340" fmla="*/ 124600 f4170 1"/>
                <a:gd name="f4341" fmla="*/ 342791 f4171 1"/>
                <a:gd name="f4342" fmla="*/ 131564 f4170 1"/>
                <a:gd name="f4343" fmla="*/ 339636 f4171 1"/>
                <a:gd name="f4344" fmla="*/ 147930 f4170 1"/>
                <a:gd name="f4345" fmla="*/ 328610 f4171 1"/>
                <a:gd name="f4346" fmla="*/ 160442 f4170 1"/>
                <a:gd name="f4347" fmla="*/ 370925 f4171 1"/>
                <a:gd name="f4348" fmla="*/ 173513 f4170 1"/>
                <a:gd name="f4349" fmla="*/ 403210 f4171 1"/>
                <a:gd name="f4350" fmla="*/ 185440 f4170 1"/>
                <a:gd name="f4351" fmla="*/ 414176 f4171 1"/>
                <a:gd name="f4352" fmla="*/ 187677 f4170 1"/>
                <a:gd name="f4353" fmla="*/ 170280 f4170 1"/>
                <a:gd name="f4354" fmla="*/ 405639 f4171 1"/>
                <a:gd name="f4355" fmla="*/ 172727 f4170 1"/>
                <a:gd name="f4356" fmla="*/ 392428 f4171 1"/>
                <a:gd name="f4357" fmla="*/ 175103 f4170 1"/>
                <a:gd name="f4358" fmla="*/ 377601 f4171 1"/>
                <a:gd name="f4359" fmla="*/ 167650 f4170 1"/>
                <a:gd name="f4360" fmla="*/ 365543 f4171 1"/>
                <a:gd name="f4361" fmla="*/ 144234 f4170 1"/>
                <a:gd name="f4362" fmla="*/ 354289 f4171 1"/>
                <a:gd name="f4363" fmla="*/ 117252 f4170 1"/>
                <a:gd name="f4364" fmla="*/ 345674 f4171 1"/>
                <a:gd name="f4365" fmla="*/ 74779 f4170 1"/>
                <a:gd name="f4366" fmla="*/ 348391 f4171 1"/>
                <a:gd name="f4367" fmla="*/ 57068 f4170 1"/>
                <a:gd name="f4368" fmla="*/ 351213 f4171 1"/>
                <a:gd name="f4369" fmla="*/ 53285 f4170 1"/>
                <a:gd name="f4370" fmla="*/ 352218 f4171 1"/>
                <a:gd name="f4371" fmla="*/ 53765 f4170 1"/>
                <a:gd name="f4372" fmla="*/ 350916 f4171 1"/>
                <a:gd name="f4373" fmla="*/ 48680 f4170 1"/>
                <a:gd name="f4374" fmla="*/ 357417 f4171 1"/>
                <a:gd name="f4375" fmla="*/ 51310 f4170 1"/>
                <a:gd name="f4376" fmla="*/ 354936 f4171 1"/>
                <a:gd name="f4377" fmla="*/ 42179 f4170 1"/>
                <a:gd name="f4378" fmla="*/ 355774 f4171 1"/>
                <a:gd name="f4379" fmla="*/ 41664 f4170 1"/>
                <a:gd name="f4380" fmla="*/ 361235 f4171 1"/>
                <a:gd name="f4381" fmla="*/ 47745 f4170 1"/>
                <a:gd name="f4382" fmla="*/ 358413 f4171 1"/>
                <a:gd name="f4383" fmla="*/ 36745 f4170 1"/>
                <a:gd name="f4384" fmla="*/ 365307 f4171 1"/>
                <a:gd name="f4385" fmla="*/ 44670 f4170 1"/>
                <a:gd name="f4386" fmla="*/ 361349 f4171 1"/>
                <a:gd name="f4387" fmla="*/ 31974 f4170 1"/>
                <a:gd name="f4388" fmla="*/ 370742 f4171 1"/>
                <a:gd name="f4389" fmla="*/ 38964 f4170 1"/>
                <a:gd name="f4390" fmla="*/ 373206 f4171 1"/>
                <a:gd name="f4391" fmla="*/ 34132 f4170 1"/>
                <a:gd name="f4392" fmla="*/ 368645 f4171 1"/>
                <a:gd name="f4393" fmla="*/ 37051 f4170 1"/>
                <a:gd name="f4394" fmla="*/ 364713 f4171 1"/>
                <a:gd name="f4395" fmla="*/ 32245 f4170 1"/>
                <a:gd name="f4396" fmla="*/ 369029 f4171 1"/>
                <a:gd name="f4397" fmla="*/ 29213 f4170 1"/>
                <a:gd name="f4398" fmla="*/ 366032 f4171 1"/>
                <a:gd name="f4399" fmla="*/ 27492 f4170 1"/>
                <a:gd name="f4400" fmla="*/ 368785 f4171 1"/>
                <a:gd name="f4401" fmla="*/ 24145 f4170 1"/>
                <a:gd name="f4402" fmla="*/ 377662 f4171 1"/>
                <a:gd name="f4403" fmla="*/ 33031 f4170 1"/>
                <a:gd name="f4404" fmla="*/ 378841 f4171 1"/>
                <a:gd name="f4405" fmla="*/ 31991 f4170 1"/>
                <a:gd name="f4406" fmla="*/ 375512 f4171 1"/>
                <a:gd name="f4407" fmla="*/ 27614 f4170 1"/>
                <a:gd name="f4408" fmla="*/ 374595 f4171 1"/>
                <a:gd name="f4409" fmla="*/ 22651 f4170 1"/>
                <a:gd name="f4410" fmla="*/ 378981 f4171 1"/>
                <a:gd name="f4411" fmla="*/ 24276 f4170 1"/>
                <a:gd name="f4412" fmla="*/ 383402 f4171 1"/>
                <a:gd name="f4413" fmla="*/ 27518 f4170 1"/>
                <a:gd name="f4414" fmla="*/ 374508 f4171 1"/>
                <a:gd name="f4415" fmla="*/ 18588 f4170 1"/>
                <a:gd name="f4416" fmla="*/ 380755 f4171 1"/>
                <a:gd name="f4417" fmla="*/ 16544 f4170 1"/>
                <a:gd name="f4418" fmla="*/ 380904 f4171 1"/>
                <a:gd name="f4419" fmla="*/ 17391 f4170 1"/>
                <a:gd name="f4420" fmla="*/ 384442 f4171 1"/>
                <a:gd name="f4421" fmla="*/ 13800 f4170 1"/>
                <a:gd name="f4422" fmla="*/ 384835 f4171 1"/>
                <a:gd name="f4423" fmla="*/ 23044 f4170 1"/>
                <a:gd name="f4424" fmla="*/ 392804 f4171 1"/>
                <a:gd name="f4425" fmla="*/ 18999 f4170 1"/>
                <a:gd name="f4426" fmla="*/ 386120 f4171 1"/>
                <a:gd name="f4427" fmla="*/ 11712 f4170 1"/>
                <a:gd name="f4428" fmla="*/ 396290 f4171 1"/>
                <a:gd name="f4429" fmla="*/ 15277 f4170 1"/>
                <a:gd name="f4430" fmla="*/ 391590 f4171 1"/>
                <a:gd name="f4431" fmla="*/ 8959 f4170 1"/>
                <a:gd name="f4432" fmla="*/ 397889 f4171 1"/>
                <a:gd name="f4433" fmla="*/ 6268 f4170 1"/>
                <a:gd name="f4434" fmla="*/ 404329 f4171 1"/>
                <a:gd name="f4435" fmla="*/ 6976 f4170 1"/>
                <a:gd name="f4436" fmla="*/ 415434 f4171 1"/>
                <a:gd name="f4437" fmla="*/ 1541 f4170 1"/>
                <a:gd name="f4438" fmla="*/ 448340 f4171 1"/>
                <a:gd name="f4439" fmla="*/ 2039 f4170 1"/>
                <a:gd name="f4440" fmla="*/ 479087 f4171 1"/>
                <a:gd name="f4441" fmla="*/ 9903 f4170 1"/>
                <a:gd name="f4442" fmla="*/ 490315 f4171 1"/>
                <a:gd name="f4443" fmla="*/ 25403 f4170 1"/>
                <a:gd name="f4444" fmla="*/ 490953 f4171 1"/>
                <a:gd name="f4445" fmla="*/ 51581 f4170 1"/>
                <a:gd name="f4446" fmla="*/ 491791 f4171 1"/>
                <a:gd name="f4447" fmla="*/ 55163 f4170 1"/>
                <a:gd name="f4448" fmla="*/ 497375 f4171 1"/>
                <a:gd name="f4449" fmla="*/ 51057 f4170 1"/>
                <a:gd name="f4450" fmla="*/ 534588 f4171 1"/>
                <a:gd name="f4451" fmla="*/ 48112 f4170 1"/>
                <a:gd name="f4452" fmla="*/ 568594 f4171 1"/>
                <a:gd name="f4453" fmla="*/ 70043 f4170 1"/>
                <a:gd name="f4454" fmla="*/ 645930 f4171 1"/>
                <a:gd name="f4455" fmla="*/ 125474 f4170 1"/>
                <a:gd name="f4456" fmla="*/ 713226 f4171 1"/>
                <a:gd name="f4457" fmla="*/ 172622 f4170 1"/>
                <a:gd name="f4458" fmla="*/ 724498 f4171 1"/>
                <a:gd name="f4459" fmla="*/ 182338 f4170 1"/>
                <a:gd name="f4460" fmla="*/ 741903 f4171 1"/>
                <a:gd name="f4461" fmla="*/ 198424 f4170 1"/>
                <a:gd name="f4462" fmla="*/ 750859 f4171 1"/>
                <a:gd name="f4463" fmla="*/ 223474 f4170 1"/>
                <a:gd name="f4464" fmla="*/ 903092 f4171 1"/>
                <a:gd name="f4465" fmla="*/ 499353 f4170 1"/>
                <a:gd name="f4466" fmla="*/ 900724 f4171 1"/>
                <a:gd name="f4467" fmla="*/ 497876 f4170 1"/>
                <a:gd name="f4468" fmla="*/ 875945 f4171 1"/>
                <a:gd name="f4469" fmla="*/ 484324 f4170 1"/>
                <a:gd name="f4470" fmla="*/ 825923 f4171 1"/>
                <a:gd name="f4471" fmla="*/ 468597 f4170 1"/>
                <a:gd name="f4472" fmla="*/ 768351 f4171 1"/>
                <a:gd name="f4473" fmla="*/ 452502 f4170 1"/>
                <a:gd name="f4474" fmla="*/ 755891 f4171 1"/>
                <a:gd name="f4475" fmla="*/ 456119 f4170 1"/>
                <a:gd name="f4476" fmla="*/ 742305 f4171 1"/>
                <a:gd name="f4477" fmla="*/ 461965 f4170 1"/>
                <a:gd name="f4478" fmla="*/ 720356 f4171 1"/>
                <a:gd name="f4479" fmla="*/ 459815 f4170 1"/>
                <a:gd name="f4480" fmla="*/ 710098 f4171 1"/>
                <a:gd name="f4481" fmla="*/ 453472 f4170 1"/>
                <a:gd name="f4482" fmla="*/ 707791 f4171 1"/>
                <a:gd name="f4483" fmla="*/ 444962 f4170 1"/>
                <a:gd name="f4484" fmla="*/ 706026 f4171 1"/>
                <a:gd name="f4485" fmla="*/ 435621 f4170 1"/>
                <a:gd name="f4486" fmla="*/ 673007 f4171 1"/>
                <a:gd name="f4487" fmla="*/ 449907 f4170 1"/>
                <a:gd name="f4488" fmla="*/ 637079 f4171 1"/>
                <a:gd name="f4489" fmla="*/ 449287 f4170 1"/>
                <a:gd name="f4490" fmla="*/ 635628 f4171 1"/>
                <a:gd name="f4491" fmla="*/ 454721 f4170 1"/>
                <a:gd name="f4492" fmla="*/ 628009 f4171 1"/>
                <a:gd name="f4493" fmla="*/ 495631 f4170 1"/>
                <a:gd name="f4494" fmla="*/ 624235 f4171 1"/>
                <a:gd name="f4495" fmla="*/ 500148 f4170 1"/>
                <a:gd name="f4496" fmla="*/ 619691 f4171 1"/>
                <a:gd name="f4497" fmla="*/ 497107 f4170 1"/>
                <a:gd name="f4498" fmla="*/ 618241 f4171 1"/>
                <a:gd name="f4499" fmla="*/ 493813 f4170 1"/>
                <a:gd name="f4500" fmla="*/ 611163 f4171 1"/>
                <a:gd name="f4501" fmla="*/ 470912 f4170 1"/>
                <a:gd name="f4502" fmla="*/ 610473 f4171 1"/>
                <a:gd name="f4503" fmla="*/ 437098 f4170 1"/>
                <a:gd name="f4504" fmla="*/ 617402 f4171 1"/>
                <a:gd name="f4505" fmla="*/ 414992 f4170 1"/>
                <a:gd name="f4506" fmla="*/ 616257 f4171 1"/>
                <a:gd name="f4507" fmla="*/ 391523 f4170 1"/>
                <a:gd name="f4508" fmla="*/ 601089 f4171 1"/>
                <a:gd name="f4509" fmla="*/ 373690 f4170 1"/>
                <a:gd name="f4510" fmla="*/ 549756 f4171 1"/>
                <a:gd name="f4511" fmla="*/ 331575 f4170 1"/>
                <a:gd name="f4512" fmla="*/ 495304 f4171 1"/>
                <a:gd name="f4513" fmla="*/ 291522 f4170 1"/>
                <a:gd name="f4514" fmla="*/ 446033 f4171 1"/>
                <a:gd name="f4515" fmla="*/ 260268 f4170 1"/>
                <a:gd name="f4516" fmla="*/ 415827 f4171 1"/>
                <a:gd name="f4517" fmla="*/ 245807 f4170 1"/>
                <a:gd name="f4518" fmla="*/ 394744 f4171 1"/>
                <a:gd name="f4519" fmla="*/ 234588 f4170 1"/>
                <a:gd name="f4520" fmla="*/ 389886 f4171 1"/>
                <a:gd name="f4521" fmla="*/ 231189 f4170 1"/>
                <a:gd name="f4522" fmla="*/ 366766 f4171 1"/>
                <a:gd name="f4523" fmla="*/ 229582 f4170 1"/>
                <a:gd name="f4524" fmla="*/ 347212 f4171 1"/>
                <a:gd name="f4525" fmla="*/ 233016 f4170 1"/>
                <a:gd name="f4526" fmla="*/ 319505 f4171 1"/>
                <a:gd name="f4527" fmla="*/ 227074 f4170 1"/>
                <a:gd name="f4528" fmla="*/ 303978 f4171 1"/>
                <a:gd name="f4529" fmla="*/ 230875 f4170 1"/>
                <a:gd name="f4530" fmla="*/ 290392 f4171 1"/>
                <a:gd name="f4531" fmla="*/ 237105 f4170 1"/>
                <a:gd name="f4532" fmla="*/ 279749 f4171 1"/>
                <a:gd name="f4533" fmla="*/ 237218 f4170 1"/>
                <a:gd name="f4534" fmla="*/ 252261 f4171 1"/>
                <a:gd name="f4535" fmla="*/ 226174 f4170 1"/>
                <a:gd name="f4536" fmla="*/ 250417 f4171 1"/>
                <a:gd name="f4537" fmla="*/ 224566 f4170 1"/>
                <a:gd name="f4538" fmla="*/ 240212 f4171 1"/>
                <a:gd name="f4539" fmla="*/ 223072 f4170 1"/>
                <a:gd name="f4540" fmla="*/ 229867 f4171 1"/>
                <a:gd name="f4541" fmla="*/ 228586 f4170 1"/>
                <a:gd name="f4542" fmla="*/ 193964 f4171 1"/>
                <a:gd name="f4543" fmla="*/ 255314 f4170 1"/>
                <a:gd name="f4544" fmla="*/ 181347 f4171 1"/>
                <a:gd name="f4545" fmla="*/ 273068 f4170 1"/>
                <a:gd name="f4546" fmla="*/ 183086 f4171 1"/>
                <a:gd name="f4547" fmla="*/ 277507 f4170 1"/>
                <a:gd name="f4548" fmla="*/ 204991 f4171 1"/>
                <a:gd name="f4549" fmla="*/ 280058 f4170 1"/>
                <a:gd name="f4550" fmla="*/ 250269 f4171 1"/>
                <a:gd name="f4551" fmla="*/ 288525 f4170 1"/>
                <a:gd name="f4552" fmla="*/ 281663 f4171 1"/>
                <a:gd name="f4553" fmla="*/ 297158 f4170 1"/>
                <a:gd name="f4554" fmla="*/ 350261 f4171 1"/>
                <a:gd name="f4555" fmla="*/ 323309 f4170 1"/>
                <a:gd name="f4556" fmla="*/ 364940 f4171 1"/>
                <a:gd name="f4557" fmla="*/ 330177 f4170 1"/>
                <a:gd name="f4558" fmla="*/ 383848 f4171 1"/>
                <a:gd name="f4559" fmla="*/ 293741 f4170 1"/>
                <a:gd name="f4560" fmla="*/ 385272 f4171 1"/>
                <a:gd name="f4561" fmla="*/ 302549 f4170 1"/>
                <a:gd name="f4562" fmla="*/ 392105 f4171 1"/>
                <a:gd name="f4563" fmla="*/ 344026 f4170 1"/>
                <a:gd name="f4564" fmla="*/ 407151 f4171 1"/>
                <a:gd name="f4565" fmla="*/ 358880 f4170 1"/>
                <a:gd name="f4566" fmla="*/ 437558 f4171 1"/>
                <a:gd name="f4567" fmla="*/ 364332 f4170 1"/>
                <a:gd name="f4568" fmla="*/ 490254 f4171 1"/>
                <a:gd name="f4569" fmla="*/ 387311 f4170 1"/>
                <a:gd name="f4570" fmla="*/ 522111 f4171 1"/>
                <a:gd name="f4571" fmla="*/ 402183 f4170 1"/>
                <a:gd name="f4572" fmla="*/ 527764 f4171 1"/>
                <a:gd name="f4573" fmla="*/ 400592 f4170 1"/>
                <a:gd name="f4574" fmla="*/ 539568 f4171 1"/>
                <a:gd name="f4575" fmla="*/ 386141 f4170 1"/>
                <a:gd name="f4576" fmla="*/ 543369 f4171 1"/>
                <a:gd name="f4577" fmla="*/ 383423 f4170 1"/>
                <a:gd name="f4578" fmla="*/ 545990 f4171 1"/>
                <a:gd name="f4579" fmla="*/ 387713 f4170 1"/>
                <a:gd name="f4580" fmla="*/ 547047 f4171 1"/>
                <a:gd name="f4581" fmla="*/ 401536 f4170 1"/>
                <a:gd name="f4582" fmla="*/ 552744 f4171 1"/>
                <a:gd name="f4583" fmla="*/ 405931 f4170 1"/>
                <a:gd name="f4584" fmla="*/ 567834 f4171 1"/>
                <a:gd name="f4585" fmla="*/ 407836 f4170 1"/>
                <a:gd name="f4586" fmla="*/ 573950 f4171 1"/>
                <a:gd name="f4587" fmla="*/ 423424 f4170 1"/>
                <a:gd name="f4588" fmla="*/ 577096 f4171 1"/>
                <a:gd name="f4589" fmla="*/ 446473 f4170 1"/>
                <a:gd name="f4590" fmla="*/ 565414 f4171 1"/>
                <a:gd name="f4591" fmla="*/ 484455 f4170 1"/>
                <a:gd name="f4592" fmla="*/ 544479 f4171 1"/>
                <a:gd name="f4593" fmla="*/ 503215 f4170 1"/>
                <a:gd name="f4594" fmla="*/ 568690 f4171 1"/>
                <a:gd name="f4595" fmla="*/ 513350 f4170 1"/>
                <a:gd name="f4596" fmla="*/ 609888 f4171 1"/>
                <a:gd name="f4597" fmla="*/ 512774 f4170 1"/>
                <a:gd name="f4598" fmla="*/ 628665 f4171 1"/>
                <a:gd name="f4599" fmla="*/ 511498 f4170 1"/>
                <a:gd name="f4600" fmla="*/ 628402 f4171 1"/>
                <a:gd name="f4601" fmla="*/ 513411 f4170 1"/>
                <a:gd name="f4602" fmla="*/ 627415 f4171 1"/>
                <a:gd name="f4603" fmla="*/ 514670 f4170 1"/>
                <a:gd name="f4604" fmla="*/ 602216 f4171 1"/>
                <a:gd name="f4605" fmla="*/ 525705 f4170 1"/>
                <a:gd name="f4606" fmla="*/ 560407 f4171 1"/>
                <a:gd name="f4607" fmla="*/ 528134 f4170 1"/>
                <a:gd name="f4608" fmla="*/ 526698 f4171 1"/>
                <a:gd name="f4609" fmla="*/ 516915 f4170 1"/>
                <a:gd name="f4610" fmla="*/ 492281 f4171 1"/>
                <a:gd name="f4611" fmla="*/ 471541 f4170 1"/>
                <a:gd name="f4612" fmla="*/ 485160 f4171 1"/>
                <a:gd name="f4613" fmla="*/ 471594 f4170 1"/>
                <a:gd name="f4614" fmla="*/ 458947 f4171 1"/>
                <a:gd name="f4615" fmla="*/ 475525 f4170 1"/>
                <a:gd name="f4616" fmla="*/ 409886 f4171 1"/>
                <a:gd name="f4617" fmla="*/ 483905 f4170 1"/>
                <a:gd name="f4618" fmla="*/ 399777 f4171 1"/>
                <a:gd name="f4619" fmla="*/ 495342 f4170 1"/>
                <a:gd name="f4620" fmla="*/ 399602 f4171 1"/>
                <a:gd name="f4621" fmla="*/ 501065 f4170 1"/>
                <a:gd name="f4622" fmla="*/ 386268 f4171 1"/>
                <a:gd name="f4623" fmla="*/ 517990 f4170 1"/>
                <a:gd name="f4624" fmla="*/ 377374 f4171 1"/>
                <a:gd name="f4625" fmla="*/ 513219 f4170 1"/>
                <a:gd name="f4626" fmla="*/ 376841 f4171 1"/>
                <a:gd name="f4627" fmla="*/ 495901 f4170 1"/>
                <a:gd name="f4628" fmla="*/ 380537 f4171 1"/>
                <a:gd name="f4629" fmla="*/ 473367 f4170 1"/>
                <a:gd name="f4630" fmla="*/ 375189 f4171 1"/>
                <a:gd name="f4631" fmla="*/ 460506 f4170 1"/>
                <a:gd name="f4632" fmla="*/ 350698 f4171 1"/>
                <a:gd name="f4633" fmla="*/ 450720 f4170 1"/>
                <a:gd name="f4634" fmla="*/ 349955 f4171 1"/>
                <a:gd name="f4635" fmla="*/ 462166 f4170 1"/>
                <a:gd name="f4636" fmla="*/ 345429 f4171 1"/>
                <a:gd name="f4637" fmla="*/ 515971 f4170 1"/>
                <a:gd name="f4638" fmla="*/ 342380 f4171 1"/>
                <a:gd name="f4639" fmla="*/ 551839 f4170 1"/>
                <a:gd name="f4640" fmla="*/ 340982 f4171 1"/>
                <a:gd name="f4641" fmla="*/ 565461 f4170 1"/>
                <a:gd name="f4642" fmla="*/ 343638 f4171 1"/>
                <a:gd name="f4643" fmla="*/ 568536 f4170 1"/>
                <a:gd name="f4644" fmla="*/ 364460 f4171 1"/>
                <a:gd name="f4645" fmla="*/ 570004 f4170 1"/>
                <a:gd name="f4646" fmla="*/ 412254 f4171 1"/>
                <a:gd name="f4647" fmla="*/ 572861 f4170 1"/>
                <a:gd name="f4648" fmla="*/ 487423 f4171 1"/>
                <a:gd name="f4649" fmla="*/ 577379 f4170 1"/>
                <a:gd name="f4650" fmla="*/ 543832 f4171 1"/>
                <a:gd name="f4651" fmla="*/ 580227 f4170 1"/>
                <a:gd name="f4652" fmla="*/ 616956 f4171 1"/>
                <a:gd name="f4653" fmla="*/ 584683 f4170 1"/>
                <a:gd name="f4654" fmla="*/ 703877 f4171 1"/>
                <a:gd name="f4655" fmla="*/ 590555 f4170 1"/>
                <a:gd name="f4656" fmla="*/ 713104 f4171 1"/>
                <a:gd name="f4657" fmla="*/ 589568 f4170 1"/>
                <a:gd name="f4658" fmla="*/ 716494 f4171 1"/>
                <a:gd name="f4659" fmla="*/ 582962 f4170 1"/>
                <a:gd name="f4660" fmla="*/ 711706 f4171 1"/>
                <a:gd name="f4661" fmla="*/ 579677 f4170 1"/>
                <a:gd name="f4662" fmla="*/ 698792 f4171 1"/>
                <a:gd name="f4663" fmla="*/ 576234 f4170 1"/>
                <a:gd name="f4664" fmla="*/ 660653 f4171 1"/>
                <a:gd name="f4665" fmla="*/ 537876 f4170 1"/>
                <a:gd name="f4666" fmla="*/ 678809 f4171 1"/>
                <a:gd name="f4667" fmla="*/ 544438 f4170 1"/>
                <a:gd name="f4668" fmla="*/ 724532 f4171 1"/>
                <a:gd name="f4669" fmla="*/ 555238 f4170 1"/>
                <a:gd name="f4670" fmla="*/ 797893 f4171 1"/>
                <a:gd name="f4671" fmla="*/ 542315 f4170 1"/>
                <a:gd name="f4672" fmla="*/ 859597 f4171 1"/>
                <a:gd name="f4673" fmla="*/ 525731 f4170 1"/>
                <a:gd name="f4674" fmla="*/ 905775 f4171 1"/>
                <a:gd name="f4675" fmla="*/ 515657 f4170 1"/>
                <a:gd name="f4676" fmla="*/ 917020 f4171 1"/>
                <a:gd name="f4677" fmla="*/ 510336 f4170 1"/>
                <a:gd name="f4678" fmla="*/ 921013 f4171 1"/>
                <a:gd name="f4679" fmla="*/ 498793 f4170 1"/>
                <a:gd name="f4680" fmla="*/ 907295 f4171 1"/>
                <a:gd name="f4681" fmla="*/ 488876 f4170 1"/>
                <a:gd name="f4682" fmla="*/ 594326 f4171 1"/>
                <a:gd name="f4683" fmla="*/ 211451 f4170 1"/>
                <a:gd name="f4684" fmla="*/ 607039 f4171 1"/>
                <a:gd name="f4685" fmla="*/ 227913 f4170 1"/>
                <a:gd name="f4686" fmla="*/ 630438 f4171 1"/>
                <a:gd name="f4687" fmla="*/ 238363 f4170 1"/>
                <a:gd name="f4688" fmla="*/ 650884 f4171 1"/>
                <a:gd name="f4689" fmla="*/ 237900 f4170 1"/>
                <a:gd name="f4690" fmla="*/ 691400 f4171 1"/>
                <a:gd name="f4691" fmla="*/ 238171 f4170 1"/>
                <a:gd name="f4692" fmla="*/ 722418 f4171 1"/>
                <a:gd name="f4693" fmla="*/ 228096 f4170 1"/>
                <a:gd name="f4694" fmla="*/ 725826 f4171 1"/>
                <a:gd name="f4695" fmla="*/ 214632 f4170 1"/>
                <a:gd name="f4696" fmla="*/ 717997 f4171 1"/>
                <a:gd name="f4697" fmla="*/ 205746 f4170 1"/>
                <a:gd name="f4698" fmla="*/ 697892 f4171 1"/>
                <a:gd name="f4699" fmla="*/ 189040 f4170 1"/>
                <a:gd name="f4700" fmla="*/ 663623 f4171 1"/>
                <a:gd name="f4701" fmla="*/ 163142 f4170 1"/>
                <a:gd name="f4702" fmla="*/ 635855 f4171 1"/>
                <a:gd name="f4703" fmla="*/ 140110 f4170 1"/>
                <a:gd name="f4704" fmla="*/ 558205 f4171 1"/>
                <a:gd name="f4705" fmla="*/ 84434 f4170 1"/>
                <a:gd name="f4706" fmla="*/ 527458 f4171 1"/>
                <a:gd name="f4707" fmla="*/ 64914 f4170 1"/>
                <a:gd name="f4708" fmla="*/ 500704 f4171 1"/>
                <a:gd name="f4709" fmla="*/ 68899 f4170 1"/>
                <a:gd name="f4710" fmla="*/ 493093 f4171 1"/>
                <a:gd name="f4711" fmla="*/ 82573 f4170 1"/>
                <a:gd name="f4712" fmla="*/ 485291 f4171 1"/>
                <a:gd name="f4713" fmla="*/ 112840 f4170 1"/>
                <a:gd name="f4714" fmla="*/ 477960 f4171 1"/>
                <a:gd name="f4715" fmla="*/ 152132 f4170 1"/>
                <a:gd name="f4716" fmla="*/ 470874 f4171 1"/>
                <a:gd name="f4717" fmla="*/ 169179 f4170 1"/>
                <a:gd name="f4718" fmla="*/ 458012 f4171 1"/>
                <a:gd name="f4719" fmla="*/ 173548 f4170 1"/>
                <a:gd name="f4720" fmla="*/ 446671 f4171 1"/>
                <a:gd name="f4721" fmla="*/ 170263 f4170 1"/>
                <a:gd name="f4722" fmla="*/ 437112 f4171 1"/>
                <a:gd name="f4723" fmla="*/ 173330 f4170 1"/>
                <a:gd name="f4724" fmla="*/ 430035 f4171 1"/>
                <a:gd name="f4725" fmla="*/ 191067 f4170 1"/>
                <a:gd name="f4726" fmla="*/ 443674 f4171 1"/>
                <a:gd name="f4727" fmla="*/ 193574 f4170 1"/>
                <a:gd name="f4728" fmla="*/ 460502 f4171 1"/>
                <a:gd name="f4729" fmla="*/ 192211 f4170 1"/>
                <a:gd name="f4730" fmla="*/ 473399 f4171 1"/>
                <a:gd name="f4731" fmla="*/ 177847 f4170 1"/>
                <a:gd name="f4732" fmla="*/ 487257 f4171 1"/>
                <a:gd name="f4733" fmla="*/ 156160 f4170 1"/>
                <a:gd name="f4734" fmla="*/ 500214 f4171 1"/>
                <a:gd name="f4735" fmla="*/ 159350 f4170 1"/>
                <a:gd name="f4736" fmla="*/ 503369 f4171 1"/>
                <a:gd name="f4737" fmla="*/ 172351 f4170 1"/>
                <a:gd name="f4738" fmla="*/ 505177 f4171 1"/>
                <a:gd name="f4739" fmla="*/ 210219 f4170 1"/>
                <a:gd name="f4740" fmla="*/ 487458 f4171 1"/>
                <a:gd name="f4741" fmla="*/ 224296 f4170 1"/>
                <a:gd name="f4742" fmla="*/ 467737 f4171 1"/>
                <a:gd name="f4743" fmla="*/ 219420 f4170 1"/>
                <a:gd name="f4744" fmla="*/ 435967 f4171 1"/>
                <a:gd name="f4745" fmla="*/ 209494 f4170 1"/>
                <a:gd name="f4746" fmla="*/ 421542 f4171 1"/>
                <a:gd name="f4747" fmla="*/ 209817 f4170 1"/>
                <a:gd name="f4748" fmla="*/ 410594 f4171 1"/>
                <a:gd name="f4749" fmla="*/ 225423 f4170 1"/>
                <a:gd name="f4750" fmla="*/ 413110 f4171 1"/>
                <a:gd name="f4751" fmla="*/ 230840 f4170 1"/>
                <a:gd name="f4752" fmla="*/ 433713 f4171 1"/>
                <a:gd name="f4753" fmla="*/ 238188 f4170 1"/>
                <a:gd name="f4754" fmla="*/ 477540 f4171 1"/>
                <a:gd name="f4755" fmla="*/ 247607 f4170 1"/>
                <a:gd name="f4756" fmla="*/ 507790 f4171 1"/>
                <a:gd name="f4757" fmla="*/ 240591 f4170 1"/>
                <a:gd name="f4758" fmla="*/ 519830 f4171 1"/>
                <a:gd name="f4759" fmla="*/ 223972 f4170 1"/>
                <a:gd name="f4760" fmla="*/ 544653 f4171 1"/>
                <a:gd name="f4761" fmla="*/ 172945 f4170 1"/>
                <a:gd name="f4762" fmla="*/ 558188 f4171 1"/>
                <a:gd name="f4763" fmla="*/ 151905 f4170 1"/>
                <a:gd name="f4764" fmla="*/ 563002 f4171 1"/>
                <a:gd name="f4765" fmla="*/ 150079 f4170 1"/>
                <a:gd name="f4766" fmla="*/ 565580 f4171 1"/>
                <a:gd name="f4767" fmla="*/ 154011 f4170 1"/>
                <a:gd name="f4768" fmla="*/ 566681 f4171 1"/>
                <a:gd name="f4769" fmla="*/ 168262 f4170 1"/>
                <a:gd name="f4770" fmla="*/ 581229 f4171 1"/>
                <a:gd name="f4771" fmla="*/ 186410 f4170 1"/>
                <a:gd name="f4772" fmla="*/ 593365 f4171 1"/>
                <a:gd name="f4773" fmla="*/ 188017 f4170 1"/>
                <a:gd name="f4774" fmla="*/ 628935 f4171 1"/>
                <a:gd name="f4775" fmla="*/ 189511 f4170 1"/>
                <a:gd name="f4776" fmla="*/ 659115 f4171 1"/>
                <a:gd name="f4777" fmla="*/ 191696 f4170 1"/>
                <a:gd name="f4778" fmla="*/ 666314 f4171 1"/>
                <a:gd name="f4779" fmla="*/ 197000 f4170 1"/>
                <a:gd name="f4780" fmla="*/ 660067 f4171 1"/>
                <a:gd name="f4781" fmla="*/ 203902 f4170 1"/>
                <a:gd name="f4782" fmla="*/ 648053 f4171 1"/>
                <a:gd name="f4783" fmla="*/ 206165 f4170 1"/>
                <a:gd name="f4784" fmla="*/ 151089 f4171 1"/>
                <a:gd name="f4785" fmla="*/ 431017 f4170 1"/>
                <a:gd name="f4786" fmla="*/ 125060 f4171 1"/>
                <a:gd name="f4787" fmla="*/ 438601 f4170 1"/>
                <a:gd name="f4788" fmla="*/ 100316 f4171 1"/>
                <a:gd name="f4789" fmla="*/ 470047 f4170 1"/>
                <a:gd name="f4790" fmla="*/ 95213 f4171 1"/>
                <a:gd name="f4791" fmla="*/ 499842 f4170 1"/>
                <a:gd name="f4792" fmla="*/ 141959 f4171 1"/>
                <a:gd name="f4793" fmla="*/ 552451 f4170 1"/>
                <a:gd name="f4794" fmla="*/ 552931 f4170 1"/>
                <a:gd name="f4795" fmla="*/ 234585 f4171 1"/>
                <a:gd name="f4796" fmla="*/ 523058 f4170 1"/>
                <a:gd name="f4797" fmla="*/ 242790 f4171 1"/>
                <a:gd name="f4798" fmla="*/ 478199 f4170 1"/>
                <a:gd name="f4799" fmla="*/ 229159 f4171 1"/>
                <a:gd name="f4800" fmla="*/ 447312 f4170 1"/>
                <a:gd name="f4801" fmla="*/ 231938 f4171 1"/>
                <a:gd name="f4802" fmla="*/ 469706 f4170 1"/>
                <a:gd name="f4803" fmla="*/ 228084 f4171 1"/>
                <a:gd name="f4804" fmla="*/ 496670 f4170 1"/>
                <a:gd name="f4805" fmla="*/ 207403 f4171 1"/>
                <a:gd name="f4806" fmla="*/ 522280 f4170 1"/>
                <a:gd name="f4807" fmla="*/ 135484 f4171 1"/>
                <a:gd name="f4808" fmla="*/ 122028 f4171 1"/>
                <a:gd name="f4809" fmla="*/ 508990 f4170 1"/>
                <a:gd name="f4810" fmla="*/ 125829 f4171 1"/>
                <a:gd name="f4811" fmla="*/ 498558 f4170 1"/>
                <a:gd name="f4812" fmla="*/ 125209 f4171 1"/>
                <a:gd name="f4813" fmla="*/ 502708 f4170 1"/>
                <a:gd name="f4814" fmla="*/ 120578 f4171 1"/>
                <a:gd name="f4815" fmla="*/ 504438 f4170 1"/>
                <a:gd name="f4816" fmla="*/ 119914 f4171 1"/>
                <a:gd name="f4817" fmla="*/ 491996 f4170 1"/>
                <a:gd name="f4818" fmla="*/ 120001 f4171 1"/>
                <a:gd name="f4819" fmla="*/ 489523 f4170 1"/>
                <a:gd name="f4820" fmla="*/ 118254 f4171 1"/>
                <a:gd name="f4821" fmla="*/ 484464 f4170 1"/>
                <a:gd name="f4822" fmla="*/ 121076 f4171 1"/>
                <a:gd name="f4823" fmla="*/ 474722 f4170 1"/>
                <a:gd name="f4824" fmla="*/ 138009 f4171 1"/>
                <a:gd name="f4825" fmla="*/ 447696 f4170 1"/>
                <a:gd name="f4826" fmla="*/ 966701 f4171 1"/>
                <a:gd name="f4827" fmla="*/ 580603 f4170 1"/>
                <a:gd name="f4828" fmla="*/ 967881 f4171 1"/>
                <a:gd name="f4829" fmla="*/ 581101 f4170 1"/>
                <a:gd name="f4830" fmla="*/ 984133 f4171 1"/>
                <a:gd name="f4831" fmla="*/ 555666 f4170 1"/>
                <a:gd name="f4832" fmla="*/ 988877 f4171 1"/>
                <a:gd name="f4833" fmla="*/ 487190 f4170 1"/>
                <a:gd name="f4834" fmla="*/ 971996 f4171 1"/>
                <a:gd name="f4835" fmla="*/ 448352 f4170 1"/>
                <a:gd name="f4836" fmla="*/ 920532 f4171 1"/>
                <a:gd name="f4837" fmla="*/ 416180 f4170 1"/>
                <a:gd name="f4838" fmla="*/ 892494 f4171 1"/>
                <a:gd name="f4839" fmla="*/ 417736 f4170 1"/>
                <a:gd name="f4840" fmla="*/ 862367 f4171 1"/>
                <a:gd name="f4841" fmla="*/ 424647 f4170 1"/>
                <a:gd name="f4842" fmla="*/ 858112 f4171 1"/>
                <a:gd name="f4843" fmla="*/ 442279 f4170 1"/>
                <a:gd name="f4844" fmla="*/ 872004 f4171 1"/>
                <a:gd name="f4845" fmla="*/ 446770 f4170 1"/>
                <a:gd name="f4846" fmla="*/ 899195 f4171 1"/>
                <a:gd name="f4847" fmla="*/ 444193 f4170 1"/>
                <a:gd name="f4848" fmla="*/ 921118 f4171 1"/>
                <a:gd name="f4849" fmla="*/ 454957 f4170 1"/>
                <a:gd name="f4850" fmla="*/ 928824 f4171 1"/>
                <a:gd name="f4851" fmla="*/ 460864 f4170 1"/>
                <a:gd name="f4852" fmla="*/ 947575 f4171 1"/>
                <a:gd name="f4853" fmla="*/ 465967 f4170 1"/>
                <a:gd name="f4854" fmla="*/ 968458 f4171 1"/>
                <a:gd name="f4855" fmla="*/ 484630 f4170 1"/>
                <a:gd name="f4856" fmla="*/ 983277 f4171 1"/>
                <a:gd name="f4857" fmla="*/ 532564 f4170 1"/>
                <a:gd name="f4858" fmla="*/ 973220 f4171 1"/>
                <a:gd name="f4859" fmla="*/ 565496 f4170 1"/>
                <a:gd name="f4860" fmla="*/ 877474 f4171 1"/>
                <a:gd name="f4861" fmla="*/ 618506 f4170 1"/>
                <a:gd name="f4862" fmla="*/ 877343 f4171 1"/>
                <a:gd name="f4863" fmla="*/ 619188 f4170 1"/>
                <a:gd name="f4864" fmla="*/ 891655 f4171 1"/>
                <a:gd name="f4865" fmla="*/ 622001 f4170 1"/>
                <a:gd name="f4866" fmla="*/ 944421 f4171 1"/>
                <a:gd name="f4867" fmla="*/ 621206 f4170 1"/>
                <a:gd name="f4868" fmla="*/ 990494 f4171 1"/>
                <a:gd name="f4869" fmla="*/ 598218 f4170 1"/>
                <a:gd name="f4870" fmla="*/ 1029944 f4171 1"/>
                <a:gd name="f4871" fmla="*/ 503791 f4170 1"/>
                <a:gd name="f4872" fmla="*/ 1026117 f4171 1"/>
                <a:gd name="f4873" fmla="*/ 482122 f4170 1"/>
                <a:gd name="f4874" fmla="*/ 1009603 f4171 1"/>
                <a:gd name="f4875" fmla="*/ 447303 f4170 1"/>
                <a:gd name="f4876" fmla="*/ 998890 f4171 1"/>
                <a:gd name="f4877" fmla="*/ 433725 f4170 1"/>
                <a:gd name="f4878" fmla="*/ 975343 f4171 1"/>
                <a:gd name="f4879" fmla="*/ 407635 f4170 1"/>
                <a:gd name="f4880" fmla="*/ 933674 f4171 1"/>
                <a:gd name="f4881" fmla="*/ 392143 f4170 1"/>
                <a:gd name="f4882" fmla="*/ 887295 f4171 1"/>
                <a:gd name="f4883" fmla="*/ 391156 f4170 1"/>
                <a:gd name="f4884" fmla="*/ 835639 f4171 1"/>
                <a:gd name="f4885" fmla="*/ 403231 f4170 1"/>
                <a:gd name="f4886" fmla="*/ 840881 f4171 1"/>
                <a:gd name="f4887" fmla="*/ 412231 f4170 1"/>
                <a:gd name="f4888" fmla="*/ 864053 f4171 1"/>
                <a:gd name="f4889" fmla="*/ 403502 f4170 1"/>
                <a:gd name="f4890" fmla="*/ 888151 f4171 1"/>
                <a:gd name="f4891" fmla="*/ 397665 f4170 1"/>
                <a:gd name="f4892" fmla="*/ 971726 f4171 1"/>
                <a:gd name="f4893" fmla="*/ 420960 f4170 1"/>
                <a:gd name="f4894" fmla="*/ 987104 f4171 1"/>
                <a:gd name="f4895" fmla="*/ 440217 f4170 1"/>
                <a:gd name="f4896" fmla="*/ 996680 f4171 1"/>
                <a:gd name="f4897" fmla="*/ 454337 f4170 1"/>
                <a:gd name="f4898" fmla="*/ 1009428 f4171 1"/>
                <a:gd name="f4899" fmla="*/ 487181 f4170 1"/>
                <a:gd name="f4900" fmla="*/ 1010983 f4171 1"/>
                <a:gd name="f4901" fmla="*/ 530563 f4170 1"/>
                <a:gd name="f4902" fmla="*/ 992040 f4171 1"/>
                <a:gd name="f4903" fmla="*/ 576889 f4170 1"/>
                <a:gd name="f4904" fmla="*/ 898505 f4171 1"/>
                <a:gd name="f4905" fmla="*/ 620883 f4170 1"/>
                <a:gd name="f4906" fmla="*/ 840977 f4171 1"/>
                <a:gd name="f4907" fmla="*/ 257175 f4170 1"/>
                <a:gd name="f4908" fmla="*/ 863468 f4171 1"/>
                <a:gd name="f4909" fmla="*/ 242985 f4170 1"/>
                <a:gd name="f4910" fmla="*/ 864840 f4171 1"/>
                <a:gd name="f4911" fmla="*/ 239298 f4170 1"/>
                <a:gd name="f4912" fmla="*/ 861126 f4171 1"/>
                <a:gd name="f4913" fmla="*/ 838243 f4171 1"/>
                <a:gd name="f4914" fmla="*/ 237341 f4170 1"/>
                <a:gd name="f4915" fmla="*/ 819020 f4171 1"/>
                <a:gd name="f4916" fmla="*/ 237323 f4170 1"/>
                <a:gd name="f4917" fmla="*/ 799361 f4171 1"/>
                <a:gd name="f4918" fmla="*/ 247581 f4170 1"/>
                <a:gd name="f4919" fmla="*/ 785721 f4171 1"/>
                <a:gd name="f4920" fmla="*/ 257839 f4170 1"/>
                <a:gd name="f4921" fmla="*/ 748386 f4171 1"/>
                <a:gd name="f4922" fmla="*/ 270334 f4170 1"/>
                <a:gd name="f4923" fmla="*/ 737018 f4171 1"/>
                <a:gd name="f4924" fmla="*/ 274300 f4170 1"/>
                <a:gd name="f4925" fmla="*/ 751339 f4171 1"/>
                <a:gd name="f4926" fmla="*/ 277140 f4170 1"/>
                <a:gd name="f4927" fmla="*/ 797910 f4171 1"/>
                <a:gd name="f4928" fmla="*/ 266996 f4170 1"/>
                <a:gd name="f4929" fmla="*/ 826097 f4171 1"/>
                <a:gd name="f4930" fmla="*/ 266043 f4170 1"/>
                <a:gd name="f4931" fmla="*/ 818260 f4171 1"/>
                <a:gd name="f4932" fmla="*/ 275034 f4170 1"/>
                <a:gd name="f4933" fmla="*/ 747608 f4171 1"/>
                <a:gd name="f4934" fmla="*/ 306000 f4170 1"/>
                <a:gd name="f4935" fmla="*/ 693934 f4171 1"/>
                <a:gd name="f4936" fmla="*/ 314371 f4170 1"/>
                <a:gd name="f4937" fmla="*/ 690037 f4171 1"/>
                <a:gd name="f4938" fmla="*/ 316494 f4170 1"/>
                <a:gd name="f4939" fmla="*/ 693165 f4171 1"/>
                <a:gd name="f4940" fmla="*/ 320225 f4170 1"/>
                <a:gd name="f4941" fmla="*/ 711208 f4171 1"/>
                <a:gd name="f4942" fmla="*/ 321160 f4170 1"/>
                <a:gd name="f4943" fmla="*/ 737648 f4171 1"/>
                <a:gd name="f4944" fmla="*/ 316957 f4170 1"/>
                <a:gd name="f4945" fmla="*/ 741850 f4171 1"/>
                <a:gd name="f4946" fmla="*/ 318067 f4170 1"/>
                <a:gd name="f4947" fmla="*/ 741929 f4171 1"/>
                <a:gd name="f4948" fmla="*/ 319281 f4170 1"/>
                <a:gd name="f4949" fmla="*/ 718477 f4171 1"/>
                <a:gd name="f4950" fmla="*/ 334397 f4170 1"/>
                <a:gd name="f4951" fmla="*/ 712850 f4171 1"/>
                <a:gd name="f4952" fmla="*/ 343204 f4170 1"/>
                <a:gd name="f4953" fmla="*/ 723790 f4171 1"/>
                <a:gd name="f4954" fmla="*/ 342610 f4170 1"/>
                <a:gd name="f4955" fmla="*/ 762113 f4171 1"/>
                <a:gd name="f4956" fmla="*/ 319936 f4170 1"/>
                <a:gd name="f4957" fmla="*/ 846010 f4171 1"/>
                <a:gd name="f4958" fmla="*/ 272614 f4170 1"/>
                <a:gd name="f4959" fmla="*/ 861965 f4171 1"/>
                <a:gd name="f4960" fmla="*/ 263606 f4170 1"/>
                <a:gd name="f4961" fmla="*/ 103846 f4171 1"/>
                <a:gd name="f4962" fmla="*/ 388762 f4170 1"/>
                <a:gd name="f4963" fmla="*/ 90713 f4171 1"/>
                <a:gd name="f4964" fmla="*/ 393078 f4170 1"/>
                <a:gd name="f4965" fmla="*/ 53011 f4171 1"/>
                <a:gd name="f4966" fmla="*/ 422270 f4170 1"/>
                <a:gd name="f4967" fmla="*/ 37572 f4171 1"/>
                <a:gd name="f4968" fmla="*/ 462559 f4170 1"/>
                <a:gd name="f4969" fmla="*/ 38952 f4171 1"/>
                <a:gd name="f4970" fmla="*/ 513665 f4170 1"/>
                <a:gd name="f4971" fmla="*/ 53046 f4171 1"/>
                <a:gd name="f4972" fmla="*/ 552057 f4170 1"/>
                <a:gd name="f4973" fmla="*/ 82823 f4171 1"/>
                <a:gd name="f4974" fmla="*/ 587724 f4170 1"/>
                <a:gd name="f4975" fmla="*/ 152042 f4171 1"/>
                <a:gd name="f4976" fmla="*/ 606553 f4170 1"/>
                <a:gd name="f4977" fmla="*/ 158813 f4171 1"/>
                <a:gd name="f4978" fmla="*/ 605479 f4170 1"/>
                <a:gd name="f4979" fmla="*/ 108503 f4171 1"/>
                <a:gd name="f4980" fmla="*/ 586728 f4170 1"/>
                <a:gd name="f4981" fmla="*/ 72059 f4171 1"/>
                <a:gd name="f4982" fmla="*/ 559886 f4170 1"/>
                <a:gd name="f4983" fmla="*/ 50092 f4171 1"/>
                <a:gd name="f4984" fmla="*/ 515098 f4170 1"/>
                <a:gd name="f4985" fmla="*/ 51394 f4171 1"/>
                <a:gd name="f4986" fmla="*/ 465635 f4170 1"/>
                <a:gd name="f4987" fmla="*/ 74400 f4171 1"/>
                <a:gd name="f4988" fmla="*/ 424411 f4170 1"/>
                <a:gd name="f4989" fmla="*/ 256735 f4171 1"/>
                <a:gd name="f4990" fmla="*/ 341894 f4170 1"/>
                <a:gd name="f4991" fmla="*/ 250723 f4171 1"/>
                <a:gd name="f4992" fmla="*/ 340365 f4170 1"/>
                <a:gd name="f4993" fmla="*/ 239399 f4171 1"/>
                <a:gd name="f4994" fmla="*/ 345625 f4170 1"/>
                <a:gd name="f4995" fmla="*/ 230784 f4171 1"/>
                <a:gd name="f4996" fmla="*/ 358408 f4170 1"/>
                <a:gd name="f4997" fmla="*/ 220151 f4171 1"/>
                <a:gd name="f4998" fmla="*/ 387696 f4170 1"/>
                <a:gd name="f4999" fmla="*/ 214742 f4171 1"/>
                <a:gd name="f5000" fmla="*/ 402593 f4170 1"/>
                <a:gd name="f5001" fmla="*/ 209360 f4171 1"/>
                <a:gd name="f5002" fmla="*/ 401929 f4170 1"/>
                <a:gd name="f5003" fmla="*/ 208416 f4171 1"/>
                <a:gd name="f5004" fmla="*/ 402829 f4170 1"/>
                <a:gd name="f5005" fmla="*/ 208189 f4171 1"/>
                <a:gd name="f5006" fmla="*/ 409942 f4170 1"/>
                <a:gd name="f5007" fmla="*/ 181627 f4171 1"/>
                <a:gd name="f5008" fmla="*/ 442166 f4170 1"/>
                <a:gd name="f5009" fmla="*/ 159993 f4171 1"/>
                <a:gd name="f5010" fmla="*/ 471943 f4170 1"/>
                <a:gd name="f5011" fmla="*/ 157913 f4171 1"/>
                <a:gd name="f5012" fmla="*/ 488632 f4170 1"/>
                <a:gd name="f5013" fmla="*/ 175292 f4171 1"/>
                <a:gd name="f5014" fmla="*/ 502987 f4170 1"/>
                <a:gd name="f5015" fmla="*/ 203252 f4171 1"/>
                <a:gd name="f5016" fmla="*/ 494154 f4170 1"/>
                <a:gd name="f5017" fmla="*/ 204895 f4171 1"/>
                <a:gd name="f5018" fmla="*/ 451392 f4170 1"/>
                <a:gd name="f5019" fmla="*/ 198595 f4171 1"/>
                <a:gd name="f5020" fmla="*/ 456941 f4170 1"/>
                <a:gd name="f5021" fmla="*/ 192383 f4171 1"/>
                <a:gd name="f5022" fmla="*/ 458636 f4170 1"/>
                <a:gd name="f5023" fmla="*/ 191291 f4171 1"/>
                <a:gd name="f5024" fmla="*/ 452083 f4170 1"/>
                <a:gd name="f5025" fmla="*/ 200937 f4171 1"/>
                <a:gd name="f5026" fmla="*/ 432126 f4170 1"/>
                <a:gd name="f5027" fmla="*/ 214611 f4171 1"/>
                <a:gd name="f5028" fmla="*/ 412685 f4170 1"/>
                <a:gd name="f5029" fmla="*/ 217966 f4171 1"/>
                <a:gd name="f5030" fmla="*/ 416215 f4170 1"/>
                <a:gd name="f5031" fmla="*/ 218718 f4171 1"/>
                <a:gd name="f5032" fmla="*/ 415604 f4170 1"/>
                <a:gd name="f5033" fmla="*/ 216533 f4171 1"/>
                <a:gd name="f5034" fmla="*/ 409837 f4170 1"/>
                <a:gd name="f5035" fmla="*/ 217329 f4171 1"/>
                <a:gd name="f5036" fmla="*/ 409435 f4170 1"/>
                <a:gd name="f5037" fmla="*/ 223008 f4171 1"/>
                <a:gd name="f5038" fmla="*/ 413070 f4170 1"/>
                <a:gd name="f5039" fmla="*/ 223908 f4171 1"/>
                <a:gd name="f5040" fmla="*/ 412362 f4170 1"/>
                <a:gd name="f5041" fmla="*/ 221531 f4171 1"/>
                <a:gd name="f5042" fmla="*/ 402917 f4170 1"/>
                <a:gd name="f5043" fmla="*/ 222265 f4171 1"/>
                <a:gd name="f5044" fmla="*/ 402602 f4170 1"/>
                <a:gd name="f5045" fmla="*/ 228390 f4171 1"/>
                <a:gd name="f5046" fmla="*/ 410361 f4170 1"/>
                <a:gd name="f5047" fmla="*/ 223689 f4171 1"/>
                <a:gd name="f5048" fmla="*/ 398050 f4170 1"/>
                <a:gd name="f5049" fmla="*/ 224983 f4171 1"/>
                <a:gd name="f5050" fmla="*/ 397491 f4170 1"/>
                <a:gd name="f5051" fmla="*/ 406918 f4170 1"/>
                <a:gd name="f5052" fmla="*/ 233493 f4171 1"/>
                <a:gd name="f5053" fmla="*/ 405765 f4170 1"/>
                <a:gd name="f5054" fmla="*/ 225708 f4171 1"/>
                <a:gd name="f5055" fmla="*/ 395114 f4170 1"/>
                <a:gd name="f5056" fmla="*/ 864307 f4171 1"/>
                <a:gd name="f5057" fmla="*/ 309906 f4170 1"/>
                <a:gd name="f5058" fmla="*/ 847539 f4171 1"/>
                <a:gd name="f5059" fmla="*/ 300426 f4170 1"/>
                <a:gd name="f5060" fmla="*/ 813105 f4171 1"/>
                <a:gd name="f5061" fmla="*/ 321719 f4170 1"/>
                <a:gd name="f5062" fmla="*/ 808247 f4171 1"/>
                <a:gd name="f5063" fmla="*/ 328429 f4170 1"/>
                <a:gd name="f5064" fmla="*/ 841440 f4171 1"/>
                <a:gd name="f5065" fmla="*/ 322558 f4170 1"/>
                <a:gd name="f5066" fmla="*/ 884473 f4171 1"/>
                <a:gd name="f5067" fmla="*/ 313549 f4170 1"/>
                <a:gd name="f5068" fmla="*/ 943407 f4171 1"/>
                <a:gd name="f5069" fmla="*/ 313995 f4170 1"/>
                <a:gd name="f5070" fmla="*/ 968764 f4171 1"/>
                <a:gd name="f5071" fmla="*/ 314633 f4170 1"/>
                <a:gd name="f5072" fmla="*/ 973089 f4171 1"/>
                <a:gd name="f5073" fmla="*/ 311356 f4170 1"/>
                <a:gd name="f5074" fmla="*/ 974985 f4171 1"/>
                <a:gd name="f5075" fmla="*/ 294327 f4170 1"/>
                <a:gd name="f5076" fmla="*/ 959580 f4171 1"/>
                <a:gd name="f5077" fmla="*/ 289014 f4170 1"/>
                <a:gd name="f5078" fmla="*/ 948658 f4171 1"/>
                <a:gd name="f5079" fmla="*/ 286795 f4170 1"/>
                <a:gd name="f5080" fmla="*/ 935229 f4171 1"/>
                <a:gd name="f5081" fmla="*/ 287599 f4170 1"/>
                <a:gd name="f5082" fmla="*/ 922525 f4171 1"/>
                <a:gd name="f5083" fmla="*/ 281745 f4170 1"/>
                <a:gd name="f5084" fmla="*/ 913140 f4171 1"/>
                <a:gd name="f5085" fmla="*/ 277184 f4170 1"/>
                <a:gd name="f5086" fmla="*/ 897946 f4171 1"/>
                <a:gd name="f5087" fmla="*/ 281343 f4170 1"/>
                <a:gd name="f5088" fmla="*/ 887146 f4171 1"/>
                <a:gd name="f5089" fmla="*/ 297394 f4170 1"/>
                <a:gd name="f5090" fmla="*/ 880183 f4171 1"/>
                <a:gd name="f5091" fmla="*/ 306874 f4170 1"/>
                <a:gd name="f5092" fmla="*/ 749242 f4171 1"/>
                <a:gd name="f5093" fmla="*/ 421458 f4170 1"/>
                <a:gd name="f5094" fmla="*/ 733768 f4171 1"/>
                <a:gd name="f5095" fmla="*/ 398155 f4170 1"/>
                <a:gd name="f5096" fmla="*/ 707494 f4171 1"/>
                <a:gd name="f5097" fmla="*/ 388194 f4170 1"/>
                <a:gd name="f5098" fmla="*/ 680408 f4171 1"/>
                <a:gd name="f5099" fmla="*/ 398976 f4170 1"/>
                <a:gd name="f5100" fmla="*/ 649093 f4171 1"/>
                <a:gd name="f5101" fmla="*/ 413227 f4170 1"/>
                <a:gd name="f5102" fmla="*/ 627380 f4171 1"/>
                <a:gd name="f5103" fmla="*/ 429391 f4170 1"/>
                <a:gd name="f5104" fmla="*/ 630796 f4171 1"/>
                <a:gd name="f5105" fmla="*/ 437203 f4170 1"/>
                <a:gd name="f5106" fmla="*/ 633234 f4171 1"/>
                <a:gd name="f5107" fmla="*/ 437395 f4170 1"/>
                <a:gd name="f5108" fmla="*/ 653278 f4171 1"/>
                <a:gd name="f5109" fmla="*/ 437150 f4170 1"/>
                <a:gd name="f5110" fmla="*/ 687940 f4171 1"/>
                <a:gd name="f5111" fmla="*/ 425687 f4170 1"/>
                <a:gd name="f5112" fmla="*/ 713951 f4171 1"/>
                <a:gd name="f5113" fmla="*/ 420610 f4170 1"/>
                <a:gd name="f5114" fmla="*/ 668036 f4171 1"/>
                <a:gd name="f5115" fmla="*/ 326332 f4170 1"/>
                <a:gd name="f5116" fmla="*/ 631251 f4171 1"/>
                <a:gd name="f5117" fmla="*/ 343362 f4170 1"/>
                <a:gd name="f5118" fmla="*/ 631391 f4171 1"/>
                <a:gd name="f5119" fmla="*/ 346009 f4170 1"/>
                <a:gd name="f5120" fmla="*/ 661981 f4171 1"/>
                <a:gd name="f5121" fmla="*/ 372519 f4170 1"/>
                <a:gd name="f5122" fmla="*/ 674108 f4171 1"/>
                <a:gd name="f5123" fmla="*/ 374773 f4170 1"/>
                <a:gd name="f5124" fmla="*/ 688892 f4171 1"/>
                <a:gd name="f5125" fmla="*/ 349618 f4170 1"/>
                <a:gd name="f5126" fmla="*/ 415041 f4171 1"/>
                <a:gd name="f5127" fmla="*/ 90236 f4170 1"/>
                <a:gd name="f5128" fmla="*/ 359934 f4171 1"/>
                <a:gd name="f5129" fmla="*/ 376972 f4171 1"/>
                <a:gd name="f5130" fmla="*/ 140066 f4170 1"/>
                <a:gd name="f5131" fmla="*/ 381279 f4171 1"/>
                <a:gd name="f5132" fmla="*/ 135164 f4170 1"/>
                <a:gd name="f5133" fmla="*/ 402931 f4171 1"/>
                <a:gd name="f5134" fmla="*/ 115173 f4170 1"/>
                <a:gd name="f5135" fmla="*/ 634414 f4171 1"/>
                <a:gd name="f5136" fmla="*/ 272736 f4170 1"/>
                <a:gd name="f5137" fmla="*/ 602574 f4171 1"/>
                <a:gd name="f5138" fmla="*/ 314065 f4170 1"/>
                <a:gd name="f5139" fmla="*/ 606218 f4171 1"/>
                <a:gd name="f5140" fmla="*/ 319491 f4170 1"/>
                <a:gd name="f5141" fmla="*/ 622740 f4171 1"/>
                <a:gd name="f5142" fmla="*/ 324646 f4170 1"/>
                <a:gd name="f5143" fmla="*/ 659796 f4171 1"/>
                <a:gd name="f5144" fmla="*/ 311391 f4170 1"/>
                <a:gd name="f5145" fmla="*/ 668691 f4171 1"/>
                <a:gd name="f5146" fmla="*/ 307975 f4170 1"/>
                <a:gd name="f5147" fmla="*/ 340396 f4171 1"/>
                <a:gd name="f5148" fmla="*/ 214012 f4170 1"/>
                <a:gd name="f5149" fmla="*/ 371091 f4171 1"/>
                <a:gd name="f5150" fmla="*/ 201272 f4170 1"/>
                <a:gd name="f5151" fmla="*/ 369545 f4171 1"/>
                <a:gd name="f5152" fmla="*/ 188655 f4170 1"/>
                <a:gd name="f5153" fmla="*/ 364267 f4171 1"/>
                <a:gd name="f5154" fmla="*/ 186715 f4170 1"/>
                <a:gd name="f5155" fmla="*/ 331388 f4171 1"/>
                <a:gd name="f5156" fmla="*/ 187004 f4170 1"/>
                <a:gd name="f5157" fmla="*/ 315582 f4171 1"/>
                <a:gd name="f5158" fmla="*/ 192072 f4170 1"/>
                <a:gd name="f5159" fmla="*/ 313467 f4171 1"/>
                <a:gd name="f5160" fmla="*/ 204208 f4170 1"/>
                <a:gd name="f5161" fmla="*/ 812292 f4171 1"/>
                <a:gd name="f5162" fmla="*/ 384734 f4170 1"/>
                <a:gd name="f5163" fmla="*/ 812240 f4171 1"/>
                <a:gd name="f5164" fmla="*/ 379028 f4170 1"/>
                <a:gd name="f5165" fmla="*/ 811226 f4171 1"/>
                <a:gd name="f5166" fmla="*/ 377080 f4170 1"/>
                <a:gd name="f5167" fmla="*/ 809356 f4171 1"/>
                <a:gd name="f5168" fmla="*/ 378189 f4170 1"/>
                <a:gd name="f5169" fmla="*/ 806027 f4171 1"/>
                <a:gd name="f5170" fmla="*/ 380924 f4170 1"/>
                <a:gd name="f5171" fmla="*/ 771261 f4171 1"/>
                <a:gd name="f5172" fmla="*/ 767241 f4171 1"/>
                <a:gd name="f5173" fmla="*/ 411410 f4170 1"/>
                <a:gd name="f5174" fmla="*/ 768194 f4171 1"/>
                <a:gd name="f5175" fmla="*/ 413209 f4170 1"/>
                <a:gd name="f5176" fmla="*/ 783257 f4171 1"/>
                <a:gd name="f5177" fmla="*/ 418819 f4170 1"/>
                <a:gd name="f5178" fmla="*/ 791305 f4171 1"/>
                <a:gd name="f5179" fmla="*/ 415167 f4170 1"/>
                <a:gd name="f5180" fmla="*/ 323315 f4171 1"/>
                <a:gd name="f5181" fmla="*/ 147668 f4170 1"/>
                <a:gd name="f5182" fmla="*/ 322668 f4171 1"/>
                <a:gd name="f5183" fmla="*/ 145544 f4170 1"/>
                <a:gd name="f5184" fmla="*/ 313808 f4171 1"/>
                <a:gd name="f5185" fmla="*/ 146724 f4170 1"/>
                <a:gd name="f5186" fmla="*/ 267071 f4171 1"/>
                <a:gd name="f5187" fmla="*/ 167143 f4170 1"/>
                <a:gd name="f5188" fmla="*/ 231885 f4171 1"/>
                <a:gd name="f5189" fmla="*/ 190805 f4170 1"/>
                <a:gd name="f5190" fmla="*/ 255092 f4171 1"/>
                <a:gd name="f5191" fmla="*/ 190848 f4170 1"/>
                <a:gd name="f5192" fmla="*/ 308295 f4171 1"/>
                <a:gd name="f5193" fmla="*/ 156894 f4170 1"/>
                <a:gd name="f5194" fmla="*/ 934949 f4171 1"/>
                <a:gd name="f5195" fmla="*/ 537457 f4170 1"/>
                <a:gd name="f5196" fmla="*/ 918698 f4171 1"/>
                <a:gd name="f5197" fmla="*/ 549864 f4170 1"/>
                <a:gd name="f5198" fmla="*/ 923416 f4171 1"/>
                <a:gd name="f5199" fmla="*/ 571219 f4170 1"/>
                <a:gd name="f5200" fmla="*/ 922428 f4171 1"/>
                <a:gd name="f5201" fmla="*/ 582045 f4170 1"/>
                <a:gd name="f5202" fmla="*/ 928221 f4171 1"/>
                <a:gd name="f5203" fmla="*/ 585181 f4170 1"/>
                <a:gd name="f5204" fmla="*/ 946780 f4171 1"/>
                <a:gd name="f5205" fmla="*/ 573831 f4170 1"/>
                <a:gd name="f5206" fmla="*/ 950345 f4171 1"/>
                <a:gd name="f5207" fmla="*/ 562114 f4170 1"/>
                <a:gd name="f5208" fmla="*/ 449327 f4171 1"/>
                <a:gd name="f5209" fmla="*/ 79864 f4170 1"/>
                <a:gd name="f5210" fmla="*/ 464705 f4171 1"/>
                <a:gd name="f5211" fmla="*/ 73739 f4170 1"/>
                <a:gd name="f5212" fmla="*/ 474098 f4171 1"/>
                <a:gd name="f5213" fmla="*/ 58318 f4170 1"/>
                <a:gd name="f5214" fmla="*/ 470813 f4171 1"/>
                <a:gd name="f5215" fmla="*/ 34473 f4170 1"/>
                <a:gd name="f5216" fmla="*/ 905749 f4171 1"/>
                <a:gd name="f5217" fmla="*/ 552774 f4170 1"/>
                <a:gd name="f5218" fmla="*/ 821030 f4171 1"/>
                <a:gd name="f5219" fmla="*/ 550013 f4170 1"/>
                <a:gd name="f5220" fmla="*/ 831200 f4171 1"/>
                <a:gd name="f5221" fmla="*/ 560043 f4170 1"/>
                <a:gd name="f5222" fmla="*/ 852633 f4171 1"/>
                <a:gd name="f5223" fmla="*/ 569331 f4170 1"/>
                <a:gd name="f5224" fmla="*/ 858627 f4171 1"/>
                <a:gd name="f5225" fmla="*/ 561966 f4170 1"/>
                <a:gd name="f5226" fmla="*/ 865748 f4171 1"/>
                <a:gd name="f5227" fmla="*/ 554818 f4170 1"/>
                <a:gd name="f5228" fmla="*/ 887312 f4171 1"/>
                <a:gd name="f5229" fmla="*/ 555605 f4170 1"/>
                <a:gd name="f5230" fmla="*/ 948790 f4171 1"/>
                <a:gd name="f5231" fmla="*/ 495526 f4170 1"/>
                <a:gd name="f5232" fmla="*/ 941555 f4171 1"/>
                <a:gd name="f5233" fmla="*/ 525801 f4170 1"/>
                <a:gd name="f5234" fmla="*/ 954976 f4171 1"/>
                <a:gd name="f5235" fmla="*/ 533779 f4170 1"/>
                <a:gd name="f5236" fmla="*/ 961992 f4171 1"/>
                <a:gd name="f5237" fmla="*/ 542105 f4170 1"/>
                <a:gd name="f5238" fmla="*/ 966684 f4171 1"/>
                <a:gd name="f5239" fmla="*/ 541590 f4170 1"/>
                <a:gd name="f5240" fmla="*/ 969524 f4171 1"/>
                <a:gd name="f5241" fmla="*/ 532354 f4170 1"/>
                <a:gd name="f5242" fmla="*/ 74392 f4171 1"/>
                <a:gd name="f5243" fmla="*/ 510100 f4170 1"/>
                <a:gd name="f5244" fmla="*/ 73850 f4171 1"/>
                <a:gd name="f5245" fmla="*/ 516155 f4170 1"/>
                <a:gd name="f5246" fmla="*/ 92190 f4171 1"/>
                <a:gd name="f5247" fmla="*/ 549427 f4170 1"/>
                <a:gd name="f5248" fmla="*/ 107140 f4171 1"/>
                <a:gd name="f5249" fmla="*/ 546736 f4170 1"/>
                <a:gd name="f5250" fmla="*/ 96471 f4171 1"/>
                <a:gd name="f5251" fmla="*/ 531612 f4170 1"/>
                <a:gd name="f5252" fmla="*/ 89892 f4171 1"/>
                <a:gd name="f5253" fmla="*/ 519982 f4170 1"/>
                <a:gd name="f5254" fmla="*/ 168267 f4171 1"/>
                <a:gd name="f5255" fmla="*/ 575089 f4170 1"/>
                <a:gd name="f5256" fmla="*/ 141015 f4171 1"/>
                <a:gd name="f5257" fmla="*/ 566535 f4170 1"/>
                <a:gd name="f5258" fmla="*/ 119844 f4171 1"/>
                <a:gd name="f5259" fmla="*/ 574259 f4170 1"/>
                <a:gd name="f5260" fmla="*/ 131273 f4171 1"/>
                <a:gd name="f5261" fmla="*/ 579152 f4170 1"/>
                <a:gd name="f5262" fmla="*/ 154488 f4171 1"/>
                <a:gd name="f5263" fmla="*/ 585959 f4170 1"/>
                <a:gd name="f5264" fmla="*/ 481359 f4171 1"/>
                <a:gd name="f5265" fmla="*/ 263658 f4170 1"/>
                <a:gd name="f5266" fmla="*/ 520459 f4171 1"/>
                <a:gd name="f5267" fmla="*/ 279962 f4170 1"/>
                <a:gd name="f5268" fmla="*/ 521901 f4171 1"/>
                <a:gd name="f5269" fmla="*/ 275602 f4170 1"/>
                <a:gd name="f5270" fmla="*/ 517121 f4171 1"/>
                <a:gd name="f5271" fmla="*/ 263588 f4170 1"/>
                <a:gd name="f5272" fmla="*/ 510979 f4171 1"/>
                <a:gd name="f5273" fmla="*/ 259490 f4170 1"/>
                <a:gd name="f5274" fmla="*/ 391502 f4171 1"/>
                <a:gd name="f5275" fmla="*/ 74762 f4170 1"/>
                <a:gd name="f5276" fmla="*/ 387946 f4171 1"/>
                <a:gd name="f5277" fmla="*/ 71686 f4170 1"/>
                <a:gd name="f5278" fmla="*/ 381742 f4171 1"/>
                <a:gd name="f5279" fmla="*/ 58187 f4170 1"/>
                <a:gd name="f5280" fmla="*/ 384014 f4171 1"/>
                <a:gd name="f5281" fmla="*/ 45797 f4170 1"/>
                <a:gd name="f5282" fmla="*/ 388156 f4171 1"/>
                <a:gd name="f5283" fmla="*/ 31703 f4170 1"/>
                <a:gd name="f5284" fmla="*/ 368182 f4171 1"/>
                <a:gd name="f5285" fmla="*/ 77287 f4170 1"/>
                <a:gd name="f5286" fmla="*/ 409790 f4171 1"/>
                <a:gd name="f5287" fmla="*/ 28173 f4170 1"/>
                <a:gd name="f5288" fmla="*/ 435985 f4171 1"/>
                <a:gd name="f5289" fmla="*/ 28759 f4170 1"/>
                <a:gd name="f5290" fmla="*/ 458833 f4171 1"/>
                <a:gd name="f5291" fmla="*/ 26469 f4170 1"/>
                <a:gd name="f5292" fmla="*/ 458615 f4171 1"/>
                <a:gd name="f5293" fmla="*/ 25395 f4170 1"/>
                <a:gd name="f5294" fmla="*/ 457462 f4171 1"/>
                <a:gd name="f5295" fmla="*/ 24372 f4170 1"/>
                <a:gd name="f5296" fmla="*/ 423639 f4171 1"/>
                <a:gd name="f5297" fmla="*/ 17557 f4170 1"/>
                <a:gd name="f5298" fmla="*/ 871331 f4171 1"/>
                <a:gd name="f5299" fmla="*/ 586073 f4170 1"/>
                <a:gd name="f5300" fmla="*/ 888649 f4171 1"/>
                <a:gd name="f5301" fmla="*/ 588283 f4170 1"/>
                <a:gd name="f5302" fmla="*/ 903145 f4171 1"/>
                <a:gd name="f5303" fmla="*/ 574941 f4170 1"/>
                <a:gd name="f5304" fmla="*/ 570065 f4170 1"/>
                <a:gd name="f5305" fmla="*/ 134724 f4171 1"/>
                <a:gd name="f5306" fmla="*/ 358338 f4170 1"/>
                <a:gd name="f5307" fmla="*/ 134514 f4171 1"/>
                <a:gd name="f5308" fmla="*/ 357368 f4170 1"/>
                <a:gd name="f5309" fmla="*/ 119145 f4171 1"/>
                <a:gd name="f5310" fmla="*/ 359972 f4170 1"/>
                <a:gd name="f5311" fmla="*/ 74444 f4171 1"/>
                <a:gd name="f5312" fmla="*/ 379046 f4170 1"/>
                <a:gd name="f5313" fmla="*/ 73762 f4171 1"/>
                <a:gd name="f5314" fmla="*/ 384673 f4170 1"/>
                <a:gd name="f5315" fmla="*/ 922996 f4171 1"/>
                <a:gd name="f5316" fmla="*/ 482428 f4170 1"/>
                <a:gd name="f5317" fmla="*/ 923835 f4171 1"/>
                <a:gd name="f5318" fmla="*/ 480969 f4170 1"/>
                <a:gd name="f5319" fmla="*/ 913516 f4171 1"/>
                <a:gd name="f5320" fmla="*/ 474346 f4170 1"/>
                <a:gd name="f5321" fmla="*/ 886744 f4171 1"/>
                <a:gd name="f5322" fmla="*/ 464857 f4170 1"/>
                <a:gd name="f5323" fmla="*/ 867889 f4171 1"/>
                <a:gd name="f5324" fmla="*/ 461974 f4170 1"/>
                <a:gd name="f5325" fmla="*/ 862044 f4171 1"/>
                <a:gd name="f5326" fmla="*/ 463773 f4170 1"/>
                <a:gd name="f5327" fmla="*/ 862192 f4171 1"/>
                <a:gd name="f5328" fmla="*/ 465739 f4170 1"/>
                <a:gd name="f5329" fmla="*/ 236481 f4171 1"/>
                <a:gd name="f5330" fmla="*/ 383458 f4170 1"/>
                <a:gd name="f5331" fmla="*/ 235520 f4171 1"/>
                <a:gd name="f5332" fmla="*/ 384280 f4170 1"/>
                <a:gd name="f5333" fmla="*/ 275241 f4171 1"/>
                <a:gd name="f5334" fmla="*/ 434660 f4170 1"/>
                <a:gd name="f5335" fmla="*/ 275223 f4171 1"/>
                <a:gd name="f5336" fmla="*/ 431829 f4170 1"/>
                <a:gd name="f5337" fmla="*/ 253738 f4171 1"/>
                <a:gd name="f5338" fmla="*/ 400278 f4170 1"/>
                <a:gd name="f5339" fmla="*/ 242755 f4171 1"/>
                <a:gd name="f5340" fmla="*/ 390239 f4170 1"/>
                <a:gd name="f5341" fmla="*/ 242597 f4171 1"/>
                <a:gd name="f5342" fmla="*/ 386254 f4170 1"/>
                <a:gd name="f5343" fmla="*/ 246346 f4171 1"/>
                <a:gd name="f5344" fmla="*/ 387285 f4170 1"/>
                <a:gd name="f5345" fmla="*/ 251309 f4171 1"/>
                <a:gd name="f5346" fmla="*/ 392633 f4170 1"/>
                <a:gd name="f5347" fmla="*/ 245673 f4171 1"/>
                <a:gd name="f5348" fmla="*/ 383790 f4170 1"/>
                <a:gd name="f5349" fmla="*/ 239303 f4171 1"/>
                <a:gd name="f5350" fmla="*/ 386045 f4170 1"/>
                <a:gd name="f5351" fmla="*/ 414150 f4171 1"/>
                <a:gd name="f5352" fmla="*/ 137130 f4170 1"/>
                <a:gd name="f5353" fmla="*/ 413328 f4171 1"/>
                <a:gd name="f5354" fmla="*/ 136309 f4170 1"/>
                <a:gd name="f5355" fmla="*/ 381734 f4171 1"/>
                <a:gd name="f5356" fmla="*/ 148602 f4170 1"/>
                <a:gd name="f5357" fmla="*/ 386251 f4171 1"/>
                <a:gd name="f5358" fmla="*/ 154474 f4170 1"/>
                <a:gd name="f5359" fmla="*/ 401839 f4171 1"/>
                <a:gd name="f5360" fmla="*/ 154107 f4170 1"/>
                <a:gd name="f5361" fmla="*/ 530804 f4171 1"/>
                <a:gd name="f5362" fmla="*/ 244217 f4170 1"/>
                <a:gd name="f5363" fmla="*/ 532587 f4171 1"/>
                <a:gd name="f5364" fmla="*/ 243326 f4170 1"/>
                <a:gd name="f5365" fmla="*/ 565650 f4171 1"/>
                <a:gd name="f5366" fmla="*/ 222906 f4170 1"/>
                <a:gd name="f5367" fmla="*/ 798268 f4171 1"/>
                <a:gd name="f5368" fmla="*/ 563556 f4170 1"/>
                <a:gd name="f5369" fmla="*/ 797534 f4171 1"/>
                <a:gd name="f5370" fmla="*/ 564307 f4170 1"/>
                <a:gd name="f5371" fmla="*/ 839422 f4171 1"/>
                <a:gd name="f5372" fmla="*/ 602691 f4170 1"/>
                <a:gd name="f5373" fmla="*/ 835883 f4171 1"/>
                <a:gd name="f5374" fmla="*/ 597379 f4170 1"/>
                <a:gd name="f5375" fmla="*/ 806639 f4171 1"/>
                <a:gd name="f5376" fmla="*/ 571262 f4170 1"/>
                <a:gd name="f5377" fmla="*/ 907837 f4171 1"/>
                <a:gd name="f5378" fmla="*/ 529812 f4170 1"/>
                <a:gd name="f5379" fmla="*/ 907085 f4171 1"/>
                <a:gd name="f5380" fmla="*/ 527758 f4170 1"/>
                <a:gd name="f5381" fmla="*/ 868754 f4171 1"/>
                <a:gd name="f5382" fmla="*/ 533315 f4170 1"/>
                <a:gd name="f5383" fmla="*/ 872712 f4171 1"/>
                <a:gd name="f5384" fmla="*/ 535701 f4170 1"/>
                <a:gd name="f5385" fmla="*/ 903809 f4171 1"/>
                <a:gd name="f5386" fmla="*/ 533080 f4170 1"/>
                <a:gd name="f5387" fmla="*/ 138481 f4171 1"/>
                <a:gd name="f5388" fmla="*/ 488029 f4170 1"/>
                <a:gd name="f5389" fmla="*/ 161452 f4171 1"/>
                <a:gd name="f5390" fmla="*/ 515631 f4170 1"/>
                <a:gd name="f5391" fmla="*/ 899431 f4171 1"/>
                <a:gd name="f5392" fmla="*/ 258171 f4170 1"/>
                <a:gd name="f5393" fmla="*/ 929296 f4171 1"/>
                <a:gd name="f5394" fmla="*/ 256441 f4170 1"/>
                <a:gd name="f5395" fmla="*/ 929541 f4171 1"/>
                <a:gd name="f5396" fmla="*/ 255034 f4170 1"/>
                <a:gd name="f5397" fmla="*/ 900323 f4171 1"/>
                <a:gd name="f5398" fmla="*/ 247389 f4170 1"/>
                <a:gd name="f5399" fmla="*/ 872284 f4171 1"/>
                <a:gd name="f5400" fmla="*/ 602123 f4170 1"/>
                <a:gd name="f5401" fmla="*/ 950825 f4171 1"/>
                <a:gd name="f5402" fmla="*/ 593237 f4170 1"/>
                <a:gd name="f5403" fmla="*/ 200666 f4171 1"/>
                <a:gd name="f5404" fmla="*/ 577588 f4170 1"/>
                <a:gd name="f5405" fmla="*/ 211011 f4171 1"/>
                <a:gd name="f5406" fmla="*/ 580961 f4170 1"/>
                <a:gd name="f5407" fmla="*/ 217259 f4171 1"/>
                <a:gd name="f5408" fmla="*/ 577274 f4170 1"/>
                <a:gd name="f5409" fmla="*/ 229316 f4171 1"/>
                <a:gd name="f5410" fmla="*/ 566064 f4170 1"/>
                <a:gd name="f5411" fmla="*/ 228513 f4171 1"/>
                <a:gd name="f5412" fmla="*/ 565181 f4170 1"/>
                <a:gd name="f5413" fmla="*/ 84763 f4171 1"/>
                <a:gd name="f5414" fmla="*/ 490056 f4170 1"/>
                <a:gd name="f5415" fmla="*/ 87402 f4171 1"/>
                <a:gd name="f5416" fmla="*/ 468728 f4170 1"/>
                <a:gd name="f5417" fmla="*/ 86074 f4171 1"/>
                <a:gd name="f5418" fmla="*/ 466570 f4170 1"/>
                <a:gd name="f5419" fmla="*/ 84012 f4171 1"/>
                <a:gd name="f5420" fmla="*/ 468002 f4170 1"/>
                <a:gd name="f5421" fmla="*/ 79092 f4171 1"/>
                <a:gd name="f5422" fmla="*/ 480392 f4170 1"/>
                <a:gd name="f5423" fmla="*/ 285516 f4171 1"/>
                <a:gd name="f5424" fmla="*/ 360190 f4170 1"/>
                <a:gd name="f5425" fmla="*/ 279950 f4171 1"/>
                <a:gd name="f5426" fmla="*/ 354502 f4170 1"/>
                <a:gd name="f5427" fmla="*/ 274918 f4171 1"/>
                <a:gd name="f5428" fmla="*/ 354091 f4170 1"/>
                <a:gd name="f5429" fmla="*/ 272288 f4171 1"/>
                <a:gd name="f5430" fmla="*/ 358478 f4170 1"/>
                <a:gd name="f5431" fmla="*/ 273249 f4171 1"/>
                <a:gd name="f5432" fmla="*/ 358923 f4170 1"/>
                <a:gd name="f5433" fmla="*/ 277233 f4171 1"/>
                <a:gd name="f5434" fmla="*/ 355865 f4170 1"/>
                <a:gd name="f5435" fmla="*/ 276447 f4171 1"/>
                <a:gd name="f5436" fmla="*/ 363510 f4170 1"/>
                <a:gd name="f5437" fmla="*/ 312366 f4171 1"/>
                <a:gd name="f5438" fmla="*/ 337377 f4170 1"/>
                <a:gd name="f5439" fmla="*/ 306399 f4171 1"/>
                <a:gd name="f5440" fmla="*/ 330352 f4170 1"/>
                <a:gd name="f5441" fmla="*/ 301366 f4171 1"/>
                <a:gd name="f5442" fmla="*/ 330238 f4170 1"/>
                <a:gd name="f5443" fmla="*/ 299618 f4171 1"/>
                <a:gd name="f5444" fmla="*/ 333934 f4170 1"/>
                <a:gd name="f5445" fmla="*/ 305429 f4171 1"/>
                <a:gd name="f5446" fmla="*/ 332405 f4170 1"/>
                <a:gd name="f5447" fmla="*/ 303279 f4171 1"/>
                <a:gd name="f5448" fmla="*/ 339701 f4170 1"/>
                <a:gd name="f5449" fmla="*/ 252890 f4171 1"/>
                <a:gd name="f5450" fmla="*/ 377884 f4170 1"/>
                <a:gd name="f5451" fmla="*/ 254105 f4171 1"/>
                <a:gd name="f5452" fmla="*/ 378985 f4170 1"/>
                <a:gd name="f5453" fmla="*/ 252873 f4171 1"/>
                <a:gd name="f5454" fmla="*/ 387014 f4170 1"/>
                <a:gd name="f5455" fmla="*/ 261331 f4171 1"/>
                <a:gd name="f5456" fmla="*/ 383179 f4170 1"/>
                <a:gd name="f5457" fmla="*/ 255179 f4171 1"/>
                <a:gd name="f5458" fmla="*/ 377019 f4170 1"/>
                <a:gd name="f5459" fmla="*/ 250461 f4171 1"/>
                <a:gd name="f5460" fmla="*/ 377176 f4170 1"/>
                <a:gd name="f5461" fmla="*/ 248338 f4171 1"/>
                <a:gd name="f5462" fmla="*/ 380933 f4170 1"/>
                <a:gd name="f5463" fmla="*/ 249282 f4171 1"/>
                <a:gd name="f5464" fmla="*/ 381352 f4170 1"/>
                <a:gd name="f5465" fmla="*/ 268434 f4171 1"/>
                <a:gd name="f5466" fmla="*/ 359098 f4170 1"/>
                <a:gd name="f5467" fmla="*/ 262816 f4171 1"/>
                <a:gd name="f5468" fmla="*/ 360033 f4170 1"/>
                <a:gd name="f5469" fmla="*/ 262012 f4171 1"/>
                <a:gd name="f5470" fmla="*/ 365406 f4170 1"/>
                <a:gd name="f5471" fmla="*/ 266896 f4171 1"/>
                <a:gd name="f5472" fmla="*/ 366647 f4170 1"/>
                <a:gd name="f5473" fmla="*/ 269570 f4171 1"/>
                <a:gd name="f5474" fmla="*/ 365852 f4170 1"/>
                <a:gd name="f5475" fmla="*/ 273056 f4171 1"/>
                <a:gd name="f5476" fmla="*/ 366874 f4170 1"/>
                <a:gd name="f5477" fmla="*/ 270837 f4171 1"/>
                <a:gd name="f5478" fmla="*/ 370273 f4170 1"/>
                <a:gd name="f5479" fmla="*/ 267001 f4171 1"/>
                <a:gd name="f5480" fmla="*/ 371418 f4170 1"/>
                <a:gd name="f5481" fmla="*/ 273921 f4171 1"/>
                <a:gd name="f5482" fmla="*/ 370247 f4170 1"/>
                <a:gd name="f5483" fmla="*/ 274655 f4171 1"/>
                <a:gd name="f5484" fmla="*/ 365240 f4170 1"/>
                <a:gd name="f5485" fmla="*/ 269072 f4171 1"/>
                <a:gd name="f5486" fmla="*/ 363764 f4170 1"/>
                <a:gd name="f5487" fmla="*/ 263803 f4171 1"/>
                <a:gd name="f5488" fmla="*/ 363580 f4170 1"/>
                <a:gd name="f5489" fmla="*/ 267893 f4171 1"/>
                <a:gd name="f5490" fmla="*/ 359928 f4170 1"/>
                <a:gd name="f5491" fmla="*/ 287430 f4171 1"/>
                <a:gd name="f5492" fmla="*/ 357464 f4170 1"/>
                <a:gd name="f5493" fmla="*/ 288924 f4171 1"/>
                <a:gd name="f5494" fmla="*/ 356075 f4170 1"/>
                <a:gd name="f5495" fmla="*/ 284974 f4171 1"/>
                <a:gd name="f5496" fmla="*/ 351208 f4170 1"/>
                <a:gd name="f5497" fmla="*/ 284765 f4171 1"/>
                <a:gd name="f5498" fmla="*/ 346892 f4170 1"/>
                <a:gd name="f5499" fmla="*/ 288504 f4171 1"/>
                <a:gd name="f5500" fmla="*/ 347975 f4170 1"/>
                <a:gd name="f5501" fmla="*/ 292908 f4171 1"/>
                <a:gd name="f5502" fmla="*/ 352405 f4170 1"/>
                <a:gd name="f5503" fmla="*/ 294289 f4171 1"/>
                <a:gd name="f5504" fmla="*/ 350972 f4170 1"/>
                <a:gd name="f5505" fmla="*/ 287316 f4171 1"/>
                <a:gd name="f5506" fmla="*/ 344367 f4170 1"/>
                <a:gd name="f5507" fmla="*/ 282222 f4171 1"/>
                <a:gd name="f5508" fmla="*/ 347626 f4170 1"/>
                <a:gd name="f5509" fmla="*/ 279636 f4171 1"/>
                <a:gd name="f5510" fmla="*/ 348989 f4170 1"/>
                <a:gd name="f5511" fmla="*/ 237154 f4171 1"/>
                <a:gd name="f5512" fmla="*/ 392108 f4170 1"/>
                <a:gd name="f5513" fmla="*/ 231265 f4171 1"/>
                <a:gd name="f5514" fmla="*/ 392938 f4170 1"/>
                <a:gd name="f5515" fmla="*/ 233170 f4171 1"/>
                <a:gd name="f5516" fmla="*/ 400881 f4170 1"/>
                <a:gd name="f5517" fmla="*/ 238849 f4171 1"/>
                <a:gd name="f5518" fmla="*/ 401728 f4170 1"/>
                <a:gd name="f5519" fmla="*/ 241558 f4171 1"/>
                <a:gd name="f5520" fmla="*/ 396774 f4170 1"/>
                <a:gd name="f5521" fmla="*/ 236385 f4171 1"/>
                <a:gd name="f5522" fmla="*/ 400234 f4170 1"/>
                <a:gd name="f5523" fmla="*/ 232392 f4171 1"/>
                <a:gd name="f5524" fmla="*/ 395402 f4170 1"/>
                <a:gd name="f5525" fmla="*/ 297233 f4171 1"/>
                <a:gd name="f5526" fmla="*/ 336983 f4170 1"/>
                <a:gd name="f5527" fmla="*/ 291641 f4171 1"/>
                <a:gd name="f5528" fmla="*/ 338486 f4170 1"/>
                <a:gd name="f5529" fmla="*/ 293590 f4171 1"/>
                <a:gd name="f5530" fmla="*/ 345896 f4170 1"/>
                <a:gd name="f5531" fmla="*/ 299706 f4171 1"/>
                <a:gd name="f5532" fmla="*/ 346385 f4170 1"/>
                <a:gd name="f5533" fmla="*/ 301514 f4171 1"/>
                <a:gd name="f5534" fmla="*/ 342217 f4170 1"/>
                <a:gd name="f5535" fmla="*/ 296753 f4171 1"/>
                <a:gd name="f5536" fmla="*/ 345144 f4170 1"/>
                <a:gd name="f5537" fmla="*/ 293135 f4171 1"/>
                <a:gd name="f5538" fmla="*/ 340732 f4170 1"/>
                <a:gd name="f5539" fmla="*/ 931804 f4171 1"/>
                <a:gd name="f5540" fmla="*/ 257087 f4170 1"/>
                <a:gd name="f5541" fmla="*/ 934836 f4171 1"/>
                <a:gd name="f5542" fmla="*/ 254169 f4170 1"/>
                <a:gd name="f5543" fmla="*/ 938899 f4171 1"/>
                <a:gd name="f5544" fmla="*/ 249128 f4170 1"/>
                <a:gd name="f5545" fmla="*/ 940638 f4171 1"/>
                <a:gd name="f5546" fmla="*/ 246978 f4170 1"/>
                <a:gd name="f5547" fmla="*/ 937815 f4171 1"/>
                <a:gd name="f5548" fmla="*/ 246367 f4170 1"/>
                <a:gd name="f5549" fmla="*/ 805791 f4171 1"/>
                <a:gd name="f5550" fmla="*/ 368115 f4170 1"/>
                <a:gd name="f5551" fmla="*/ 797167 f4171 1"/>
                <a:gd name="f5552" fmla="*/ 374895 f4170 1"/>
                <a:gd name="f5553" fmla="*/ 798670 f4171 1"/>
                <a:gd name="f5554" fmla="*/ 376311 f4170 1"/>
                <a:gd name="f5555" fmla="*/ 799955 f4171 1"/>
                <a:gd name="f5556" fmla="*/ 375158 f4170 1"/>
                <a:gd name="f5557" fmla="*/ 804918 f4171 1"/>
                <a:gd name="f5558" fmla="*/ 369758 f4170 1"/>
                <a:gd name="f5559" fmla="*/ 946492 f4171 1"/>
                <a:gd name="f5560" fmla="*/ 256153 f4170 1"/>
                <a:gd name="f5561" fmla="*/ 945338 f4171 1"/>
                <a:gd name="f5562" fmla="*/ 255296 f4170 1"/>
                <a:gd name="f5563" fmla="*/ 943713 f4171 1"/>
                <a:gd name="f5564" fmla="*/ 258232 f4170 1"/>
                <a:gd name="f5565" fmla="*/ 940026 f4171 1"/>
                <a:gd name="f5566" fmla="*/ 262243 f4170 1"/>
                <a:gd name="f5567" fmla="*/ 937999 f4171 1"/>
                <a:gd name="f5568" fmla="*/ 263999 f4170 1"/>
                <a:gd name="f5569" fmla="*/ 940742 f4171 1"/>
                <a:gd name="f5570" fmla="*/ 264811 f4170 1"/>
                <a:gd name="f5571" fmla="*/ 263445 f4171 1"/>
                <a:gd name="f5572" fmla="*/ 380452 f4170 1"/>
                <a:gd name="f5573" fmla="*/ 265079 f4171 1"/>
                <a:gd name="f5574" fmla="*/ 378854 f4170 1"/>
                <a:gd name="f5575" fmla="*/ 254507 f4171 1"/>
                <a:gd name="f5576" fmla="*/ 367879 f4170 1"/>
                <a:gd name="f5577" fmla="*/ 253091 f4171 1"/>
                <a:gd name="f5578" fmla="*/ 369225 f4170 1"/>
                <a:gd name="f5579" fmla="+- f4172 0 f1"/>
                <a:gd name="f5580" fmla="*/ f4175 1 1058048"/>
                <a:gd name="f5581" fmla="*/ f4176 1 693609"/>
                <a:gd name="f5582" fmla="*/ f4177 1 1058048"/>
                <a:gd name="f5583" fmla="*/ f4178 1 693609"/>
                <a:gd name="f5584" fmla="*/ f4179 1 1058048"/>
                <a:gd name="f5585" fmla="*/ f4180 1 693609"/>
                <a:gd name="f5586" fmla="*/ f4181 1 1058048"/>
                <a:gd name="f5587" fmla="*/ f4182 1 693609"/>
                <a:gd name="f5588" fmla="*/ f4183 1 1058048"/>
                <a:gd name="f5589" fmla="*/ f4184 1 693609"/>
                <a:gd name="f5590" fmla="*/ f4185 1 1058048"/>
                <a:gd name="f5591" fmla="*/ f4186 1 693609"/>
                <a:gd name="f5592" fmla="*/ f4187 1 1058048"/>
                <a:gd name="f5593" fmla="*/ f4188 1 693609"/>
                <a:gd name="f5594" fmla="*/ f4189 1 1058048"/>
                <a:gd name="f5595" fmla="*/ f4190 1 693609"/>
                <a:gd name="f5596" fmla="*/ f4191 1 1058048"/>
                <a:gd name="f5597" fmla="*/ f4192 1 693609"/>
                <a:gd name="f5598" fmla="*/ f4193 1 1058048"/>
                <a:gd name="f5599" fmla="*/ f4194 1 693609"/>
                <a:gd name="f5600" fmla="*/ f4195 1 1058048"/>
                <a:gd name="f5601" fmla="*/ f4196 1 693609"/>
                <a:gd name="f5602" fmla="*/ f4197 1 1058048"/>
                <a:gd name="f5603" fmla="*/ f4198 1 693609"/>
                <a:gd name="f5604" fmla="*/ f4199 1 1058048"/>
                <a:gd name="f5605" fmla="*/ f4200 1 693609"/>
                <a:gd name="f5606" fmla="*/ f4201 1 1058048"/>
                <a:gd name="f5607" fmla="*/ f4202 1 693609"/>
                <a:gd name="f5608" fmla="*/ f4203 1 1058048"/>
                <a:gd name="f5609" fmla="*/ f4204 1 693609"/>
                <a:gd name="f5610" fmla="*/ f4205 1 1058048"/>
                <a:gd name="f5611" fmla="*/ f4206 1 693609"/>
                <a:gd name="f5612" fmla="*/ f4207 1 1058048"/>
                <a:gd name="f5613" fmla="*/ f4208 1 693609"/>
                <a:gd name="f5614" fmla="*/ f4209 1 1058048"/>
                <a:gd name="f5615" fmla="*/ f4210 1 693609"/>
                <a:gd name="f5616" fmla="*/ f4211 1 1058048"/>
                <a:gd name="f5617" fmla="*/ f4212 1 693609"/>
                <a:gd name="f5618" fmla="*/ f4213 1 1058048"/>
                <a:gd name="f5619" fmla="*/ f4214 1 693609"/>
                <a:gd name="f5620" fmla="*/ f4215 1 1058048"/>
                <a:gd name="f5621" fmla="*/ f4216 1 693609"/>
                <a:gd name="f5622" fmla="*/ f4217 1 1058048"/>
                <a:gd name="f5623" fmla="*/ f4218 1 693609"/>
                <a:gd name="f5624" fmla="*/ f4219 1 1058048"/>
                <a:gd name="f5625" fmla="*/ f4220 1 693609"/>
                <a:gd name="f5626" fmla="*/ f4221 1 1058048"/>
                <a:gd name="f5627" fmla="*/ f4222 1 693609"/>
                <a:gd name="f5628" fmla="*/ f4223 1 1058048"/>
                <a:gd name="f5629" fmla="*/ f4224 1 693609"/>
                <a:gd name="f5630" fmla="*/ f4225 1 1058048"/>
                <a:gd name="f5631" fmla="*/ f4226 1 693609"/>
                <a:gd name="f5632" fmla="*/ f4227 1 1058048"/>
                <a:gd name="f5633" fmla="*/ f4228 1 693609"/>
                <a:gd name="f5634" fmla="*/ f4229 1 1058048"/>
                <a:gd name="f5635" fmla="*/ f4230 1 693609"/>
                <a:gd name="f5636" fmla="*/ f4231 1 1058048"/>
                <a:gd name="f5637" fmla="*/ f4232 1 693609"/>
                <a:gd name="f5638" fmla="*/ f4233 1 1058048"/>
                <a:gd name="f5639" fmla="*/ f4234 1 693609"/>
                <a:gd name="f5640" fmla="*/ f4235 1 1058048"/>
                <a:gd name="f5641" fmla="*/ f4236 1 693609"/>
                <a:gd name="f5642" fmla="*/ f4237 1 1058048"/>
                <a:gd name="f5643" fmla="*/ f4238 1 693609"/>
                <a:gd name="f5644" fmla="*/ f4239 1 1058048"/>
                <a:gd name="f5645" fmla="*/ f4240 1 693609"/>
                <a:gd name="f5646" fmla="*/ f4241 1 1058048"/>
                <a:gd name="f5647" fmla="*/ f4242 1 693609"/>
                <a:gd name="f5648" fmla="*/ f4243 1 1058048"/>
                <a:gd name="f5649" fmla="*/ f4244 1 693609"/>
                <a:gd name="f5650" fmla="*/ f4245 1 1058048"/>
                <a:gd name="f5651" fmla="*/ f4246 1 693609"/>
                <a:gd name="f5652" fmla="*/ f4247 1 1058048"/>
                <a:gd name="f5653" fmla="*/ f4248 1 693609"/>
                <a:gd name="f5654" fmla="*/ f4249 1 1058048"/>
                <a:gd name="f5655" fmla="*/ f4250 1 693609"/>
                <a:gd name="f5656" fmla="*/ f4251 1 1058048"/>
                <a:gd name="f5657" fmla="*/ f4252 1 693609"/>
                <a:gd name="f5658" fmla="*/ f4253 1 1058048"/>
                <a:gd name="f5659" fmla="*/ f4254 1 693609"/>
                <a:gd name="f5660" fmla="*/ f4255 1 1058048"/>
                <a:gd name="f5661" fmla="*/ f4256 1 693609"/>
                <a:gd name="f5662" fmla="*/ f4257 1 1058048"/>
                <a:gd name="f5663" fmla="*/ f4258 1 693609"/>
                <a:gd name="f5664" fmla="*/ f4259 1 1058048"/>
                <a:gd name="f5665" fmla="*/ f4260 1 693609"/>
                <a:gd name="f5666" fmla="*/ f4261 1 1058048"/>
                <a:gd name="f5667" fmla="*/ f4262 1 693609"/>
                <a:gd name="f5668" fmla="*/ f4263 1 1058048"/>
                <a:gd name="f5669" fmla="*/ f4264 1 693609"/>
                <a:gd name="f5670" fmla="*/ f4265 1 1058048"/>
                <a:gd name="f5671" fmla="*/ f4266 1 693609"/>
                <a:gd name="f5672" fmla="*/ f4267 1 1058048"/>
                <a:gd name="f5673" fmla="*/ f4268 1 693609"/>
                <a:gd name="f5674" fmla="*/ f4269 1 1058048"/>
                <a:gd name="f5675" fmla="*/ f4270 1 693609"/>
                <a:gd name="f5676" fmla="*/ f4271 1 1058048"/>
                <a:gd name="f5677" fmla="*/ f4272 1 693609"/>
                <a:gd name="f5678" fmla="*/ f4273 1 1058048"/>
                <a:gd name="f5679" fmla="*/ f4274 1 693609"/>
                <a:gd name="f5680" fmla="*/ f4275 1 1058048"/>
                <a:gd name="f5681" fmla="*/ f4276 1 693609"/>
                <a:gd name="f5682" fmla="*/ f4277 1 1058048"/>
                <a:gd name="f5683" fmla="*/ f4278 1 693609"/>
                <a:gd name="f5684" fmla="*/ f4279 1 1058048"/>
                <a:gd name="f5685" fmla="*/ f4280 1 693609"/>
                <a:gd name="f5686" fmla="*/ f4281 1 1058048"/>
                <a:gd name="f5687" fmla="*/ f4282 1 693609"/>
                <a:gd name="f5688" fmla="*/ f4283 1 1058048"/>
                <a:gd name="f5689" fmla="*/ f4284 1 693609"/>
                <a:gd name="f5690" fmla="*/ f4285 1 1058048"/>
                <a:gd name="f5691" fmla="*/ f4286 1 693609"/>
                <a:gd name="f5692" fmla="*/ f4287 1 1058048"/>
                <a:gd name="f5693" fmla="*/ f4288 1 693609"/>
                <a:gd name="f5694" fmla="*/ f4289 1 1058048"/>
                <a:gd name="f5695" fmla="*/ f4290 1 693609"/>
                <a:gd name="f5696" fmla="*/ f4291 1 1058048"/>
                <a:gd name="f5697" fmla="*/ f4292 1 693609"/>
                <a:gd name="f5698" fmla="*/ f4293 1 1058048"/>
                <a:gd name="f5699" fmla="*/ f4294 1 693609"/>
                <a:gd name="f5700" fmla="*/ f4295 1 1058048"/>
                <a:gd name="f5701" fmla="*/ f4296 1 693609"/>
                <a:gd name="f5702" fmla="*/ f4297 1 1058048"/>
                <a:gd name="f5703" fmla="*/ f4298 1 693609"/>
                <a:gd name="f5704" fmla="*/ f4299 1 1058048"/>
                <a:gd name="f5705" fmla="*/ f4300 1 693609"/>
                <a:gd name="f5706" fmla="*/ f4301 1 1058048"/>
                <a:gd name="f5707" fmla="*/ f4302 1 693609"/>
                <a:gd name="f5708" fmla="*/ f4303 1 1058048"/>
                <a:gd name="f5709" fmla="*/ f4304 1 693609"/>
                <a:gd name="f5710" fmla="*/ f4305 1 1058048"/>
                <a:gd name="f5711" fmla="*/ f4306 1 693609"/>
                <a:gd name="f5712" fmla="*/ f4307 1 1058048"/>
                <a:gd name="f5713" fmla="*/ f4308 1 693609"/>
                <a:gd name="f5714" fmla="*/ f4309 1 1058048"/>
                <a:gd name="f5715" fmla="*/ f4310 1 693609"/>
                <a:gd name="f5716" fmla="*/ f4311 1 1058048"/>
                <a:gd name="f5717" fmla="*/ f4312 1 693609"/>
                <a:gd name="f5718" fmla="*/ f4313 1 1058048"/>
                <a:gd name="f5719" fmla="*/ f4314 1 693609"/>
                <a:gd name="f5720" fmla="*/ f4315 1 1058048"/>
                <a:gd name="f5721" fmla="*/ f4316 1 693609"/>
                <a:gd name="f5722" fmla="*/ f4317 1 1058048"/>
                <a:gd name="f5723" fmla="*/ f4318 1 693609"/>
                <a:gd name="f5724" fmla="*/ f4319 1 1058048"/>
                <a:gd name="f5725" fmla="*/ f4320 1 693609"/>
                <a:gd name="f5726" fmla="*/ f4321 1 1058048"/>
                <a:gd name="f5727" fmla="*/ f4322 1 693609"/>
                <a:gd name="f5728" fmla="*/ f4323 1 1058048"/>
                <a:gd name="f5729" fmla="*/ f4324 1 693609"/>
                <a:gd name="f5730" fmla="*/ f4325 1 1058048"/>
                <a:gd name="f5731" fmla="*/ f4326 1 693609"/>
                <a:gd name="f5732" fmla="*/ f4327 1 1058048"/>
                <a:gd name="f5733" fmla="*/ f4328 1 693609"/>
                <a:gd name="f5734" fmla="*/ f4329 1 1058048"/>
                <a:gd name="f5735" fmla="*/ f4330 1 693609"/>
                <a:gd name="f5736" fmla="*/ f4331 1 1058048"/>
                <a:gd name="f5737" fmla="*/ f4332 1 693609"/>
                <a:gd name="f5738" fmla="*/ f4333 1 1058048"/>
                <a:gd name="f5739" fmla="*/ f4334 1 693609"/>
                <a:gd name="f5740" fmla="*/ f4335 1 1058048"/>
                <a:gd name="f5741" fmla="*/ f4336 1 693609"/>
                <a:gd name="f5742" fmla="*/ f4337 1 1058048"/>
                <a:gd name="f5743" fmla="*/ f4338 1 693609"/>
                <a:gd name="f5744" fmla="*/ f4339 1 1058048"/>
                <a:gd name="f5745" fmla="*/ f4340 1 693609"/>
                <a:gd name="f5746" fmla="*/ f4341 1 1058048"/>
                <a:gd name="f5747" fmla="*/ f4342 1 693609"/>
                <a:gd name="f5748" fmla="*/ f4343 1 1058048"/>
                <a:gd name="f5749" fmla="*/ f4344 1 693609"/>
                <a:gd name="f5750" fmla="*/ f4345 1 1058048"/>
                <a:gd name="f5751" fmla="*/ f4346 1 693609"/>
                <a:gd name="f5752" fmla="*/ f4347 1 1058048"/>
                <a:gd name="f5753" fmla="*/ f4348 1 693609"/>
                <a:gd name="f5754" fmla="*/ f4349 1 1058048"/>
                <a:gd name="f5755" fmla="*/ f4350 1 693609"/>
                <a:gd name="f5756" fmla="*/ f4351 1 1058048"/>
                <a:gd name="f5757" fmla="*/ f4352 1 693609"/>
                <a:gd name="f5758" fmla="*/ f4353 1 693609"/>
                <a:gd name="f5759" fmla="*/ f4354 1 1058048"/>
                <a:gd name="f5760" fmla="*/ f4355 1 693609"/>
                <a:gd name="f5761" fmla="*/ f4356 1 1058048"/>
                <a:gd name="f5762" fmla="*/ f4357 1 693609"/>
                <a:gd name="f5763" fmla="*/ f4358 1 1058048"/>
                <a:gd name="f5764" fmla="*/ f4359 1 693609"/>
                <a:gd name="f5765" fmla="*/ f4360 1 1058048"/>
                <a:gd name="f5766" fmla="*/ f4361 1 693609"/>
                <a:gd name="f5767" fmla="*/ f4362 1 1058048"/>
                <a:gd name="f5768" fmla="*/ f4363 1 693609"/>
                <a:gd name="f5769" fmla="*/ f4364 1 1058048"/>
                <a:gd name="f5770" fmla="*/ f4365 1 693609"/>
                <a:gd name="f5771" fmla="*/ f4366 1 1058048"/>
                <a:gd name="f5772" fmla="*/ f4367 1 693609"/>
                <a:gd name="f5773" fmla="*/ f4368 1 1058048"/>
                <a:gd name="f5774" fmla="*/ f4369 1 693609"/>
                <a:gd name="f5775" fmla="*/ f4370 1 1058048"/>
                <a:gd name="f5776" fmla="*/ f4371 1 693609"/>
                <a:gd name="f5777" fmla="*/ f4372 1 1058048"/>
                <a:gd name="f5778" fmla="*/ f4373 1 693609"/>
                <a:gd name="f5779" fmla="*/ f4374 1 1058048"/>
                <a:gd name="f5780" fmla="*/ f4375 1 693609"/>
                <a:gd name="f5781" fmla="*/ f4376 1 1058048"/>
                <a:gd name="f5782" fmla="*/ f4377 1 693609"/>
                <a:gd name="f5783" fmla="*/ f4378 1 1058048"/>
                <a:gd name="f5784" fmla="*/ f4379 1 693609"/>
                <a:gd name="f5785" fmla="*/ f4380 1 1058048"/>
                <a:gd name="f5786" fmla="*/ f4381 1 693609"/>
                <a:gd name="f5787" fmla="*/ f4382 1 1058048"/>
                <a:gd name="f5788" fmla="*/ f4383 1 693609"/>
                <a:gd name="f5789" fmla="*/ f4384 1 1058048"/>
                <a:gd name="f5790" fmla="*/ f4385 1 693609"/>
                <a:gd name="f5791" fmla="*/ f4386 1 1058048"/>
                <a:gd name="f5792" fmla="*/ f4387 1 693609"/>
                <a:gd name="f5793" fmla="*/ f4388 1 1058048"/>
                <a:gd name="f5794" fmla="*/ f4389 1 693609"/>
                <a:gd name="f5795" fmla="*/ f4390 1 1058048"/>
                <a:gd name="f5796" fmla="*/ f4391 1 693609"/>
                <a:gd name="f5797" fmla="*/ f4392 1 1058048"/>
                <a:gd name="f5798" fmla="*/ f4393 1 693609"/>
                <a:gd name="f5799" fmla="*/ f4394 1 1058048"/>
                <a:gd name="f5800" fmla="*/ f4395 1 693609"/>
                <a:gd name="f5801" fmla="*/ f4396 1 1058048"/>
                <a:gd name="f5802" fmla="*/ f4397 1 693609"/>
                <a:gd name="f5803" fmla="*/ f4398 1 1058048"/>
                <a:gd name="f5804" fmla="*/ f4399 1 693609"/>
                <a:gd name="f5805" fmla="*/ f4400 1 1058048"/>
                <a:gd name="f5806" fmla="*/ f4401 1 693609"/>
                <a:gd name="f5807" fmla="*/ f4402 1 1058048"/>
                <a:gd name="f5808" fmla="*/ f4403 1 693609"/>
                <a:gd name="f5809" fmla="*/ f4404 1 1058048"/>
                <a:gd name="f5810" fmla="*/ f4405 1 693609"/>
                <a:gd name="f5811" fmla="*/ f4406 1 1058048"/>
                <a:gd name="f5812" fmla="*/ f4407 1 693609"/>
                <a:gd name="f5813" fmla="*/ f4408 1 1058048"/>
                <a:gd name="f5814" fmla="*/ f4409 1 693609"/>
                <a:gd name="f5815" fmla="*/ f4410 1 1058048"/>
                <a:gd name="f5816" fmla="*/ f4411 1 693609"/>
                <a:gd name="f5817" fmla="*/ f4412 1 1058048"/>
                <a:gd name="f5818" fmla="*/ f4413 1 693609"/>
                <a:gd name="f5819" fmla="*/ f4414 1 1058048"/>
                <a:gd name="f5820" fmla="*/ f4415 1 693609"/>
                <a:gd name="f5821" fmla="*/ f4416 1 1058048"/>
                <a:gd name="f5822" fmla="*/ f4417 1 693609"/>
                <a:gd name="f5823" fmla="*/ f4418 1 1058048"/>
                <a:gd name="f5824" fmla="*/ f4419 1 693609"/>
                <a:gd name="f5825" fmla="*/ f4420 1 1058048"/>
                <a:gd name="f5826" fmla="*/ f4421 1 693609"/>
                <a:gd name="f5827" fmla="*/ f4422 1 1058048"/>
                <a:gd name="f5828" fmla="*/ f4423 1 693609"/>
                <a:gd name="f5829" fmla="*/ f4424 1 1058048"/>
                <a:gd name="f5830" fmla="*/ f4425 1 693609"/>
                <a:gd name="f5831" fmla="*/ f4426 1 1058048"/>
                <a:gd name="f5832" fmla="*/ f4427 1 693609"/>
                <a:gd name="f5833" fmla="*/ f4428 1 1058048"/>
                <a:gd name="f5834" fmla="*/ f4429 1 693609"/>
                <a:gd name="f5835" fmla="*/ f4430 1 1058048"/>
                <a:gd name="f5836" fmla="*/ f4431 1 693609"/>
                <a:gd name="f5837" fmla="*/ f4432 1 1058048"/>
                <a:gd name="f5838" fmla="*/ f4433 1 693609"/>
                <a:gd name="f5839" fmla="*/ f4434 1 1058048"/>
                <a:gd name="f5840" fmla="*/ f4435 1 693609"/>
                <a:gd name="f5841" fmla="*/ f4436 1 1058048"/>
                <a:gd name="f5842" fmla="*/ f4437 1 693609"/>
                <a:gd name="f5843" fmla="*/ f4438 1 1058048"/>
                <a:gd name="f5844" fmla="*/ f4439 1 693609"/>
                <a:gd name="f5845" fmla="*/ f4440 1 1058048"/>
                <a:gd name="f5846" fmla="*/ f4441 1 693609"/>
                <a:gd name="f5847" fmla="*/ f4442 1 1058048"/>
                <a:gd name="f5848" fmla="*/ f4443 1 693609"/>
                <a:gd name="f5849" fmla="*/ f4444 1 1058048"/>
                <a:gd name="f5850" fmla="*/ f4445 1 693609"/>
                <a:gd name="f5851" fmla="*/ f4446 1 1058048"/>
                <a:gd name="f5852" fmla="*/ f4447 1 693609"/>
                <a:gd name="f5853" fmla="*/ f4448 1 1058048"/>
                <a:gd name="f5854" fmla="*/ f4449 1 693609"/>
                <a:gd name="f5855" fmla="*/ f4450 1 1058048"/>
                <a:gd name="f5856" fmla="*/ f4451 1 693609"/>
                <a:gd name="f5857" fmla="*/ f4452 1 1058048"/>
                <a:gd name="f5858" fmla="*/ f4453 1 693609"/>
                <a:gd name="f5859" fmla="*/ f4454 1 1058048"/>
                <a:gd name="f5860" fmla="*/ f4455 1 693609"/>
                <a:gd name="f5861" fmla="*/ f4456 1 1058048"/>
                <a:gd name="f5862" fmla="*/ f4457 1 693609"/>
                <a:gd name="f5863" fmla="*/ f4458 1 1058048"/>
                <a:gd name="f5864" fmla="*/ f4459 1 693609"/>
                <a:gd name="f5865" fmla="*/ f4460 1 1058048"/>
                <a:gd name="f5866" fmla="*/ f4461 1 693609"/>
                <a:gd name="f5867" fmla="*/ f4462 1 1058048"/>
                <a:gd name="f5868" fmla="*/ f4463 1 693609"/>
                <a:gd name="f5869" fmla="*/ f4464 1 1058048"/>
                <a:gd name="f5870" fmla="*/ f4465 1 693609"/>
                <a:gd name="f5871" fmla="*/ f4466 1 1058048"/>
                <a:gd name="f5872" fmla="*/ f4467 1 693609"/>
                <a:gd name="f5873" fmla="*/ f4468 1 1058048"/>
                <a:gd name="f5874" fmla="*/ f4469 1 693609"/>
                <a:gd name="f5875" fmla="*/ f4470 1 1058048"/>
                <a:gd name="f5876" fmla="*/ f4471 1 693609"/>
                <a:gd name="f5877" fmla="*/ f4472 1 1058048"/>
                <a:gd name="f5878" fmla="*/ f4473 1 693609"/>
                <a:gd name="f5879" fmla="*/ f4474 1 1058048"/>
                <a:gd name="f5880" fmla="*/ f4475 1 693609"/>
                <a:gd name="f5881" fmla="*/ f4476 1 1058048"/>
                <a:gd name="f5882" fmla="*/ f4477 1 693609"/>
                <a:gd name="f5883" fmla="*/ f4478 1 1058048"/>
                <a:gd name="f5884" fmla="*/ f4479 1 693609"/>
                <a:gd name="f5885" fmla="*/ f4480 1 1058048"/>
                <a:gd name="f5886" fmla="*/ f4481 1 693609"/>
                <a:gd name="f5887" fmla="*/ f4482 1 1058048"/>
                <a:gd name="f5888" fmla="*/ f4483 1 693609"/>
                <a:gd name="f5889" fmla="*/ f4484 1 1058048"/>
                <a:gd name="f5890" fmla="*/ f4485 1 693609"/>
                <a:gd name="f5891" fmla="*/ f4486 1 1058048"/>
                <a:gd name="f5892" fmla="*/ f4487 1 693609"/>
                <a:gd name="f5893" fmla="*/ f4488 1 1058048"/>
                <a:gd name="f5894" fmla="*/ f4489 1 693609"/>
                <a:gd name="f5895" fmla="*/ f4490 1 1058048"/>
                <a:gd name="f5896" fmla="*/ f4491 1 693609"/>
                <a:gd name="f5897" fmla="*/ f4492 1 1058048"/>
                <a:gd name="f5898" fmla="*/ f4493 1 693609"/>
                <a:gd name="f5899" fmla="*/ f4494 1 1058048"/>
                <a:gd name="f5900" fmla="*/ f4495 1 693609"/>
                <a:gd name="f5901" fmla="*/ f4496 1 1058048"/>
                <a:gd name="f5902" fmla="*/ f4497 1 693609"/>
                <a:gd name="f5903" fmla="*/ f4498 1 1058048"/>
                <a:gd name="f5904" fmla="*/ f4499 1 693609"/>
                <a:gd name="f5905" fmla="*/ f4500 1 1058048"/>
                <a:gd name="f5906" fmla="*/ f4501 1 693609"/>
                <a:gd name="f5907" fmla="*/ f4502 1 1058048"/>
                <a:gd name="f5908" fmla="*/ f4503 1 693609"/>
                <a:gd name="f5909" fmla="*/ f4504 1 1058048"/>
                <a:gd name="f5910" fmla="*/ f4505 1 693609"/>
                <a:gd name="f5911" fmla="*/ f4506 1 1058048"/>
                <a:gd name="f5912" fmla="*/ f4507 1 693609"/>
                <a:gd name="f5913" fmla="*/ f4508 1 1058048"/>
                <a:gd name="f5914" fmla="*/ f4509 1 693609"/>
                <a:gd name="f5915" fmla="*/ f4510 1 1058048"/>
                <a:gd name="f5916" fmla="*/ f4511 1 693609"/>
                <a:gd name="f5917" fmla="*/ f4512 1 1058048"/>
                <a:gd name="f5918" fmla="*/ f4513 1 693609"/>
                <a:gd name="f5919" fmla="*/ f4514 1 1058048"/>
                <a:gd name="f5920" fmla="*/ f4515 1 693609"/>
                <a:gd name="f5921" fmla="*/ f4516 1 1058048"/>
                <a:gd name="f5922" fmla="*/ f4517 1 693609"/>
                <a:gd name="f5923" fmla="*/ f4518 1 1058048"/>
                <a:gd name="f5924" fmla="*/ f4519 1 693609"/>
                <a:gd name="f5925" fmla="*/ f4520 1 1058048"/>
                <a:gd name="f5926" fmla="*/ f4521 1 693609"/>
                <a:gd name="f5927" fmla="*/ f4522 1 1058048"/>
                <a:gd name="f5928" fmla="*/ f4523 1 693609"/>
                <a:gd name="f5929" fmla="*/ f4524 1 1058048"/>
                <a:gd name="f5930" fmla="*/ f4525 1 693609"/>
                <a:gd name="f5931" fmla="*/ f4526 1 1058048"/>
                <a:gd name="f5932" fmla="*/ f4527 1 693609"/>
                <a:gd name="f5933" fmla="*/ f4528 1 1058048"/>
                <a:gd name="f5934" fmla="*/ f4529 1 693609"/>
                <a:gd name="f5935" fmla="*/ f4530 1 1058048"/>
                <a:gd name="f5936" fmla="*/ f4531 1 693609"/>
                <a:gd name="f5937" fmla="*/ f4532 1 1058048"/>
                <a:gd name="f5938" fmla="*/ f4533 1 693609"/>
                <a:gd name="f5939" fmla="*/ f4534 1 1058048"/>
                <a:gd name="f5940" fmla="*/ f4535 1 693609"/>
                <a:gd name="f5941" fmla="*/ f4536 1 1058048"/>
                <a:gd name="f5942" fmla="*/ f4537 1 693609"/>
                <a:gd name="f5943" fmla="*/ f4538 1 1058048"/>
                <a:gd name="f5944" fmla="*/ f4539 1 693609"/>
                <a:gd name="f5945" fmla="*/ f4540 1 1058048"/>
                <a:gd name="f5946" fmla="*/ f4541 1 693609"/>
                <a:gd name="f5947" fmla="*/ f4542 1 1058048"/>
                <a:gd name="f5948" fmla="*/ f4543 1 693609"/>
                <a:gd name="f5949" fmla="*/ f4544 1 1058048"/>
                <a:gd name="f5950" fmla="*/ f4545 1 693609"/>
                <a:gd name="f5951" fmla="*/ f4546 1 1058048"/>
                <a:gd name="f5952" fmla="*/ f4547 1 693609"/>
                <a:gd name="f5953" fmla="*/ f4548 1 1058048"/>
                <a:gd name="f5954" fmla="*/ f4549 1 693609"/>
                <a:gd name="f5955" fmla="*/ f4550 1 1058048"/>
                <a:gd name="f5956" fmla="*/ f4551 1 693609"/>
                <a:gd name="f5957" fmla="*/ f4552 1 1058048"/>
                <a:gd name="f5958" fmla="*/ f4553 1 693609"/>
                <a:gd name="f5959" fmla="*/ f4554 1 1058048"/>
                <a:gd name="f5960" fmla="*/ f4555 1 693609"/>
                <a:gd name="f5961" fmla="*/ f4556 1 1058048"/>
                <a:gd name="f5962" fmla="*/ f4557 1 693609"/>
                <a:gd name="f5963" fmla="*/ f4558 1 1058048"/>
                <a:gd name="f5964" fmla="*/ f4559 1 693609"/>
                <a:gd name="f5965" fmla="*/ f4560 1 1058048"/>
                <a:gd name="f5966" fmla="*/ f4561 1 693609"/>
                <a:gd name="f5967" fmla="*/ f4562 1 1058048"/>
                <a:gd name="f5968" fmla="*/ f4563 1 693609"/>
                <a:gd name="f5969" fmla="*/ f4564 1 1058048"/>
                <a:gd name="f5970" fmla="*/ f4565 1 693609"/>
                <a:gd name="f5971" fmla="*/ f4566 1 1058048"/>
                <a:gd name="f5972" fmla="*/ f4567 1 693609"/>
                <a:gd name="f5973" fmla="*/ f4568 1 1058048"/>
                <a:gd name="f5974" fmla="*/ f4569 1 693609"/>
                <a:gd name="f5975" fmla="*/ f4570 1 1058048"/>
                <a:gd name="f5976" fmla="*/ f4571 1 693609"/>
                <a:gd name="f5977" fmla="*/ f4572 1 1058048"/>
                <a:gd name="f5978" fmla="*/ f4573 1 693609"/>
                <a:gd name="f5979" fmla="*/ f4574 1 1058048"/>
                <a:gd name="f5980" fmla="*/ f4575 1 693609"/>
                <a:gd name="f5981" fmla="*/ f4576 1 1058048"/>
                <a:gd name="f5982" fmla="*/ f4577 1 693609"/>
                <a:gd name="f5983" fmla="*/ f4578 1 1058048"/>
                <a:gd name="f5984" fmla="*/ f4579 1 693609"/>
                <a:gd name="f5985" fmla="*/ f4580 1 1058048"/>
                <a:gd name="f5986" fmla="*/ f4581 1 693609"/>
                <a:gd name="f5987" fmla="*/ f4582 1 1058048"/>
                <a:gd name="f5988" fmla="*/ f4583 1 693609"/>
                <a:gd name="f5989" fmla="*/ f4584 1 1058048"/>
                <a:gd name="f5990" fmla="*/ f4585 1 693609"/>
                <a:gd name="f5991" fmla="*/ f4586 1 1058048"/>
                <a:gd name="f5992" fmla="*/ f4587 1 693609"/>
                <a:gd name="f5993" fmla="*/ f4588 1 1058048"/>
                <a:gd name="f5994" fmla="*/ f4589 1 693609"/>
                <a:gd name="f5995" fmla="*/ f4590 1 1058048"/>
                <a:gd name="f5996" fmla="*/ f4591 1 693609"/>
                <a:gd name="f5997" fmla="*/ f4592 1 1058048"/>
                <a:gd name="f5998" fmla="*/ f4593 1 693609"/>
                <a:gd name="f5999" fmla="*/ f4594 1 1058048"/>
                <a:gd name="f6000" fmla="*/ f4595 1 693609"/>
                <a:gd name="f6001" fmla="*/ f4596 1 1058048"/>
                <a:gd name="f6002" fmla="*/ f4597 1 693609"/>
                <a:gd name="f6003" fmla="*/ f4598 1 1058048"/>
                <a:gd name="f6004" fmla="*/ f4599 1 693609"/>
                <a:gd name="f6005" fmla="*/ f4600 1 1058048"/>
                <a:gd name="f6006" fmla="*/ f4601 1 693609"/>
                <a:gd name="f6007" fmla="*/ f4602 1 1058048"/>
                <a:gd name="f6008" fmla="*/ f4603 1 693609"/>
                <a:gd name="f6009" fmla="*/ f4604 1 1058048"/>
                <a:gd name="f6010" fmla="*/ f4605 1 693609"/>
                <a:gd name="f6011" fmla="*/ f4606 1 1058048"/>
                <a:gd name="f6012" fmla="*/ f4607 1 693609"/>
                <a:gd name="f6013" fmla="*/ f4608 1 1058048"/>
                <a:gd name="f6014" fmla="*/ f4609 1 693609"/>
                <a:gd name="f6015" fmla="*/ f4610 1 1058048"/>
                <a:gd name="f6016" fmla="*/ f4611 1 693609"/>
                <a:gd name="f6017" fmla="*/ f4612 1 1058048"/>
                <a:gd name="f6018" fmla="*/ f4613 1 693609"/>
                <a:gd name="f6019" fmla="*/ f4614 1 1058048"/>
                <a:gd name="f6020" fmla="*/ f4615 1 693609"/>
                <a:gd name="f6021" fmla="*/ f4616 1 1058048"/>
                <a:gd name="f6022" fmla="*/ f4617 1 693609"/>
                <a:gd name="f6023" fmla="*/ f4618 1 1058048"/>
                <a:gd name="f6024" fmla="*/ f4619 1 693609"/>
                <a:gd name="f6025" fmla="*/ f4620 1 1058048"/>
                <a:gd name="f6026" fmla="*/ f4621 1 693609"/>
                <a:gd name="f6027" fmla="*/ f4622 1 1058048"/>
                <a:gd name="f6028" fmla="*/ f4623 1 693609"/>
                <a:gd name="f6029" fmla="*/ f4624 1 1058048"/>
                <a:gd name="f6030" fmla="*/ f4625 1 693609"/>
                <a:gd name="f6031" fmla="*/ f4626 1 1058048"/>
                <a:gd name="f6032" fmla="*/ f4627 1 693609"/>
                <a:gd name="f6033" fmla="*/ f4628 1 1058048"/>
                <a:gd name="f6034" fmla="*/ f4629 1 693609"/>
                <a:gd name="f6035" fmla="*/ f4630 1 1058048"/>
                <a:gd name="f6036" fmla="*/ f4631 1 693609"/>
                <a:gd name="f6037" fmla="*/ f4632 1 1058048"/>
                <a:gd name="f6038" fmla="*/ f4633 1 693609"/>
                <a:gd name="f6039" fmla="*/ f4634 1 1058048"/>
                <a:gd name="f6040" fmla="*/ f4635 1 693609"/>
                <a:gd name="f6041" fmla="*/ f4636 1 1058048"/>
                <a:gd name="f6042" fmla="*/ f4637 1 693609"/>
                <a:gd name="f6043" fmla="*/ f4638 1 1058048"/>
                <a:gd name="f6044" fmla="*/ f4639 1 693609"/>
                <a:gd name="f6045" fmla="*/ f4640 1 1058048"/>
                <a:gd name="f6046" fmla="*/ f4641 1 693609"/>
                <a:gd name="f6047" fmla="*/ f4642 1 1058048"/>
                <a:gd name="f6048" fmla="*/ f4643 1 693609"/>
                <a:gd name="f6049" fmla="*/ f4644 1 1058048"/>
                <a:gd name="f6050" fmla="*/ f4645 1 693609"/>
                <a:gd name="f6051" fmla="*/ f4646 1 1058048"/>
                <a:gd name="f6052" fmla="*/ f4647 1 693609"/>
                <a:gd name="f6053" fmla="*/ f4648 1 1058048"/>
                <a:gd name="f6054" fmla="*/ f4649 1 693609"/>
                <a:gd name="f6055" fmla="*/ f4650 1 1058048"/>
                <a:gd name="f6056" fmla="*/ f4651 1 693609"/>
                <a:gd name="f6057" fmla="*/ f4652 1 1058048"/>
                <a:gd name="f6058" fmla="*/ f4653 1 693609"/>
                <a:gd name="f6059" fmla="*/ f4654 1 1058048"/>
                <a:gd name="f6060" fmla="*/ f4655 1 693609"/>
                <a:gd name="f6061" fmla="*/ f4656 1 1058048"/>
                <a:gd name="f6062" fmla="*/ f4657 1 693609"/>
                <a:gd name="f6063" fmla="*/ f4658 1 1058048"/>
                <a:gd name="f6064" fmla="*/ f4659 1 693609"/>
                <a:gd name="f6065" fmla="*/ f4660 1 1058048"/>
                <a:gd name="f6066" fmla="*/ f4661 1 693609"/>
                <a:gd name="f6067" fmla="*/ f4662 1 1058048"/>
                <a:gd name="f6068" fmla="*/ f4663 1 693609"/>
                <a:gd name="f6069" fmla="*/ f4664 1 1058048"/>
                <a:gd name="f6070" fmla="*/ f4665 1 693609"/>
                <a:gd name="f6071" fmla="*/ f4666 1 1058048"/>
                <a:gd name="f6072" fmla="*/ f4667 1 693609"/>
                <a:gd name="f6073" fmla="*/ f4668 1 1058048"/>
                <a:gd name="f6074" fmla="*/ f4669 1 693609"/>
                <a:gd name="f6075" fmla="*/ f4670 1 1058048"/>
                <a:gd name="f6076" fmla="*/ f4671 1 693609"/>
                <a:gd name="f6077" fmla="*/ f4672 1 1058048"/>
                <a:gd name="f6078" fmla="*/ f4673 1 693609"/>
                <a:gd name="f6079" fmla="*/ f4674 1 1058048"/>
                <a:gd name="f6080" fmla="*/ f4675 1 693609"/>
                <a:gd name="f6081" fmla="*/ f4676 1 1058048"/>
                <a:gd name="f6082" fmla="*/ f4677 1 693609"/>
                <a:gd name="f6083" fmla="*/ f4678 1 1058048"/>
                <a:gd name="f6084" fmla="*/ f4679 1 693609"/>
                <a:gd name="f6085" fmla="*/ f4680 1 1058048"/>
                <a:gd name="f6086" fmla="*/ f4681 1 693609"/>
                <a:gd name="f6087" fmla="*/ f4682 1 1058048"/>
                <a:gd name="f6088" fmla="*/ f4683 1 693609"/>
                <a:gd name="f6089" fmla="*/ f4684 1 1058048"/>
                <a:gd name="f6090" fmla="*/ f4685 1 693609"/>
                <a:gd name="f6091" fmla="*/ f4686 1 1058048"/>
                <a:gd name="f6092" fmla="*/ f4687 1 693609"/>
                <a:gd name="f6093" fmla="*/ f4688 1 1058048"/>
                <a:gd name="f6094" fmla="*/ f4689 1 693609"/>
                <a:gd name="f6095" fmla="*/ f4690 1 1058048"/>
                <a:gd name="f6096" fmla="*/ f4691 1 693609"/>
                <a:gd name="f6097" fmla="*/ f4692 1 1058048"/>
                <a:gd name="f6098" fmla="*/ f4693 1 693609"/>
                <a:gd name="f6099" fmla="*/ f4694 1 1058048"/>
                <a:gd name="f6100" fmla="*/ f4695 1 693609"/>
                <a:gd name="f6101" fmla="*/ f4696 1 1058048"/>
                <a:gd name="f6102" fmla="*/ f4697 1 693609"/>
                <a:gd name="f6103" fmla="*/ f4698 1 1058048"/>
                <a:gd name="f6104" fmla="*/ f4699 1 693609"/>
                <a:gd name="f6105" fmla="*/ f4700 1 1058048"/>
                <a:gd name="f6106" fmla="*/ f4701 1 693609"/>
                <a:gd name="f6107" fmla="*/ f4702 1 1058048"/>
                <a:gd name="f6108" fmla="*/ f4703 1 693609"/>
                <a:gd name="f6109" fmla="*/ f4704 1 1058048"/>
                <a:gd name="f6110" fmla="*/ f4705 1 693609"/>
                <a:gd name="f6111" fmla="*/ f4706 1 1058048"/>
                <a:gd name="f6112" fmla="*/ f4707 1 693609"/>
                <a:gd name="f6113" fmla="*/ f4708 1 1058048"/>
                <a:gd name="f6114" fmla="*/ f4709 1 693609"/>
                <a:gd name="f6115" fmla="*/ f4710 1 1058048"/>
                <a:gd name="f6116" fmla="*/ f4711 1 693609"/>
                <a:gd name="f6117" fmla="*/ f4712 1 1058048"/>
                <a:gd name="f6118" fmla="*/ f4713 1 693609"/>
                <a:gd name="f6119" fmla="*/ f4714 1 1058048"/>
                <a:gd name="f6120" fmla="*/ f4715 1 693609"/>
                <a:gd name="f6121" fmla="*/ f4716 1 1058048"/>
                <a:gd name="f6122" fmla="*/ f4717 1 693609"/>
                <a:gd name="f6123" fmla="*/ f4718 1 1058048"/>
                <a:gd name="f6124" fmla="*/ f4719 1 693609"/>
                <a:gd name="f6125" fmla="*/ f4720 1 1058048"/>
                <a:gd name="f6126" fmla="*/ f4721 1 693609"/>
                <a:gd name="f6127" fmla="*/ f4722 1 1058048"/>
                <a:gd name="f6128" fmla="*/ f4723 1 693609"/>
                <a:gd name="f6129" fmla="*/ f4724 1 1058048"/>
                <a:gd name="f6130" fmla="*/ f4725 1 693609"/>
                <a:gd name="f6131" fmla="*/ f4726 1 1058048"/>
                <a:gd name="f6132" fmla="*/ f4727 1 693609"/>
                <a:gd name="f6133" fmla="*/ f4728 1 1058048"/>
                <a:gd name="f6134" fmla="*/ f4729 1 693609"/>
                <a:gd name="f6135" fmla="*/ f4730 1 1058048"/>
                <a:gd name="f6136" fmla="*/ f4731 1 693609"/>
                <a:gd name="f6137" fmla="*/ f4732 1 1058048"/>
                <a:gd name="f6138" fmla="*/ f4733 1 693609"/>
                <a:gd name="f6139" fmla="*/ f4734 1 1058048"/>
                <a:gd name="f6140" fmla="*/ f4735 1 693609"/>
                <a:gd name="f6141" fmla="*/ f4736 1 1058048"/>
                <a:gd name="f6142" fmla="*/ f4737 1 693609"/>
                <a:gd name="f6143" fmla="*/ f4738 1 1058048"/>
                <a:gd name="f6144" fmla="*/ f4739 1 693609"/>
                <a:gd name="f6145" fmla="*/ f4740 1 1058048"/>
                <a:gd name="f6146" fmla="*/ f4741 1 693609"/>
                <a:gd name="f6147" fmla="*/ f4742 1 1058048"/>
                <a:gd name="f6148" fmla="*/ f4743 1 693609"/>
                <a:gd name="f6149" fmla="*/ f4744 1 1058048"/>
                <a:gd name="f6150" fmla="*/ f4745 1 693609"/>
                <a:gd name="f6151" fmla="*/ f4746 1 1058048"/>
                <a:gd name="f6152" fmla="*/ f4747 1 693609"/>
                <a:gd name="f6153" fmla="*/ f4748 1 1058048"/>
                <a:gd name="f6154" fmla="*/ f4749 1 693609"/>
                <a:gd name="f6155" fmla="*/ f4750 1 1058048"/>
                <a:gd name="f6156" fmla="*/ f4751 1 693609"/>
                <a:gd name="f6157" fmla="*/ f4752 1 1058048"/>
                <a:gd name="f6158" fmla="*/ f4753 1 693609"/>
                <a:gd name="f6159" fmla="*/ f4754 1 1058048"/>
                <a:gd name="f6160" fmla="*/ f4755 1 693609"/>
                <a:gd name="f6161" fmla="*/ f4756 1 1058048"/>
                <a:gd name="f6162" fmla="*/ f4757 1 693609"/>
                <a:gd name="f6163" fmla="*/ f4758 1 1058048"/>
                <a:gd name="f6164" fmla="*/ f4759 1 693609"/>
                <a:gd name="f6165" fmla="*/ f4760 1 1058048"/>
                <a:gd name="f6166" fmla="*/ f4761 1 693609"/>
                <a:gd name="f6167" fmla="*/ f4762 1 1058048"/>
                <a:gd name="f6168" fmla="*/ f4763 1 693609"/>
                <a:gd name="f6169" fmla="*/ f4764 1 1058048"/>
                <a:gd name="f6170" fmla="*/ f4765 1 693609"/>
                <a:gd name="f6171" fmla="*/ f4766 1 1058048"/>
                <a:gd name="f6172" fmla="*/ f4767 1 693609"/>
                <a:gd name="f6173" fmla="*/ f4768 1 1058048"/>
                <a:gd name="f6174" fmla="*/ f4769 1 693609"/>
                <a:gd name="f6175" fmla="*/ f4770 1 1058048"/>
                <a:gd name="f6176" fmla="*/ f4771 1 693609"/>
                <a:gd name="f6177" fmla="*/ f4772 1 1058048"/>
                <a:gd name="f6178" fmla="*/ f4773 1 693609"/>
                <a:gd name="f6179" fmla="*/ f4774 1 1058048"/>
                <a:gd name="f6180" fmla="*/ f4775 1 693609"/>
                <a:gd name="f6181" fmla="*/ f4776 1 1058048"/>
                <a:gd name="f6182" fmla="*/ f4777 1 693609"/>
                <a:gd name="f6183" fmla="*/ f4778 1 1058048"/>
                <a:gd name="f6184" fmla="*/ f4779 1 693609"/>
                <a:gd name="f6185" fmla="*/ f4780 1 1058048"/>
                <a:gd name="f6186" fmla="*/ f4781 1 693609"/>
                <a:gd name="f6187" fmla="*/ f4782 1 1058048"/>
                <a:gd name="f6188" fmla="*/ f4783 1 693609"/>
                <a:gd name="f6189" fmla="*/ f4784 1 1058048"/>
                <a:gd name="f6190" fmla="*/ f4785 1 693609"/>
                <a:gd name="f6191" fmla="*/ f4786 1 1058048"/>
                <a:gd name="f6192" fmla="*/ f4787 1 693609"/>
                <a:gd name="f6193" fmla="*/ f4788 1 1058048"/>
                <a:gd name="f6194" fmla="*/ f4789 1 693609"/>
                <a:gd name="f6195" fmla="*/ f4790 1 1058048"/>
                <a:gd name="f6196" fmla="*/ f4791 1 693609"/>
                <a:gd name="f6197" fmla="*/ f4792 1 1058048"/>
                <a:gd name="f6198" fmla="*/ f4793 1 693609"/>
                <a:gd name="f6199" fmla="*/ f4794 1 693609"/>
                <a:gd name="f6200" fmla="*/ f4795 1 1058048"/>
                <a:gd name="f6201" fmla="*/ f4796 1 693609"/>
                <a:gd name="f6202" fmla="*/ f4797 1 1058048"/>
                <a:gd name="f6203" fmla="*/ f4798 1 693609"/>
                <a:gd name="f6204" fmla="*/ f4799 1 1058048"/>
                <a:gd name="f6205" fmla="*/ f4800 1 693609"/>
                <a:gd name="f6206" fmla="*/ f4801 1 1058048"/>
                <a:gd name="f6207" fmla="*/ f4802 1 693609"/>
                <a:gd name="f6208" fmla="*/ f4803 1 1058048"/>
                <a:gd name="f6209" fmla="*/ f4804 1 693609"/>
                <a:gd name="f6210" fmla="*/ f4805 1 1058048"/>
                <a:gd name="f6211" fmla="*/ f4806 1 693609"/>
                <a:gd name="f6212" fmla="*/ f4807 1 1058048"/>
                <a:gd name="f6213" fmla="*/ f4808 1 1058048"/>
                <a:gd name="f6214" fmla="*/ f4809 1 693609"/>
                <a:gd name="f6215" fmla="*/ f4810 1 1058048"/>
                <a:gd name="f6216" fmla="*/ f4811 1 693609"/>
                <a:gd name="f6217" fmla="*/ f4812 1 1058048"/>
                <a:gd name="f6218" fmla="*/ f4813 1 693609"/>
                <a:gd name="f6219" fmla="*/ f4814 1 1058048"/>
                <a:gd name="f6220" fmla="*/ f4815 1 693609"/>
                <a:gd name="f6221" fmla="*/ f4816 1 1058048"/>
                <a:gd name="f6222" fmla="*/ f4817 1 693609"/>
                <a:gd name="f6223" fmla="*/ f4818 1 1058048"/>
                <a:gd name="f6224" fmla="*/ f4819 1 693609"/>
                <a:gd name="f6225" fmla="*/ f4820 1 1058048"/>
                <a:gd name="f6226" fmla="*/ f4821 1 693609"/>
                <a:gd name="f6227" fmla="*/ f4822 1 1058048"/>
                <a:gd name="f6228" fmla="*/ f4823 1 693609"/>
                <a:gd name="f6229" fmla="*/ f4824 1 1058048"/>
                <a:gd name="f6230" fmla="*/ f4825 1 693609"/>
                <a:gd name="f6231" fmla="*/ f4826 1 1058048"/>
                <a:gd name="f6232" fmla="*/ f4827 1 693609"/>
                <a:gd name="f6233" fmla="*/ f4828 1 1058048"/>
                <a:gd name="f6234" fmla="*/ f4829 1 693609"/>
                <a:gd name="f6235" fmla="*/ f4830 1 1058048"/>
                <a:gd name="f6236" fmla="*/ f4831 1 693609"/>
                <a:gd name="f6237" fmla="*/ f4832 1 1058048"/>
                <a:gd name="f6238" fmla="*/ f4833 1 693609"/>
                <a:gd name="f6239" fmla="*/ f4834 1 1058048"/>
                <a:gd name="f6240" fmla="*/ f4835 1 693609"/>
                <a:gd name="f6241" fmla="*/ f4836 1 1058048"/>
                <a:gd name="f6242" fmla="*/ f4837 1 693609"/>
                <a:gd name="f6243" fmla="*/ f4838 1 1058048"/>
                <a:gd name="f6244" fmla="*/ f4839 1 693609"/>
                <a:gd name="f6245" fmla="*/ f4840 1 1058048"/>
                <a:gd name="f6246" fmla="*/ f4841 1 693609"/>
                <a:gd name="f6247" fmla="*/ f4842 1 1058048"/>
                <a:gd name="f6248" fmla="*/ f4843 1 693609"/>
                <a:gd name="f6249" fmla="*/ f4844 1 1058048"/>
                <a:gd name="f6250" fmla="*/ f4845 1 693609"/>
                <a:gd name="f6251" fmla="*/ f4846 1 1058048"/>
                <a:gd name="f6252" fmla="*/ f4847 1 693609"/>
                <a:gd name="f6253" fmla="*/ f4848 1 1058048"/>
                <a:gd name="f6254" fmla="*/ f4849 1 693609"/>
                <a:gd name="f6255" fmla="*/ f4850 1 1058048"/>
                <a:gd name="f6256" fmla="*/ f4851 1 693609"/>
                <a:gd name="f6257" fmla="*/ f4852 1 1058048"/>
                <a:gd name="f6258" fmla="*/ f4853 1 693609"/>
                <a:gd name="f6259" fmla="*/ f4854 1 1058048"/>
                <a:gd name="f6260" fmla="*/ f4855 1 693609"/>
                <a:gd name="f6261" fmla="*/ f4856 1 1058048"/>
                <a:gd name="f6262" fmla="*/ f4857 1 693609"/>
                <a:gd name="f6263" fmla="*/ f4858 1 1058048"/>
                <a:gd name="f6264" fmla="*/ f4859 1 693609"/>
                <a:gd name="f6265" fmla="*/ f4860 1 1058048"/>
                <a:gd name="f6266" fmla="*/ f4861 1 693609"/>
                <a:gd name="f6267" fmla="*/ f4862 1 1058048"/>
                <a:gd name="f6268" fmla="*/ f4863 1 693609"/>
                <a:gd name="f6269" fmla="*/ f4864 1 1058048"/>
                <a:gd name="f6270" fmla="*/ f4865 1 693609"/>
                <a:gd name="f6271" fmla="*/ f4866 1 1058048"/>
                <a:gd name="f6272" fmla="*/ f4867 1 693609"/>
                <a:gd name="f6273" fmla="*/ f4868 1 1058048"/>
                <a:gd name="f6274" fmla="*/ f4869 1 693609"/>
                <a:gd name="f6275" fmla="*/ f4870 1 1058048"/>
                <a:gd name="f6276" fmla="*/ f4871 1 693609"/>
                <a:gd name="f6277" fmla="*/ f4872 1 1058048"/>
                <a:gd name="f6278" fmla="*/ f4873 1 693609"/>
                <a:gd name="f6279" fmla="*/ f4874 1 1058048"/>
                <a:gd name="f6280" fmla="*/ f4875 1 693609"/>
                <a:gd name="f6281" fmla="*/ f4876 1 1058048"/>
                <a:gd name="f6282" fmla="*/ f4877 1 693609"/>
                <a:gd name="f6283" fmla="*/ f4878 1 1058048"/>
                <a:gd name="f6284" fmla="*/ f4879 1 693609"/>
                <a:gd name="f6285" fmla="*/ f4880 1 1058048"/>
                <a:gd name="f6286" fmla="*/ f4881 1 693609"/>
                <a:gd name="f6287" fmla="*/ f4882 1 1058048"/>
                <a:gd name="f6288" fmla="*/ f4883 1 693609"/>
                <a:gd name="f6289" fmla="*/ f4884 1 1058048"/>
                <a:gd name="f6290" fmla="*/ f4885 1 693609"/>
                <a:gd name="f6291" fmla="*/ f4886 1 1058048"/>
                <a:gd name="f6292" fmla="*/ f4887 1 693609"/>
                <a:gd name="f6293" fmla="*/ f4888 1 1058048"/>
                <a:gd name="f6294" fmla="*/ f4889 1 693609"/>
                <a:gd name="f6295" fmla="*/ f4890 1 1058048"/>
                <a:gd name="f6296" fmla="*/ f4891 1 693609"/>
                <a:gd name="f6297" fmla="*/ f4892 1 1058048"/>
                <a:gd name="f6298" fmla="*/ f4893 1 693609"/>
                <a:gd name="f6299" fmla="*/ f4894 1 1058048"/>
                <a:gd name="f6300" fmla="*/ f4895 1 693609"/>
                <a:gd name="f6301" fmla="*/ f4896 1 1058048"/>
                <a:gd name="f6302" fmla="*/ f4897 1 693609"/>
                <a:gd name="f6303" fmla="*/ f4898 1 1058048"/>
                <a:gd name="f6304" fmla="*/ f4899 1 693609"/>
                <a:gd name="f6305" fmla="*/ f4900 1 1058048"/>
                <a:gd name="f6306" fmla="*/ f4901 1 693609"/>
                <a:gd name="f6307" fmla="*/ f4902 1 1058048"/>
                <a:gd name="f6308" fmla="*/ f4903 1 693609"/>
                <a:gd name="f6309" fmla="*/ f4904 1 1058048"/>
                <a:gd name="f6310" fmla="*/ f4905 1 693609"/>
                <a:gd name="f6311" fmla="*/ f4906 1 1058048"/>
                <a:gd name="f6312" fmla="*/ f4907 1 693609"/>
                <a:gd name="f6313" fmla="*/ f4908 1 1058048"/>
                <a:gd name="f6314" fmla="*/ f4909 1 693609"/>
                <a:gd name="f6315" fmla="*/ f4910 1 1058048"/>
                <a:gd name="f6316" fmla="*/ f4911 1 693609"/>
                <a:gd name="f6317" fmla="*/ f4912 1 1058048"/>
                <a:gd name="f6318" fmla="*/ f4913 1 1058048"/>
                <a:gd name="f6319" fmla="*/ f4914 1 693609"/>
                <a:gd name="f6320" fmla="*/ f4915 1 1058048"/>
                <a:gd name="f6321" fmla="*/ f4916 1 693609"/>
                <a:gd name="f6322" fmla="*/ f4917 1 1058048"/>
                <a:gd name="f6323" fmla="*/ f4918 1 693609"/>
                <a:gd name="f6324" fmla="*/ f4919 1 1058048"/>
                <a:gd name="f6325" fmla="*/ f4920 1 693609"/>
                <a:gd name="f6326" fmla="*/ f4921 1 1058048"/>
                <a:gd name="f6327" fmla="*/ f4922 1 693609"/>
                <a:gd name="f6328" fmla="*/ f4923 1 1058048"/>
                <a:gd name="f6329" fmla="*/ f4924 1 693609"/>
                <a:gd name="f6330" fmla="*/ f4925 1 1058048"/>
                <a:gd name="f6331" fmla="*/ f4926 1 693609"/>
                <a:gd name="f6332" fmla="*/ f4927 1 1058048"/>
                <a:gd name="f6333" fmla="*/ f4928 1 693609"/>
                <a:gd name="f6334" fmla="*/ f4929 1 1058048"/>
                <a:gd name="f6335" fmla="*/ f4930 1 693609"/>
                <a:gd name="f6336" fmla="*/ f4931 1 1058048"/>
                <a:gd name="f6337" fmla="*/ f4932 1 693609"/>
                <a:gd name="f6338" fmla="*/ f4933 1 1058048"/>
                <a:gd name="f6339" fmla="*/ f4934 1 693609"/>
                <a:gd name="f6340" fmla="*/ f4935 1 1058048"/>
                <a:gd name="f6341" fmla="*/ f4936 1 693609"/>
                <a:gd name="f6342" fmla="*/ f4937 1 1058048"/>
                <a:gd name="f6343" fmla="*/ f4938 1 693609"/>
                <a:gd name="f6344" fmla="*/ f4939 1 1058048"/>
                <a:gd name="f6345" fmla="*/ f4940 1 693609"/>
                <a:gd name="f6346" fmla="*/ f4941 1 1058048"/>
                <a:gd name="f6347" fmla="*/ f4942 1 693609"/>
                <a:gd name="f6348" fmla="*/ f4943 1 1058048"/>
                <a:gd name="f6349" fmla="*/ f4944 1 693609"/>
                <a:gd name="f6350" fmla="*/ f4945 1 1058048"/>
                <a:gd name="f6351" fmla="*/ f4946 1 693609"/>
                <a:gd name="f6352" fmla="*/ f4947 1 1058048"/>
                <a:gd name="f6353" fmla="*/ f4948 1 693609"/>
                <a:gd name="f6354" fmla="*/ f4949 1 1058048"/>
                <a:gd name="f6355" fmla="*/ f4950 1 693609"/>
                <a:gd name="f6356" fmla="*/ f4951 1 1058048"/>
                <a:gd name="f6357" fmla="*/ f4952 1 693609"/>
                <a:gd name="f6358" fmla="*/ f4953 1 1058048"/>
                <a:gd name="f6359" fmla="*/ f4954 1 693609"/>
                <a:gd name="f6360" fmla="*/ f4955 1 1058048"/>
                <a:gd name="f6361" fmla="*/ f4956 1 693609"/>
                <a:gd name="f6362" fmla="*/ f4957 1 1058048"/>
                <a:gd name="f6363" fmla="*/ f4958 1 693609"/>
                <a:gd name="f6364" fmla="*/ f4959 1 1058048"/>
                <a:gd name="f6365" fmla="*/ f4960 1 693609"/>
                <a:gd name="f6366" fmla="*/ f4961 1 1058048"/>
                <a:gd name="f6367" fmla="*/ f4962 1 693609"/>
                <a:gd name="f6368" fmla="*/ f4963 1 1058048"/>
                <a:gd name="f6369" fmla="*/ f4964 1 693609"/>
                <a:gd name="f6370" fmla="*/ f4965 1 1058048"/>
                <a:gd name="f6371" fmla="*/ f4966 1 693609"/>
                <a:gd name="f6372" fmla="*/ f4967 1 1058048"/>
                <a:gd name="f6373" fmla="*/ f4968 1 693609"/>
                <a:gd name="f6374" fmla="*/ f4969 1 1058048"/>
                <a:gd name="f6375" fmla="*/ f4970 1 693609"/>
                <a:gd name="f6376" fmla="*/ f4971 1 1058048"/>
                <a:gd name="f6377" fmla="*/ f4972 1 693609"/>
                <a:gd name="f6378" fmla="*/ f4973 1 1058048"/>
                <a:gd name="f6379" fmla="*/ f4974 1 693609"/>
                <a:gd name="f6380" fmla="*/ f4975 1 1058048"/>
                <a:gd name="f6381" fmla="*/ f4976 1 693609"/>
                <a:gd name="f6382" fmla="*/ f4977 1 1058048"/>
                <a:gd name="f6383" fmla="*/ f4978 1 693609"/>
                <a:gd name="f6384" fmla="*/ f4979 1 1058048"/>
                <a:gd name="f6385" fmla="*/ f4980 1 693609"/>
                <a:gd name="f6386" fmla="*/ f4981 1 1058048"/>
                <a:gd name="f6387" fmla="*/ f4982 1 693609"/>
                <a:gd name="f6388" fmla="*/ f4983 1 1058048"/>
                <a:gd name="f6389" fmla="*/ f4984 1 693609"/>
                <a:gd name="f6390" fmla="*/ f4985 1 1058048"/>
                <a:gd name="f6391" fmla="*/ f4986 1 693609"/>
                <a:gd name="f6392" fmla="*/ f4987 1 1058048"/>
                <a:gd name="f6393" fmla="*/ f4988 1 693609"/>
                <a:gd name="f6394" fmla="*/ f4989 1 1058048"/>
                <a:gd name="f6395" fmla="*/ f4990 1 693609"/>
                <a:gd name="f6396" fmla="*/ f4991 1 1058048"/>
                <a:gd name="f6397" fmla="*/ f4992 1 693609"/>
                <a:gd name="f6398" fmla="*/ f4993 1 1058048"/>
                <a:gd name="f6399" fmla="*/ f4994 1 693609"/>
                <a:gd name="f6400" fmla="*/ f4995 1 1058048"/>
                <a:gd name="f6401" fmla="*/ f4996 1 693609"/>
                <a:gd name="f6402" fmla="*/ f4997 1 1058048"/>
                <a:gd name="f6403" fmla="*/ f4998 1 693609"/>
                <a:gd name="f6404" fmla="*/ f4999 1 1058048"/>
                <a:gd name="f6405" fmla="*/ f5000 1 693609"/>
                <a:gd name="f6406" fmla="*/ f5001 1 1058048"/>
                <a:gd name="f6407" fmla="*/ f5002 1 693609"/>
                <a:gd name="f6408" fmla="*/ f5003 1 1058048"/>
                <a:gd name="f6409" fmla="*/ f5004 1 693609"/>
                <a:gd name="f6410" fmla="*/ f5005 1 1058048"/>
                <a:gd name="f6411" fmla="*/ f5006 1 693609"/>
                <a:gd name="f6412" fmla="*/ f5007 1 1058048"/>
                <a:gd name="f6413" fmla="*/ f5008 1 693609"/>
                <a:gd name="f6414" fmla="*/ f5009 1 1058048"/>
                <a:gd name="f6415" fmla="*/ f5010 1 693609"/>
                <a:gd name="f6416" fmla="*/ f5011 1 1058048"/>
                <a:gd name="f6417" fmla="*/ f5012 1 693609"/>
                <a:gd name="f6418" fmla="*/ f5013 1 1058048"/>
                <a:gd name="f6419" fmla="*/ f5014 1 693609"/>
                <a:gd name="f6420" fmla="*/ f5015 1 1058048"/>
                <a:gd name="f6421" fmla="*/ f5016 1 693609"/>
                <a:gd name="f6422" fmla="*/ f5017 1 1058048"/>
                <a:gd name="f6423" fmla="*/ f5018 1 693609"/>
                <a:gd name="f6424" fmla="*/ f5019 1 1058048"/>
                <a:gd name="f6425" fmla="*/ f5020 1 693609"/>
                <a:gd name="f6426" fmla="*/ f5021 1 1058048"/>
                <a:gd name="f6427" fmla="*/ f5022 1 693609"/>
                <a:gd name="f6428" fmla="*/ f5023 1 1058048"/>
                <a:gd name="f6429" fmla="*/ f5024 1 693609"/>
                <a:gd name="f6430" fmla="*/ f5025 1 1058048"/>
                <a:gd name="f6431" fmla="*/ f5026 1 693609"/>
                <a:gd name="f6432" fmla="*/ f5027 1 1058048"/>
                <a:gd name="f6433" fmla="*/ f5028 1 693609"/>
                <a:gd name="f6434" fmla="*/ f5029 1 1058048"/>
                <a:gd name="f6435" fmla="*/ f5030 1 693609"/>
                <a:gd name="f6436" fmla="*/ f5031 1 1058048"/>
                <a:gd name="f6437" fmla="*/ f5032 1 693609"/>
                <a:gd name="f6438" fmla="*/ f5033 1 1058048"/>
                <a:gd name="f6439" fmla="*/ f5034 1 693609"/>
                <a:gd name="f6440" fmla="*/ f5035 1 1058048"/>
                <a:gd name="f6441" fmla="*/ f5036 1 693609"/>
                <a:gd name="f6442" fmla="*/ f5037 1 1058048"/>
                <a:gd name="f6443" fmla="*/ f5038 1 693609"/>
                <a:gd name="f6444" fmla="*/ f5039 1 1058048"/>
                <a:gd name="f6445" fmla="*/ f5040 1 693609"/>
                <a:gd name="f6446" fmla="*/ f5041 1 1058048"/>
                <a:gd name="f6447" fmla="*/ f5042 1 693609"/>
                <a:gd name="f6448" fmla="*/ f5043 1 1058048"/>
                <a:gd name="f6449" fmla="*/ f5044 1 693609"/>
                <a:gd name="f6450" fmla="*/ f5045 1 1058048"/>
                <a:gd name="f6451" fmla="*/ f5046 1 693609"/>
                <a:gd name="f6452" fmla="*/ f5047 1 1058048"/>
                <a:gd name="f6453" fmla="*/ f5048 1 693609"/>
                <a:gd name="f6454" fmla="*/ f5049 1 1058048"/>
                <a:gd name="f6455" fmla="*/ f5050 1 693609"/>
                <a:gd name="f6456" fmla="*/ f5051 1 693609"/>
                <a:gd name="f6457" fmla="*/ f5052 1 1058048"/>
                <a:gd name="f6458" fmla="*/ f5053 1 693609"/>
                <a:gd name="f6459" fmla="*/ f5054 1 1058048"/>
                <a:gd name="f6460" fmla="*/ f5055 1 693609"/>
                <a:gd name="f6461" fmla="*/ f5056 1 1058048"/>
                <a:gd name="f6462" fmla="*/ f5057 1 693609"/>
                <a:gd name="f6463" fmla="*/ f5058 1 1058048"/>
                <a:gd name="f6464" fmla="*/ f5059 1 693609"/>
                <a:gd name="f6465" fmla="*/ f5060 1 1058048"/>
                <a:gd name="f6466" fmla="*/ f5061 1 693609"/>
                <a:gd name="f6467" fmla="*/ f5062 1 1058048"/>
                <a:gd name="f6468" fmla="*/ f5063 1 693609"/>
                <a:gd name="f6469" fmla="*/ f5064 1 1058048"/>
                <a:gd name="f6470" fmla="*/ f5065 1 693609"/>
                <a:gd name="f6471" fmla="*/ f5066 1 1058048"/>
                <a:gd name="f6472" fmla="*/ f5067 1 693609"/>
                <a:gd name="f6473" fmla="*/ f5068 1 1058048"/>
                <a:gd name="f6474" fmla="*/ f5069 1 693609"/>
                <a:gd name="f6475" fmla="*/ f5070 1 1058048"/>
                <a:gd name="f6476" fmla="*/ f5071 1 693609"/>
                <a:gd name="f6477" fmla="*/ f5072 1 1058048"/>
                <a:gd name="f6478" fmla="*/ f5073 1 693609"/>
                <a:gd name="f6479" fmla="*/ f5074 1 1058048"/>
                <a:gd name="f6480" fmla="*/ f5075 1 693609"/>
                <a:gd name="f6481" fmla="*/ f5076 1 1058048"/>
                <a:gd name="f6482" fmla="*/ f5077 1 693609"/>
                <a:gd name="f6483" fmla="*/ f5078 1 1058048"/>
                <a:gd name="f6484" fmla="*/ f5079 1 693609"/>
                <a:gd name="f6485" fmla="*/ f5080 1 1058048"/>
                <a:gd name="f6486" fmla="*/ f5081 1 693609"/>
                <a:gd name="f6487" fmla="*/ f5082 1 1058048"/>
                <a:gd name="f6488" fmla="*/ f5083 1 693609"/>
                <a:gd name="f6489" fmla="*/ f5084 1 1058048"/>
                <a:gd name="f6490" fmla="*/ f5085 1 693609"/>
                <a:gd name="f6491" fmla="*/ f5086 1 1058048"/>
                <a:gd name="f6492" fmla="*/ f5087 1 693609"/>
                <a:gd name="f6493" fmla="*/ f5088 1 1058048"/>
                <a:gd name="f6494" fmla="*/ f5089 1 693609"/>
                <a:gd name="f6495" fmla="*/ f5090 1 1058048"/>
                <a:gd name="f6496" fmla="*/ f5091 1 693609"/>
                <a:gd name="f6497" fmla="*/ f5092 1 1058048"/>
                <a:gd name="f6498" fmla="*/ f5093 1 693609"/>
                <a:gd name="f6499" fmla="*/ f5094 1 1058048"/>
                <a:gd name="f6500" fmla="*/ f5095 1 693609"/>
                <a:gd name="f6501" fmla="*/ f5096 1 1058048"/>
                <a:gd name="f6502" fmla="*/ f5097 1 693609"/>
                <a:gd name="f6503" fmla="*/ f5098 1 1058048"/>
                <a:gd name="f6504" fmla="*/ f5099 1 693609"/>
                <a:gd name="f6505" fmla="*/ f5100 1 1058048"/>
                <a:gd name="f6506" fmla="*/ f5101 1 693609"/>
                <a:gd name="f6507" fmla="*/ f5102 1 1058048"/>
                <a:gd name="f6508" fmla="*/ f5103 1 693609"/>
                <a:gd name="f6509" fmla="*/ f5104 1 1058048"/>
                <a:gd name="f6510" fmla="*/ f5105 1 693609"/>
                <a:gd name="f6511" fmla="*/ f5106 1 1058048"/>
                <a:gd name="f6512" fmla="*/ f5107 1 693609"/>
                <a:gd name="f6513" fmla="*/ f5108 1 1058048"/>
                <a:gd name="f6514" fmla="*/ f5109 1 693609"/>
                <a:gd name="f6515" fmla="*/ f5110 1 1058048"/>
                <a:gd name="f6516" fmla="*/ f5111 1 693609"/>
                <a:gd name="f6517" fmla="*/ f5112 1 1058048"/>
                <a:gd name="f6518" fmla="*/ f5113 1 693609"/>
                <a:gd name="f6519" fmla="*/ f5114 1 1058048"/>
                <a:gd name="f6520" fmla="*/ f5115 1 693609"/>
                <a:gd name="f6521" fmla="*/ f5116 1 1058048"/>
                <a:gd name="f6522" fmla="*/ f5117 1 693609"/>
                <a:gd name="f6523" fmla="*/ f5118 1 1058048"/>
                <a:gd name="f6524" fmla="*/ f5119 1 693609"/>
                <a:gd name="f6525" fmla="*/ f5120 1 1058048"/>
                <a:gd name="f6526" fmla="*/ f5121 1 693609"/>
                <a:gd name="f6527" fmla="*/ f5122 1 1058048"/>
                <a:gd name="f6528" fmla="*/ f5123 1 693609"/>
                <a:gd name="f6529" fmla="*/ f5124 1 1058048"/>
                <a:gd name="f6530" fmla="*/ f5125 1 693609"/>
                <a:gd name="f6531" fmla="*/ f5126 1 1058048"/>
                <a:gd name="f6532" fmla="*/ f5127 1 693609"/>
                <a:gd name="f6533" fmla="*/ f5128 1 1058048"/>
                <a:gd name="f6534" fmla="*/ f5129 1 1058048"/>
                <a:gd name="f6535" fmla="*/ f5130 1 693609"/>
                <a:gd name="f6536" fmla="*/ f5131 1 1058048"/>
                <a:gd name="f6537" fmla="*/ f5132 1 693609"/>
                <a:gd name="f6538" fmla="*/ f5133 1 1058048"/>
                <a:gd name="f6539" fmla="*/ f5134 1 693609"/>
                <a:gd name="f6540" fmla="*/ f5135 1 1058048"/>
                <a:gd name="f6541" fmla="*/ f5136 1 693609"/>
                <a:gd name="f6542" fmla="*/ f5137 1 1058048"/>
                <a:gd name="f6543" fmla="*/ f5138 1 693609"/>
                <a:gd name="f6544" fmla="*/ f5139 1 1058048"/>
                <a:gd name="f6545" fmla="*/ f5140 1 693609"/>
                <a:gd name="f6546" fmla="*/ f5141 1 1058048"/>
                <a:gd name="f6547" fmla="*/ f5142 1 693609"/>
                <a:gd name="f6548" fmla="*/ f5143 1 1058048"/>
                <a:gd name="f6549" fmla="*/ f5144 1 693609"/>
                <a:gd name="f6550" fmla="*/ f5145 1 1058048"/>
                <a:gd name="f6551" fmla="*/ f5146 1 693609"/>
                <a:gd name="f6552" fmla="*/ f5147 1 1058048"/>
                <a:gd name="f6553" fmla="*/ f5148 1 693609"/>
                <a:gd name="f6554" fmla="*/ f5149 1 1058048"/>
                <a:gd name="f6555" fmla="*/ f5150 1 693609"/>
                <a:gd name="f6556" fmla="*/ f5151 1 1058048"/>
                <a:gd name="f6557" fmla="*/ f5152 1 693609"/>
                <a:gd name="f6558" fmla="*/ f5153 1 1058048"/>
                <a:gd name="f6559" fmla="*/ f5154 1 693609"/>
                <a:gd name="f6560" fmla="*/ f5155 1 1058048"/>
                <a:gd name="f6561" fmla="*/ f5156 1 693609"/>
                <a:gd name="f6562" fmla="*/ f5157 1 1058048"/>
                <a:gd name="f6563" fmla="*/ f5158 1 693609"/>
                <a:gd name="f6564" fmla="*/ f5159 1 1058048"/>
                <a:gd name="f6565" fmla="*/ f5160 1 693609"/>
                <a:gd name="f6566" fmla="*/ f5161 1 1058048"/>
                <a:gd name="f6567" fmla="*/ f5162 1 693609"/>
                <a:gd name="f6568" fmla="*/ f5163 1 1058048"/>
                <a:gd name="f6569" fmla="*/ f5164 1 693609"/>
                <a:gd name="f6570" fmla="*/ f5165 1 1058048"/>
                <a:gd name="f6571" fmla="*/ f5166 1 693609"/>
                <a:gd name="f6572" fmla="*/ f5167 1 1058048"/>
                <a:gd name="f6573" fmla="*/ f5168 1 693609"/>
                <a:gd name="f6574" fmla="*/ f5169 1 1058048"/>
                <a:gd name="f6575" fmla="*/ f5170 1 693609"/>
                <a:gd name="f6576" fmla="*/ f5171 1 1058048"/>
                <a:gd name="f6577" fmla="*/ f5172 1 1058048"/>
                <a:gd name="f6578" fmla="*/ f5173 1 693609"/>
                <a:gd name="f6579" fmla="*/ f5174 1 1058048"/>
                <a:gd name="f6580" fmla="*/ f5175 1 693609"/>
                <a:gd name="f6581" fmla="*/ f5176 1 1058048"/>
                <a:gd name="f6582" fmla="*/ f5177 1 693609"/>
                <a:gd name="f6583" fmla="*/ f5178 1 1058048"/>
                <a:gd name="f6584" fmla="*/ f5179 1 693609"/>
                <a:gd name="f6585" fmla="*/ f5180 1 1058048"/>
                <a:gd name="f6586" fmla="*/ f5181 1 693609"/>
                <a:gd name="f6587" fmla="*/ f5182 1 1058048"/>
                <a:gd name="f6588" fmla="*/ f5183 1 693609"/>
                <a:gd name="f6589" fmla="*/ f5184 1 1058048"/>
                <a:gd name="f6590" fmla="*/ f5185 1 693609"/>
                <a:gd name="f6591" fmla="*/ f5186 1 1058048"/>
                <a:gd name="f6592" fmla="*/ f5187 1 693609"/>
                <a:gd name="f6593" fmla="*/ f5188 1 1058048"/>
                <a:gd name="f6594" fmla="*/ f5189 1 693609"/>
                <a:gd name="f6595" fmla="*/ f5190 1 1058048"/>
                <a:gd name="f6596" fmla="*/ f5191 1 693609"/>
                <a:gd name="f6597" fmla="*/ f5192 1 1058048"/>
                <a:gd name="f6598" fmla="*/ f5193 1 693609"/>
                <a:gd name="f6599" fmla="*/ f5194 1 1058048"/>
                <a:gd name="f6600" fmla="*/ f5195 1 693609"/>
                <a:gd name="f6601" fmla="*/ f5196 1 1058048"/>
                <a:gd name="f6602" fmla="*/ f5197 1 693609"/>
                <a:gd name="f6603" fmla="*/ f5198 1 1058048"/>
                <a:gd name="f6604" fmla="*/ f5199 1 693609"/>
                <a:gd name="f6605" fmla="*/ f5200 1 1058048"/>
                <a:gd name="f6606" fmla="*/ f5201 1 693609"/>
                <a:gd name="f6607" fmla="*/ f5202 1 1058048"/>
                <a:gd name="f6608" fmla="*/ f5203 1 693609"/>
                <a:gd name="f6609" fmla="*/ f5204 1 1058048"/>
                <a:gd name="f6610" fmla="*/ f5205 1 693609"/>
                <a:gd name="f6611" fmla="*/ f5206 1 1058048"/>
                <a:gd name="f6612" fmla="*/ f5207 1 693609"/>
                <a:gd name="f6613" fmla="*/ f5208 1 1058048"/>
                <a:gd name="f6614" fmla="*/ f5209 1 693609"/>
                <a:gd name="f6615" fmla="*/ f5210 1 1058048"/>
                <a:gd name="f6616" fmla="*/ f5211 1 693609"/>
                <a:gd name="f6617" fmla="*/ f5212 1 1058048"/>
                <a:gd name="f6618" fmla="*/ f5213 1 693609"/>
                <a:gd name="f6619" fmla="*/ f5214 1 1058048"/>
                <a:gd name="f6620" fmla="*/ f5215 1 693609"/>
                <a:gd name="f6621" fmla="*/ f5216 1 1058048"/>
                <a:gd name="f6622" fmla="*/ f5217 1 693609"/>
                <a:gd name="f6623" fmla="*/ f5218 1 1058048"/>
                <a:gd name="f6624" fmla="*/ f5219 1 693609"/>
                <a:gd name="f6625" fmla="*/ f5220 1 1058048"/>
                <a:gd name="f6626" fmla="*/ f5221 1 693609"/>
                <a:gd name="f6627" fmla="*/ f5222 1 1058048"/>
                <a:gd name="f6628" fmla="*/ f5223 1 693609"/>
                <a:gd name="f6629" fmla="*/ f5224 1 1058048"/>
                <a:gd name="f6630" fmla="*/ f5225 1 693609"/>
                <a:gd name="f6631" fmla="*/ f5226 1 1058048"/>
                <a:gd name="f6632" fmla="*/ f5227 1 693609"/>
                <a:gd name="f6633" fmla="*/ f5228 1 1058048"/>
                <a:gd name="f6634" fmla="*/ f5229 1 693609"/>
                <a:gd name="f6635" fmla="*/ f5230 1 1058048"/>
                <a:gd name="f6636" fmla="*/ f5231 1 693609"/>
                <a:gd name="f6637" fmla="*/ f5232 1 1058048"/>
                <a:gd name="f6638" fmla="*/ f5233 1 693609"/>
                <a:gd name="f6639" fmla="*/ f5234 1 1058048"/>
                <a:gd name="f6640" fmla="*/ f5235 1 693609"/>
                <a:gd name="f6641" fmla="*/ f5236 1 1058048"/>
                <a:gd name="f6642" fmla="*/ f5237 1 693609"/>
                <a:gd name="f6643" fmla="*/ f5238 1 1058048"/>
                <a:gd name="f6644" fmla="*/ f5239 1 693609"/>
                <a:gd name="f6645" fmla="*/ f5240 1 1058048"/>
                <a:gd name="f6646" fmla="*/ f5241 1 693609"/>
                <a:gd name="f6647" fmla="*/ f5242 1 1058048"/>
                <a:gd name="f6648" fmla="*/ f5243 1 693609"/>
                <a:gd name="f6649" fmla="*/ f5244 1 1058048"/>
                <a:gd name="f6650" fmla="*/ f5245 1 693609"/>
                <a:gd name="f6651" fmla="*/ f5246 1 1058048"/>
                <a:gd name="f6652" fmla="*/ f5247 1 693609"/>
                <a:gd name="f6653" fmla="*/ f5248 1 1058048"/>
                <a:gd name="f6654" fmla="*/ f5249 1 693609"/>
                <a:gd name="f6655" fmla="*/ f5250 1 1058048"/>
                <a:gd name="f6656" fmla="*/ f5251 1 693609"/>
                <a:gd name="f6657" fmla="*/ f5252 1 1058048"/>
                <a:gd name="f6658" fmla="*/ f5253 1 693609"/>
                <a:gd name="f6659" fmla="*/ f5254 1 1058048"/>
                <a:gd name="f6660" fmla="*/ f5255 1 693609"/>
                <a:gd name="f6661" fmla="*/ f5256 1 1058048"/>
                <a:gd name="f6662" fmla="*/ f5257 1 693609"/>
                <a:gd name="f6663" fmla="*/ f5258 1 1058048"/>
                <a:gd name="f6664" fmla="*/ f5259 1 693609"/>
                <a:gd name="f6665" fmla="*/ f5260 1 1058048"/>
                <a:gd name="f6666" fmla="*/ f5261 1 693609"/>
                <a:gd name="f6667" fmla="*/ f5262 1 1058048"/>
                <a:gd name="f6668" fmla="*/ f5263 1 693609"/>
                <a:gd name="f6669" fmla="*/ f5264 1 1058048"/>
                <a:gd name="f6670" fmla="*/ f5265 1 693609"/>
                <a:gd name="f6671" fmla="*/ f5266 1 1058048"/>
                <a:gd name="f6672" fmla="*/ f5267 1 693609"/>
                <a:gd name="f6673" fmla="*/ f5268 1 1058048"/>
                <a:gd name="f6674" fmla="*/ f5269 1 693609"/>
                <a:gd name="f6675" fmla="*/ f5270 1 1058048"/>
                <a:gd name="f6676" fmla="*/ f5271 1 693609"/>
                <a:gd name="f6677" fmla="*/ f5272 1 1058048"/>
                <a:gd name="f6678" fmla="*/ f5273 1 693609"/>
                <a:gd name="f6679" fmla="*/ f5274 1 1058048"/>
                <a:gd name="f6680" fmla="*/ f5275 1 693609"/>
                <a:gd name="f6681" fmla="*/ f5276 1 1058048"/>
                <a:gd name="f6682" fmla="*/ f5277 1 693609"/>
                <a:gd name="f6683" fmla="*/ f5278 1 1058048"/>
                <a:gd name="f6684" fmla="*/ f5279 1 693609"/>
                <a:gd name="f6685" fmla="*/ f5280 1 1058048"/>
                <a:gd name="f6686" fmla="*/ f5281 1 693609"/>
                <a:gd name="f6687" fmla="*/ f5282 1 1058048"/>
                <a:gd name="f6688" fmla="*/ f5283 1 693609"/>
                <a:gd name="f6689" fmla="*/ f5284 1 1058048"/>
                <a:gd name="f6690" fmla="*/ f5285 1 693609"/>
                <a:gd name="f6691" fmla="*/ f5286 1 1058048"/>
                <a:gd name="f6692" fmla="*/ f5287 1 693609"/>
                <a:gd name="f6693" fmla="*/ f5288 1 1058048"/>
                <a:gd name="f6694" fmla="*/ f5289 1 693609"/>
                <a:gd name="f6695" fmla="*/ f5290 1 1058048"/>
                <a:gd name="f6696" fmla="*/ f5291 1 693609"/>
                <a:gd name="f6697" fmla="*/ f5292 1 1058048"/>
                <a:gd name="f6698" fmla="*/ f5293 1 693609"/>
                <a:gd name="f6699" fmla="*/ f5294 1 1058048"/>
                <a:gd name="f6700" fmla="*/ f5295 1 693609"/>
                <a:gd name="f6701" fmla="*/ f5296 1 1058048"/>
                <a:gd name="f6702" fmla="*/ f5297 1 693609"/>
                <a:gd name="f6703" fmla="*/ f5298 1 1058048"/>
                <a:gd name="f6704" fmla="*/ f5299 1 693609"/>
                <a:gd name="f6705" fmla="*/ f5300 1 1058048"/>
                <a:gd name="f6706" fmla="*/ f5301 1 693609"/>
                <a:gd name="f6707" fmla="*/ f5302 1 1058048"/>
                <a:gd name="f6708" fmla="*/ f5303 1 693609"/>
                <a:gd name="f6709" fmla="*/ f5304 1 693609"/>
                <a:gd name="f6710" fmla="*/ f5305 1 1058048"/>
                <a:gd name="f6711" fmla="*/ f5306 1 693609"/>
                <a:gd name="f6712" fmla="*/ f5307 1 1058048"/>
                <a:gd name="f6713" fmla="*/ f5308 1 693609"/>
                <a:gd name="f6714" fmla="*/ f5309 1 1058048"/>
                <a:gd name="f6715" fmla="*/ f5310 1 693609"/>
                <a:gd name="f6716" fmla="*/ f5311 1 1058048"/>
                <a:gd name="f6717" fmla="*/ f5312 1 693609"/>
                <a:gd name="f6718" fmla="*/ f5313 1 1058048"/>
                <a:gd name="f6719" fmla="*/ f5314 1 693609"/>
                <a:gd name="f6720" fmla="*/ f5315 1 1058048"/>
                <a:gd name="f6721" fmla="*/ f5316 1 693609"/>
                <a:gd name="f6722" fmla="*/ f5317 1 1058048"/>
                <a:gd name="f6723" fmla="*/ f5318 1 693609"/>
                <a:gd name="f6724" fmla="*/ f5319 1 1058048"/>
                <a:gd name="f6725" fmla="*/ f5320 1 693609"/>
                <a:gd name="f6726" fmla="*/ f5321 1 1058048"/>
                <a:gd name="f6727" fmla="*/ f5322 1 693609"/>
                <a:gd name="f6728" fmla="*/ f5323 1 1058048"/>
                <a:gd name="f6729" fmla="*/ f5324 1 693609"/>
                <a:gd name="f6730" fmla="*/ f5325 1 1058048"/>
                <a:gd name="f6731" fmla="*/ f5326 1 693609"/>
                <a:gd name="f6732" fmla="*/ f5327 1 1058048"/>
                <a:gd name="f6733" fmla="*/ f5328 1 693609"/>
                <a:gd name="f6734" fmla="*/ f5329 1 1058048"/>
                <a:gd name="f6735" fmla="*/ f5330 1 693609"/>
                <a:gd name="f6736" fmla="*/ f5331 1 1058048"/>
                <a:gd name="f6737" fmla="*/ f5332 1 693609"/>
                <a:gd name="f6738" fmla="*/ f5333 1 1058048"/>
                <a:gd name="f6739" fmla="*/ f5334 1 693609"/>
                <a:gd name="f6740" fmla="*/ f5335 1 1058048"/>
                <a:gd name="f6741" fmla="*/ f5336 1 693609"/>
                <a:gd name="f6742" fmla="*/ f5337 1 1058048"/>
                <a:gd name="f6743" fmla="*/ f5338 1 693609"/>
                <a:gd name="f6744" fmla="*/ f5339 1 1058048"/>
                <a:gd name="f6745" fmla="*/ f5340 1 693609"/>
                <a:gd name="f6746" fmla="*/ f5341 1 1058048"/>
                <a:gd name="f6747" fmla="*/ f5342 1 693609"/>
                <a:gd name="f6748" fmla="*/ f5343 1 1058048"/>
                <a:gd name="f6749" fmla="*/ f5344 1 693609"/>
                <a:gd name="f6750" fmla="*/ f5345 1 1058048"/>
                <a:gd name="f6751" fmla="*/ f5346 1 693609"/>
                <a:gd name="f6752" fmla="*/ f5347 1 1058048"/>
                <a:gd name="f6753" fmla="*/ f5348 1 693609"/>
                <a:gd name="f6754" fmla="*/ f5349 1 1058048"/>
                <a:gd name="f6755" fmla="*/ f5350 1 693609"/>
                <a:gd name="f6756" fmla="*/ f5351 1 1058048"/>
                <a:gd name="f6757" fmla="*/ f5352 1 693609"/>
                <a:gd name="f6758" fmla="*/ f5353 1 1058048"/>
                <a:gd name="f6759" fmla="*/ f5354 1 693609"/>
                <a:gd name="f6760" fmla="*/ f5355 1 1058048"/>
                <a:gd name="f6761" fmla="*/ f5356 1 693609"/>
                <a:gd name="f6762" fmla="*/ f5357 1 1058048"/>
                <a:gd name="f6763" fmla="*/ f5358 1 693609"/>
                <a:gd name="f6764" fmla="*/ f5359 1 1058048"/>
                <a:gd name="f6765" fmla="*/ f5360 1 693609"/>
                <a:gd name="f6766" fmla="*/ f5361 1 1058048"/>
                <a:gd name="f6767" fmla="*/ f5362 1 693609"/>
                <a:gd name="f6768" fmla="*/ f5363 1 1058048"/>
                <a:gd name="f6769" fmla="*/ f5364 1 693609"/>
                <a:gd name="f6770" fmla="*/ f5365 1 1058048"/>
                <a:gd name="f6771" fmla="*/ f5366 1 693609"/>
                <a:gd name="f6772" fmla="*/ f5367 1 1058048"/>
                <a:gd name="f6773" fmla="*/ f5368 1 693609"/>
                <a:gd name="f6774" fmla="*/ f5369 1 1058048"/>
                <a:gd name="f6775" fmla="*/ f5370 1 693609"/>
                <a:gd name="f6776" fmla="*/ f5371 1 1058048"/>
                <a:gd name="f6777" fmla="*/ f5372 1 693609"/>
                <a:gd name="f6778" fmla="*/ f5373 1 1058048"/>
                <a:gd name="f6779" fmla="*/ f5374 1 693609"/>
                <a:gd name="f6780" fmla="*/ f5375 1 1058048"/>
                <a:gd name="f6781" fmla="*/ f5376 1 693609"/>
                <a:gd name="f6782" fmla="*/ f5377 1 1058048"/>
                <a:gd name="f6783" fmla="*/ f5378 1 693609"/>
                <a:gd name="f6784" fmla="*/ f5379 1 1058048"/>
                <a:gd name="f6785" fmla="*/ f5380 1 693609"/>
                <a:gd name="f6786" fmla="*/ f5381 1 1058048"/>
                <a:gd name="f6787" fmla="*/ f5382 1 693609"/>
                <a:gd name="f6788" fmla="*/ f5383 1 1058048"/>
                <a:gd name="f6789" fmla="*/ f5384 1 693609"/>
                <a:gd name="f6790" fmla="*/ f5385 1 1058048"/>
                <a:gd name="f6791" fmla="*/ f5386 1 693609"/>
                <a:gd name="f6792" fmla="*/ f5387 1 1058048"/>
                <a:gd name="f6793" fmla="*/ f5388 1 693609"/>
                <a:gd name="f6794" fmla="*/ f5389 1 1058048"/>
                <a:gd name="f6795" fmla="*/ f5390 1 693609"/>
                <a:gd name="f6796" fmla="*/ f5391 1 1058048"/>
                <a:gd name="f6797" fmla="*/ f5392 1 693609"/>
                <a:gd name="f6798" fmla="*/ f5393 1 1058048"/>
                <a:gd name="f6799" fmla="*/ f5394 1 693609"/>
                <a:gd name="f6800" fmla="*/ f5395 1 1058048"/>
                <a:gd name="f6801" fmla="*/ f5396 1 693609"/>
                <a:gd name="f6802" fmla="*/ f5397 1 1058048"/>
                <a:gd name="f6803" fmla="*/ f5398 1 693609"/>
                <a:gd name="f6804" fmla="*/ f5399 1 1058048"/>
                <a:gd name="f6805" fmla="*/ f5400 1 693609"/>
                <a:gd name="f6806" fmla="*/ f5401 1 1058048"/>
                <a:gd name="f6807" fmla="*/ f5402 1 693609"/>
                <a:gd name="f6808" fmla="*/ f5403 1 1058048"/>
                <a:gd name="f6809" fmla="*/ f5404 1 693609"/>
                <a:gd name="f6810" fmla="*/ f5405 1 1058048"/>
                <a:gd name="f6811" fmla="*/ f5406 1 693609"/>
                <a:gd name="f6812" fmla="*/ f5407 1 1058048"/>
                <a:gd name="f6813" fmla="*/ f5408 1 693609"/>
                <a:gd name="f6814" fmla="*/ f5409 1 1058048"/>
                <a:gd name="f6815" fmla="*/ f5410 1 693609"/>
                <a:gd name="f6816" fmla="*/ f5411 1 1058048"/>
                <a:gd name="f6817" fmla="*/ f5412 1 693609"/>
                <a:gd name="f6818" fmla="*/ f5413 1 1058048"/>
                <a:gd name="f6819" fmla="*/ f5414 1 693609"/>
                <a:gd name="f6820" fmla="*/ f5415 1 1058048"/>
                <a:gd name="f6821" fmla="*/ f5416 1 693609"/>
                <a:gd name="f6822" fmla="*/ f5417 1 1058048"/>
                <a:gd name="f6823" fmla="*/ f5418 1 693609"/>
                <a:gd name="f6824" fmla="*/ f5419 1 1058048"/>
                <a:gd name="f6825" fmla="*/ f5420 1 693609"/>
                <a:gd name="f6826" fmla="*/ f5421 1 1058048"/>
                <a:gd name="f6827" fmla="*/ f5422 1 693609"/>
                <a:gd name="f6828" fmla="*/ f5423 1 1058048"/>
                <a:gd name="f6829" fmla="*/ f5424 1 693609"/>
                <a:gd name="f6830" fmla="*/ f5425 1 1058048"/>
                <a:gd name="f6831" fmla="*/ f5426 1 693609"/>
                <a:gd name="f6832" fmla="*/ f5427 1 1058048"/>
                <a:gd name="f6833" fmla="*/ f5428 1 693609"/>
                <a:gd name="f6834" fmla="*/ f5429 1 1058048"/>
                <a:gd name="f6835" fmla="*/ f5430 1 693609"/>
                <a:gd name="f6836" fmla="*/ f5431 1 1058048"/>
                <a:gd name="f6837" fmla="*/ f5432 1 693609"/>
                <a:gd name="f6838" fmla="*/ f5433 1 1058048"/>
                <a:gd name="f6839" fmla="*/ f5434 1 693609"/>
                <a:gd name="f6840" fmla="*/ f5435 1 1058048"/>
                <a:gd name="f6841" fmla="*/ f5436 1 693609"/>
                <a:gd name="f6842" fmla="*/ f5437 1 1058048"/>
                <a:gd name="f6843" fmla="*/ f5438 1 693609"/>
                <a:gd name="f6844" fmla="*/ f5439 1 1058048"/>
                <a:gd name="f6845" fmla="*/ f5440 1 693609"/>
                <a:gd name="f6846" fmla="*/ f5441 1 1058048"/>
                <a:gd name="f6847" fmla="*/ f5442 1 693609"/>
                <a:gd name="f6848" fmla="*/ f5443 1 1058048"/>
                <a:gd name="f6849" fmla="*/ f5444 1 693609"/>
                <a:gd name="f6850" fmla="*/ f5445 1 1058048"/>
                <a:gd name="f6851" fmla="*/ f5446 1 693609"/>
                <a:gd name="f6852" fmla="*/ f5447 1 1058048"/>
                <a:gd name="f6853" fmla="*/ f5448 1 693609"/>
                <a:gd name="f6854" fmla="*/ f5449 1 1058048"/>
                <a:gd name="f6855" fmla="*/ f5450 1 693609"/>
                <a:gd name="f6856" fmla="*/ f5451 1 1058048"/>
                <a:gd name="f6857" fmla="*/ f5452 1 693609"/>
                <a:gd name="f6858" fmla="*/ f5453 1 1058048"/>
                <a:gd name="f6859" fmla="*/ f5454 1 693609"/>
                <a:gd name="f6860" fmla="*/ f5455 1 1058048"/>
                <a:gd name="f6861" fmla="*/ f5456 1 693609"/>
                <a:gd name="f6862" fmla="*/ f5457 1 1058048"/>
                <a:gd name="f6863" fmla="*/ f5458 1 693609"/>
                <a:gd name="f6864" fmla="*/ f5459 1 1058048"/>
                <a:gd name="f6865" fmla="*/ f5460 1 693609"/>
                <a:gd name="f6866" fmla="*/ f5461 1 1058048"/>
                <a:gd name="f6867" fmla="*/ f5462 1 693609"/>
                <a:gd name="f6868" fmla="*/ f5463 1 1058048"/>
                <a:gd name="f6869" fmla="*/ f5464 1 693609"/>
                <a:gd name="f6870" fmla="*/ f5465 1 1058048"/>
                <a:gd name="f6871" fmla="*/ f5466 1 693609"/>
                <a:gd name="f6872" fmla="*/ f5467 1 1058048"/>
                <a:gd name="f6873" fmla="*/ f5468 1 693609"/>
                <a:gd name="f6874" fmla="*/ f5469 1 1058048"/>
                <a:gd name="f6875" fmla="*/ f5470 1 693609"/>
                <a:gd name="f6876" fmla="*/ f5471 1 1058048"/>
                <a:gd name="f6877" fmla="*/ f5472 1 693609"/>
                <a:gd name="f6878" fmla="*/ f5473 1 1058048"/>
                <a:gd name="f6879" fmla="*/ f5474 1 693609"/>
                <a:gd name="f6880" fmla="*/ f5475 1 1058048"/>
                <a:gd name="f6881" fmla="*/ f5476 1 693609"/>
                <a:gd name="f6882" fmla="*/ f5477 1 1058048"/>
                <a:gd name="f6883" fmla="*/ f5478 1 693609"/>
                <a:gd name="f6884" fmla="*/ f5479 1 1058048"/>
                <a:gd name="f6885" fmla="*/ f5480 1 693609"/>
                <a:gd name="f6886" fmla="*/ f5481 1 1058048"/>
                <a:gd name="f6887" fmla="*/ f5482 1 693609"/>
                <a:gd name="f6888" fmla="*/ f5483 1 1058048"/>
                <a:gd name="f6889" fmla="*/ f5484 1 693609"/>
                <a:gd name="f6890" fmla="*/ f5485 1 1058048"/>
                <a:gd name="f6891" fmla="*/ f5486 1 693609"/>
                <a:gd name="f6892" fmla="*/ f5487 1 1058048"/>
                <a:gd name="f6893" fmla="*/ f5488 1 693609"/>
                <a:gd name="f6894" fmla="*/ f5489 1 1058048"/>
                <a:gd name="f6895" fmla="*/ f5490 1 693609"/>
                <a:gd name="f6896" fmla="*/ f5491 1 1058048"/>
                <a:gd name="f6897" fmla="*/ f5492 1 693609"/>
                <a:gd name="f6898" fmla="*/ f5493 1 1058048"/>
                <a:gd name="f6899" fmla="*/ f5494 1 693609"/>
                <a:gd name="f6900" fmla="*/ f5495 1 1058048"/>
                <a:gd name="f6901" fmla="*/ f5496 1 693609"/>
                <a:gd name="f6902" fmla="*/ f5497 1 1058048"/>
                <a:gd name="f6903" fmla="*/ f5498 1 693609"/>
                <a:gd name="f6904" fmla="*/ f5499 1 1058048"/>
                <a:gd name="f6905" fmla="*/ f5500 1 693609"/>
                <a:gd name="f6906" fmla="*/ f5501 1 1058048"/>
                <a:gd name="f6907" fmla="*/ f5502 1 693609"/>
                <a:gd name="f6908" fmla="*/ f5503 1 1058048"/>
                <a:gd name="f6909" fmla="*/ f5504 1 693609"/>
                <a:gd name="f6910" fmla="*/ f5505 1 1058048"/>
                <a:gd name="f6911" fmla="*/ f5506 1 693609"/>
                <a:gd name="f6912" fmla="*/ f5507 1 1058048"/>
                <a:gd name="f6913" fmla="*/ f5508 1 693609"/>
                <a:gd name="f6914" fmla="*/ f5509 1 1058048"/>
                <a:gd name="f6915" fmla="*/ f5510 1 693609"/>
                <a:gd name="f6916" fmla="*/ f5511 1 1058048"/>
                <a:gd name="f6917" fmla="*/ f5512 1 693609"/>
                <a:gd name="f6918" fmla="*/ f5513 1 1058048"/>
                <a:gd name="f6919" fmla="*/ f5514 1 693609"/>
                <a:gd name="f6920" fmla="*/ f5515 1 1058048"/>
                <a:gd name="f6921" fmla="*/ f5516 1 693609"/>
                <a:gd name="f6922" fmla="*/ f5517 1 1058048"/>
                <a:gd name="f6923" fmla="*/ f5518 1 693609"/>
                <a:gd name="f6924" fmla="*/ f5519 1 1058048"/>
                <a:gd name="f6925" fmla="*/ f5520 1 693609"/>
                <a:gd name="f6926" fmla="*/ f5521 1 1058048"/>
                <a:gd name="f6927" fmla="*/ f5522 1 693609"/>
                <a:gd name="f6928" fmla="*/ f5523 1 1058048"/>
                <a:gd name="f6929" fmla="*/ f5524 1 693609"/>
                <a:gd name="f6930" fmla="*/ f5525 1 1058048"/>
                <a:gd name="f6931" fmla="*/ f5526 1 693609"/>
                <a:gd name="f6932" fmla="*/ f5527 1 1058048"/>
                <a:gd name="f6933" fmla="*/ f5528 1 693609"/>
                <a:gd name="f6934" fmla="*/ f5529 1 1058048"/>
                <a:gd name="f6935" fmla="*/ f5530 1 693609"/>
                <a:gd name="f6936" fmla="*/ f5531 1 1058048"/>
                <a:gd name="f6937" fmla="*/ f5532 1 693609"/>
                <a:gd name="f6938" fmla="*/ f5533 1 1058048"/>
                <a:gd name="f6939" fmla="*/ f5534 1 693609"/>
                <a:gd name="f6940" fmla="*/ f5535 1 1058048"/>
                <a:gd name="f6941" fmla="*/ f5536 1 693609"/>
                <a:gd name="f6942" fmla="*/ f5537 1 1058048"/>
                <a:gd name="f6943" fmla="*/ f5538 1 693609"/>
                <a:gd name="f6944" fmla="*/ f5539 1 1058048"/>
                <a:gd name="f6945" fmla="*/ f5540 1 693609"/>
                <a:gd name="f6946" fmla="*/ f5541 1 1058048"/>
                <a:gd name="f6947" fmla="*/ f5542 1 693609"/>
                <a:gd name="f6948" fmla="*/ f5543 1 1058048"/>
                <a:gd name="f6949" fmla="*/ f5544 1 693609"/>
                <a:gd name="f6950" fmla="*/ f5545 1 1058048"/>
                <a:gd name="f6951" fmla="*/ f5546 1 693609"/>
                <a:gd name="f6952" fmla="*/ f5547 1 1058048"/>
                <a:gd name="f6953" fmla="*/ f5548 1 693609"/>
                <a:gd name="f6954" fmla="*/ f5549 1 1058048"/>
                <a:gd name="f6955" fmla="*/ f5550 1 693609"/>
                <a:gd name="f6956" fmla="*/ f5551 1 1058048"/>
                <a:gd name="f6957" fmla="*/ f5552 1 693609"/>
                <a:gd name="f6958" fmla="*/ f5553 1 1058048"/>
                <a:gd name="f6959" fmla="*/ f5554 1 693609"/>
                <a:gd name="f6960" fmla="*/ f5555 1 1058048"/>
                <a:gd name="f6961" fmla="*/ f5556 1 693609"/>
                <a:gd name="f6962" fmla="*/ f5557 1 1058048"/>
                <a:gd name="f6963" fmla="*/ f5558 1 693609"/>
                <a:gd name="f6964" fmla="*/ f5559 1 1058048"/>
                <a:gd name="f6965" fmla="*/ f5560 1 693609"/>
                <a:gd name="f6966" fmla="*/ f5561 1 1058048"/>
                <a:gd name="f6967" fmla="*/ f5562 1 693609"/>
                <a:gd name="f6968" fmla="*/ f5563 1 1058048"/>
                <a:gd name="f6969" fmla="*/ f5564 1 693609"/>
                <a:gd name="f6970" fmla="*/ f5565 1 1058048"/>
                <a:gd name="f6971" fmla="*/ f5566 1 693609"/>
                <a:gd name="f6972" fmla="*/ f5567 1 1058048"/>
                <a:gd name="f6973" fmla="*/ f5568 1 693609"/>
                <a:gd name="f6974" fmla="*/ f5569 1 1058048"/>
                <a:gd name="f6975" fmla="*/ f5570 1 693609"/>
                <a:gd name="f6976" fmla="*/ f5571 1 1058048"/>
                <a:gd name="f6977" fmla="*/ f5572 1 693609"/>
                <a:gd name="f6978" fmla="*/ f5573 1 1058048"/>
                <a:gd name="f6979" fmla="*/ f5574 1 693609"/>
                <a:gd name="f6980" fmla="*/ f5575 1 1058048"/>
                <a:gd name="f6981" fmla="*/ f5576 1 693609"/>
                <a:gd name="f6982" fmla="*/ f5577 1 1058048"/>
                <a:gd name="f6983" fmla="*/ f5578 1 693609"/>
                <a:gd name="f6984" fmla="*/ f4166 1 f4173"/>
                <a:gd name="f6985" fmla="*/ f4167 1 f4173"/>
                <a:gd name="f6986" fmla="*/ f4166 1 f4174"/>
                <a:gd name="f6987" fmla="*/ f4168 1 f4174"/>
                <a:gd name="f6988" fmla="*/ f5580 1 f4173"/>
                <a:gd name="f6989" fmla="*/ f5581 1 f4174"/>
                <a:gd name="f6990" fmla="*/ f5582 1 f4173"/>
                <a:gd name="f6991" fmla="*/ f5583 1 f4174"/>
                <a:gd name="f6992" fmla="*/ f5584 1 f4173"/>
                <a:gd name="f6993" fmla="*/ f5585 1 f4174"/>
                <a:gd name="f6994" fmla="*/ f5586 1 f4173"/>
                <a:gd name="f6995" fmla="*/ f5587 1 f4174"/>
                <a:gd name="f6996" fmla="*/ f5588 1 f4173"/>
                <a:gd name="f6997" fmla="*/ f5589 1 f4174"/>
                <a:gd name="f6998" fmla="*/ f5590 1 f4173"/>
                <a:gd name="f6999" fmla="*/ f5591 1 f4174"/>
                <a:gd name="f7000" fmla="*/ f5592 1 f4173"/>
                <a:gd name="f7001" fmla="*/ f5593 1 f4174"/>
                <a:gd name="f7002" fmla="*/ f5594 1 f4173"/>
                <a:gd name="f7003" fmla="*/ f5595 1 f4174"/>
                <a:gd name="f7004" fmla="*/ f5596 1 f4173"/>
                <a:gd name="f7005" fmla="*/ f5597 1 f4174"/>
                <a:gd name="f7006" fmla="*/ f5598 1 f4173"/>
                <a:gd name="f7007" fmla="*/ f5599 1 f4174"/>
                <a:gd name="f7008" fmla="*/ f5600 1 f4173"/>
                <a:gd name="f7009" fmla="*/ f5601 1 f4174"/>
                <a:gd name="f7010" fmla="*/ f5602 1 f4173"/>
                <a:gd name="f7011" fmla="*/ f5603 1 f4174"/>
                <a:gd name="f7012" fmla="*/ f5604 1 f4173"/>
                <a:gd name="f7013" fmla="*/ f5605 1 f4174"/>
                <a:gd name="f7014" fmla="*/ f5606 1 f4173"/>
                <a:gd name="f7015" fmla="*/ f5607 1 f4174"/>
                <a:gd name="f7016" fmla="*/ f5608 1 f4173"/>
                <a:gd name="f7017" fmla="*/ f5609 1 f4174"/>
                <a:gd name="f7018" fmla="*/ f5610 1 f4173"/>
                <a:gd name="f7019" fmla="*/ f5611 1 f4174"/>
                <a:gd name="f7020" fmla="*/ f5612 1 f4173"/>
                <a:gd name="f7021" fmla="*/ f5613 1 f4174"/>
                <a:gd name="f7022" fmla="*/ f5614 1 f4173"/>
                <a:gd name="f7023" fmla="*/ f5615 1 f4174"/>
                <a:gd name="f7024" fmla="*/ f5616 1 f4173"/>
                <a:gd name="f7025" fmla="*/ f5617 1 f4174"/>
                <a:gd name="f7026" fmla="*/ f5618 1 f4173"/>
                <a:gd name="f7027" fmla="*/ f5619 1 f4174"/>
                <a:gd name="f7028" fmla="*/ f5620 1 f4173"/>
                <a:gd name="f7029" fmla="*/ f5621 1 f4174"/>
                <a:gd name="f7030" fmla="*/ f5622 1 f4173"/>
                <a:gd name="f7031" fmla="*/ f5623 1 f4174"/>
                <a:gd name="f7032" fmla="*/ f5624 1 f4173"/>
                <a:gd name="f7033" fmla="*/ f5625 1 f4174"/>
                <a:gd name="f7034" fmla="*/ f5626 1 f4173"/>
                <a:gd name="f7035" fmla="*/ f5627 1 f4174"/>
                <a:gd name="f7036" fmla="*/ f5628 1 f4173"/>
                <a:gd name="f7037" fmla="*/ f5629 1 f4174"/>
                <a:gd name="f7038" fmla="*/ f5630 1 f4173"/>
                <a:gd name="f7039" fmla="*/ f5631 1 f4174"/>
                <a:gd name="f7040" fmla="*/ f5632 1 f4173"/>
                <a:gd name="f7041" fmla="*/ f5633 1 f4174"/>
                <a:gd name="f7042" fmla="*/ f5634 1 f4173"/>
                <a:gd name="f7043" fmla="*/ f5635 1 f4174"/>
                <a:gd name="f7044" fmla="*/ f5636 1 f4173"/>
                <a:gd name="f7045" fmla="*/ f5637 1 f4174"/>
                <a:gd name="f7046" fmla="*/ f5638 1 f4173"/>
                <a:gd name="f7047" fmla="*/ f5639 1 f4174"/>
                <a:gd name="f7048" fmla="*/ f5640 1 f4173"/>
                <a:gd name="f7049" fmla="*/ f5641 1 f4174"/>
                <a:gd name="f7050" fmla="*/ f5642 1 f4173"/>
                <a:gd name="f7051" fmla="*/ f5643 1 f4174"/>
                <a:gd name="f7052" fmla="*/ f5644 1 f4173"/>
                <a:gd name="f7053" fmla="*/ f5645 1 f4174"/>
                <a:gd name="f7054" fmla="*/ f5646 1 f4173"/>
                <a:gd name="f7055" fmla="*/ f5647 1 f4174"/>
                <a:gd name="f7056" fmla="*/ f5648 1 f4173"/>
                <a:gd name="f7057" fmla="*/ f5649 1 f4174"/>
                <a:gd name="f7058" fmla="*/ f5650 1 f4173"/>
                <a:gd name="f7059" fmla="*/ f5651 1 f4174"/>
                <a:gd name="f7060" fmla="*/ f5652 1 f4173"/>
                <a:gd name="f7061" fmla="*/ f5653 1 f4174"/>
                <a:gd name="f7062" fmla="*/ f5654 1 f4173"/>
                <a:gd name="f7063" fmla="*/ f5655 1 f4174"/>
                <a:gd name="f7064" fmla="*/ f5656 1 f4173"/>
                <a:gd name="f7065" fmla="*/ f5657 1 f4174"/>
                <a:gd name="f7066" fmla="*/ f5658 1 f4173"/>
                <a:gd name="f7067" fmla="*/ f5659 1 f4174"/>
                <a:gd name="f7068" fmla="*/ f5660 1 f4173"/>
                <a:gd name="f7069" fmla="*/ f5661 1 f4174"/>
                <a:gd name="f7070" fmla="*/ f5662 1 f4173"/>
                <a:gd name="f7071" fmla="*/ f5663 1 f4174"/>
                <a:gd name="f7072" fmla="*/ f5664 1 f4173"/>
                <a:gd name="f7073" fmla="*/ f5665 1 f4174"/>
                <a:gd name="f7074" fmla="*/ f5666 1 f4173"/>
                <a:gd name="f7075" fmla="*/ f5667 1 f4174"/>
                <a:gd name="f7076" fmla="*/ f5668 1 f4173"/>
                <a:gd name="f7077" fmla="*/ f5669 1 f4174"/>
                <a:gd name="f7078" fmla="*/ f5670 1 f4173"/>
                <a:gd name="f7079" fmla="*/ f5671 1 f4174"/>
                <a:gd name="f7080" fmla="*/ f5672 1 f4173"/>
                <a:gd name="f7081" fmla="*/ f5673 1 f4174"/>
                <a:gd name="f7082" fmla="*/ f5674 1 f4173"/>
                <a:gd name="f7083" fmla="*/ f5675 1 f4174"/>
                <a:gd name="f7084" fmla="*/ f5676 1 f4173"/>
                <a:gd name="f7085" fmla="*/ f5677 1 f4174"/>
                <a:gd name="f7086" fmla="*/ f5678 1 f4173"/>
                <a:gd name="f7087" fmla="*/ f5679 1 f4174"/>
                <a:gd name="f7088" fmla="*/ f5680 1 f4173"/>
                <a:gd name="f7089" fmla="*/ f5681 1 f4174"/>
                <a:gd name="f7090" fmla="*/ f5682 1 f4173"/>
                <a:gd name="f7091" fmla="*/ f5683 1 f4174"/>
                <a:gd name="f7092" fmla="*/ f5684 1 f4173"/>
                <a:gd name="f7093" fmla="*/ f5685 1 f4174"/>
                <a:gd name="f7094" fmla="*/ f5686 1 f4173"/>
                <a:gd name="f7095" fmla="*/ f5687 1 f4174"/>
                <a:gd name="f7096" fmla="*/ f5688 1 f4173"/>
                <a:gd name="f7097" fmla="*/ f5689 1 f4174"/>
                <a:gd name="f7098" fmla="*/ f5690 1 f4173"/>
                <a:gd name="f7099" fmla="*/ f5691 1 f4174"/>
                <a:gd name="f7100" fmla="*/ f5692 1 f4173"/>
                <a:gd name="f7101" fmla="*/ f5693 1 f4174"/>
                <a:gd name="f7102" fmla="*/ f5694 1 f4173"/>
                <a:gd name="f7103" fmla="*/ f5695 1 f4174"/>
                <a:gd name="f7104" fmla="*/ f5696 1 f4173"/>
                <a:gd name="f7105" fmla="*/ f5697 1 f4174"/>
                <a:gd name="f7106" fmla="*/ f5698 1 f4173"/>
                <a:gd name="f7107" fmla="*/ f5699 1 f4174"/>
                <a:gd name="f7108" fmla="*/ f5700 1 f4173"/>
                <a:gd name="f7109" fmla="*/ f5701 1 f4174"/>
                <a:gd name="f7110" fmla="*/ f5702 1 f4173"/>
                <a:gd name="f7111" fmla="*/ f5703 1 f4174"/>
                <a:gd name="f7112" fmla="*/ f5704 1 f4173"/>
                <a:gd name="f7113" fmla="*/ f5705 1 f4174"/>
                <a:gd name="f7114" fmla="*/ f5706 1 f4173"/>
                <a:gd name="f7115" fmla="*/ f5707 1 f4174"/>
                <a:gd name="f7116" fmla="*/ f5708 1 f4173"/>
                <a:gd name="f7117" fmla="*/ f5709 1 f4174"/>
                <a:gd name="f7118" fmla="*/ f5710 1 f4173"/>
                <a:gd name="f7119" fmla="*/ f5711 1 f4174"/>
                <a:gd name="f7120" fmla="*/ f5712 1 f4173"/>
                <a:gd name="f7121" fmla="*/ f5713 1 f4174"/>
                <a:gd name="f7122" fmla="*/ f5714 1 f4173"/>
                <a:gd name="f7123" fmla="*/ f5715 1 f4174"/>
                <a:gd name="f7124" fmla="*/ f5716 1 f4173"/>
                <a:gd name="f7125" fmla="*/ f5717 1 f4174"/>
                <a:gd name="f7126" fmla="*/ f5718 1 f4173"/>
                <a:gd name="f7127" fmla="*/ f5719 1 f4174"/>
                <a:gd name="f7128" fmla="*/ f5720 1 f4173"/>
                <a:gd name="f7129" fmla="*/ f5721 1 f4174"/>
                <a:gd name="f7130" fmla="*/ f5722 1 f4173"/>
                <a:gd name="f7131" fmla="*/ f5723 1 f4174"/>
                <a:gd name="f7132" fmla="*/ f5724 1 f4173"/>
                <a:gd name="f7133" fmla="*/ f5725 1 f4174"/>
                <a:gd name="f7134" fmla="*/ f5726 1 f4173"/>
                <a:gd name="f7135" fmla="*/ f5727 1 f4174"/>
                <a:gd name="f7136" fmla="*/ f5728 1 f4173"/>
                <a:gd name="f7137" fmla="*/ f5729 1 f4174"/>
                <a:gd name="f7138" fmla="*/ f5730 1 f4173"/>
                <a:gd name="f7139" fmla="*/ f5731 1 f4174"/>
                <a:gd name="f7140" fmla="*/ f5732 1 f4173"/>
                <a:gd name="f7141" fmla="*/ f5733 1 f4174"/>
                <a:gd name="f7142" fmla="*/ f5734 1 f4173"/>
                <a:gd name="f7143" fmla="*/ f5735 1 f4174"/>
                <a:gd name="f7144" fmla="*/ f5736 1 f4173"/>
                <a:gd name="f7145" fmla="*/ f5737 1 f4174"/>
                <a:gd name="f7146" fmla="*/ f5738 1 f4173"/>
                <a:gd name="f7147" fmla="*/ f5739 1 f4174"/>
                <a:gd name="f7148" fmla="*/ f5740 1 f4173"/>
                <a:gd name="f7149" fmla="*/ f5741 1 f4174"/>
                <a:gd name="f7150" fmla="*/ f5742 1 f4173"/>
                <a:gd name="f7151" fmla="*/ f5743 1 f4174"/>
                <a:gd name="f7152" fmla="*/ f5744 1 f4173"/>
                <a:gd name="f7153" fmla="*/ f5745 1 f4174"/>
                <a:gd name="f7154" fmla="*/ f5746 1 f4173"/>
                <a:gd name="f7155" fmla="*/ f5747 1 f4174"/>
                <a:gd name="f7156" fmla="*/ f5748 1 f4173"/>
                <a:gd name="f7157" fmla="*/ f5749 1 f4174"/>
                <a:gd name="f7158" fmla="*/ f5750 1 f4173"/>
                <a:gd name="f7159" fmla="*/ f5751 1 f4174"/>
                <a:gd name="f7160" fmla="*/ f5752 1 f4173"/>
                <a:gd name="f7161" fmla="*/ f5753 1 f4174"/>
                <a:gd name="f7162" fmla="*/ f5754 1 f4173"/>
                <a:gd name="f7163" fmla="*/ f5755 1 f4174"/>
                <a:gd name="f7164" fmla="*/ f5756 1 f4173"/>
                <a:gd name="f7165" fmla="*/ f5757 1 f4174"/>
                <a:gd name="f7166" fmla="*/ f5758 1 f4174"/>
                <a:gd name="f7167" fmla="*/ f5759 1 f4173"/>
                <a:gd name="f7168" fmla="*/ f5760 1 f4174"/>
                <a:gd name="f7169" fmla="*/ f5761 1 f4173"/>
                <a:gd name="f7170" fmla="*/ f5762 1 f4174"/>
                <a:gd name="f7171" fmla="*/ f5763 1 f4173"/>
                <a:gd name="f7172" fmla="*/ f5764 1 f4174"/>
                <a:gd name="f7173" fmla="*/ f5765 1 f4173"/>
                <a:gd name="f7174" fmla="*/ f5766 1 f4174"/>
                <a:gd name="f7175" fmla="*/ f5767 1 f4173"/>
                <a:gd name="f7176" fmla="*/ f5768 1 f4174"/>
                <a:gd name="f7177" fmla="*/ f5769 1 f4173"/>
                <a:gd name="f7178" fmla="*/ f5770 1 f4174"/>
                <a:gd name="f7179" fmla="*/ f5771 1 f4173"/>
                <a:gd name="f7180" fmla="*/ f5772 1 f4174"/>
                <a:gd name="f7181" fmla="*/ f5773 1 f4173"/>
                <a:gd name="f7182" fmla="*/ f5774 1 f4174"/>
                <a:gd name="f7183" fmla="*/ f5775 1 f4173"/>
                <a:gd name="f7184" fmla="*/ f5776 1 f4174"/>
                <a:gd name="f7185" fmla="*/ f5777 1 f4173"/>
                <a:gd name="f7186" fmla="*/ f5778 1 f4174"/>
                <a:gd name="f7187" fmla="*/ f5779 1 f4173"/>
                <a:gd name="f7188" fmla="*/ f5780 1 f4174"/>
                <a:gd name="f7189" fmla="*/ f5781 1 f4173"/>
                <a:gd name="f7190" fmla="*/ f5782 1 f4174"/>
                <a:gd name="f7191" fmla="*/ f5783 1 f4173"/>
                <a:gd name="f7192" fmla="*/ f5784 1 f4174"/>
                <a:gd name="f7193" fmla="*/ f5785 1 f4173"/>
                <a:gd name="f7194" fmla="*/ f5786 1 f4174"/>
                <a:gd name="f7195" fmla="*/ f5787 1 f4173"/>
                <a:gd name="f7196" fmla="*/ f5788 1 f4174"/>
                <a:gd name="f7197" fmla="*/ f5789 1 f4173"/>
                <a:gd name="f7198" fmla="*/ f5790 1 f4174"/>
                <a:gd name="f7199" fmla="*/ f5791 1 f4173"/>
                <a:gd name="f7200" fmla="*/ f5792 1 f4174"/>
                <a:gd name="f7201" fmla="*/ f5793 1 f4173"/>
                <a:gd name="f7202" fmla="*/ f5794 1 f4174"/>
                <a:gd name="f7203" fmla="*/ f5795 1 f4173"/>
                <a:gd name="f7204" fmla="*/ f5796 1 f4174"/>
                <a:gd name="f7205" fmla="*/ f5797 1 f4173"/>
                <a:gd name="f7206" fmla="*/ f5798 1 f4174"/>
                <a:gd name="f7207" fmla="*/ f5799 1 f4173"/>
                <a:gd name="f7208" fmla="*/ f5800 1 f4174"/>
                <a:gd name="f7209" fmla="*/ f5801 1 f4173"/>
                <a:gd name="f7210" fmla="*/ f5802 1 f4174"/>
                <a:gd name="f7211" fmla="*/ f5803 1 f4173"/>
                <a:gd name="f7212" fmla="*/ f5804 1 f4174"/>
                <a:gd name="f7213" fmla="*/ f5805 1 f4173"/>
                <a:gd name="f7214" fmla="*/ f5806 1 f4174"/>
                <a:gd name="f7215" fmla="*/ f5807 1 f4173"/>
                <a:gd name="f7216" fmla="*/ f5808 1 f4174"/>
                <a:gd name="f7217" fmla="*/ f5809 1 f4173"/>
                <a:gd name="f7218" fmla="*/ f5810 1 f4174"/>
                <a:gd name="f7219" fmla="*/ f5811 1 f4173"/>
                <a:gd name="f7220" fmla="*/ f5812 1 f4174"/>
                <a:gd name="f7221" fmla="*/ f5813 1 f4173"/>
                <a:gd name="f7222" fmla="*/ f5814 1 f4174"/>
                <a:gd name="f7223" fmla="*/ f5815 1 f4173"/>
                <a:gd name="f7224" fmla="*/ f5816 1 f4174"/>
                <a:gd name="f7225" fmla="*/ f5817 1 f4173"/>
                <a:gd name="f7226" fmla="*/ f5818 1 f4174"/>
                <a:gd name="f7227" fmla="*/ f5819 1 f4173"/>
                <a:gd name="f7228" fmla="*/ f5820 1 f4174"/>
                <a:gd name="f7229" fmla="*/ f5821 1 f4173"/>
                <a:gd name="f7230" fmla="*/ f5822 1 f4174"/>
                <a:gd name="f7231" fmla="*/ f5823 1 f4173"/>
                <a:gd name="f7232" fmla="*/ f5824 1 f4174"/>
                <a:gd name="f7233" fmla="*/ f5825 1 f4173"/>
                <a:gd name="f7234" fmla="*/ f5826 1 f4174"/>
                <a:gd name="f7235" fmla="*/ f5827 1 f4173"/>
                <a:gd name="f7236" fmla="*/ f5828 1 f4174"/>
                <a:gd name="f7237" fmla="*/ f5829 1 f4173"/>
                <a:gd name="f7238" fmla="*/ f5830 1 f4174"/>
                <a:gd name="f7239" fmla="*/ f5831 1 f4173"/>
                <a:gd name="f7240" fmla="*/ f5832 1 f4174"/>
                <a:gd name="f7241" fmla="*/ f5833 1 f4173"/>
                <a:gd name="f7242" fmla="*/ f5834 1 f4174"/>
                <a:gd name="f7243" fmla="*/ f5835 1 f4173"/>
                <a:gd name="f7244" fmla="*/ f5836 1 f4174"/>
                <a:gd name="f7245" fmla="*/ f5837 1 f4173"/>
                <a:gd name="f7246" fmla="*/ f5838 1 f4174"/>
                <a:gd name="f7247" fmla="*/ f5839 1 f4173"/>
                <a:gd name="f7248" fmla="*/ f5840 1 f4174"/>
                <a:gd name="f7249" fmla="*/ f5841 1 f4173"/>
                <a:gd name="f7250" fmla="*/ f5842 1 f4174"/>
                <a:gd name="f7251" fmla="*/ f5843 1 f4173"/>
                <a:gd name="f7252" fmla="*/ f5844 1 f4174"/>
                <a:gd name="f7253" fmla="*/ f5845 1 f4173"/>
                <a:gd name="f7254" fmla="*/ f5846 1 f4174"/>
                <a:gd name="f7255" fmla="*/ f5847 1 f4173"/>
                <a:gd name="f7256" fmla="*/ f5848 1 f4174"/>
                <a:gd name="f7257" fmla="*/ f5849 1 f4173"/>
                <a:gd name="f7258" fmla="*/ f5850 1 f4174"/>
                <a:gd name="f7259" fmla="*/ f5851 1 f4173"/>
                <a:gd name="f7260" fmla="*/ f5852 1 f4174"/>
                <a:gd name="f7261" fmla="*/ f5853 1 f4173"/>
                <a:gd name="f7262" fmla="*/ f5854 1 f4174"/>
                <a:gd name="f7263" fmla="*/ f5855 1 f4173"/>
                <a:gd name="f7264" fmla="*/ f5856 1 f4174"/>
                <a:gd name="f7265" fmla="*/ f5857 1 f4173"/>
                <a:gd name="f7266" fmla="*/ f5858 1 f4174"/>
                <a:gd name="f7267" fmla="*/ f5859 1 f4173"/>
                <a:gd name="f7268" fmla="*/ f5860 1 f4174"/>
                <a:gd name="f7269" fmla="*/ f5861 1 f4173"/>
                <a:gd name="f7270" fmla="*/ f5862 1 f4174"/>
                <a:gd name="f7271" fmla="*/ f5863 1 f4173"/>
                <a:gd name="f7272" fmla="*/ f5864 1 f4174"/>
                <a:gd name="f7273" fmla="*/ f5865 1 f4173"/>
                <a:gd name="f7274" fmla="*/ f5866 1 f4174"/>
                <a:gd name="f7275" fmla="*/ f5867 1 f4173"/>
                <a:gd name="f7276" fmla="*/ f5868 1 f4174"/>
                <a:gd name="f7277" fmla="*/ f5869 1 f4173"/>
                <a:gd name="f7278" fmla="*/ f5870 1 f4174"/>
                <a:gd name="f7279" fmla="*/ f5871 1 f4173"/>
                <a:gd name="f7280" fmla="*/ f5872 1 f4174"/>
                <a:gd name="f7281" fmla="*/ f5873 1 f4173"/>
                <a:gd name="f7282" fmla="*/ f5874 1 f4174"/>
                <a:gd name="f7283" fmla="*/ f5875 1 f4173"/>
                <a:gd name="f7284" fmla="*/ f5876 1 f4174"/>
                <a:gd name="f7285" fmla="*/ f5877 1 f4173"/>
                <a:gd name="f7286" fmla="*/ f5878 1 f4174"/>
                <a:gd name="f7287" fmla="*/ f5879 1 f4173"/>
                <a:gd name="f7288" fmla="*/ f5880 1 f4174"/>
                <a:gd name="f7289" fmla="*/ f5881 1 f4173"/>
                <a:gd name="f7290" fmla="*/ f5882 1 f4174"/>
                <a:gd name="f7291" fmla="*/ f5883 1 f4173"/>
                <a:gd name="f7292" fmla="*/ f5884 1 f4174"/>
                <a:gd name="f7293" fmla="*/ f5885 1 f4173"/>
                <a:gd name="f7294" fmla="*/ f5886 1 f4174"/>
                <a:gd name="f7295" fmla="*/ f5887 1 f4173"/>
                <a:gd name="f7296" fmla="*/ f5888 1 f4174"/>
                <a:gd name="f7297" fmla="*/ f5889 1 f4173"/>
                <a:gd name="f7298" fmla="*/ f5890 1 f4174"/>
                <a:gd name="f7299" fmla="*/ f5891 1 f4173"/>
                <a:gd name="f7300" fmla="*/ f5892 1 f4174"/>
                <a:gd name="f7301" fmla="*/ f5893 1 f4173"/>
                <a:gd name="f7302" fmla="*/ f5894 1 f4174"/>
                <a:gd name="f7303" fmla="*/ f5895 1 f4173"/>
                <a:gd name="f7304" fmla="*/ f5896 1 f4174"/>
                <a:gd name="f7305" fmla="*/ f5897 1 f4173"/>
                <a:gd name="f7306" fmla="*/ f5898 1 f4174"/>
                <a:gd name="f7307" fmla="*/ f5899 1 f4173"/>
                <a:gd name="f7308" fmla="*/ f5900 1 f4174"/>
                <a:gd name="f7309" fmla="*/ f5901 1 f4173"/>
                <a:gd name="f7310" fmla="*/ f5902 1 f4174"/>
                <a:gd name="f7311" fmla="*/ f5903 1 f4173"/>
                <a:gd name="f7312" fmla="*/ f5904 1 f4174"/>
                <a:gd name="f7313" fmla="*/ f5905 1 f4173"/>
                <a:gd name="f7314" fmla="*/ f5906 1 f4174"/>
                <a:gd name="f7315" fmla="*/ f5907 1 f4173"/>
                <a:gd name="f7316" fmla="*/ f5908 1 f4174"/>
                <a:gd name="f7317" fmla="*/ f5909 1 f4173"/>
                <a:gd name="f7318" fmla="*/ f5910 1 f4174"/>
                <a:gd name="f7319" fmla="*/ f5911 1 f4173"/>
                <a:gd name="f7320" fmla="*/ f5912 1 f4174"/>
                <a:gd name="f7321" fmla="*/ f5913 1 f4173"/>
                <a:gd name="f7322" fmla="*/ f5914 1 f4174"/>
                <a:gd name="f7323" fmla="*/ f5915 1 f4173"/>
                <a:gd name="f7324" fmla="*/ f5916 1 f4174"/>
                <a:gd name="f7325" fmla="*/ f5917 1 f4173"/>
                <a:gd name="f7326" fmla="*/ f5918 1 f4174"/>
                <a:gd name="f7327" fmla="*/ f5919 1 f4173"/>
                <a:gd name="f7328" fmla="*/ f5920 1 f4174"/>
                <a:gd name="f7329" fmla="*/ f5921 1 f4173"/>
                <a:gd name="f7330" fmla="*/ f5922 1 f4174"/>
                <a:gd name="f7331" fmla="*/ f5923 1 f4173"/>
                <a:gd name="f7332" fmla="*/ f5924 1 f4174"/>
                <a:gd name="f7333" fmla="*/ f5925 1 f4173"/>
                <a:gd name="f7334" fmla="*/ f5926 1 f4174"/>
                <a:gd name="f7335" fmla="*/ f5927 1 f4173"/>
                <a:gd name="f7336" fmla="*/ f5928 1 f4174"/>
                <a:gd name="f7337" fmla="*/ f5929 1 f4173"/>
                <a:gd name="f7338" fmla="*/ f5930 1 f4174"/>
                <a:gd name="f7339" fmla="*/ f5931 1 f4173"/>
                <a:gd name="f7340" fmla="*/ f5932 1 f4174"/>
                <a:gd name="f7341" fmla="*/ f5933 1 f4173"/>
                <a:gd name="f7342" fmla="*/ f5934 1 f4174"/>
                <a:gd name="f7343" fmla="*/ f5935 1 f4173"/>
                <a:gd name="f7344" fmla="*/ f5936 1 f4174"/>
                <a:gd name="f7345" fmla="*/ f5937 1 f4173"/>
                <a:gd name="f7346" fmla="*/ f5938 1 f4174"/>
                <a:gd name="f7347" fmla="*/ f5939 1 f4173"/>
                <a:gd name="f7348" fmla="*/ f5940 1 f4174"/>
                <a:gd name="f7349" fmla="*/ f5941 1 f4173"/>
                <a:gd name="f7350" fmla="*/ f5942 1 f4174"/>
                <a:gd name="f7351" fmla="*/ f5943 1 f4173"/>
                <a:gd name="f7352" fmla="*/ f5944 1 f4174"/>
                <a:gd name="f7353" fmla="*/ f5945 1 f4173"/>
                <a:gd name="f7354" fmla="*/ f5946 1 f4174"/>
                <a:gd name="f7355" fmla="*/ f5947 1 f4173"/>
                <a:gd name="f7356" fmla="*/ f5948 1 f4174"/>
                <a:gd name="f7357" fmla="*/ f5949 1 f4173"/>
                <a:gd name="f7358" fmla="*/ f5950 1 f4174"/>
                <a:gd name="f7359" fmla="*/ f5951 1 f4173"/>
                <a:gd name="f7360" fmla="*/ f5952 1 f4174"/>
                <a:gd name="f7361" fmla="*/ f5953 1 f4173"/>
                <a:gd name="f7362" fmla="*/ f5954 1 f4174"/>
                <a:gd name="f7363" fmla="*/ f5955 1 f4173"/>
                <a:gd name="f7364" fmla="*/ f5956 1 f4174"/>
                <a:gd name="f7365" fmla="*/ f5957 1 f4173"/>
                <a:gd name="f7366" fmla="*/ f5958 1 f4174"/>
                <a:gd name="f7367" fmla="*/ f5959 1 f4173"/>
                <a:gd name="f7368" fmla="*/ f5960 1 f4174"/>
                <a:gd name="f7369" fmla="*/ f5961 1 f4173"/>
                <a:gd name="f7370" fmla="*/ f5962 1 f4174"/>
                <a:gd name="f7371" fmla="*/ f5963 1 f4173"/>
                <a:gd name="f7372" fmla="*/ f5964 1 f4174"/>
                <a:gd name="f7373" fmla="*/ f5965 1 f4173"/>
                <a:gd name="f7374" fmla="*/ f5966 1 f4174"/>
                <a:gd name="f7375" fmla="*/ f5967 1 f4173"/>
                <a:gd name="f7376" fmla="*/ f5968 1 f4174"/>
                <a:gd name="f7377" fmla="*/ f5969 1 f4173"/>
                <a:gd name="f7378" fmla="*/ f5970 1 f4174"/>
                <a:gd name="f7379" fmla="*/ f5971 1 f4173"/>
                <a:gd name="f7380" fmla="*/ f5972 1 f4174"/>
                <a:gd name="f7381" fmla="*/ f5973 1 f4173"/>
                <a:gd name="f7382" fmla="*/ f5974 1 f4174"/>
                <a:gd name="f7383" fmla="*/ f5975 1 f4173"/>
                <a:gd name="f7384" fmla="*/ f5976 1 f4174"/>
                <a:gd name="f7385" fmla="*/ f5977 1 f4173"/>
                <a:gd name="f7386" fmla="*/ f5978 1 f4174"/>
                <a:gd name="f7387" fmla="*/ f5979 1 f4173"/>
                <a:gd name="f7388" fmla="*/ f5980 1 f4174"/>
                <a:gd name="f7389" fmla="*/ f5981 1 f4173"/>
                <a:gd name="f7390" fmla="*/ f5982 1 f4174"/>
                <a:gd name="f7391" fmla="*/ f5983 1 f4173"/>
                <a:gd name="f7392" fmla="*/ f5984 1 f4174"/>
                <a:gd name="f7393" fmla="*/ f5985 1 f4173"/>
                <a:gd name="f7394" fmla="*/ f5986 1 f4174"/>
                <a:gd name="f7395" fmla="*/ f5987 1 f4173"/>
                <a:gd name="f7396" fmla="*/ f5988 1 f4174"/>
                <a:gd name="f7397" fmla="*/ f5989 1 f4173"/>
                <a:gd name="f7398" fmla="*/ f5990 1 f4174"/>
                <a:gd name="f7399" fmla="*/ f5991 1 f4173"/>
                <a:gd name="f7400" fmla="*/ f5992 1 f4174"/>
                <a:gd name="f7401" fmla="*/ f5993 1 f4173"/>
                <a:gd name="f7402" fmla="*/ f5994 1 f4174"/>
                <a:gd name="f7403" fmla="*/ f5995 1 f4173"/>
                <a:gd name="f7404" fmla="*/ f5996 1 f4174"/>
                <a:gd name="f7405" fmla="*/ f5997 1 f4173"/>
                <a:gd name="f7406" fmla="*/ f5998 1 f4174"/>
                <a:gd name="f7407" fmla="*/ f5999 1 f4173"/>
                <a:gd name="f7408" fmla="*/ f6000 1 f4174"/>
                <a:gd name="f7409" fmla="*/ f6001 1 f4173"/>
                <a:gd name="f7410" fmla="*/ f6002 1 f4174"/>
                <a:gd name="f7411" fmla="*/ f6003 1 f4173"/>
                <a:gd name="f7412" fmla="*/ f6004 1 f4174"/>
                <a:gd name="f7413" fmla="*/ f6005 1 f4173"/>
                <a:gd name="f7414" fmla="*/ f6006 1 f4174"/>
                <a:gd name="f7415" fmla="*/ f6007 1 f4173"/>
                <a:gd name="f7416" fmla="*/ f6008 1 f4174"/>
                <a:gd name="f7417" fmla="*/ f6009 1 f4173"/>
                <a:gd name="f7418" fmla="*/ f6010 1 f4174"/>
                <a:gd name="f7419" fmla="*/ f6011 1 f4173"/>
                <a:gd name="f7420" fmla="*/ f6012 1 f4174"/>
                <a:gd name="f7421" fmla="*/ f6013 1 f4173"/>
                <a:gd name="f7422" fmla="*/ f6014 1 f4174"/>
                <a:gd name="f7423" fmla="*/ f6015 1 f4173"/>
                <a:gd name="f7424" fmla="*/ f6016 1 f4174"/>
                <a:gd name="f7425" fmla="*/ f6017 1 f4173"/>
                <a:gd name="f7426" fmla="*/ f6018 1 f4174"/>
                <a:gd name="f7427" fmla="*/ f6019 1 f4173"/>
                <a:gd name="f7428" fmla="*/ f6020 1 f4174"/>
                <a:gd name="f7429" fmla="*/ f6021 1 f4173"/>
                <a:gd name="f7430" fmla="*/ f6022 1 f4174"/>
                <a:gd name="f7431" fmla="*/ f6023 1 f4173"/>
                <a:gd name="f7432" fmla="*/ f6024 1 f4174"/>
                <a:gd name="f7433" fmla="*/ f6025 1 f4173"/>
                <a:gd name="f7434" fmla="*/ f6026 1 f4174"/>
                <a:gd name="f7435" fmla="*/ f6027 1 f4173"/>
                <a:gd name="f7436" fmla="*/ f6028 1 f4174"/>
                <a:gd name="f7437" fmla="*/ f6029 1 f4173"/>
                <a:gd name="f7438" fmla="*/ f6030 1 f4174"/>
                <a:gd name="f7439" fmla="*/ f6031 1 f4173"/>
                <a:gd name="f7440" fmla="*/ f6032 1 f4174"/>
                <a:gd name="f7441" fmla="*/ f6033 1 f4173"/>
                <a:gd name="f7442" fmla="*/ f6034 1 f4174"/>
                <a:gd name="f7443" fmla="*/ f6035 1 f4173"/>
                <a:gd name="f7444" fmla="*/ f6036 1 f4174"/>
                <a:gd name="f7445" fmla="*/ f6037 1 f4173"/>
                <a:gd name="f7446" fmla="*/ f6038 1 f4174"/>
                <a:gd name="f7447" fmla="*/ f6039 1 f4173"/>
                <a:gd name="f7448" fmla="*/ f6040 1 f4174"/>
                <a:gd name="f7449" fmla="*/ f6041 1 f4173"/>
                <a:gd name="f7450" fmla="*/ f6042 1 f4174"/>
                <a:gd name="f7451" fmla="*/ f6043 1 f4173"/>
                <a:gd name="f7452" fmla="*/ f6044 1 f4174"/>
                <a:gd name="f7453" fmla="*/ f6045 1 f4173"/>
                <a:gd name="f7454" fmla="*/ f6046 1 f4174"/>
                <a:gd name="f7455" fmla="*/ f6047 1 f4173"/>
                <a:gd name="f7456" fmla="*/ f6048 1 f4174"/>
                <a:gd name="f7457" fmla="*/ f6049 1 f4173"/>
                <a:gd name="f7458" fmla="*/ f6050 1 f4174"/>
                <a:gd name="f7459" fmla="*/ f6051 1 f4173"/>
                <a:gd name="f7460" fmla="*/ f6052 1 f4174"/>
                <a:gd name="f7461" fmla="*/ f6053 1 f4173"/>
                <a:gd name="f7462" fmla="*/ f6054 1 f4174"/>
                <a:gd name="f7463" fmla="*/ f6055 1 f4173"/>
                <a:gd name="f7464" fmla="*/ f6056 1 f4174"/>
                <a:gd name="f7465" fmla="*/ f6057 1 f4173"/>
                <a:gd name="f7466" fmla="*/ f6058 1 f4174"/>
                <a:gd name="f7467" fmla="*/ f6059 1 f4173"/>
                <a:gd name="f7468" fmla="*/ f6060 1 f4174"/>
                <a:gd name="f7469" fmla="*/ f6061 1 f4173"/>
                <a:gd name="f7470" fmla="*/ f6062 1 f4174"/>
                <a:gd name="f7471" fmla="*/ f6063 1 f4173"/>
                <a:gd name="f7472" fmla="*/ f6064 1 f4174"/>
                <a:gd name="f7473" fmla="*/ f6065 1 f4173"/>
                <a:gd name="f7474" fmla="*/ f6066 1 f4174"/>
                <a:gd name="f7475" fmla="*/ f6067 1 f4173"/>
                <a:gd name="f7476" fmla="*/ f6068 1 f4174"/>
                <a:gd name="f7477" fmla="*/ f6069 1 f4173"/>
                <a:gd name="f7478" fmla="*/ f6070 1 f4174"/>
                <a:gd name="f7479" fmla="*/ f6071 1 f4173"/>
                <a:gd name="f7480" fmla="*/ f6072 1 f4174"/>
                <a:gd name="f7481" fmla="*/ f6073 1 f4173"/>
                <a:gd name="f7482" fmla="*/ f6074 1 f4174"/>
                <a:gd name="f7483" fmla="*/ f6075 1 f4173"/>
                <a:gd name="f7484" fmla="*/ f6076 1 f4174"/>
                <a:gd name="f7485" fmla="*/ f6077 1 f4173"/>
                <a:gd name="f7486" fmla="*/ f6078 1 f4174"/>
                <a:gd name="f7487" fmla="*/ f6079 1 f4173"/>
                <a:gd name="f7488" fmla="*/ f6080 1 f4174"/>
                <a:gd name="f7489" fmla="*/ f6081 1 f4173"/>
                <a:gd name="f7490" fmla="*/ f6082 1 f4174"/>
                <a:gd name="f7491" fmla="*/ f6083 1 f4173"/>
                <a:gd name="f7492" fmla="*/ f6084 1 f4174"/>
                <a:gd name="f7493" fmla="*/ f6085 1 f4173"/>
                <a:gd name="f7494" fmla="*/ f6086 1 f4174"/>
                <a:gd name="f7495" fmla="*/ f6087 1 f4173"/>
                <a:gd name="f7496" fmla="*/ f6088 1 f4174"/>
                <a:gd name="f7497" fmla="*/ f6089 1 f4173"/>
                <a:gd name="f7498" fmla="*/ f6090 1 f4174"/>
                <a:gd name="f7499" fmla="*/ f6091 1 f4173"/>
                <a:gd name="f7500" fmla="*/ f6092 1 f4174"/>
                <a:gd name="f7501" fmla="*/ f6093 1 f4173"/>
                <a:gd name="f7502" fmla="*/ f6094 1 f4174"/>
                <a:gd name="f7503" fmla="*/ f6095 1 f4173"/>
                <a:gd name="f7504" fmla="*/ f6096 1 f4174"/>
                <a:gd name="f7505" fmla="*/ f6097 1 f4173"/>
                <a:gd name="f7506" fmla="*/ f6098 1 f4174"/>
                <a:gd name="f7507" fmla="*/ f6099 1 f4173"/>
                <a:gd name="f7508" fmla="*/ f6100 1 f4174"/>
                <a:gd name="f7509" fmla="*/ f6101 1 f4173"/>
                <a:gd name="f7510" fmla="*/ f6102 1 f4174"/>
                <a:gd name="f7511" fmla="*/ f6103 1 f4173"/>
                <a:gd name="f7512" fmla="*/ f6104 1 f4174"/>
                <a:gd name="f7513" fmla="*/ f6105 1 f4173"/>
                <a:gd name="f7514" fmla="*/ f6106 1 f4174"/>
                <a:gd name="f7515" fmla="*/ f6107 1 f4173"/>
                <a:gd name="f7516" fmla="*/ f6108 1 f4174"/>
                <a:gd name="f7517" fmla="*/ f6109 1 f4173"/>
                <a:gd name="f7518" fmla="*/ f6110 1 f4174"/>
                <a:gd name="f7519" fmla="*/ f6111 1 f4173"/>
                <a:gd name="f7520" fmla="*/ f6112 1 f4174"/>
                <a:gd name="f7521" fmla="*/ f6113 1 f4173"/>
                <a:gd name="f7522" fmla="*/ f6114 1 f4174"/>
                <a:gd name="f7523" fmla="*/ f6115 1 f4173"/>
                <a:gd name="f7524" fmla="*/ f6116 1 f4174"/>
                <a:gd name="f7525" fmla="*/ f6117 1 f4173"/>
                <a:gd name="f7526" fmla="*/ f6118 1 f4174"/>
                <a:gd name="f7527" fmla="*/ f6119 1 f4173"/>
                <a:gd name="f7528" fmla="*/ f6120 1 f4174"/>
                <a:gd name="f7529" fmla="*/ f6121 1 f4173"/>
                <a:gd name="f7530" fmla="*/ f6122 1 f4174"/>
                <a:gd name="f7531" fmla="*/ f6123 1 f4173"/>
                <a:gd name="f7532" fmla="*/ f6124 1 f4174"/>
                <a:gd name="f7533" fmla="*/ f6125 1 f4173"/>
                <a:gd name="f7534" fmla="*/ f6126 1 f4174"/>
                <a:gd name="f7535" fmla="*/ f6127 1 f4173"/>
                <a:gd name="f7536" fmla="*/ f6128 1 f4174"/>
                <a:gd name="f7537" fmla="*/ f6129 1 f4173"/>
                <a:gd name="f7538" fmla="*/ f6130 1 f4174"/>
                <a:gd name="f7539" fmla="*/ f6131 1 f4173"/>
                <a:gd name="f7540" fmla="*/ f6132 1 f4174"/>
                <a:gd name="f7541" fmla="*/ f6133 1 f4173"/>
                <a:gd name="f7542" fmla="*/ f6134 1 f4174"/>
                <a:gd name="f7543" fmla="*/ f6135 1 f4173"/>
                <a:gd name="f7544" fmla="*/ f6136 1 f4174"/>
                <a:gd name="f7545" fmla="*/ f6137 1 f4173"/>
                <a:gd name="f7546" fmla="*/ f6138 1 f4174"/>
                <a:gd name="f7547" fmla="*/ f6139 1 f4173"/>
                <a:gd name="f7548" fmla="*/ f6140 1 f4174"/>
                <a:gd name="f7549" fmla="*/ f6141 1 f4173"/>
                <a:gd name="f7550" fmla="*/ f6142 1 f4174"/>
                <a:gd name="f7551" fmla="*/ f6143 1 f4173"/>
                <a:gd name="f7552" fmla="*/ f6144 1 f4174"/>
                <a:gd name="f7553" fmla="*/ f6145 1 f4173"/>
                <a:gd name="f7554" fmla="*/ f6146 1 f4174"/>
                <a:gd name="f7555" fmla="*/ f6147 1 f4173"/>
                <a:gd name="f7556" fmla="*/ f6148 1 f4174"/>
                <a:gd name="f7557" fmla="*/ f6149 1 f4173"/>
                <a:gd name="f7558" fmla="*/ f6150 1 f4174"/>
                <a:gd name="f7559" fmla="*/ f6151 1 f4173"/>
                <a:gd name="f7560" fmla="*/ f6152 1 f4174"/>
                <a:gd name="f7561" fmla="*/ f6153 1 f4173"/>
                <a:gd name="f7562" fmla="*/ f6154 1 f4174"/>
                <a:gd name="f7563" fmla="*/ f6155 1 f4173"/>
                <a:gd name="f7564" fmla="*/ f6156 1 f4174"/>
                <a:gd name="f7565" fmla="*/ f6157 1 f4173"/>
                <a:gd name="f7566" fmla="*/ f6158 1 f4174"/>
                <a:gd name="f7567" fmla="*/ f6159 1 f4173"/>
                <a:gd name="f7568" fmla="*/ f6160 1 f4174"/>
                <a:gd name="f7569" fmla="*/ f6161 1 f4173"/>
                <a:gd name="f7570" fmla="*/ f6162 1 f4174"/>
                <a:gd name="f7571" fmla="*/ f6163 1 f4173"/>
                <a:gd name="f7572" fmla="*/ f6164 1 f4174"/>
                <a:gd name="f7573" fmla="*/ f6165 1 f4173"/>
                <a:gd name="f7574" fmla="*/ f6166 1 f4174"/>
                <a:gd name="f7575" fmla="*/ f6167 1 f4173"/>
                <a:gd name="f7576" fmla="*/ f6168 1 f4174"/>
                <a:gd name="f7577" fmla="*/ f6169 1 f4173"/>
                <a:gd name="f7578" fmla="*/ f6170 1 f4174"/>
                <a:gd name="f7579" fmla="*/ f6171 1 f4173"/>
                <a:gd name="f7580" fmla="*/ f6172 1 f4174"/>
                <a:gd name="f7581" fmla="*/ f6173 1 f4173"/>
                <a:gd name="f7582" fmla="*/ f6174 1 f4174"/>
                <a:gd name="f7583" fmla="*/ f6175 1 f4173"/>
                <a:gd name="f7584" fmla="*/ f6176 1 f4174"/>
                <a:gd name="f7585" fmla="*/ f6177 1 f4173"/>
                <a:gd name="f7586" fmla="*/ f6178 1 f4174"/>
                <a:gd name="f7587" fmla="*/ f6179 1 f4173"/>
                <a:gd name="f7588" fmla="*/ f6180 1 f4174"/>
                <a:gd name="f7589" fmla="*/ f6181 1 f4173"/>
                <a:gd name="f7590" fmla="*/ f6182 1 f4174"/>
                <a:gd name="f7591" fmla="*/ f6183 1 f4173"/>
                <a:gd name="f7592" fmla="*/ f6184 1 f4174"/>
                <a:gd name="f7593" fmla="*/ f6185 1 f4173"/>
                <a:gd name="f7594" fmla="*/ f6186 1 f4174"/>
                <a:gd name="f7595" fmla="*/ f6187 1 f4173"/>
                <a:gd name="f7596" fmla="*/ f6188 1 f4174"/>
                <a:gd name="f7597" fmla="*/ f6189 1 f4173"/>
                <a:gd name="f7598" fmla="*/ f6190 1 f4174"/>
                <a:gd name="f7599" fmla="*/ f6191 1 f4173"/>
                <a:gd name="f7600" fmla="*/ f6192 1 f4174"/>
                <a:gd name="f7601" fmla="*/ f6193 1 f4173"/>
                <a:gd name="f7602" fmla="*/ f6194 1 f4174"/>
                <a:gd name="f7603" fmla="*/ f6195 1 f4173"/>
                <a:gd name="f7604" fmla="*/ f6196 1 f4174"/>
                <a:gd name="f7605" fmla="*/ f6197 1 f4173"/>
                <a:gd name="f7606" fmla="*/ f6198 1 f4174"/>
                <a:gd name="f7607" fmla="*/ f6199 1 f4174"/>
                <a:gd name="f7608" fmla="*/ f6200 1 f4173"/>
                <a:gd name="f7609" fmla="*/ f6201 1 f4174"/>
                <a:gd name="f7610" fmla="*/ f6202 1 f4173"/>
                <a:gd name="f7611" fmla="*/ f6203 1 f4174"/>
                <a:gd name="f7612" fmla="*/ f6204 1 f4173"/>
                <a:gd name="f7613" fmla="*/ f6205 1 f4174"/>
                <a:gd name="f7614" fmla="*/ f6206 1 f4173"/>
                <a:gd name="f7615" fmla="*/ f6207 1 f4174"/>
                <a:gd name="f7616" fmla="*/ f6208 1 f4173"/>
                <a:gd name="f7617" fmla="*/ f6209 1 f4174"/>
                <a:gd name="f7618" fmla="*/ f6210 1 f4173"/>
                <a:gd name="f7619" fmla="*/ f6211 1 f4174"/>
                <a:gd name="f7620" fmla="*/ f6212 1 f4173"/>
                <a:gd name="f7621" fmla="*/ f6213 1 f4173"/>
                <a:gd name="f7622" fmla="*/ f6214 1 f4174"/>
                <a:gd name="f7623" fmla="*/ f6215 1 f4173"/>
                <a:gd name="f7624" fmla="*/ f6216 1 f4174"/>
                <a:gd name="f7625" fmla="*/ f6217 1 f4173"/>
                <a:gd name="f7626" fmla="*/ f6218 1 f4174"/>
                <a:gd name="f7627" fmla="*/ f6219 1 f4173"/>
                <a:gd name="f7628" fmla="*/ f6220 1 f4174"/>
                <a:gd name="f7629" fmla="*/ f6221 1 f4173"/>
                <a:gd name="f7630" fmla="*/ f6222 1 f4174"/>
                <a:gd name="f7631" fmla="*/ f6223 1 f4173"/>
                <a:gd name="f7632" fmla="*/ f6224 1 f4174"/>
                <a:gd name="f7633" fmla="*/ f6225 1 f4173"/>
                <a:gd name="f7634" fmla="*/ f6226 1 f4174"/>
                <a:gd name="f7635" fmla="*/ f6227 1 f4173"/>
                <a:gd name="f7636" fmla="*/ f6228 1 f4174"/>
                <a:gd name="f7637" fmla="*/ f6229 1 f4173"/>
                <a:gd name="f7638" fmla="*/ f6230 1 f4174"/>
                <a:gd name="f7639" fmla="*/ f6231 1 f4173"/>
                <a:gd name="f7640" fmla="*/ f6232 1 f4174"/>
                <a:gd name="f7641" fmla="*/ f6233 1 f4173"/>
                <a:gd name="f7642" fmla="*/ f6234 1 f4174"/>
                <a:gd name="f7643" fmla="*/ f6235 1 f4173"/>
                <a:gd name="f7644" fmla="*/ f6236 1 f4174"/>
                <a:gd name="f7645" fmla="*/ f6237 1 f4173"/>
                <a:gd name="f7646" fmla="*/ f6238 1 f4174"/>
                <a:gd name="f7647" fmla="*/ f6239 1 f4173"/>
                <a:gd name="f7648" fmla="*/ f6240 1 f4174"/>
                <a:gd name="f7649" fmla="*/ f6241 1 f4173"/>
                <a:gd name="f7650" fmla="*/ f6242 1 f4174"/>
                <a:gd name="f7651" fmla="*/ f6243 1 f4173"/>
                <a:gd name="f7652" fmla="*/ f6244 1 f4174"/>
                <a:gd name="f7653" fmla="*/ f6245 1 f4173"/>
                <a:gd name="f7654" fmla="*/ f6246 1 f4174"/>
                <a:gd name="f7655" fmla="*/ f6247 1 f4173"/>
                <a:gd name="f7656" fmla="*/ f6248 1 f4174"/>
                <a:gd name="f7657" fmla="*/ f6249 1 f4173"/>
                <a:gd name="f7658" fmla="*/ f6250 1 f4174"/>
                <a:gd name="f7659" fmla="*/ f6251 1 f4173"/>
                <a:gd name="f7660" fmla="*/ f6252 1 f4174"/>
                <a:gd name="f7661" fmla="*/ f6253 1 f4173"/>
                <a:gd name="f7662" fmla="*/ f6254 1 f4174"/>
                <a:gd name="f7663" fmla="*/ f6255 1 f4173"/>
                <a:gd name="f7664" fmla="*/ f6256 1 f4174"/>
                <a:gd name="f7665" fmla="*/ f6257 1 f4173"/>
                <a:gd name="f7666" fmla="*/ f6258 1 f4174"/>
                <a:gd name="f7667" fmla="*/ f6259 1 f4173"/>
                <a:gd name="f7668" fmla="*/ f6260 1 f4174"/>
                <a:gd name="f7669" fmla="*/ f6261 1 f4173"/>
                <a:gd name="f7670" fmla="*/ f6262 1 f4174"/>
                <a:gd name="f7671" fmla="*/ f6263 1 f4173"/>
                <a:gd name="f7672" fmla="*/ f6264 1 f4174"/>
                <a:gd name="f7673" fmla="*/ f6265 1 f4173"/>
                <a:gd name="f7674" fmla="*/ f6266 1 f4174"/>
                <a:gd name="f7675" fmla="*/ f6267 1 f4173"/>
                <a:gd name="f7676" fmla="*/ f6268 1 f4174"/>
                <a:gd name="f7677" fmla="*/ f6269 1 f4173"/>
                <a:gd name="f7678" fmla="*/ f6270 1 f4174"/>
                <a:gd name="f7679" fmla="*/ f6271 1 f4173"/>
                <a:gd name="f7680" fmla="*/ f6272 1 f4174"/>
                <a:gd name="f7681" fmla="*/ f6273 1 f4173"/>
                <a:gd name="f7682" fmla="*/ f6274 1 f4174"/>
                <a:gd name="f7683" fmla="*/ f6275 1 f4173"/>
                <a:gd name="f7684" fmla="*/ f6276 1 f4174"/>
                <a:gd name="f7685" fmla="*/ f6277 1 f4173"/>
                <a:gd name="f7686" fmla="*/ f6278 1 f4174"/>
                <a:gd name="f7687" fmla="*/ f6279 1 f4173"/>
                <a:gd name="f7688" fmla="*/ f6280 1 f4174"/>
                <a:gd name="f7689" fmla="*/ f6281 1 f4173"/>
                <a:gd name="f7690" fmla="*/ f6282 1 f4174"/>
                <a:gd name="f7691" fmla="*/ f6283 1 f4173"/>
                <a:gd name="f7692" fmla="*/ f6284 1 f4174"/>
                <a:gd name="f7693" fmla="*/ f6285 1 f4173"/>
                <a:gd name="f7694" fmla="*/ f6286 1 f4174"/>
                <a:gd name="f7695" fmla="*/ f6287 1 f4173"/>
                <a:gd name="f7696" fmla="*/ f6288 1 f4174"/>
                <a:gd name="f7697" fmla="*/ f6289 1 f4173"/>
                <a:gd name="f7698" fmla="*/ f6290 1 f4174"/>
                <a:gd name="f7699" fmla="*/ f6291 1 f4173"/>
                <a:gd name="f7700" fmla="*/ f6292 1 f4174"/>
                <a:gd name="f7701" fmla="*/ f6293 1 f4173"/>
                <a:gd name="f7702" fmla="*/ f6294 1 f4174"/>
                <a:gd name="f7703" fmla="*/ f6295 1 f4173"/>
                <a:gd name="f7704" fmla="*/ f6296 1 f4174"/>
                <a:gd name="f7705" fmla="*/ f6297 1 f4173"/>
                <a:gd name="f7706" fmla="*/ f6298 1 f4174"/>
                <a:gd name="f7707" fmla="*/ f6299 1 f4173"/>
                <a:gd name="f7708" fmla="*/ f6300 1 f4174"/>
                <a:gd name="f7709" fmla="*/ f6301 1 f4173"/>
                <a:gd name="f7710" fmla="*/ f6302 1 f4174"/>
                <a:gd name="f7711" fmla="*/ f6303 1 f4173"/>
                <a:gd name="f7712" fmla="*/ f6304 1 f4174"/>
                <a:gd name="f7713" fmla="*/ f6305 1 f4173"/>
                <a:gd name="f7714" fmla="*/ f6306 1 f4174"/>
                <a:gd name="f7715" fmla="*/ f6307 1 f4173"/>
                <a:gd name="f7716" fmla="*/ f6308 1 f4174"/>
                <a:gd name="f7717" fmla="*/ f6309 1 f4173"/>
                <a:gd name="f7718" fmla="*/ f6310 1 f4174"/>
                <a:gd name="f7719" fmla="*/ f6311 1 f4173"/>
                <a:gd name="f7720" fmla="*/ f6312 1 f4174"/>
                <a:gd name="f7721" fmla="*/ f6313 1 f4173"/>
                <a:gd name="f7722" fmla="*/ f6314 1 f4174"/>
                <a:gd name="f7723" fmla="*/ f6315 1 f4173"/>
                <a:gd name="f7724" fmla="*/ f6316 1 f4174"/>
                <a:gd name="f7725" fmla="*/ f6317 1 f4173"/>
                <a:gd name="f7726" fmla="*/ f6318 1 f4173"/>
                <a:gd name="f7727" fmla="*/ f6319 1 f4174"/>
                <a:gd name="f7728" fmla="*/ f6320 1 f4173"/>
                <a:gd name="f7729" fmla="*/ f6321 1 f4174"/>
                <a:gd name="f7730" fmla="*/ f6322 1 f4173"/>
                <a:gd name="f7731" fmla="*/ f6323 1 f4174"/>
                <a:gd name="f7732" fmla="*/ f6324 1 f4173"/>
                <a:gd name="f7733" fmla="*/ f6325 1 f4174"/>
                <a:gd name="f7734" fmla="*/ f6326 1 f4173"/>
                <a:gd name="f7735" fmla="*/ f6327 1 f4174"/>
                <a:gd name="f7736" fmla="*/ f6328 1 f4173"/>
                <a:gd name="f7737" fmla="*/ f6329 1 f4174"/>
                <a:gd name="f7738" fmla="*/ f6330 1 f4173"/>
                <a:gd name="f7739" fmla="*/ f6331 1 f4174"/>
                <a:gd name="f7740" fmla="*/ f6332 1 f4173"/>
                <a:gd name="f7741" fmla="*/ f6333 1 f4174"/>
                <a:gd name="f7742" fmla="*/ f6334 1 f4173"/>
                <a:gd name="f7743" fmla="*/ f6335 1 f4174"/>
                <a:gd name="f7744" fmla="*/ f6336 1 f4173"/>
                <a:gd name="f7745" fmla="*/ f6337 1 f4174"/>
                <a:gd name="f7746" fmla="*/ f6338 1 f4173"/>
                <a:gd name="f7747" fmla="*/ f6339 1 f4174"/>
                <a:gd name="f7748" fmla="*/ f6340 1 f4173"/>
                <a:gd name="f7749" fmla="*/ f6341 1 f4174"/>
                <a:gd name="f7750" fmla="*/ f6342 1 f4173"/>
                <a:gd name="f7751" fmla="*/ f6343 1 f4174"/>
                <a:gd name="f7752" fmla="*/ f6344 1 f4173"/>
                <a:gd name="f7753" fmla="*/ f6345 1 f4174"/>
                <a:gd name="f7754" fmla="*/ f6346 1 f4173"/>
                <a:gd name="f7755" fmla="*/ f6347 1 f4174"/>
                <a:gd name="f7756" fmla="*/ f6348 1 f4173"/>
                <a:gd name="f7757" fmla="*/ f6349 1 f4174"/>
                <a:gd name="f7758" fmla="*/ f6350 1 f4173"/>
                <a:gd name="f7759" fmla="*/ f6351 1 f4174"/>
                <a:gd name="f7760" fmla="*/ f6352 1 f4173"/>
                <a:gd name="f7761" fmla="*/ f6353 1 f4174"/>
                <a:gd name="f7762" fmla="*/ f6354 1 f4173"/>
                <a:gd name="f7763" fmla="*/ f6355 1 f4174"/>
                <a:gd name="f7764" fmla="*/ f6356 1 f4173"/>
                <a:gd name="f7765" fmla="*/ f6357 1 f4174"/>
                <a:gd name="f7766" fmla="*/ f6358 1 f4173"/>
                <a:gd name="f7767" fmla="*/ f6359 1 f4174"/>
                <a:gd name="f7768" fmla="*/ f6360 1 f4173"/>
                <a:gd name="f7769" fmla="*/ f6361 1 f4174"/>
                <a:gd name="f7770" fmla="*/ f6362 1 f4173"/>
                <a:gd name="f7771" fmla="*/ f6363 1 f4174"/>
                <a:gd name="f7772" fmla="*/ f6364 1 f4173"/>
                <a:gd name="f7773" fmla="*/ f6365 1 f4174"/>
                <a:gd name="f7774" fmla="*/ f6366 1 f4173"/>
                <a:gd name="f7775" fmla="*/ f6367 1 f4174"/>
                <a:gd name="f7776" fmla="*/ f6368 1 f4173"/>
                <a:gd name="f7777" fmla="*/ f6369 1 f4174"/>
                <a:gd name="f7778" fmla="*/ f6370 1 f4173"/>
                <a:gd name="f7779" fmla="*/ f6371 1 f4174"/>
                <a:gd name="f7780" fmla="*/ f6372 1 f4173"/>
                <a:gd name="f7781" fmla="*/ f6373 1 f4174"/>
                <a:gd name="f7782" fmla="*/ f6374 1 f4173"/>
                <a:gd name="f7783" fmla="*/ f6375 1 f4174"/>
                <a:gd name="f7784" fmla="*/ f6376 1 f4173"/>
                <a:gd name="f7785" fmla="*/ f6377 1 f4174"/>
                <a:gd name="f7786" fmla="*/ f6378 1 f4173"/>
                <a:gd name="f7787" fmla="*/ f6379 1 f4174"/>
                <a:gd name="f7788" fmla="*/ f6380 1 f4173"/>
                <a:gd name="f7789" fmla="*/ f6381 1 f4174"/>
                <a:gd name="f7790" fmla="*/ f6382 1 f4173"/>
                <a:gd name="f7791" fmla="*/ f6383 1 f4174"/>
                <a:gd name="f7792" fmla="*/ f6384 1 f4173"/>
                <a:gd name="f7793" fmla="*/ f6385 1 f4174"/>
                <a:gd name="f7794" fmla="*/ f6386 1 f4173"/>
                <a:gd name="f7795" fmla="*/ f6387 1 f4174"/>
                <a:gd name="f7796" fmla="*/ f6388 1 f4173"/>
                <a:gd name="f7797" fmla="*/ f6389 1 f4174"/>
                <a:gd name="f7798" fmla="*/ f6390 1 f4173"/>
                <a:gd name="f7799" fmla="*/ f6391 1 f4174"/>
                <a:gd name="f7800" fmla="*/ f6392 1 f4173"/>
                <a:gd name="f7801" fmla="*/ f6393 1 f4174"/>
                <a:gd name="f7802" fmla="*/ f6394 1 f4173"/>
                <a:gd name="f7803" fmla="*/ f6395 1 f4174"/>
                <a:gd name="f7804" fmla="*/ f6396 1 f4173"/>
                <a:gd name="f7805" fmla="*/ f6397 1 f4174"/>
                <a:gd name="f7806" fmla="*/ f6398 1 f4173"/>
                <a:gd name="f7807" fmla="*/ f6399 1 f4174"/>
                <a:gd name="f7808" fmla="*/ f6400 1 f4173"/>
                <a:gd name="f7809" fmla="*/ f6401 1 f4174"/>
                <a:gd name="f7810" fmla="*/ f6402 1 f4173"/>
                <a:gd name="f7811" fmla="*/ f6403 1 f4174"/>
                <a:gd name="f7812" fmla="*/ f6404 1 f4173"/>
                <a:gd name="f7813" fmla="*/ f6405 1 f4174"/>
                <a:gd name="f7814" fmla="*/ f6406 1 f4173"/>
                <a:gd name="f7815" fmla="*/ f6407 1 f4174"/>
                <a:gd name="f7816" fmla="*/ f6408 1 f4173"/>
                <a:gd name="f7817" fmla="*/ f6409 1 f4174"/>
                <a:gd name="f7818" fmla="*/ f6410 1 f4173"/>
                <a:gd name="f7819" fmla="*/ f6411 1 f4174"/>
                <a:gd name="f7820" fmla="*/ f6412 1 f4173"/>
                <a:gd name="f7821" fmla="*/ f6413 1 f4174"/>
                <a:gd name="f7822" fmla="*/ f6414 1 f4173"/>
                <a:gd name="f7823" fmla="*/ f6415 1 f4174"/>
                <a:gd name="f7824" fmla="*/ f6416 1 f4173"/>
                <a:gd name="f7825" fmla="*/ f6417 1 f4174"/>
                <a:gd name="f7826" fmla="*/ f6418 1 f4173"/>
                <a:gd name="f7827" fmla="*/ f6419 1 f4174"/>
                <a:gd name="f7828" fmla="*/ f6420 1 f4173"/>
                <a:gd name="f7829" fmla="*/ f6421 1 f4174"/>
                <a:gd name="f7830" fmla="*/ f6422 1 f4173"/>
                <a:gd name="f7831" fmla="*/ f6423 1 f4174"/>
                <a:gd name="f7832" fmla="*/ f6424 1 f4173"/>
                <a:gd name="f7833" fmla="*/ f6425 1 f4174"/>
                <a:gd name="f7834" fmla="*/ f6426 1 f4173"/>
                <a:gd name="f7835" fmla="*/ f6427 1 f4174"/>
                <a:gd name="f7836" fmla="*/ f6428 1 f4173"/>
                <a:gd name="f7837" fmla="*/ f6429 1 f4174"/>
                <a:gd name="f7838" fmla="*/ f6430 1 f4173"/>
                <a:gd name="f7839" fmla="*/ f6431 1 f4174"/>
                <a:gd name="f7840" fmla="*/ f6432 1 f4173"/>
                <a:gd name="f7841" fmla="*/ f6433 1 f4174"/>
                <a:gd name="f7842" fmla="*/ f6434 1 f4173"/>
                <a:gd name="f7843" fmla="*/ f6435 1 f4174"/>
                <a:gd name="f7844" fmla="*/ f6436 1 f4173"/>
                <a:gd name="f7845" fmla="*/ f6437 1 f4174"/>
                <a:gd name="f7846" fmla="*/ f6438 1 f4173"/>
                <a:gd name="f7847" fmla="*/ f6439 1 f4174"/>
                <a:gd name="f7848" fmla="*/ f6440 1 f4173"/>
                <a:gd name="f7849" fmla="*/ f6441 1 f4174"/>
                <a:gd name="f7850" fmla="*/ f6442 1 f4173"/>
                <a:gd name="f7851" fmla="*/ f6443 1 f4174"/>
                <a:gd name="f7852" fmla="*/ f6444 1 f4173"/>
                <a:gd name="f7853" fmla="*/ f6445 1 f4174"/>
                <a:gd name="f7854" fmla="*/ f6446 1 f4173"/>
                <a:gd name="f7855" fmla="*/ f6447 1 f4174"/>
                <a:gd name="f7856" fmla="*/ f6448 1 f4173"/>
                <a:gd name="f7857" fmla="*/ f6449 1 f4174"/>
                <a:gd name="f7858" fmla="*/ f6450 1 f4173"/>
                <a:gd name="f7859" fmla="*/ f6451 1 f4174"/>
                <a:gd name="f7860" fmla="*/ f6452 1 f4173"/>
                <a:gd name="f7861" fmla="*/ f6453 1 f4174"/>
                <a:gd name="f7862" fmla="*/ f6454 1 f4173"/>
                <a:gd name="f7863" fmla="*/ f6455 1 f4174"/>
                <a:gd name="f7864" fmla="*/ f6456 1 f4174"/>
                <a:gd name="f7865" fmla="*/ f6457 1 f4173"/>
                <a:gd name="f7866" fmla="*/ f6458 1 f4174"/>
                <a:gd name="f7867" fmla="*/ f6459 1 f4173"/>
                <a:gd name="f7868" fmla="*/ f6460 1 f4174"/>
                <a:gd name="f7869" fmla="*/ f6461 1 f4173"/>
                <a:gd name="f7870" fmla="*/ f6462 1 f4174"/>
                <a:gd name="f7871" fmla="*/ f6463 1 f4173"/>
                <a:gd name="f7872" fmla="*/ f6464 1 f4174"/>
                <a:gd name="f7873" fmla="*/ f6465 1 f4173"/>
                <a:gd name="f7874" fmla="*/ f6466 1 f4174"/>
                <a:gd name="f7875" fmla="*/ f6467 1 f4173"/>
                <a:gd name="f7876" fmla="*/ f6468 1 f4174"/>
                <a:gd name="f7877" fmla="*/ f6469 1 f4173"/>
                <a:gd name="f7878" fmla="*/ f6470 1 f4174"/>
                <a:gd name="f7879" fmla="*/ f6471 1 f4173"/>
                <a:gd name="f7880" fmla="*/ f6472 1 f4174"/>
                <a:gd name="f7881" fmla="*/ f6473 1 f4173"/>
                <a:gd name="f7882" fmla="*/ f6474 1 f4174"/>
                <a:gd name="f7883" fmla="*/ f6475 1 f4173"/>
                <a:gd name="f7884" fmla="*/ f6476 1 f4174"/>
                <a:gd name="f7885" fmla="*/ f6477 1 f4173"/>
                <a:gd name="f7886" fmla="*/ f6478 1 f4174"/>
                <a:gd name="f7887" fmla="*/ f6479 1 f4173"/>
                <a:gd name="f7888" fmla="*/ f6480 1 f4174"/>
                <a:gd name="f7889" fmla="*/ f6481 1 f4173"/>
                <a:gd name="f7890" fmla="*/ f6482 1 f4174"/>
                <a:gd name="f7891" fmla="*/ f6483 1 f4173"/>
                <a:gd name="f7892" fmla="*/ f6484 1 f4174"/>
                <a:gd name="f7893" fmla="*/ f6485 1 f4173"/>
                <a:gd name="f7894" fmla="*/ f6486 1 f4174"/>
                <a:gd name="f7895" fmla="*/ f6487 1 f4173"/>
                <a:gd name="f7896" fmla="*/ f6488 1 f4174"/>
                <a:gd name="f7897" fmla="*/ f6489 1 f4173"/>
                <a:gd name="f7898" fmla="*/ f6490 1 f4174"/>
                <a:gd name="f7899" fmla="*/ f6491 1 f4173"/>
                <a:gd name="f7900" fmla="*/ f6492 1 f4174"/>
                <a:gd name="f7901" fmla="*/ f6493 1 f4173"/>
                <a:gd name="f7902" fmla="*/ f6494 1 f4174"/>
                <a:gd name="f7903" fmla="*/ f6495 1 f4173"/>
                <a:gd name="f7904" fmla="*/ f6496 1 f4174"/>
                <a:gd name="f7905" fmla="*/ f6497 1 f4173"/>
                <a:gd name="f7906" fmla="*/ f6498 1 f4174"/>
                <a:gd name="f7907" fmla="*/ f6499 1 f4173"/>
                <a:gd name="f7908" fmla="*/ f6500 1 f4174"/>
                <a:gd name="f7909" fmla="*/ f6501 1 f4173"/>
                <a:gd name="f7910" fmla="*/ f6502 1 f4174"/>
                <a:gd name="f7911" fmla="*/ f6503 1 f4173"/>
                <a:gd name="f7912" fmla="*/ f6504 1 f4174"/>
                <a:gd name="f7913" fmla="*/ f6505 1 f4173"/>
                <a:gd name="f7914" fmla="*/ f6506 1 f4174"/>
                <a:gd name="f7915" fmla="*/ f6507 1 f4173"/>
                <a:gd name="f7916" fmla="*/ f6508 1 f4174"/>
                <a:gd name="f7917" fmla="*/ f6509 1 f4173"/>
                <a:gd name="f7918" fmla="*/ f6510 1 f4174"/>
                <a:gd name="f7919" fmla="*/ f6511 1 f4173"/>
                <a:gd name="f7920" fmla="*/ f6512 1 f4174"/>
                <a:gd name="f7921" fmla="*/ f6513 1 f4173"/>
                <a:gd name="f7922" fmla="*/ f6514 1 f4174"/>
                <a:gd name="f7923" fmla="*/ f6515 1 f4173"/>
                <a:gd name="f7924" fmla="*/ f6516 1 f4174"/>
                <a:gd name="f7925" fmla="*/ f6517 1 f4173"/>
                <a:gd name="f7926" fmla="*/ f6518 1 f4174"/>
                <a:gd name="f7927" fmla="*/ f6519 1 f4173"/>
                <a:gd name="f7928" fmla="*/ f6520 1 f4174"/>
                <a:gd name="f7929" fmla="*/ f6521 1 f4173"/>
                <a:gd name="f7930" fmla="*/ f6522 1 f4174"/>
                <a:gd name="f7931" fmla="*/ f6523 1 f4173"/>
                <a:gd name="f7932" fmla="*/ f6524 1 f4174"/>
                <a:gd name="f7933" fmla="*/ f6525 1 f4173"/>
                <a:gd name="f7934" fmla="*/ f6526 1 f4174"/>
                <a:gd name="f7935" fmla="*/ f6527 1 f4173"/>
                <a:gd name="f7936" fmla="*/ f6528 1 f4174"/>
                <a:gd name="f7937" fmla="*/ f6529 1 f4173"/>
                <a:gd name="f7938" fmla="*/ f6530 1 f4174"/>
                <a:gd name="f7939" fmla="*/ f6531 1 f4173"/>
                <a:gd name="f7940" fmla="*/ f6532 1 f4174"/>
                <a:gd name="f7941" fmla="*/ f6533 1 f4173"/>
                <a:gd name="f7942" fmla="*/ f6534 1 f4173"/>
                <a:gd name="f7943" fmla="*/ f6535 1 f4174"/>
                <a:gd name="f7944" fmla="*/ f6536 1 f4173"/>
                <a:gd name="f7945" fmla="*/ f6537 1 f4174"/>
                <a:gd name="f7946" fmla="*/ f6538 1 f4173"/>
                <a:gd name="f7947" fmla="*/ f6539 1 f4174"/>
                <a:gd name="f7948" fmla="*/ f6540 1 f4173"/>
                <a:gd name="f7949" fmla="*/ f6541 1 f4174"/>
                <a:gd name="f7950" fmla="*/ f6542 1 f4173"/>
                <a:gd name="f7951" fmla="*/ f6543 1 f4174"/>
                <a:gd name="f7952" fmla="*/ f6544 1 f4173"/>
                <a:gd name="f7953" fmla="*/ f6545 1 f4174"/>
                <a:gd name="f7954" fmla="*/ f6546 1 f4173"/>
                <a:gd name="f7955" fmla="*/ f6547 1 f4174"/>
                <a:gd name="f7956" fmla="*/ f6548 1 f4173"/>
                <a:gd name="f7957" fmla="*/ f6549 1 f4174"/>
                <a:gd name="f7958" fmla="*/ f6550 1 f4173"/>
                <a:gd name="f7959" fmla="*/ f6551 1 f4174"/>
                <a:gd name="f7960" fmla="*/ f6552 1 f4173"/>
                <a:gd name="f7961" fmla="*/ f6553 1 f4174"/>
                <a:gd name="f7962" fmla="*/ f6554 1 f4173"/>
                <a:gd name="f7963" fmla="*/ f6555 1 f4174"/>
                <a:gd name="f7964" fmla="*/ f6556 1 f4173"/>
                <a:gd name="f7965" fmla="*/ f6557 1 f4174"/>
                <a:gd name="f7966" fmla="*/ f6558 1 f4173"/>
                <a:gd name="f7967" fmla="*/ f6559 1 f4174"/>
                <a:gd name="f7968" fmla="*/ f6560 1 f4173"/>
                <a:gd name="f7969" fmla="*/ f6561 1 f4174"/>
                <a:gd name="f7970" fmla="*/ f6562 1 f4173"/>
                <a:gd name="f7971" fmla="*/ f6563 1 f4174"/>
                <a:gd name="f7972" fmla="*/ f6564 1 f4173"/>
                <a:gd name="f7973" fmla="*/ f6565 1 f4174"/>
                <a:gd name="f7974" fmla="*/ f6566 1 f4173"/>
                <a:gd name="f7975" fmla="*/ f6567 1 f4174"/>
                <a:gd name="f7976" fmla="*/ f6568 1 f4173"/>
                <a:gd name="f7977" fmla="*/ f6569 1 f4174"/>
                <a:gd name="f7978" fmla="*/ f6570 1 f4173"/>
                <a:gd name="f7979" fmla="*/ f6571 1 f4174"/>
                <a:gd name="f7980" fmla="*/ f6572 1 f4173"/>
                <a:gd name="f7981" fmla="*/ f6573 1 f4174"/>
                <a:gd name="f7982" fmla="*/ f6574 1 f4173"/>
                <a:gd name="f7983" fmla="*/ f6575 1 f4174"/>
                <a:gd name="f7984" fmla="*/ f6576 1 f4173"/>
                <a:gd name="f7985" fmla="*/ f6577 1 f4173"/>
                <a:gd name="f7986" fmla="*/ f6578 1 f4174"/>
                <a:gd name="f7987" fmla="*/ f6579 1 f4173"/>
                <a:gd name="f7988" fmla="*/ f6580 1 f4174"/>
                <a:gd name="f7989" fmla="*/ f6581 1 f4173"/>
                <a:gd name="f7990" fmla="*/ f6582 1 f4174"/>
                <a:gd name="f7991" fmla="*/ f6583 1 f4173"/>
                <a:gd name="f7992" fmla="*/ f6584 1 f4174"/>
                <a:gd name="f7993" fmla="*/ f6585 1 f4173"/>
                <a:gd name="f7994" fmla="*/ f6586 1 f4174"/>
                <a:gd name="f7995" fmla="*/ f6587 1 f4173"/>
                <a:gd name="f7996" fmla="*/ f6588 1 f4174"/>
                <a:gd name="f7997" fmla="*/ f6589 1 f4173"/>
                <a:gd name="f7998" fmla="*/ f6590 1 f4174"/>
                <a:gd name="f7999" fmla="*/ f6591 1 f4173"/>
                <a:gd name="f8000" fmla="*/ f6592 1 f4174"/>
                <a:gd name="f8001" fmla="*/ f6593 1 f4173"/>
                <a:gd name="f8002" fmla="*/ f6594 1 f4174"/>
                <a:gd name="f8003" fmla="*/ f6595 1 f4173"/>
                <a:gd name="f8004" fmla="*/ f6596 1 f4174"/>
                <a:gd name="f8005" fmla="*/ f6597 1 f4173"/>
                <a:gd name="f8006" fmla="*/ f6598 1 f4174"/>
                <a:gd name="f8007" fmla="*/ f6599 1 f4173"/>
                <a:gd name="f8008" fmla="*/ f6600 1 f4174"/>
                <a:gd name="f8009" fmla="*/ f6601 1 f4173"/>
                <a:gd name="f8010" fmla="*/ f6602 1 f4174"/>
                <a:gd name="f8011" fmla="*/ f6603 1 f4173"/>
                <a:gd name="f8012" fmla="*/ f6604 1 f4174"/>
                <a:gd name="f8013" fmla="*/ f6605 1 f4173"/>
                <a:gd name="f8014" fmla="*/ f6606 1 f4174"/>
                <a:gd name="f8015" fmla="*/ f6607 1 f4173"/>
                <a:gd name="f8016" fmla="*/ f6608 1 f4174"/>
                <a:gd name="f8017" fmla="*/ f6609 1 f4173"/>
                <a:gd name="f8018" fmla="*/ f6610 1 f4174"/>
                <a:gd name="f8019" fmla="*/ f6611 1 f4173"/>
                <a:gd name="f8020" fmla="*/ f6612 1 f4174"/>
                <a:gd name="f8021" fmla="*/ f6613 1 f4173"/>
                <a:gd name="f8022" fmla="*/ f6614 1 f4174"/>
                <a:gd name="f8023" fmla="*/ f6615 1 f4173"/>
                <a:gd name="f8024" fmla="*/ f6616 1 f4174"/>
                <a:gd name="f8025" fmla="*/ f6617 1 f4173"/>
                <a:gd name="f8026" fmla="*/ f6618 1 f4174"/>
                <a:gd name="f8027" fmla="*/ f6619 1 f4173"/>
                <a:gd name="f8028" fmla="*/ f6620 1 f4174"/>
                <a:gd name="f8029" fmla="*/ f6621 1 f4173"/>
                <a:gd name="f8030" fmla="*/ f6622 1 f4174"/>
                <a:gd name="f8031" fmla="*/ f6623 1 f4173"/>
                <a:gd name="f8032" fmla="*/ f6624 1 f4174"/>
                <a:gd name="f8033" fmla="*/ f6625 1 f4173"/>
                <a:gd name="f8034" fmla="*/ f6626 1 f4174"/>
                <a:gd name="f8035" fmla="*/ f6627 1 f4173"/>
                <a:gd name="f8036" fmla="*/ f6628 1 f4174"/>
                <a:gd name="f8037" fmla="*/ f6629 1 f4173"/>
                <a:gd name="f8038" fmla="*/ f6630 1 f4174"/>
                <a:gd name="f8039" fmla="*/ f6631 1 f4173"/>
                <a:gd name="f8040" fmla="*/ f6632 1 f4174"/>
                <a:gd name="f8041" fmla="*/ f6633 1 f4173"/>
                <a:gd name="f8042" fmla="*/ f6634 1 f4174"/>
                <a:gd name="f8043" fmla="*/ f6635 1 f4173"/>
                <a:gd name="f8044" fmla="*/ f6636 1 f4174"/>
                <a:gd name="f8045" fmla="*/ f6637 1 f4173"/>
                <a:gd name="f8046" fmla="*/ f6638 1 f4174"/>
                <a:gd name="f8047" fmla="*/ f6639 1 f4173"/>
                <a:gd name="f8048" fmla="*/ f6640 1 f4174"/>
                <a:gd name="f8049" fmla="*/ f6641 1 f4173"/>
                <a:gd name="f8050" fmla="*/ f6642 1 f4174"/>
                <a:gd name="f8051" fmla="*/ f6643 1 f4173"/>
                <a:gd name="f8052" fmla="*/ f6644 1 f4174"/>
                <a:gd name="f8053" fmla="*/ f6645 1 f4173"/>
                <a:gd name="f8054" fmla="*/ f6646 1 f4174"/>
                <a:gd name="f8055" fmla="*/ f6647 1 f4173"/>
                <a:gd name="f8056" fmla="*/ f6648 1 f4174"/>
                <a:gd name="f8057" fmla="*/ f6649 1 f4173"/>
                <a:gd name="f8058" fmla="*/ f6650 1 f4174"/>
                <a:gd name="f8059" fmla="*/ f6651 1 f4173"/>
                <a:gd name="f8060" fmla="*/ f6652 1 f4174"/>
                <a:gd name="f8061" fmla="*/ f6653 1 f4173"/>
                <a:gd name="f8062" fmla="*/ f6654 1 f4174"/>
                <a:gd name="f8063" fmla="*/ f6655 1 f4173"/>
                <a:gd name="f8064" fmla="*/ f6656 1 f4174"/>
                <a:gd name="f8065" fmla="*/ f6657 1 f4173"/>
                <a:gd name="f8066" fmla="*/ f6658 1 f4174"/>
                <a:gd name="f8067" fmla="*/ f6659 1 f4173"/>
                <a:gd name="f8068" fmla="*/ f6660 1 f4174"/>
                <a:gd name="f8069" fmla="*/ f6661 1 f4173"/>
                <a:gd name="f8070" fmla="*/ f6662 1 f4174"/>
                <a:gd name="f8071" fmla="*/ f6663 1 f4173"/>
                <a:gd name="f8072" fmla="*/ f6664 1 f4174"/>
                <a:gd name="f8073" fmla="*/ f6665 1 f4173"/>
                <a:gd name="f8074" fmla="*/ f6666 1 f4174"/>
                <a:gd name="f8075" fmla="*/ f6667 1 f4173"/>
                <a:gd name="f8076" fmla="*/ f6668 1 f4174"/>
                <a:gd name="f8077" fmla="*/ f6669 1 f4173"/>
                <a:gd name="f8078" fmla="*/ f6670 1 f4174"/>
                <a:gd name="f8079" fmla="*/ f6671 1 f4173"/>
                <a:gd name="f8080" fmla="*/ f6672 1 f4174"/>
                <a:gd name="f8081" fmla="*/ f6673 1 f4173"/>
                <a:gd name="f8082" fmla="*/ f6674 1 f4174"/>
                <a:gd name="f8083" fmla="*/ f6675 1 f4173"/>
                <a:gd name="f8084" fmla="*/ f6676 1 f4174"/>
                <a:gd name="f8085" fmla="*/ f6677 1 f4173"/>
                <a:gd name="f8086" fmla="*/ f6678 1 f4174"/>
                <a:gd name="f8087" fmla="*/ f6679 1 f4173"/>
                <a:gd name="f8088" fmla="*/ f6680 1 f4174"/>
                <a:gd name="f8089" fmla="*/ f6681 1 f4173"/>
                <a:gd name="f8090" fmla="*/ f6682 1 f4174"/>
                <a:gd name="f8091" fmla="*/ f6683 1 f4173"/>
                <a:gd name="f8092" fmla="*/ f6684 1 f4174"/>
                <a:gd name="f8093" fmla="*/ f6685 1 f4173"/>
                <a:gd name="f8094" fmla="*/ f6686 1 f4174"/>
                <a:gd name="f8095" fmla="*/ f6687 1 f4173"/>
                <a:gd name="f8096" fmla="*/ f6688 1 f4174"/>
                <a:gd name="f8097" fmla="*/ f6689 1 f4173"/>
                <a:gd name="f8098" fmla="*/ f6690 1 f4174"/>
                <a:gd name="f8099" fmla="*/ f6691 1 f4173"/>
                <a:gd name="f8100" fmla="*/ f6692 1 f4174"/>
                <a:gd name="f8101" fmla="*/ f6693 1 f4173"/>
                <a:gd name="f8102" fmla="*/ f6694 1 f4174"/>
                <a:gd name="f8103" fmla="*/ f6695 1 f4173"/>
                <a:gd name="f8104" fmla="*/ f6696 1 f4174"/>
                <a:gd name="f8105" fmla="*/ f6697 1 f4173"/>
                <a:gd name="f8106" fmla="*/ f6698 1 f4174"/>
                <a:gd name="f8107" fmla="*/ f6699 1 f4173"/>
                <a:gd name="f8108" fmla="*/ f6700 1 f4174"/>
                <a:gd name="f8109" fmla="*/ f6701 1 f4173"/>
                <a:gd name="f8110" fmla="*/ f6702 1 f4174"/>
                <a:gd name="f8111" fmla="*/ f6703 1 f4173"/>
                <a:gd name="f8112" fmla="*/ f6704 1 f4174"/>
                <a:gd name="f8113" fmla="*/ f6705 1 f4173"/>
                <a:gd name="f8114" fmla="*/ f6706 1 f4174"/>
                <a:gd name="f8115" fmla="*/ f6707 1 f4173"/>
                <a:gd name="f8116" fmla="*/ f6708 1 f4174"/>
                <a:gd name="f8117" fmla="*/ f6709 1 f4174"/>
                <a:gd name="f8118" fmla="*/ f6710 1 f4173"/>
                <a:gd name="f8119" fmla="*/ f6711 1 f4174"/>
                <a:gd name="f8120" fmla="*/ f6712 1 f4173"/>
                <a:gd name="f8121" fmla="*/ f6713 1 f4174"/>
                <a:gd name="f8122" fmla="*/ f6714 1 f4173"/>
                <a:gd name="f8123" fmla="*/ f6715 1 f4174"/>
                <a:gd name="f8124" fmla="*/ f6716 1 f4173"/>
                <a:gd name="f8125" fmla="*/ f6717 1 f4174"/>
                <a:gd name="f8126" fmla="*/ f6718 1 f4173"/>
                <a:gd name="f8127" fmla="*/ f6719 1 f4174"/>
                <a:gd name="f8128" fmla="*/ f6720 1 f4173"/>
                <a:gd name="f8129" fmla="*/ f6721 1 f4174"/>
                <a:gd name="f8130" fmla="*/ f6722 1 f4173"/>
                <a:gd name="f8131" fmla="*/ f6723 1 f4174"/>
                <a:gd name="f8132" fmla="*/ f6724 1 f4173"/>
                <a:gd name="f8133" fmla="*/ f6725 1 f4174"/>
                <a:gd name="f8134" fmla="*/ f6726 1 f4173"/>
                <a:gd name="f8135" fmla="*/ f6727 1 f4174"/>
                <a:gd name="f8136" fmla="*/ f6728 1 f4173"/>
                <a:gd name="f8137" fmla="*/ f6729 1 f4174"/>
                <a:gd name="f8138" fmla="*/ f6730 1 f4173"/>
                <a:gd name="f8139" fmla="*/ f6731 1 f4174"/>
                <a:gd name="f8140" fmla="*/ f6732 1 f4173"/>
                <a:gd name="f8141" fmla="*/ f6733 1 f4174"/>
                <a:gd name="f8142" fmla="*/ f6734 1 f4173"/>
                <a:gd name="f8143" fmla="*/ f6735 1 f4174"/>
                <a:gd name="f8144" fmla="*/ f6736 1 f4173"/>
                <a:gd name="f8145" fmla="*/ f6737 1 f4174"/>
                <a:gd name="f8146" fmla="*/ f6738 1 f4173"/>
                <a:gd name="f8147" fmla="*/ f6739 1 f4174"/>
                <a:gd name="f8148" fmla="*/ f6740 1 f4173"/>
                <a:gd name="f8149" fmla="*/ f6741 1 f4174"/>
                <a:gd name="f8150" fmla="*/ f6742 1 f4173"/>
                <a:gd name="f8151" fmla="*/ f6743 1 f4174"/>
                <a:gd name="f8152" fmla="*/ f6744 1 f4173"/>
                <a:gd name="f8153" fmla="*/ f6745 1 f4174"/>
                <a:gd name="f8154" fmla="*/ f6746 1 f4173"/>
                <a:gd name="f8155" fmla="*/ f6747 1 f4174"/>
                <a:gd name="f8156" fmla="*/ f6748 1 f4173"/>
                <a:gd name="f8157" fmla="*/ f6749 1 f4174"/>
                <a:gd name="f8158" fmla="*/ f6750 1 f4173"/>
                <a:gd name="f8159" fmla="*/ f6751 1 f4174"/>
                <a:gd name="f8160" fmla="*/ f6752 1 f4173"/>
                <a:gd name="f8161" fmla="*/ f6753 1 f4174"/>
                <a:gd name="f8162" fmla="*/ f6754 1 f4173"/>
                <a:gd name="f8163" fmla="*/ f6755 1 f4174"/>
                <a:gd name="f8164" fmla="*/ f6756 1 f4173"/>
                <a:gd name="f8165" fmla="*/ f6757 1 f4174"/>
                <a:gd name="f8166" fmla="*/ f6758 1 f4173"/>
                <a:gd name="f8167" fmla="*/ f6759 1 f4174"/>
                <a:gd name="f8168" fmla="*/ f6760 1 f4173"/>
                <a:gd name="f8169" fmla="*/ f6761 1 f4174"/>
                <a:gd name="f8170" fmla="*/ f6762 1 f4173"/>
                <a:gd name="f8171" fmla="*/ f6763 1 f4174"/>
                <a:gd name="f8172" fmla="*/ f6764 1 f4173"/>
                <a:gd name="f8173" fmla="*/ f6765 1 f4174"/>
                <a:gd name="f8174" fmla="*/ f6766 1 f4173"/>
                <a:gd name="f8175" fmla="*/ f6767 1 f4174"/>
                <a:gd name="f8176" fmla="*/ f6768 1 f4173"/>
                <a:gd name="f8177" fmla="*/ f6769 1 f4174"/>
                <a:gd name="f8178" fmla="*/ f6770 1 f4173"/>
                <a:gd name="f8179" fmla="*/ f6771 1 f4174"/>
                <a:gd name="f8180" fmla="*/ f6772 1 f4173"/>
                <a:gd name="f8181" fmla="*/ f6773 1 f4174"/>
                <a:gd name="f8182" fmla="*/ f6774 1 f4173"/>
                <a:gd name="f8183" fmla="*/ f6775 1 f4174"/>
                <a:gd name="f8184" fmla="*/ f6776 1 f4173"/>
                <a:gd name="f8185" fmla="*/ f6777 1 f4174"/>
                <a:gd name="f8186" fmla="*/ f6778 1 f4173"/>
                <a:gd name="f8187" fmla="*/ f6779 1 f4174"/>
                <a:gd name="f8188" fmla="*/ f6780 1 f4173"/>
                <a:gd name="f8189" fmla="*/ f6781 1 f4174"/>
                <a:gd name="f8190" fmla="*/ f6782 1 f4173"/>
                <a:gd name="f8191" fmla="*/ f6783 1 f4174"/>
                <a:gd name="f8192" fmla="*/ f6784 1 f4173"/>
                <a:gd name="f8193" fmla="*/ f6785 1 f4174"/>
                <a:gd name="f8194" fmla="*/ f6786 1 f4173"/>
                <a:gd name="f8195" fmla="*/ f6787 1 f4174"/>
                <a:gd name="f8196" fmla="*/ f6788 1 f4173"/>
                <a:gd name="f8197" fmla="*/ f6789 1 f4174"/>
                <a:gd name="f8198" fmla="*/ f6790 1 f4173"/>
                <a:gd name="f8199" fmla="*/ f6791 1 f4174"/>
                <a:gd name="f8200" fmla="*/ f6792 1 f4173"/>
                <a:gd name="f8201" fmla="*/ f6793 1 f4174"/>
                <a:gd name="f8202" fmla="*/ f6794 1 f4173"/>
                <a:gd name="f8203" fmla="*/ f6795 1 f4174"/>
                <a:gd name="f8204" fmla="*/ f6796 1 f4173"/>
                <a:gd name="f8205" fmla="*/ f6797 1 f4174"/>
                <a:gd name="f8206" fmla="*/ f6798 1 f4173"/>
                <a:gd name="f8207" fmla="*/ f6799 1 f4174"/>
                <a:gd name="f8208" fmla="*/ f6800 1 f4173"/>
                <a:gd name="f8209" fmla="*/ f6801 1 f4174"/>
                <a:gd name="f8210" fmla="*/ f6802 1 f4173"/>
                <a:gd name="f8211" fmla="*/ f6803 1 f4174"/>
                <a:gd name="f8212" fmla="*/ f6804 1 f4173"/>
                <a:gd name="f8213" fmla="*/ f6805 1 f4174"/>
                <a:gd name="f8214" fmla="*/ f6806 1 f4173"/>
                <a:gd name="f8215" fmla="*/ f6807 1 f4174"/>
                <a:gd name="f8216" fmla="*/ f6808 1 f4173"/>
                <a:gd name="f8217" fmla="*/ f6809 1 f4174"/>
                <a:gd name="f8218" fmla="*/ f6810 1 f4173"/>
                <a:gd name="f8219" fmla="*/ f6811 1 f4174"/>
                <a:gd name="f8220" fmla="*/ f6812 1 f4173"/>
                <a:gd name="f8221" fmla="*/ f6813 1 f4174"/>
                <a:gd name="f8222" fmla="*/ f6814 1 f4173"/>
                <a:gd name="f8223" fmla="*/ f6815 1 f4174"/>
                <a:gd name="f8224" fmla="*/ f6816 1 f4173"/>
                <a:gd name="f8225" fmla="*/ f6817 1 f4174"/>
                <a:gd name="f8226" fmla="*/ f6818 1 f4173"/>
                <a:gd name="f8227" fmla="*/ f6819 1 f4174"/>
                <a:gd name="f8228" fmla="*/ f6820 1 f4173"/>
                <a:gd name="f8229" fmla="*/ f6821 1 f4174"/>
                <a:gd name="f8230" fmla="*/ f6822 1 f4173"/>
                <a:gd name="f8231" fmla="*/ f6823 1 f4174"/>
                <a:gd name="f8232" fmla="*/ f6824 1 f4173"/>
                <a:gd name="f8233" fmla="*/ f6825 1 f4174"/>
                <a:gd name="f8234" fmla="*/ f6826 1 f4173"/>
                <a:gd name="f8235" fmla="*/ f6827 1 f4174"/>
                <a:gd name="f8236" fmla="*/ f6828 1 f4173"/>
                <a:gd name="f8237" fmla="*/ f6829 1 f4174"/>
                <a:gd name="f8238" fmla="*/ f6830 1 f4173"/>
                <a:gd name="f8239" fmla="*/ f6831 1 f4174"/>
                <a:gd name="f8240" fmla="*/ f6832 1 f4173"/>
                <a:gd name="f8241" fmla="*/ f6833 1 f4174"/>
                <a:gd name="f8242" fmla="*/ f6834 1 f4173"/>
                <a:gd name="f8243" fmla="*/ f6835 1 f4174"/>
                <a:gd name="f8244" fmla="*/ f6836 1 f4173"/>
                <a:gd name="f8245" fmla="*/ f6837 1 f4174"/>
                <a:gd name="f8246" fmla="*/ f6838 1 f4173"/>
                <a:gd name="f8247" fmla="*/ f6839 1 f4174"/>
                <a:gd name="f8248" fmla="*/ f6840 1 f4173"/>
                <a:gd name="f8249" fmla="*/ f6841 1 f4174"/>
                <a:gd name="f8250" fmla="*/ f6842 1 f4173"/>
                <a:gd name="f8251" fmla="*/ f6843 1 f4174"/>
                <a:gd name="f8252" fmla="*/ f6844 1 f4173"/>
                <a:gd name="f8253" fmla="*/ f6845 1 f4174"/>
                <a:gd name="f8254" fmla="*/ f6846 1 f4173"/>
                <a:gd name="f8255" fmla="*/ f6847 1 f4174"/>
                <a:gd name="f8256" fmla="*/ f6848 1 f4173"/>
                <a:gd name="f8257" fmla="*/ f6849 1 f4174"/>
                <a:gd name="f8258" fmla="*/ f6850 1 f4173"/>
                <a:gd name="f8259" fmla="*/ f6851 1 f4174"/>
                <a:gd name="f8260" fmla="*/ f6852 1 f4173"/>
                <a:gd name="f8261" fmla="*/ f6853 1 f4174"/>
                <a:gd name="f8262" fmla="*/ f6854 1 f4173"/>
                <a:gd name="f8263" fmla="*/ f6855 1 f4174"/>
                <a:gd name="f8264" fmla="*/ f6856 1 f4173"/>
                <a:gd name="f8265" fmla="*/ f6857 1 f4174"/>
                <a:gd name="f8266" fmla="*/ f6858 1 f4173"/>
                <a:gd name="f8267" fmla="*/ f6859 1 f4174"/>
                <a:gd name="f8268" fmla="*/ f6860 1 f4173"/>
                <a:gd name="f8269" fmla="*/ f6861 1 f4174"/>
                <a:gd name="f8270" fmla="*/ f6862 1 f4173"/>
                <a:gd name="f8271" fmla="*/ f6863 1 f4174"/>
                <a:gd name="f8272" fmla="*/ f6864 1 f4173"/>
                <a:gd name="f8273" fmla="*/ f6865 1 f4174"/>
                <a:gd name="f8274" fmla="*/ f6866 1 f4173"/>
                <a:gd name="f8275" fmla="*/ f6867 1 f4174"/>
                <a:gd name="f8276" fmla="*/ f6868 1 f4173"/>
                <a:gd name="f8277" fmla="*/ f6869 1 f4174"/>
                <a:gd name="f8278" fmla="*/ f6870 1 f4173"/>
                <a:gd name="f8279" fmla="*/ f6871 1 f4174"/>
                <a:gd name="f8280" fmla="*/ f6872 1 f4173"/>
                <a:gd name="f8281" fmla="*/ f6873 1 f4174"/>
                <a:gd name="f8282" fmla="*/ f6874 1 f4173"/>
                <a:gd name="f8283" fmla="*/ f6875 1 f4174"/>
                <a:gd name="f8284" fmla="*/ f6876 1 f4173"/>
                <a:gd name="f8285" fmla="*/ f6877 1 f4174"/>
                <a:gd name="f8286" fmla="*/ f6878 1 f4173"/>
                <a:gd name="f8287" fmla="*/ f6879 1 f4174"/>
                <a:gd name="f8288" fmla="*/ f6880 1 f4173"/>
                <a:gd name="f8289" fmla="*/ f6881 1 f4174"/>
                <a:gd name="f8290" fmla="*/ f6882 1 f4173"/>
                <a:gd name="f8291" fmla="*/ f6883 1 f4174"/>
                <a:gd name="f8292" fmla="*/ f6884 1 f4173"/>
                <a:gd name="f8293" fmla="*/ f6885 1 f4174"/>
                <a:gd name="f8294" fmla="*/ f6886 1 f4173"/>
                <a:gd name="f8295" fmla="*/ f6887 1 f4174"/>
                <a:gd name="f8296" fmla="*/ f6888 1 f4173"/>
                <a:gd name="f8297" fmla="*/ f6889 1 f4174"/>
                <a:gd name="f8298" fmla="*/ f6890 1 f4173"/>
                <a:gd name="f8299" fmla="*/ f6891 1 f4174"/>
                <a:gd name="f8300" fmla="*/ f6892 1 f4173"/>
                <a:gd name="f8301" fmla="*/ f6893 1 f4174"/>
                <a:gd name="f8302" fmla="*/ f6894 1 f4173"/>
                <a:gd name="f8303" fmla="*/ f6895 1 f4174"/>
                <a:gd name="f8304" fmla="*/ f6896 1 f4173"/>
                <a:gd name="f8305" fmla="*/ f6897 1 f4174"/>
                <a:gd name="f8306" fmla="*/ f6898 1 f4173"/>
                <a:gd name="f8307" fmla="*/ f6899 1 f4174"/>
                <a:gd name="f8308" fmla="*/ f6900 1 f4173"/>
                <a:gd name="f8309" fmla="*/ f6901 1 f4174"/>
                <a:gd name="f8310" fmla="*/ f6902 1 f4173"/>
                <a:gd name="f8311" fmla="*/ f6903 1 f4174"/>
                <a:gd name="f8312" fmla="*/ f6904 1 f4173"/>
                <a:gd name="f8313" fmla="*/ f6905 1 f4174"/>
                <a:gd name="f8314" fmla="*/ f6906 1 f4173"/>
                <a:gd name="f8315" fmla="*/ f6907 1 f4174"/>
                <a:gd name="f8316" fmla="*/ f6908 1 f4173"/>
                <a:gd name="f8317" fmla="*/ f6909 1 f4174"/>
                <a:gd name="f8318" fmla="*/ f6910 1 f4173"/>
                <a:gd name="f8319" fmla="*/ f6911 1 f4174"/>
                <a:gd name="f8320" fmla="*/ f6912 1 f4173"/>
                <a:gd name="f8321" fmla="*/ f6913 1 f4174"/>
                <a:gd name="f8322" fmla="*/ f6914 1 f4173"/>
                <a:gd name="f8323" fmla="*/ f6915 1 f4174"/>
                <a:gd name="f8324" fmla="*/ f6916 1 f4173"/>
                <a:gd name="f8325" fmla="*/ f6917 1 f4174"/>
                <a:gd name="f8326" fmla="*/ f6918 1 f4173"/>
                <a:gd name="f8327" fmla="*/ f6919 1 f4174"/>
                <a:gd name="f8328" fmla="*/ f6920 1 f4173"/>
                <a:gd name="f8329" fmla="*/ f6921 1 f4174"/>
                <a:gd name="f8330" fmla="*/ f6922 1 f4173"/>
                <a:gd name="f8331" fmla="*/ f6923 1 f4174"/>
                <a:gd name="f8332" fmla="*/ f6924 1 f4173"/>
                <a:gd name="f8333" fmla="*/ f6925 1 f4174"/>
                <a:gd name="f8334" fmla="*/ f6926 1 f4173"/>
                <a:gd name="f8335" fmla="*/ f6927 1 f4174"/>
                <a:gd name="f8336" fmla="*/ f6928 1 f4173"/>
                <a:gd name="f8337" fmla="*/ f6929 1 f4174"/>
                <a:gd name="f8338" fmla="*/ f6930 1 f4173"/>
                <a:gd name="f8339" fmla="*/ f6931 1 f4174"/>
                <a:gd name="f8340" fmla="*/ f6932 1 f4173"/>
                <a:gd name="f8341" fmla="*/ f6933 1 f4174"/>
                <a:gd name="f8342" fmla="*/ f6934 1 f4173"/>
                <a:gd name="f8343" fmla="*/ f6935 1 f4174"/>
                <a:gd name="f8344" fmla="*/ f6936 1 f4173"/>
                <a:gd name="f8345" fmla="*/ f6937 1 f4174"/>
                <a:gd name="f8346" fmla="*/ f6938 1 f4173"/>
                <a:gd name="f8347" fmla="*/ f6939 1 f4174"/>
                <a:gd name="f8348" fmla="*/ f6940 1 f4173"/>
                <a:gd name="f8349" fmla="*/ f6941 1 f4174"/>
                <a:gd name="f8350" fmla="*/ f6942 1 f4173"/>
                <a:gd name="f8351" fmla="*/ f6943 1 f4174"/>
                <a:gd name="f8352" fmla="*/ f6944 1 f4173"/>
                <a:gd name="f8353" fmla="*/ f6945 1 f4174"/>
                <a:gd name="f8354" fmla="*/ f6946 1 f4173"/>
                <a:gd name="f8355" fmla="*/ f6947 1 f4174"/>
                <a:gd name="f8356" fmla="*/ f6948 1 f4173"/>
                <a:gd name="f8357" fmla="*/ f6949 1 f4174"/>
                <a:gd name="f8358" fmla="*/ f6950 1 f4173"/>
                <a:gd name="f8359" fmla="*/ f6951 1 f4174"/>
                <a:gd name="f8360" fmla="*/ f6952 1 f4173"/>
                <a:gd name="f8361" fmla="*/ f6953 1 f4174"/>
                <a:gd name="f8362" fmla="*/ f6954 1 f4173"/>
                <a:gd name="f8363" fmla="*/ f6955 1 f4174"/>
                <a:gd name="f8364" fmla="*/ f6956 1 f4173"/>
                <a:gd name="f8365" fmla="*/ f6957 1 f4174"/>
                <a:gd name="f8366" fmla="*/ f6958 1 f4173"/>
                <a:gd name="f8367" fmla="*/ f6959 1 f4174"/>
                <a:gd name="f8368" fmla="*/ f6960 1 f4173"/>
                <a:gd name="f8369" fmla="*/ f6961 1 f4174"/>
                <a:gd name="f8370" fmla="*/ f6962 1 f4173"/>
                <a:gd name="f8371" fmla="*/ f6963 1 f4174"/>
                <a:gd name="f8372" fmla="*/ f6964 1 f4173"/>
                <a:gd name="f8373" fmla="*/ f6965 1 f4174"/>
                <a:gd name="f8374" fmla="*/ f6966 1 f4173"/>
                <a:gd name="f8375" fmla="*/ f6967 1 f4174"/>
                <a:gd name="f8376" fmla="*/ f6968 1 f4173"/>
                <a:gd name="f8377" fmla="*/ f6969 1 f4174"/>
                <a:gd name="f8378" fmla="*/ f6970 1 f4173"/>
                <a:gd name="f8379" fmla="*/ f6971 1 f4174"/>
                <a:gd name="f8380" fmla="*/ f6972 1 f4173"/>
                <a:gd name="f8381" fmla="*/ f6973 1 f4174"/>
                <a:gd name="f8382" fmla="*/ f6974 1 f4173"/>
                <a:gd name="f8383" fmla="*/ f6975 1 f4174"/>
                <a:gd name="f8384" fmla="*/ f6976 1 f4173"/>
                <a:gd name="f8385" fmla="*/ f6977 1 f4174"/>
                <a:gd name="f8386" fmla="*/ f6978 1 f4173"/>
                <a:gd name="f8387" fmla="*/ f6979 1 f4174"/>
                <a:gd name="f8388" fmla="*/ f6980 1 f4173"/>
                <a:gd name="f8389" fmla="*/ f6981 1 f4174"/>
                <a:gd name="f8390" fmla="*/ f6982 1 f4173"/>
                <a:gd name="f8391" fmla="*/ f6983 1 f4174"/>
                <a:gd name="f8392" fmla="*/ f6984 f4164 1"/>
                <a:gd name="f8393" fmla="*/ f6985 f4164 1"/>
                <a:gd name="f8394" fmla="*/ f6987 f4165 1"/>
                <a:gd name="f8395" fmla="*/ f6986 f4165 1"/>
                <a:gd name="f8396" fmla="*/ f6988 f4164 1"/>
                <a:gd name="f8397" fmla="*/ f6989 f4165 1"/>
                <a:gd name="f8398" fmla="*/ f6990 f4164 1"/>
                <a:gd name="f8399" fmla="*/ f6991 f4165 1"/>
                <a:gd name="f8400" fmla="*/ f6992 f4164 1"/>
                <a:gd name="f8401" fmla="*/ f6993 f4165 1"/>
                <a:gd name="f8402" fmla="*/ f6994 f4164 1"/>
                <a:gd name="f8403" fmla="*/ f6995 f4165 1"/>
                <a:gd name="f8404" fmla="*/ f6996 f4164 1"/>
                <a:gd name="f8405" fmla="*/ f6997 f4165 1"/>
                <a:gd name="f8406" fmla="*/ f6998 f4164 1"/>
                <a:gd name="f8407" fmla="*/ f6999 f4165 1"/>
                <a:gd name="f8408" fmla="*/ f7000 f4164 1"/>
                <a:gd name="f8409" fmla="*/ f7001 f4165 1"/>
                <a:gd name="f8410" fmla="*/ f7002 f4164 1"/>
                <a:gd name="f8411" fmla="*/ f7003 f4165 1"/>
                <a:gd name="f8412" fmla="*/ f7004 f4164 1"/>
                <a:gd name="f8413" fmla="*/ f7005 f4165 1"/>
                <a:gd name="f8414" fmla="*/ f7006 f4164 1"/>
                <a:gd name="f8415" fmla="*/ f7007 f4165 1"/>
                <a:gd name="f8416" fmla="*/ f7008 f4164 1"/>
                <a:gd name="f8417" fmla="*/ f7009 f4165 1"/>
                <a:gd name="f8418" fmla="*/ f7010 f4164 1"/>
                <a:gd name="f8419" fmla="*/ f7011 f4165 1"/>
                <a:gd name="f8420" fmla="*/ f7012 f4164 1"/>
                <a:gd name="f8421" fmla="*/ f7013 f4165 1"/>
                <a:gd name="f8422" fmla="*/ f7014 f4164 1"/>
                <a:gd name="f8423" fmla="*/ f7015 f4165 1"/>
                <a:gd name="f8424" fmla="*/ f7016 f4164 1"/>
                <a:gd name="f8425" fmla="*/ f7017 f4165 1"/>
                <a:gd name="f8426" fmla="*/ f7018 f4164 1"/>
                <a:gd name="f8427" fmla="*/ f7019 f4165 1"/>
                <a:gd name="f8428" fmla="*/ f7020 f4164 1"/>
                <a:gd name="f8429" fmla="*/ f7021 f4165 1"/>
                <a:gd name="f8430" fmla="*/ f7022 f4164 1"/>
                <a:gd name="f8431" fmla="*/ f7023 f4165 1"/>
                <a:gd name="f8432" fmla="*/ f7024 f4164 1"/>
                <a:gd name="f8433" fmla="*/ f7025 f4165 1"/>
                <a:gd name="f8434" fmla="*/ f7026 f4164 1"/>
                <a:gd name="f8435" fmla="*/ f7027 f4165 1"/>
                <a:gd name="f8436" fmla="*/ f7028 f4164 1"/>
                <a:gd name="f8437" fmla="*/ f7029 f4165 1"/>
                <a:gd name="f8438" fmla="*/ f7030 f4164 1"/>
                <a:gd name="f8439" fmla="*/ f7031 f4165 1"/>
                <a:gd name="f8440" fmla="*/ f7032 f4164 1"/>
                <a:gd name="f8441" fmla="*/ f7033 f4165 1"/>
                <a:gd name="f8442" fmla="*/ f7034 f4164 1"/>
                <a:gd name="f8443" fmla="*/ f7035 f4165 1"/>
                <a:gd name="f8444" fmla="*/ f7036 f4164 1"/>
                <a:gd name="f8445" fmla="*/ f7037 f4165 1"/>
                <a:gd name="f8446" fmla="*/ f7038 f4164 1"/>
                <a:gd name="f8447" fmla="*/ f7039 f4165 1"/>
                <a:gd name="f8448" fmla="*/ f7040 f4164 1"/>
                <a:gd name="f8449" fmla="*/ f7041 f4165 1"/>
                <a:gd name="f8450" fmla="*/ f7042 f4164 1"/>
                <a:gd name="f8451" fmla="*/ f7043 f4165 1"/>
                <a:gd name="f8452" fmla="*/ f7044 f4164 1"/>
                <a:gd name="f8453" fmla="*/ f7045 f4165 1"/>
                <a:gd name="f8454" fmla="*/ f7046 f4164 1"/>
                <a:gd name="f8455" fmla="*/ f7047 f4165 1"/>
                <a:gd name="f8456" fmla="*/ f7048 f4164 1"/>
                <a:gd name="f8457" fmla="*/ f7049 f4165 1"/>
                <a:gd name="f8458" fmla="*/ f7050 f4164 1"/>
                <a:gd name="f8459" fmla="*/ f7051 f4165 1"/>
                <a:gd name="f8460" fmla="*/ f7052 f4164 1"/>
                <a:gd name="f8461" fmla="*/ f7053 f4165 1"/>
                <a:gd name="f8462" fmla="*/ f7054 f4164 1"/>
                <a:gd name="f8463" fmla="*/ f7055 f4165 1"/>
                <a:gd name="f8464" fmla="*/ f7056 f4164 1"/>
                <a:gd name="f8465" fmla="*/ f7057 f4165 1"/>
                <a:gd name="f8466" fmla="*/ f7058 f4164 1"/>
                <a:gd name="f8467" fmla="*/ f7059 f4165 1"/>
                <a:gd name="f8468" fmla="*/ f7060 f4164 1"/>
                <a:gd name="f8469" fmla="*/ f7061 f4165 1"/>
                <a:gd name="f8470" fmla="*/ f7062 f4164 1"/>
                <a:gd name="f8471" fmla="*/ f7063 f4165 1"/>
                <a:gd name="f8472" fmla="*/ f7064 f4164 1"/>
                <a:gd name="f8473" fmla="*/ f7065 f4165 1"/>
                <a:gd name="f8474" fmla="*/ f7066 f4164 1"/>
                <a:gd name="f8475" fmla="*/ f7067 f4165 1"/>
                <a:gd name="f8476" fmla="*/ f7068 f4164 1"/>
                <a:gd name="f8477" fmla="*/ f7069 f4165 1"/>
                <a:gd name="f8478" fmla="*/ f7070 f4164 1"/>
                <a:gd name="f8479" fmla="*/ f7071 f4165 1"/>
                <a:gd name="f8480" fmla="*/ f7072 f4164 1"/>
                <a:gd name="f8481" fmla="*/ f7073 f4165 1"/>
                <a:gd name="f8482" fmla="*/ f7074 f4164 1"/>
                <a:gd name="f8483" fmla="*/ f7075 f4165 1"/>
                <a:gd name="f8484" fmla="*/ f7076 f4164 1"/>
                <a:gd name="f8485" fmla="*/ f7077 f4165 1"/>
                <a:gd name="f8486" fmla="*/ f7078 f4164 1"/>
                <a:gd name="f8487" fmla="*/ f7079 f4165 1"/>
                <a:gd name="f8488" fmla="*/ f7080 f4164 1"/>
                <a:gd name="f8489" fmla="*/ f7081 f4165 1"/>
                <a:gd name="f8490" fmla="*/ f7082 f4164 1"/>
                <a:gd name="f8491" fmla="*/ f7083 f4165 1"/>
                <a:gd name="f8492" fmla="*/ f7084 f4164 1"/>
                <a:gd name="f8493" fmla="*/ f7085 f4165 1"/>
                <a:gd name="f8494" fmla="*/ f7086 f4164 1"/>
                <a:gd name="f8495" fmla="*/ f7087 f4165 1"/>
                <a:gd name="f8496" fmla="*/ f7088 f4164 1"/>
                <a:gd name="f8497" fmla="*/ f7089 f4165 1"/>
                <a:gd name="f8498" fmla="*/ f7090 f4164 1"/>
                <a:gd name="f8499" fmla="*/ f7091 f4165 1"/>
                <a:gd name="f8500" fmla="*/ f7092 f4164 1"/>
                <a:gd name="f8501" fmla="*/ f7093 f4165 1"/>
                <a:gd name="f8502" fmla="*/ f7094 f4164 1"/>
                <a:gd name="f8503" fmla="*/ f7095 f4165 1"/>
                <a:gd name="f8504" fmla="*/ f7096 f4164 1"/>
                <a:gd name="f8505" fmla="*/ f7097 f4165 1"/>
                <a:gd name="f8506" fmla="*/ f7098 f4164 1"/>
                <a:gd name="f8507" fmla="*/ f7099 f4165 1"/>
                <a:gd name="f8508" fmla="*/ f7100 f4164 1"/>
                <a:gd name="f8509" fmla="*/ f7101 f4165 1"/>
                <a:gd name="f8510" fmla="*/ f7102 f4164 1"/>
                <a:gd name="f8511" fmla="*/ f7103 f4165 1"/>
                <a:gd name="f8512" fmla="*/ f7104 f4164 1"/>
                <a:gd name="f8513" fmla="*/ f7105 f4165 1"/>
                <a:gd name="f8514" fmla="*/ f7106 f4164 1"/>
                <a:gd name="f8515" fmla="*/ f7107 f4165 1"/>
                <a:gd name="f8516" fmla="*/ f7108 f4164 1"/>
                <a:gd name="f8517" fmla="*/ f7109 f4165 1"/>
                <a:gd name="f8518" fmla="*/ f7110 f4164 1"/>
                <a:gd name="f8519" fmla="*/ f7111 f4165 1"/>
                <a:gd name="f8520" fmla="*/ f7112 f4164 1"/>
                <a:gd name="f8521" fmla="*/ f7113 f4165 1"/>
                <a:gd name="f8522" fmla="*/ f7114 f4164 1"/>
                <a:gd name="f8523" fmla="*/ f7115 f4165 1"/>
                <a:gd name="f8524" fmla="*/ f7116 f4164 1"/>
                <a:gd name="f8525" fmla="*/ f7117 f4165 1"/>
                <a:gd name="f8526" fmla="*/ f7118 f4164 1"/>
                <a:gd name="f8527" fmla="*/ f7119 f4165 1"/>
                <a:gd name="f8528" fmla="*/ f7120 f4164 1"/>
                <a:gd name="f8529" fmla="*/ f7121 f4165 1"/>
                <a:gd name="f8530" fmla="*/ f7122 f4164 1"/>
                <a:gd name="f8531" fmla="*/ f7123 f4165 1"/>
                <a:gd name="f8532" fmla="*/ f7124 f4164 1"/>
                <a:gd name="f8533" fmla="*/ f7125 f4165 1"/>
                <a:gd name="f8534" fmla="*/ f7126 f4164 1"/>
                <a:gd name="f8535" fmla="*/ f7127 f4165 1"/>
                <a:gd name="f8536" fmla="*/ f7128 f4164 1"/>
                <a:gd name="f8537" fmla="*/ f7129 f4165 1"/>
                <a:gd name="f8538" fmla="*/ f7130 f4164 1"/>
                <a:gd name="f8539" fmla="*/ f7131 f4165 1"/>
                <a:gd name="f8540" fmla="*/ f7132 f4164 1"/>
                <a:gd name="f8541" fmla="*/ f7133 f4165 1"/>
                <a:gd name="f8542" fmla="*/ f7134 f4164 1"/>
                <a:gd name="f8543" fmla="*/ f7135 f4165 1"/>
                <a:gd name="f8544" fmla="*/ f7136 f4164 1"/>
                <a:gd name="f8545" fmla="*/ f7137 f4165 1"/>
                <a:gd name="f8546" fmla="*/ f7138 f4164 1"/>
                <a:gd name="f8547" fmla="*/ f7139 f4165 1"/>
                <a:gd name="f8548" fmla="*/ f7140 f4164 1"/>
                <a:gd name="f8549" fmla="*/ f7141 f4165 1"/>
                <a:gd name="f8550" fmla="*/ f7142 f4164 1"/>
                <a:gd name="f8551" fmla="*/ f7143 f4165 1"/>
                <a:gd name="f8552" fmla="*/ f7144 f4164 1"/>
                <a:gd name="f8553" fmla="*/ f7145 f4165 1"/>
                <a:gd name="f8554" fmla="*/ f7146 f4164 1"/>
                <a:gd name="f8555" fmla="*/ f7147 f4165 1"/>
                <a:gd name="f8556" fmla="*/ f7148 f4164 1"/>
                <a:gd name="f8557" fmla="*/ f7149 f4165 1"/>
                <a:gd name="f8558" fmla="*/ f7150 f4164 1"/>
                <a:gd name="f8559" fmla="*/ f7151 f4165 1"/>
                <a:gd name="f8560" fmla="*/ f7152 f4164 1"/>
                <a:gd name="f8561" fmla="*/ f7153 f4165 1"/>
                <a:gd name="f8562" fmla="*/ f7154 f4164 1"/>
                <a:gd name="f8563" fmla="*/ f7155 f4165 1"/>
                <a:gd name="f8564" fmla="*/ f7156 f4164 1"/>
                <a:gd name="f8565" fmla="*/ f7157 f4165 1"/>
                <a:gd name="f8566" fmla="*/ f7158 f4164 1"/>
                <a:gd name="f8567" fmla="*/ f7159 f4165 1"/>
                <a:gd name="f8568" fmla="*/ f7160 f4164 1"/>
                <a:gd name="f8569" fmla="*/ f7161 f4165 1"/>
                <a:gd name="f8570" fmla="*/ f7162 f4164 1"/>
                <a:gd name="f8571" fmla="*/ f7163 f4165 1"/>
                <a:gd name="f8572" fmla="*/ f7164 f4164 1"/>
                <a:gd name="f8573" fmla="*/ f7165 f4165 1"/>
                <a:gd name="f8574" fmla="*/ f7166 f4165 1"/>
                <a:gd name="f8575" fmla="*/ f7167 f4164 1"/>
                <a:gd name="f8576" fmla="*/ f7168 f4165 1"/>
                <a:gd name="f8577" fmla="*/ f7169 f4164 1"/>
                <a:gd name="f8578" fmla="*/ f7170 f4165 1"/>
                <a:gd name="f8579" fmla="*/ f7171 f4164 1"/>
                <a:gd name="f8580" fmla="*/ f7172 f4165 1"/>
                <a:gd name="f8581" fmla="*/ f7173 f4164 1"/>
                <a:gd name="f8582" fmla="*/ f7174 f4165 1"/>
                <a:gd name="f8583" fmla="*/ f7175 f4164 1"/>
                <a:gd name="f8584" fmla="*/ f7176 f4165 1"/>
                <a:gd name="f8585" fmla="*/ f7177 f4164 1"/>
                <a:gd name="f8586" fmla="*/ f7178 f4165 1"/>
                <a:gd name="f8587" fmla="*/ f7179 f4164 1"/>
                <a:gd name="f8588" fmla="*/ f7180 f4165 1"/>
                <a:gd name="f8589" fmla="*/ f7181 f4164 1"/>
                <a:gd name="f8590" fmla="*/ f7182 f4165 1"/>
                <a:gd name="f8591" fmla="*/ f7183 f4164 1"/>
                <a:gd name="f8592" fmla="*/ f7184 f4165 1"/>
                <a:gd name="f8593" fmla="*/ f7185 f4164 1"/>
                <a:gd name="f8594" fmla="*/ f7186 f4165 1"/>
                <a:gd name="f8595" fmla="*/ f7187 f4164 1"/>
                <a:gd name="f8596" fmla="*/ f7188 f4165 1"/>
                <a:gd name="f8597" fmla="*/ f7189 f4164 1"/>
                <a:gd name="f8598" fmla="*/ f7190 f4165 1"/>
                <a:gd name="f8599" fmla="*/ f7191 f4164 1"/>
                <a:gd name="f8600" fmla="*/ f7192 f4165 1"/>
                <a:gd name="f8601" fmla="*/ f7193 f4164 1"/>
                <a:gd name="f8602" fmla="*/ f7194 f4165 1"/>
                <a:gd name="f8603" fmla="*/ f7195 f4164 1"/>
                <a:gd name="f8604" fmla="*/ f7196 f4165 1"/>
                <a:gd name="f8605" fmla="*/ f7197 f4164 1"/>
                <a:gd name="f8606" fmla="*/ f7198 f4165 1"/>
                <a:gd name="f8607" fmla="*/ f7199 f4164 1"/>
                <a:gd name="f8608" fmla="*/ f7200 f4165 1"/>
                <a:gd name="f8609" fmla="*/ f7201 f4164 1"/>
                <a:gd name="f8610" fmla="*/ f7202 f4165 1"/>
                <a:gd name="f8611" fmla="*/ f7203 f4164 1"/>
                <a:gd name="f8612" fmla="*/ f7204 f4165 1"/>
                <a:gd name="f8613" fmla="*/ f7205 f4164 1"/>
                <a:gd name="f8614" fmla="*/ f7206 f4165 1"/>
                <a:gd name="f8615" fmla="*/ f7207 f4164 1"/>
                <a:gd name="f8616" fmla="*/ f7208 f4165 1"/>
                <a:gd name="f8617" fmla="*/ f7209 f4164 1"/>
                <a:gd name="f8618" fmla="*/ f7210 f4165 1"/>
                <a:gd name="f8619" fmla="*/ f7211 f4164 1"/>
                <a:gd name="f8620" fmla="*/ f7212 f4165 1"/>
                <a:gd name="f8621" fmla="*/ f7213 f4164 1"/>
                <a:gd name="f8622" fmla="*/ f7214 f4165 1"/>
                <a:gd name="f8623" fmla="*/ f7215 f4164 1"/>
                <a:gd name="f8624" fmla="*/ f7216 f4165 1"/>
                <a:gd name="f8625" fmla="*/ f7217 f4164 1"/>
                <a:gd name="f8626" fmla="*/ f7218 f4165 1"/>
                <a:gd name="f8627" fmla="*/ f7219 f4164 1"/>
                <a:gd name="f8628" fmla="*/ f7220 f4165 1"/>
                <a:gd name="f8629" fmla="*/ f7221 f4164 1"/>
                <a:gd name="f8630" fmla="*/ f7222 f4165 1"/>
                <a:gd name="f8631" fmla="*/ f7223 f4164 1"/>
                <a:gd name="f8632" fmla="*/ f7224 f4165 1"/>
                <a:gd name="f8633" fmla="*/ f7225 f4164 1"/>
                <a:gd name="f8634" fmla="*/ f7226 f4165 1"/>
                <a:gd name="f8635" fmla="*/ f7227 f4164 1"/>
                <a:gd name="f8636" fmla="*/ f7228 f4165 1"/>
                <a:gd name="f8637" fmla="*/ f7229 f4164 1"/>
                <a:gd name="f8638" fmla="*/ f7230 f4165 1"/>
                <a:gd name="f8639" fmla="*/ f7231 f4164 1"/>
                <a:gd name="f8640" fmla="*/ f7232 f4165 1"/>
                <a:gd name="f8641" fmla="*/ f7233 f4164 1"/>
                <a:gd name="f8642" fmla="*/ f7234 f4165 1"/>
                <a:gd name="f8643" fmla="*/ f7235 f4164 1"/>
                <a:gd name="f8644" fmla="*/ f7236 f4165 1"/>
                <a:gd name="f8645" fmla="*/ f7237 f4164 1"/>
                <a:gd name="f8646" fmla="*/ f7238 f4165 1"/>
                <a:gd name="f8647" fmla="*/ f7239 f4164 1"/>
                <a:gd name="f8648" fmla="*/ f7240 f4165 1"/>
                <a:gd name="f8649" fmla="*/ f7241 f4164 1"/>
                <a:gd name="f8650" fmla="*/ f7242 f4165 1"/>
                <a:gd name="f8651" fmla="*/ f7243 f4164 1"/>
                <a:gd name="f8652" fmla="*/ f7244 f4165 1"/>
                <a:gd name="f8653" fmla="*/ f7245 f4164 1"/>
                <a:gd name="f8654" fmla="*/ f7246 f4165 1"/>
                <a:gd name="f8655" fmla="*/ f7247 f4164 1"/>
                <a:gd name="f8656" fmla="*/ f7248 f4165 1"/>
                <a:gd name="f8657" fmla="*/ f7249 f4164 1"/>
                <a:gd name="f8658" fmla="*/ f7250 f4165 1"/>
                <a:gd name="f8659" fmla="*/ f7251 f4164 1"/>
                <a:gd name="f8660" fmla="*/ f7252 f4165 1"/>
                <a:gd name="f8661" fmla="*/ f7253 f4164 1"/>
                <a:gd name="f8662" fmla="*/ f7254 f4165 1"/>
                <a:gd name="f8663" fmla="*/ f7255 f4164 1"/>
                <a:gd name="f8664" fmla="*/ f7256 f4165 1"/>
                <a:gd name="f8665" fmla="*/ f7257 f4164 1"/>
                <a:gd name="f8666" fmla="*/ f7258 f4165 1"/>
                <a:gd name="f8667" fmla="*/ f7259 f4164 1"/>
                <a:gd name="f8668" fmla="*/ f7260 f4165 1"/>
                <a:gd name="f8669" fmla="*/ f7261 f4164 1"/>
                <a:gd name="f8670" fmla="*/ f7262 f4165 1"/>
                <a:gd name="f8671" fmla="*/ f7263 f4164 1"/>
                <a:gd name="f8672" fmla="*/ f7264 f4165 1"/>
                <a:gd name="f8673" fmla="*/ f7265 f4164 1"/>
                <a:gd name="f8674" fmla="*/ f7266 f4165 1"/>
                <a:gd name="f8675" fmla="*/ f7267 f4164 1"/>
                <a:gd name="f8676" fmla="*/ f7268 f4165 1"/>
                <a:gd name="f8677" fmla="*/ f7269 f4164 1"/>
                <a:gd name="f8678" fmla="*/ f7270 f4165 1"/>
                <a:gd name="f8679" fmla="*/ f7271 f4164 1"/>
                <a:gd name="f8680" fmla="*/ f7272 f4165 1"/>
                <a:gd name="f8681" fmla="*/ f7273 f4164 1"/>
                <a:gd name="f8682" fmla="*/ f7274 f4165 1"/>
                <a:gd name="f8683" fmla="*/ f7275 f4164 1"/>
                <a:gd name="f8684" fmla="*/ f7276 f4165 1"/>
                <a:gd name="f8685" fmla="*/ f7277 f4164 1"/>
                <a:gd name="f8686" fmla="*/ f7278 f4165 1"/>
                <a:gd name="f8687" fmla="*/ f7279 f4164 1"/>
                <a:gd name="f8688" fmla="*/ f7280 f4165 1"/>
                <a:gd name="f8689" fmla="*/ f7281 f4164 1"/>
                <a:gd name="f8690" fmla="*/ f7282 f4165 1"/>
                <a:gd name="f8691" fmla="*/ f7283 f4164 1"/>
                <a:gd name="f8692" fmla="*/ f7284 f4165 1"/>
                <a:gd name="f8693" fmla="*/ f7285 f4164 1"/>
                <a:gd name="f8694" fmla="*/ f7286 f4165 1"/>
                <a:gd name="f8695" fmla="*/ f7287 f4164 1"/>
                <a:gd name="f8696" fmla="*/ f7288 f4165 1"/>
                <a:gd name="f8697" fmla="*/ f7289 f4164 1"/>
                <a:gd name="f8698" fmla="*/ f7290 f4165 1"/>
                <a:gd name="f8699" fmla="*/ f7291 f4164 1"/>
                <a:gd name="f8700" fmla="*/ f7292 f4165 1"/>
                <a:gd name="f8701" fmla="*/ f7293 f4164 1"/>
                <a:gd name="f8702" fmla="*/ f7294 f4165 1"/>
                <a:gd name="f8703" fmla="*/ f7295 f4164 1"/>
                <a:gd name="f8704" fmla="*/ f7296 f4165 1"/>
                <a:gd name="f8705" fmla="*/ f7297 f4164 1"/>
                <a:gd name="f8706" fmla="*/ f7298 f4165 1"/>
                <a:gd name="f8707" fmla="*/ f7299 f4164 1"/>
                <a:gd name="f8708" fmla="*/ f7300 f4165 1"/>
                <a:gd name="f8709" fmla="*/ f7301 f4164 1"/>
                <a:gd name="f8710" fmla="*/ f7302 f4165 1"/>
                <a:gd name="f8711" fmla="*/ f7303 f4164 1"/>
                <a:gd name="f8712" fmla="*/ f7304 f4165 1"/>
                <a:gd name="f8713" fmla="*/ f7305 f4164 1"/>
                <a:gd name="f8714" fmla="*/ f7306 f4165 1"/>
                <a:gd name="f8715" fmla="*/ f7307 f4164 1"/>
                <a:gd name="f8716" fmla="*/ f7308 f4165 1"/>
                <a:gd name="f8717" fmla="*/ f7309 f4164 1"/>
                <a:gd name="f8718" fmla="*/ f7310 f4165 1"/>
                <a:gd name="f8719" fmla="*/ f7311 f4164 1"/>
                <a:gd name="f8720" fmla="*/ f7312 f4165 1"/>
                <a:gd name="f8721" fmla="*/ f7313 f4164 1"/>
                <a:gd name="f8722" fmla="*/ f7314 f4165 1"/>
                <a:gd name="f8723" fmla="*/ f7315 f4164 1"/>
                <a:gd name="f8724" fmla="*/ f7316 f4165 1"/>
                <a:gd name="f8725" fmla="*/ f7317 f4164 1"/>
                <a:gd name="f8726" fmla="*/ f7318 f4165 1"/>
                <a:gd name="f8727" fmla="*/ f7319 f4164 1"/>
                <a:gd name="f8728" fmla="*/ f7320 f4165 1"/>
                <a:gd name="f8729" fmla="*/ f7321 f4164 1"/>
                <a:gd name="f8730" fmla="*/ f7322 f4165 1"/>
                <a:gd name="f8731" fmla="*/ f7323 f4164 1"/>
                <a:gd name="f8732" fmla="*/ f7324 f4165 1"/>
                <a:gd name="f8733" fmla="*/ f7325 f4164 1"/>
                <a:gd name="f8734" fmla="*/ f7326 f4165 1"/>
                <a:gd name="f8735" fmla="*/ f7327 f4164 1"/>
                <a:gd name="f8736" fmla="*/ f7328 f4165 1"/>
                <a:gd name="f8737" fmla="*/ f7329 f4164 1"/>
                <a:gd name="f8738" fmla="*/ f7330 f4165 1"/>
                <a:gd name="f8739" fmla="*/ f7331 f4164 1"/>
                <a:gd name="f8740" fmla="*/ f7332 f4165 1"/>
                <a:gd name="f8741" fmla="*/ f7333 f4164 1"/>
                <a:gd name="f8742" fmla="*/ f7334 f4165 1"/>
                <a:gd name="f8743" fmla="*/ f7335 f4164 1"/>
                <a:gd name="f8744" fmla="*/ f7336 f4165 1"/>
                <a:gd name="f8745" fmla="*/ f7337 f4164 1"/>
                <a:gd name="f8746" fmla="*/ f7338 f4165 1"/>
                <a:gd name="f8747" fmla="*/ f7339 f4164 1"/>
                <a:gd name="f8748" fmla="*/ f7340 f4165 1"/>
                <a:gd name="f8749" fmla="*/ f7341 f4164 1"/>
                <a:gd name="f8750" fmla="*/ f7342 f4165 1"/>
                <a:gd name="f8751" fmla="*/ f7343 f4164 1"/>
                <a:gd name="f8752" fmla="*/ f7344 f4165 1"/>
                <a:gd name="f8753" fmla="*/ f7345 f4164 1"/>
                <a:gd name="f8754" fmla="*/ f7346 f4165 1"/>
                <a:gd name="f8755" fmla="*/ f7347 f4164 1"/>
                <a:gd name="f8756" fmla="*/ f7348 f4165 1"/>
                <a:gd name="f8757" fmla="*/ f7349 f4164 1"/>
                <a:gd name="f8758" fmla="*/ f7350 f4165 1"/>
                <a:gd name="f8759" fmla="*/ f7351 f4164 1"/>
                <a:gd name="f8760" fmla="*/ f7352 f4165 1"/>
                <a:gd name="f8761" fmla="*/ f7353 f4164 1"/>
                <a:gd name="f8762" fmla="*/ f7354 f4165 1"/>
                <a:gd name="f8763" fmla="*/ f7355 f4164 1"/>
                <a:gd name="f8764" fmla="*/ f7356 f4165 1"/>
                <a:gd name="f8765" fmla="*/ f7357 f4164 1"/>
                <a:gd name="f8766" fmla="*/ f7358 f4165 1"/>
                <a:gd name="f8767" fmla="*/ f7359 f4164 1"/>
                <a:gd name="f8768" fmla="*/ f7360 f4165 1"/>
                <a:gd name="f8769" fmla="*/ f7361 f4164 1"/>
                <a:gd name="f8770" fmla="*/ f7362 f4165 1"/>
                <a:gd name="f8771" fmla="*/ f7363 f4164 1"/>
                <a:gd name="f8772" fmla="*/ f7364 f4165 1"/>
                <a:gd name="f8773" fmla="*/ f7365 f4164 1"/>
                <a:gd name="f8774" fmla="*/ f7366 f4165 1"/>
                <a:gd name="f8775" fmla="*/ f7367 f4164 1"/>
                <a:gd name="f8776" fmla="*/ f7368 f4165 1"/>
                <a:gd name="f8777" fmla="*/ f7369 f4164 1"/>
                <a:gd name="f8778" fmla="*/ f7370 f4165 1"/>
                <a:gd name="f8779" fmla="*/ f7371 f4164 1"/>
                <a:gd name="f8780" fmla="*/ f7372 f4165 1"/>
                <a:gd name="f8781" fmla="*/ f7373 f4164 1"/>
                <a:gd name="f8782" fmla="*/ f7374 f4165 1"/>
                <a:gd name="f8783" fmla="*/ f7375 f4164 1"/>
                <a:gd name="f8784" fmla="*/ f7376 f4165 1"/>
                <a:gd name="f8785" fmla="*/ f7377 f4164 1"/>
                <a:gd name="f8786" fmla="*/ f7378 f4165 1"/>
                <a:gd name="f8787" fmla="*/ f7379 f4164 1"/>
                <a:gd name="f8788" fmla="*/ f7380 f4165 1"/>
                <a:gd name="f8789" fmla="*/ f7381 f4164 1"/>
                <a:gd name="f8790" fmla="*/ f7382 f4165 1"/>
                <a:gd name="f8791" fmla="*/ f7383 f4164 1"/>
                <a:gd name="f8792" fmla="*/ f7384 f4165 1"/>
                <a:gd name="f8793" fmla="*/ f7385 f4164 1"/>
                <a:gd name="f8794" fmla="*/ f7386 f4165 1"/>
                <a:gd name="f8795" fmla="*/ f7387 f4164 1"/>
                <a:gd name="f8796" fmla="*/ f7388 f4165 1"/>
                <a:gd name="f8797" fmla="*/ f7389 f4164 1"/>
                <a:gd name="f8798" fmla="*/ f7390 f4165 1"/>
                <a:gd name="f8799" fmla="*/ f7391 f4164 1"/>
                <a:gd name="f8800" fmla="*/ f7392 f4165 1"/>
                <a:gd name="f8801" fmla="*/ f7393 f4164 1"/>
                <a:gd name="f8802" fmla="*/ f7394 f4165 1"/>
                <a:gd name="f8803" fmla="*/ f7395 f4164 1"/>
                <a:gd name="f8804" fmla="*/ f7396 f4165 1"/>
                <a:gd name="f8805" fmla="*/ f7397 f4164 1"/>
                <a:gd name="f8806" fmla="*/ f7398 f4165 1"/>
                <a:gd name="f8807" fmla="*/ f7399 f4164 1"/>
                <a:gd name="f8808" fmla="*/ f7400 f4165 1"/>
                <a:gd name="f8809" fmla="*/ f7401 f4164 1"/>
                <a:gd name="f8810" fmla="*/ f7402 f4165 1"/>
                <a:gd name="f8811" fmla="*/ f7403 f4164 1"/>
                <a:gd name="f8812" fmla="*/ f7404 f4165 1"/>
                <a:gd name="f8813" fmla="*/ f7405 f4164 1"/>
                <a:gd name="f8814" fmla="*/ f7406 f4165 1"/>
                <a:gd name="f8815" fmla="*/ f7407 f4164 1"/>
                <a:gd name="f8816" fmla="*/ f7408 f4165 1"/>
                <a:gd name="f8817" fmla="*/ f7409 f4164 1"/>
                <a:gd name="f8818" fmla="*/ f7410 f4165 1"/>
                <a:gd name="f8819" fmla="*/ f7411 f4164 1"/>
                <a:gd name="f8820" fmla="*/ f7412 f4165 1"/>
                <a:gd name="f8821" fmla="*/ f7413 f4164 1"/>
                <a:gd name="f8822" fmla="*/ f7414 f4165 1"/>
                <a:gd name="f8823" fmla="*/ f7415 f4164 1"/>
                <a:gd name="f8824" fmla="*/ f7416 f4165 1"/>
                <a:gd name="f8825" fmla="*/ f7417 f4164 1"/>
                <a:gd name="f8826" fmla="*/ f7418 f4165 1"/>
                <a:gd name="f8827" fmla="*/ f7419 f4164 1"/>
                <a:gd name="f8828" fmla="*/ f7420 f4165 1"/>
                <a:gd name="f8829" fmla="*/ f7421 f4164 1"/>
                <a:gd name="f8830" fmla="*/ f7422 f4165 1"/>
                <a:gd name="f8831" fmla="*/ f7423 f4164 1"/>
                <a:gd name="f8832" fmla="*/ f7424 f4165 1"/>
                <a:gd name="f8833" fmla="*/ f7425 f4164 1"/>
                <a:gd name="f8834" fmla="*/ f7426 f4165 1"/>
                <a:gd name="f8835" fmla="*/ f7427 f4164 1"/>
                <a:gd name="f8836" fmla="*/ f7428 f4165 1"/>
                <a:gd name="f8837" fmla="*/ f7429 f4164 1"/>
                <a:gd name="f8838" fmla="*/ f7430 f4165 1"/>
                <a:gd name="f8839" fmla="*/ f7431 f4164 1"/>
                <a:gd name="f8840" fmla="*/ f7432 f4165 1"/>
                <a:gd name="f8841" fmla="*/ f7433 f4164 1"/>
                <a:gd name="f8842" fmla="*/ f7434 f4165 1"/>
                <a:gd name="f8843" fmla="*/ f7435 f4164 1"/>
                <a:gd name="f8844" fmla="*/ f7436 f4165 1"/>
                <a:gd name="f8845" fmla="*/ f7437 f4164 1"/>
                <a:gd name="f8846" fmla="*/ f7438 f4165 1"/>
                <a:gd name="f8847" fmla="*/ f7439 f4164 1"/>
                <a:gd name="f8848" fmla="*/ f7440 f4165 1"/>
                <a:gd name="f8849" fmla="*/ f7441 f4164 1"/>
                <a:gd name="f8850" fmla="*/ f7442 f4165 1"/>
                <a:gd name="f8851" fmla="*/ f7443 f4164 1"/>
                <a:gd name="f8852" fmla="*/ f7444 f4165 1"/>
                <a:gd name="f8853" fmla="*/ f7445 f4164 1"/>
                <a:gd name="f8854" fmla="*/ f7446 f4165 1"/>
                <a:gd name="f8855" fmla="*/ f7447 f4164 1"/>
                <a:gd name="f8856" fmla="*/ f7448 f4165 1"/>
                <a:gd name="f8857" fmla="*/ f7449 f4164 1"/>
                <a:gd name="f8858" fmla="*/ f7450 f4165 1"/>
                <a:gd name="f8859" fmla="*/ f7451 f4164 1"/>
                <a:gd name="f8860" fmla="*/ f7452 f4165 1"/>
                <a:gd name="f8861" fmla="*/ f7453 f4164 1"/>
                <a:gd name="f8862" fmla="*/ f7454 f4165 1"/>
                <a:gd name="f8863" fmla="*/ f7455 f4164 1"/>
                <a:gd name="f8864" fmla="*/ f7456 f4165 1"/>
                <a:gd name="f8865" fmla="*/ f7457 f4164 1"/>
                <a:gd name="f8866" fmla="*/ f7458 f4165 1"/>
                <a:gd name="f8867" fmla="*/ f7459 f4164 1"/>
                <a:gd name="f8868" fmla="*/ f7460 f4165 1"/>
                <a:gd name="f8869" fmla="*/ f7461 f4164 1"/>
                <a:gd name="f8870" fmla="*/ f7462 f4165 1"/>
                <a:gd name="f8871" fmla="*/ f7463 f4164 1"/>
                <a:gd name="f8872" fmla="*/ f7464 f4165 1"/>
                <a:gd name="f8873" fmla="*/ f7465 f4164 1"/>
                <a:gd name="f8874" fmla="*/ f7466 f4165 1"/>
                <a:gd name="f8875" fmla="*/ f7467 f4164 1"/>
                <a:gd name="f8876" fmla="*/ f7468 f4165 1"/>
                <a:gd name="f8877" fmla="*/ f7469 f4164 1"/>
                <a:gd name="f8878" fmla="*/ f7470 f4165 1"/>
                <a:gd name="f8879" fmla="*/ f7471 f4164 1"/>
                <a:gd name="f8880" fmla="*/ f7472 f4165 1"/>
                <a:gd name="f8881" fmla="*/ f7473 f4164 1"/>
                <a:gd name="f8882" fmla="*/ f7474 f4165 1"/>
                <a:gd name="f8883" fmla="*/ f7475 f4164 1"/>
                <a:gd name="f8884" fmla="*/ f7476 f4165 1"/>
                <a:gd name="f8885" fmla="*/ f7477 f4164 1"/>
                <a:gd name="f8886" fmla="*/ f7478 f4165 1"/>
                <a:gd name="f8887" fmla="*/ f7479 f4164 1"/>
                <a:gd name="f8888" fmla="*/ f7480 f4165 1"/>
                <a:gd name="f8889" fmla="*/ f7481 f4164 1"/>
                <a:gd name="f8890" fmla="*/ f7482 f4165 1"/>
                <a:gd name="f8891" fmla="*/ f7483 f4164 1"/>
                <a:gd name="f8892" fmla="*/ f7484 f4165 1"/>
                <a:gd name="f8893" fmla="*/ f7485 f4164 1"/>
                <a:gd name="f8894" fmla="*/ f7486 f4165 1"/>
                <a:gd name="f8895" fmla="*/ f7487 f4164 1"/>
                <a:gd name="f8896" fmla="*/ f7488 f4165 1"/>
                <a:gd name="f8897" fmla="*/ f7489 f4164 1"/>
                <a:gd name="f8898" fmla="*/ f7490 f4165 1"/>
                <a:gd name="f8899" fmla="*/ f7491 f4164 1"/>
                <a:gd name="f8900" fmla="*/ f7492 f4165 1"/>
                <a:gd name="f8901" fmla="*/ f7493 f4164 1"/>
                <a:gd name="f8902" fmla="*/ f7494 f4165 1"/>
                <a:gd name="f8903" fmla="*/ f7495 f4164 1"/>
                <a:gd name="f8904" fmla="*/ f7496 f4165 1"/>
                <a:gd name="f8905" fmla="*/ f7497 f4164 1"/>
                <a:gd name="f8906" fmla="*/ f7498 f4165 1"/>
                <a:gd name="f8907" fmla="*/ f7499 f4164 1"/>
                <a:gd name="f8908" fmla="*/ f7500 f4165 1"/>
                <a:gd name="f8909" fmla="*/ f7501 f4164 1"/>
                <a:gd name="f8910" fmla="*/ f7502 f4165 1"/>
                <a:gd name="f8911" fmla="*/ f7503 f4164 1"/>
                <a:gd name="f8912" fmla="*/ f7504 f4165 1"/>
                <a:gd name="f8913" fmla="*/ f7505 f4164 1"/>
                <a:gd name="f8914" fmla="*/ f7506 f4165 1"/>
                <a:gd name="f8915" fmla="*/ f7507 f4164 1"/>
                <a:gd name="f8916" fmla="*/ f7508 f4165 1"/>
                <a:gd name="f8917" fmla="*/ f7509 f4164 1"/>
                <a:gd name="f8918" fmla="*/ f7510 f4165 1"/>
                <a:gd name="f8919" fmla="*/ f7511 f4164 1"/>
                <a:gd name="f8920" fmla="*/ f7512 f4165 1"/>
                <a:gd name="f8921" fmla="*/ f7513 f4164 1"/>
                <a:gd name="f8922" fmla="*/ f7514 f4165 1"/>
                <a:gd name="f8923" fmla="*/ f7515 f4164 1"/>
                <a:gd name="f8924" fmla="*/ f7516 f4165 1"/>
                <a:gd name="f8925" fmla="*/ f7517 f4164 1"/>
                <a:gd name="f8926" fmla="*/ f7518 f4165 1"/>
                <a:gd name="f8927" fmla="*/ f7519 f4164 1"/>
                <a:gd name="f8928" fmla="*/ f7520 f4165 1"/>
                <a:gd name="f8929" fmla="*/ f7521 f4164 1"/>
                <a:gd name="f8930" fmla="*/ f7522 f4165 1"/>
                <a:gd name="f8931" fmla="*/ f7523 f4164 1"/>
                <a:gd name="f8932" fmla="*/ f7524 f4165 1"/>
                <a:gd name="f8933" fmla="*/ f7525 f4164 1"/>
                <a:gd name="f8934" fmla="*/ f7526 f4165 1"/>
                <a:gd name="f8935" fmla="*/ f7527 f4164 1"/>
                <a:gd name="f8936" fmla="*/ f7528 f4165 1"/>
                <a:gd name="f8937" fmla="*/ f7529 f4164 1"/>
                <a:gd name="f8938" fmla="*/ f7530 f4165 1"/>
                <a:gd name="f8939" fmla="*/ f7531 f4164 1"/>
                <a:gd name="f8940" fmla="*/ f7532 f4165 1"/>
                <a:gd name="f8941" fmla="*/ f7533 f4164 1"/>
                <a:gd name="f8942" fmla="*/ f7534 f4165 1"/>
                <a:gd name="f8943" fmla="*/ f7535 f4164 1"/>
                <a:gd name="f8944" fmla="*/ f7536 f4165 1"/>
                <a:gd name="f8945" fmla="*/ f7537 f4164 1"/>
                <a:gd name="f8946" fmla="*/ f7538 f4165 1"/>
                <a:gd name="f8947" fmla="*/ f7539 f4164 1"/>
                <a:gd name="f8948" fmla="*/ f7540 f4165 1"/>
                <a:gd name="f8949" fmla="*/ f7541 f4164 1"/>
                <a:gd name="f8950" fmla="*/ f7542 f4165 1"/>
                <a:gd name="f8951" fmla="*/ f7543 f4164 1"/>
                <a:gd name="f8952" fmla="*/ f7544 f4165 1"/>
                <a:gd name="f8953" fmla="*/ f7545 f4164 1"/>
                <a:gd name="f8954" fmla="*/ f7546 f4165 1"/>
                <a:gd name="f8955" fmla="*/ f7547 f4164 1"/>
                <a:gd name="f8956" fmla="*/ f7548 f4165 1"/>
                <a:gd name="f8957" fmla="*/ f7549 f4164 1"/>
                <a:gd name="f8958" fmla="*/ f7550 f4165 1"/>
                <a:gd name="f8959" fmla="*/ f7551 f4164 1"/>
                <a:gd name="f8960" fmla="*/ f7552 f4165 1"/>
                <a:gd name="f8961" fmla="*/ f7553 f4164 1"/>
                <a:gd name="f8962" fmla="*/ f7554 f4165 1"/>
                <a:gd name="f8963" fmla="*/ f7555 f4164 1"/>
                <a:gd name="f8964" fmla="*/ f7556 f4165 1"/>
                <a:gd name="f8965" fmla="*/ f7557 f4164 1"/>
                <a:gd name="f8966" fmla="*/ f7558 f4165 1"/>
                <a:gd name="f8967" fmla="*/ f7559 f4164 1"/>
                <a:gd name="f8968" fmla="*/ f7560 f4165 1"/>
                <a:gd name="f8969" fmla="*/ f7561 f4164 1"/>
                <a:gd name="f8970" fmla="*/ f7562 f4165 1"/>
                <a:gd name="f8971" fmla="*/ f7563 f4164 1"/>
                <a:gd name="f8972" fmla="*/ f7564 f4165 1"/>
                <a:gd name="f8973" fmla="*/ f7565 f4164 1"/>
                <a:gd name="f8974" fmla="*/ f7566 f4165 1"/>
                <a:gd name="f8975" fmla="*/ f7567 f4164 1"/>
                <a:gd name="f8976" fmla="*/ f7568 f4165 1"/>
                <a:gd name="f8977" fmla="*/ f7569 f4164 1"/>
                <a:gd name="f8978" fmla="*/ f7570 f4165 1"/>
                <a:gd name="f8979" fmla="*/ f7571 f4164 1"/>
                <a:gd name="f8980" fmla="*/ f7572 f4165 1"/>
                <a:gd name="f8981" fmla="*/ f7573 f4164 1"/>
                <a:gd name="f8982" fmla="*/ f7574 f4165 1"/>
                <a:gd name="f8983" fmla="*/ f7575 f4164 1"/>
                <a:gd name="f8984" fmla="*/ f7576 f4165 1"/>
                <a:gd name="f8985" fmla="*/ f7577 f4164 1"/>
                <a:gd name="f8986" fmla="*/ f7578 f4165 1"/>
                <a:gd name="f8987" fmla="*/ f7579 f4164 1"/>
                <a:gd name="f8988" fmla="*/ f7580 f4165 1"/>
                <a:gd name="f8989" fmla="*/ f7581 f4164 1"/>
                <a:gd name="f8990" fmla="*/ f7582 f4165 1"/>
                <a:gd name="f8991" fmla="*/ f7583 f4164 1"/>
                <a:gd name="f8992" fmla="*/ f7584 f4165 1"/>
                <a:gd name="f8993" fmla="*/ f7585 f4164 1"/>
                <a:gd name="f8994" fmla="*/ f7586 f4165 1"/>
                <a:gd name="f8995" fmla="*/ f7587 f4164 1"/>
                <a:gd name="f8996" fmla="*/ f7588 f4165 1"/>
                <a:gd name="f8997" fmla="*/ f7589 f4164 1"/>
                <a:gd name="f8998" fmla="*/ f7590 f4165 1"/>
                <a:gd name="f8999" fmla="*/ f7591 f4164 1"/>
                <a:gd name="f9000" fmla="*/ f7592 f4165 1"/>
                <a:gd name="f9001" fmla="*/ f7593 f4164 1"/>
                <a:gd name="f9002" fmla="*/ f7594 f4165 1"/>
                <a:gd name="f9003" fmla="*/ f7595 f4164 1"/>
                <a:gd name="f9004" fmla="*/ f7596 f4165 1"/>
                <a:gd name="f9005" fmla="*/ f7597 f4164 1"/>
                <a:gd name="f9006" fmla="*/ f7598 f4165 1"/>
                <a:gd name="f9007" fmla="*/ f7599 f4164 1"/>
                <a:gd name="f9008" fmla="*/ f7600 f4165 1"/>
                <a:gd name="f9009" fmla="*/ f7601 f4164 1"/>
                <a:gd name="f9010" fmla="*/ f7602 f4165 1"/>
                <a:gd name="f9011" fmla="*/ f7603 f4164 1"/>
                <a:gd name="f9012" fmla="*/ f7604 f4165 1"/>
                <a:gd name="f9013" fmla="*/ f7605 f4164 1"/>
                <a:gd name="f9014" fmla="*/ f7606 f4165 1"/>
                <a:gd name="f9015" fmla="*/ f7607 f4165 1"/>
                <a:gd name="f9016" fmla="*/ f7608 f4164 1"/>
                <a:gd name="f9017" fmla="*/ f7609 f4165 1"/>
                <a:gd name="f9018" fmla="*/ f7610 f4164 1"/>
                <a:gd name="f9019" fmla="*/ f7611 f4165 1"/>
                <a:gd name="f9020" fmla="*/ f7612 f4164 1"/>
                <a:gd name="f9021" fmla="*/ f7613 f4165 1"/>
                <a:gd name="f9022" fmla="*/ f7614 f4164 1"/>
                <a:gd name="f9023" fmla="*/ f7615 f4165 1"/>
                <a:gd name="f9024" fmla="*/ f7616 f4164 1"/>
                <a:gd name="f9025" fmla="*/ f7617 f4165 1"/>
                <a:gd name="f9026" fmla="*/ f7618 f4164 1"/>
                <a:gd name="f9027" fmla="*/ f7619 f4165 1"/>
                <a:gd name="f9028" fmla="*/ f7620 f4164 1"/>
                <a:gd name="f9029" fmla="*/ f7621 f4164 1"/>
                <a:gd name="f9030" fmla="*/ f7622 f4165 1"/>
                <a:gd name="f9031" fmla="*/ f7623 f4164 1"/>
                <a:gd name="f9032" fmla="*/ f7624 f4165 1"/>
                <a:gd name="f9033" fmla="*/ f7625 f4164 1"/>
                <a:gd name="f9034" fmla="*/ f7626 f4165 1"/>
                <a:gd name="f9035" fmla="*/ f7627 f4164 1"/>
                <a:gd name="f9036" fmla="*/ f7628 f4165 1"/>
                <a:gd name="f9037" fmla="*/ f7629 f4164 1"/>
                <a:gd name="f9038" fmla="*/ f7630 f4165 1"/>
                <a:gd name="f9039" fmla="*/ f7631 f4164 1"/>
                <a:gd name="f9040" fmla="*/ f7632 f4165 1"/>
                <a:gd name="f9041" fmla="*/ f7633 f4164 1"/>
                <a:gd name="f9042" fmla="*/ f7634 f4165 1"/>
                <a:gd name="f9043" fmla="*/ f7635 f4164 1"/>
                <a:gd name="f9044" fmla="*/ f7636 f4165 1"/>
                <a:gd name="f9045" fmla="*/ f7637 f4164 1"/>
                <a:gd name="f9046" fmla="*/ f7638 f4165 1"/>
                <a:gd name="f9047" fmla="*/ f7639 f4164 1"/>
                <a:gd name="f9048" fmla="*/ f7640 f4165 1"/>
                <a:gd name="f9049" fmla="*/ f7641 f4164 1"/>
                <a:gd name="f9050" fmla="*/ f7642 f4165 1"/>
                <a:gd name="f9051" fmla="*/ f7643 f4164 1"/>
                <a:gd name="f9052" fmla="*/ f7644 f4165 1"/>
                <a:gd name="f9053" fmla="*/ f7645 f4164 1"/>
                <a:gd name="f9054" fmla="*/ f7646 f4165 1"/>
                <a:gd name="f9055" fmla="*/ f7647 f4164 1"/>
                <a:gd name="f9056" fmla="*/ f7648 f4165 1"/>
                <a:gd name="f9057" fmla="*/ f7649 f4164 1"/>
                <a:gd name="f9058" fmla="*/ f7650 f4165 1"/>
                <a:gd name="f9059" fmla="*/ f7651 f4164 1"/>
                <a:gd name="f9060" fmla="*/ f7652 f4165 1"/>
                <a:gd name="f9061" fmla="*/ f7653 f4164 1"/>
                <a:gd name="f9062" fmla="*/ f7654 f4165 1"/>
                <a:gd name="f9063" fmla="*/ f7655 f4164 1"/>
                <a:gd name="f9064" fmla="*/ f7656 f4165 1"/>
                <a:gd name="f9065" fmla="*/ f7657 f4164 1"/>
                <a:gd name="f9066" fmla="*/ f7658 f4165 1"/>
                <a:gd name="f9067" fmla="*/ f7659 f4164 1"/>
                <a:gd name="f9068" fmla="*/ f7660 f4165 1"/>
                <a:gd name="f9069" fmla="*/ f7661 f4164 1"/>
                <a:gd name="f9070" fmla="*/ f7662 f4165 1"/>
                <a:gd name="f9071" fmla="*/ f7663 f4164 1"/>
                <a:gd name="f9072" fmla="*/ f7664 f4165 1"/>
                <a:gd name="f9073" fmla="*/ f7665 f4164 1"/>
                <a:gd name="f9074" fmla="*/ f7666 f4165 1"/>
                <a:gd name="f9075" fmla="*/ f7667 f4164 1"/>
                <a:gd name="f9076" fmla="*/ f7668 f4165 1"/>
                <a:gd name="f9077" fmla="*/ f7669 f4164 1"/>
                <a:gd name="f9078" fmla="*/ f7670 f4165 1"/>
                <a:gd name="f9079" fmla="*/ f7671 f4164 1"/>
                <a:gd name="f9080" fmla="*/ f7672 f4165 1"/>
                <a:gd name="f9081" fmla="*/ f7673 f4164 1"/>
                <a:gd name="f9082" fmla="*/ f7674 f4165 1"/>
                <a:gd name="f9083" fmla="*/ f7675 f4164 1"/>
                <a:gd name="f9084" fmla="*/ f7676 f4165 1"/>
                <a:gd name="f9085" fmla="*/ f7677 f4164 1"/>
                <a:gd name="f9086" fmla="*/ f7678 f4165 1"/>
                <a:gd name="f9087" fmla="*/ f7679 f4164 1"/>
                <a:gd name="f9088" fmla="*/ f7680 f4165 1"/>
                <a:gd name="f9089" fmla="*/ f7681 f4164 1"/>
                <a:gd name="f9090" fmla="*/ f7682 f4165 1"/>
                <a:gd name="f9091" fmla="*/ f7683 f4164 1"/>
                <a:gd name="f9092" fmla="*/ f7684 f4165 1"/>
                <a:gd name="f9093" fmla="*/ f7685 f4164 1"/>
                <a:gd name="f9094" fmla="*/ f7686 f4165 1"/>
                <a:gd name="f9095" fmla="*/ f7687 f4164 1"/>
                <a:gd name="f9096" fmla="*/ f7688 f4165 1"/>
                <a:gd name="f9097" fmla="*/ f7689 f4164 1"/>
                <a:gd name="f9098" fmla="*/ f7690 f4165 1"/>
                <a:gd name="f9099" fmla="*/ f7691 f4164 1"/>
                <a:gd name="f9100" fmla="*/ f7692 f4165 1"/>
                <a:gd name="f9101" fmla="*/ f7693 f4164 1"/>
                <a:gd name="f9102" fmla="*/ f7694 f4165 1"/>
                <a:gd name="f9103" fmla="*/ f7695 f4164 1"/>
                <a:gd name="f9104" fmla="*/ f7696 f4165 1"/>
                <a:gd name="f9105" fmla="*/ f7697 f4164 1"/>
                <a:gd name="f9106" fmla="*/ f7698 f4165 1"/>
                <a:gd name="f9107" fmla="*/ f7699 f4164 1"/>
                <a:gd name="f9108" fmla="*/ f7700 f4165 1"/>
                <a:gd name="f9109" fmla="*/ f7701 f4164 1"/>
                <a:gd name="f9110" fmla="*/ f7702 f4165 1"/>
                <a:gd name="f9111" fmla="*/ f7703 f4164 1"/>
                <a:gd name="f9112" fmla="*/ f7704 f4165 1"/>
                <a:gd name="f9113" fmla="*/ f7705 f4164 1"/>
                <a:gd name="f9114" fmla="*/ f7706 f4165 1"/>
                <a:gd name="f9115" fmla="*/ f7707 f4164 1"/>
                <a:gd name="f9116" fmla="*/ f7708 f4165 1"/>
                <a:gd name="f9117" fmla="*/ f7709 f4164 1"/>
                <a:gd name="f9118" fmla="*/ f7710 f4165 1"/>
                <a:gd name="f9119" fmla="*/ f7711 f4164 1"/>
                <a:gd name="f9120" fmla="*/ f7712 f4165 1"/>
                <a:gd name="f9121" fmla="*/ f7713 f4164 1"/>
                <a:gd name="f9122" fmla="*/ f7714 f4165 1"/>
                <a:gd name="f9123" fmla="*/ f7715 f4164 1"/>
                <a:gd name="f9124" fmla="*/ f7716 f4165 1"/>
                <a:gd name="f9125" fmla="*/ f7717 f4164 1"/>
                <a:gd name="f9126" fmla="*/ f7718 f4165 1"/>
                <a:gd name="f9127" fmla="*/ f7719 f4164 1"/>
                <a:gd name="f9128" fmla="*/ f7720 f4165 1"/>
                <a:gd name="f9129" fmla="*/ f7721 f4164 1"/>
                <a:gd name="f9130" fmla="*/ f7722 f4165 1"/>
                <a:gd name="f9131" fmla="*/ f7723 f4164 1"/>
                <a:gd name="f9132" fmla="*/ f7724 f4165 1"/>
                <a:gd name="f9133" fmla="*/ f7725 f4164 1"/>
                <a:gd name="f9134" fmla="*/ f7726 f4164 1"/>
                <a:gd name="f9135" fmla="*/ f7727 f4165 1"/>
                <a:gd name="f9136" fmla="*/ f7728 f4164 1"/>
                <a:gd name="f9137" fmla="*/ f7729 f4165 1"/>
                <a:gd name="f9138" fmla="*/ f7730 f4164 1"/>
                <a:gd name="f9139" fmla="*/ f7731 f4165 1"/>
                <a:gd name="f9140" fmla="*/ f7732 f4164 1"/>
                <a:gd name="f9141" fmla="*/ f7733 f4165 1"/>
                <a:gd name="f9142" fmla="*/ f7734 f4164 1"/>
                <a:gd name="f9143" fmla="*/ f7735 f4165 1"/>
                <a:gd name="f9144" fmla="*/ f7736 f4164 1"/>
                <a:gd name="f9145" fmla="*/ f7737 f4165 1"/>
                <a:gd name="f9146" fmla="*/ f7738 f4164 1"/>
                <a:gd name="f9147" fmla="*/ f7739 f4165 1"/>
                <a:gd name="f9148" fmla="*/ f7740 f4164 1"/>
                <a:gd name="f9149" fmla="*/ f7741 f4165 1"/>
                <a:gd name="f9150" fmla="*/ f7742 f4164 1"/>
                <a:gd name="f9151" fmla="*/ f7743 f4165 1"/>
                <a:gd name="f9152" fmla="*/ f7744 f4164 1"/>
                <a:gd name="f9153" fmla="*/ f7745 f4165 1"/>
                <a:gd name="f9154" fmla="*/ f7746 f4164 1"/>
                <a:gd name="f9155" fmla="*/ f7747 f4165 1"/>
                <a:gd name="f9156" fmla="*/ f7748 f4164 1"/>
                <a:gd name="f9157" fmla="*/ f7749 f4165 1"/>
                <a:gd name="f9158" fmla="*/ f7750 f4164 1"/>
                <a:gd name="f9159" fmla="*/ f7751 f4165 1"/>
                <a:gd name="f9160" fmla="*/ f7752 f4164 1"/>
                <a:gd name="f9161" fmla="*/ f7753 f4165 1"/>
                <a:gd name="f9162" fmla="*/ f7754 f4164 1"/>
                <a:gd name="f9163" fmla="*/ f7755 f4165 1"/>
                <a:gd name="f9164" fmla="*/ f7756 f4164 1"/>
                <a:gd name="f9165" fmla="*/ f7757 f4165 1"/>
                <a:gd name="f9166" fmla="*/ f7758 f4164 1"/>
                <a:gd name="f9167" fmla="*/ f7759 f4165 1"/>
                <a:gd name="f9168" fmla="*/ f7760 f4164 1"/>
                <a:gd name="f9169" fmla="*/ f7761 f4165 1"/>
                <a:gd name="f9170" fmla="*/ f7762 f4164 1"/>
                <a:gd name="f9171" fmla="*/ f7763 f4165 1"/>
                <a:gd name="f9172" fmla="*/ f7764 f4164 1"/>
                <a:gd name="f9173" fmla="*/ f7765 f4165 1"/>
                <a:gd name="f9174" fmla="*/ f7766 f4164 1"/>
                <a:gd name="f9175" fmla="*/ f7767 f4165 1"/>
                <a:gd name="f9176" fmla="*/ f7768 f4164 1"/>
                <a:gd name="f9177" fmla="*/ f7769 f4165 1"/>
                <a:gd name="f9178" fmla="*/ f7770 f4164 1"/>
                <a:gd name="f9179" fmla="*/ f7771 f4165 1"/>
                <a:gd name="f9180" fmla="*/ f7772 f4164 1"/>
                <a:gd name="f9181" fmla="*/ f7773 f4165 1"/>
                <a:gd name="f9182" fmla="*/ f7774 f4164 1"/>
                <a:gd name="f9183" fmla="*/ f7775 f4165 1"/>
                <a:gd name="f9184" fmla="*/ f7776 f4164 1"/>
                <a:gd name="f9185" fmla="*/ f7777 f4165 1"/>
                <a:gd name="f9186" fmla="*/ f7778 f4164 1"/>
                <a:gd name="f9187" fmla="*/ f7779 f4165 1"/>
                <a:gd name="f9188" fmla="*/ f7780 f4164 1"/>
                <a:gd name="f9189" fmla="*/ f7781 f4165 1"/>
                <a:gd name="f9190" fmla="*/ f7782 f4164 1"/>
                <a:gd name="f9191" fmla="*/ f7783 f4165 1"/>
                <a:gd name="f9192" fmla="*/ f7784 f4164 1"/>
                <a:gd name="f9193" fmla="*/ f7785 f4165 1"/>
                <a:gd name="f9194" fmla="*/ f7786 f4164 1"/>
                <a:gd name="f9195" fmla="*/ f7787 f4165 1"/>
                <a:gd name="f9196" fmla="*/ f7788 f4164 1"/>
                <a:gd name="f9197" fmla="*/ f7789 f4165 1"/>
                <a:gd name="f9198" fmla="*/ f7790 f4164 1"/>
                <a:gd name="f9199" fmla="*/ f7791 f4165 1"/>
                <a:gd name="f9200" fmla="*/ f7792 f4164 1"/>
                <a:gd name="f9201" fmla="*/ f7793 f4165 1"/>
                <a:gd name="f9202" fmla="*/ f7794 f4164 1"/>
                <a:gd name="f9203" fmla="*/ f7795 f4165 1"/>
                <a:gd name="f9204" fmla="*/ f7796 f4164 1"/>
                <a:gd name="f9205" fmla="*/ f7797 f4165 1"/>
                <a:gd name="f9206" fmla="*/ f7798 f4164 1"/>
                <a:gd name="f9207" fmla="*/ f7799 f4165 1"/>
                <a:gd name="f9208" fmla="*/ f7800 f4164 1"/>
                <a:gd name="f9209" fmla="*/ f7801 f4165 1"/>
                <a:gd name="f9210" fmla="*/ f7802 f4164 1"/>
                <a:gd name="f9211" fmla="*/ f7803 f4165 1"/>
                <a:gd name="f9212" fmla="*/ f7804 f4164 1"/>
                <a:gd name="f9213" fmla="*/ f7805 f4165 1"/>
                <a:gd name="f9214" fmla="*/ f7806 f4164 1"/>
                <a:gd name="f9215" fmla="*/ f7807 f4165 1"/>
                <a:gd name="f9216" fmla="*/ f7808 f4164 1"/>
                <a:gd name="f9217" fmla="*/ f7809 f4165 1"/>
                <a:gd name="f9218" fmla="*/ f7810 f4164 1"/>
                <a:gd name="f9219" fmla="*/ f7811 f4165 1"/>
                <a:gd name="f9220" fmla="*/ f7812 f4164 1"/>
                <a:gd name="f9221" fmla="*/ f7813 f4165 1"/>
                <a:gd name="f9222" fmla="*/ f7814 f4164 1"/>
                <a:gd name="f9223" fmla="*/ f7815 f4165 1"/>
                <a:gd name="f9224" fmla="*/ f7816 f4164 1"/>
                <a:gd name="f9225" fmla="*/ f7817 f4165 1"/>
                <a:gd name="f9226" fmla="*/ f7818 f4164 1"/>
                <a:gd name="f9227" fmla="*/ f7819 f4165 1"/>
                <a:gd name="f9228" fmla="*/ f7820 f4164 1"/>
                <a:gd name="f9229" fmla="*/ f7821 f4165 1"/>
                <a:gd name="f9230" fmla="*/ f7822 f4164 1"/>
                <a:gd name="f9231" fmla="*/ f7823 f4165 1"/>
                <a:gd name="f9232" fmla="*/ f7824 f4164 1"/>
                <a:gd name="f9233" fmla="*/ f7825 f4165 1"/>
                <a:gd name="f9234" fmla="*/ f7826 f4164 1"/>
                <a:gd name="f9235" fmla="*/ f7827 f4165 1"/>
                <a:gd name="f9236" fmla="*/ f7828 f4164 1"/>
                <a:gd name="f9237" fmla="*/ f7829 f4165 1"/>
                <a:gd name="f9238" fmla="*/ f7830 f4164 1"/>
                <a:gd name="f9239" fmla="*/ f7831 f4165 1"/>
                <a:gd name="f9240" fmla="*/ f7832 f4164 1"/>
                <a:gd name="f9241" fmla="*/ f7833 f4165 1"/>
                <a:gd name="f9242" fmla="*/ f7834 f4164 1"/>
                <a:gd name="f9243" fmla="*/ f7835 f4165 1"/>
                <a:gd name="f9244" fmla="*/ f7836 f4164 1"/>
                <a:gd name="f9245" fmla="*/ f7837 f4165 1"/>
                <a:gd name="f9246" fmla="*/ f7838 f4164 1"/>
                <a:gd name="f9247" fmla="*/ f7839 f4165 1"/>
                <a:gd name="f9248" fmla="*/ f7840 f4164 1"/>
                <a:gd name="f9249" fmla="*/ f7841 f4165 1"/>
                <a:gd name="f9250" fmla="*/ f7842 f4164 1"/>
                <a:gd name="f9251" fmla="*/ f7843 f4165 1"/>
                <a:gd name="f9252" fmla="*/ f7844 f4164 1"/>
                <a:gd name="f9253" fmla="*/ f7845 f4165 1"/>
                <a:gd name="f9254" fmla="*/ f7846 f4164 1"/>
                <a:gd name="f9255" fmla="*/ f7847 f4165 1"/>
                <a:gd name="f9256" fmla="*/ f7848 f4164 1"/>
                <a:gd name="f9257" fmla="*/ f7849 f4165 1"/>
                <a:gd name="f9258" fmla="*/ f7850 f4164 1"/>
                <a:gd name="f9259" fmla="*/ f7851 f4165 1"/>
                <a:gd name="f9260" fmla="*/ f7852 f4164 1"/>
                <a:gd name="f9261" fmla="*/ f7853 f4165 1"/>
                <a:gd name="f9262" fmla="*/ f7854 f4164 1"/>
                <a:gd name="f9263" fmla="*/ f7855 f4165 1"/>
                <a:gd name="f9264" fmla="*/ f7856 f4164 1"/>
                <a:gd name="f9265" fmla="*/ f7857 f4165 1"/>
                <a:gd name="f9266" fmla="*/ f7858 f4164 1"/>
                <a:gd name="f9267" fmla="*/ f7859 f4165 1"/>
                <a:gd name="f9268" fmla="*/ f7860 f4164 1"/>
                <a:gd name="f9269" fmla="*/ f7861 f4165 1"/>
                <a:gd name="f9270" fmla="*/ f7862 f4164 1"/>
                <a:gd name="f9271" fmla="*/ f7863 f4165 1"/>
                <a:gd name="f9272" fmla="*/ f7864 f4165 1"/>
                <a:gd name="f9273" fmla="*/ f7865 f4164 1"/>
                <a:gd name="f9274" fmla="*/ f7866 f4165 1"/>
                <a:gd name="f9275" fmla="*/ f7867 f4164 1"/>
                <a:gd name="f9276" fmla="*/ f7868 f4165 1"/>
                <a:gd name="f9277" fmla="*/ f7869 f4164 1"/>
                <a:gd name="f9278" fmla="*/ f7870 f4165 1"/>
                <a:gd name="f9279" fmla="*/ f7871 f4164 1"/>
                <a:gd name="f9280" fmla="*/ f7872 f4165 1"/>
                <a:gd name="f9281" fmla="*/ f7873 f4164 1"/>
                <a:gd name="f9282" fmla="*/ f7874 f4165 1"/>
                <a:gd name="f9283" fmla="*/ f7875 f4164 1"/>
                <a:gd name="f9284" fmla="*/ f7876 f4165 1"/>
                <a:gd name="f9285" fmla="*/ f7877 f4164 1"/>
                <a:gd name="f9286" fmla="*/ f7878 f4165 1"/>
                <a:gd name="f9287" fmla="*/ f7879 f4164 1"/>
                <a:gd name="f9288" fmla="*/ f7880 f4165 1"/>
                <a:gd name="f9289" fmla="*/ f7881 f4164 1"/>
                <a:gd name="f9290" fmla="*/ f7882 f4165 1"/>
                <a:gd name="f9291" fmla="*/ f7883 f4164 1"/>
                <a:gd name="f9292" fmla="*/ f7884 f4165 1"/>
                <a:gd name="f9293" fmla="*/ f7885 f4164 1"/>
                <a:gd name="f9294" fmla="*/ f7886 f4165 1"/>
                <a:gd name="f9295" fmla="*/ f7887 f4164 1"/>
                <a:gd name="f9296" fmla="*/ f7888 f4165 1"/>
                <a:gd name="f9297" fmla="*/ f7889 f4164 1"/>
                <a:gd name="f9298" fmla="*/ f7890 f4165 1"/>
                <a:gd name="f9299" fmla="*/ f7891 f4164 1"/>
                <a:gd name="f9300" fmla="*/ f7892 f4165 1"/>
                <a:gd name="f9301" fmla="*/ f7893 f4164 1"/>
                <a:gd name="f9302" fmla="*/ f7894 f4165 1"/>
                <a:gd name="f9303" fmla="*/ f7895 f4164 1"/>
                <a:gd name="f9304" fmla="*/ f7896 f4165 1"/>
                <a:gd name="f9305" fmla="*/ f7897 f4164 1"/>
                <a:gd name="f9306" fmla="*/ f7898 f4165 1"/>
                <a:gd name="f9307" fmla="*/ f7899 f4164 1"/>
                <a:gd name="f9308" fmla="*/ f7900 f4165 1"/>
                <a:gd name="f9309" fmla="*/ f7901 f4164 1"/>
                <a:gd name="f9310" fmla="*/ f7902 f4165 1"/>
                <a:gd name="f9311" fmla="*/ f7903 f4164 1"/>
                <a:gd name="f9312" fmla="*/ f7904 f4165 1"/>
                <a:gd name="f9313" fmla="*/ f7905 f4164 1"/>
                <a:gd name="f9314" fmla="*/ f7906 f4165 1"/>
                <a:gd name="f9315" fmla="*/ f7907 f4164 1"/>
                <a:gd name="f9316" fmla="*/ f7908 f4165 1"/>
                <a:gd name="f9317" fmla="*/ f7909 f4164 1"/>
                <a:gd name="f9318" fmla="*/ f7910 f4165 1"/>
                <a:gd name="f9319" fmla="*/ f7911 f4164 1"/>
                <a:gd name="f9320" fmla="*/ f7912 f4165 1"/>
                <a:gd name="f9321" fmla="*/ f7913 f4164 1"/>
                <a:gd name="f9322" fmla="*/ f7914 f4165 1"/>
                <a:gd name="f9323" fmla="*/ f7915 f4164 1"/>
                <a:gd name="f9324" fmla="*/ f7916 f4165 1"/>
                <a:gd name="f9325" fmla="*/ f7917 f4164 1"/>
                <a:gd name="f9326" fmla="*/ f7918 f4165 1"/>
                <a:gd name="f9327" fmla="*/ f7919 f4164 1"/>
                <a:gd name="f9328" fmla="*/ f7920 f4165 1"/>
                <a:gd name="f9329" fmla="*/ f7921 f4164 1"/>
                <a:gd name="f9330" fmla="*/ f7922 f4165 1"/>
                <a:gd name="f9331" fmla="*/ f7923 f4164 1"/>
                <a:gd name="f9332" fmla="*/ f7924 f4165 1"/>
                <a:gd name="f9333" fmla="*/ f7925 f4164 1"/>
                <a:gd name="f9334" fmla="*/ f7926 f4165 1"/>
                <a:gd name="f9335" fmla="*/ f7927 f4164 1"/>
                <a:gd name="f9336" fmla="*/ f7928 f4165 1"/>
                <a:gd name="f9337" fmla="*/ f7929 f4164 1"/>
                <a:gd name="f9338" fmla="*/ f7930 f4165 1"/>
                <a:gd name="f9339" fmla="*/ f7931 f4164 1"/>
                <a:gd name="f9340" fmla="*/ f7932 f4165 1"/>
                <a:gd name="f9341" fmla="*/ f7933 f4164 1"/>
                <a:gd name="f9342" fmla="*/ f7934 f4165 1"/>
                <a:gd name="f9343" fmla="*/ f7935 f4164 1"/>
                <a:gd name="f9344" fmla="*/ f7936 f4165 1"/>
                <a:gd name="f9345" fmla="*/ f7937 f4164 1"/>
                <a:gd name="f9346" fmla="*/ f7938 f4165 1"/>
                <a:gd name="f9347" fmla="*/ f7939 f4164 1"/>
                <a:gd name="f9348" fmla="*/ f7940 f4165 1"/>
                <a:gd name="f9349" fmla="*/ f7941 f4164 1"/>
                <a:gd name="f9350" fmla="*/ f7942 f4164 1"/>
                <a:gd name="f9351" fmla="*/ f7943 f4165 1"/>
                <a:gd name="f9352" fmla="*/ f7944 f4164 1"/>
                <a:gd name="f9353" fmla="*/ f7945 f4165 1"/>
                <a:gd name="f9354" fmla="*/ f7946 f4164 1"/>
                <a:gd name="f9355" fmla="*/ f7947 f4165 1"/>
                <a:gd name="f9356" fmla="*/ f7948 f4164 1"/>
                <a:gd name="f9357" fmla="*/ f7949 f4165 1"/>
                <a:gd name="f9358" fmla="*/ f7950 f4164 1"/>
                <a:gd name="f9359" fmla="*/ f7951 f4165 1"/>
                <a:gd name="f9360" fmla="*/ f7952 f4164 1"/>
                <a:gd name="f9361" fmla="*/ f7953 f4165 1"/>
                <a:gd name="f9362" fmla="*/ f7954 f4164 1"/>
                <a:gd name="f9363" fmla="*/ f7955 f4165 1"/>
                <a:gd name="f9364" fmla="*/ f7956 f4164 1"/>
                <a:gd name="f9365" fmla="*/ f7957 f4165 1"/>
                <a:gd name="f9366" fmla="*/ f7958 f4164 1"/>
                <a:gd name="f9367" fmla="*/ f7959 f4165 1"/>
                <a:gd name="f9368" fmla="*/ f7960 f4164 1"/>
                <a:gd name="f9369" fmla="*/ f7961 f4165 1"/>
                <a:gd name="f9370" fmla="*/ f7962 f4164 1"/>
                <a:gd name="f9371" fmla="*/ f7963 f4165 1"/>
                <a:gd name="f9372" fmla="*/ f7964 f4164 1"/>
                <a:gd name="f9373" fmla="*/ f7965 f4165 1"/>
                <a:gd name="f9374" fmla="*/ f7966 f4164 1"/>
                <a:gd name="f9375" fmla="*/ f7967 f4165 1"/>
                <a:gd name="f9376" fmla="*/ f7968 f4164 1"/>
                <a:gd name="f9377" fmla="*/ f7969 f4165 1"/>
                <a:gd name="f9378" fmla="*/ f7970 f4164 1"/>
                <a:gd name="f9379" fmla="*/ f7971 f4165 1"/>
                <a:gd name="f9380" fmla="*/ f7972 f4164 1"/>
                <a:gd name="f9381" fmla="*/ f7973 f4165 1"/>
                <a:gd name="f9382" fmla="*/ f7974 f4164 1"/>
                <a:gd name="f9383" fmla="*/ f7975 f4165 1"/>
                <a:gd name="f9384" fmla="*/ f7976 f4164 1"/>
                <a:gd name="f9385" fmla="*/ f7977 f4165 1"/>
                <a:gd name="f9386" fmla="*/ f7978 f4164 1"/>
                <a:gd name="f9387" fmla="*/ f7979 f4165 1"/>
                <a:gd name="f9388" fmla="*/ f7980 f4164 1"/>
                <a:gd name="f9389" fmla="*/ f7981 f4165 1"/>
                <a:gd name="f9390" fmla="*/ f7982 f4164 1"/>
                <a:gd name="f9391" fmla="*/ f7983 f4165 1"/>
                <a:gd name="f9392" fmla="*/ f7984 f4164 1"/>
                <a:gd name="f9393" fmla="*/ f7985 f4164 1"/>
                <a:gd name="f9394" fmla="*/ f7986 f4165 1"/>
                <a:gd name="f9395" fmla="*/ f7987 f4164 1"/>
                <a:gd name="f9396" fmla="*/ f7988 f4165 1"/>
                <a:gd name="f9397" fmla="*/ f7989 f4164 1"/>
                <a:gd name="f9398" fmla="*/ f7990 f4165 1"/>
                <a:gd name="f9399" fmla="*/ f7991 f4164 1"/>
                <a:gd name="f9400" fmla="*/ f7992 f4165 1"/>
                <a:gd name="f9401" fmla="*/ f7993 f4164 1"/>
                <a:gd name="f9402" fmla="*/ f7994 f4165 1"/>
                <a:gd name="f9403" fmla="*/ f7995 f4164 1"/>
                <a:gd name="f9404" fmla="*/ f7996 f4165 1"/>
                <a:gd name="f9405" fmla="*/ f7997 f4164 1"/>
                <a:gd name="f9406" fmla="*/ f7998 f4165 1"/>
                <a:gd name="f9407" fmla="*/ f7999 f4164 1"/>
                <a:gd name="f9408" fmla="*/ f8000 f4165 1"/>
                <a:gd name="f9409" fmla="*/ f8001 f4164 1"/>
                <a:gd name="f9410" fmla="*/ f8002 f4165 1"/>
                <a:gd name="f9411" fmla="*/ f8003 f4164 1"/>
                <a:gd name="f9412" fmla="*/ f8004 f4165 1"/>
                <a:gd name="f9413" fmla="*/ f8005 f4164 1"/>
                <a:gd name="f9414" fmla="*/ f8006 f4165 1"/>
                <a:gd name="f9415" fmla="*/ f8007 f4164 1"/>
                <a:gd name="f9416" fmla="*/ f8008 f4165 1"/>
                <a:gd name="f9417" fmla="*/ f8009 f4164 1"/>
                <a:gd name="f9418" fmla="*/ f8010 f4165 1"/>
                <a:gd name="f9419" fmla="*/ f8011 f4164 1"/>
                <a:gd name="f9420" fmla="*/ f8012 f4165 1"/>
                <a:gd name="f9421" fmla="*/ f8013 f4164 1"/>
                <a:gd name="f9422" fmla="*/ f8014 f4165 1"/>
                <a:gd name="f9423" fmla="*/ f8015 f4164 1"/>
                <a:gd name="f9424" fmla="*/ f8016 f4165 1"/>
                <a:gd name="f9425" fmla="*/ f8017 f4164 1"/>
                <a:gd name="f9426" fmla="*/ f8018 f4165 1"/>
                <a:gd name="f9427" fmla="*/ f8019 f4164 1"/>
                <a:gd name="f9428" fmla="*/ f8020 f4165 1"/>
                <a:gd name="f9429" fmla="*/ f8021 f4164 1"/>
                <a:gd name="f9430" fmla="*/ f8022 f4165 1"/>
                <a:gd name="f9431" fmla="*/ f8023 f4164 1"/>
                <a:gd name="f9432" fmla="*/ f8024 f4165 1"/>
                <a:gd name="f9433" fmla="*/ f8025 f4164 1"/>
                <a:gd name="f9434" fmla="*/ f8026 f4165 1"/>
                <a:gd name="f9435" fmla="*/ f8027 f4164 1"/>
                <a:gd name="f9436" fmla="*/ f8028 f4165 1"/>
                <a:gd name="f9437" fmla="*/ f8029 f4164 1"/>
                <a:gd name="f9438" fmla="*/ f8030 f4165 1"/>
                <a:gd name="f9439" fmla="*/ f8031 f4164 1"/>
                <a:gd name="f9440" fmla="*/ f8032 f4165 1"/>
                <a:gd name="f9441" fmla="*/ f8033 f4164 1"/>
                <a:gd name="f9442" fmla="*/ f8034 f4165 1"/>
                <a:gd name="f9443" fmla="*/ f8035 f4164 1"/>
                <a:gd name="f9444" fmla="*/ f8036 f4165 1"/>
                <a:gd name="f9445" fmla="*/ f8037 f4164 1"/>
                <a:gd name="f9446" fmla="*/ f8038 f4165 1"/>
                <a:gd name="f9447" fmla="*/ f8039 f4164 1"/>
                <a:gd name="f9448" fmla="*/ f8040 f4165 1"/>
                <a:gd name="f9449" fmla="*/ f8041 f4164 1"/>
                <a:gd name="f9450" fmla="*/ f8042 f4165 1"/>
                <a:gd name="f9451" fmla="*/ f8043 f4164 1"/>
                <a:gd name="f9452" fmla="*/ f8044 f4165 1"/>
                <a:gd name="f9453" fmla="*/ f8045 f4164 1"/>
                <a:gd name="f9454" fmla="*/ f8046 f4165 1"/>
                <a:gd name="f9455" fmla="*/ f8047 f4164 1"/>
                <a:gd name="f9456" fmla="*/ f8048 f4165 1"/>
                <a:gd name="f9457" fmla="*/ f8049 f4164 1"/>
                <a:gd name="f9458" fmla="*/ f8050 f4165 1"/>
                <a:gd name="f9459" fmla="*/ f8051 f4164 1"/>
                <a:gd name="f9460" fmla="*/ f8052 f4165 1"/>
                <a:gd name="f9461" fmla="*/ f8053 f4164 1"/>
                <a:gd name="f9462" fmla="*/ f8054 f4165 1"/>
                <a:gd name="f9463" fmla="*/ f8055 f4164 1"/>
                <a:gd name="f9464" fmla="*/ f8056 f4165 1"/>
                <a:gd name="f9465" fmla="*/ f8057 f4164 1"/>
                <a:gd name="f9466" fmla="*/ f8058 f4165 1"/>
                <a:gd name="f9467" fmla="*/ f8059 f4164 1"/>
                <a:gd name="f9468" fmla="*/ f8060 f4165 1"/>
                <a:gd name="f9469" fmla="*/ f8061 f4164 1"/>
                <a:gd name="f9470" fmla="*/ f8062 f4165 1"/>
                <a:gd name="f9471" fmla="*/ f8063 f4164 1"/>
                <a:gd name="f9472" fmla="*/ f8064 f4165 1"/>
                <a:gd name="f9473" fmla="*/ f8065 f4164 1"/>
                <a:gd name="f9474" fmla="*/ f8066 f4165 1"/>
                <a:gd name="f9475" fmla="*/ f8067 f4164 1"/>
                <a:gd name="f9476" fmla="*/ f8068 f4165 1"/>
                <a:gd name="f9477" fmla="*/ f8069 f4164 1"/>
                <a:gd name="f9478" fmla="*/ f8070 f4165 1"/>
                <a:gd name="f9479" fmla="*/ f8071 f4164 1"/>
                <a:gd name="f9480" fmla="*/ f8072 f4165 1"/>
                <a:gd name="f9481" fmla="*/ f8073 f4164 1"/>
                <a:gd name="f9482" fmla="*/ f8074 f4165 1"/>
                <a:gd name="f9483" fmla="*/ f8075 f4164 1"/>
                <a:gd name="f9484" fmla="*/ f8076 f4165 1"/>
                <a:gd name="f9485" fmla="*/ f8077 f4164 1"/>
                <a:gd name="f9486" fmla="*/ f8078 f4165 1"/>
                <a:gd name="f9487" fmla="*/ f8079 f4164 1"/>
                <a:gd name="f9488" fmla="*/ f8080 f4165 1"/>
                <a:gd name="f9489" fmla="*/ f8081 f4164 1"/>
                <a:gd name="f9490" fmla="*/ f8082 f4165 1"/>
                <a:gd name="f9491" fmla="*/ f8083 f4164 1"/>
                <a:gd name="f9492" fmla="*/ f8084 f4165 1"/>
                <a:gd name="f9493" fmla="*/ f8085 f4164 1"/>
                <a:gd name="f9494" fmla="*/ f8086 f4165 1"/>
                <a:gd name="f9495" fmla="*/ f8087 f4164 1"/>
                <a:gd name="f9496" fmla="*/ f8088 f4165 1"/>
                <a:gd name="f9497" fmla="*/ f8089 f4164 1"/>
                <a:gd name="f9498" fmla="*/ f8090 f4165 1"/>
                <a:gd name="f9499" fmla="*/ f8091 f4164 1"/>
                <a:gd name="f9500" fmla="*/ f8092 f4165 1"/>
                <a:gd name="f9501" fmla="*/ f8093 f4164 1"/>
                <a:gd name="f9502" fmla="*/ f8094 f4165 1"/>
                <a:gd name="f9503" fmla="*/ f8095 f4164 1"/>
                <a:gd name="f9504" fmla="*/ f8096 f4165 1"/>
                <a:gd name="f9505" fmla="*/ f8097 f4164 1"/>
                <a:gd name="f9506" fmla="*/ f8098 f4165 1"/>
                <a:gd name="f9507" fmla="*/ f8099 f4164 1"/>
                <a:gd name="f9508" fmla="*/ f8100 f4165 1"/>
                <a:gd name="f9509" fmla="*/ f8101 f4164 1"/>
                <a:gd name="f9510" fmla="*/ f8102 f4165 1"/>
                <a:gd name="f9511" fmla="*/ f8103 f4164 1"/>
                <a:gd name="f9512" fmla="*/ f8104 f4165 1"/>
                <a:gd name="f9513" fmla="*/ f8105 f4164 1"/>
                <a:gd name="f9514" fmla="*/ f8106 f4165 1"/>
                <a:gd name="f9515" fmla="*/ f8107 f4164 1"/>
                <a:gd name="f9516" fmla="*/ f8108 f4165 1"/>
                <a:gd name="f9517" fmla="*/ f8109 f4164 1"/>
                <a:gd name="f9518" fmla="*/ f8110 f4165 1"/>
                <a:gd name="f9519" fmla="*/ f8111 f4164 1"/>
                <a:gd name="f9520" fmla="*/ f8112 f4165 1"/>
                <a:gd name="f9521" fmla="*/ f8113 f4164 1"/>
                <a:gd name="f9522" fmla="*/ f8114 f4165 1"/>
                <a:gd name="f9523" fmla="*/ f8115 f4164 1"/>
                <a:gd name="f9524" fmla="*/ f8116 f4165 1"/>
                <a:gd name="f9525" fmla="*/ f8117 f4165 1"/>
                <a:gd name="f9526" fmla="*/ f8118 f4164 1"/>
                <a:gd name="f9527" fmla="*/ f8119 f4165 1"/>
                <a:gd name="f9528" fmla="*/ f8120 f4164 1"/>
                <a:gd name="f9529" fmla="*/ f8121 f4165 1"/>
                <a:gd name="f9530" fmla="*/ f8122 f4164 1"/>
                <a:gd name="f9531" fmla="*/ f8123 f4165 1"/>
                <a:gd name="f9532" fmla="*/ f8124 f4164 1"/>
                <a:gd name="f9533" fmla="*/ f8125 f4165 1"/>
                <a:gd name="f9534" fmla="*/ f8126 f4164 1"/>
                <a:gd name="f9535" fmla="*/ f8127 f4165 1"/>
                <a:gd name="f9536" fmla="*/ f8128 f4164 1"/>
                <a:gd name="f9537" fmla="*/ f8129 f4165 1"/>
                <a:gd name="f9538" fmla="*/ f8130 f4164 1"/>
                <a:gd name="f9539" fmla="*/ f8131 f4165 1"/>
                <a:gd name="f9540" fmla="*/ f8132 f4164 1"/>
                <a:gd name="f9541" fmla="*/ f8133 f4165 1"/>
                <a:gd name="f9542" fmla="*/ f8134 f4164 1"/>
                <a:gd name="f9543" fmla="*/ f8135 f4165 1"/>
                <a:gd name="f9544" fmla="*/ f8136 f4164 1"/>
                <a:gd name="f9545" fmla="*/ f8137 f4165 1"/>
                <a:gd name="f9546" fmla="*/ f8138 f4164 1"/>
                <a:gd name="f9547" fmla="*/ f8139 f4165 1"/>
                <a:gd name="f9548" fmla="*/ f8140 f4164 1"/>
                <a:gd name="f9549" fmla="*/ f8141 f4165 1"/>
                <a:gd name="f9550" fmla="*/ f8142 f4164 1"/>
                <a:gd name="f9551" fmla="*/ f8143 f4165 1"/>
                <a:gd name="f9552" fmla="*/ f8144 f4164 1"/>
                <a:gd name="f9553" fmla="*/ f8145 f4165 1"/>
                <a:gd name="f9554" fmla="*/ f8146 f4164 1"/>
                <a:gd name="f9555" fmla="*/ f8147 f4165 1"/>
                <a:gd name="f9556" fmla="*/ f8148 f4164 1"/>
                <a:gd name="f9557" fmla="*/ f8149 f4165 1"/>
                <a:gd name="f9558" fmla="*/ f8150 f4164 1"/>
                <a:gd name="f9559" fmla="*/ f8151 f4165 1"/>
                <a:gd name="f9560" fmla="*/ f8152 f4164 1"/>
                <a:gd name="f9561" fmla="*/ f8153 f4165 1"/>
                <a:gd name="f9562" fmla="*/ f8154 f4164 1"/>
                <a:gd name="f9563" fmla="*/ f8155 f4165 1"/>
                <a:gd name="f9564" fmla="*/ f8156 f4164 1"/>
                <a:gd name="f9565" fmla="*/ f8157 f4165 1"/>
                <a:gd name="f9566" fmla="*/ f8158 f4164 1"/>
                <a:gd name="f9567" fmla="*/ f8159 f4165 1"/>
                <a:gd name="f9568" fmla="*/ f8160 f4164 1"/>
                <a:gd name="f9569" fmla="*/ f8161 f4165 1"/>
                <a:gd name="f9570" fmla="*/ f8162 f4164 1"/>
                <a:gd name="f9571" fmla="*/ f8163 f4165 1"/>
                <a:gd name="f9572" fmla="*/ f8164 f4164 1"/>
                <a:gd name="f9573" fmla="*/ f8165 f4165 1"/>
                <a:gd name="f9574" fmla="*/ f8166 f4164 1"/>
                <a:gd name="f9575" fmla="*/ f8167 f4165 1"/>
                <a:gd name="f9576" fmla="*/ f8168 f4164 1"/>
                <a:gd name="f9577" fmla="*/ f8169 f4165 1"/>
                <a:gd name="f9578" fmla="*/ f8170 f4164 1"/>
                <a:gd name="f9579" fmla="*/ f8171 f4165 1"/>
                <a:gd name="f9580" fmla="*/ f8172 f4164 1"/>
                <a:gd name="f9581" fmla="*/ f8173 f4165 1"/>
                <a:gd name="f9582" fmla="*/ f8174 f4164 1"/>
                <a:gd name="f9583" fmla="*/ f8175 f4165 1"/>
                <a:gd name="f9584" fmla="*/ f8176 f4164 1"/>
                <a:gd name="f9585" fmla="*/ f8177 f4165 1"/>
                <a:gd name="f9586" fmla="*/ f8178 f4164 1"/>
                <a:gd name="f9587" fmla="*/ f8179 f4165 1"/>
                <a:gd name="f9588" fmla="*/ f8180 f4164 1"/>
                <a:gd name="f9589" fmla="*/ f8181 f4165 1"/>
                <a:gd name="f9590" fmla="*/ f8182 f4164 1"/>
                <a:gd name="f9591" fmla="*/ f8183 f4165 1"/>
                <a:gd name="f9592" fmla="*/ f8184 f4164 1"/>
                <a:gd name="f9593" fmla="*/ f8185 f4165 1"/>
                <a:gd name="f9594" fmla="*/ f8186 f4164 1"/>
                <a:gd name="f9595" fmla="*/ f8187 f4165 1"/>
                <a:gd name="f9596" fmla="*/ f8188 f4164 1"/>
                <a:gd name="f9597" fmla="*/ f8189 f4165 1"/>
                <a:gd name="f9598" fmla="*/ f8190 f4164 1"/>
                <a:gd name="f9599" fmla="*/ f8191 f4165 1"/>
                <a:gd name="f9600" fmla="*/ f8192 f4164 1"/>
                <a:gd name="f9601" fmla="*/ f8193 f4165 1"/>
                <a:gd name="f9602" fmla="*/ f8194 f4164 1"/>
                <a:gd name="f9603" fmla="*/ f8195 f4165 1"/>
                <a:gd name="f9604" fmla="*/ f8196 f4164 1"/>
                <a:gd name="f9605" fmla="*/ f8197 f4165 1"/>
                <a:gd name="f9606" fmla="*/ f8198 f4164 1"/>
                <a:gd name="f9607" fmla="*/ f8199 f4165 1"/>
                <a:gd name="f9608" fmla="*/ f8200 f4164 1"/>
                <a:gd name="f9609" fmla="*/ f8201 f4165 1"/>
                <a:gd name="f9610" fmla="*/ f8202 f4164 1"/>
                <a:gd name="f9611" fmla="*/ f8203 f4165 1"/>
                <a:gd name="f9612" fmla="*/ f8204 f4164 1"/>
                <a:gd name="f9613" fmla="*/ f8205 f4165 1"/>
                <a:gd name="f9614" fmla="*/ f8206 f4164 1"/>
                <a:gd name="f9615" fmla="*/ f8207 f4165 1"/>
                <a:gd name="f9616" fmla="*/ f8208 f4164 1"/>
                <a:gd name="f9617" fmla="*/ f8209 f4165 1"/>
                <a:gd name="f9618" fmla="*/ f8210 f4164 1"/>
                <a:gd name="f9619" fmla="*/ f8211 f4165 1"/>
                <a:gd name="f9620" fmla="*/ f8212 f4164 1"/>
                <a:gd name="f9621" fmla="*/ f8213 f4165 1"/>
                <a:gd name="f9622" fmla="*/ f8214 f4164 1"/>
                <a:gd name="f9623" fmla="*/ f8215 f4165 1"/>
                <a:gd name="f9624" fmla="*/ f8216 f4164 1"/>
                <a:gd name="f9625" fmla="*/ f8217 f4165 1"/>
                <a:gd name="f9626" fmla="*/ f8218 f4164 1"/>
                <a:gd name="f9627" fmla="*/ f8219 f4165 1"/>
                <a:gd name="f9628" fmla="*/ f8220 f4164 1"/>
                <a:gd name="f9629" fmla="*/ f8221 f4165 1"/>
                <a:gd name="f9630" fmla="*/ f8222 f4164 1"/>
                <a:gd name="f9631" fmla="*/ f8223 f4165 1"/>
                <a:gd name="f9632" fmla="*/ f8224 f4164 1"/>
                <a:gd name="f9633" fmla="*/ f8225 f4165 1"/>
                <a:gd name="f9634" fmla="*/ f8226 f4164 1"/>
                <a:gd name="f9635" fmla="*/ f8227 f4165 1"/>
                <a:gd name="f9636" fmla="*/ f8228 f4164 1"/>
                <a:gd name="f9637" fmla="*/ f8229 f4165 1"/>
                <a:gd name="f9638" fmla="*/ f8230 f4164 1"/>
                <a:gd name="f9639" fmla="*/ f8231 f4165 1"/>
                <a:gd name="f9640" fmla="*/ f8232 f4164 1"/>
                <a:gd name="f9641" fmla="*/ f8233 f4165 1"/>
                <a:gd name="f9642" fmla="*/ f8234 f4164 1"/>
                <a:gd name="f9643" fmla="*/ f8235 f4165 1"/>
                <a:gd name="f9644" fmla="*/ f8236 f4164 1"/>
                <a:gd name="f9645" fmla="*/ f8237 f4165 1"/>
                <a:gd name="f9646" fmla="*/ f8238 f4164 1"/>
                <a:gd name="f9647" fmla="*/ f8239 f4165 1"/>
                <a:gd name="f9648" fmla="*/ f8240 f4164 1"/>
                <a:gd name="f9649" fmla="*/ f8241 f4165 1"/>
                <a:gd name="f9650" fmla="*/ f8242 f4164 1"/>
                <a:gd name="f9651" fmla="*/ f8243 f4165 1"/>
                <a:gd name="f9652" fmla="*/ f8244 f4164 1"/>
                <a:gd name="f9653" fmla="*/ f8245 f4165 1"/>
                <a:gd name="f9654" fmla="*/ f8246 f4164 1"/>
                <a:gd name="f9655" fmla="*/ f8247 f4165 1"/>
                <a:gd name="f9656" fmla="*/ f8248 f4164 1"/>
                <a:gd name="f9657" fmla="*/ f8249 f4165 1"/>
                <a:gd name="f9658" fmla="*/ f8250 f4164 1"/>
                <a:gd name="f9659" fmla="*/ f8251 f4165 1"/>
                <a:gd name="f9660" fmla="*/ f8252 f4164 1"/>
                <a:gd name="f9661" fmla="*/ f8253 f4165 1"/>
                <a:gd name="f9662" fmla="*/ f8254 f4164 1"/>
                <a:gd name="f9663" fmla="*/ f8255 f4165 1"/>
                <a:gd name="f9664" fmla="*/ f8256 f4164 1"/>
                <a:gd name="f9665" fmla="*/ f8257 f4165 1"/>
                <a:gd name="f9666" fmla="*/ f8258 f4164 1"/>
                <a:gd name="f9667" fmla="*/ f8259 f4165 1"/>
                <a:gd name="f9668" fmla="*/ f8260 f4164 1"/>
                <a:gd name="f9669" fmla="*/ f8261 f4165 1"/>
                <a:gd name="f9670" fmla="*/ f8262 f4164 1"/>
                <a:gd name="f9671" fmla="*/ f8263 f4165 1"/>
                <a:gd name="f9672" fmla="*/ f8264 f4164 1"/>
                <a:gd name="f9673" fmla="*/ f8265 f4165 1"/>
                <a:gd name="f9674" fmla="*/ f8266 f4164 1"/>
                <a:gd name="f9675" fmla="*/ f8267 f4165 1"/>
                <a:gd name="f9676" fmla="*/ f8268 f4164 1"/>
                <a:gd name="f9677" fmla="*/ f8269 f4165 1"/>
                <a:gd name="f9678" fmla="*/ f8270 f4164 1"/>
                <a:gd name="f9679" fmla="*/ f8271 f4165 1"/>
                <a:gd name="f9680" fmla="*/ f8272 f4164 1"/>
                <a:gd name="f9681" fmla="*/ f8273 f4165 1"/>
                <a:gd name="f9682" fmla="*/ f8274 f4164 1"/>
                <a:gd name="f9683" fmla="*/ f8275 f4165 1"/>
                <a:gd name="f9684" fmla="*/ f8276 f4164 1"/>
                <a:gd name="f9685" fmla="*/ f8277 f4165 1"/>
                <a:gd name="f9686" fmla="*/ f8278 f4164 1"/>
                <a:gd name="f9687" fmla="*/ f8279 f4165 1"/>
                <a:gd name="f9688" fmla="*/ f8280 f4164 1"/>
                <a:gd name="f9689" fmla="*/ f8281 f4165 1"/>
                <a:gd name="f9690" fmla="*/ f8282 f4164 1"/>
                <a:gd name="f9691" fmla="*/ f8283 f4165 1"/>
                <a:gd name="f9692" fmla="*/ f8284 f4164 1"/>
                <a:gd name="f9693" fmla="*/ f8285 f4165 1"/>
                <a:gd name="f9694" fmla="*/ f8286 f4164 1"/>
                <a:gd name="f9695" fmla="*/ f8287 f4165 1"/>
                <a:gd name="f9696" fmla="*/ f8288 f4164 1"/>
                <a:gd name="f9697" fmla="*/ f8289 f4165 1"/>
                <a:gd name="f9698" fmla="*/ f8290 f4164 1"/>
                <a:gd name="f9699" fmla="*/ f8291 f4165 1"/>
                <a:gd name="f9700" fmla="*/ f8292 f4164 1"/>
                <a:gd name="f9701" fmla="*/ f8293 f4165 1"/>
                <a:gd name="f9702" fmla="*/ f8294 f4164 1"/>
                <a:gd name="f9703" fmla="*/ f8295 f4165 1"/>
                <a:gd name="f9704" fmla="*/ f8296 f4164 1"/>
                <a:gd name="f9705" fmla="*/ f8297 f4165 1"/>
                <a:gd name="f9706" fmla="*/ f8298 f4164 1"/>
                <a:gd name="f9707" fmla="*/ f8299 f4165 1"/>
                <a:gd name="f9708" fmla="*/ f8300 f4164 1"/>
                <a:gd name="f9709" fmla="*/ f8301 f4165 1"/>
                <a:gd name="f9710" fmla="*/ f8302 f4164 1"/>
                <a:gd name="f9711" fmla="*/ f8303 f4165 1"/>
                <a:gd name="f9712" fmla="*/ f8304 f4164 1"/>
                <a:gd name="f9713" fmla="*/ f8305 f4165 1"/>
                <a:gd name="f9714" fmla="*/ f8306 f4164 1"/>
                <a:gd name="f9715" fmla="*/ f8307 f4165 1"/>
                <a:gd name="f9716" fmla="*/ f8308 f4164 1"/>
                <a:gd name="f9717" fmla="*/ f8309 f4165 1"/>
                <a:gd name="f9718" fmla="*/ f8310 f4164 1"/>
                <a:gd name="f9719" fmla="*/ f8311 f4165 1"/>
                <a:gd name="f9720" fmla="*/ f8312 f4164 1"/>
                <a:gd name="f9721" fmla="*/ f8313 f4165 1"/>
                <a:gd name="f9722" fmla="*/ f8314 f4164 1"/>
                <a:gd name="f9723" fmla="*/ f8315 f4165 1"/>
                <a:gd name="f9724" fmla="*/ f8316 f4164 1"/>
                <a:gd name="f9725" fmla="*/ f8317 f4165 1"/>
                <a:gd name="f9726" fmla="*/ f8318 f4164 1"/>
                <a:gd name="f9727" fmla="*/ f8319 f4165 1"/>
                <a:gd name="f9728" fmla="*/ f8320 f4164 1"/>
                <a:gd name="f9729" fmla="*/ f8321 f4165 1"/>
                <a:gd name="f9730" fmla="*/ f8322 f4164 1"/>
                <a:gd name="f9731" fmla="*/ f8323 f4165 1"/>
                <a:gd name="f9732" fmla="*/ f8324 f4164 1"/>
                <a:gd name="f9733" fmla="*/ f8325 f4165 1"/>
                <a:gd name="f9734" fmla="*/ f8326 f4164 1"/>
                <a:gd name="f9735" fmla="*/ f8327 f4165 1"/>
                <a:gd name="f9736" fmla="*/ f8328 f4164 1"/>
                <a:gd name="f9737" fmla="*/ f8329 f4165 1"/>
                <a:gd name="f9738" fmla="*/ f8330 f4164 1"/>
                <a:gd name="f9739" fmla="*/ f8331 f4165 1"/>
                <a:gd name="f9740" fmla="*/ f8332 f4164 1"/>
                <a:gd name="f9741" fmla="*/ f8333 f4165 1"/>
                <a:gd name="f9742" fmla="*/ f8334 f4164 1"/>
                <a:gd name="f9743" fmla="*/ f8335 f4165 1"/>
                <a:gd name="f9744" fmla="*/ f8336 f4164 1"/>
                <a:gd name="f9745" fmla="*/ f8337 f4165 1"/>
                <a:gd name="f9746" fmla="*/ f8338 f4164 1"/>
                <a:gd name="f9747" fmla="*/ f8339 f4165 1"/>
                <a:gd name="f9748" fmla="*/ f8340 f4164 1"/>
                <a:gd name="f9749" fmla="*/ f8341 f4165 1"/>
                <a:gd name="f9750" fmla="*/ f8342 f4164 1"/>
                <a:gd name="f9751" fmla="*/ f8343 f4165 1"/>
                <a:gd name="f9752" fmla="*/ f8344 f4164 1"/>
                <a:gd name="f9753" fmla="*/ f8345 f4165 1"/>
                <a:gd name="f9754" fmla="*/ f8346 f4164 1"/>
                <a:gd name="f9755" fmla="*/ f8347 f4165 1"/>
                <a:gd name="f9756" fmla="*/ f8348 f4164 1"/>
                <a:gd name="f9757" fmla="*/ f8349 f4165 1"/>
                <a:gd name="f9758" fmla="*/ f8350 f4164 1"/>
                <a:gd name="f9759" fmla="*/ f8351 f4165 1"/>
                <a:gd name="f9760" fmla="*/ f8352 f4164 1"/>
                <a:gd name="f9761" fmla="*/ f8353 f4165 1"/>
                <a:gd name="f9762" fmla="*/ f8354 f4164 1"/>
                <a:gd name="f9763" fmla="*/ f8355 f4165 1"/>
                <a:gd name="f9764" fmla="*/ f8356 f4164 1"/>
                <a:gd name="f9765" fmla="*/ f8357 f4165 1"/>
                <a:gd name="f9766" fmla="*/ f8358 f4164 1"/>
                <a:gd name="f9767" fmla="*/ f8359 f4165 1"/>
                <a:gd name="f9768" fmla="*/ f8360 f4164 1"/>
                <a:gd name="f9769" fmla="*/ f8361 f4165 1"/>
                <a:gd name="f9770" fmla="*/ f8362 f4164 1"/>
                <a:gd name="f9771" fmla="*/ f8363 f4165 1"/>
                <a:gd name="f9772" fmla="*/ f8364 f4164 1"/>
                <a:gd name="f9773" fmla="*/ f8365 f4165 1"/>
                <a:gd name="f9774" fmla="*/ f8366 f4164 1"/>
                <a:gd name="f9775" fmla="*/ f8367 f4165 1"/>
                <a:gd name="f9776" fmla="*/ f8368 f4164 1"/>
                <a:gd name="f9777" fmla="*/ f8369 f4165 1"/>
                <a:gd name="f9778" fmla="*/ f8370 f4164 1"/>
                <a:gd name="f9779" fmla="*/ f8371 f4165 1"/>
                <a:gd name="f9780" fmla="*/ f8372 f4164 1"/>
                <a:gd name="f9781" fmla="*/ f8373 f4165 1"/>
                <a:gd name="f9782" fmla="*/ f8374 f4164 1"/>
                <a:gd name="f9783" fmla="*/ f8375 f4165 1"/>
                <a:gd name="f9784" fmla="*/ f8376 f4164 1"/>
                <a:gd name="f9785" fmla="*/ f8377 f4165 1"/>
                <a:gd name="f9786" fmla="*/ f8378 f4164 1"/>
                <a:gd name="f9787" fmla="*/ f8379 f4165 1"/>
                <a:gd name="f9788" fmla="*/ f8380 f4164 1"/>
                <a:gd name="f9789" fmla="*/ f8381 f4165 1"/>
                <a:gd name="f9790" fmla="*/ f8382 f4164 1"/>
                <a:gd name="f9791" fmla="*/ f8383 f4165 1"/>
                <a:gd name="f9792" fmla="*/ f8384 f4164 1"/>
                <a:gd name="f9793" fmla="*/ f8385 f4165 1"/>
                <a:gd name="f9794" fmla="*/ f8386 f4164 1"/>
                <a:gd name="f9795" fmla="*/ f8387 f4165 1"/>
                <a:gd name="f9796" fmla="*/ f8388 f4164 1"/>
                <a:gd name="f9797" fmla="*/ f8389 f4165 1"/>
                <a:gd name="f9798" fmla="*/ f8390 f4164 1"/>
                <a:gd name="f9799" fmla="*/ f8391 f416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579">
                  <a:pos x="f8396" y="f8397"/>
                </a:cxn>
                <a:cxn ang="f5579">
                  <a:pos x="f8398" y="f8399"/>
                </a:cxn>
                <a:cxn ang="f5579">
                  <a:pos x="f8400" y="f8401"/>
                </a:cxn>
                <a:cxn ang="f5579">
                  <a:pos x="f8402" y="f8403"/>
                </a:cxn>
                <a:cxn ang="f5579">
                  <a:pos x="f8404" y="f8405"/>
                </a:cxn>
                <a:cxn ang="f5579">
                  <a:pos x="f8406" y="f8407"/>
                </a:cxn>
                <a:cxn ang="f5579">
                  <a:pos x="f8408" y="f8409"/>
                </a:cxn>
                <a:cxn ang="f5579">
                  <a:pos x="f8410" y="f8411"/>
                </a:cxn>
                <a:cxn ang="f5579">
                  <a:pos x="f8412" y="f8413"/>
                </a:cxn>
                <a:cxn ang="f5579">
                  <a:pos x="f8414" y="f8415"/>
                </a:cxn>
                <a:cxn ang="f5579">
                  <a:pos x="f8416" y="f8417"/>
                </a:cxn>
                <a:cxn ang="f5579">
                  <a:pos x="f8418" y="f8419"/>
                </a:cxn>
                <a:cxn ang="f5579">
                  <a:pos x="f8420" y="f8421"/>
                </a:cxn>
                <a:cxn ang="f5579">
                  <a:pos x="f8422" y="f8423"/>
                </a:cxn>
                <a:cxn ang="f5579">
                  <a:pos x="f8424" y="f8425"/>
                </a:cxn>
                <a:cxn ang="f5579">
                  <a:pos x="f8426" y="f8427"/>
                </a:cxn>
                <a:cxn ang="f5579">
                  <a:pos x="f8428" y="f8429"/>
                </a:cxn>
                <a:cxn ang="f5579">
                  <a:pos x="f8430" y="f8431"/>
                </a:cxn>
                <a:cxn ang="f5579">
                  <a:pos x="f8432" y="f8433"/>
                </a:cxn>
                <a:cxn ang="f5579">
                  <a:pos x="f8434" y="f8435"/>
                </a:cxn>
                <a:cxn ang="f5579">
                  <a:pos x="f8436" y="f8437"/>
                </a:cxn>
                <a:cxn ang="f5579">
                  <a:pos x="f8438" y="f8439"/>
                </a:cxn>
                <a:cxn ang="f5579">
                  <a:pos x="f8440" y="f8441"/>
                </a:cxn>
                <a:cxn ang="f5579">
                  <a:pos x="f8442" y="f8443"/>
                </a:cxn>
                <a:cxn ang="f5579">
                  <a:pos x="f8444" y="f8445"/>
                </a:cxn>
                <a:cxn ang="f5579">
                  <a:pos x="f8446" y="f8447"/>
                </a:cxn>
                <a:cxn ang="f5579">
                  <a:pos x="f8448" y="f8449"/>
                </a:cxn>
                <a:cxn ang="f5579">
                  <a:pos x="f8450" y="f8451"/>
                </a:cxn>
                <a:cxn ang="f5579">
                  <a:pos x="f8452" y="f8453"/>
                </a:cxn>
                <a:cxn ang="f5579">
                  <a:pos x="f8454" y="f8455"/>
                </a:cxn>
                <a:cxn ang="f5579">
                  <a:pos x="f8456" y="f8457"/>
                </a:cxn>
                <a:cxn ang="f5579">
                  <a:pos x="f8458" y="f8459"/>
                </a:cxn>
                <a:cxn ang="f5579">
                  <a:pos x="f8460" y="f8461"/>
                </a:cxn>
                <a:cxn ang="f5579">
                  <a:pos x="f8462" y="f8463"/>
                </a:cxn>
                <a:cxn ang="f5579">
                  <a:pos x="f8464" y="f8465"/>
                </a:cxn>
                <a:cxn ang="f5579">
                  <a:pos x="f8466" y="f8467"/>
                </a:cxn>
                <a:cxn ang="f5579">
                  <a:pos x="f8468" y="f8469"/>
                </a:cxn>
                <a:cxn ang="f5579">
                  <a:pos x="f8470" y="f8471"/>
                </a:cxn>
                <a:cxn ang="f5579">
                  <a:pos x="f8472" y="f8473"/>
                </a:cxn>
                <a:cxn ang="f5579">
                  <a:pos x="f8474" y="f8475"/>
                </a:cxn>
                <a:cxn ang="f5579">
                  <a:pos x="f8476" y="f8477"/>
                </a:cxn>
                <a:cxn ang="f5579">
                  <a:pos x="f8478" y="f8479"/>
                </a:cxn>
                <a:cxn ang="f5579">
                  <a:pos x="f8480" y="f8481"/>
                </a:cxn>
                <a:cxn ang="f5579">
                  <a:pos x="f8482" y="f8483"/>
                </a:cxn>
                <a:cxn ang="f5579">
                  <a:pos x="f8484" y="f8485"/>
                </a:cxn>
                <a:cxn ang="f5579">
                  <a:pos x="f8486" y="f8487"/>
                </a:cxn>
                <a:cxn ang="f5579">
                  <a:pos x="f8488" y="f8489"/>
                </a:cxn>
                <a:cxn ang="f5579">
                  <a:pos x="f8490" y="f8491"/>
                </a:cxn>
                <a:cxn ang="f5579">
                  <a:pos x="f8492" y="f8493"/>
                </a:cxn>
                <a:cxn ang="f5579">
                  <a:pos x="f8494" y="f8495"/>
                </a:cxn>
                <a:cxn ang="f5579">
                  <a:pos x="f8496" y="f8497"/>
                </a:cxn>
                <a:cxn ang="f5579">
                  <a:pos x="f8498" y="f8499"/>
                </a:cxn>
                <a:cxn ang="f5579">
                  <a:pos x="f8500" y="f8501"/>
                </a:cxn>
                <a:cxn ang="f5579">
                  <a:pos x="f8502" y="f8503"/>
                </a:cxn>
                <a:cxn ang="f5579">
                  <a:pos x="f8504" y="f8505"/>
                </a:cxn>
                <a:cxn ang="f5579">
                  <a:pos x="f8506" y="f8507"/>
                </a:cxn>
                <a:cxn ang="f5579">
                  <a:pos x="f8508" y="f8509"/>
                </a:cxn>
                <a:cxn ang="f5579">
                  <a:pos x="f8510" y="f8511"/>
                </a:cxn>
                <a:cxn ang="f5579">
                  <a:pos x="f8512" y="f8513"/>
                </a:cxn>
                <a:cxn ang="f5579">
                  <a:pos x="f8514" y="f8515"/>
                </a:cxn>
                <a:cxn ang="f5579">
                  <a:pos x="f8516" y="f8517"/>
                </a:cxn>
                <a:cxn ang="f5579">
                  <a:pos x="f8518" y="f8519"/>
                </a:cxn>
                <a:cxn ang="f5579">
                  <a:pos x="f8520" y="f8521"/>
                </a:cxn>
                <a:cxn ang="f5579">
                  <a:pos x="f8522" y="f8523"/>
                </a:cxn>
                <a:cxn ang="f5579">
                  <a:pos x="f8524" y="f8525"/>
                </a:cxn>
                <a:cxn ang="f5579">
                  <a:pos x="f8526" y="f8527"/>
                </a:cxn>
                <a:cxn ang="f5579">
                  <a:pos x="f8528" y="f8529"/>
                </a:cxn>
                <a:cxn ang="f5579">
                  <a:pos x="f8530" y="f8531"/>
                </a:cxn>
                <a:cxn ang="f5579">
                  <a:pos x="f8532" y="f8533"/>
                </a:cxn>
                <a:cxn ang="f5579">
                  <a:pos x="f8534" y="f8535"/>
                </a:cxn>
                <a:cxn ang="f5579">
                  <a:pos x="f8536" y="f8537"/>
                </a:cxn>
                <a:cxn ang="f5579">
                  <a:pos x="f8538" y="f8539"/>
                </a:cxn>
                <a:cxn ang="f5579">
                  <a:pos x="f8540" y="f8541"/>
                </a:cxn>
                <a:cxn ang="f5579">
                  <a:pos x="f8542" y="f8543"/>
                </a:cxn>
                <a:cxn ang="f5579">
                  <a:pos x="f8544" y="f8545"/>
                </a:cxn>
                <a:cxn ang="f5579">
                  <a:pos x="f8546" y="f8547"/>
                </a:cxn>
                <a:cxn ang="f5579">
                  <a:pos x="f8548" y="f8549"/>
                </a:cxn>
                <a:cxn ang="f5579">
                  <a:pos x="f8550" y="f8551"/>
                </a:cxn>
                <a:cxn ang="f5579">
                  <a:pos x="f8552" y="f8553"/>
                </a:cxn>
                <a:cxn ang="f5579">
                  <a:pos x="f8554" y="f8555"/>
                </a:cxn>
                <a:cxn ang="f5579">
                  <a:pos x="f8556" y="f8557"/>
                </a:cxn>
                <a:cxn ang="f5579">
                  <a:pos x="f8558" y="f8559"/>
                </a:cxn>
                <a:cxn ang="f5579">
                  <a:pos x="f8560" y="f8561"/>
                </a:cxn>
                <a:cxn ang="f5579">
                  <a:pos x="f8562" y="f8563"/>
                </a:cxn>
                <a:cxn ang="f5579">
                  <a:pos x="f8564" y="f8565"/>
                </a:cxn>
                <a:cxn ang="f5579">
                  <a:pos x="f8566" y="f8567"/>
                </a:cxn>
                <a:cxn ang="f5579">
                  <a:pos x="f8568" y="f8569"/>
                </a:cxn>
                <a:cxn ang="f5579">
                  <a:pos x="f8570" y="f8571"/>
                </a:cxn>
                <a:cxn ang="f5579">
                  <a:pos x="f8572" y="f8573"/>
                </a:cxn>
                <a:cxn ang="f5579">
                  <a:pos x="f8572" y="f8574"/>
                </a:cxn>
                <a:cxn ang="f5579">
                  <a:pos x="f8575" y="f8576"/>
                </a:cxn>
                <a:cxn ang="f5579">
                  <a:pos x="f8577" y="f8578"/>
                </a:cxn>
                <a:cxn ang="f5579">
                  <a:pos x="f8579" y="f8580"/>
                </a:cxn>
                <a:cxn ang="f5579">
                  <a:pos x="f8581" y="f8582"/>
                </a:cxn>
                <a:cxn ang="f5579">
                  <a:pos x="f8583" y="f8584"/>
                </a:cxn>
                <a:cxn ang="f5579">
                  <a:pos x="f8585" y="f8586"/>
                </a:cxn>
                <a:cxn ang="f5579">
                  <a:pos x="f8587" y="f8588"/>
                </a:cxn>
                <a:cxn ang="f5579">
                  <a:pos x="f8589" y="f8590"/>
                </a:cxn>
                <a:cxn ang="f5579">
                  <a:pos x="f8591" y="f8592"/>
                </a:cxn>
                <a:cxn ang="f5579">
                  <a:pos x="f8593" y="f8594"/>
                </a:cxn>
                <a:cxn ang="f5579">
                  <a:pos x="f8595" y="f8596"/>
                </a:cxn>
                <a:cxn ang="f5579">
                  <a:pos x="f8597" y="f8598"/>
                </a:cxn>
                <a:cxn ang="f5579">
                  <a:pos x="f8599" y="f8600"/>
                </a:cxn>
                <a:cxn ang="f5579">
                  <a:pos x="f8601" y="f8602"/>
                </a:cxn>
                <a:cxn ang="f5579">
                  <a:pos x="f8603" y="f8604"/>
                </a:cxn>
                <a:cxn ang="f5579">
                  <a:pos x="f8605" y="f8606"/>
                </a:cxn>
                <a:cxn ang="f5579">
                  <a:pos x="f8607" y="f8608"/>
                </a:cxn>
                <a:cxn ang="f5579">
                  <a:pos x="f8609" y="f8610"/>
                </a:cxn>
                <a:cxn ang="f5579">
                  <a:pos x="f8611" y="f8612"/>
                </a:cxn>
                <a:cxn ang="f5579">
                  <a:pos x="f8613" y="f8614"/>
                </a:cxn>
                <a:cxn ang="f5579">
                  <a:pos x="f8615" y="f8616"/>
                </a:cxn>
                <a:cxn ang="f5579">
                  <a:pos x="f8617" y="f8618"/>
                </a:cxn>
                <a:cxn ang="f5579">
                  <a:pos x="f8619" y="f8620"/>
                </a:cxn>
                <a:cxn ang="f5579">
                  <a:pos x="f8621" y="f8622"/>
                </a:cxn>
                <a:cxn ang="f5579">
                  <a:pos x="f8623" y="f8624"/>
                </a:cxn>
                <a:cxn ang="f5579">
                  <a:pos x="f8625" y="f8626"/>
                </a:cxn>
                <a:cxn ang="f5579">
                  <a:pos x="f8627" y="f8628"/>
                </a:cxn>
                <a:cxn ang="f5579">
                  <a:pos x="f8629" y="f8630"/>
                </a:cxn>
                <a:cxn ang="f5579">
                  <a:pos x="f8631" y="f8632"/>
                </a:cxn>
                <a:cxn ang="f5579">
                  <a:pos x="f8633" y="f8634"/>
                </a:cxn>
                <a:cxn ang="f5579">
                  <a:pos x="f8635" y="f8636"/>
                </a:cxn>
                <a:cxn ang="f5579">
                  <a:pos x="f8637" y="f8638"/>
                </a:cxn>
                <a:cxn ang="f5579">
                  <a:pos x="f8639" y="f8640"/>
                </a:cxn>
                <a:cxn ang="f5579">
                  <a:pos x="f8641" y="f8642"/>
                </a:cxn>
                <a:cxn ang="f5579">
                  <a:pos x="f8643" y="f8644"/>
                </a:cxn>
                <a:cxn ang="f5579">
                  <a:pos x="f8645" y="f8646"/>
                </a:cxn>
                <a:cxn ang="f5579">
                  <a:pos x="f8647" y="f8648"/>
                </a:cxn>
                <a:cxn ang="f5579">
                  <a:pos x="f8649" y="f8650"/>
                </a:cxn>
                <a:cxn ang="f5579">
                  <a:pos x="f8651" y="f8652"/>
                </a:cxn>
                <a:cxn ang="f5579">
                  <a:pos x="f8653" y="f8654"/>
                </a:cxn>
                <a:cxn ang="f5579">
                  <a:pos x="f8655" y="f8656"/>
                </a:cxn>
                <a:cxn ang="f5579">
                  <a:pos x="f8657" y="f8658"/>
                </a:cxn>
                <a:cxn ang="f5579">
                  <a:pos x="f8659" y="f8660"/>
                </a:cxn>
                <a:cxn ang="f5579">
                  <a:pos x="f8661" y="f8662"/>
                </a:cxn>
                <a:cxn ang="f5579">
                  <a:pos x="f8663" y="f8664"/>
                </a:cxn>
                <a:cxn ang="f5579">
                  <a:pos x="f8665" y="f8666"/>
                </a:cxn>
                <a:cxn ang="f5579">
                  <a:pos x="f8667" y="f8668"/>
                </a:cxn>
                <a:cxn ang="f5579">
                  <a:pos x="f8669" y="f8670"/>
                </a:cxn>
                <a:cxn ang="f5579">
                  <a:pos x="f8671" y="f8672"/>
                </a:cxn>
                <a:cxn ang="f5579">
                  <a:pos x="f8673" y="f8674"/>
                </a:cxn>
                <a:cxn ang="f5579">
                  <a:pos x="f8675" y="f8676"/>
                </a:cxn>
                <a:cxn ang="f5579">
                  <a:pos x="f8677" y="f8678"/>
                </a:cxn>
                <a:cxn ang="f5579">
                  <a:pos x="f8679" y="f8680"/>
                </a:cxn>
                <a:cxn ang="f5579">
                  <a:pos x="f8681" y="f8682"/>
                </a:cxn>
                <a:cxn ang="f5579">
                  <a:pos x="f8683" y="f8684"/>
                </a:cxn>
                <a:cxn ang="f5579">
                  <a:pos x="f8396" y="f8397"/>
                </a:cxn>
                <a:cxn ang="f5579">
                  <a:pos x="f8685" y="f8686"/>
                </a:cxn>
                <a:cxn ang="f5579">
                  <a:pos x="f8687" y="f8688"/>
                </a:cxn>
                <a:cxn ang="f5579">
                  <a:pos x="f8689" y="f8690"/>
                </a:cxn>
                <a:cxn ang="f5579">
                  <a:pos x="f8691" y="f8692"/>
                </a:cxn>
                <a:cxn ang="f5579">
                  <a:pos x="f8693" y="f8694"/>
                </a:cxn>
                <a:cxn ang="f5579">
                  <a:pos x="f8695" y="f8696"/>
                </a:cxn>
                <a:cxn ang="f5579">
                  <a:pos x="f8697" y="f8698"/>
                </a:cxn>
                <a:cxn ang="f5579">
                  <a:pos x="f8699" y="f8700"/>
                </a:cxn>
                <a:cxn ang="f5579">
                  <a:pos x="f8701" y="f8702"/>
                </a:cxn>
                <a:cxn ang="f5579">
                  <a:pos x="f8703" y="f8704"/>
                </a:cxn>
                <a:cxn ang="f5579">
                  <a:pos x="f8705" y="f8706"/>
                </a:cxn>
                <a:cxn ang="f5579">
                  <a:pos x="f8707" y="f8708"/>
                </a:cxn>
                <a:cxn ang="f5579">
                  <a:pos x="f8709" y="f8710"/>
                </a:cxn>
                <a:cxn ang="f5579">
                  <a:pos x="f8711" y="f8712"/>
                </a:cxn>
                <a:cxn ang="f5579">
                  <a:pos x="f8713" y="f8714"/>
                </a:cxn>
                <a:cxn ang="f5579">
                  <a:pos x="f8715" y="f8716"/>
                </a:cxn>
                <a:cxn ang="f5579">
                  <a:pos x="f8717" y="f8718"/>
                </a:cxn>
                <a:cxn ang="f5579">
                  <a:pos x="f8719" y="f8720"/>
                </a:cxn>
                <a:cxn ang="f5579">
                  <a:pos x="f8721" y="f8722"/>
                </a:cxn>
                <a:cxn ang="f5579">
                  <a:pos x="f8723" y="f8724"/>
                </a:cxn>
                <a:cxn ang="f5579">
                  <a:pos x="f8725" y="f8726"/>
                </a:cxn>
                <a:cxn ang="f5579">
                  <a:pos x="f8727" y="f8728"/>
                </a:cxn>
                <a:cxn ang="f5579">
                  <a:pos x="f8729" y="f8730"/>
                </a:cxn>
                <a:cxn ang="f5579">
                  <a:pos x="f8731" y="f8732"/>
                </a:cxn>
                <a:cxn ang="f5579">
                  <a:pos x="f8733" y="f8734"/>
                </a:cxn>
                <a:cxn ang="f5579">
                  <a:pos x="f8735" y="f8736"/>
                </a:cxn>
                <a:cxn ang="f5579">
                  <a:pos x="f8737" y="f8738"/>
                </a:cxn>
                <a:cxn ang="f5579">
                  <a:pos x="f8739" y="f8740"/>
                </a:cxn>
                <a:cxn ang="f5579">
                  <a:pos x="f8741" y="f8742"/>
                </a:cxn>
                <a:cxn ang="f5579">
                  <a:pos x="f8743" y="f8744"/>
                </a:cxn>
                <a:cxn ang="f5579">
                  <a:pos x="f8745" y="f8746"/>
                </a:cxn>
                <a:cxn ang="f5579">
                  <a:pos x="f8747" y="f8748"/>
                </a:cxn>
                <a:cxn ang="f5579">
                  <a:pos x="f8749" y="f8750"/>
                </a:cxn>
                <a:cxn ang="f5579">
                  <a:pos x="f8751" y="f8752"/>
                </a:cxn>
                <a:cxn ang="f5579">
                  <a:pos x="f8753" y="f8754"/>
                </a:cxn>
                <a:cxn ang="f5579">
                  <a:pos x="f8755" y="f8756"/>
                </a:cxn>
                <a:cxn ang="f5579">
                  <a:pos x="f8757" y="f8758"/>
                </a:cxn>
                <a:cxn ang="f5579">
                  <a:pos x="f8759" y="f8760"/>
                </a:cxn>
                <a:cxn ang="f5579">
                  <a:pos x="f8761" y="f8762"/>
                </a:cxn>
                <a:cxn ang="f5579">
                  <a:pos x="f8763" y="f8764"/>
                </a:cxn>
                <a:cxn ang="f5579">
                  <a:pos x="f8765" y="f8766"/>
                </a:cxn>
                <a:cxn ang="f5579">
                  <a:pos x="f8767" y="f8768"/>
                </a:cxn>
                <a:cxn ang="f5579">
                  <a:pos x="f8769" y="f8770"/>
                </a:cxn>
                <a:cxn ang="f5579">
                  <a:pos x="f8771" y="f8772"/>
                </a:cxn>
                <a:cxn ang="f5579">
                  <a:pos x="f8773" y="f8774"/>
                </a:cxn>
                <a:cxn ang="f5579">
                  <a:pos x="f8775" y="f8776"/>
                </a:cxn>
                <a:cxn ang="f5579">
                  <a:pos x="f8777" y="f8778"/>
                </a:cxn>
                <a:cxn ang="f5579">
                  <a:pos x="f8779" y="f8780"/>
                </a:cxn>
                <a:cxn ang="f5579">
                  <a:pos x="f8781" y="f8782"/>
                </a:cxn>
                <a:cxn ang="f5579">
                  <a:pos x="f8783" y="f8784"/>
                </a:cxn>
                <a:cxn ang="f5579">
                  <a:pos x="f8785" y="f8786"/>
                </a:cxn>
                <a:cxn ang="f5579">
                  <a:pos x="f8787" y="f8788"/>
                </a:cxn>
                <a:cxn ang="f5579">
                  <a:pos x="f8789" y="f8790"/>
                </a:cxn>
                <a:cxn ang="f5579">
                  <a:pos x="f8791" y="f8792"/>
                </a:cxn>
                <a:cxn ang="f5579">
                  <a:pos x="f8793" y="f8794"/>
                </a:cxn>
                <a:cxn ang="f5579">
                  <a:pos x="f8795" y="f8796"/>
                </a:cxn>
                <a:cxn ang="f5579">
                  <a:pos x="f8797" y="f8798"/>
                </a:cxn>
                <a:cxn ang="f5579">
                  <a:pos x="f8799" y="f8800"/>
                </a:cxn>
                <a:cxn ang="f5579">
                  <a:pos x="f8801" y="f8802"/>
                </a:cxn>
                <a:cxn ang="f5579">
                  <a:pos x="f8803" y="f8804"/>
                </a:cxn>
                <a:cxn ang="f5579">
                  <a:pos x="f8805" y="f8806"/>
                </a:cxn>
                <a:cxn ang="f5579">
                  <a:pos x="f8807" y="f8808"/>
                </a:cxn>
                <a:cxn ang="f5579">
                  <a:pos x="f8809" y="f8810"/>
                </a:cxn>
                <a:cxn ang="f5579">
                  <a:pos x="f8811" y="f8812"/>
                </a:cxn>
                <a:cxn ang="f5579">
                  <a:pos x="f8813" y="f8814"/>
                </a:cxn>
                <a:cxn ang="f5579">
                  <a:pos x="f8815" y="f8816"/>
                </a:cxn>
                <a:cxn ang="f5579">
                  <a:pos x="f8817" y="f8818"/>
                </a:cxn>
                <a:cxn ang="f5579">
                  <a:pos x="f8819" y="f8820"/>
                </a:cxn>
                <a:cxn ang="f5579">
                  <a:pos x="f8821" y="f8822"/>
                </a:cxn>
                <a:cxn ang="f5579">
                  <a:pos x="f8823" y="f8824"/>
                </a:cxn>
                <a:cxn ang="f5579">
                  <a:pos x="f8825" y="f8826"/>
                </a:cxn>
                <a:cxn ang="f5579">
                  <a:pos x="f8827" y="f8828"/>
                </a:cxn>
                <a:cxn ang="f5579">
                  <a:pos x="f8829" y="f8830"/>
                </a:cxn>
                <a:cxn ang="f5579">
                  <a:pos x="f8831" y="f8832"/>
                </a:cxn>
                <a:cxn ang="f5579">
                  <a:pos x="f8833" y="f8834"/>
                </a:cxn>
                <a:cxn ang="f5579">
                  <a:pos x="f8835" y="f8836"/>
                </a:cxn>
                <a:cxn ang="f5579">
                  <a:pos x="f8837" y="f8838"/>
                </a:cxn>
                <a:cxn ang="f5579">
                  <a:pos x="f8839" y="f8840"/>
                </a:cxn>
                <a:cxn ang="f5579">
                  <a:pos x="f8841" y="f8842"/>
                </a:cxn>
                <a:cxn ang="f5579">
                  <a:pos x="f8843" y="f8844"/>
                </a:cxn>
                <a:cxn ang="f5579">
                  <a:pos x="f8845" y="f8846"/>
                </a:cxn>
                <a:cxn ang="f5579">
                  <a:pos x="f8847" y="f8848"/>
                </a:cxn>
                <a:cxn ang="f5579">
                  <a:pos x="f8849" y="f8850"/>
                </a:cxn>
                <a:cxn ang="f5579">
                  <a:pos x="f8851" y="f8852"/>
                </a:cxn>
                <a:cxn ang="f5579">
                  <a:pos x="f8853" y="f8854"/>
                </a:cxn>
                <a:cxn ang="f5579">
                  <a:pos x="f8855" y="f8856"/>
                </a:cxn>
                <a:cxn ang="f5579">
                  <a:pos x="f8857" y="f8858"/>
                </a:cxn>
                <a:cxn ang="f5579">
                  <a:pos x="f8859" y="f8860"/>
                </a:cxn>
                <a:cxn ang="f5579">
                  <a:pos x="f8861" y="f8862"/>
                </a:cxn>
                <a:cxn ang="f5579">
                  <a:pos x="f8863" y="f8864"/>
                </a:cxn>
                <a:cxn ang="f5579">
                  <a:pos x="f8865" y="f8866"/>
                </a:cxn>
                <a:cxn ang="f5579">
                  <a:pos x="f8867" y="f8868"/>
                </a:cxn>
                <a:cxn ang="f5579">
                  <a:pos x="f8869" y="f8870"/>
                </a:cxn>
                <a:cxn ang="f5579">
                  <a:pos x="f8871" y="f8872"/>
                </a:cxn>
                <a:cxn ang="f5579">
                  <a:pos x="f8873" y="f8874"/>
                </a:cxn>
                <a:cxn ang="f5579">
                  <a:pos x="f8875" y="f8876"/>
                </a:cxn>
                <a:cxn ang="f5579">
                  <a:pos x="f8877" y="f8878"/>
                </a:cxn>
                <a:cxn ang="f5579">
                  <a:pos x="f8879" y="f8880"/>
                </a:cxn>
                <a:cxn ang="f5579">
                  <a:pos x="f8881" y="f8882"/>
                </a:cxn>
                <a:cxn ang="f5579">
                  <a:pos x="f8883" y="f8884"/>
                </a:cxn>
                <a:cxn ang="f5579">
                  <a:pos x="f8885" y="f8886"/>
                </a:cxn>
                <a:cxn ang="f5579">
                  <a:pos x="f8887" y="f8888"/>
                </a:cxn>
                <a:cxn ang="f5579">
                  <a:pos x="f8889" y="f8890"/>
                </a:cxn>
                <a:cxn ang="f5579">
                  <a:pos x="f8891" y="f8892"/>
                </a:cxn>
                <a:cxn ang="f5579">
                  <a:pos x="f8893" y="f8894"/>
                </a:cxn>
                <a:cxn ang="f5579">
                  <a:pos x="f8895" y="f8896"/>
                </a:cxn>
                <a:cxn ang="f5579">
                  <a:pos x="f8897" y="f8898"/>
                </a:cxn>
                <a:cxn ang="f5579">
                  <a:pos x="f8899" y="f8900"/>
                </a:cxn>
                <a:cxn ang="f5579">
                  <a:pos x="f8901" y="f8902"/>
                </a:cxn>
                <a:cxn ang="f5579">
                  <a:pos x="f8685" y="f8686"/>
                </a:cxn>
                <a:cxn ang="f5579">
                  <a:pos x="f8903" y="f8904"/>
                </a:cxn>
                <a:cxn ang="f5579">
                  <a:pos x="f8905" y="f8906"/>
                </a:cxn>
                <a:cxn ang="f5579">
                  <a:pos x="f8907" y="f8908"/>
                </a:cxn>
                <a:cxn ang="f5579">
                  <a:pos x="f8909" y="f8910"/>
                </a:cxn>
                <a:cxn ang="f5579">
                  <a:pos x="f8911" y="f8912"/>
                </a:cxn>
                <a:cxn ang="f5579">
                  <a:pos x="f8913" y="f8914"/>
                </a:cxn>
                <a:cxn ang="f5579">
                  <a:pos x="f8915" y="f8916"/>
                </a:cxn>
                <a:cxn ang="f5579">
                  <a:pos x="f8917" y="f8918"/>
                </a:cxn>
                <a:cxn ang="f5579">
                  <a:pos x="f8919" y="f8920"/>
                </a:cxn>
                <a:cxn ang="f5579">
                  <a:pos x="f8921" y="f8922"/>
                </a:cxn>
                <a:cxn ang="f5579">
                  <a:pos x="f8923" y="f8924"/>
                </a:cxn>
                <a:cxn ang="f5579">
                  <a:pos x="f8925" y="f8926"/>
                </a:cxn>
                <a:cxn ang="f5579">
                  <a:pos x="f8927" y="f8928"/>
                </a:cxn>
                <a:cxn ang="f5579">
                  <a:pos x="f8929" y="f8930"/>
                </a:cxn>
                <a:cxn ang="f5579">
                  <a:pos x="f8931" y="f8932"/>
                </a:cxn>
                <a:cxn ang="f5579">
                  <a:pos x="f8933" y="f8934"/>
                </a:cxn>
                <a:cxn ang="f5579">
                  <a:pos x="f8935" y="f8936"/>
                </a:cxn>
                <a:cxn ang="f5579">
                  <a:pos x="f8937" y="f8938"/>
                </a:cxn>
                <a:cxn ang="f5579">
                  <a:pos x="f8939" y="f8940"/>
                </a:cxn>
                <a:cxn ang="f5579">
                  <a:pos x="f8941" y="f8942"/>
                </a:cxn>
                <a:cxn ang="f5579">
                  <a:pos x="f8943" y="f8944"/>
                </a:cxn>
                <a:cxn ang="f5579">
                  <a:pos x="f8945" y="f8946"/>
                </a:cxn>
                <a:cxn ang="f5579">
                  <a:pos x="f8947" y="f8948"/>
                </a:cxn>
                <a:cxn ang="f5579">
                  <a:pos x="f8949" y="f8950"/>
                </a:cxn>
                <a:cxn ang="f5579">
                  <a:pos x="f8951" y="f8952"/>
                </a:cxn>
                <a:cxn ang="f5579">
                  <a:pos x="f8953" y="f8954"/>
                </a:cxn>
                <a:cxn ang="f5579">
                  <a:pos x="f8955" y="f8956"/>
                </a:cxn>
                <a:cxn ang="f5579">
                  <a:pos x="f8957" y="f8958"/>
                </a:cxn>
                <a:cxn ang="f5579">
                  <a:pos x="f8959" y="f8960"/>
                </a:cxn>
                <a:cxn ang="f5579">
                  <a:pos x="f8961" y="f8962"/>
                </a:cxn>
                <a:cxn ang="f5579">
                  <a:pos x="f8963" y="f8964"/>
                </a:cxn>
                <a:cxn ang="f5579">
                  <a:pos x="f8965" y="f8966"/>
                </a:cxn>
                <a:cxn ang="f5579">
                  <a:pos x="f8967" y="f8968"/>
                </a:cxn>
                <a:cxn ang="f5579">
                  <a:pos x="f8969" y="f8970"/>
                </a:cxn>
                <a:cxn ang="f5579">
                  <a:pos x="f8971" y="f8972"/>
                </a:cxn>
                <a:cxn ang="f5579">
                  <a:pos x="f8973" y="f8974"/>
                </a:cxn>
                <a:cxn ang="f5579">
                  <a:pos x="f8975" y="f8976"/>
                </a:cxn>
                <a:cxn ang="f5579">
                  <a:pos x="f8977" y="f8978"/>
                </a:cxn>
                <a:cxn ang="f5579">
                  <a:pos x="f8979" y="f8980"/>
                </a:cxn>
                <a:cxn ang="f5579">
                  <a:pos x="f8981" y="f8982"/>
                </a:cxn>
                <a:cxn ang="f5579">
                  <a:pos x="f8983" y="f8984"/>
                </a:cxn>
                <a:cxn ang="f5579">
                  <a:pos x="f8985" y="f8986"/>
                </a:cxn>
                <a:cxn ang="f5579">
                  <a:pos x="f8987" y="f8988"/>
                </a:cxn>
                <a:cxn ang="f5579">
                  <a:pos x="f8989" y="f8990"/>
                </a:cxn>
                <a:cxn ang="f5579">
                  <a:pos x="f8991" y="f8992"/>
                </a:cxn>
                <a:cxn ang="f5579">
                  <a:pos x="f8993" y="f8994"/>
                </a:cxn>
                <a:cxn ang="f5579">
                  <a:pos x="f8995" y="f8996"/>
                </a:cxn>
                <a:cxn ang="f5579">
                  <a:pos x="f8997" y="f8998"/>
                </a:cxn>
                <a:cxn ang="f5579">
                  <a:pos x="f8999" y="f9000"/>
                </a:cxn>
                <a:cxn ang="f5579">
                  <a:pos x="f9001" y="f9002"/>
                </a:cxn>
                <a:cxn ang="f5579">
                  <a:pos x="f9003" y="f9004"/>
                </a:cxn>
                <a:cxn ang="f5579">
                  <a:pos x="f8903" y="f8904"/>
                </a:cxn>
                <a:cxn ang="f5579">
                  <a:pos x="f9005" y="f9006"/>
                </a:cxn>
                <a:cxn ang="f5579">
                  <a:pos x="f9007" y="f9008"/>
                </a:cxn>
                <a:cxn ang="f5579">
                  <a:pos x="f9009" y="f9010"/>
                </a:cxn>
                <a:cxn ang="f5579">
                  <a:pos x="f9011" y="f9012"/>
                </a:cxn>
                <a:cxn ang="f5579">
                  <a:pos x="f9013" y="f9014"/>
                </a:cxn>
                <a:cxn ang="f5579">
                  <a:pos x="f8769" y="f9015"/>
                </a:cxn>
                <a:cxn ang="f5579">
                  <a:pos x="f9016" y="f9017"/>
                </a:cxn>
                <a:cxn ang="f5579">
                  <a:pos x="f9018" y="f9019"/>
                </a:cxn>
                <a:cxn ang="f5579">
                  <a:pos x="f9020" y="f9021"/>
                </a:cxn>
                <a:cxn ang="f5579">
                  <a:pos x="f9022" y="f9023"/>
                </a:cxn>
                <a:cxn ang="f5579">
                  <a:pos x="f9024" y="f9025"/>
                </a:cxn>
                <a:cxn ang="f5579">
                  <a:pos x="f9026" y="f9027"/>
                </a:cxn>
                <a:cxn ang="f5579">
                  <a:pos x="f9028" y="f8826"/>
                </a:cxn>
                <a:cxn ang="f5579">
                  <a:pos x="f9029" y="f9030"/>
                </a:cxn>
                <a:cxn ang="f5579">
                  <a:pos x="f9031" y="f9032"/>
                </a:cxn>
                <a:cxn ang="f5579">
                  <a:pos x="f9033" y="f9034"/>
                </a:cxn>
                <a:cxn ang="f5579">
                  <a:pos x="f9035" y="f9036"/>
                </a:cxn>
                <a:cxn ang="f5579">
                  <a:pos x="f9037" y="f9038"/>
                </a:cxn>
                <a:cxn ang="f5579">
                  <a:pos x="f9039" y="f9040"/>
                </a:cxn>
                <a:cxn ang="f5579">
                  <a:pos x="f9041" y="f9042"/>
                </a:cxn>
                <a:cxn ang="f5579">
                  <a:pos x="f9043" y="f9044"/>
                </a:cxn>
                <a:cxn ang="f5579">
                  <a:pos x="f9045" y="f9046"/>
                </a:cxn>
                <a:cxn ang="f5579">
                  <a:pos x="f9005" y="f9006"/>
                </a:cxn>
                <a:cxn ang="f5579">
                  <a:pos x="f9047" y="f9048"/>
                </a:cxn>
                <a:cxn ang="f5579">
                  <a:pos x="f9049" y="f9050"/>
                </a:cxn>
                <a:cxn ang="f5579">
                  <a:pos x="f9051" y="f9052"/>
                </a:cxn>
                <a:cxn ang="f5579">
                  <a:pos x="f9053" y="f9054"/>
                </a:cxn>
                <a:cxn ang="f5579">
                  <a:pos x="f9055" y="f9056"/>
                </a:cxn>
                <a:cxn ang="f5579">
                  <a:pos x="f9057" y="f9058"/>
                </a:cxn>
                <a:cxn ang="f5579">
                  <a:pos x="f9059" y="f9060"/>
                </a:cxn>
                <a:cxn ang="f5579">
                  <a:pos x="f9061" y="f9062"/>
                </a:cxn>
                <a:cxn ang="f5579">
                  <a:pos x="f9063" y="f9064"/>
                </a:cxn>
                <a:cxn ang="f5579">
                  <a:pos x="f9065" y="f9066"/>
                </a:cxn>
                <a:cxn ang="f5579">
                  <a:pos x="f9067" y="f9068"/>
                </a:cxn>
                <a:cxn ang="f5579">
                  <a:pos x="f9069" y="f9070"/>
                </a:cxn>
                <a:cxn ang="f5579">
                  <a:pos x="f9071" y="f9072"/>
                </a:cxn>
                <a:cxn ang="f5579">
                  <a:pos x="f9073" y="f9074"/>
                </a:cxn>
                <a:cxn ang="f5579">
                  <a:pos x="f9075" y="f9076"/>
                </a:cxn>
                <a:cxn ang="f5579">
                  <a:pos x="f9077" y="f9078"/>
                </a:cxn>
                <a:cxn ang="f5579">
                  <a:pos x="f9079" y="f9080"/>
                </a:cxn>
                <a:cxn ang="f5579">
                  <a:pos x="f9047" y="f9048"/>
                </a:cxn>
                <a:cxn ang="f5579">
                  <a:pos x="f9081" y="f9082"/>
                </a:cxn>
                <a:cxn ang="f5579">
                  <a:pos x="f9083" y="f9084"/>
                </a:cxn>
                <a:cxn ang="f5579">
                  <a:pos x="f9085" y="f9086"/>
                </a:cxn>
                <a:cxn ang="f5579">
                  <a:pos x="f9087" y="f9088"/>
                </a:cxn>
                <a:cxn ang="f5579">
                  <a:pos x="f9089" y="f9090"/>
                </a:cxn>
                <a:cxn ang="f5579">
                  <a:pos x="f9091" y="f9092"/>
                </a:cxn>
                <a:cxn ang="f5579">
                  <a:pos x="f9093" y="f9094"/>
                </a:cxn>
                <a:cxn ang="f5579">
                  <a:pos x="f9095" y="f9096"/>
                </a:cxn>
                <a:cxn ang="f5579">
                  <a:pos x="f9097" y="f9098"/>
                </a:cxn>
                <a:cxn ang="f5579">
                  <a:pos x="f9099" y="f9100"/>
                </a:cxn>
                <a:cxn ang="f5579">
                  <a:pos x="f9101" y="f9102"/>
                </a:cxn>
                <a:cxn ang="f5579">
                  <a:pos x="f9103" y="f9104"/>
                </a:cxn>
                <a:cxn ang="f5579">
                  <a:pos x="f9105" y="f9106"/>
                </a:cxn>
                <a:cxn ang="f5579">
                  <a:pos x="f9107" y="f9108"/>
                </a:cxn>
                <a:cxn ang="f5579">
                  <a:pos x="f9109" y="f9110"/>
                </a:cxn>
                <a:cxn ang="f5579">
                  <a:pos x="f9111" y="f9112"/>
                </a:cxn>
                <a:cxn ang="f5579">
                  <a:pos x="f9113" y="f9114"/>
                </a:cxn>
                <a:cxn ang="f5579">
                  <a:pos x="f9115" y="f9116"/>
                </a:cxn>
                <a:cxn ang="f5579">
                  <a:pos x="f9117" y="f9118"/>
                </a:cxn>
                <a:cxn ang="f5579">
                  <a:pos x="f9119" y="f9120"/>
                </a:cxn>
                <a:cxn ang="f5579">
                  <a:pos x="f9121" y="f9122"/>
                </a:cxn>
                <a:cxn ang="f5579">
                  <a:pos x="f9123" y="f9124"/>
                </a:cxn>
                <a:cxn ang="f5579">
                  <a:pos x="f9125" y="f9126"/>
                </a:cxn>
                <a:cxn ang="f5579">
                  <a:pos x="f9081" y="f9082"/>
                </a:cxn>
                <a:cxn ang="f5579">
                  <a:pos x="f9127" y="f9128"/>
                </a:cxn>
                <a:cxn ang="f5579">
                  <a:pos x="f9129" y="f9130"/>
                </a:cxn>
                <a:cxn ang="f5579">
                  <a:pos x="f9131" y="f9132"/>
                </a:cxn>
                <a:cxn ang="f5579">
                  <a:pos x="f9133" y="f8974"/>
                </a:cxn>
                <a:cxn ang="f5579">
                  <a:pos x="f9134" y="f9135"/>
                </a:cxn>
                <a:cxn ang="f5579">
                  <a:pos x="f9136" y="f9137"/>
                </a:cxn>
                <a:cxn ang="f5579">
                  <a:pos x="f9138" y="f9139"/>
                </a:cxn>
                <a:cxn ang="f5579">
                  <a:pos x="f9140" y="f9141"/>
                </a:cxn>
                <a:cxn ang="f5579">
                  <a:pos x="f9142" y="f9143"/>
                </a:cxn>
                <a:cxn ang="f5579">
                  <a:pos x="f9144" y="f9145"/>
                </a:cxn>
                <a:cxn ang="f5579">
                  <a:pos x="f9146" y="f9147"/>
                </a:cxn>
                <a:cxn ang="f5579">
                  <a:pos x="f9148" y="f9149"/>
                </a:cxn>
                <a:cxn ang="f5579">
                  <a:pos x="f9150" y="f9151"/>
                </a:cxn>
                <a:cxn ang="f5579">
                  <a:pos x="f9152" y="f9153"/>
                </a:cxn>
                <a:cxn ang="f5579">
                  <a:pos x="f9154" y="f9155"/>
                </a:cxn>
                <a:cxn ang="f5579">
                  <a:pos x="f9156" y="f9157"/>
                </a:cxn>
                <a:cxn ang="f5579">
                  <a:pos x="f9158" y="f9159"/>
                </a:cxn>
                <a:cxn ang="f5579">
                  <a:pos x="f9160" y="f9161"/>
                </a:cxn>
                <a:cxn ang="f5579">
                  <a:pos x="f9162" y="f9163"/>
                </a:cxn>
                <a:cxn ang="f5579">
                  <a:pos x="f9164" y="f9165"/>
                </a:cxn>
                <a:cxn ang="f5579">
                  <a:pos x="f9166" y="f9167"/>
                </a:cxn>
                <a:cxn ang="f5579">
                  <a:pos x="f9168" y="f9169"/>
                </a:cxn>
                <a:cxn ang="f5579">
                  <a:pos x="f9170" y="f9171"/>
                </a:cxn>
                <a:cxn ang="f5579">
                  <a:pos x="f9172" y="f9173"/>
                </a:cxn>
                <a:cxn ang="f5579">
                  <a:pos x="f9174" y="f9175"/>
                </a:cxn>
                <a:cxn ang="f5579">
                  <a:pos x="f9176" y="f9177"/>
                </a:cxn>
                <a:cxn ang="f5579">
                  <a:pos x="f9178" y="f9179"/>
                </a:cxn>
                <a:cxn ang="f5579">
                  <a:pos x="f9180" y="f9181"/>
                </a:cxn>
                <a:cxn ang="f5579">
                  <a:pos x="f9127" y="f9128"/>
                </a:cxn>
                <a:cxn ang="f5579">
                  <a:pos x="f9182" y="f9183"/>
                </a:cxn>
                <a:cxn ang="f5579">
                  <a:pos x="f9184" y="f9185"/>
                </a:cxn>
                <a:cxn ang="f5579">
                  <a:pos x="f9186" y="f9187"/>
                </a:cxn>
                <a:cxn ang="f5579">
                  <a:pos x="f9188" y="f9189"/>
                </a:cxn>
                <a:cxn ang="f5579">
                  <a:pos x="f9190" y="f9191"/>
                </a:cxn>
                <a:cxn ang="f5579">
                  <a:pos x="f9192" y="f9193"/>
                </a:cxn>
                <a:cxn ang="f5579">
                  <a:pos x="f9194" y="f9195"/>
                </a:cxn>
                <a:cxn ang="f5579">
                  <a:pos x="f9196" y="f9197"/>
                </a:cxn>
                <a:cxn ang="f5579">
                  <a:pos x="f9198" y="f9199"/>
                </a:cxn>
                <a:cxn ang="f5579">
                  <a:pos x="f9200" y="f9201"/>
                </a:cxn>
                <a:cxn ang="f5579">
                  <a:pos x="f9202" y="f9203"/>
                </a:cxn>
                <a:cxn ang="f5579">
                  <a:pos x="f9204" y="f9205"/>
                </a:cxn>
                <a:cxn ang="f5579">
                  <a:pos x="f9206" y="f9207"/>
                </a:cxn>
                <a:cxn ang="f5579">
                  <a:pos x="f9208" y="f9209"/>
                </a:cxn>
                <a:cxn ang="f5579">
                  <a:pos x="f9182" y="f9183"/>
                </a:cxn>
                <a:cxn ang="f5579">
                  <a:pos x="f9210" y="f9211"/>
                </a:cxn>
                <a:cxn ang="f5579">
                  <a:pos x="f9212" y="f9213"/>
                </a:cxn>
                <a:cxn ang="f5579">
                  <a:pos x="f9214" y="f9215"/>
                </a:cxn>
                <a:cxn ang="f5579">
                  <a:pos x="f9216" y="f9217"/>
                </a:cxn>
                <a:cxn ang="f5579">
                  <a:pos x="f9218" y="f9219"/>
                </a:cxn>
                <a:cxn ang="f5579">
                  <a:pos x="f9220" y="f9221"/>
                </a:cxn>
                <a:cxn ang="f5579">
                  <a:pos x="f9222" y="f9223"/>
                </a:cxn>
                <a:cxn ang="f5579">
                  <a:pos x="f9224" y="f9225"/>
                </a:cxn>
                <a:cxn ang="f5579">
                  <a:pos x="f9226" y="f9227"/>
                </a:cxn>
                <a:cxn ang="f5579">
                  <a:pos x="f9228" y="f9229"/>
                </a:cxn>
                <a:cxn ang="f5579">
                  <a:pos x="f9230" y="f9231"/>
                </a:cxn>
                <a:cxn ang="f5579">
                  <a:pos x="f9232" y="f9233"/>
                </a:cxn>
                <a:cxn ang="f5579">
                  <a:pos x="f9234" y="f9235"/>
                </a:cxn>
                <a:cxn ang="f5579">
                  <a:pos x="f9236" y="f9237"/>
                </a:cxn>
                <a:cxn ang="f5579">
                  <a:pos x="f9238" y="f9239"/>
                </a:cxn>
                <a:cxn ang="f5579">
                  <a:pos x="f9240" y="f9241"/>
                </a:cxn>
                <a:cxn ang="f5579">
                  <a:pos x="f9242" y="f9243"/>
                </a:cxn>
                <a:cxn ang="f5579">
                  <a:pos x="f9244" y="f9245"/>
                </a:cxn>
                <a:cxn ang="f5579">
                  <a:pos x="f9246" y="f9247"/>
                </a:cxn>
                <a:cxn ang="f5579">
                  <a:pos x="f9248" y="f9249"/>
                </a:cxn>
                <a:cxn ang="f5579">
                  <a:pos x="f9250" y="f9251"/>
                </a:cxn>
                <a:cxn ang="f5579">
                  <a:pos x="f9252" y="f9253"/>
                </a:cxn>
                <a:cxn ang="f5579">
                  <a:pos x="f9254" y="f9255"/>
                </a:cxn>
                <a:cxn ang="f5579">
                  <a:pos x="f9256" y="f9257"/>
                </a:cxn>
                <a:cxn ang="f5579">
                  <a:pos x="f9258" y="f9259"/>
                </a:cxn>
                <a:cxn ang="f5579">
                  <a:pos x="f9260" y="f9261"/>
                </a:cxn>
                <a:cxn ang="f5579">
                  <a:pos x="f9262" y="f9263"/>
                </a:cxn>
                <a:cxn ang="f5579">
                  <a:pos x="f9264" y="f9265"/>
                </a:cxn>
                <a:cxn ang="f5579">
                  <a:pos x="f9266" y="f9267"/>
                </a:cxn>
                <a:cxn ang="f5579">
                  <a:pos x="f9268" y="f9269"/>
                </a:cxn>
                <a:cxn ang="f5579">
                  <a:pos x="f9270" y="f9271"/>
                </a:cxn>
                <a:cxn ang="f5579">
                  <a:pos x="f9022" y="f9272"/>
                </a:cxn>
                <a:cxn ang="f5579">
                  <a:pos x="f9273" y="f9274"/>
                </a:cxn>
                <a:cxn ang="f5579">
                  <a:pos x="f9275" y="f9276"/>
                </a:cxn>
                <a:cxn ang="f5579">
                  <a:pos x="f9210" y="f9211"/>
                </a:cxn>
                <a:cxn ang="f5579">
                  <a:pos x="f9277" y="f9278"/>
                </a:cxn>
                <a:cxn ang="f5579">
                  <a:pos x="f9279" y="f9280"/>
                </a:cxn>
                <a:cxn ang="f5579">
                  <a:pos x="f9281" y="f9282"/>
                </a:cxn>
                <a:cxn ang="f5579">
                  <a:pos x="f9283" y="f9284"/>
                </a:cxn>
                <a:cxn ang="f5579">
                  <a:pos x="f9285" y="f9286"/>
                </a:cxn>
                <a:cxn ang="f5579">
                  <a:pos x="f9287" y="f9288"/>
                </a:cxn>
                <a:cxn ang="f5579">
                  <a:pos x="f9289" y="f9290"/>
                </a:cxn>
                <a:cxn ang="f5579">
                  <a:pos x="f9291" y="f9292"/>
                </a:cxn>
                <a:cxn ang="f5579">
                  <a:pos x="f9293" y="f9294"/>
                </a:cxn>
                <a:cxn ang="f5579">
                  <a:pos x="f9295" y="f9296"/>
                </a:cxn>
                <a:cxn ang="f5579">
                  <a:pos x="f9297" y="f9298"/>
                </a:cxn>
                <a:cxn ang="f5579">
                  <a:pos x="f9299" y="f9300"/>
                </a:cxn>
                <a:cxn ang="f5579">
                  <a:pos x="f9301" y="f9302"/>
                </a:cxn>
                <a:cxn ang="f5579">
                  <a:pos x="f9303" y="f9304"/>
                </a:cxn>
                <a:cxn ang="f5579">
                  <a:pos x="f9305" y="f9306"/>
                </a:cxn>
                <a:cxn ang="f5579">
                  <a:pos x="f9307" y="f9308"/>
                </a:cxn>
                <a:cxn ang="f5579">
                  <a:pos x="f9309" y="f9310"/>
                </a:cxn>
                <a:cxn ang="f5579">
                  <a:pos x="f9311" y="f9312"/>
                </a:cxn>
                <a:cxn ang="f5579">
                  <a:pos x="f9277" y="f9278"/>
                </a:cxn>
                <a:cxn ang="f5579">
                  <a:pos x="f9313" y="f9314"/>
                </a:cxn>
                <a:cxn ang="f5579">
                  <a:pos x="f9315" y="f9316"/>
                </a:cxn>
                <a:cxn ang="f5579">
                  <a:pos x="f9317" y="f9318"/>
                </a:cxn>
                <a:cxn ang="f5579">
                  <a:pos x="f9319" y="f9320"/>
                </a:cxn>
                <a:cxn ang="f5579">
                  <a:pos x="f9321" y="f9322"/>
                </a:cxn>
                <a:cxn ang="f5579">
                  <a:pos x="f9323" y="f9324"/>
                </a:cxn>
                <a:cxn ang="f5579">
                  <a:pos x="f9325" y="f9326"/>
                </a:cxn>
                <a:cxn ang="f5579">
                  <a:pos x="f9327" y="f9328"/>
                </a:cxn>
                <a:cxn ang="f5579">
                  <a:pos x="f9329" y="f9330"/>
                </a:cxn>
                <a:cxn ang="f5579">
                  <a:pos x="f9331" y="f9332"/>
                </a:cxn>
                <a:cxn ang="f5579">
                  <a:pos x="f9333" y="f9334"/>
                </a:cxn>
                <a:cxn ang="f5579">
                  <a:pos x="f9313" y="f9314"/>
                </a:cxn>
                <a:cxn ang="f5579">
                  <a:pos x="f9335" y="f9336"/>
                </a:cxn>
                <a:cxn ang="f5579">
                  <a:pos x="f9337" y="f9338"/>
                </a:cxn>
                <a:cxn ang="f5579">
                  <a:pos x="f9339" y="f9340"/>
                </a:cxn>
                <a:cxn ang="f5579">
                  <a:pos x="f9341" y="f9342"/>
                </a:cxn>
                <a:cxn ang="f5579">
                  <a:pos x="f9343" y="f9344"/>
                </a:cxn>
                <a:cxn ang="f5579">
                  <a:pos x="f9345" y="f9346"/>
                </a:cxn>
                <a:cxn ang="f5579">
                  <a:pos x="f9335" y="f9336"/>
                </a:cxn>
                <a:cxn ang="f5579">
                  <a:pos x="f9347" y="f9348"/>
                </a:cxn>
                <a:cxn ang="f5579">
                  <a:pos x="f9349" y="f9348"/>
                </a:cxn>
                <a:cxn ang="f5579">
                  <a:pos x="f9350" y="f9351"/>
                </a:cxn>
                <a:cxn ang="f5579">
                  <a:pos x="f9352" y="f9353"/>
                </a:cxn>
                <a:cxn ang="f5579">
                  <a:pos x="f9354" y="f9355"/>
                </a:cxn>
                <a:cxn ang="f5579">
                  <a:pos x="f9347" y="f9348"/>
                </a:cxn>
                <a:cxn ang="f5579">
                  <a:pos x="f9356" y="f9357"/>
                </a:cxn>
                <a:cxn ang="f5579">
                  <a:pos x="f9358" y="f9359"/>
                </a:cxn>
                <a:cxn ang="f5579">
                  <a:pos x="f9360" y="f9361"/>
                </a:cxn>
                <a:cxn ang="f5579">
                  <a:pos x="f9362" y="f9363"/>
                </a:cxn>
                <a:cxn ang="f5579">
                  <a:pos x="f9364" y="f9365"/>
                </a:cxn>
                <a:cxn ang="f5579">
                  <a:pos x="f9366" y="f9367"/>
                </a:cxn>
                <a:cxn ang="f5579">
                  <a:pos x="f9356" y="f9357"/>
                </a:cxn>
                <a:cxn ang="f5579">
                  <a:pos x="f9368" y="f9369"/>
                </a:cxn>
                <a:cxn ang="f5579">
                  <a:pos x="f9370" y="f9371"/>
                </a:cxn>
                <a:cxn ang="f5579">
                  <a:pos x="f9372" y="f9373"/>
                </a:cxn>
                <a:cxn ang="f5579">
                  <a:pos x="f9374" y="f9375"/>
                </a:cxn>
                <a:cxn ang="f5579">
                  <a:pos x="f9376" y="f9377"/>
                </a:cxn>
                <a:cxn ang="f5579">
                  <a:pos x="f9378" y="f9379"/>
                </a:cxn>
                <a:cxn ang="f5579">
                  <a:pos x="f9380" y="f9381"/>
                </a:cxn>
                <a:cxn ang="f5579">
                  <a:pos x="f9368" y="f9369"/>
                </a:cxn>
                <a:cxn ang="f5579">
                  <a:pos x="f9382" y="f9383"/>
                </a:cxn>
                <a:cxn ang="f5579">
                  <a:pos x="f9384" y="f9385"/>
                </a:cxn>
                <a:cxn ang="f5579">
                  <a:pos x="f9386" y="f9387"/>
                </a:cxn>
                <a:cxn ang="f5579">
                  <a:pos x="f9388" y="f9389"/>
                </a:cxn>
                <a:cxn ang="f5579">
                  <a:pos x="f9390" y="f9391"/>
                </a:cxn>
                <a:cxn ang="f5579">
                  <a:pos x="f9392" y="f9316"/>
                </a:cxn>
                <a:cxn ang="f5579">
                  <a:pos x="f9393" y="f9394"/>
                </a:cxn>
                <a:cxn ang="f5579">
                  <a:pos x="f9395" y="f9396"/>
                </a:cxn>
                <a:cxn ang="f5579">
                  <a:pos x="f9397" y="f9398"/>
                </a:cxn>
                <a:cxn ang="f5579">
                  <a:pos x="f9399" y="f9400"/>
                </a:cxn>
                <a:cxn ang="f5579">
                  <a:pos x="f9382" y="f9383"/>
                </a:cxn>
                <a:cxn ang="f5579">
                  <a:pos x="f9401" y="f9402"/>
                </a:cxn>
                <a:cxn ang="f5579">
                  <a:pos x="f9403" y="f9404"/>
                </a:cxn>
                <a:cxn ang="f5579">
                  <a:pos x="f9405" y="f9406"/>
                </a:cxn>
                <a:cxn ang="f5579">
                  <a:pos x="f9407" y="f9408"/>
                </a:cxn>
                <a:cxn ang="f5579">
                  <a:pos x="f9409" y="f9410"/>
                </a:cxn>
                <a:cxn ang="f5579">
                  <a:pos x="f9411" y="f9412"/>
                </a:cxn>
                <a:cxn ang="f5579">
                  <a:pos x="f9413" y="f9414"/>
                </a:cxn>
                <a:cxn ang="f5579">
                  <a:pos x="f9401" y="f9402"/>
                </a:cxn>
                <a:cxn ang="f5579">
                  <a:pos x="f9415" y="f9416"/>
                </a:cxn>
                <a:cxn ang="f5579">
                  <a:pos x="f9417" y="f9418"/>
                </a:cxn>
                <a:cxn ang="f5579">
                  <a:pos x="f9419" y="f9420"/>
                </a:cxn>
                <a:cxn ang="f5579">
                  <a:pos x="f9421" y="f9422"/>
                </a:cxn>
                <a:cxn ang="f5579">
                  <a:pos x="f9423" y="f9424"/>
                </a:cxn>
                <a:cxn ang="f5579">
                  <a:pos x="f9425" y="f9426"/>
                </a:cxn>
                <a:cxn ang="f5579">
                  <a:pos x="f9427" y="f9428"/>
                </a:cxn>
                <a:cxn ang="f5579">
                  <a:pos x="f9415" y="f9416"/>
                </a:cxn>
                <a:cxn ang="f5579">
                  <a:pos x="f9429" y="f9430"/>
                </a:cxn>
                <a:cxn ang="f5579">
                  <a:pos x="f9431" y="f9432"/>
                </a:cxn>
                <a:cxn ang="f5579">
                  <a:pos x="f9433" y="f9434"/>
                </a:cxn>
                <a:cxn ang="f5579">
                  <a:pos x="f9435" y="f9436"/>
                </a:cxn>
                <a:cxn ang="f5579">
                  <a:pos x="f9429" y="f9430"/>
                </a:cxn>
                <a:cxn ang="f5579">
                  <a:pos x="f9437" y="f9438"/>
                </a:cxn>
                <a:cxn ang="f5579">
                  <a:pos x="f9439" y="f9440"/>
                </a:cxn>
                <a:cxn ang="f5579">
                  <a:pos x="f9441" y="f9442"/>
                </a:cxn>
                <a:cxn ang="f5579">
                  <a:pos x="f9443" y="f9444"/>
                </a:cxn>
                <a:cxn ang="f5579">
                  <a:pos x="f9445" y="f9446"/>
                </a:cxn>
                <a:cxn ang="f5579">
                  <a:pos x="f9447" y="f9448"/>
                </a:cxn>
                <a:cxn ang="f5579">
                  <a:pos x="f9449" y="f9450"/>
                </a:cxn>
                <a:cxn ang="f5579">
                  <a:pos x="f9437" y="f9438"/>
                </a:cxn>
                <a:cxn ang="f5579">
                  <a:pos x="f9451" y="f9452"/>
                </a:cxn>
                <a:cxn ang="f5579">
                  <a:pos x="f9453" y="f9454"/>
                </a:cxn>
                <a:cxn ang="f5579">
                  <a:pos x="f9455" y="f9456"/>
                </a:cxn>
                <a:cxn ang="f5579">
                  <a:pos x="f9457" y="f9458"/>
                </a:cxn>
                <a:cxn ang="f5579">
                  <a:pos x="f9459" y="f9460"/>
                </a:cxn>
                <a:cxn ang="f5579">
                  <a:pos x="f9461" y="f9462"/>
                </a:cxn>
                <a:cxn ang="f5579">
                  <a:pos x="f9451" y="f9452"/>
                </a:cxn>
                <a:cxn ang="f5579">
                  <a:pos x="f9463" y="f9464"/>
                </a:cxn>
                <a:cxn ang="f5579">
                  <a:pos x="f9465" y="f9466"/>
                </a:cxn>
                <a:cxn ang="f5579">
                  <a:pos x="f9467" y="f9468"/>
                </a:cxn>
                <a:cxn ang="f5579">
                  <a:pos x="f9469" y="f9470"/>
                </a:cxn>
                <a:cxn ang="f5579">
                  <a:pos x="f9471" y="f9472"/>
                </a:cxn>
                <a:cxn ang="f5579">
                  <a:pos x="f9473" y="f9474"/>
                </a:cxn>
                <a:cxn ang="f5579">
                  <a:pos x="f9463" y="f9464"/>
                </a:cxn>
                <a:cxn ang="f5579">
                  <a:pos x="f9475" y="f9476"/>
                </a:cxn>
                <a:cxn ang="f5579">
                  <a:pos x="f9477" y="f9478"/>
                </a:cxn>
                <a:cxn ang="f5579">
                  <a:pos x="f9479" y="f9480"/>
                </a:cxn>
                <a:cxn ang="f5579">
                  <a:pos x="f9481" y="f9482"/>
                </a:cxn>
                <a:cxn ang="f5579">
                  <a:pos x="f9483" y="f9484"/>
                </a:cxn>
                <a:cxn ang="f5579">
                  <a:pos x="f9475" y="f9476"/>
                </a:cxn>
                <a:cxn ang="f5579">
                  <a:pos x="f9485" y="f9486"/>
                </a:cxn>
                <a:cxn ang="f5579">
                  <a:pos x="f9487" y="f9488"/>
                </a:cxn>
                <a:cxn ang="f5579">
                  <a:pos x="f9489" y="f9490"/>
                </a:cxn>
                <a:cxn ang="f5579">
                  <a:pos x="f9491" y="f9492"/>
                </a:cxn>
                <a:cxn ang="f5579">
                  <a:pos x="f9493" y="f9494"/>
                </a:cxn>
                <a:cxn ang="f5579">
                  <a:pos x="f9485" y="f9486"/>
                </a:cxn>
                <a:cxn ang="f5579">
                  <a:pos x="f9495" y="f9496"/>
                </a:cxn>
                <a:cxn ang="f5579">
                  <a:pos x="f9497" y="f9498"/>
                </a:cxn>
                <a:cxn ang="f5579">
                  <a:pos x="f9499" y="f9500"/>
                </a:cxn>
                <a:cxn ang="f5579">
                  <a:pos x="f9501" y="f9502"/>
                </a:cxn>
                <a:cxn ang="f5579">
                  <a:pos x="f9503" y="f9504"/>
                </a:cxn>
                <a:cxn ang="f5579">
                  <a:pos x="f9505" y="f9506"/>
                </a:cxn>
                <a:cxn ang="f5579">
                  <a:pos x="f9495" y="f9496"/>
                </a:cxn>
                <a:cxn ang="f5579">
                  <a:pos x="f9507" y="f9508"/>
                </a:cxn>
                <a:cxn ang="f5579">
                  <a:pos x="f9509" y="f9510"/>
                </a:cxn>
                <a:cxn ang="f5579">
                  <a:pos x="f9511" y="f9512"/>
                </a:cxn>
                <a:cxn ang="f5579">
                  <a:pos x="f9513" y="f9514"/>
                </a:cxn>
                <a:cxn ang="f5579">
                  <a:pos x="f9515" y="f9516"/>
                </a:cxn>
                <a:cxn ang="f5579">
                  <a:pos x="f9517" y="f9518"/>
                </a:cxn>
                <a:cxn ang="f5579">
                  <a:pos x="f9507" y="f9508"/>
                </a:cxn>
                <a:cxn ang="f5579">
                  <a:pos x="f9519" y="f9520"/>
                </a:cxn>
                <a:cxn ang="f5579">
                  <a:pos x="f9521" y="f9522"/>
                </a:cxn>
                <a:cxn ang="f5579">
                  <a:pos x="f9523" y="f9524"/>
                </a:cxn>
                <a:cxn ang="f5579">
                  <a:pos x="f9125" y="f9525"/>
                </a:cxn>
                <a:cxn ang="f5579">
                  <a:pos x="f9519" y="f9520"/>
                </a:cxn>
                <a:cxn ang="f5579">
                  <a:pos x="f9526" y="f9527"/>
                </a:cxn>
                <a:cxn ang="f5579">
                  <a:pos x="f9528" y="f9529"/>
                </a:cxn>
                <a:cxn ang="f5579">
                  <a:pos x="f9530" y="f9531"/>
                </a:cxn>
                <a:cxn ang="f5579">
                  <a:pos x="f9532" y="f9533"/>
                </a:cxn>
                <a:cxn ang="f5579">
                  <a:pos x="f9534" y="f9535"/>
                </a:cxn>
                <a:cxn ang="f5579">
                  <a:pos x="f9526" y="f9527"/>
                </a:cxn>
                <a:cxn ang="f5579">
                  <a:pos x="f9536" y="f9537"/>
                </a:cxn>
                <a:cxn ang="f5579">
                  <a:pos x="f9538" y="f9539"/>
                </a:cxn>
                <a:cxn ang="f5579">
                  <a:pos x="f9540" y="f9541"/>
                </a:cxn>
                <a:cxn ang="f5579">
                  <a:pos x="f9542" y="f9543"/>
                </a:cxn>
                <a:cxn ang="f5579">
                  <a:pos x="f9544" y="f9545"/>
                </a:cxn>
                <a:cxn ang="f5579">
                  <a:pos x="f9546" y="f9547"/>
                </a:cxn>
                <a:cxn ang="f5579">
                  <a:pos x="f9548" y="f9549"/>
                </a:cxn>
                <a:cxn ang="f5579">
                  <a:pos x="f9536" y="f9537"/>
                </a:cxn>
                <a:cxn ang="f5579">
                  <a:pos x="f9550" y="f9551"/>
                </a:cxn>
                <a:cxn ang="f5579">
                  <a:pos x="f9552" y="f9553"/>
                </a:cxn>
                <a:cxn ang="f5579">
                  <a:pos x="f9554" y="f9555"/>
                </a:cxn>
                <a:cxn ang="f5579">
                  <a:pos x="f9556" y="f9557"/>
                </a:cxn>
                <a:cxn ang="f5579">
                  <a:pos x="f9558" y="f9559"/>
                </a:cxn>
                <a:cxn ang="f5579">
                  <a:pos x="f9560" y="f9561"/>
                </a:cxn>
                <a:cxn ang="f5579">
                  <a:pos x="f9562" y="f9563"/>
                </a:cxn>
                <a:cxn ang="f5579">
                  <a:pos x="f9564" y="f9565"/>
                </a:cxn>
                <a:cxn ang="f5579">
                  <a:pos x="f9566" y="f9567"/>
                </a:cxn>
                <a:cxn ang="f5579">
                  <a:pos x="f9568" y="f9569"/>
                </a:cxn>
                <a:cxn ang="f5579">
                  <a:pos x="f9570" y="f9571"/>
                </a:cxn>
                <a:cxn ang="f5579">
                  <a:pos x="f9550" y="f9551"/>
                </a:cxn>
                <a:cxn ang="f5579">
                  <a:pos x="f9572" y="f9573"/>
                </a:cxn>
                <a:cxn ang="f5579">
                  <a:pos x="f9574" y="f9575"/>
                </a:cxn>
                <a:cxn ang="f5579">
                  <a:pos x="f9576" y="f9577"/>
                </a:cxn>
                <a:cxn ang="f5579">
                  <a:pos x="f9578" y="f9579"/>
                </a:cxn>
                <a:cxn ang="f5579">
                  <a:pos x="f9580" y="f9581"/>
                </a:cxn>
                <a:cxn ang="f5579">
                  <a:pos x="f9572" y="f9573"/>
                </a:cxn>
                <a:cxn ang="f5579">
                  <a:pos x="f9582" y="f9583"/>
                </a:cxn>
                <a:cxn ang="f5579">
                  <a:pos x="f9584" y="f9585"/>
                </a:cxn>
                <a:cxn ang="f5579">
                  <a:pos x="f9586" y="f9587"/>
                </a:cxn>
                <a:cxn ang="f5579">
                  <a:pos x="f9582" y="f9583"/>
                </a:cxn>
                <a:cxn ang="f5579">
                  <a:pos x="f9588" y="f9589"/>
                </a:cxn>
                <a:cxn ang="f5579">
                  <a:pos x="f9590" y="f9591"/>
                </a:cxn>
                <a:cxn ang="f5579">
                  <a:pos x="f9592" y="f9593"/>
                </a:cxn>
                <a:cxn ang="f5579">
                  <a:pos x="f9594" y="f9595"/>
                </a:cxn>
                <a:cxn ang="f5579">
                  <a:pos x="f9596" y="f9597"/>
                </a:cxn>
                <a:cxn ang="f5579">
                  <a:pos x="f9588" y="f9589"/>
                </a:cxn>
                <a:cxn ang="f5579">
                  <a:pos x="f9598" y="f9599"/>
                </a:cxn>
                <a:cxn ang="f5579">
                  <a:pos x="f9600" y="f9601"/>
                </a:cxn>
                <a:cxn ang="f5579">
                  <a:pos x="f9602" y="f9603"/>
                </a:cxn>
                <a:cxn ang="f5579">
                  <a:pos x="f9604" y="f9605"/>
                </a:cxn>
                <a:cxn ang="f5579">
                  <a:pos x="f9606" y="f9607"/>
                </a:cxn>
                <a:cxn ang="f5579">
                  <a:pos x="f9598" y="f9599"/>
                </a:cxn>
                <a:cxn ang="f5579">
                  <a:pos x="f9608" y="f9609"/>
                </a:cxn>
                <a:cxn ang="f5579">
                  <a:pos x="f9610" y="f9611"/>
                </a:cxn>
                <a:cxn ang="f5579">
                  <a:pos x="f9608" y="f9609"/>
                </a:cxn>
                <a:cxn ang="f5579">
                  <a:pos x="f9612" y="f9613"/>
                </a:cxn>
                <a:cxn ang="f5579">
                  <a:pos x="f9614" y="f9615"/>
                </a:cxn>
                <a:cxn ang="f5579">
                  <a:pos x="f9616" y="f9617"/>
                </a:cxn>
                <a:cxn ang="f5579">
                  <a:pos x="f9618" y="f9619"/>
                </a:cxn>
                <a:cxn ang="f5579">
                  <a:pos x="f9612" y="f9613"/>
                </a:cxn>
                <a:cxn ang="f5579">
                  <a:pos x="f9620" y="f9621"/>
                </a:cxn>
                <a:cxn ang="f5579">
                  <a:pos x="f9622" y="f9623"/>
                </a:cxn>
                <a:cxn ang="f5579">
                  <a:pos x="f9620" y="f9621"/>
                </a:cxn>
                <a:cxn ang="f5579">
                  <a:pos x="f9624" y="f9625"/>
                </a:cxn>
                <a:cxn ang="f5579">
                  <a:pos x="f9626" y="f9627"/>
                </a:cxn>
                <a:cxn ang="f5579">
                  <a:pos x="f9628" y="f9629"/>
                </a:cxn>
                <a:cxn ang="f5579">
                  <a:pos x="f9630" y="f9631"/>
                </a:cxn>
                <a:cxn ang="f5579">
                  <a:pos x="f9632" y="f9633"/>
                </a:cxn>
                <a:cxn ang="f5579">
                  <a:pos x="f9624" y="f9625"/>
                </a:cxn>
                <a:cxn ang="f5579">
                  <a:pos x="f9634" y="f9635"/>
                </a:cxn>
                <a:cxn ang="f5579">
                  <a:pos x="f9636" y="f9637"/>
                </a:cxn>
                <a:cxn ang="f5579">
                  <a:pos x="f9638" y="f9639"/>
                </a:cxn>
                <a:cxn ang="f5579">
                  <a:pos x="f9640" y="f9641"/>
                </a:cxn>
                <a:cxn ang="f5579">
                  <a:pos x="f9642" y="f9643"/>
                </a:cxn>
                <a:cxn ang="f5579">
                  <a:pos x="f9634" y="f9635"/>
                </a:cxn>
                <a:cxn ang="f5579">
                  <a:pos x="f9644" y="f9645"/>
                </a:cxn>
                <a:cxn ang="f5579">
                  <a:pos x="f9646" y="f9647"/>
                </a:cxn>
                <a:cxn ang="f5579">
                  <a:pos x="f9648" y="f9649"/>
                </a:cxn>
                <a:cxn ang="f5579">
                  <a:pos x="f9650" y="f9651"/>
                </a:cxn>
                <a:cxn ang="f5579">
                  <a:pos x="f9652" y="f9653"/>
                </a:cxn>
                <a:cxn ang="f5579">
                  <a:pos x="f9654" y="f9655"/>
                </a:cxn>
                <a:cxn ang="f5579">
                  <a:pos x="f9656" y="f9657"/>
                </a:cxn>
                <a:cxn ang="f5579">
                  <a:pos x="f9644" y="f9645"/>
                </a:cxn>
                <a:cxn ang="f5579">
                  <a:pos x="f9658" y="f9659"/>
                </a:cxn>
                <a:cxn ang="f5579">
                  <a:pos x="f9660" y="f9661"/>
                </a:cxn>
                <a:cxn ang="f5579">
                  <a:pos x="f9662" y="f9663"/>
                </a:cxn>
                <a:cxn ang="f5579">
                  <a:pos x="f9664" y="f9665"/>
                </a:cxn>
                <a:cxn ang="f5579">
                  <a:pos x="f9666" y="f9667"/>
                </a:cxn>
                <a:cxn ang="f5579">
                  <a:pos x="f9668" y="f9669"/>
                </a:cxn>
                <a:cxn ang="f5579">
                  <a:pos x="f9658" y="f9659"/>
                </a:cxn>
                <a:cxn ang="f5579">
                  <a:pos x="f9670" y="f9671"/>
                </a:cxn>
                <a:cxn ang="f5579">
                  <a:pos x="f9672" y="f9673"/>
                </a:cxn>
                <a:cxn ang="f5579">
                  <a:pos x="f9674" y="f9675"/>
                </a:cxn>
                <a:cxn ang="f5579">
                  <a:pos x="f9676" y="f9677"/>
                </a:cxn>
                <a:cxn ang="f5579">
                  <a:pos x="f9678" y="f9679"/>
                </a:cxn>
                <a:cxn ang="f5579">
                  <a:pos x="f9680" y="f9681"/>
                </a:cxn>
                <a:cxn ang="f5579">
                  <a:pos x="f9682" y="f9683"/>
                </a:cxn>
                <a:cxn ang="f5579">
                  <a:pos x="f9684" y="f9685"/>
                </a:cxn>
                <a:cxn ang="f5579">
                  <a:pos x="f9670" y="f9671"/>
                </a:cxn>
                <a:cxn ang="f5579">
                  <a:pos x="f9686" y="f9687"/>
                </a:cxn>
                <a:cxn ang="f5579">
                  <a:pos x="f9688" y="f9689"/>
                </a:cxn>
                <a:cxn ang="f5579">
                  <a:pos x="f9690" y="f9691"/>
                </a:cxn>
                <a:cxn ang="f5579">
                  <a:pos x="f9692" y="f9693"/>
                </a:cxn>
                <a:cxn ang="f5579">
                  <a:pos x="f9694" y="f9695"/>
                </a:cxn>
                <a:cxn ang="f5579">
                  <a:pos x="f9696" y="f9697"/>
                </a:cxn>
                <a:cxn ang="f5579">
                  <a:pos x="f9698" y="f9699"/>
                </a:cxn>
                <a:cxn ang="f5579">
                  <a:pos x="f9700" y="f9701"/>
                </a:cxn>
                <a:cxn ang="f5579">
                  <a:pos x="f9702" y="f9703"/>
                </a:cxn>
                <a:cxn ang="f5579">
                  <a:pos x="f9704" y="f9705"/>
                </a:cxn>
                <a:cxn ang="f5579">
                  <a:pos x="f9706" y="f9707"/>
                </a:cxn>
                <a:cxn ang="f5579">
                  <a:pos x="f9708" y="f9709"/>
                </a:cxn>
                <a:cxn ang="f5579">
                  <a:pos x="f9710" y="f9711"/>
                </a:cxn>
                <a:cxn ang="f5579">
                  <a:pos x="f9686" y="f9687"/>
                </a:cxn>
                <a:cxn ang="f5579">
                  <a:pos x="f9712" y="f9713"/>
                </a:cxn>
                <a:cxn ang="f5579">
                  <a:pos x="f9714" y="f9715"/>
                </a:cxn>
                <a:cxn ang="f5579">
                  <a:pos x="f9716" y="f9717"/>
                </a:cxn>
                <a:cxn ang="f5579">
                  <a:pos x="f9718" y="f9719"/>
                </a:cxn>
                <a:cxn ang="f5579">
                  <a:pos x="f9720" y="f9721"/>
                </a:cxn>
                <a:cxn ang="f5579">
                  <a:pos x="f9722" y="f9723"/>
                </a:cxn>
                <a:cxn ang="f5579">
                  <a:pos x="f9724" y="f9725"/>
                </a:cxn>
                <a:cxn ang="f5579">
                  <a:pos x="f9726" y="f9727"/>
                </a:cxn>
                <a:cxn ang="f5579">
                  <a:pos x="f9728" y="f9729"/>
                </a:cxn>
                <a:cxn ang="f5579">
                  <a:pos x="f9730" y="f9731"/>
                </a:cxn>
                <a:cxn ang="f5579">
                  <a:pos x="f9712" y="f9713"/>
                </a:cxn>
                <a:cxn ang="f5579">
                  <a:pos x="f9732" y="f9733"/>
                </a:cxn>
                <a:cxn ang="f5579">
                  <a:pos x="f9734" y="f9735"/>
                </a:cxn>
                <a:cxn ang="f5579">
                  <a:pos x="f9736" y="f9737"/>
                </a:cxn>
                <a:cxn ang="f5579">
                  <a:pos x="f9738" y="f9739"/>
                </a:cxn>
                <a:cxn ang="f5579">
                  <a:pos x="f9740" y="f9741"/>
                </a:cxn>
                <a:cxn ang="f5579">
                  <a:pos x="f9742" y="f9743"/>
                </a:cxn>
                <a:cxn ang="f5579">
                  <a:pos x="f9744" y="f9745"/>
                </a:cxn>
                <a:cxn ang="f5579">
                  <a:pos x="f9732" y="f9733"/>
                </a:cxn>
                <a:cxn ang="f5579">
                  <a:pos x="f9746" y="f9747"/>
                </a:cxn>
                <a:cxn ang="f5579">
                  <a:pos x="f9748" y="f9749"/>
                </a:cxn>
                <a:cxn ang="f5579">
                  <a:pos x="f9750" y="f9751"/>
                </a:cxn>
                <a:cxn ang="f5579">
                  <a:pos x="f9752" y="f9753"/>
                </a:cxn>
                <a:cxn ang="f5579">
                  <a:pos x="f9754" y="f9755"/>
                </a:cxn>
                <a:cxn ang="f5579">
                  <a:pos x="f9756" y="f9757"/>
                </a:cxn>
                <a:cxn ang="f5579">
                  <a:pos x="f9758" y="f9759"/>
                </a:cxn>
                <a:cxn ang="f5579">
                  <a:pos x="f9746" y="f9747"/>
                </a:cxn>
                <a:cxn ang="f5579">
                  <a:pos x="f9760" y="f9761"/>
                </a:cxn>
                <a:cxn ang="f5579">
                  <a:pos x="f9762" y="f9763"/>
                </a:cxn>
                <a:cxn ang="f5579">
                  <a:pos x="f9764" y="f9765"/>
                </a:cxn>
                <a:cxn ang="f5579">
                  <a:pos x="f9766" y="f9767"/>
                </a:cxn>
                <a:cxn ang="f5579">
                  <a:pos x="f9768" y="f9769"/>
                </a:cxn>
                <a:cxn ang="f5579">
                  <a:pos x="f9760" y="f9761"/>
                </a:cxn>
                <a:cxn ang="f5579">
                  <a:pos x="f9770" y="f9771"/>
                </a:cxn>
                <a:cxn ang="f5579">
                  <a:pos x="f9772" y="f9773"/>
                </a:cxn>
                <a:cxn ang="f5579">
                  <a:pos x="f9774" y="f9775"/>
                </a:cxn>
                <a:cxn ang="f5579">
                  <a:pos x="f9776" y="f9777"/>
                </a:cxn>
                <a:cxn ang="f5579">
                  <a:pos x="f9778" y="f9779"/>
                </a:cxn>
                <a:cxn ang="f5579">
                  <a:pos x="f9770" y="f9771"/>
                </a:cxn>
                <a:cxn ang="f5579">
                  <a:pos x="f9780" y="f9781"/>
                </a:cxn>
                <a:cxn ang="f5579">
                  <a:pos x="f9782" y="f9783"/>
                </a:cxn>
                <a:cxn ang="f5579">
                  <a:pos x="f9784" y="f9785"/>
                </a:cxn>
                <a:cxn ang="f5579">
                  <a:pos x="f9786" y="f9787"/>
                </a:cxn>
                <a:cxn ang="f5579">
                  <a:pos x="f9788" y="f9789"/>
                </a:cxn>
                <a:cxn ang="f5579">
                  <a:pos x="f9790" y="f9791"/>
                </a:cxn>
                <a:cxn ang="f5579">
                  <a:pos x="f9780" y="f9781"/>
                </a:cxn>
                <a:cxn ang="f5579">
                  <a:pos x="f9792" y="f9793"/>
                </a:cxn>
                <a:cxn ang="f5579">
                  <a:pos x="f9794" y="f9795"/>
                </a:cxn>
                <a:cxn ang="f5579">
                  <a:pos x="f9796" y="f9797"/>
                </a:cxn>
                <a:cxn ang="f5579">
                  <a:pos x="f9798" y="f9799"/>
                </a:cxn>
                <a:cxn ang="f5579">
                  <a:pos x="f9792" y="f9793"/>
                </a:cxn>
              </a:cxnLst>
              <a:rect l="f8392" t="f8395" r="f8393" b="f8394"/>
              <a:pathLst>
                <a:path w="1058048" h="69360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7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8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09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cubicBezTo>
                    <a:pt x="f229" y="f230"/>
                    <a:pt x="f231" y="f232"/>
                    <a:pt x="f233" y="f234"/>
                  </a:cubicBezTo>
                  <a:cubicBezTo>
                    <a:pt x="f235" y="f236"/>
                    <a:pt x="f237" y="f238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49" y="f250"/>
                    <a:pt x="f251" y="f252"/>
                  </a:cubicBezTo>
                  <a:cubicBezTo>
                    <a:pt x="f253" y="f254"/>
                    <a:pt x="f255" y="f256"/>
                    <a:pt x="f257" y="f258"/>
                  </a:cubicBez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74"/>
                    <a:pt x="f275" y="f276"/>
                  </a:cubicBezTo>
                  <a:cubicBezTo>
                    <a:pt x="f277" y="f278"/>
                    <a:pt x="f279" y="f280"/>
                    <a:pt x="f281" y="f282"/>
                  </a:cubicBezTo>
                  <a:cubicBezTo>
                    <a:pt x="f283" y="f284"/>
                    <a:pt x="f285" y="f286"/>
                    <a:pt x="f287" y="f288"/>
                  </a:cubicBezTo>
                  <a:cubicBezTo>
                    <a:pt x="f289" y="f290"/>
                    <a:pt x="f291" y="f292"/>
                    <a:pt x="f293" y="f294"/>
                  </a:cubicBezTo>
                  <a:cubicBezTo>
                    <a:pt x="f295" y="f296"/>
                    <a:pt x="f297" y="f298"/>
                    <a:pt x="f299" y="f300"/>
                  </a:cubicBezTo>
                  <a:cubicBezTo>
                    <a:pt x="f301" y="f302"/>
                    <a:pt x="f30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4"/>
                  </a:cubicBezTo>
                  <a:cubicBezTo>
                    <a:pt x="f325" y="f326"/>
                    <a:pt x="f327" y="f328"/>
                    <a:pt x="f329" y="f330"/>
                  </a:cubicBezTo>
                  <a:cubicBezTo>
                    <a:pt x="f331" y="f332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8"/>
                  </a:cubicBezTo>
                  <a:cubicBezTo>
                    <a:pt x="f349" y="f350"/>
                    <a:pt x="f351" y="f352"/>
                    <a:pt x="f353" y="f354"/>
                  </a:cubicBezTo>
                  <a:cubicBezTo>
                    <a:pt x="f355" y="f356"/>
                    <a:pt x="f357" y="f358"/>
                    <a:pt x="f359" y="f360"/>
                  </a:cubicBezTo>
                  <a:cubicBezTo>
                    <a:pt x="f361" y="f362"/>
                    <a:pt x="f363" y="f364"/>
                    <a:pt x="f365" y="f366"/>
                  </a:cubicBezTo>
                  <a:cubicBezTo>
                    <a:pt x="f367" y="f368"/>
                    <a:pt x="f369" y="f370"/>
                    <a:pt x="f371" y="f372"/>
                  </a:cubicBezTo>
                  <a:cubicBezTo>
                    <a:pt x="f373" y="f374"/>
                    <a:pt x="f375" y="f376"/>
                    <a:pt x="f377" y="f378"/>
                  </a:cubicBezTo>
                  <a:cubicBezTo>
                    <a:pt x="f379" y="f380"/>
                    <a:pt x="f381" y="f382"/>
                    <a:pt x="f383" y="f384"/>
                  </a:cubicBezTo>
                  <a:cubicBezTo>
                    <a:pt x="f385" y="f386"/>
                    <a:pt x="f387" y="f388"/>
                    <a:pt x="f389" y="f390"/>
                  </a:cubicBezTo>
                  <a:cubicBezTo>
                    <a:pt x="f391" y="f392"/>
                    <a:pt x="f393" y="f394"/>
                    <a:pt x="f395" y="f396"/>
                  </a:cubicBezTo>
                  <a:cubicBezTo>
                    <a:pt x="f397" y="f398"/>
                    <a:pt x="f399" y="f400"/>
                    <a:pt x="f401" y="f402"/>
                  </a:cubicBezTo>
                  <a:cubicBezTo>
                    <a:pt x="f403" y="f404"/>
                    <a:pt x="f405" y="f406"/>
                    <a:pt x="f407" y="f408"/>
                  </a:cubicBezTo>
                  <a:cubicBezTo>
                    <a:pt x="f409" y="f410"/>
                    <a:pt x="f411" y="f412"/>
                    <a:pt x="f413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422"/>
                    <a:pt x="f423" y="f424"/>
                    <a:pt x="f425" y="f426"/>
                  </a:cubicBezTo>
                  <a:cubicBezTo>
                    <a:pt x="f427" y="f428"/>
                    <a:pt x="f429" y="f430"/>
                    <a:pt x="f431" y="f432"/>
                  </a:cubicBezTo>
                  <a:cubicBezTo>
                    <a:pt x="f433" y="f434"/>
                    <a:pt x="f435" y="f436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2"/>
                  </a:cubicBezTo>
                  <a:cubicBezTo>
                    <a:pt x="f463" y="f464"/>
                    <a:pt x="f465" y="f466"/>
                    <a:pt x="f467" y="f468"/>
                  </a:cubicBez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97" y="f498"/>
                  </a:cubicBezTo>
                  <a:cubicBezTo>
                    <a:pt x="f499" y="f500"/>
                    <a:pt x="f501" y="f502"/>
                    <a:pt x="f503" y="f504"/>
                  </a:cubicBezTo>
                  <a:cubicBezTo>
                    <a:pt x="f505" y="f506"/>
                    <a:pt x="f507" y="f508"/>
                    <a:pt x="f509" y="f510"/>
                  </a:cubicBezTo>
                  <a:cubicBezTo>
                    <a:pt x="f511" y="f512"/>
                    <a:pt x="f513" y="f514"/>
                    <a:pt x="f515" y="f516"/>
                  </a:cubicBezTo>
                  <a:cubicBezTo>
                    <a:pt x="f517" y="f518"/>
                    <a:pt x="f519" y="f520"/>
                    <a:pt x="f521" y="f522"/>
                  </a:cubicBezTo>
                  <a:cubicBezTo>
                    <a:pt x="f523" y="f524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3" y="f535"/>
                    <a:pt x="f533" y="f536"/>
                    <a:pt x="f533" y="f537"/>
                  </a:cubicBezTo>
                  <a:cubicBezTo>
                    <a:pt x="f538" y="f539"/>
                    <a:pt x="f540" y="f541"/>
                    <a:pt x="f542" y="f543"/>
                  </a:cubicBezTo>
                  <a:cubicBezTo>
                    <a:pt x="f544" y="f545"/>
                    <a:pt x="f546" y="f547"/>
                    <a:pt x="f548" y="f549"/>
                  </a:cubicBezTo>
                  <a:cubicBezTo>
                    <a:pt x="f550" y="f551"/>
                    <a:pt x="f552" y="f553"/>
                    <a:pt x="f554" y="f555"/>
                  </a:cubicBezTo>
                  <a:cubicBezTo>
                    <a:pt x="f556" y="f557"/>
                    <a:pt x="f558" y="f559"/>
                    <a:pt x="f560" y="f561"/>
                  </a:cubicBezTo>
                  <a:cubicBezTo>
                    <a:pt x="f562" y="f563"/>
                    <a:pt x="f564" y="f565"/>
                    <a:pt x="f566" y="f567"/>
                  </a:cubicBezTo>
                  <a:cubicBezTo>
                    <a:pt x="f568" y="f569"/>
                    <a:pt x="f570" y="f571"/>
                    <a:pt x="f572" y="f573"/>
                  </a:cubicBezTo>
                  <a:cubicBezTo>
                    <a:pt x="f574" y="f575"/>
                    <a:pt x="f576" y="f577"/>
                    <a:pt x="f578" y="f579"/>
                  </a:cubicBezTo>
                  <a:cubicBezTo>
                    <a:pt x="f580" y="f581"/>
                    <a:pt x="f582" y="f583"/>
                    <a:pt x="f584" y="f585"/>
                  </a:cubicBezTo>
                  <a:cubicBezTo>
                    <a:pt x="f586" y="f587"/>
                    <a:pt x="f588" y="f589"/>
                    <a:pt x="f590" y="f591"/>
                  </a:cubicBezTo>
                  <a:cubicBezTo>
                    <a:pt x="f592" y="f593"/>
                    <a:pt x="f594" y="f595"/>
                    <a:pt x="f596" y="f597"/>
                  </a:cubicBezTo>
                  <a:cubicBezTo>
                    <a:pt x="f598" y="f599"/>
                    <a:pt x="f600" y="f601"/>
                    <a:pt x="f602" y="f603"/>
                  </a:cubicBezTo>
                  <a:cubicBezTo>
                    <a:pt x="f604" y="f605"/>
                    <a:pt x="f606" y="f607"/>
                    <a:pt x="f608" y="f609"/>
                  </a:cubicBezTo>
                  <a:cubicBezTo>
                    <a:pt x="f610" y="f611"/>
                    <a:pt x="f612" y="f613"/>
                    <a:pt x="f614" y="f615"/>
                  </a:cubicBezTo>
                  <a:cubicBezTo>
                    <a:pt x="f616" y="f617"/>
                    <a:pt x="f618" y="f619"/>
                    <a:pt x="f620" y="f621"/>
                  </a:cubicBezTo>
                  <a:cubicBezTo>
                    <a:pt x="f622" y="f623"/>
                    <a:pt x="f624" y="f625"/>
                    <a:pt x="f626" y="f627"/>
                  </a:cubicBezTo>
                  <a:cubicBezTo>
                    <a:pt x="f628" y="f629"/>
                    <a:pt x="f630" y="f631"/>
                    <a:pt x="f632" y="f633"/>
                  </a:cubicBezTo>
                  <a:cubicBezTo>
                    <a:pt x="f634" y="f635"/>
                    <a:pt x="f636" y="f637"/>
                    <a:pt x="f638" y="f639"/>
                  </a:cubicBezTo>
                  <a:cubicBezTo>
                    <a:pt x="f640" y="f641"/>
                    <a:pt x="f642" y="f643"/>
                    <a:pt x="f644" y="f645"/>
                  </a:cubicBezTo>
                  <a:cubicBezTo>
                    <a:pt x="f646" y="f647"/>
                    <a:pt x="f648" y="f649"/>
                    <a:pt x="f556" y="f650"/>
                  </a:cubicBezTo>
                  <a:cubicBezTo>
                    <a:pt x="f651" y="f652"/>
                    <a:pt x="f653" y="f654"/>
                    <a:pt x="f655" y="f656"/>
                  </a:cubicBezTo>
                  <a:cubicBezTo>
                    <a:pt x="f657" y="f658"/>
                    <a:pt x="f659" y="f660"/>
                    <a:pt x="f661" y="f662"/>
                  </a:cubicBezTo>
                  <a:cubicBezTo>
                    <a:pt x="f663" y="f664"/>
                    <a:pt x="f665" y="f666"/>
                    <a:pt x="f667" y="f668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4"/>
                  </a:cubicBezTo>
                  <a:cubicBezTo>
                    <a:pt x="f705" y="f706"/>
                    <a:pt x="f707" y="f708"/>
                    <a:pt x="f709" y="f710"/>
                  </a:cubicBezTo>
                  <a:cubicBezTo>
                    <a:pt x="f711" y="f712"/>
                    <a:pt x="f713" y="f714"/>
                    <a:pt x="f715" y="f716"/>
                  </a:cubicBezTo>
                  <a:cubicBezTo>
                    <a:pt x="f717" y="f718"/>
                    <a:pt x="f719" y="f720"/>
                    <a:pt x="f721" y="f722"/>
                  </a:cubicBezTo>
                  <a:cubicBezTo>
                    <a:pt x="f723" y="f724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8"/>
                  </a:cubicBezTo>
                  <a:cubicBezTo>
                    <a:pt x="f759" y="f760"/>
                    <a:pt x="f761" y="f762"/>
                    <a:pt x="f763" y="f764"/>
                  </a:cubicBezTo>
                  <a:cubicBezTo>
                    <a:pt x="f765" y="f766"/>
                    <a:pt x="f767" y="f768"/>
                    <a:pt x="f769" y="f770"/>
                  </a:cubicBezTo>
                  <a:cubicBezTo>
                    <a:pt x="f771" y="f772"/>
                    <a:pt x="f773" y="f774"/>
                    <a:pt x="f775" y="f776"/>
                  </a:cubicBezTo>
                  <a:cubicBezTo>
                    <a:pt x="f777" y="f778"/>
                    <a:pt x="f779" y="f780"/>
                    <a:pt x="f781" y="f782"/>
                  </a:cubicBezTo>
                  <a:cubicBezTo>
                    <a:pt x="f783" y="f784"/>
                    <a:pt x="f785" y="f786"/>
                    <a:pt x="f787" y="f788"/>
                  </a:cubicBezTo>
                  <a:cubicBezTo>
                    <a:pt x="f789" y="f790"/>
                    <a:pt x="f791" y="f792"/>
                    <a:pt x="f793" y="f794"/>
                  </a:cubicBezTo>
                  <a:cubicBezTo>
                    <a:pt x="f795" y="f796"/>
                    <a:pt x="f797" y="f798"/>
                    <a:pt x="f799" y="f800"/>
                  </a:cubicBezTo>
                  <a:cubicBezTo>
                    <a:pt x="f801" y="f802"/>
                    <a:pt x="f803" y="f804"/>
                    <a:pt x="f805" y="f806"/>
                  </a:cubicBezTo>
                  <a:cubicBezTo>
                    <a:pt x="f807" y="f650"/>
                    <a:pt x="f808" y="f809"/>
                    <a:pt x="f810" y="f811"/>
                  </a:cubicBezTo>
                  <a:cubicBezTo>
                    <a:pt x="f812" y="f813"/>
                    <a:pt x="f814" y="f815"/>
                    <a:pt x="f816" y="f817"/>
                  </a:cubicBezTo>
                  <a:cubicBezTo>
                    <a:pt x="f818" y="f815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8"/>
                  </a:cubicBezTo>
                  <a:cubicBezTo>
                    <a:pt x="f829" y="f830"/>
                    <a:pt x="f831" y="f832"/>
                    <a:pt x="f833" y="f834"/>
                  </a:cubicBezTo>
                  <a:cubicBezTo>
                    <a:pt x="f835" y="f836"/>
                    <a:pt x="f837" y="f838"/>
                    <a:pt x="f839" y="f840"/>
                  </a:cubicBezTo>
                  <a:cubicBezTo>
                    <a:pt x="f841" y="f842"/>
                    <a:pt x="f843" y="f844"/>
                    <a:pt x="f845" y="f846"/>
                  </a:cubicBezTo>
                  <a:cubicBezTo>
                    <a:pt x="f847" y="f848"/>
                    <a:pt x="f849" y="f850"/>
                    <a:pt x="f851" y="f852"/>
                  </a:cubicBezTo>
                  <a:cubicBezTo>
                    <a:pt x="f853" y="f854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" y="f9"/>
                  </a:cubicBezTo>
                  <a:close/>
                  <a:moveTo>
                    <a:pt x="f869" y="f870"/>
                  </a:moveTo>
                  <a:cubicBezTo>
                    <a:pt x="f871" y="f872"/>
                    <a:pt x="f873" y="f874"/>
                    <a:pt x="f875" y="f876"/>
                  </a:cubicBezTo>
                  <a:cubicBezTo>
                    <a:pt x="f877" y="f878"/>
                    <a:pt x="f879" y="f880"/>
                    <a:pt x="f881" y="f882"/>
                  </a:cubicBezTo>
                  <a:cubicBezTo>
                    <a:pt x="f883" y="f884"/>
                    <a:pt x="f885" y="f886"/>
                    <a:pt x="f887" y="f888"/>
                  </a:cubicBezTo>
                  <a:cubicBezTo>
                    <a:pt x="f889" y="f890"/>
                    <a:pt x="f891" y="f892"/>
                    <a:pt x="f893" y="f894"/>
                  </a:cubicBezTo>
                  <a:cubicBezTo>
                    <a:pt x="f895" y="f896"/>
                    <a:pt x="f897" y="f898"/>
                    <a:pt x="f899" y="f900"/>
                  </a:cubicBezTo>
                  <a:cubicBezTo>
                    <a:pt x="f901" y="f902"/>
                    <a:pt x="f903" y="f904"/>
                    <a:pt x="f905" y="f906"/>
                  </a:cubicBezTo>
                  <a:cubicBezTo>
                    <a:pt x="f907" y="f908"/>
                    <a:pt x="f909" y="f910"/>
                    <a:pt x="f911" y="f912"/>
                  </a:cubicBezTo>
                  <a:cubicBezTo>
                    <a:pt x="f913" y="f914"/>
                    <a:pt x="f915" y="f916"/>
                    <a:pt x="f917" y="f918"/>
                  </a:cubicBezTo>
                  <a:cubicBezTo>
                    <a:pt x="f919" y="f920"/>
                    <a:pt x="f921" y="f922"/>
                    <a:pt x="f923" y="f924"/>
                  </a:cubicBezTo>
                  <a:cubicBezTo>
                    <a:pt x="f925" y="f926"/>
                    <a:pt x="f927" y="f928"/>
                    <a:pt x="f929" y="f930"/>
                  </a:cubicBezTo>
                  <a:cubicBezTo>
                    <a:pt x="f931" y="f932"/>
                    <a:pt x="f933" y="f934"/>
                    <a:pt x="f935" y="f936"/>
                  </a:cubicBezTo>
                  <a:cubicBezTo>
                    <a:pt x="f937" y="f938"/>
                    <a:pt x="f939" y="f940"/>
                    <a:pt x="f941" y="f942"/>
                  </a:cubicBezTo>
                  <a:cubicBezTo>
                    <a:pt x="f943" y="f944"/>
                    <a:pt x="f945" y="f946"/>
                    <a:pt x="f947" y="f948"/>
                  </a:cubicBezTo>
                  <a:cubicBezTo>
                    <a:pt x="f949" y="f950"/>
                    <a:pt x="f951" y="f952"/>
                    <a:pt x="f953" y="f954"/>
                  </a:cubicBezTo>
                  <a:cubicBezTo>
                    <a:pt x="f955" y="f956"/>
                    <a:pt x="f957" y="f958"/>
                    <a:pt x="f959" y="f960"/>
                  </a:cubicBezTo>
                  <a:cubicBezTo>
                    <a:pt x="f961" y="f962"/>
                    <a:pt x="f963" y="f964"/>
                    <a:pt x="f965" y="f966"/>
                  </a:cubicBezTo>
                  <a:cubicBezTo>
                    <a:pt x="f967" y="f968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979" y="f980"/>
                    <a:pt x="f981" y="f982"/>
                    <a:pt x="f983" y="f984"/>
                  </a:cubicBezTo>
                  <a:cubicBezTo>
                    <a:pt x="f985" y="f986"/>
                    <a:pt x="f987" y="f988"/>
                    <a:pt x="f989" y="f990"/>
                  </a:cubicBezTo>
                  <a:cubicBezTo>
                    <a:pt x="f991" y="f992"/>
                    <a:pt x="f993" y="f994"/>
                    <a:pt x="f995" y="f996"/>
                  </a:cubicBezTo>
                  <a:cubicBezTo>
                    <a:pt x="f997" y="f998"/>
                    <a:pt x="f999" y="f1000"/>
                    <a:pt x="f1001" y="f1002"/>
                  </a:cubicBezTo>
                  <a:cubicBezTo>
                    <a:pt x="f1003" y="f1004"/>
                    <a:pt x="f1005" y="f1006"/>
                    <a:pt x="f1007" y="f1008"/>
                  </a:cubicBezTo>
                  <a:cubicBezTo>
                    <a:pt x="f1009" y="f1010"/>
                    <a:pt x="f1011" y="f1012"/>
                    <a:pt x="f1013" y="f1014"/>
                  </a:cubicBezTo>
                  <a:cubicBezTo>
                    <a:pt x="f1015" y="f1016"/>
                    <a:pt x="f1017" y="f1018"/>
                    <a:pt x="f1019" y="f1020"/>
                  </a:cubicBezTo>
                  <a:cubicBezTo>
                    <a:pt x="f1021" y="f1022"/>
                    <a:pt x="f1023" y="f1024"/>
                    <a:pt x="f1025" y="f1026"/>
                  </a:cubicBezTo>
                  <a:cubicBezTo>
                    <a:pt x="f1027" y="f1028"/>
                    <a:pt x="f1029" y="f1030"/>
                    <a:pt x="f1031" y="f1032"/>
                  </a:cubicBezTo>
                  <a:cubicBezTo>
                    <a:pt x="f1033" y="f1034"/>
                    <a:pt x="f1035" y="f1036"/>
                    <a:pt x="f1037" y="f1038"/>
                  </a:cubicBezTo>
                  <a:cubicBezTo>
                    <a:pt x="f1039" y="f1040"/>
                    <a:pt x="f1041" y="f1042"/>
                    <a:pt x="f1043" y="f1044"/>
                  </a:cubicBezTo>
                  <a:cubicBezTo>
                    <a:pt x="f1045" y="f1046"/>
                    <a:pt x="f1047" y="f1048"/>
                    <a:pt x="f1049" y="f1050"/>
                  </a:cubicBezTo>
                  <a:cubicBezTo>
                    <a:pt x="f1051" y="f1052"/>
                    <a:pt x="f1053" y="f1054"/>
                    <a:pt x="f1055" y="f1056"/>
                  </a:cubicBezTo>
                  <a:cubicBezTo>
                    <a:pt x="f1057" y="f1058"/>
                    <a:pt x="f1059" y="f1060"/>
                    <a:pt x="f1061" y="f1062"/>
                  </a:cubicBezTo>
                  <a:cubicBezTo>
                    <a:pt x="f1063" y="f1064"/>
                    <a:pt x="f1065" y="f1066"/>
                    <a:pt x="f1067" y="f1068"/>
                  </a:cubicBezTo>
                  <a:cubicBezTo>
                    <a:pt x="f1069" y="f1070"/>
                    <a:pt x="f1071" y="f1072"/>
                    <a:pt x="f1073" y="f1074"/>
                  </a:cubicBezTo>
                  <a:cubicBezTo>
                    <a:pt x="f1075" y="f1076"/>
                    <a:pt x="f1077" y="f1078"/>
                    <a:pt x="f1079" y="f1080"/>
                  </a:cubicBezTo>
                  <a:cubicBezTo>
                    <a:pt x="f1081" y="f1082"/>
                    <a:pt x="f1083" y="f1084"/>
                    <a:pt x="f1085" y="f1086"/>
                  </a:cubicBezTo>
                  <a:cubicBezTo>
                    <a:pt x="f1087" y="f1088"/>
                    <a:pt x="f1089" y="f1090"/>
                    <a:pt x="f1091" y="f1092"/>
                  </a:cubicBezTo>
                  <a:cubicBezTo>
                    <a:pt x="f1093" y="f1094"/>
                    <a:pt x="f1095" y="f1096"/>
                    <a:pt x="f1097" y="f1098"/>
                  </a:cubicBezTo>
                  <a:cubicBezTo>
                    <a:pt x="f1099" y="f1100"/>
                    <a:pt x="f1101" y="f1102"/>
                    <a:pt x="f1103" y="f1104"/>
                  </a:cubicBezTo>
                  <a:cubicBezTo>
                    <a:pt x="f1105" y="f1106"/>
                    <a:pt x="f1107" y="f1108"/>
                    <a:pt x="f1109" y="f1110"/>
                  </a:cubicBezTo>
                  <a:cubicBezTo>
                    <a:pt x="f1111" y="f1112"/>
                    <a:pt x="f1113" y="f1114"/>
                    <a:pt x="f1115" y="f1116"/>
                  </a:cubicBezTo>
                  <a:cubicBezTo>
                    <a:pt x="f1117" y="f1118"/>
                    <a:pt x="f1119" y="f1120"/>
                    <a:pt x="f1121" y="f1122"/>
                  </a:cubicBezTo>
                  <a:cubicBezTo>
                    <a:pt x="f1123" y="f1124"/>
                    <a:pt x="f1125" y="f1126"/>
                    <a:pt x="f1127" y="f1128"/>
                  </a:cubicBezTo>
                  <a:cubicBezTo>
                    <a:pt x="f1129" y="f1130"/>
                    <a:pt x="f1131" y="f1132"/>
                    <a:pt x="f1133" y="f1134"/>
                  </a:cubicBezTo>
                  <a:cubicBezTo>
                    <a:pt x="f1135" y="f1136"/>
                    <a:pt x="f1137" y="f1138"/>
                    <a:pt x="f1139" y="f1140"/>
                  </a:cubicBezTo>
                  <a:cubicBezTo>
                    <a:pt x="f1141" y="f1142"/>
                    <a:pt x="f1143" y="f1144"/>
                    <a:pt x="f1145" y="f1146"/>
                  </a:cubicBezTo>
                  <a:cubicBezTo>
                    <a:pt x="f1147" y="f1148"/>
                    <a:pt x="f1149" y="f1150"/>
                    <a:pt x="f1151" y="f1152"/>
                  </a:cubicBezTo>
                  <a:cubicBezTo>
                    <a:pt x="f1153" y="f1154"/>
                    <a:pt x="f1155" y="f1156"/>
                    <a:pt x="f1157" y="f1158"/>
                  </a:cubicBezTo>
                  <a:cubicBezTo>
                    <a:pt x="f1159" y="f1160"/>
                    <a:pt x="f1161" y="f1162"/>
                    <a:pt x="f1163" y="f1164"/>
                  </a:cubicBezTo>
                  <a:cubicBezTo>
                    <a:pt x="f1165" y="f1166"/>
                    <a:pt x="f1167" y="f1168"/>
                    <a:pt x="f1169" y="f1170"/>
                  </a:cubicBezTo>
                  <a:cubicBezTo>
                    <a:pt x="f1171" y="f1172"/>
                    <a:pt x="f1173" y="f1174"/>
                    <a:pt x="f1175" y="f1176"/>
                  </a:cubicBezTo>
                  <a:cubicBezTo>
                    <a:pt x="f1177" y="f1178"/>
                    <a:pt x="f1179" y="f1180"/>
                    <a:pt x="f1181" y="f1182"/>
                  </a:cubicBezTo>
                  <a:cubicBezTo>
                    <a:pt x="f1183" y="f1184"/>
                    <a:pt x="f1185" y="f1186"/>
                    <a:pt x="f1187" y="f1188"/>
                  </a:cubicBezTo>
                  <a:cubicBezTo>
                    <a:pt x="f1189" y="f1190"/>
                    <a:pt x="f1191" y="f1192"/>
                    <a:pt x="f1193" y="f1194"/>
                  </a:cubicBezTo>
                  <a:cubicBezTo>
                    <a:pt x="f1195" y="f1196"/>
                    <a:pt x="f1197" y="f1198"/>
                    <a:pt x="f1199" y="f1200"/>
                  </a:cubicBezTo>
                  <a:cubicBezTo>
                    <a:pt x="f1201" y="f1202"/>
                    <a:pt x="f1203" y="f1204"/>
                    <a:pt x="f1205" y="f1206"/>
                  </a:cubicBezTo>
                  <a:cubicBezTo>
                    <a:pt x="f1207" y="f1208"/>
                    <a:pt x="f1209" y="f1210"/>
                    <a:pt x="f1211" y="f1212"/>
                  </a:cubicBezTo>
                  <a:cubicBezTo>
                    <a:pt x="f1213" y="f1214"/>
                    <a:pt x="f1215" y="f1216"/>
                    <a:pt x="f1217" y="f1218"/>
                  </a:cubicBezTo>
                  <a:cubicBezTo>
                    <a:pt x="f1219" y="f1220"/>
                    <a:pt x="f1221" y="f1222"/>
                    <a:pt x="f1223" y="f1224"/>
                  </a:cubicBezTo>
                  <a:cubicBezTo>
                    <a:pt x="f1225" y="f1226"/>
                    <a:pt x="f1227" y="f1228"/>
                    <a:pt x="f1229" y="f1230"/>
                  </a:cubicBezTo>
                  <a:cubicBezTo>
                    <a:pt x="f1231" y="f1232"/>
                    <a:pt x="f1233" y="f1234"/>
                    <a:pt x="f1235" y="f1236"/>
                  </a:cubicBezTo>
                  <a:cubicBezTo>
                    <a:pt x="f1237" y="f1238"/>
                    <a:pt x="f1239" y="f1240"/>
                    <a:pt x="f1241" y="f1242"/>
                  </a:cubicBezTo>
                  <a:cubicBezTo>
                    <a:pt x="f1243" y="f1244"/>
                    <a:pt x="f1245" y="f1246"/>
                    <a:pt x="f1247" y="f1248"/>
                  </a:cubicBezTo>
                  <a:cubicBezTo>
                    <a:pt x="f1249" y="f1250"/>
                    <a:pt x="f1251" y="f1252"/>
                    <a:pt x="f1253" y="f1254"/>
                  </a:cubicBezTo>
                  <a:cubicBezTo>
                    <a:pt x="f1255" y="f1256"/>
                    <a:pt x="f1257" y="f1258"/>
                    <a:pt x="f1259" y="f1260"/>
                  </a:cubicBezTo>
                  <a:cubicBezTo>
                    <a:pt x="f1261" y="f1262"/>
                    <a:pt x="f1263" y="f1264"/>
                    <a:pt x="f1265" y="f1266"/>
                  </a:cubicBezTo>
                  <a:cubicBezTo>
                    <a:pt x="f1267" y="f1268"/>
                    <a:pt x="f1269" y="f1270"/>
                    <a:pt x="f1271" y="f1272"/>
                  </a:cubicBezTo>
                  <a:cubicBezTo>
                    <a:pt x="f1273" y="f1274"/>
                    <a:pt x="f1275" y="f1276"/>
                    <a:pt x="f1277" y="f1278"/>
                  </a:cubicBezTo>
                  <a:cubicBezTo>
                    <a:pt x="f1279" y="f1280"/>
                    <a:pt x="f1281" y="f1282"/>
                    <a:pt x="f1283" y="f1284"/>
                  </a:cubicBezTo>
                  <a:cubicBezTo>
                    <a:pt x="f1285" y="f1286"/>
                    <a:pt x="f1287" y="f1288"/>
                    <a:pt x="f1289" y="f1290"/>
                  </a:cubicBezTo>
                  <a:cubicBezTo>
                    <a:pt x="f1291" y="f1292"/>
                    <a:pt x="f1293" y="f1294"/>
                    <a:pt x="f1295" y="f1296"/>
                  </a:cubicBezTo>
                  <a:cubicBezTo>
                    <a:pt x="f1297" y="f1298"/>
                    <a:pt x="f1299" y="f1300"/>
                    <a:pt x="f1301" y="f1302"/>
                  </a:cubicBezTo>
                  <a:cubicBezTo>
                    <a:pt x="f1303" y="f1304"/>
                    <a:pt x="f1305" y="f1306"/>
                    <a:pt x="f1307" y="f1308"/>
                  </a:cubicBezTo>
                  <a:cubicBezTo>
                    <a:pt x="f1309" y="f1308"/>
                    <a:pt x="f1310" y="f1311"/>
                    <a:pt x="f1312" y="f1313"/>
                  </a:cubicBezTo>
                  <a:cubicBezTo>
                    <a:pt x="f1314" y="f1315"/>
                    <a:pt x="f1316" y="f1317"/>
                    <a:pt x="f1318" y="f1319"/>
                  </a:cubicBezTo>
                  <a:cubicBezTo>
                    <a:pt x="f1320" y="f1321"/>
                    <a:pt x="f1322" y="f1323"/>
                    <a:pt x="f1324" y="f1325"/>
                  </a:cubicBezTo>
                  <a:cubicBezTo>
                    <a:pt x="f1326" y="f1327"/>
                    <a:pt x="f1328" y="f1329"/>
                    <a:pt x="f1330" y="f1331"/>
                  </a:cubicBezTo>
                  <a:cubicBezTo>
                    <a:pt x="f1332" y="f1333"/>
                    <a:pt x="f1334" y="f1335"/>
                    <a:pt x="f1332" y="f1336"/>
                  </a:cubicBezTo>
                  <a:cubicBezTo>
                    <a:pt x="f1330" y="f1276"/>
                    <a:pt x="f1337" y="f1338"/>
                    <a:pt x="f1339" y="f1340"/>
                  </a:cubicBezTo>
                  <a:cubicBezTo>
                    <a:pt x="f1341" y="f1342"/>
                    <a:pt x="f1343" y="f1344"/>
                    <a:pt x="f1345" y="f1346"/>
                  </a:cubicBezTo>
                  <a:cubicBezTo>
                    <a:pt x="f1347" y="f1348"/>
                    <a:pt x="f1349" y="f1350"/>
                    <a:pt x="f1351" y="f1352"/>
                  </a:cubicBezTo>
                  <a:cubicBezTo>
                    <a:pt x="f1353" y="f1354"/>
                    <a:pt x="f1355" y="f1356"/>
                    <a:pt x="f1357" y="f1358"/>
                  </a:cubicBezTo>
                  <a:cubicBezTo>
                    <a:pt x="f1359" y="f1360"/>
                    <a:pt x="f1361" y="f1362"/>
                    <a:pt x="f1363" y="f1364"/>
                  </a:cubicBezTo>
                  <a:cubicBezTo>
                    <a:pt x="f1365" y="f1366"/>
                    <a:pt x="f1367" y="f1368"/>
                    <a:pt x="f1369" y="f1370"/>
                  </a:cubicBezTo>
                  <a:cubicBezTo>
                    <a:pt x="f1371" y="f1372"/>
                    <a:pt x="f1139" y="f1373"/>
                    <a:pt x="f1374" y="f1375"/>
                  </a:cubicBezTo>
                  <a:cubicBezTo>
                    <a:pt x="f1376" y="f1377"/>
                    <a:pt x="f1378" y="f1379"/>
                    <a:pt x="f1380" y="f1381"/>
                  </a:cubicBezTo>
                  <a:cubicBezTo>
                    <a:pt x="f1382" y="f1383"/>
                    <a:pt x="f1384" y="f1385"/>
                    <a:pt x="f1386" y="f1387"/>
                  </a:cubicBezTo>
                  <a:cubicBezTo>
                    <a:pt x="f1388" y="f1389"/>
                    <a:pt x="f1390" y="f1391"/>
                    <a:pt x="f1392" y="f1393"/>
                  </a:cubicBezTo>
                  <a:cubicBezTo>
                    <a:pt x="f1394" y="f1395"/>
                    <a:pt x="f1396" y="f1397"/>
                    <a:pt x="f1398" y="f1399"/>
                  </a:cubicBezTo>
                  <a:cubicBezTo>
                    <a:pt x="f1400" y="f1401"/>
                    <a:pt x="f1402" y="f1403"/>
                    <a:pt x="f1404" y="f1405"/>
                  </a:cubicBezTo>
                  <a:cubicBezTo>
                    <a:pt x="f1406" y="f1407"/>
                    <a:pt x="f1408" y="f1409"/>
                    <a:pt x="f1410" y="f1411"/>
                  </a:cubicBezTo>
                  <a:cubicBezTo>
                    <a:pt x="f1412" y="f1413"/>
                    <a:pt x="f1414" y="f1415"/>
                    <a:pt x="f1416" y="f1417"/>
                  </a:cubicBezTo>
                  <a:cubicBezTo>
                    <a:pt x="f1418" y="f1419"/>
                    <a:pt x="f1420" y="f1421"/>
                    <a:pt x="f1422" y="f1423"/>
                  </a:cubicBezTo>
                  <a:cubicBezTo>
                    <a:pt x="f1424" y="f1425"/>
                    <a:pt x="f1426" y="f1427"/>
                    <a:pt x="f1428" y="f1429"/>
                  </a:cubicBezTo>
                  <a:cubicBezTo>
                    <a:pt x="f839" y="f1430"/>
                    <a:pt x="f1431" y="f1432"/>
                    <a:pt x="f1433" y="f1434"/>
                  </a:cubicBezTo>
                  <a:cubicBezTo>
                    <a:pt x="f1435" y="f1436"/>
                    <a:pt x="f1437" y="f1438"/>
                    <a:pt x="f1439" y="f1440"/>
                  </a:cubicBezTo>
                  <a:cubicBezTo>
                    <a:pt x="f1441" y="f1442"/>
                    <a:pt x="f1443" y="f1444"/>
                    <a:pt x="f1445" y="f1446"/>
                  </a:cubicBezTo>
                  <a:cubicBezTo>
                    <a:pt x="f1447" y="f1448"/>
                    <a:pt x="f1449" y="f1450"/>
                    <a:pt x="f1451" y="f1452"/>
                  </a:cubicBezTo>
                  <a:cubicBezTo>
                    <a:pt x="f1453" y="f1454"/>
                    <a:pt x="f1455" y="f1456"/>
                    <a:pt x="f1457" y="f1458"/>
                  </a:cubicBezTo>
                  <a:cubicBezTo>
                    <a:pt x="f1459" y="f1401"/>
                    <a:pt x="f1460" y="f1461"/>
                    <a:pt x="f1462" y="f1463"/>
                  </a:cubicBezTo>
                  <a:cubicBezTo>
                    <a:pt x="f1464" y="f1465"/>
                    <a:pt x="f1466" y="f1467"/>
                    <a:pt x="f1468" y="f1469"/>
                  </a:cubicBezTo>
                  <a:cubicBezTo>
                    <a:pt x="f1470" y="f1471"/>
                    <a:pt x="f1472" y="f1473"/>
                    <a:pt x="f1474" y="f1475"/>
                  </a:cubicBezTo>
                  <a:cubicBezTo>
                    <a:pt x="f861" y="f1476"/>
                    <a:pt x="f1477" y="f1478"/>
                    <a:pt x="f1479" y="f1480"/>
                  </a:cubicBezTo>
                  <a:cubicBezTo>
                    <a:pt x="f1481" y="f1482"/>
                    <a:pt x="f1483" y="f1484"/>
                    <a:pt x="f1485" y="f1486"/>
                  </a:cubicBezTo>
                  <a:cubicBezTo>
                    <a:pt x="f1487" y="f1488"/>
                    <a:pt x="f1489" y="f1490"/>
                    <a:pt x="f1491" y="f1492"/>
                  </a:cubicBezTo>
                  <a:cubicBezTo>
                    <a:pt x="f1493" y="f1494"/>
                    <a:pt x="f1495" y="f1496"/>
                    <a:pt x="f1497" y="f1498"/>
                  </a:cubicBezTo>
                  <a:cubicBezTo>
                    <a:pt x="f1499" y="f1500"/>
                    <a:pt x="f1501" y="f1502"/>
                    <a:pt x="f1503" y="f1504"/>
                  </a:cubicBezTo>
                  <a:cubicBezTo>
                    <a:pt x="f1505" y="f1506"/>
                    <a:pt x="f1507" y="f1508"/>
                    <a:pt x="f1509" y="f1510"/>
                  </a:cubicBezTo>
                  <a:cubicBezTo>
                    <a:pt x="f1511" y="f1512"/>
                    <a:pt x="f1513" y="f1514"/>
                    <a:pt x="f869" y="f870"/>
                  </a:cubicBezTo>
                  <a:close/>
                  <a:moveTo>
                    <a:pt x="f1515" y="f1516"/>
                  </a:moveTo>
                  <a:cubicBezTo>
                    <a:pt x="f1517" y="f1518"/>
                    <a:pt x="f1519" y="f1520"/>
                    <a:pt x="f1521" y="f1522"/>
                  </a:cubicBezTo>
                  <a:cubicBezTo>
                    <a:pt x="f1523" y="f1524"/>
                    <a:pt x="f1525" y="f1526"/>
                    <a:pt x="f1527" y="f1528"/>
                  </a:cubicBezTo>
                  <a:cubicBezTo>
                    <a:pt x="f1529" y="f1530"/>
                    <a:pt x="f1531" y="f1532"/>
                    <a:pt x="f1533" y="f1534"/>
                  </a:cubicBezTo>
                  <a:cubicBezTo>
                    <a:pt x="f1535" y="f1536"/>
                    <a:pt x="f1537" y="f1538"/>
                    <a:pt x="f1539" y="f1540"/>
                  </a:cubicBezTo>
                  <a:cubicBezTo>
                    <a:pt x="f1541" y="f1542"/>
                    <a:pt x="f1543" y="f1544"/>
                    <a:pt x="f1545" y="f1546"/>
                  </a:cubicBezTo>
                  <a:cubicBezTo>
                    <a:pt x="f1547" y="f1548"/>
                    <a:pt x="f1549" y="f1550"/>
                    <a:pt x="f1551" y="f1552"/>
                  </a:cubicBezTo>
                  <a:cubicBezTo>
                    <a:pt x="f1553" y="f1554"/>
                    <a:pt x="f1555" y="f1556"/>
                    <a:pt x="f1557" y="f1558"/>
                  </a:cubicBezTo>
                  <a:cubicBezTo>
                    <a:pt x="f1559" y="f1560"/>
                    <a:pt x="f1561" y="f1562"/>
                    <a:pt x="f1563" y="f1564"/>
                  </a:cubicBezTo>
                  <a:cubicBezTo>
                    <a:pt x="f1565" y="f1566"/>
                    <a:pt x="f1567" y="f1568"/>
                    <a:pt x="f1569" y="f1570"/>
                  </a:cubicBezTo>
                  <a:cubicBezTo>
                    <a:pt x="f1571" y="f1572"/>
                    <a:pt x="f1573" y="f1574"/>
                    <a:pt x="f1575" y="f1576"/>
                  </a:cubicBezTo>
                  <a:cubicBezTo>
                    <a:pt x="f1577" y="f1578"/>
                    <a:pt x="f1579" y="f1580"/>
                    <a:pt x="f1581" y="f1582"/>
                  </a:cubicBezTo>
                  <a:cubicBezTo>
                    <a:pt x="f1583" y="f1584"/>
                    <a:pt x="f1585" y="f1586"/>
                    <a:pt x="f1587" y="f1588"/>
                  </a:cubicBezTo>
                  <a:cubicBezTo>
                    <a:pt x="f1589" y="f1590"/>
                    <a:pt x="f1591" y="f1592"/>
                    <a:pt x="f1593" y="f1594"/>
                  </a:cubicBezTo>
                  <a:cubicBezTo>
                    <a:pt x="f1595" y="f1596"/>
                    <a:pt x="f1597" y="f1598"/>
                    <a:pt x="f1599" y="f1600"/>
                  </a:cubicBezTo>
                  <a:cubicBezTo>
                    <a:pt x="f1601" y="f1602"/>
                    <a:pt x="f1416" y="f1603"/>
                    <a:pt x="f1604" y="f1605"/>
                  </a:cubicBezTo>
                  <a:cubicBezTo>
                    <a:pt x="f1606" y="f1607"/>
                    <a:pt x="f1608" y="f1609"/>
                    <a:pt x="f1610" y="f1611"/>
                  </a:cubicBezTo>
                  <a:cubicBezTo>
                    <a:pt x="f1612" y="f1613"/>
                    <a:pt x="f1614" y="f1615"/>
                    <a:pt x="f1616" y="f1617"/>
                  </a:cubicBezTo>
                  <a:cubicBezTo>
                    <a:pt x="f1618" y="f1619"/>
                    <a:pt x="f1620" y="f1621"/>
                    <a:pt x="f1622" y="f1623"/>
                  </a:cubicBezTo>
                  <a:cubicBezTo>
                    <a:pt x="f1624" y="f1625"/>
                    <a:pt x="f1626" y="f1627"/>
                    <a:pt x="f1628" y="f1629"/>
                  </a:cubicBezTo>
                  <a:cubicBezTo>
                    <a:pt x="f1630" y="f1631"/>
                    <a:pt x="f1632" y="f1633"/>
                    <a:pt x="f1634" y="f1635"/>
                  </a:cubicBezTo>
                  <a:cubicBezTo>
                    <a:pt x="f1636" y="f1637"/>
                    <a:pt x="f1638" y="f1639"/>
                    <a:pt x="f1640" y="f1641"/>
                  </a:cubicBezTo>
                  <a:cubicBezTo>
                    <a:pt x="f1642" y="f1643"/>
                    <a:pt x="f1644" y="f1645"/>
                    <a:pt x="f1646" y="f1647"/>
                  </a:cubicBezTo>
                  <a:cubicBezTo>
                    <a:pt x="f1648" y="f1649"/>
                    <a:pt x="f1650" y="f1651"/>
                    <a:pt x="f1652" y="f1653"/>
                  </a:cubicBezTo>
                  <a:cubicBezTo>
                    <a:pt x="f1654" y="f1655"/>
                    <a:pt x="f1656" y="f1657"/>
                    <a:pt x="f1658" y="f1659"/>
                  </a:cubicBezTo>
                  <a:cubicBezTo>
                    <a:pt x="f1660" y="f1661"/>
                    <a:pt x="f1662" y="f1663"/>
                    <a:pt x="f1664" y="f1665"/>
                  </a:cubicBezTo>
                  <a:cubicBezTo>
                    <a:pt x="f1666" y="f1667"/>
                    <a:pt x="f1668" y="f1669"/>
                    <a:pt x="f1670" y="f1671"/>
                  </a:cubicBezTo>
                  <a:cubicBezTo>
                    <a:pt x="f1672" y="f1673"/>
                    <a:pt x="f1674" y="f1675"/>
                    <a:pt x="f1676" y="f1677"/>
                  </a:cubicBezTo>
                  <a:cubicBezTo>
                    <a:pt x="f1678" y="f1679"/>
                    <a:pt x="f1680" y="f1681"/>
                    <a:pt x="f1682" y="f1683"/>
                  </a:cubicBezTo>
                  <a:cubicBezTo>
                    <a:pt x="f1684" y="f1685"/>
                    <a:pt x="f1686" y="f1687"/>
                    <a:pt x="f1688" y="f1689"/>
                  </a:cubicBezTo>
                  <a:cubicBezTo>
                    <a:pt x="f1690" y="f1691"/>
                    <a:pt x="f1692" y="f1693"/>
                    <a:pt x="f1694" y="f1695"/>
                  </a:cubicBezTo>
                  <a:cubicBezTo>
                    <a:pt x="f1696" y="f1697"/>
                    <a:pt x="f1698" y="f1699"/>
                    <a:pt x="f1700" y="f1701"/>
                  </a:cubicBezTo>
                  <a:cubicBezTo>
                    <a:pt x="f1702" y="f1703"/>
                    <a:pt x="f1704" y="f1705"/>
                    <a:pt x="f1706" y="f1707"/>
                  </a:cubicBezTo>
                  <a:cubicBezTo>
                    <a:pt x="f1708" y="f1709"/>
                    <a:pt x="f1710" y="f1711"/>
                    <a:pt x="f1712" y="f1713"/>
                  </a:cubicBezTo>
                  <a:cubicBezTo>
                    <a:pt x="f1714" y="f1715"/>
                    <a:pt x="f1716" y="f1717"/>
                    <a:pt x="f1718" y="f1719"/>
                  </a:cubicBezTo>
                  <a:cubicBezTo>
                    <a:pt x="f1720" y="f1721"/>
                    <a:pt x="f1722" y="f1723"/>
                    <a:pt x="f1724" y="f1725"/>
                  </a:cubicBezTo>
                  <a:cubicBezTo>
                    <a:pt x="f1726" y="f1727"/>
                    <a:pt x="f1728" y="f1729"/>
                    <a:pt x="f1730" y="f1731"/>
                  </a:cubicBezTo>
                  <a:cubicBezTo>
                    <a:pt x="f1732" y="f1733"/>
                    <a:pt x="f1734" y="f1735"/>
                    <a:pt x="f1736" y="f1737"/>
                  </a:cubicBezTo>
                  <a:cubicBezTo>
                    <a:pt x="f1738" y="f1739"/>
                    <a:pt x="f1740" y="f1741"/>
                    <a:pt x="f1742" y="f1743"/>
                  </a:cubicBezTo>
                  <a:cubicBezTo>
                    <a:pt x="f1744" y="f1745"/>
                    <a:pt x="f1746" y="f1747"/>
                    <a:pt x="f1748" y="f1749"/>
                  </a:cubicBezTo>
                  <a:cubicBezTo>
                    <a:pt x="f1750" y="f1751"/>
                    <a:pt x="f1752" y="f1753"/>
                    <a:pt x="f1754" y="f1755"/>
                  </a:cubicBezTo>
                  <a:cubicBezTo>
                    <a:pt x="f1756" y="f1757"/>
                    <a:pt x="f1758" y="f1759"/>
                    <a:pt x="f1760" y="f1761"/>
                  </a:cubicBezTo>
                  <a:cubicBezTo>
                    <a:pt x="f1762" y="f1763"/>
                    <a:pt x="f1764" y="f1765"/>
                    <a:pt x="f1766" y="f1767"/>
                  </a:cubicBezTo>
                  <a:cubicBezTo>
                    <a:pt x="f1768" y="f1769"/>
                    <a:pt x="f1770" y="f1771"/>
                    <a:pt x="f1772" y="f1773"/>
                  </a:cubicBezTo>
                  <a:cubicBezTo>
                    <a:pt x="f1774" y="f1775"/>
                    <a:pt x="f1776" y="f1777"/>
                    <a:pt x="f1778" y="f1779"/>
                  </a:cubicBezTo>
                  <a:cubicBezTo>
                    <a:pt x="f1780" y="f1781"/>
                    <a:pt x="f1782" y="f1783"/>
                    <a:pt x="f1784" y="f1785"/>
                  </a:cubicBezTo>
                  <a:cubicBezTo>
                    <a:pt x="f1786" y="f1787"/>
                    <a:pt x="f1788" y="f1789"/>
                    <a:pt x="f1790" y="f1791"/>
                  </a:cubicBezTo>
                  <a:cubicBezTo>
                    <a:pt x="f1792" y="f1793"/>
                    <a:pt x="f1794" y="f1795"/>
                    <a:pt x="f1796" y="f1797"/>
                  </a:cubicBezTo>
                  <a:cubicBezTo>
                    <a:pt x="f1798" y="f1799"/>
                    <a:pt x="f1800" y="f1801"/>
                    <a:pt x="f1802" y="f1803"/>
                  </a:cubicBezTo>
                  <a:cubicBezTo>
                    <a:pt x="f1804" y="f1805"/>
                    <a:pt x="f1806" y="f1807"/>
                    <a:pt x="f1808" y="f1809"/>
                  </a:cubicBezTo>
                  <a:cubicBezTo>
                    <a:pt x="f1810" y="f1811"/>
                    <a:pt x="f1812" y="f1558"/>
                    <a:pt x="f1813" y="f1814"/>
                  </a:cubicBezTo>
                  <a:cubicBezTo>
                    <a:pt x="f1815" y="f1816"/>
                    <a:pt x="f1817" y="f1818"/>
                    <a:pt x="f1515" y="f1516"/>
                  </a:cubicBezTo>
                  <a:close/>
                  <a:moveTo>
                    <a:pt x="f1819" y="f1820"/>
                  </a:moveTo>
                  <a:cubicBezTo>
                    <a:pt x="f1821" y="f1822"/>
                    <a:pt x="f1823" y="f1824"/>
                    <a:pt x="f1825" y="f1826"/>
                  </a:cubicBezTo>
                  <a:cubicBezTo>
                    <a:pt x="f1827" y="f1828"/>
                    <a:pt x="f1829" y="f1830"/>
                    <a:pt x="f1831" y="f1832"/>
                  </a:cubicBezTo>
                  <a:cubicBezTo>
                    <a:pt x="f1833" y="f1834"/>
                    <a:pt x="f1835" y="f1836"/>
                    <a:pt x="f1837" y="f1838"/>
                  </a:cubicBezTo>
                  <a:cubicBezTo>
                    <a:pt x="f1839" y="f1840"/>
                    <a:pt x="f1841" y="f1842"/>
                    <a:pt x="f1843" y="f1844"/>
                  </a:cubicBezTo>
                  <a:cubicBezTo>
                    <a:pt x="f1845" y="f1846"/>
                    <a:pt x="f1847" y="f1848"/>
                    <a:pt x="f1121" y="f1849"/>
                  </a:cubicBezTo>
                  <a:cubicBezTo>
                    <a:pt x="f1850" y="f1851"/>
                    <a:pt x="f1852" y="f1853"/>
                    <a:pt x="f1854" y="f1855"/>
                  </a:cubicBezTo>
                  <a:cubicBezTo>
                    <a:pt x="f1856" y="f1857"/>
                    <a:pt x="f1858" y="f1859"/>
                    <a:pt x="f1860" y="f1861"/>
                  </a:cubicBezTo>
                  <a:cubicBezTo>
                    <a:pt x="f1862" y="f1863"/>
                    <a:pt x="f1864" y="f1865"/>
                    <a:pt x="f1866" y="f1867"/>
                  </a:cubicBezTo>
                  <a:cubicBezTo>
                    <a:pt x="f1868" y="f1366"/>
                    <a:pt x="f1869" y="f1870"/>
                    <a:pt x="f1871" y="f1872"/>
                  </a:cubicBezTo>
                  <a:cubicBezTo>
                    <a:pt x="f1873" y="f1874"/>
                    <a:pt x="f1875" y="f1876"/>
                    <a:pt x="f1877" y="f1878"/>
                  </a:cubicBezTo>
                  <a:cubicBezTo>
                    <a:pt x="f1879" y="f1880"/>
                    <a:pt x="f1881" y="f1882"/>
                    <a:pt x="f1883" y="f1884"/>
                  </a:cubicBezTo>
                  <a:cubicBezTo>
                    <a:pt x="f1885" y="f1886"/>
                    <a:pt x="f1887" y="f1888"/>
                    <a:pt x="f1889" y="f1290"/>
                  </a:cubicBezTo>
                  <a:cubicBezTo>
                    <a:pt x="f1890" y="f1891"/>
                    <a:pt x="f1892" y="f1893"/>
                    <a:pt x="f1894" y="f1895"/>
                  </a:cubicBezTo>
                  <a:cubicBezTo>
                    <a:pt x="f1896" y="f1897"/>
                    <a:pt x="f1890" y="f1898"/>
                    <a:pt x="f1899" y="f1900"/>
                  </a:cubicBezTo>
                  <a:cubicBezTo>
                    <a:pt x="f1901" y="f1902"/>
                    <a:pt x="f1903" y="f1904"/>
                    <a:pt x="f1905" y="f1906"/>
                  </a:cubicBezTo>
                  <a:cubicBezTo>
                    <a:pt x="f1907" y="f1908"/>
                    <a:pt x="f1909" y="f1910"/>
                    <a:pt x="f1911" y="f1912"/>
                  </a:cubicBezTo>
                  <a:cubicBezTo>
                    <a:pt x="f1913" y="f1914"/>
                    <a:pt x="f1915" y="f1916"/>
                    <a:pt x="f1917" y="f1918"/>
                  </a:cubicBezTo>
                  <a:cubicBezTo>
                    <a:pt x="f1919" y="f1920"/>
                    <a:pt x="f1921" y="f1922"/>
                    <a:pt x="f1923" y="f1924"/>
                  </a:cubicBezTo>
                  <a:cubicBezTo>
                    <a:pt x="f1925" y="f1926"/>
                    <a:pt x="f1927" y="f1928"/>
                    <a:pt x="f1929" y="f1930"/>
                  </a:cubicBezTo>
                  <a:cubicBezTo>
                    <a:pt x="f1931" y="f1932"/>
                    <a:pt x="f1933" y="f1934"/>
                    <a:pt x="f1935" y="f1936"/>
                  </a:cubicBezTo>
                  <a:cubicBezTo>
                    <a:pt x="f1937" y="f1938"/>
                    <a:pt x="f1939" y="f1940"/>
                    <a:pt x="f1941" y="f1942"/>
                  </a:cubicBezTo>
                  <a:cubicBezTo>
                    <a:pt x="f1943" y="f1944"/>
                    <a:pt x="f1945" y="f1946"/>
                    <a:pt x="f1819" y="f1820"/>
                  </a:cubicBezTo>
                  <a:close/>
                  <a:moveTo>
                    <a:pt x="f1947" y="f1948"/>
                  </a:moveTo>
                  <a:cubicBezTo>
                    <a:pt x="f1949" y="f1950"/>
                    <a:pt x="f1951" y="f1952"/>
                    <a:pt x="f1953" y="f1954"/>
                  </a:cubicBezTo>
                  <a:cubicBezTo>
                    <a:pt x="f1955" y="f1956"/>
                    <a:pt x="f1957" y="f1958"/>
                    <a:pt x="f1959" y="f1960"/>
                  </a:cubicBezTo>
                  <a:cubicBezTo>
                    <a:pt x="f1961" y="f1962"/>
                    <a:pt x="f1963" y="f1964"/>
                    <a:pt x="f1965" y="f1966"/>
                  </a:cubicBezTo>
                  <a:cubicBezTo>
                    <a:pt x="f1967" y="f1968"/>
                    <a:pt x="f1969" y="f1970"/>
                    <a:pt x="f1971" y="f1972"/>
                  </a:cubicBezTo>
                  <a:cubicBezTo>
                    <a:pt x="f1973" y="f1974"/>
                    <a:pt x="f1975" y="f1976"/>
                    <a:pt x="f1977" y="f1978"/>
                  </a:cubicBezTo>
                  <a:cubicBezTo>
                    <a:pt x="f1979" y="f1980"/>
                    <a:pt x="f1981" y="f1982"/>
                    <a:pt x="f877" y="f1983"/>
                  </a:cubicBezTo>
                  <a:cubicBezTo>
                    <a:pt x="f1984" y="f1985"/>
                    <a:pt x="f1986" y="f1987"/>
                    <a:pt x="f1988" y="f1989"/>
                  </a:cubicBezTo>
                  <a:cubicBezTo>
                    <a:pt x="f1990" y="f1991"/>
                    <a:pt x="f1992" y="f1993"/>
                    <a:pt x="f1994" y="f1995"/>
                  </a:cubicBezTo>
                  <a:cubicBezTo>
                    <a:pt x="f1996" y="f1997"/>
                    <a:pt x="f1998" y="f1999"/>
                    <a:pt x="f2000" y="f2001"/>
                  </a:cubicBezTo>
                  <a:cubicBezTo>
                    <a:pt x="f2002" y="f2003"/>
                    <a:pt x="f2004" y="f2005"/>
                    <a:pt x="f2006" y="f2007"/>
                  </a:cubicBezTo>
                  <a:cubicBezTo>
                    <a:pt x="f2008" y="f2009"/>
                    <a:pt x="f2010" y="f2011"/>
                    <a:pt x="f2012" y="f2013"/>
                  </a:cubicBezTo>
                  <a:cubicBezTo>
                    <a:pt x="f2014" y="f2015"/>
                    <a:pt x="f2016" y="f2017"/>
                    <a:pt x="f2018" y="f2019"/>
                  </a:cubicBezTo>
                  <a:cubicBezTo>
                    <a:pt x="f2020" y="f2021"/>
                    <a:pt x="f2022" y="f2023"/>
                    <a:pt x="f2024" y="f2025"/>
                  </a:cubicBezTo>
                  <a:cubicBezTo>
                    <a:pt x="f2026" y="f2027"/>
                    <a:pt x="f2028" y="f2029"/>
                    <a:pt x="f2030" y="f2031"/>
                  </a:cubicBezTo>
                  <a:cubicBezTo>
                    <a:pt x="f2032" y="f2033"/>
                    <a:pt x="f2034" y="f2035"/>
                    <a:pt x="f2036" y="f2037"/>
                  </a:cubicBezTo>
                  <a:cubicBezTo>
                    <a:pt x="f2038" y="f2039"/>
                    <a:pt x="f2040" y="f2041"/>
                    <a:pt x="f2042" y="f2043"/>
                  </a:cubicBezTo>
                  <a:cubicBezTo>
                    <a:pt x="f2044" y="f2045"/>
                    <a:pt x="f2046" y="f2047"/>
                    <a:pt x="f1947" y="f1948"/>
                  </a:cubicBezTo>
                  <a:close/>
                  <a:moveTo>
                    <a:pt x="f2048" y="f2049"/>
                  </a:moveTo>
                  <a:cubicBezTo>
                    <a:pt x="f2050" y="f2051"/>
                    <a:pt x="f2052" y="f2053"/>
                    <a:pt x="f2054" y="f2055"/>
                  </a:cubicBezTo>
                  <a:cubicBezTo>
                    <a:pt x="f2056" y="f2057"/>
                    <a:pt x="f2058" y="f2059"/>
                    <a:pt x="f2060" y="f2061"/>
                  </a:cubicBezTo>
                  <a:cubicBezTo>
                    <a:pt x="f2062" y="f2063"/>
                    <a:pt x="f2064" y="f2065"/>
                    <a:pt x="f2066" y="f2067"/>
                  </a:cubicBezTo>
                  <a:cubicBezTo>
                    <a:pt x="f2068" y="f2069"/>
                    <a:pt x="f2070" y="f2071"/>
                    <a:pt x="f2072" y="f2073"/>
                  </a:cubicBezTo>
                  <a:cubicBezTo>
                    <a:pt x="f2074" y="f2075"/>
                    <a:pt x="f2076" y="f2077"/>
                    <a:pt x="f2078" y="f2079"/>
                  </a:cubicBezTo>
                  <a:cubicBezTo>
                    <a:pt x="f2080" y="f2081"/>
                    <a:pt x="f2082" y="f2083"/>
                    <a:pt x="f2084" y="f2085"/>
                  </a:cubicBezTo>
                  <a:cubicBezTo>
                    <a:pt x="f2086" y="f2087"/>
                    <a:pt x="f2088" y="f2089"/>
                    <a:pt x="f2090" y="f2091"/>
                  </a:cubicBezTo>
                  <a:cubicBezTo>
                    <a:pt x="f2092" y="f2093"/>
                    <a:pt x="f2094" y="f2095"/>
                    <a:pt x="f2096" y="f2097"/>
                  </a:cubicBezTo>
                  <a:cubicBezTo>
                    <a:pt x="f2098" y="f2099"/>
                    <a:pt x="f2100" y="f2101"/>
                    <a:pt x="f2102" y="f2103"/>
                  </a:cubicBezTo>
                  <a:cubicBezTo>
                    <a:pt x="f2104" y="f2105"/>
                    <a:pt x="f2106" y="f2107"/>
                    <a:pt x="f2108" y="f2109"/>
                  </a:cubicBezTo>
                  <a:cubicBezTo>
                    <a:pt x="f2110" y="f2111"/>
                    <a:pt x="f2112" y="f2113"/>
                    <a:pt x="f2114" y="f2115"/>
                  </a:cubicBezTo>
                  <a:cubicBezTo>
                    <a:pt x="f2116" y="f2117"/>
                    <a:pt x="f2118" y="f2119"/>
                    <a:pt x="f2120" y="f2121"/>
                  </a:cubicBezTo>
                  <a:cubicBezTo>
                    <a:pt x="f2122" y="f2123"/>
                    <a:pt x="f2124" y="f2125"/>
                    <a:pt x="f2126" y="f2127"/>
                  </a:cubicBezTo>
                  <a:cubicBezTo>
                    <a:pt x="f2128" y="f2129"/>
                    <a:pt x="f2130" y="f2131"/>
                    <a:pt x="f2132" y="f2133"/>
                  </a:cubicBezTo>
                  <a:cubicBezTo>
                    <a:pt x="f2134" y="f2135"/>
                    <a:pt x="f2136" y="f994"/>
                    <a:pt x="f2137" y="f2138"/>
                  </a:cubicBezTo>
                  <a:cubicBezTo>
                    <a:pt x="f2139" y="f2140"/>
                    <a:pt x="f2141" y="f2142"/>
                    <a:pt x="f2143" y="f2144"/>
                  </a:cubicBezTo>
                  <a:cubicBezTo>
                    <a:pt x="f2145" y="f2146"/>
                    <a:pt x="f2147" y="f2148"/>
                    <a:pt x="f2149" y="f2150"/>
                  </a:cubicBezTo>
                  <a:cubicBezTo>
                    <a:pt x="f2151" y="f2152"/>
                    <a:pt x="f2153" y="f2154"/>
                    <a:pt x="f2155" y="f2156"/>
                  </a:cubicBezTo>
                  <a:cubicBezTo>
                    <a:pt x="f2157" y="f2158"/>
                    <a:pt x="f2159" y="f2160"/>
                    <a:pt x="f2161" y="f2162"/>
                  </a:cubicBezTo>
                  <a:cubicBezTo>
                    <a:pt x="f2163" y="f2164"/>
                    <a:pt x="f2165" y="f2166"/>
                    <a:pt x="f2167" y="f2168"/>
                  </a:cubicBezTo>
                  <a:cubicBezTo>
                    <a:pt x="f2169" y="f2170"/>
                    <a:pt x="f2171" y="f2172"/>
                    <a:pt x="f2173" y="f2174"/>
                  </a:cubicBezTo>
                  <a:cubicBezTo>
                    <a:pt x="f2175" y="f2176"/>
                    <a:pt x="f2177" y="f2178"/>
                    <a:pt x="f2179" y="f2180"/>
                  </a:cubicBezTo>
                  <a:cubicBezTo>
                    <a:pt x="f2181" y="f2182"/>
                    <a:pt x="f2183" y="f2184"/>
                    <a:pt x="f2048" y="f2049"/>
                  </a:cubicBezTo>
                  <a:close/>
                  <a:moveTo>
                    <a:pt x="f2185" y="f2186"/>
                  </a:moveTo>
                  <a:cubicBezTo>
                    <a:pt x="f2187" y="f2188"/>
                    <a:pt x="f2189" y="f2190"/>
                    <a:pt x="f2191" y="f2192"/>
                  </a:cubicBezTo>
                  <a:cubicBezTo>
                    <a:pt x="f2193" y="f2194"/>
                    <a:pt x="f2195" y="f2196"/>
                    <a:pt x="f2197" y="f2198"/>
                  </a:cubicBezTo>
                  <a:cubicBezTo>
                    <a:pt x="f2199" y="f2200"/>
                    <a:pt x="f2201" y="f2202"/>
                    <a:pt x="f2203" y="f1725"/>
                  </a:cubicBezTo>
                  <a:cubicBezTo>
                    <a:pt x="f2204" y="f2205"/>
                    <a:pt x="f2206" y="f2207"/>
                    <a:pt x="f2208" y="f2209"/>
                  </a:cubicBezTo>
                  <a:cubicBezTo>
                    <a:pt x="f2210" y="f2211"/>
                    <a:pt x="f2212" y="f2213"/>
                    <a:pt x="f2214" y="f2215"/>
                  </a:cubicBezTo>
                  <a:cubicBezTo>
                    <a:pt x="f2216" y="f2217"/>
                    <a:pt x="f2218" y="f2219"/>
                    <a:pt x="f2220" y="f2221"/>
                  </a:cubicBezTo>
                  <a:cubicBezTo>
                    <a:pt x="f2222" y="f2223"/>
                    <a:pt x="f2224" y="f2225"/>
                    <a:pt x="f2226" y="f2227"/>
                  </a:cubicBezTo>
                  <a:cubicBezTo>
                    <a:pt x="f2228" y="f2229"/>
                    <a:pt x="f2230" y="f2231"/>
                    <a:pt x="f2232" y="f2233"/>
                  </a:cubicBezTo>
                  <a:cubicBezTo>
                    <a:pt x="f2234" y="f2235"/>
                    <a:pt x="f2236" y="f2237"/>
                    <a:pt x="f2238" y="f2239"/>
                  </a:cubicBezTo>
                  <a:cubicBezTo>
                    <a:pt x="f2240" y="f2241"/>
                    <a:pt x="f2242" y="f2243"/>
                    <a:pt x="f2244" y="f1114"/>
                  </a:cubicBezTo>
                  <a:cubicBezTo>
                    <a:pt x="f2245" y="f2246"/>
                    <a:pt x="f2247" y="f2248"/>
                    <a:pt x="f2249" y="f2250"/>
                  </a:cubicBezTo>
                  <a:cubicBezTo>
                    <a:pt x="f2251" y="f2252"/>
                    <a:pt x="f2253" y="f2254"/>
                    <a:pt x="f2255" y="f2256"/>
                  </a:cubicBezTo>
                  <a:cubicBezTo>
                    <a:pt x="f2257" y="f2258"/>
                    <a:pt x="f2259" y="f2260"/>
                    <a:pt x="f2261" y="f2262"/>
                  </a:cubicBezTo>
                  <a:cubicBezTo>
                    <a:pt x="f2263" y="f2264"/>
                    <a:pt x="f2265" y="f460"/>
                    <a:pt x="f2266" y="f2267"/>
                  </a:cubicBezTo>
                  <a:cubicBezTo>
                    <a:pt x="f2268" y="f2269"/>
                    <a:pt x="f2270" y="f2271"/>
                    <a:pt x="f2272" y="f2273"/>
                  </a:cubicBezTo>
                  <a:cubicBezTo>
                    <a:pt x="f2274" y="f2275"/>
                    <a:pt x="f2276" y="f2277"/>
                    <a:pt x="f2278" y="f2279"/>
                  </a:cubicBezTo>
                  <a:cubicBezTo>
                    <a:pt x="f2280" y="f2281"/>
                    <a:pt x="f2282" y="f2283"/>
                    <a:pt x="f2284" y="f2285"/>
                  </a:cubicBezTo>
                  <a:cubicBezTo>
                    <a:pt x="f2286" y="f2287"/>
                    <a:pt x="f2288" y="f2289"/>
                    <a:pt x="f2290" y="f2291"/>
                  </a:cubicBezTo>
                  <a:cubicBezTo>
                    <a:pt x="f2292" y="f2293"/>
                    <a:pt x="f2294" y="f2295"/>
                    <a:pt x="f2296" y="f2297"/>
                  </a:cubicBezTo>
                  <a:cubicBezTo>
                    <a:pt x="f2298" y="f2299"/>
                    <a:pt x="f2300" y="f2301"/>
                    <a:pt x="f2302" y="f2303"/>
                  </a:cubicBezTo>
                  <a:cubicBezTo>
                    <a:pt x="f2304" y="f2305"/>
                    <a:pt x="f857" y="f2306"/>
                    <a:pt x="f2307" y="f2308"/>
                  </a:cubicBezTo>
                  <a:cubicBezTo>
                    <a:pt x="f2309" y="f2310"/>
                    <a:pt x="f2311" y="f2312"/>
                    <a:pt x="f2313" y="f2314"/>
                  </a:cubicBezTo>
                  <a:cubicBezTo>
                    <a:pt x="f2315" y="f2316"/>
                    <a:pt x="f2317" y="f2318"/>
                    <a:pt x="f2319" y="f2320"/>
                  </a:cubicBezTo>
                  <a:cubicBezTo>
                    <a:pt x="f2321" y="f2322"/>
                    <a:pt x="f2323" y="f2324"/>
                    <a:pt x="f2325" y="f2326"/>
                  </a:cubicBezTo>
                  <a:cubicBezTo>
                    <a:pt x="f2327" y="f2328"/>
                    <a:pt x="f2329" y="f2330"/>
                    <a:pt x="f2331" y="f2332"/>
                  </a:cubicBezTo>
                  <a:cubicBezTo>
                    <a:pt x="f2333" y="f2334"/>
                    <a:pt x="f2335" y="f2336"/>
                    <a:pt x="f2337" y="f2338"/>
                  </a:cubicBezTo>
                  <a:cubicBezTo>
                    <a:pt x="f2339" y="f2340"/>
                    <a:pt x="f2341" y="f2342"/>
                    <a:pt x="f2343" y="f2344"/>
                  </a:cubicBezTo>
                  <a:cubicBezTo>
                    <a:pt x="f2345" y="f2346"/>
                    <a:pt x="f2347" y="f2348"/>
                    <a:pt x="f2185" y="f2186"/>
                  </a:cubicBezTo>
                  <a:close/>
                  <a:moveTo>
                    <a:pt x="f2349" y="f2350"/>
                  </a:moveTo>
                  <a:cubicBezTo>
                    <a:pt x="f2351" y="f2352"/>
                    <a:pt x="f2353" y="f2354"/>
                    <a:pt x="f2355" y="f2356"/>
                  </a:cubicBezTo>
                  <a:cubicBezTo>
                    <a:pt x="f2357" y="f2358"/>
                    <a:pt x="f2359" y="f1230"/>
                    <a:pt x="f2360" y="f2361"/>
                  </a:cubicBezTo>
                  <a:cubicBezTo>
                    <a:pt x="f2362" y="f2363"/>
                    <a:pt x="f2364" y="f2365"/>
                    <a:pt x="f2366" y="f2367"/>
                  </a:cubicBezTo>
                  <a:cubicBezTo>
                    <a:pt x="f2368" y="f2369"/>
                    <a:pt x="f2370" y="f2371"/>
                    <a:pt x="f2372" y="f2373"/>
                  </a:cubicBezTo>
                  <a:cubicBezTo>
                    <a:pt x="f2374" y="f2375"/>
                    <a:pt x="f2376" y="f2377"/>
                    <a:pt x="f2378" y="f2379"/>
                  </a:cubicBezTo>
                  <a:cubicBezTo>
                    <a:pt x="f2380" y="f2381"/>
                    <a:pt x="f2382" y="f2383"/>
                    <a:pt x="f2384" y="f2385"/>
                  </a:cubicBezTo>
                  <a:cubicBezTo>
                    <a:pt x="f2386" y="f2387"/>
                    <a:pt x="f2388" y="f2389"/>
                    <a:pt x="f2390" y="f2391"/>
                  </a:cubicBezTo>
                  <a:cubicBezTo>
                    <a:pt x="f2392" y="f2393"/>
                    <a:pt x="f2394" y="f2395"/>
                    <a:pt x="f2396" y="f2397"/>
                  </a:cubicBezTo>
                  <a:cubicBezTo>
                    <a:pt x="f2398" y="f2399"/>
                    <a:pt x="f2400" y="f2401"/>
                    <a:pt x="f2402" y="f2403"/>
                  </a:cubicBezTo>
                  <a:cubicBezTo>
                    <a:pt x="f2404" y="f2405"/>
                    <a:pt x="f2406" y="f2407"/>
                    <a:pt x="f2408" y="f2409"/>
                  </a:cubicBezTo>
                  <a:cubicBezTo>
                    <a:pt x="f2410" y="f2411"/>
                    <a:pt x="f2412" y="f2413"/>
                    <a:pt x="f2414" y="f2415"/>
                  </a:cubicBezTo>
                  <a:cubicBezTo>
                    <a:pt x="f2416" y="f2417"/>
                    <a:pt x="f2418" y="f2419"/>
                    <a:pt x="f2420" y="f2421"/>
                  </a:cubicBezTo>
                  <a:cubicBezTo>
                    <a:pt x="f2422" y="f2423"/>
                    <a:pt x="f2424" y="f2425"/>
                    <a:pt x="f2426" y="f2427"/>
                  </a:cubicBezTo>
                  <a:cubicBezTo>
                    <a:pt x="f2428" y="f2429"/>
                    <a:pt x="f2430" y="f2431"/>
                    <a:pt x="f2349" y="f2350"/>
                  </a:cubicBezTo>
                  <a:close/>
                  <a:moveTo>
                    <a:pt x="f2432" y="f2433"/>
                  </a:moveTo>
                  <a:cubicBezTo>
                    <a:pt x="f2434" y="f2435"/>
                    <a:pt x="f2436" y="f2437"/>
                    <a:pt x="f2438" y="f2439"/>
                  </a:cubicBezTo>
                  <a:cubicBezTo>
                    <a:pt x="f2440" y="f2441"/>
                    <a:pt x="f2442" y="f2443"/>
                    <a:pt x="f2444" y="f2445"/>
                  </a:cubicBezTo>
                  <a:cubicBezTo>
                    <a:pt x="f2446" y="f2447"/>
                    <a:pt x="f2448" y="f2449"/>
                    <a:pt x="f2450" y="f2451"/>
                  </a:cubicBezTo>
                  <a:cubicBezTo>
                    <a:pt x="f2452" y="f2453"/>
                    <a:pt x="f2454" y="f2455"/>
                    <a:pt x="f2456" y="f2457"/>
                  </a:cubicBezTo>
                  <a:cubicBezTo>
                    <a:pt x="f2458" y="f2459"/>
                    <a:pt x="f2460" y="f2461"/>
                    <a:pt x="f2462" y="f2463"/>
                  </a:cubicBezTo>
                  <a:cubicBezTo>
                    <a:pt x="f2464" y="f2465"/>
                    <a:pt x="f2466" y="f2467"/>
                    <a:pt x="f2468" y="f2469"/>
                  </a:cubicBezTo>
                  <a:cubicBezTo>
                    <a:pt x="f2470" y="f2471"/>
                    <a:pt x="f2472" y="f2473"/>
                    <a:pt x="f2474" y="f2475"/>
                  </a:cubicBezTo>
                  <a:cubicBezTo>
                    <a:pt x="f2476" y="f2477"/>
                    <a:pt x="f2478" y="f2479"/>
                    <a:pt x="f2480" y="f2481"/>
                  </a:cubicBezTo>
                  <a:cubicBezTo>
                    <a:pt x="f2482" y="f2483"/>
                    <a:pt x="f2484" y="f2485"/>
                    <a:pt x="f2486" y="f2487"/>
                  </a:cubicBezTo>
                  <a:cubicBezTo>
                    <a:pt x="f2488" y="f2489"/>
                    <a:pt x="f2490" y="f2491"/>
                    <a:pt x="f2492" y="f2493"/>
                  </a:cubicBezTo>
                  <a:cubicBezTo>
                    <a:pt x="f2494" y="f2495"/>
                    <a:pt x="f2496" y="f2497"/>
                    <a:pt x="f2498" y="f2499"/>
                  </a:cubicBezTo>
                  <a:cubicBezTo>
                    <a:pt x="f2500" y="f2501"/>
                    <a:pt x="f2502" y="f2503"/>
                    <a:pt x="f2504" y="f2505"/>
                  </a:cubicBezTo>
                  <a:cubicBezTo>
                    <a:pt x="f2506" y="f2507"/>
                    <a:pt x="f2508" y="f2509"/>
                    <a:pt x="f2510" y="f2511"/>
                  </a:cubicBezTo>
                  <a:cubicBezTo>
                    <a:pt x="f2512" y="f2513"/>
                    <a:pt x="f2514" y="f2515"/>
                    <a:pt x="f2516" y="f2517"/>
                  </a:cubicBezTo>
                  <a:cubicBezTo>
                    <a:pt x="f2518" y="f2519"/>
                    <a:pt x="f2520" y="f2521"/>
                    <a:pt x="f2522" y="f2523"/>
                  </a:cubicBezTo>
                  <a:cubicBezTo>
                    <a:pt x="f2524" y="f2525"/>
                    <a:pt x="f2526" y="f2527"/>
                    <a:pt x="f2528" y="f2529"/>
                  </a:cubicBezTo>
                  <a:cubicBezTo>
                    <a:pt x="f2530" y="f2531"/>
                    <a:pt x="f2532" y="f2533"/>
                    <a:pt x="f2534" y="f2535"/>
                  </a:cubicBezTo>
                  <a:cubicBezTo>
                    <a:pt x="f2536" y="f2537"/>
                    <a:pt x="f2538" y="f2539"/>
                    <a:pt x="f2540" y="f2541"/>
                  </a:cubicBezTo>
                  <a:cubicBezTo>
                    <a:pt x="f2542" y="f2543"/>
                    <a:pt x="f2544" y="f2545"/>
                    <a:pt x="f2546" y="f2547"/>
                  </a:cubicBezTo>
                  <a:cubicBezTo>
                    <a:pt x="f2548" y="f2549"/>
                    <a:pt x="f2550" y="f2551"/>
                    <a:pt x="f2552" y="f2553"/>
                  </a:cubicBezTo>
                  <a:cubicBezTo>
                    <a:pt x="f2554" y="f2555"/>
                    <a:pt x="f2556" y="f2557"/>
                    <a:pt x="f2558" y="f2559"/>
                  </a:cubicBezTo>
                  <a:cubicBezTo>
                    <a:pt x="f2560" y="f2561"/>
                    <a:pt x="f2562" y="f2563"/>
                    <a:pt x="f2564" y="f2565"/>
                  </a:cubicBezTo>
                  <a:cubicBezTo>
                    <a:pt x="f2566" y="f2567"/>
                    <a:pt x="f2568" y="f2569"/>
                    <a:pt x="f2570" y="f2571"/>
                  </a:cubicBezTo>
                  <a:cubicBezTo>
                    <a:pt x="f2572" y="f2573"/>
                    <a:pt x="f2574" y="f2575"/>
                    <a:pt x="f2576" y="f2577"/>
                  </a:cubicBezTo>
                  <a:cubicBezTo>
                    <a:pt x="f2578" y="f2579"/>
                    <a:pt x="f2580" y="f2581"/>
                    <a:pt x="f2582" y="f2583"/>
                  </a:cubicBezTo>
                  <a:cubicBezTo>
                    <a:pt x="f2584" y="f2585"/>
                    <a:pt x="f2586" y="f2587"/>
                    <a:pt x="f2588" y="f2589"/>
                  </a:cubicBezTo>
                  <a:cubicBezTo>
                    <a:pt x="f2590" y="f2591"/>
                    <a:pt x="f2592" y="f2593"/>
                    <a:pt x="f2594" y="f2595"/>
                  </a:cubicBezTo>
                  <a:cubicBezTo>
                    <a:pt x="f2596" y="f2597"/>
                    <a:pt x="f2598" y="f2599"/>
                    <a:pt x="f2600" y="f2601"/>
                  </a:cubicBezTo>
                  <a:cubicBezTo>
                    <a:pt x="f2602" y="f2603"/>
                    <a:pt x="f2604" y="f2605"/>
                    <a:pt x="f2606" y="f2607"/>
                  </a:cubicBezTo>
                  <a:cubicBezTo>
                    <a:pt x="f2608" y="f2609"/>
                    <a:pt x="f2610" y="f2611"/>
                    <a:pt x="f2612" y="f2613"/>
                  </a:cubicBezTo>
                  <a:cubicBezTo>
                    <a:pt x="f2614" y="f2615"/>
                    <a:pt x="f2616" y="f2617"/>
                    <a:pt x="f1871" y="f2618"/>
                  </a:cubicBezTo>
                  <a:cubicBezTo>
                    <a:pt x="f2619" y="f2620"/>
                    <a:pt x="f2621" y="f2622"/>
                    <a:pt x="f2623" y="f2624"/>
                  </a:cubicBezTo>
                  <a:cubicBezTo>
                    <a:pt x="f2625" y="f2465"/>
                    <a:pt x="f2626" y="f2627"/>
                    <a:pt x="f2628" y="f2629"/>
                  </a:cubicBezTo>
                  <a:cubicBezTo>
                    <a:pt x="f2630" y="f2631"/>
                    <a:pt x="f2632" y="f2633"/>
                    <a:pt x="f2432" y="f2433"/>
                  </a:cubicBezTo>
                  <a:close/>
                  <a:moveTo>
                    <a:pt x="f2634" y="f2635"/>
                  </a:moveTo>
                  <a:cubicBezTo>
                    <a:pt x="f2636" y="f2637"/>
                    <a:pt x="f2638" y="f2639"/>
                    <a:pt x="f2640" y="f2641"/>
                  </a:cubicBezTo>
                  <a:cubicBezTo>
                    <a:pt x="f2642" y="f2643"/>
                    <a:pt x="f2644" y="f2645"/>
                    <a:pt x="f2646" y="f2647"/>
                  </a:cubicBezTo>
                  <a:cubicBezTo>
                    <a:pt x="f2648" y="f2649"/>
                    <a:pt x="f2650" y="f2651"/>
                    <a:pt x="f2652" y="f2653"/>
                  </a:cubicBezTo>
                  <a:cubicBezTo>
                    <a:pt x="f2654" y="f2655"/>
                    <a:pt x="f2656" y="f2657"/>
                    <a:pt x="f2658" y="f2659"/>
                  </a:cubicBezTo>
                  <a:cubicBezTo>
                    <a:pt x="f2660" y="f456"/>
                    <a:pt x="f2661" y="f2662"/>
                    <a:pt x="f2663" y="f2664"/>
                  </a:cubicBezTo>
                  <a:cubicBezTo>
                    <a:pt x="f2665" y="f2666"/>
                    <a:pt x="f2667" y="f2668"/>
                    <a:pt x="f2669" y="f2666"/>
                  </a:cubicBezTo>
                  <a:cubicBezTo>
                    <a:pt x="f2670" y="f2671"/>
                    <a:pt x="f2672" y="f2673"/>
                    <a:pt x="f2674" y="f2675"/>
                  </a:cubicBezTo>
                  <a:cubicBezTo>
                    <a:pt x="f2676" y="f2677"/>
                    <a:pt x="f2678" y="f2679"/>
                    <a:pt x="f2680" y="f2681"/>
                  </a:cubicBezTo>
                  <a:cubicBezTo>
                    <a:pt x="f2682" y="f2683"/>
                    <a:pt x="f2684" y="f2685"/>
                    <a:pt x="f2686" y="f2687"/>
                  </a:cubicBezTo>
                  <a:cubicBezTo>
                    <a:pt x="f2688" y="f2689"/>
                    <a:pt x="f2690" y="f2691"/>
                    <a:pt x="f2692" y="f93"/>
                  </a:cubicBezTo>
                  <a:cubicBezTo>
                    <a:pt x="f2693" y="f2694"/>
                    <a:pt x="f2695" y="f2696"/>
                    <a:pt x="f2697" y="f2698"/>
                  </a:cubicBezTo>
                  <a:cubicBezTo>
                    <a:pt x="f2699" y="f2700"/>
                    <a:pt x="f2701" y="f2702"/>
                    <a:pt x="f2703" y="f2704"/>
                  </a:cubicBezTo>
                  <a:cubicBezTo>
                    <a:pt x="f2705" y="f2706"/>
                    <a:pt x="f2707" y="f2708"/>
                    <a:pt x="f2709" y="f2710"/>
                  </a:cubicBezTo>
                  <a:cubicBezTo>
                    <a:pt x="f2711" y="f2712"/>
                    <a:pt x="f2713" y="f2714"/>
                    <a:pt x="f2715" y="f2716"/>
                  </a:cubicBezTo>
                  <a:cubicBezTo>
                    <a:pt x="f2717" y="f1118"/>
                    <a:pt x="f2718" y="f2719"/>
                    <a:pt x="f2720" y="f2721"/>
                  </a:cubicBezTo>
                  <a:cubicBezTo>
                    <a:pt x="f2722" y="f2723"/>
                    <a:pt x="f2724" y="f2725"/>
                    <a:pt x="f2726" y="f2727"/>
                  </a:cubicBezTo>
                  <a:cubicBezTo>
                    <a:pt x="f2728" y="f2729"/>
                    <a:pt x="f2730" y="f2731"/>
                    <a:pt x="f2732" y="f2733"/>
                  </a:cubicBezTo>
                  <a:cubicBezTo>
                    <a:pt x="f2734" y="f2735"/>
                    <a:pt x="f2736" y="f2737"/>
                    <a:pt x="f2634" y="f2635"/>
                  </a:cubicBezTo>
                  <a:close/>
                  <a:moveTo>
                    <a:pt x="f2738" y="f2739"/>
                  </a:moveTo>
                  <a:cubicBezTo>
                    <a:pt x="f2740" y="f2741"/>
                    <a:pt x="f2742" y="f2743"/>
                    <a:pt x="f2744" y="f2745"/>
                  </a:cubicBezTo>
                  <a:cubicBezTo>
                    <a:pt x="f2746" y="f2747"/>
                    <a:pt x="f2748" y="f2749"/>
                    <a:pt x="f2750" y="f2751"/>
                  </a:cubicBezTo>
                  <a:cubicBezTo>
                    <a:pt x="f2752" y="f2753"/>
                    <a:pt x="f2754" y="f2755"/>
                    <a:pt x="f2756" y="f2757"/>
                  </a:cubicBezTo>
                  <a:cubicBezTo>
                    <a:pt x="f2758" y="f2759"/>
                    <a:pt x="f2760" y="f2761"/>
                    <a:pt x="f2762" y="f2763"/>
                  </a:cubicBezTo>
                  <a:cubicBezTo>
                    <a:pt x="f2764" y="f2765"/>
                    <a:pt x="f2766" y="f2483"/>
                    <a:pt x="f2767" y="f2768"/>
                  </a:cubicBezTo>
                  <a:cubicBezTo>
                    <a:pt x="f2769" y="f2770"/>
                    <a:pt x="f2771" y="f2772"/>
                    <a:pt x="f2773" y="f2774"/>
                  </a:cubicBezTo>
                  <a:cubicBezTo>
                    <a:pt x="f2775" y="f2776"/>
                    <a:pt x="f2777" y="f2778"/>
                    <a:pt x="f2779" y="f2778"/>
                  </a:cubicBezTo>
                  <a:cubicBezTo>
                    <a:pt x="f2780" y="f2781"/>
                    <a:pt x="f2782" y="f2783"/>
                    <a:pt x="f2784" y="f2785"/>
                  </a:cubicBezTo>
                  <a:cubicBezTo>
                    <a:pt x="f2786" y="f2787"/>
                    <a:pt x="f2788" y="f2789"/>
                    <a:pt x="f2790" y="f2791"/>
                  </a:cubicBezTo>
                  <a:cubicBezTo>
                    <a:pt x="f2792" y="f2793"/>
                    <a:pt x="f2794" y="f2795"/>
                    <a:pt x="f2796" y="f2797"/>
                  </a:cubicBezTo>
                  <a:cubicBezTo>
                    <a:pt x="f2798" y="f2799"/>
                    <a:pt x="f2800" y="f2801"/>
                    <a:pt x="f2738" y="f2739"/>
                  </a:cubicBezTo>
                  <a:close/>
                  <a:moveTo>
                    <a:pt x="f2802" y="f2803"/>
                  </a:moveTo>
                  <a:cubicBezTo>
                    <a:pt x="f2804" y="f2805"/>
                    <a:pt x="f2806" y="f2807"/>
                    <a:pt x="f2808" y="f2809"/>
                  </a:cubicBezTo>
                  <a:cubicBezTo>
                    <a:pt x="f2810" y="f2811"/>
                    <a:pt x="f2812" y="f2813"/>
                    <a:pt x="f2814" y="f2815"/>
                  </a:cubicBezTo>
                  <a:cubicBezTo>
                    <a:pt x="f2816" y="f2817"/>
                    <a:pt x="f2818" y="f2819"/>
                    <a:pt x="f2820" y="f2821"/>
                  </a:cubicBezTo>
                  <a:cubicBezTo>
                    <a:pt x="f2822" y="f2823"/>
                    <a:pt x="f2824" y="f2825"/>
                    <a:pt x="f2826" y="f2827"/>
                  </a:cubicBezTo>
                  <a:cubicBezTo>
                    <a:pt x="f2828" y="f1178"/>
                    <a:pt x="f2829" y="f2830"/>
                    <a:pt x="f2831" y="f2832"/>
                  </a:cubicBezTo>
                  <a:cubicBezTo>
                    <a:pt x="f2833" y="f2834"/>
                    <a:pt x="f2835" y="f2836"/>
                    <a:pt x="f2802" y="f2803"/>
                  </a:cubicBezTo>
                  <a:close/>
                  <a:moveTo>
                    <a:pt x="f2837" y="f2838"/>
                  </a:moveTo>
                  <a:cubicBezTo>
                    <a:pt x="f2839" y="f2838"/>
                    <a:pt x="f2840" y="f2838"/>
                    <a:pt x="f2841" y="f2838"/>
                  </a:cubicBezTo>
                  <a:cubicBezTo>
                    <a:pt x="f2842" y="f2843"/>
                    <a:pt x="f2844" y="f2845"/>
                    <a:pt x="f2846" y="f2847"/>
                  </a:cubicBezTo>
                  <a:cubicBezTo>
                    <a:pt x="f2848" y="f2849"/>
                    <a:pt x="f2850" y="f2851"/>
                    <a:pt x="f2852" y="f2853"/>
                  </a:cubicBezTo>
                  <a:cubicBezTo>
                    <a:pt x="f2854" y="f2855"/>
                    <a:pt x="f2856" y="f2857"/>
                    <a:pt x="f2858" y="f2859"/>
                  </a:cubicBezTo>
                  <a:cubicBezTo>
                    <a:pt x="f2860" y="f2861"/>
                    <a:pt x="f2862" y="f2863"/>
                    <a:pt x="f2837" y="f2838"/>
                  </a:cubicBezTo>
                  <a:close/>
                  <a:moveTo>
                    <a:pt x="f2864" y="f2865"/>
                  </a:moveTo>
                  <a:cubicBezTo>
                    <a:pt x="f2866" y="f2867"/>
                    <a:pt x="f2868" y="f2869"/>
                    <a:pt x="f2870" y="f2871"/>
                  </a:cubicBezTo>
                  <a:cubicBezTo>
                    <a:pt x="f2872" y="f2873"/>
                    <a:pt x="f2874" y="f2875"/>
                    <a:pt x="f2876" y="f2877"/>
                  </a:cubicBezTo>
                  <a:cubicBezTo>
                    <a:pt x="f2878" y="f2879"/>
                    <a:pt x="f2880" y="f2881"/>
                    <a:pt x="f2882" y="f2883"/>
                  </a:cubicBezTo>
                  <a:cubicBezTo>
                    <a:pt x="f2884" y="f2885"/>
                    <a:pt x="f2886" y="f2887"/>
                    <a:pt x="f2888" y="f2889"/>
                  </a:cubicBezTo>
                  <a:cubicBezTo>
                    <a:pt x="f2890" y="f2891"/>
                    <a:pt x="f2892" y="f2893"/>
                    <a:pt x="f2894" y="f2895"/>
                  </a:cubicBezTo>
                  <a:cubicBezTo>
                    <a:pt x="f2896" y="f2897"/>
                    <a:pt x="f2898" y="f2899"/>
                    <a:pt x="f2864" y="f2865"/>
                  </a:cubicBezTo>
                  <a:close/>
                  <a:moveTo>
                    <a:pt x="f2900" y="f2901"/>
                  </a:moveTo>
                  <a:cubicBezTo>
                    <a:pt x="f2902" y="f2903"/>
                    <a:pt x="f2904" y="f2905"/>
                    <a:pt x="f2906" y="f2907"/>
                  </a:cubicBezTo>
                  <a:cubicBezTo>
                    <a:pt x="f2908" y="f2909"/>
                    <a:pt x="f2910" y="f2911"/>
                    <a:pt x="f2912" y="f2913"/>
                  </a:cubicBezTo>
                  <a:cubicBezTo>
                    <a:pt x="f2914" y="f2915"/>
                    <a:pt x="f2916" y="f2917"/>
                    <a:pt x="f2918" y="f2919"/>
                  </a:cubicBezTo>
                  <a:cubicBezTo>
                    <a:pt x="f2920" y="f2921"/>
                    <a:pt x="f2922" y="f2923"/>
                    <a:pt x="f2924" y="f2925"/>
                  </a:cubicBezTo>
                  <a:cubicBezTo>
                    <a:pt x="f2926" y="f2927"/>
                    <a:pt x="f2928" y="f2929"/>
                    <a:pt x="f2930" y="f2931"/>
                  </a:cubicBezTo>
                  <a:cubicBezTo>
                    <a:pt x="f2932" y="f2933"/>
                    <a:pt x="f2934" y="f2935"/>
                    <a:pt x="f2936" y="f2937"/>
                  </a:cubicBezTo>
                  <a:cubicBezTo>
                    <a:pt x="f2938" y="f2939"/>
                    <a:pt x="f2940" y="f2941"/>
                    <a:pt x="f2900" y="f2901"/>
                  </a:cubicBezTo>
                  <a:close/>
                  <a:moveTo>
                    <a:pt x="f2942" y="f2943"/>
                  </a:moveTo>
                  <a:cubicBezTo>
                    <a:pt x="f2942" y="f2944"/>
                    <a:pt x="f2945" y="f2946"/>
                    <a:pt x="f2947" y="f2948"/>
                  </a:cubicBezTo>
                  <a:cubicBezTo>
                    <a:pt x="f2949" y="f2950"/>
                    <a:pt x="f2951" y="f2952"/>
                    <a:pt x="f2953" y="f2954"/>
                  </a:cubicBezTo>
                  <a:cubicBezTo>
                    <a:pt x="f2955" y="f2956"/>
                    <a:pt x="f2957" y="f2958"/>
                    <a:pt x="f2959" y="f2960"/>
                  </a:cubicBezTo>
                  <a:cubicBezTo>
                    <a:pt x="f2961" y="f2962"/>
                    <a:pt x="f2963" y="f2964"/>
                    <a:pt x="f2965" y="f2946"/>
                  </a:cubicBezTo>
                  <a:cubicBezTo>
                    <a:pt x="f2966" y="f2967"/>
                    <a:pt x="f2968" y="f2969"/>
                    <a:pt x="f2970" y="f2745"/>
                  </a:cubicBezTo>
                  <a:cubicBezTo>
                    <a:pt x="f2971" y="f2972"/>
                    <a:pt x="f2973" y="f2974"/>
                    <a:pt x="f2975" y="f2976"/>
                  </a:cubicBezTo>
                  <a:cubicBezTo>
                    <a:pt x="f2977" y="f2978"/>
                    <a:pt x="f2979" y="f2980"/>
                    <a:pt x="f2981" y="f2982"/>
                  </a:cubicBezTo>
                  <a:cubicBezTo>
                    <a:pt x="f2983" y="f2984"/>
                    <a:pt x="f2985" y="f2986"/>
                    <a:pt x="f2987" y="f2988"/>
                  </a:cubicBezTo>
                  <a:cubicBezTo>
                    <a:pt x="f2989" y="f2990"/>
                    <a:pt x="f2991" y="f2992"/>
                    <a:pt x="f2993" y="f2994"/>
                  </a:cubicBezTo>
                  <a:cubicBezTo>
                    <a:pt x="f2995" y="f2996"/>
                    <a:pt x="f2997" y="f2998"/>
                    <a:pt x="f2942" y="f2943"/>
                  </a:cubicBezTo>
                  <a:close/>
                  <a:moveTo>
                    <a:pt x="f2999" y="f3000"/>
                  </a:moveTo>
                  <a:cubicBezTo>
                    <a:pt x="f3001" y="f3002"/>
                    <a:pt x="f3003" y="f3004"/>
                    <a:pt x="f3005" y="f3006"/>
                  </a:cubicBezTo>
                  <a:cubicBezTo>
                    <a:pt x="f3007" y="f3008"/>
                    <a:pt x="f3009" y="f3010"/>
                    <a:pt x="f3011" y="f3012"/>
                  </a:cubicBezTo>
                  <a:cubicBezTo>
                    <a:pt x="f3013" y="f3014"/>
                    <a:pt x="f487" y="f3015"/>
                    <a:pt x="f3016" y="f3017"/>
                  </a:cubicBezTo>
                  <a:cubicBezTo>
                    <a:pt x="f3018" y="f3019"/>
                    <a:pt x="f3020" y="f3021"/>
                    <a:pt x="f3022" y="f3023"/>
                  </a:cubicBezTo>
                  <a:cubicBezTo>
                    <a:pt x="f3024" y="f3025"/>
                    <a:pt x="f3026" y="f3027"/>
                    <a:pt x="f3028" y="f3029"/>
                  </a:cubicBezTo>
                  <a:cubicBezTo>
                    <a:pt x="f3030" y="f3031"/>
                    <a:pt x="f3032" y="f3033"/>
                    <a:pt x="f3034" y="f3035"/>
                  </a:cubicBezTo>
                  <a:cubicBezTo>
                    <a:pt x="f3036" y="f3037"/>
                    <a:pt x="f3038" y="f3039"/>
                    <a:pt x="f2999" y="f3000"/>
                  </a:cubicBezTo>
                  <a:close/>
                  <a:moveTo>
                    <a:pt x="f3040" y="f3041"/>
                  </a:moveTo>
                  <a:cubicBezTo>
                    <a:pt x="f3042" y="f3043"/>
                    <a:pt x="f3044" y="f3045"/>
                    <a:pt x="f3046" y="f3047"/>
                  </a:cubicBezTo>
                  <a:cubicBezTo>
                    <a:pt x="f3048" y="f3049"/>
                    <a:pt x="f3050" y="f3051"/>
                    <a:pt x="f3052" y="f3053"/>
                  </a:cubicBezTo>
                  <a:cubicBezTo>
                    <a:pt x="f3054" y="f3055"/>
                    <a:pt x="f3056" y="f3057"/>
                    <a:pt x="f3058" y="f3059"/>
                  </a:cubicBezTo>
                  <a:cubicBezTo>
                    <a:pt x="f3060" y="f3061"/>
                    <a:pt x="f3062" y="f3063"/>
                    <a:pt x="f3064" y="f3065"/>
                  </a:cubicBezTo>
                  <a:cubicBezTo>
                    <a:pt x="f3066" y="f3067"/>
                    <a:pt x="f3068" y="f3069"/>
                    <a:pt x="f3070" y="f3071"/>
                  </a:cubicBezTo>
                  <a:cubicBezTo>
                    <a:pt x="f3072" y="f3073"/>
                    <a:pt x="f3074" y="f3075"/>
                    <a:pt x="f3076" y="f3077"/>
                  </a:cubicBezTo>
                  <a:cubicBezTo>
                    <a:pt x="f3078" y="f3079"/>
                    <a:pt x="f3080" y="f3081"/>
                    <a:pt x="f3040" y="f3041"/>
                  </a:cubicBezTo>
                  <a:close/>
                  <a:moveTo>
                    <a:pt x="f3082" y="f3083"/>
                  </a:moveTo>
                  <a:cubicBezTo>
                    <a:pt x="f3084" y="f3085"/>
                    <a:pt x="f3086" y="f3087"/>
                    <a:pt x="f3088" y="f3089"/>
                  </a:cubicBezTo>
                  <a:cubicBezTo>
                    <a:pt x="f3090" y="f3091"/>
                    <a:pt x="f3092" y="f3093"/>
                    <a:pt x="f3094" y="f3095"/>
                  </a:cubicBezTo>
                  <a:cubicBezTo>
                    <a:pt x="f3096" y="f3097"/>
                    <a:pt x="f3098" y="f3099"/>
                    <a:pt x="f3100" y="f3101"/>
                  </a:cubicBezTo>
                  <a:cubicBezTo>
                    <a:pt x="f3102" y="f3103"/>
                    <a:pt x="f3104" y="f3105"/>
                    <a:pt x="f3082" y="f3083"/>
                  </a:cubicBezTo>
                  <a:close/>
                  <a:moveTo>
                    <a:pt x="f3106" y="f3107"/>
                  </a:moveTo>
                  <a:cubicBezTo>
                    <a:pt x="f3108" y="f3109"/>
                    <a:pt x="f3110" y="f3111"/>
                    <a:pt x="f3112" y="f3113"/>
                  </a:cubicBezTo>
                  <a:cubicBezTo>
                    <a:pt x="f3114" y="f3115"/>
                    <a:pt x="f3116" y="f3117"/>
                    <a:pt x="f3118" y="f3119"/>
                  </a:cubicBezTo>
                  <a:cubicBezTo>
                    <a:pt x="f3120" y="f3121"/>
                    <a:pt x="f3122" y="f3123"/>
                    <a:pt x="f3124" y="f3125"/>
                  </a:cubicBezTo>
                  <a:cubicBezTo>
                    <a:pt x="f3126" y="f3127"/>
                    <a:pt x="f3128" y="f3129"/>
                    <a:pt x="f3130" y="f3131"/>
                  </a:cubicBezTo>
                  <a:cubicBezTo>
                    <a:pt x="f3132" y="f3133"/>
                    <a:pt x="f3134" y="f3135"/>
                    <a:pt x="f3136" y="f3137"/>
                  </a:cubicBezTo>
                  <a:cubicBezTo>
                    <a:pt x="f3138" y="f3139"/>
                    <a:pt x="f3140" y="f3141"/>
                    <a:pt x="f3142" y="f3143"/>
                  </a:cubicBezTo>
                  <a:cubicBezTo>
                    <a:pt x="f3144" y="f3145"/>
                    <a:pt x="f3146" y="f3147"/>
                    <a:pt x="f3106" y="f3107"/>
                  </a:cubicBezTo>
                  <a:close/>
                  <a:moveTo>
                    <a:pt x="f3148" y="f3149"/>
                  </a:moveTo>
                  <a:cubicBezTo>
                    <a:pt x="f3150" y="f3151"/>
                    <a:pt x="f3152" y="f3153"/>
                    <a:pt x="f3154" y="f3155"/>
                  </a:cubicBezTo>
                  <a:cubicBezTo>
                    <a:pt x="f3156" y="f3157"/>
                    <a:pt x="f3158" y="f3159"/>
                    <a:pt x="f3160" y="f3161"/>
                  </a:cubicBezTo>
                  <a:cubicBezTo>
                    <a:pt x="f3162" y="f3163"/>
                    <a:pt x="f3164" y="f3165"/>
                    <a:pt x="f3166" y="f3167"/>
                  </a:cubicBezTo>
                  <a:cubicBezTo>
                    <a:pt x="f3168" y="f3169"/>
                    <a:pt x="f3170" y="f3171"/>
                    <a:pt x="f3172" y="f3173"/>
                  </a:cubicBezTo>
                  <a:cubicBezTo>
                    <a:pt x="f3174" y="f3175"/>
                    <a:pt x="f3176" y="f3177"/>
                    <a:pt x="f2175" y="f3178"/>
                  </a:cubicBezTo>
                  <a:cubicBezTo>
                    <a:pt x="f3179" y="f3180"/>
                    <a:pt x="f3181" y="f3182"/>
                    <a:pt x="f3148" y="f3149"/>
                  </a:cubicBezTo>
                  <a:close/>
                  <a:moveTo>
                    <a:pt x="f3183" y="f3184"/>
                  </a:moveTo>
                  <a:cubicBezTo>
                    <a:pt x="f3185" y="f3186"/>
                    <a:pt x="f3187" y="f3188"/>
                    <a:pt x="f3189" y="f3190"/>
                  </a:cubicBezTo>
                  <a:cubicBezTo>
                    <a:pt x="f3191" y="f3192"/>
                    <a:pt x="f3193" y="f3194"/>
                    <a:pt x="f3195" y="f3196"/>
                  </a:cubicBezTo>
                  <a:cubicBezTo>
                    <a:pt x="f3197" y="f3145"/>
                    <a:pt x="f3198" y="f3199"/>
                    <a:pt x="f3200" y="f3201"/>
                  </a:cubicBezTo>
                  <a:cubicBezTo>
                    <a:pt x="f3202" y="f3203"/>
                    <a:pt x="f3204" y="f3205"/>
                    <a:pt x="f3206" y="f3207"/>
                  </a:cubicBezTo>
                  <a:cubicBezTo>
                    <a:pt x="f3208" y="f3209"/>
                    <a:pt x="f3210" y="f3211"/>
                    <a:pt x="f3212" y="f3213"/>
                  </a:cubicBezTo>
                  <a:cubicBezTo>
                    <a:pt x="f3214" y="f3215"/>
                    <a:pt x="f3216" y="f3217"/>
                    <a:pt x="f3183" y="f3184"/>
                  </a:cubicBezTo>
                  <a:close/>
                  <a:moveTo>
                    <a:pt x="f3218" y="f3219"/>
                  </a:moveTo>
                  <a:cubicBezTo>
                    <a:pt x="f3220" y="f3221"/>
                    <a:pt x="f3222" y="f3223"/>
                    <a:pt x="f3224" y="f3225"/>
                  </a:cubicBezTo>
                  <a:cubicBezTo>
                    <a:pt x="f3226" y="f3227"/>
                    <a:pt x="f3228" y="f3229"/>
                    <a:pt x="f3230" y="f3231"/>
                  </a:cubicBezTo>
                  <a:cubicBezTo>
                    <a:pt x="f3232" y="f3233"/>
                    <a:pt x="f3234" y="f3235"/>
                    <a:pt x="f3236" y="f3237"/>
                  </a:cubicBezTo>
                  <a:cubicBezTo>
                    <a:pt x="f3238" y="f3239"/>
                    <a:pt x="f3240" y="f3241"/>
                    <a:pt x="f3242" y="f3243"/>
                  </a:cubicBezTo>
                  <a:cubicBezTo>
                    <a:pt x="f3244" y="f3245"/>
                    <a:pt x="f3246" y="f3247"/>
                    <a:pt x="f3218" y="f3219"/>
                  </a:cubicBezTo>
                  <a:close/>
                  <a:moveTo>
                    <a:pt x="f3248" y="f3249"/>
                  </a:moveTo>
                  <a:cubicBezTo>
                    <a:pt x="f3250" y="f3251"/>
                    <a:pt x="f3252" y="f3253"/>
                    <a:pt x="f3254" y="f3255"/>
                  </a:cubicBezTo>
                  <a:cubicBezTo>
                    <a:pt x="f3256" y="f3257"/>
                    <a:pt x="f3258" y="f3259"/>
                    <a:pt x="f3260" y="f3261"/>
                  </a:cubicBezTo>
                  <a:cubicBezTo>
                    <a:pt x="f3262" y="f3263"/>
                    <a:pt x="f3264" y="f3265"/>
                    <a:pt x="f3266" y="f3267"/>
                  </a:cubicBezTo>
                  <a:cubicBezTo>
                    <a:pt x="f3268" y="f3269"/>
                    <a:pt x="f3270" y="f3271"/>
                    <a:pt x="f3272" y="f3273"/>
                  </a:cubicBezTo>
                  <a:cubicBezTo>
                    <a:pt x="f3274" y="f3275"/>
                    <a:pt x="f3276" y="f3277"/>
                    <a:pt x="f3248" y="f3249"/>
                  </a:cubicBezTo>
                  <a:close/>
                  <a:moveTo>
                    <a:pt x="f3278" y="f3279"/>
                  </a:moveTo>
                  <a:cubicBezTo>
                    <a:pt x="f3280" y="f3281"/>
                    <a:pt x="f3282" y="f3283"/>
                    <a:pt x="f3284" y="f3285"/>
                  </a:cubicBezTo>
                  <a:cubicBezTo>
                    <a:pt x="f3286" y="f3287"/>
                    <a:pt x="f3288" y="f3289"/>
                    <a:pt x="f3290" y="f3291"/>
                  </a:cubicBezTo>
                  <a:cubicBezTo>
                    <a:pt x="f3292" y="f3293"/>
                    <a:pt x="f3294" y="f3295"/>
                    <a:pt x="f3296" y="f3297"/>
                  </a:cubicBezTo>
                  <a:cubicBezTo>
                    <a:pt x="f3298" y="f3299"/>
                    <a:pt x="f3300" y="f3301"/>
                    <a:pt x="f3302" y="f3303"/>
                  </a:cubicBezTo>
                  <a:cubicBezTo>
                    <a:pt x="f3304" y="f611"/>
                    <a:pt x="f3305" y="f3306"/>
                    <a:pt x="f3307" y="f3308"/>
                  </a:cubicBezTo>
                  <a:cubicBezTo>
                    <a:pt x="f3309" y="f3310"/>
                    <a:pt x="f3311" y="f3312"/>
                    <a:pt x="f3278" y="f3279"/>
                  </a:cubicBezTo>
                  <a:close/>
                  <a:moveTo>
                    <a:pt x="f3313" y="f3314"/>
                  </a:moveTo>
                  <a:cubicBezTo>
                    <a:pt x="f3315" y="f3316"/>
                    <a:pt x="f3317" y="f3318"/>
                    <a:pt x="f3319" y="f3320"/>
                  </a:cubicBezTo>
                  <a:cubicBezTo>
                    <a:pt x="f3321" y="f3322"/>
                    <a:pt x="f3323" y="f3324"/>
                    <a:pt x="f3325" y="f3326"/>
                  </a:cubicBezTo>
                  <a:cubicBezTo>
                    <a:pt x="f3327" y="f3328"/>
                    <a:pt x="f3329" y="f3330"/>
                    <a:pt x="f3331" y="f3332"/>
                  </a:cubicBezTo>
                  <a:cubicBezTo>
                    <a:pt x="f3333" y="f3334"/>
                    <a:pt x="f3335" y="f3336"/>
                    <a:pt x="f3337" y="f3338"/>
                  </a:cubicBezTo>
                  <a:cubicBezTo>
                    <a:pt x="f3339" y="f3340"/>
                    <a:pt x="f3341" y="f3342"/>
                    <a:pt x="f3343" y="f3344"/>
                  </a:cubicBezTo>
                  <a:cubicBezTo>
                    <a:pt x="f3345" y="f3346"/>
                    <a:pt x="f3347" y="f3348"/>
                    <a:pt x="f3313" y="f3314"/>
                  </a:cubicBezTo>
                  <a:close/>
                  <a:moveTo>
                    <a:pt x="f3349" y="f3350"/>
                  </a:moveTo>
                  <a:cubicBezTo>
                    <a:pt x="f3351" y="f3352"/>
                    <a:pt x="f3353" y="f3354"/>
                    <a:pt x="f3355" y="f3356"/>
                  </a:cubicBezTo>
                  <a:cubicBezTo>
                    <a:pt x="f3357" y="f3358"/>
                    <a:pt x="f3359" y="f3360"/>
                    <a:pt x="f3361" y="f3362"/>
                  </a:cubicBezTo>
                  <a:cubicBezTo>
                    <a:pt x="f3363" y="f3364"/>
                    <a:pt x="f3365" y="f3366"/>
                    <a:pt x="f2179" y="f3367"/>
                  </a:cubicBezTo>
                  <a:cubicBezTo>
                    <a:pt x="f3368" y="f3369"/>
                    <a:pt x="f3370" y="f3371"/>
                    <a:pt x="f3349" y="f3350"/>
                  </a:cubicBezTo>
                  <a:close/>
                  <a:moveTo>
                    <a:pt x="f3372" y="f3373"/>
                  </a:moveTo>
                  <a:cubicBezTo>
                    <a:pt x="f3374" y="f3375"/>
                    <a:pt x="f3376" y="f3377"/>
                    <a:pt x="f3378" y="f3379"/>
                  </a:cubicBezTo>
                  <a:cubicBezTo>
                    <a:pt x="f3380" y="f3381"/>
                    <a:pt x="f3382" y="f3383"/>
                    <a:pt x="f3384" y="f3385"/>
                  </a:cubicBezTo>
                  <a:cubicBezTo>
                    <a:pt x="f3386" y="f3387"/>
                    <a:pt x="f3388" y="f3389"/>
                    <a:pt x="f3390" y="f3391"/>
                  </a:cubicBezTo>
                  <a:cubicBezTo>
                    <a:pt x="f3392" y="f2946"/>
                    <a:pt x="f3393" y="f3394"/>
                    <a:pt x="f3395" y="f3396"/>
                  </a:cubicBezTo>
                  <a:cubicBezTo>
                    <a:pt x="f3397" y="f3398"/>
                    <a:pt x="f3399" y="f3400"/>
                    <a:pt x="f3372" y="f3373"/>
                  </a:cubicBezTo>
                  <a:close/>
                  <a:moveTo>
                    <a:pt x="f3401" y="f3402"/>
                  </a:moveTo>
                  <a:cubicBezTo>
                    <a:pt x="f3403" y="f2419"/>
                    <a:pt x="f3404" y="f3405"/>
                    <a:pt x="f3406" y="f3407"/>
                  </a:cubicBezTo>
                  <a:cubicBezTo>
                    <a:pt x="f3408" y="f3409"/>
                    <a:pt x="f3410" y="f3411"/>
                    <a:pt x="f3412" y="f3413"/>
                  </a:cubicBezTo>
                  <a:cubicBezTo>
                    <a:pt x="f3414" y="f3415"/>
                    <a:pt x="f3416" y="f3417"/>
                    <a:pt x="f3418" y="f3419"/>
                  </a:cubicBezTo>
                  <a:cubicBezTo>
                    <a:pt x="f3420" y="f3421"/>
                    <a:pt x="f3422" y="f3423"/>
                    <a:pt x="f3424" y="f3425"/>
                  </a:cubicBezTo>
                  <a:cubicBezTo>
                    <a:pt x="f3426" y="f3427"/>
                    <a:pt x="f3428" y="f3429"/>
                    <a:pt x="f3430" y="f3431"/>
                  </a:cubicBezTo>
                  <a:cubicBezTo>
                    <a:pt x="f3432" y="f3433"/>
                    <a:pt x="f3434" y="f3435"/>
                    <a:pt x="f3436" y="f3437"/>
                  </a:cubicBezTo>
                  <a:cubicBezTo>
                    <a:pt x="f3438" y="f3439"/>
                    <a:pt x="f3440" y="f3441"/>
                    <a:pt x="f3401" y="f3402"/>
                  </a:cubicBezTo>
                  <a:close/>
                  <a:moveTo>
                    <a:pt x="f3442" y="f3443"/>
                  </a:moveTo>
                  <a:cubicBezTo>
                    <a:pt x="f3444" y="f3445"/>
                    <a:pt x="f3446" y="f3447"/>
                    <a:pt x="f3448" y="f3449"/>
                  </a:cubicBezTo>
                  <a:cubicBezTo>
                    <a:pt x="f3450" y="f1190"/>
                    <a:pt x="f3451" y="f2765"/>
                    <a:pt x="f3452" y="f3453"/>
                  </a:cubicBezTo>
                  <a:cubicBezTo>
                    <a:pt x="f3452" y="f3454"/>
                    <a:pt x="f3455" y="f3456"/>
                    <a:pt x="f3457" y="f3458"/>
                  </a:cubicBezTo>
                  <a:cubicBezTo>
                    <a:pt x="f3459" y="f3460"/>
                    <a:pt x="f3461" y="f3462"/>
                    <a:pt x="f3463" y="f3464"/>
                  </a:cubicBezTo>
                  <a:cubicBezTo>
                    <a:pt x="f3465" y="f3466"/>
                    <a:pt x="f3467" y="f3468"/>
                    <a:pt x="f3469" y="f3470"/>
                  </a:cubicBezTo>
                  <a:cubicBezTo>
                    <a:pt x="f3471" y="f3472"/>
                    <a:pt x="f3473" y="f3474"/>
                    <a:pt x="f3475" y="f3476"/>
                  </a:cubicBezTo>
                  <a:cubicBezTo>
                    <a:pt x="f3477" y="f3478"/>
                    <a:pt x="f3479" y="f3480"/>
                    <a:pt x="f3481" y="f3482"/>
                  </a:cubicBezTo>
                  <a:cubicBezTo>
                    <a:pt x="f3483" y="f3484"/>
                    <a:pt x="f3485" y="f3486"/>
                    <a:pt x="f3487" y="f3488"/>
                  </a:cubicBezTo>
                  <a:cubicBezTo>
                    <a:pt x="f3487" y="f3489"/>
                    <a:pt x="f3490" y="f3491"/>
                    <a:pt x="f3492" y="f3493"/>
                  </a:cubicBezTo>
                  <a:cubicBezTo>
                    <a:pt x="f3494" y="f3495"/>
                    <a:pt x="f3496" y="f3497"/>
                    <a:pt x="f3498" y="f3499"/>
                  </a:cubicBezTo>
                  <a:cubicBezTo>
                    <a:pt x="f3500" y="f3501"/>
                    <a:pt x="f3502" y="f3503"/>
                    <a:pt x="f3442" y="f3443"/>
                  </a:cubicBezTo>
                  <a:close/>
                  <a:moveTo>
                    <a:pt x="f3504" y="f3505"/>
                  </a:moveTo>
                  <a:cubicBezTo>
                    <a:pt x="f3506" y="f3507"/>
                    <a:pt x="f3508" y="f3509"/>
                    <a:pt x="f3510" y="f3511"/>
                  </a:cubicBezTo>
                  <a:cubicBezTo>
                    <a:pt x="f3512" y="f3513"/>
                    <a:pt x="f3514" y="f3515"/>
                    <a:pt x="f3516" y="f3517"/>
                  </a:cubicBezTo>
                  <a:cubicBezTo>
                    <a:pt x="f3518" y="f3519"/>
                    <a:pt x="f3520" y="f3521"/>
                    <a:pt x="f3522" y="f3523"/>
                  </a:cubicBezTo>
                  <a:cubicBezTo>
                    <a:pt x="f3524" y="f3525"/>
                    <a:pt x="f3526" y="f3527"/>
                    <a:pt x="f3528" y="f3529"/>
                  </a:cubicBezTo>
                  <a:cubicBezTo>
                    <a:pt x="f3530" y="f3531"/>
                    <a:pt x="f3532" y="f3533"/>
                    <a:pt x="f3504" y="f3505"/>
                  </a:cubicBezTo>
                  <a:close/>
                  <a:moveTo>
                    <a:pt x="f3534" y="f3535"/>
                  </a:moveTo>
                  <a:cubicBezTo>
                    <a:pt x="f3536" y="f3537"/>
                    <a:pt x="f3538" y="f3539"/>
                    <a:pt x="f3540" y="f3541"/>
                  </a:cubicBezTo>
                  <a:cubicBezTo>
                    <a:pt x="f3542" y="f3543"/>
                    <a:pt x="f3544" y="f3545"/>
                    <a:pt x="f3546" y="f3547"/>
                  </a:cubicBezTo>
                  <a:cubicBezTo>
                    <a:pt x="f3548" y="f3549"/>
                    <a:pt x="f3540" y="f3550"/>
                    <a:pt x="f3534" y="f3535"/>
                  </a:cubicBezTo>
                  <a:close/>
                  <a:moveTo>
                    <a:pt x="f3551" y="f3552"/>
                  </a:moveTo>
                  <a:cubicBezTo>
                    <a:pt x="f3553" y="f3554"/>
                    <a:pt x="f3555" y="f3556"/>
                    <a:pt x="f3557" y="f3558"/>
                  </a:cubicBezTo>
                  <a:cubicBezTo>
                    <a:pt x="f3559" y="f3560"/>
                    <a:pt x="f3561" y="f3562"/>
                    <a:pt x="f3563" y="f3564"/>
                  </a:cubicBezTo>
                  <a:cubicBezTo>
                    <a:pt x="f3565" y="f3566"/>
                    <a:pt x="f3567" y="f3568"/>
                    <a:pt x="f3569" y="f3570"/>
                  </a:cubicBezTo>
                  <a:cubicBezTo>
                    <a:pt x="f3571" y="f3572"/>
                    <a:pt x="f3573" y="f3574"/>
                    <a:pt x="f3575" y="f3364"/>
                  </a:cubicBezTo>
                  <a:cubicBezTo>
                    <a:pt x="f3576" y="f3577"/>
                    <a:pt x="f3578" y="f3579"/>
                    <a:pt x="f3551" y="f3552"/>
                  </a:cubicBezTo>
                  <a:close/>
                  <a:moveTo>
                    <a:pt x="f3580" y="f3192"/>
                  </a:moveTo>
                  <a:cubicBezTo>
                    <a:pt x="f3581" y="f3582"/>
                    <a:pt x="f3583" y="f3584"/>
                    <a:pt x="f3585" y="f3586"/>
                  </a:cubicBezTo>
                  <a:cubicBezTo>
                    <a:pt x="f3587" y="f3588"/>
                    <a:pt x="f3589" y="f2168"/>
                    <a:pt x="f3590" y="f3591"/>
                  </a:cubicBezTo>
                  <a:cubicBezTo>
                    <a:pt x="f3592" y="f3593"/>
                    <a:pt x="f3349" y="f3594"/>
                    <a:pt x="f3595" y="f3596"/>
                  </a:cubicBezTo>
                  <a:cubicBezTo>
                    <a:pt x="f3597" y="f3598"/>
                    <a:pt x="f3599" y="f3600"/>
                    <a:pt x="f3601" y="f3602"/>
                  </a:cubicBezTo>
                  <a:cubicBezTo>
                    <a:pt x="f3603" y="f2037"/>
                    <a:pt x="f3604" y="f3605"/>
                    <a:pt x="f3580" y="f3192"/>
                  </a:cubicBezTo>
                  <a:close/>
                  <a:moveTo>
                    <a:pt x="f3606" y="f3607"/>
                  </a:moveTo>
                  <a:cubicBezTo>
                    <a:pt x="f3608" y="f3609"/>
                    <a:pt x="f3610" y="f3611"/>
                    <a:pt x="f3612" y="f1262"/>
                  </a:cubicBezTo>
                  <a:cubicBezTo>
                    <a:pt x="f3613" y="f3614"/>
                    <a:pt x="f451" y="f3615"/>
                    <a:pt x="f3606" y="f3607"/>
                  </a:cubicBezTo>
                  <a:close/>
                  <a:moveTo>
                    <a:pt x="f3616" y="f3617"/>
                  </a:moveTo>
                  <a:cubicBezTo>
                    <a:pt x="f3618" y="f3619"/>
                    <a:pt x="f3620" y="f3621"/>
                    <a:pt x="f3622" y="f3623"/>
                  </a:cubicBezTo>
                  <a:cubicBezTo>
                    <a:pt x="f3624" y="f3625"/>
                    <a:pt x="f3626" y="f3627"/>
                    <a:pt x="f3628" y="f3629"/>
                  </a:cubicBezTo>
                  <a:cubicBezTo>
                    <a:pt x="f3630" y="f3631"/>
                    <a:pt x="f3632" y="f3633"/>
                    <a:pt x="f3634" y="f3635"/>
                  </a:cubicBezTo>
                  <a:cubicBezTo>
                    <a:pt x="f3636" y="f3637"/>
                    <a:pt x="f3638" y="f3639"/>
                    <a:pt x="f3616" y="f3617"/>
                  </a:cubicBezTo>
                  <a:close/>
                  <a:moveTo>
                    <a:pt x="f3640" y="f3641"/>
                  </a:moveTo>
                  <a:cubicBezTo>
                    <a:pt x="f3642" y="f3643"/>
                    <a:pt x="f3644" y="f3645"/>
                    <a:pt x="f3646" y="f3647"/>
                  </a:cubicBezTo>
                  <a:cubicBezTo>
                    <a:pt x="f3648" y="f3649"/>
                    <a:pt x="f3650" y="f3651"/>
                    <a:pt x="f3640" y="f3641"/>
                  </a:cubicBezTo>
                  <a:close/>
                  <a:moveTo>
                    <a:pt x="f3652" y="f3653"/>
                  </a:moveTo>
                  <a:cubicBezTo>
                    <a:pt x="f3654" y="f3655"/>
                    <a:pt x="f3656" y="f3657"/>
                    <a:pt x="f3658" y="f3659"/>
                  </a:cubicBezTo>
                  <a:cubicBezTo>
                    <a:pt x="f3660" y="f3661"/>
                    <a:pt x="f3662" y="f3663"/>
                    <a:pt x="f2562" y="f3664"/>
                  </a:cubicBezTo>
                  <a:cubicBezTo>
                    <a:pt x="f3665" y="f3666"/>
                    <a:pt x="f3667" y="f3668"/>
                    <a:pt x="f3669" y="f3670"/>
                  </a:cubicBezTo>
                  <a:cubicBezTo>
                    <a:pt x="f3671" y="f3672"/>
                    <a:pt x="f3673" y="f3674"/>
                    <a:pt x="f3675" y="f3676"/>
                  </a:cubicBezTo>
                  <a:cubicBezTo>
                    <a:pt x="f3677" y="f3678"/>
                    <a:pt x="f3679" y="f3680"/>
                    <a:pt x="f3652" y="f3653"/>
                  </a:cubicBezTo>
                  <a:close/>
                  <a:moveTo>
                    <a:pt x="f3681" y="f3682"/>
                  </a:moveTo>
                  <a:cubicBezTo>
                    <a:pt x="f3683" y="f3684"/>
                    <a:pt x="f3685" y="f3686"/>
                    <a:pt x="f3687" y="f3688"/>
                  </a:cubicBezTo>
                  <a:cubicBezTo>
                    <a:pt x="f3689" y="f3690"/>
                    <a:pt x="f3691" y="f3692"/>
                    <a:pt x="f3693" y="f3694"/>
                  </a:cubicBezTo>
                  <a:cubicBezTo>
                    <a:pt x="f3695" y="f3696"/>
                    <a:pt x="f3697" y="f3698"/>
                    <a:pt x="f3699" y="f3700"/>
                  </a:cubicBezTo>
                  <a:cubicBezTo>
                    <a:pt x="f3701" y="f3702"/>
                    <a:pt x="f3703" y="f3704"/>
                    <a:pt x="f3705" y="f3706"/>
                  </a:cubicBezTo>
                  <a:cubicBezTo>
                    <a:pt x="f3707" y="f3708"/>
                    <a:pt x="f3709" y="f3710"/>
                    <a:pt x="f3681" y="f3682"/>
                  </a:cubicBezTo>
                  <a:close/>
                  <a:moveTo>
                    <a:pt x="f3711" y="f3712"/>
                  </a:moveTo>
                  <a:cubicBezTo>
                    <a:pt x="f3713" y="f3714"/>
                    <a:pt x="f3715" y="f3716"/>
                    <a:pt x="f3717" y="f3718"/>
                  </a:cubicBezTo>
                  <a:cubicBezTo>
                    <a:pt x="f3719" y="f3720"/>
                    <a:pt x="f3721" y="f3722"/>
                    <a:pt x="f3723" y="f3724"/>
                  </a:cubicBezTo>
                  <a:cubicBezTo>
                    <a:pt x="f3725" y="f3726"/>
                    <a:pt x="f3727" y="f3728"/>
                    <a:pt x="f3729" y="f3730"/>
                  </a:cubicBezTo>
                  <a:cubicBezTo>
                    <a:pt x="f3731" y="f3732"/>
                    <a:pt x="f3733" y="f3734"/>
                    <a:pt x="f3735" y="f3736"/>
                  </a:cubicBezTo>
                  <a:cubicBezTo>
                    <a:pt x="f3737" y="f3738"/>
                    <a:pt x="f3737" y="f3738"/>
                    <a:pt x="f3739" y="f3740"/>
                  </a:cubicBezTo>
                  <a:cubicBezTo>
                    <a:pt x="f3741" y="f3742"/>
                    <a:pt x="f3743" y="f3744"/>
                    <a:pt x="f3745" y="f3387"/>
                  </a:cubicBezTo>
                  <a:cubicBezTo>
                    <a:pt x="f3746" y="f3747"/>
                    <a:pt x="f3748" y="f3749"/>
                    <a:pt x="f3711" y="f3712"/>
                  </a:cubicBezTo>
                  <a:close/>
                  <a:moveTo>
                    <a:pt x="f3750" y="f3751"/>
                  </a:moveTo>
                  <a:cubicBezTo>
                    <a:pt x="f3752" y="f3753"/>
                    <a:pt x="f347" y="f3754"/>
                    <a:pt x="f3755" y="f3756"/>
                  </a:cubicBezTo>
                  <a:cubicBezTo>
                    <a:pt x="f3757" y="f3758"/>
                    <a:pt x="f3759" y="f3760"/>
                    <a:pt x="f3761" y="f3762"/>
                  </a:cubicBezTo>
                  <a:cubicBezTo>
                    <a:pt x="f3763" y="f3764"/>
                    <a:pt x="f3765" y="f3766"/>
                    <a:pt x="f3767" y="f3768"/>
                  </a:cubicBezTo>
                  <a:cubicBezTo>
                    <a:pt x="f3769" y="f3770"/>
                    <a:pt x="f3771" y="f3772"/>
                    <a:pt x="f3773" y="f3774"/>
                  </a:cubicBezTo>
                  <a:cubicBezTo>
                    <a:pt x="f3775" y="f3776"/>
                    <a:pt x="f3777" y="f3778"/>
                    <a:pt x="f3779" y="f3780"/>
                  </a:cubicBezTo>
                  <a:cubicBezTo>
                    <a:pt x="f3781" y="f3782"/>
                    <a:pt x="f3783" y="f446"/>
                    <a:pt x="f3750" y="f3751"/>
                  </a:cubicBezTo>
                  <a:close/>
                  <a:moveTo>
                    <a:pt x="f3784" y="f3785"/>
                  </a:moveTo>
                  <a:cubicBezTo>
                    <a:pt x="f3786" y="f3787"/>
                    <a:pt x="f3788" y="f3789"/>
                    <a:pt x="f3790" y="f3791"/>
                  </a:cubicBezTo>
                  <a:cubicBezTo>
                    <a:pt x="f3792" y="f3793"/>
                    <a:pt x="f3794" y="f3795"/>
                    <a:pt x="f3796" y="f3797"/>
                  </a:cubicBezTo>
                  <a:cubicBezTo>
                    <a:pt x="f3798" y="f3799"/>
                    <a:pt x="f3800" y="f3801"/>
                    <a:pt x="f3802" y="f3803"/>
                  </a:cubicBezTo>
                  <a:cubicBezTo>
                    <a:pt x="f3804" y="f3805"/>
                    <a:pt x="f3806" y="f3807"/>
                    <a:pt x="f3808" y="f3809"/>
                  </a:cubicBezTo>
                  <a:cubicBezTo>
                    <a:pt x="f3810" y="f3811"/>
                    <a:pt x="f3812" y="f3813"/>
                    <a:pt x="f3814" y="f3815"/>
                  </a:cubicBezTo>
                  <a:cubicBezTo>
                    <a:pt x="f3816" y="f2958"/>
                    <a:pt x="f3817" y="f3818"/>
                    <a:pt x="f3819" y="f3820"/>
                  </a:cubicBezTo>
                  <a:cubicBezTo>
                    <a:pt x="f3821" y="f3822"/>
                    <a:pt x="f3823" y="f3824"/>
                    <a:pt x="f3825" y="f3826"/>
                  </a:cubicBezTo>
                  <a:cubicBezTo>
                    <a:pt x="f3827" y="f3828"/>
                    <a:pt x="f3829" y="f3391"/>
                    <a:pt x="f3784" y="f3785"/>
                  </a:cubicBezTo>
                  <a:close/>
                  <a:moveTo>
                    <a:pt x="f3830" y="f3831"/>
                  </a:moveTo>
                  <a:cubicBezTo>
                    <a:pt x="f3832" y="f3833"/>
                    <a:pt x="f3834" y="f3835"/>
                    <a:pt x="f3836" y="f3837"/>
                  </a:cubicBezTo>
                  <a:cubicBezTo>
                    <a:pt x="f3838" y="f3839"/>
                    <a:pt x="f3840" y="f3841"/>
                    <a:pt x="f3842" y="f3843"/>
                  </a:cubicBezTo>
                  <a:cubicBezTo>
                    <a:pt x="f3844" y="f3845"/>
                    <a:pt x="f3846" y="f3847"/>
                    <a:pt x="f3848" y="f3849"/>
                  </a:cubicBezTo>
                  <a:cubicBezTo>
                    <a:pt x="f3850" y="f3851"/>
                    <a:pt x="f3852" y="f3853"/>
                    <a:pt x="f3854" y="f3855"/>
                  </a:cubicBezTo>
                  <a:cubicBezTo>
                    <a:pt x="f3856" y="f3857"/>
                    <a:pt x="f3858" y="f3859"/>
                    <a:pt x="f3860" y="f3861"/>
                  </a:cubicBezTo>
                  <a:cubicBezTo>
                    <a:pt x="f3862" y="f3863"/>
                    <a:pt x="f3864" y="f3865"/>
                    <a:pt x="f3866" y="f3867"/>
                  </a:cubicBezTo>
                  <a:cubicBezTo>
                    <a:pt x="f3868" y="f3869"/>
                    <a:pt x="f3870" y="f3869"/>
                    <a:pt x="f3871" y="f3872"/>
                  </a:cubicBezTo>
                  <a:cubicBezTo>
                    <a:pt x="f3873" y="f3874"/>
                    <a:pt x="f3875" y="f3876"/>
                    <a:pt x="f3877" y="f3878"/>
                  </a:cubicBezTo>
                  <a:cubicBezTo>
                    <a:pt x="f3879" y="f3880"/>
                    <a:pt x="f3881" y="f3882"/>
                    <a:pt x="f3883" y="f3884"/>
                  </a:cubicBezTo>
                  <a:cubicBezTo>
                    <a:pt x="f3885" y="f3886"/>
                    <a:pt x="f3887" y="f3888"/>
                    <a:pt x="f3889" y="f3890"/>
                  </a:cubicBezTo>
                  <a:cubicBezTo>
                    <a:pt x="f3891" y="f3892"/>
                    <a:pt x="f3893" y="f3894"/>
                    <a:pt x="f3895" y="f3896"/>
                  </a:cubicBezTo>
                  <a:cubicBezTo>
                    <a:pt x="f3897" y="f3898"/>
                    <a:pt x="f3899" y="f3900"/>
                    <a:pt x="f3901" y="f3902"/>
                  </a:cubicBezTo>
                  <a:cubicBezTo>
                    <a:pt x="f3903" y="f3904"/>
                    <a:pt x="f3905" y="f3906"/>
                    <a:pt x="f3830" y="f3831"/>
                  </a:cubicBezTo>
                  <a:close/>
                  <a:moveTo>
                    <a:pt x="f3907" y="f3908"/>
                  </a:moveTo>
                  <a:cubicBezTo>
                    <a:pt x="f3909" y="f3910"/>
                    <a:pt x="f3911" y="f3912"/>
                    <a:pt x="f3913" y="f3914"/>
                  </a:cubicBezTo>
                  <a:cubicBezTo>
                    <a:pt x="f3915" y="f3916"/>
                    <a:pt x="f3917" y="f3918"/>
                    <a:pt x="f3919" y="f3920"/>
                  </a:cubicBezTo>
                  <a:cubicBezTo>
                    <a:pt x="f3921" y="f2447"/>
                    <a:pt x="f3922" y="f3923"/>
                    <a:pt x="f3924" y="f3925"/>
                  </a:cubicBezTo>
                  <a:cubicBezTo>
                    <a:pt x="f3926" y="f3927"/>
                    <a:pt x="f3928" y="f3929"/>
                    <a:pt x="f3930" y="f3931"/>
                  </a:cubicBezTo>
                  <a:cubicBezTo>
                    <a:pt x="f3932" y="f3933"/>
                    <a:pt x="f3934" y="f3935"/>
                    <a:pt x="f3936" y="f3937"/>
                  </a:cubicBezTo>
                  <a:cubicBezTo>
                    <a:pt x="f3938" y="f3939"/>
                    <a:pt x="f3940" y="f3941"/>
                    <a:pt x="f3942" y="f3943"/>
                  </a:cubicBezTo>
                  <a:cubicBezTo>
                    <a:pt x="f3944" y="f3945"/>
                    <a:pt x="f3946" y="f3947"/>
                    <a:pt x="f3948" y="f3949"/>
                  </a:cubicBezTo>
                  <a:cubicBezTo>
                    <a:pt x="f3950" y="f3951"/>
                    <a:pt x="f3952" y="f3953"/>
                    <a:pt x="f3954" y="f3955"/>
                  </a:cubicBezTo>
                  <a:cubicBezTo>
                    <a:pt x="f3956" y="f3957"/>
                    <a:pt x="f3958" y="f3959"/>
                    <a:pt x="f3960" y="f3961"/>
                  </a:cubicBezTo>
                  <a:cubicBezTo>
                    <a:pt x="f3962" y="f3963"/>
                    <a:pt x="f3964" y="f3965"/>
                    <a:pt x="f3907" y="f3908"/>
                  </a:cubicBezTo>
                  <a:close/>
                  <a:moveTo>
                    <a:pt x="f3966" y="f3967"/>
                  </a:moveTo>
                  <a:cubicBezTo>
                    <a:pt x="f3968" y="f3969"/>
                    <a:pt x="f3970" y="f3971"/>
                    <a:pt x="f3972" y="f3973"/>
                  </a:cubicBezTo>
                  <a:cubicBezTo>
                    <a:pt x="f3974" y="f3975"/>
                    <a:pt x="f3976" y="f3977"/>
                    <a:pt x="f3978" y="f3979"/>
                  </a:cubicBezTo>
                  <a:cubicBezTo>
                    <a:pt x="f3980" y="f2589"/>
                    <a:pt x="f3981" y="f3982"/>
                    <a:pt x="f3983" y="f3984"/>
                  </a:cubicBezTo>
                  <a:cubicBezTo>
                    <a:pt x="f3985" y="f3986"/>
                    <a:pt x="f3987" y="f3988"/>
                    <a:pt x="f3989" y="f3990"/>
                  </a:cubicBezTo>
                  <a:cubicBezTo>
                    <a:pt x="f3991" y="f3992"/>
                    <a:pt x="f3993" y="f3994"/>
                    <a:pt x="f3995" y="f3996"/>
                  </a:cubicBezTo>
                  <a:cubicBezTo>
                    <a:pt x="f3980" y="f3997"/>
                    <a:pt x="f3998" y="f3999"/>
                    <a:pt x="f4000" y="f4001"/>
                  </a:cubicBezTo>
                  <a:cubicBezTo>
                    <a:pt x="f4002" y="f4003"/>
                    <a:pt x="f1125" y="f4004"/>
                    <a:pt x="f3966" y="f3967"/>
                  </a:cubicBezTo>
                  <a:close/>
                  <a:moveTo>
                    <a:pt x="f4005" y="f4006"/>
                  </a:moveTo>
                  <a:cubicBezTo>
                    <a:pt x="f4007" y="f4008"/>
                    <a:pt x="f4009" y="f4010"/>
                    <a:pt x="f4011" y="f4012"/>
                  </a:cubicBezTo>
                  <a:cubicBezTo>
                    <a:pt x="f4013" y="f4014"/>
                    <a:pt x="f4011" y="f4015"/>
                    <a:pt x="f4016" y="f4017"/>
                  </a:cubicBezTo>
                  <a:cubicBezTo>
                    <a:pt x="f4018" y="f4019"/>
                    <a:pt x="f4020" y="f4021"/>
                    <a:pt x="f4022" y="f4023"/>
                  </a:cubicBezTo>
                  <a:cubicBezTo>
                    <a:pt x="f4024" y="f4025"/>
                    <a:pt x="f4026" y="f4027"/>
                    <a:pt x="f4028" y="f4029"/>
                  </a:cubicBezTo>
                  <a:cubicBezTo>
                    <a:pt x="f4030" y="f4031"/>
                    <a:pt x="f4032" y="f4033"/>
                    <a:pt x="f4034" y="f4035"/>
                  </a:cubicBezTo>
                  <a:cubicBezTo>
                    <a:pt x="f4036" y="f4037"/>
                    <a:pt x="f4016" y="f4038"/>
                    <a:pt x="f4039" y="f4040"/>
                  </a:cubicBezTo>
                  <a:cubicBezTo>
                    <a:pt x="f4041" y="f4042"/>
                    <a:pt x="f4043" y="f4044"/>
                    <a:pt x="f4005" y="f4006"/>
                  </a:cubicBezTo>
                  <a:close/>
                  <a:moveTo>
                    <a:pt x="f4045" y="f4046"/>
                  </a:moveTo>
                  <a:cubicBezTo>
                    <a:pt x="f4047" y="f4048"/>
                    <a:pt x="f4049" y="f4050"/>
                    <a:pt x="f4049" y="f4051"/>
                  </a:cubicBezTo>
                  <a:cubicBezTo>
                    <a:pt x="f4052" y="f4053"/>
                    <a:pt x="f4054" y="f4055"/>
                    <a:pt x="f4056" y="f4057"/>
                  </a:cubicBezTo>
                  <a:cubicBezTo>
                    <a:pt x="f4058" y="f4059"/>
                    <a:pt x="f4060" y="f4061"/>
                    <a:pt x="f4062" y="f4063"/>
                  </a:cubicBezTo>
                  <a:cubicBezTo>
                    <a:pt x="f2701" y="f4064"/>
                    <a:pt x="f4065" y="f4066"/>
                    <a:pt x="f4067" y="f4068"/>
                  </a:cubicBezTo>
                  <a:cubicBezTo>
                    <a:pt x="f4069" y="f4070"/>
                    <a:pt x="f4071" y="f4072"/>
                    <a:pt x="f4045" y="f4046"/>
                  </a:cubicBezTo>
                  <a:close/>
                  <a:moveTo>
                    <a:pt x="f4073" y="f4074"/>
                  </a:moveTo>
                  <a:cubicBezTo>
                    <a:pt x="f4075" y="f4076"/>
                    <a:pt x="f4077" y="f4078"/>
                    <a:pt x="f4079" y="f4080"/>
                  </a:cubicBezTo>
                  <a:cubicBezTo>
                    <a:pt x="f4081" y="f4082"/>
                    <a:pt x="f4083" y="f4084"/>
                    <a:pt x="f4085" y="f4086"/>
                  </a:cubicBezTo>
                  <a:cubicBezTo>
                    <a:pt x="f4087" y="f4088"/>
                    <a:pt x="f4089" y="f4090"/>
                    <a:pt x="f4091" y="f4092"/>
                  </a:cubicBezTo>
                  <a:cubicBezTo>
                    <a:pt x="f4093" y="f4094"/>
                    <a:pt x="f4095" y="f4096"/>
                    <a:pt x="f4097" y="f4098"/>
                  </a:cubicBezTo>
                  <a:cubicBezTo>
                    <a:pt x="f4099" y="f4100"/>
                    <a:pt x="f4101" y="f4102"/>
                    <a:pt x="f4073" y="f4074"/>
                  </a:cubicBezTo>
                  <a:close/>
                  <a:moveTo>
                    <a:pt x="f4103" y="f4104"/>
                  </a:moveTo>
                  <a:cubicBezTo>
                    <a:pt x="f4105" y="f4106"/>
                    <a:pt x="f4107" y="f4108"/>
                    <a:pt x="f4109" y="f4110"/>
                  </a:cubicBezTo>
                  <a:cubicBezTo>
                    <a:pt x="f4111" y="f4112"/>
                    <a:pt x="f4113" y="f4114"/>
                    <a:pt x="f4115" y="f4116"/>
                  </a:cubicBezTo>
                  <a:cubicBezTo>
                    <a:pt x="f4117" y="f4118"/>
                    <a:pt x="f4119" y="f4120"/>
                    <a:pt x="f4121" y="f4122"/>
                  </a:cubicBezTo>
                  <a:cubicBezTo>
                    <a:pt x="f4123" y="f4124"/>
                    <a:pt x="f4125" y="f4126"/>
                    <a:pt x="f4127" y="f4128"/>
                  </a:cubicBezTo>
                  <a:cubicBezTo>
                    <a:pt x="f4129" y="f4130"/>
                    <a:pt x="f4131" y="f4132"/>
                    <a:pt x="f4133" y="f4134"/>
                  </a:cubicBezTo>
                  <a:cubicBezTo>
                    <a:pt x="f4135" y="f4136"/>
                    <a:pt x="f4137" y="f4138"/>
                    <a:pt x="f4103" y="f4104"/>
                  </a:cubicBezTo>
                  <a:close/>
                  <a:moveTo>
                    <a:pt x="f4139" y="f4140"/>
                  </a:moveTo>
                  <a:cubicBezTo>
                    <a:pt x="f4141" y="f4142"/>
                    <a:pt x="f4143" y="f4144"/>
                    <a:pt x="f4145" y="f4146"/>
                  </a:cubicBezTo>
                  <a:cubicBezTo>
                    <a:pt x="f4147" y="f4148"/>
                    <a:pt x="f4149" y="f4150"/>
                    <a:pt x="f4151" y="f4152"/>
                  </a:cubicBezTo>
                  <a:cubicBezTo>
                    <a:pt x="f4153" y="f4154"/>
                    <a:pt x="f4155" y="f4156"/>
                    <a:pt x="f4157" y="f4158"/>
                  </a:cubicBezTo>
                  <a:cubicBezTo>
                    <a:pt x="f4159" y="f4160"/>
                    <a:pt x="f4161" y="f4162"/>
                    <a:pt x="f4139" y="f4140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orma libre: forma 35">
              <a:extLst>
                <a:ext uri="{FF2B5EF4-FFF2-40B4-BE49-F238E27FC236}">
                  <a16:creationId xmlns:a16="http://schemas.microsoft.com/office/drawing/2014/main" id="{C57C4802-B147-B152-A1E5-BF396BD0FBA1}"/>
                </a:ext>
              </a:extLst>
            </p:cNvPr>
            <p:cNvSpPr/>
            <p:nvPr/>
          </p:nvSpPr>
          <p:spPr>
            <a:xfrm>
              <a:off x="366811" y="4530733"/>
              <a:ext cx="741240" cy="36858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41239"/>
                <a:gd name="f7" fmla="val 368584"/>
                <a:gd name="f8" fmla="val 722775"/>
                <a:gd name="f9" fmla="val 277317"/>
                <a:gd name="f10" fmla="val 724313"/>
                <a:gd name="f11" fmla="val 273508"/>
                <a:gd name="f12" fmla="val 725667"/>
                <a:gd name="f13" fmla="val 270152"/>
                <a:gd name="f14" fmla="val 726995"/>
                <a:gd name="f15" fmla="val 266850"/>
                <a:gd name="f16" fmla="val 732307"/>
                <a:gd name="f17" fmla="val 267164"/>
                <a:gd name="f18" fmla="val 739236"/>
                <a:gd name="f19" fmla="val 272153"/>
                <a:gd name="f20" fmla="val 740713"/>
                <a:gd name="f21" fmla="val 276767"/>
                <a:gd name="f22" fmla="val 742251"/>
                <a:gd name="f23" fmla="val 281564"/>
                <a:gd name="f24" fmla="val 740267"/>
                <a:gd name="f25" fmla="val 285644"/>
                <a:gd name="f26" fmla="val 736720"/>
                <a:gd name="f27" fmla="val 288309"/>
                <a:gd name="f28" fmla="val 733461"/>
                <a:gd name="f29" fmla="val 290764"/>
                <a:gd name="f30" fmla="val 729450"/>
                <a:gd name="f31" fmla="val 292704"/>
                <a:gd name="f32" fmla="val 725475"/>
                <a:gd name="f33" fmla="val 293630"/>
                <a:gd name="f34" fmla="val 710132"/>
                <a:gd name="f35" fmla="val 297221"/>
                <a:gd name="f36" fmla="val 694579"/>
                <a:gd name="f37" fmla="val 299904"/>
                <a:gd name="f38" fmla="val 679297"/>
                <a:gd name="f39" fmla="val 303704"/>
                <a:gd name="f40" fmla="val 658633"/>
                <a:gd name="f41" fmla="val 308842"/>
                <a:gd name="f42" fmla="val 638126"/>
                <a:gd name="f43" fmla="val 314626"/>
                <a:gd name="f44" fmla="val 617593"/>
                <a:gd name="f45" fmla="val 320288"/>
                <a:gd name="f46" fmla="val 593538"/>
                <a:gd name="f47" fmla="val 326911"/>
                <a:gd name="f48" fmla="val 569265"/>
                <a:gd name="f49" fmla="val 332066"/>
                <a:gd name="f50" fmla="val 544232"/>
                <a:gd name="f51" fmla="val 333211"/>
                <a:gd name="f52" fmla="val 527876"/>
                <a:gd name="f53" fmla="val 333962"/>
                <a:gd name="f54" fmla="val 512847"/>
                <a:gd name="f55" fmla="val 330179"/>
                <a:gd name="f56" fmla="val 498509"/>
                <a:gd name="f57" fmla="val 322411"/>
                <a:gd name="f58" fmla="val 492908"/>
                <a:gd name="f59" fmla="val 319380"/>
                <a:gd name="f60" fmla="val 486626"/>
                <a:gd name="f61" fmla="val 317597"/>
                <a:gd name="f62" fmla="val 480352"/>
                <a:gd name="f63" fmla="val 315850"/>
                <a:gd name="f64" fmla="val 490007"/>
                <a:gd name="f65" fmla="val 331962"/>
                <a:gd name="f66" fmla="val 500440"/>
                <a:gd name="f67" fmla="val 346990"/>
                <a:gd name="f68" fmla="val 518492"/>
                <a:gd name="f69" fmla="val 354207"/>
                <a:gd name="f70" fmla="val 522607"/>
                <a:gd name="f71" fmla="val 355850"/>
                <a:gd name="f72" fmla="val 527037"/>
                <a:gd name="f73" fmla="val 356820"/>
                <a:gd name="f74" fmla="val 531406"/>
                <a:gd name="f75" fmla="val 357650"/>
                <a:gd name="f76" fmla="val 533686"/>
                <a:gd name="f77" fmla="val 358078"/>
                <a:gd name="f78" fmla="val 535783"/>
                <a:gd name="f79" fmla="val 358095"/>
                <a:gd name="f80" fmla="val 536194"/>
                <a:gd name="f81" fmla="val 360935"/>
                <a:gd name="f82" fmla="val 536631"/>
                <a:gd name="f83" fmla="val 363950"/>
                <a:gd name="f84" fmla="val 535687"/>
                <a:gd name="f85" fmla="val 366667"/>
                <a:gd name="f86" fmla="val 532804"/>
                <a:gd name="f87" fmla="val 367541"/>
                <a:gd name="f88" fmla="val 529885"/>
                <a:gd name="f89" fmla="val 368423"/>
                <a:gd name="f90" fmla="val 526635"/>
                <a:gd name="f91" fmla="val 368720"/>
                <a:gd name="f92" fmla="val 523577"/>
                <a:gd name="f93" fmla="val 368528"/>
                <a:gd name="f94" fmla="val 494595"/>
                <a:gd name="f95" fmla="val 366658"/>
                <a:gd name="f96" fmla="val 465638"/>
                <a:gd name="f97" fmla="val 364553"/>
                <a:gd name="f98" fmla="val 436656"/>
                <a:gd name="f99" fmla="val 362656"/>
                <a:gd name="f100" fmla="val 412287"/>
                <a:gd name="f101" fmla="val 361066"/>
                <a:gd name="f102" fmla="val 387910"/>
                <a:gd name="f103" fmla="val 359581"/>
                <a:gd name="f104" fmla="val 363532"/>
                <a:gd name="f105" fmla="val 358200"/>
                <a:gd name="f106" fmla="val 344737"/>
                <a:gd name="f107" fmla="val 357134"/>
                <a:gd name="f108" fmla="val 325917"/>
                <a:gd name="f109" fmla="val 356409"/>
                <a:gd name="f110" fmla="val 307122"/>
                <a:gd name="f111" fmla="val 355352"/>
                <a:gd name="f112" fmla="val 282063"/>
                <a:gd name="f113" fmla="val 353936"/>
                <a:gd name="f114" fmla="val 257013"/>
                <a:gd name="f115" fmla="val 352346"/>
                <a:gd name="f116" fmla="val 231954"/>
                <a:gd name="f117" fmla="val 350835"/>
                <a:gd name="f118" fmla="val 216025"/>
                <a:gd name="f119" fmla="val 349874"/>
                <a:gd name="f120" fmla="val 200088"/>
                <a:gd name="f121" fmla="val 348965"/>
                <a:gd name="f122" fmla="val 184159"/>
                <a:gd name="f123" fmla="val 347977"/>
                <a:gd name="f124" fmla="val 177213"/>
                <a:gd name="f125" fmla="val 347549"/>
                <a:gd name="f126" fmla="val 170284"/>
                <a:gd name="f127" fmla="val 163338"/>
                <a:gd name="f128" fmla="val 346510"/>
                <a:gd name="f129" fmla="val 161389"/>
                <a:gd name="f130" fmla="val 346378"/>
                <a:gd name="f131" fmla="val 160376"/>
                <a:gd name="f132" fmla="val 345723"/>
                <a:gd name="f133" fmla="val 160682"/>
                <a:gd name="f134" fmla="val 343434"/>
                <a:gd name="f135" fmla="val 161293"/>
                <a:gd name="f136" fmla="val 338908"/>
                <a:gd name="f137" fmla="val 161687"/>
                <a:gd name="f138" fmla="val 334356"/>
                <a:gd name="f139" fmla="val 162080"/>
                <a:gd name="f140" fmla="val 329812"/>
                <a:gd name="f141" fmla="val 163119"/>
                <a:gd name="f142" fmla="val 317859"/>
                <a:gd name="f143" fmla="val 164124"/>
                <a:gd name="f144" fmla="val 305906"/>
                <a:gd name="f145" fmla="val 165129"/>
                <a:gd name="f146" fmla="val 293945"/>
                <a:gd name="f147" fmla="val 166641"/>
                <a:gd name="f148" fmla="val 276015"/>
                <a:gd name="f149" fmla="val 168161"/>
                <a:gd name="f150" fmla="val 258077"/>
                <a:gd name="f151" fmla="val 169655"/>
                <a:gd name="f152" fmla="val 240139"/>
                <a:gd name="f153" fmla="val 169961"/>
                <a:gd name="f154" fmla="val 236504"/>
                <a:gd name="f155" fmla="val 170127"/>
                <a:gd name="f156" fmla="val 232852"/>
                <a:gd name="f157" fmla="val 170398"/>
                <a:gd name="f158" fmla="val 228693"/>
                <a:gd name="f159" fmla="val 179039"/>
                <a:gd name="f160" fmla="val 231419"/>
                <a:gd name="f161" fmla="val 187576"/>
                <a:gd name="f162" fmla="val 233402"/>
                <a:gd name="f163" fmla="val 194889"/>
                <a:gd name="f164" fmla="val 238479"/>
                <a:gd name="f165" fmla="val 199345"/>
                <a:gd name="f166" fmla="val 241572"/>
                <a:gd name="f167" fmla="val 200935"/>
                <a:gd name="f168" fmla="val 246203"/>
                <a:gd name="f169" fmla="val 200236"/>
                <a:gd name="f170" fmla="val 251340"/>
                <a:gd name="f171" fmla="val 199205"/>
                <a:gd name="f172" fmla="val 258881"/>
                <a:gd name="f173" fmla="val 197266"/>
                <a:gd name="f174" fmla="val 266317"/>
                <a:gd name="f175" fmla="val 196540"/>
                <a:gd name="f176" fmla="val 273875"/>
                <a:gd name="f177" fmla="val 195990"/>
                <a:gd name="f178" fmla="val 279589"/>
                <a:gd name="f179" fmla="val 196191"/>
                <a:gd name="f180" fmla="val 285522"/>
                <a:gd name="f181" fmla="val 197073"/>
                <a:gd name="f182" fmla="val 291192"/>
                <a:gd name="f183" fmla="val 197816"/>
                <a:gd name="f184" fmla="val 295937"/>
                <a:gd name="f185" fmla="val 201643"/>
                <a:gd name="f186" fmla="val 297798"/>
                <a:gd name="f187" fmla="val 205968"/>
                <a:gd name="f188" fmla="val 295963"/>
                <a:gd name="f189" fmla="val 213491"/>
                <a:gd name="f190" fmla="val 292765"/>
                <a:gd name="f191" fmla="val 219476"/>
                <a:gd name="f192" fmla="val 291061"/>
                <a:gd name="f193" fmla="val 219302"/>
                <a:gd name="f194" fmla="val 279038"/>
                <a:gd name="f195" fmla="val 219275"/>
                <a:gd name="f196" fmla="val 277134"/>
                <a:gd name="f197" fmla="val 275211"/>
                <a:gd name="f198" fmla="val 273315"/>
                <a:gd name="f199" fmla="val 220097"/>
                <a:gd name="f200" fmla="val 266727"/>
                <a:gd name="f201" fmla="val 223137"/>
                <a:gd name="f202" fmla="val 263031"/>
                <a:gd name="f203" fmla="val 229586"/>
                <a:gd name="f204" fmla="val 261878"/>
                <a:gd name="f205" fmla="val 245916"/>
                <a:gd name="f206" fmla="val 258960"/>
                <a:gd name="f207" fmla="val 262273"/>
                <a:gd name="f208" fmla="val 256207"/>
                <a:gd name="f209" fmla="val 278647"/>
                <a:gd name="f210" fmla="val 253499"/>
                <a:gd name="f211" fmla="val 287367"/>
                <a:gd name="f212" fmla="val 252057"/>
                <a:gd name="f213" fmla="val 296104"/>
                <a:gd name="f214" fmla="val 250764"/>
                <a:gd name="f215" fmla="val 304859"/>
                <a:gd name="f216" fmla="val 249567"/>
                <a:gd name="f217" fmla="val 307245"/>
                <a:gd name="f218" fmla="val 249243"/>
                <a:gd name="f219" fmla="val 309718"/>
                <a:gd name="f220" fmla="val 249514"/>
                <a:gd name="f221" fmla="val 311980"/>
                <a:gd name="f222" fmla="val 319128"/>
                <a:gd name="f223" fmla="val 268344"/>
                <a:gd name="f224" fmla="val 329324"/>
                <a:gd name="f225" fmla="val 284220"/>
                <a:gd name="f226" fmla="val 346398"/>
                <a:gd name="f227" fmla="val 294888"/>
                <a:gd name="f228" fmla="val 356743"/>
                <a:gd name="f229" fmla="val 301354"/>
                <a:gd name="f230" fmla="val 368171"/>
                <a:gd name="f231" fmla="val 304709"/>
                <a:gd name="f232" fmla="val 380107"/>
                <a:gd name="f233" fmla="val 306107"/>
                <a:gd name="f234" fmla="val 394139"/>
                <a:gd name="f235" fmla="val 307750"/>
                <a:gd name="f236" fmla="val 408154"/>
                <a:gd name="f237" fmla="val 307165"/>
                <a:gd name="f238" fmla="val 421916"/>
                <a:gd name="f239" fmla="val 303678"/>
                <a:gd name="f240" fmla="val 430907"/>
                <a:gd name="f241" fmla="val 301398"/>
                <a:gd name="f242" fmla="val 439330"/>
                <a:gd name="f243" fmla="val 297719"/>
                <a:gd name="f244" fmla="val 447115"/>
                <a:gd name="f245" fmla="val 292643"/>
                <a:gd name="f246" fmla="val 447543"/>
                <a:gd name="f247" fmla="val 292363"/>
                <a:gd name="f248" fmla="val 447858"/>
                <a:gd name="f249" fmla="val 291856"/>
                <a:gd name="f250" fmla="val 448102"/>
                <a:gd name="f251" fmla="val 291385"/>
                <a:gd name="f252" fmla="val 448268"/>
                <a:gd name="f253" fmla="val 291070"/>
                <a:gd name="f254" fmla="val 448216"/>
                <a:gd name="f255" fmla="val 290633"/>
                <a:gd name="f256" fmla="val 448364"/>
                <a:gd name="f257" fmla="val 289471"/>
                <a:gd name="f258" fmla="val 441951"/>
                <a:gd name="f259" fmla="val 289899"/>
                <a:gd name="f260" fmla="val 435756"/>
                <a:gd name="f261" fmla="val 290222"/>
                <a:gd name="f262" fmla="val 429587"/>
                <a:gd name="f263" fmla="val 290747"/>
                <a:gd name="f264" fmla="val 415861"/>
                <a:gd name="f265" fmla="val 291909"/>
                <a:gd name="f266" fmla="val 402108"/>
                <a:gd name="f267" fmla="val 293604"/>
                <a:gd name="f268" fmla="val 388390"/>
                <a:gd name="f269" fmla="val 291323"/>
                <a:gd name="f270" fmla="val 379679"/>
                <a:gd name="f271" fmla="val 289873"/>
                <a:gd name="f272" fmla="val 371457"/>
                <a:gd name="f273" fmla="val 286762"/>
                <a:gd name="f274" fmla="val 364178"/>
                <a:gd name="f275" fmla="val 281188"/>
                <a:gd name="f276" fmla="val 371273"/>
                <a:gd name="f277" fmla="val 274844"/>
                <a:gd name="f278" fmla="val 378333"/>
                <a:gd name="f279" fmla="val 268781"/>
                <a:gd name="f280" fmla="val 385113"/>
                <a:gd name="f281" fmla="val 262428"/>
                <a:gd name="f282" fmla="val 396184"/>
                <a:gd name="f283" fmla="val 252039"/>
                <a:gd name="f284" fmla="val 400387"/>
                <a:gd name="f285" fmla="val 239615"/>
                <a:gd name="f286" fmla="val 396796"/>
                <a:gd name="f287" fmla="val 224446"/>
                <a:gd name="f288" fmla="val 395013"/>
                <a:gd name="f289" fmla="val 216941"/>
                <a:gd name="f290" fmla="val 394882"/>
                <a:gd name="f291" fmla="val 209051"/>
                <a:gd name="f292" fmla="val 393650"/>
                <a:gd name="f293" fmla="val 201397"/>
                <a:gd name="f294" fmla="val 392750"/>
                <a:gd name="f295" fmla="val 195814"/>
                <a:gd name="f296" fmla="val 391763"/>
                <a:gd name="f297" fmla="val 190056"/>
                <a:gd name="f298" fmla="val 387534"/>
                <a:gd name="f299" fmla="val 185809"/>
                <a:gd name="f300" fmla="val 383113"/>
                <a:gd name="f301" fmla="val 181362"/>
                <a:gd name="f302" fmla="val 377529"/>
                <a:gd name="f303" fmla="val 182969"/>
                <a:gd name="f304" fmla="val 372444"/>
                <a:gd name="f305" fmla="val 183904"/>
                <a:gd name="f306" fmla="val 366843"/>
                <a:gd name="f307" fmla="val 184935"/>
                <a:gd name="f308" fmla="val 367001"/>
                <a:gd name="f309" fmla="val 185320"/>
                <a:gd name="f310" fmla="val 366747"/>
                <a:gd name="f311" fmla="val 179509"/>
                <a:gd name="f312" fmla="val 366546"/>
                <a:gd name="f313" fmla="val 174896"/>
                <a:gd name="f314" fmla="val 366319"/>
                <a:gd name="f315" fmla="val 170256"/>
                <a:gd name="f316" fmla="val 365690"/>
                <a:gd name="f317" fmla="val 165687"/>
                <a:gd name="f318" fmla="val 365480"/>
                <a:gd name="f319" fmla="val 164166"/>
                <a:gd name="f320" fmla="val 363977"/>
                <a:gd name="f321" fmla="val 162821"/>
                <a:gd name="f322" fmla="val 363069"/>
                <a:gd name="f323" fmla="val 161396"/>
                <a:gd name="f324" fmla="val 361784"/>
                <a:gd name="f325" fmla="val 162288"/>
                <a:gd name="f326" fmla="val 360247"/>
                <a:gd name="f327" fmla="val 162960"/>
                <a:gd name="f328" fmla="val 359268"/>
                <a:gd name="f329" fmla="val 164114"/>
                <a:gd name="f330" fmla="val 355231"/>
                <a:gd name="f331" fmla="val 168841"/>
                <a:gd name="f332" fmla="val 351291"/>
                <a:gd name="f333" fmla="val 173664"/>
                <a:gd name="f334" fmla="val 347464"/>
                <a:gd name="f335" fmla="val 178566"/>
                <a:gd name="f336" fmla="val 345856"/>
                <a:gd name="f337" fmla="val 180619"/>
                <a:gd name="f338" fmla="val 344283"/>
                <a:gd name="f339" fmla="val 180750"/>
                <a:gd name="f340" fmla="val 341810"/>
                <a:gd name="f341" fmla="val 180156"/>
                <a:gd name="f342" fmla="val 330146"/>
                <a:gd name="f343" fmla="val 177351"/>
                <a:gd name="f344" fmla="val 320587"/>
                <a:gd name="f345" fmla="val 170186"/>
                <a:gd name="f346" fmla="val 309953"/>
                <a:gd name="f347" fmla="val 165285"/>
                <a:gd name="f348" fmla="val 292548"/>
                <a:gd name="f349" fmla="val 157255"/>
                <a:gd name="f350" fmla="val 275204"/>
                <a:gd name="f351" fmla="val 148945"/>
                <a:gd name="f352" fmla="val 257257"/>
                <a:gd name="f353" fmla="val 142305"/>
                <a:gd name="f354" fmla="val 247751"/>
                <a:gd name="f355" fmla="val 138784"/>
                <a:gd name="f356" fmla="val 237074"/>
                <a:gd name="f357" fmla="val 138233"/>
                <a:gd name="f358" fmla="val 226851"/>
                <a:gd name="f359" fmla="val 136853"/>
                <a:gd name="f360" fmla="val 217965"/>
                <a:gd name="f361" fmla="val 135647"/>
                <a:gd name="f362" fmla="val 213081"/>
                <a:gd name="f363" fmla="val 130789"/>
                <a:gd name="f364" fmla="val 211805"/>
                <a:gd name="f365" fmla="val 121999"/>
                <a:gd name="f366" fmla="val 209804"/>
                <a:gd name="f367" fmla="val 108133"/>
                <a:gd name="f368" fmla="val 207270"/>
                <a:gd name="f369" fmla="val 94345"/>
                <a:gd name="f370" fmla="val 204972"/>
                <a:gd name="f371" fmla="val 80522"/>
                <a:gd name="f372" fmla="val 204492"/>
                <a:gd name="f373" fmla="val 77612"/>
                <a:gd name="f374" fmla="val 204029"/>
                <a:gd name="f375" fmla="val 74694"/>
                <a:gd name="f376" fmla="val 203548"/>
                <a:gd name="f377" fmla="val 71715"/>
                <a:gd name="f378" fmla="val 193788"/>
                <a:gd name="f379" fmla="val 74712"/>
                <a:gd name="f380" fmla="val 186038"/>
                <a:gd name="f381" fmla="val 85232"/>
                <a:gd name="f382" fmla="val 184640"/>
                <a:gd name="f383" fmla="val 108150"/>
                <a:gd name="f384" fmla="val 179616"/>
                <a:gd name="f385" fmla="val 105800"/>
                <a:gd name="f386" fmla="val 174810"/>
                <a:gd name="f387" fmla="val 103502"/>
                <a:gd name="f388" fmla="val 101282"/>
                <a:gd name="f389" fmla="val 147663"/>
                <a:gd name="f390" fmla="val 91077"/>
                <a:gd name="f391" fmla="val 124954"/>
                <a:gd name="f392" fmla="val 81929"/>
                <a:gd name="f393" fmla="val 101363"/>
                <a:gd name="f394" fmla="val 75131"/>
                <a:gd name="f395" fmla="val 90930"/>
                <a:gd name="f396" fmla="val 72125"/>
                <a:gd name="f397" fmla="val 80559"/>
                <a:gd name="f398" fmla="val 68805"/>
                <a:gd name="f399" fmla="val 69969"/>
                <a:gd name="f400" fmla="val 66498"/>
                <a:gd name="f401" fmla="val 54966"/>
                <a:gd name="f402" fmla="val 63230"/>
                <a:gd name="f403" fmla="val 39824"/>
                <a:gd name="f404" fmla="val 60618"/>
                <a:gd name="f405" fmla="val 24691"/>
                <a:gd name="f406" fmla="val 58032"/>
                <a:gd name="f407" fmla="val 17456"/>
                <a:gd name="f408" fmla="val 56800"/>
                <a:gd name="f409" fmla="val 10108"/>
                <a:gd name="f410" fmla="val 56144"/>
                <a:gd name="f411" fmla="val 2786"/>
                <a:gd name="f412" fmla="val 55480"/>
                <a:gd name="f413" fmla="val -1207"/>
                <a:gd name="f414" fmla="val 55113"/>
                <a:gd name="f415" fmla="val -54"/>
                <a:gd name="f416" fmla="val 52702"/>
                <a:gd name="f417" fmla="val 1047"/>
                <a:gd name="f418" fmla="val 51042"/>
                <a:gd name="f419" fmla="val 5058"/>
                <a:gd name="f420" fmla="val 44987"/>
                <a:gd name="f421" fmla="val 8929"/>
                <a:gd name="f422" fmla="val 38748"/>
                <a:gd name="f423" fmla="val 13664"/>
                <a:gd name="f424" fmla="val 33287"/>
                <a:gd name="f425" fmla="val 23625"/>
                <a:gd name="f426" fmla="val 21806"/>
                <a:gd name="f427" fmla="val 36592"/>
                <a:gd name="f428" fmla="val 14117"/>
                <a:gd name="f429" fmla="val 49567"/>
                <a:gd name="f430" fmla="val 6559"/>
                <a:gd name="f431" fmla="val 52939"/>
                <a:gd name="f432" fmla="val 4593"/>
                <a:gd name="f433" fmla="val 56426"/>
                <a:gd name="f434" fmla="val 2810"/>
                <a:gd name="f435" fmla="val 59912"/>
                <a:gd name="f436" fmla="val 1046"/>
                <a:gd name="f437" fmla="val 63625"/>
                <a:gd name="f438" fmla="val -842"/>
                <a:gd name="f439" fmla="val 67024"/>
                <a:gd name="f440" fmla="val -73"/>
                <a:gd name="f441" fmla="val 70117"/>
                <a:gd name="f442" fmla="val 2540"/>
                <a:gd name="f443" fmla="val 70746"/>
                <a:gd name="f444" fmla="val 3073"/>
                <a:gd name="f445" fmla="val 71498"/>
                <a:gd name="f446" fmla="val 3501"/>
                <a:gd name="f447" fmla="val 71961"/>
                <a:gd name="f448" fmla="val 4147"/>
                <a:gd name="f449" fmla="val 78794"/>
                <a:gd name="f450" fmla="val 13645"/>
                <a:gd name="f451" fmla="val 88623"/>
                <a:gd name="f452" fmla="val 15602"/>
                <a:gd name="f453" fmla="val 99449"/>
                <a:gd name="f454" fmla="val 15192"/>
                <a:gd name="f455" fmla="val 102997"/>
                <a:gd name="f456" fmla="val 15052"/>
                <a:gd name="f457" fmla="val 106553"/>
                <a:gd name="f458" fmla="val 15209"/>
                <a:gd name="f459" fmla="val 110091"/>
                <a:gd name="f460" fmla="val 15078"/>
                <a:gd name="f461" fmla="val 115448"/>
                <a:gd name="f462" fmla="val 14877"/>
                <a:gd name="f463" fmla="val 120009"/>
                <a:gd name="f464" fmla="val 13173"/>
                <a:gd name="f465" fmla="val 123678"/>
                <a:gd name="f466" fmla="val 8848"/>
                <a:gd name="f467" fmla="val 128536"/>
                <a:gd name="f468" fmla="val 3134"/>
                <a:gd name="f469" fmla="val 131979"/>
                <a:gd name="f470" fmla="val 3003"/>
                <a:gd name="f471" fmla="val 139205"/>
                <a:gd name="f472" fmla="val 5047"/>
                <a:gd name="f473" fmla="val 148301"/>
                <a:gd name="f474" fmla="val 7616"/>
                <a:gd name="f475" fmla="val 157571"/>
                <a:gd name="f476" fmla="val 10290"/>
                <a:gd name="f477" fmla="val 166912"/>
                <a:gd name="f478" fmla="val 10989"/>
                <a:gd name="f479" fmla="val 173299"/>
                <a:gd name="f480" fmla="val 11469"/>
                <a:gd name="f481" fmla="val 179895"/>
                <a:gd name="f482" fmla="val 7852"/>
                <a:gd name="f483" fmla="val 186466"/>
                <a:gd name="f484" fmla="val 7555"/>
                <a:gd name="f485" fmla="val 194138"/>
                <a:gd name="f486" fmla="val 7197"/>
                <a:gd name="f487" fmla="val 201905"/>
                <a:gd name="f488" fmla="val 8271"/>
                <a:gd name="f489" fmla="val 209586"/>
                <a:gd name="f490" fmla="val 9163"/>
                <a:gd name="f491" fmla="val 211324"/>
                <a:gd name="f492" fmla="val 9364"/>
                <a:gd name="f493" fmla="val 213159"/>
                <a:gd name="f494" fmla="val 11094"/>
                <a:gd name="f495" fmla="val 214444"/>
                <a:gd name="f496" fmla="val 12562"/>
                <a:gd name="f497" fmla="val 220062"/>
                <a:gd name="f498" fmla="val 19036"/>
                <a:gd name="f499" fmla="val 227410"/>
                <a:gd name="f500" fmla="val 21963"/>
                <a:gd name="f501" fmla="val 235527"/>
                <a:gd name="f502" fmla="val 23781"/>
                <a:gd name="f503" fmla="val 246668"/>
                <a:gd name="f504" fmla="val 26279"/>
                <a:gd name="f505" fmla="val 256270"/>
                <a:gd name="f506" fmla="val 32029"/>
                <a:gd name="f507" fmla="val 265733"/>
                <a:gd name="f508" fmla="val 38241"/>
                <a:gd name="f509" fmla="val 281993"/>
                <a:gd name="f510" fmla="val 48910"/>
                <a:gd name="f511" fmla="val 298367"/>
                <a:gd name="f512" fmla="val 59421"/>
                <a:gd name="f513" fmla="val 315004"/>
                <a:gd name="f514" fmla="val 69495"/>
                <a:gd name="f515" fmla="val 334383"/>
                <a:gd name="f516" fmla="val 81221"/>
                <a:gd name="f517" fmla="val 352173"/>
                <a:gd name="f518" fmla="val 94991"/>
                <a:gd name="f519" fmla="val 369456"/>
                <a:gd name="f520" fmla="val 109548"/>
                <a:gd name="f521" fmla="val 386380"/>
                <a:gd name="f522" fmla="val 123808"/>
                <a:gd name="f523" fmla="val 403672"/>
                <a:gd name="f524" fmla="val 137622"/>
                <a:gd name="f525" fmla="val 420789"/>
                <a:gd name="f526" fmla="val 151663"/>
                <a:gd name="f527" fmla="val 426914"/>
                <a:gd name="f528" fmla="val 156687"/>
                <a:gd name="f529" fmla="val 432392"/>
                <a:gd name="f530" fmla="val 162209"/>
                <a:gd name="f531" fmla="val 435957"/>
                <a:gd name="f532" fmla="val 169496"/>
                <a:gd name="f533" fmla="val 439740"/>
                <a:gd name="f534" fmla="val 177238"/>
                <a:gd name="f535" fmla="val 439312"/>
                <a:gd name="f536" fmla="val 185075"/>
                <a:gd name="f537" fmla="val 437102"/>
                <a:gd name="f538" fmla="val 192965"/>
                <a:gd name="f539" fmla="val 435022"/>
                <a:gd name="f540" fmla="val 200401"/>
                <a:gd name="f541" fmla="val 432934"/>
                <a:gd name="f542" fmla="val 207880"/>
                <a:gd name="f543" fmla="val 430173"/>
                <a:gd name="f544" fmla="val 215071"/>
                <a:gd name="f545" fmla="val 425769"/>
                <a:gd name="f546" fmla="val 226543"/>
                <a:gd name="f547" fmla="val 426818"/>
                <a:gd name="f548" fmla="val 237623"/>
                <a:gd name="f549" fmla="val 430863"/>
                <a:gd name="f550" fmla="val 248885"/>
                <a:gd name="f551" fmla="val 433563"/>
                <a:gd name="f552" fmla="val 256399"/>
                <a:gd name="f553" fmla="val 435581"/>
                <a:gd name="f554" fmla="val 264150"/>
                <a:gd name="f555" fmla="val 437941"/>
                <a:gd name="f556" fmla="val 271786"/>
                <a:gd name="f557" fmla="val 438299"/>
                <a:gd name="f558" fmla="val 272940"/>
                <a:gd name="f559" fmla="val 438587"/>
                <a:gd name="f560" fmla="val 274303"/>
                <a:gd name="f561" fmla="val 439391"/>
                <a:gd name="f562" fmla="val 275080"/>
                <a:gd name="f563" fmla="val 440736"/>
                <a:gd name="f564" fmla="val 276391"/>
                <a:gd name="f565" fmla="val 442834"/>
                <a:gd name="f566" fmla="val 278479"/>
                <a:gd name="f567" fmla="val 443934"/>
                <a:gd name="f568" fmla="val 278121"/>
                <a:gd name="f569" fmla="val 445551"/>
                <a:gd name="f570" fmla="val 277605"/>
                <a:gd name="f571" fmla="val 447351"/>
                <a:gd name="f572" fmla="val 275377"/>
                <a:gd name="f573" fmla="val 447709"/>
                <a:gd name="f574" fmla="val 273604"/>
                <a:gd name="f575" fmla="val 450426"/>
                <a:gd name="f576" fmla="val 259999"/>
                <a:gd name="f577" fmla="val 452803"/>
                <a:gd name="f578" fmla="val 246334"/>
                <a:gd name="f579" fmla="val 455328"/>
                <a:gd name="f580" fmla="val 232695"/>
                <a:gd name="f581" fmla="val 455643"/>
                <a:gd name="f582" fmla="val 230982"/>
                <a:gd name="f583" fmla="val 456219"/>
                <a:gd name="f584" fmla="val 229322"/>
                <a:gd name="f585" fmla="val 456779"/>
                <a:gd name="f586" fmla="val 227260"/>
                <a:gd name="f587" fmla="val 468863"/>
                <a:gd name="f588" fmla="val 229182"/>
                <a:gd name="f589" fmla="val 480684"/>
                <a:gd name="f590" fmla="val 230161"/>
                <a:gd name="f591" fmla="val 492707"/>
                <a:gd name="f592" fmla="val 227880"/>
                <a:gd name="f593" fmla="val 504520"/>
                <a:gd name="f594" fmla="val 225643"/>
                <a:gd name="f595" fmla="val 515032"/>
                <a:gd name="f596" fmla="val 220873"/>
                <a:gd name="f597" fmla="val 525726"/>
                <a:gd name="f598" fmla="val 213594"/>
                <a:gd name="f599" fmla="val 526382"/>
                <a:gd name="f600" fmla="val 217081"/>
                <a:gd name="f601" fmla="val 526853"/>
                <a:gd name="f602" fmla="val 220025"/>
                <a:gd name="f603" fmla="val 527491"/>
                <a:gd name="f604" fmla="val 222935"/>
                <a:gd name="f605" fmla="val 528129"/>
                <a:gd name="f606" fmla="val 225818"/>
                <a:gd name="f607" fmla="val 528374"/>
                <a:gd name="f608" fmla="val 228981"/>
                <a:gd name="f609" fmla="val 529798"/>
                <a:gd name="f610" fmla="val 231445"/>
                <a:gd name="f611" fmla="val 531947"/>
                <a:gd name="f612" fmla="val 235167"/>
                <a:gd name="f613" fmla="val 535241"/>
                <a:gd name="f614" fmla="val 237535"/>
                <a:gd name="f615" fmla="val 540056"/>
                <a:gd name="f616" fmla="val 237789"/>
                <a:gd name="f617" fmla="val 547387"/>
                <a:gd name="f618" fmla="val 238164"/>
                <a:gd name="f619" fmla="val 554691"/>
                <a:gd name="f620" fmla="val 239187"/>
                <a:gd name="f621" fmla="val 562005"/>
                <a:gd name="f622" fmla="val 239938"/>
                <a:gd name="f623" fmla="val 567614"/>
                <a:gd name="f624" fmla="val 240515"/>
                <a:gd name="f625" fmla="val 572201"/>
                <a:gd name="f626" fmla="val 238182"/>
                <a:gd name="f627" fmla="val 575591"/>
                <a:gd name="f628" fmla="val 234093"/>
                <a:gd name="f629" fmla="val 579104"/>
                <a:gd name="f630" fmla="val 229855"/>
                <a:gd name="f631" fmla="val 583263"/>
                <a:gd name="f632" fmla="val 229567"/>
                <a:gd name="f633" fmla="val 588051"/>
                <a:gd name="f634" fmla="val 230475"/>
                <a:gd name="f635" fmla="val 607702"/>
                <a:gd name="f636" fmla="val 234189"/>
                <a:gd name="f637" fmla="val 626636"/>
                <a:gd name="f638" fmla="val 240454"/>
                <a:gd name="f639" fmla="val 645623"/>
                <a:gd name="f640" fmla="val 246570"/>
                <a:gd name="f641" fmla="val 662259"/>
                <a:gd name="f642" fmla="val 251926"/>
                <a:gd name="f643" fmla="val 679244"/>
                <a:gd name="f644" fmla="val 256295"/>
                <a:gd name="f645" fmla="val 695645"/>
                <a:gd name="f646" fmla="val 262297"/>
                <a:gd name="f647" fmla="val 704391"/>
                <a:gd name="f648" fmla="val 265495"/>
                <a:gd name="f649" fmla="val 712202"/>
                <a:gd name="f650" fmla="val 271245"/>
                <a:gd name="f651" fmla="val 720424"/>
                <a:gd name="f652" fmla="val 275849"/>
                <a:gd name="f653" fmla="val 720975"/>
                <a:gd name="f654" fmla="val 276155"/>
                <a:gd name="f655" fmla="val 721517"/>
                <a:gd name="f656" fmla="val 276531"/>
                <a:gd name="f657" fmla="val 587920"/>
                <a:gd name="f658" fmla="val 271052"/>
                <a:gd name="f659" fmla="val 571319"/>
                <a:gd name="f660" fmla="val 555119"/>
                <a:gd name="f661" fmla="val 270991"/>
                <a:gd name="f662" fmla="val 538920"/>
                <a:gd name="f663" fmla="val 271087"/>
                <a:gd name="f664" fmla="val 533616"/>
                <a:gd name="f665" fmla="val 271113"/>
                <a:gd name="f666" fmla="val 528313"/>
                <a:gd name="f667" fmla="val 271472"/>
                <a:gd name="f668" fmla="val 523018"/>
                <a:gd name="f669" fmla="val 519531"/>
                <a:gd name="f670" fmla="val 271996"/>
                <a:gd name="f671" fmla="val 516849"/>
                <a:gd name="f672" fmla="val 273805"/>
                <a:gd name="f673" fmla="val 516368"/>
                <a:gd name="f674" fmla="val 277256"/>
                <a:gd name="f675" fmla="val 515565"/>
                <a:gd name="f676" fmla="val 283014"/>
                <a:gd name="f677" fmla="val 514848"/>
                <a:gd name="f678" fmla="val 288868"/>
                <a:gd name="f679" fmla="val 514988"/>
                <a:gd name="f680" fmla="val 294661"/>
                <a:gd name="f681" fmla="val 515180"/>
                <a:gd name="f682" fmla="val 303198"/>
                <a:gd name="f683" fmla="val 519488"/>
                <a:gd name="f684" fmla="val 306020"/>
                <a:gd name="f685" fmla="val 527937"/>
                <a:gd name="f686" fmla="val 304770"/>
                <a:gd name="f687" fmla="val 532306"/>
                <a:gd name="f688" fmla="val 304124"/>
                <a:gd name="f689" fmla="val 536832"/>
                <a:gd name="f690" fmla="val 304622"/>
                <a:gd name="f691" fmla="val 541279"/>
                <a:gd name="f692" fmla="val 304430"/>
                <a:gd name="f693" fmla="val 549396"/>
                <a:gd name="f694" fmla="val 304071"/>
                <a:gd name="f695" fmla="val 557706"/>
                <a:gd name="f696" fmla="val 304552"/>
                <a:gd name="f697" fmla="val 565578"/>
                <a:gd name="f698" fmla="val 302936"/>
                <a:gd name="f699" fmla="val 578920"/>
                <a:gd name="f700" fmla="val 300201"/>
                <a:gd name="f701" fmla="val 585701"/>
                <a:gd name="f702" fmla="val 285190"/>
                <a:gd name="f703" fmla="val 450689"/>
                <a:gd name="f704" fmla="val 338689"/>
                <a:gd name="f705" fmla="val 447342"/>
                <a:gd name="f706" fmla="val 332390"/>
                <a:gd name="f707" fmla="val 444599"/>
                <a:gd name="f708" fmla="val 327226"/>
                <a:gd name="f709" fmla="val 441706"/>
                <a:gd name="f710" fmla="val 321800"/>
                <a:gd name="f711" fmla="val 319187"/>
                <a:gd name="f712" fmla="val 453983"/>
                <a:gd name="f713" fmla="val 316496"/>
                <a:gd name="f714" fmla="val 455084"/>
                <a:gd name="f715" fmla="val 309157"/>
                <a:gd name="f716" fmla="val 447779"/>
                <a:gd name="f717" fmla="val 306658"/>
                <a:gd name="f718" fmla="val 442213"/>
                <a:gd name="f719" fmla="val 308187"/>
                <a:gd name="f720" fmla="val 442580"/>
                <a:gd name="f721" fmla="val 311760"/>
                <a:gd name="f722" fmla="val 440946"/>
                <a:gd name="f723" fmla="val 311603"/>
                <a:gd name="f724" fmla="val 438945"/>
                <a:gd name="f725" fmla="val 310773"/>
                <a:gd name="f726" fmla="val 437608"/>
                <a:gd name="f727" fmla="val 311385"/>
                <a:gd name="f728" fmla="val 432209"/>
                <a:gd name="f729" fmla="val 313857"/>
                <a:gd name="f730" fmla="val 426826"/>
                <a:gd name="f731" fmla="val 316479"/>
                <a:gd name="f732" fmla="val 421811"/>
                <a:gd name="f733" fmla="val 319633"/>
                <a:gd name="f734" fmla="val 417634"/>
                <a:gd name="f735" fmla="val 322263"/>
                <a:gd name="f736" fmla="val 417713"/>
                <a:gd name="f737" fmla="val 325015"/>
                <a:gd name="f738" fmla="val 421234"/>
                <a:gd name="f739" fmla="val 328554"/>
                <a:gd name="f740" fmla="val 422091"/>
                <a:gd name="f741" fmla="val 329410"/>
                <a:gd name="f742" fmla="val 423113"/>
                <a:gd name="f743" fmla="val 330092"/>
                <a:gd name="f744" fmla="val 423995"/>
                <a:gd name="f745" fmla="val 330931"/>
                <a:gd name="f746" fmla="val 431309"/>
                <a:gd name="f747" fmla="val 337842"/>
                <a:gd name="f748" fmla="val 441007"/>
                <a:gd name="f749" fmla="val 335990"/>
                <a:gd name="f750" fmla="+- 0 0 -90"/>
                <a:gd name="f751" fmla="*/ f3 1 741239"/>
                <a:gd name="f752" fmla="*/ f4 1 368584"/>
                <a:gd name="f753" fmla="val f5"/>
                <a:gd name="f754" fmla="val f6"/>
                <a:gd name="f755" fmla="val f7"/>
                <a:gd name="f756" fmla="*/ f750 f0 1"/>
                <a:gd name="f757" fmla="+- f755 0 f753"/>
                <a:gd name="f758" fmla="+- f754 0 f753"/>
                <a:gd name="f759" fmla="*/ f756 1 f2"/>
                <a:gd name="f760" fmla="*/ f758 1 741239"/>
                <a:gd name="f761" fmla="*/ f757 1 368584"/>
                <a:gd name="f762" fmla="*/ 722775 f758 1"/>
                <a:gd name="f763" fmla="*/ 277317 f757 1"/>
                <a:gd name="f764" fmla="*/ 726995 f758 1"/>
                <a:gd name="f765" fmla="*/ 266850 f757 1"/>
                <a:gd name="f766" fmla="*/ 740713 f758 1"/>
                <a:gd name="f767" fmla="*/ 276767 f757 1"/>
                <a:gd name="f768" fmla="*/ 736720 f758 1"/>
                <a:gd name="f769" fmla="*/ 288309 f757 1"/>
                <a:gd name="f770" fmla="*/ 725475 f758 1"/>
                <a:gd name="f771" fmla="*/ 293630 f757 1"/>
                <a:gd name="f772" fmla="*/ 679297 f758 1"/>
                <a:gd name="f773" fmla="*/ 303704 f757 1"/>
                <a:gd name="f774" fmla="*/ 617593 f758 1"/>
                <a:gd name="f775" fmla="*/ 320288 f757 1"/>
                <a:gd name="f776" fmla="*/ 544232 f758 1"/>
                <a:gd name="f777" fmla="*/ 333211 f757 1"/>
                <a:gd name="f778" fmla="*/ 498509 f758 1"/>
                <a:gd name="f779" fmla="*/ 322411 f757 1"/>
                <a:gd name="f780" fmla="*/ 480352 f758 1"/>
                <a:gd name="f781" fmla="*/ 315850 f757 1"/>
                <a:gd name="f782" fmla="*/ 518492 f758 1"/>
                <a:gd name="f783" fmla="*/ 354207 f757 1"/>
                <a:gd name="f784" fmla="*/ 531406 f758 1"/>
                <a:gd name="f785" fmla="*/ 357650 f757 1"/>
                <a:gd name="f786" fmla="*/ 536194 f758 1"/>
                <a:gd name="f787" fmla="*/ 360935 f757 1"/>
                <a:gd name="f788" fmla="*/ 532804 f758 1"/>
                <a:gd name="f789" fmla="*/ 367541 f757 1"/>
                <a:gd name="f790" fmla="*/ 523577 f758 1"/>
                <a:gd name="f791" fmla="*/ 368528 f757 1"/>
                <a:gd name="f792" fmla="*/ 436656 f758 1"/>
                <a:gd name="f793" fmla="*/ 362656 f757 1"/>
                <a:gd name="f794" fmla="*/ 363532 f758 1"/>
                <a:gd name="f795" fmla="*/ 358200 f757 1"/>
                <a:gd name="f796" fmla="*/ 307122 f758 1"/>
                <a:gd name="f797" fmla="*/ 355352 f757 1"/>
                <a:gd name="f798" fmla="*/ 231954 f758 1"/>
                <a:gd name="f799" fmla="*/ 350835 f757 1"/>
                <a:gd name="f800" fmla="*/ 184159 f758 1"/>
                <a:gd name="f801" fmla="*/ 347977 f757 1"/>
                <a:gd name="f802" fmla="*/ 163338 f758 1"/>
                <a:gd name="f803" fmla="*/ 346510 f757 1"/>
                <a:gd name="f804" fmla="*/ 160682 f758 1"/>
                <a:gd name="f805" fmla="*/ 343434 f757 1"/>
                <a:gd name="f806" fmla="*/ 162080 f758 1"/>
                <a:gd name="f807" fmla="*/ 329812 f757 1"/>
                <a:gd name="f808" fmla="*/ 165129 f758 1"/>
                <a:gd name="f809" fmla="*/ 293945 f757 1"/>
                <a:gd name="f810" fmla="*/ 169655 f758 1"/>
                <a:gd name="f811" fmla="*/ 240139 f757 1"/>
                <a:gd name="f812" fmla="*/ 170398 f758 1"/>
                <a:gd name="f813" fmla="*/ 228693 f757 1"/>
                <a:gd name="f814" fmla="*/ 194889 f758 1"/>
                <a:gd name="f815" fmla="*/ 238479 f757 1"/>
                <a:gd name="f816" fmla="*/ 200236 f758 1"/>
                <a:gd name="f817" fmla="*/ 251340 f757 1"/>
                <a:gd name="f818" fmla="*/ 196540 f758 1"/>
                <a:gd name="f819" fmla="*/ 273875 f757 1"/>
                <a:gd name="f820" fmla="*/ 197073 f758 1"/>
                <a:gd name="f821" fmla="*/ 291192 f757 1"/>
                <a:gd name="f822" fmla="*/ 205968 f758 1"/>
                <a:gd name="f823" fmla="*/ 295963 f757 1"/>
                <a:gd name="f824" fmla="*/ 219302 f758 1"/>
                <a:gd name="f825" fmla="*/ 279038 f757 1"/>
                <a:gd name="f826" fmla="*/ 219476 f758 1"/>
                <a:gd name="f827" fmla="*/ 273315 f757 1"/>
                <a:gd name="f828" fmla="*/ 229586 f758 1"/>
                <a:gd name="f829" fmla="*/ 261878 f757 1"/>
                <a:gd name="f830" fmla="*/ 278647 f758 1"/>
                <a:gd name="f831" fmla="*/ 253499 f757 1"/>
                <a:gd name="f832" fmla="*/ 304859 f758 1"/>
                <a:gd name="f833" fmla="*/ 249567 f757 1"/>
                <a:gd name="f834" fmla="*/ 311980 f758 1"/>
                <a:gd name="f835" fmla="*/ 249514 f757 1"/>
                <a:gd name="f836" fmla="*/ 346398 f758 1"/>
                <a:gd name="f837" fmla="*/ 294888 f757 1"/>
                <a:gd name="f838" fmla="*/ 380107 f758 1"/>
                <a:gd name="f839" fmla="*/ 306107 f757 1"/>
                <a:gd name="f840" fmla="*/ 421916 f758 1"/>
                <a:gd name="f841" fmla="*/ 303678 f757 1"/>
                <a:gd name="f842" fmla="*/ 447115 f758 1"/>
                <a:gd name="f843" fmla="*/ 292643 f757 1"/>
                <a:gd name="f844" fmla="*/ 448102 f758 1"/>
                <a:gd name="f845" fmla="*/ 291385 f757 1"/>
                <a:gd name="f846" fmla="*/ 448364 f758 1"/>
                <a:gd name="f847" fmla="*/ 289471 f757 1"/>
                <a:gd name="f848" fmla="*/ 429587 f758 1"/>
                <a:gd name="f849" fmla="*/ 290747 f757 1"/>
                <a:gd name="f850" fmla="*/ 388390 f758 1"/>
                <a:gd name="f851" fmla="*/ 291323 f757 1"/>
                <a:gd name="f852" fmla="*/ 364178 f758 1"/>
                <a:gd name="f853" fmla="*/ 281188 f757 1"/>
                <a:gd name="f854" fmla="*/ 385113 f758 1"/>
                <a:gd name="f855" fmla="*/ 262428 f757 1"/>
                <a:gd name="f856" fmla="*/ 396796 f758 1"/>
                <a:gd name="f857" fmla="*/ 224446 f757 1"/>
                <a:gd name="f858" fmla="*/ 393650 f758 1"/>
                <a:gd name="f859" fmla="*/ 201397 f757 1"/>
                <a:gd name="f860" fmla="*/ 387534 f758 1"/>
                <a:gd name="f861" fmla="*/ 185809 f757 1"/>
                <a:gd name="f862" fmla="*/ 372444 f758 1"/>
                <a:gd name="f863" fmla="*/ 183904 f757 1"/>
                <a:gd name="f864" fmla="*/ 366747 f758 1"/>
                <a:gd name="f865" fmla="*/ 179509 f757 1"/>
                <a:gd name="f866" fmla="*/ 365690 f758 1"/>
                <a:gd name="f867" fmla="*/ 165687 f757 1"/>
                <a:gd name="f868" fmla="*/ 363069 f758 1"/>
                <a:gd name="f869" fmla="*/ 161396 f757 1"/>
                <a:gd name="f870" fmla="*/ 359268 f758 1"/>
                <a:gd name="f871" fmla="*/ 164114 f757 1"/>
                <a:gd name="f872" fmla="*/ 347464 f758 1"/>
                <a:gd name="f873" fmla="*/ 178566 f757 1"/>
                <a:gd name="f874" fmla="*/ 341810 f758 1"/>
                <a:gd name="f875" fmla="*/ 180156 f757 1"/>
                <a:gd name="f876" fmla="*/ 309953 f758 1"/>
                <a:gd name="f877" fmla="*/ 165285 f757 1"/>
                <a:gd name="f878" fmla="*/ 257257 f758 1"/>
                <a:gd name="f879" fmla="*/ 142305 f757 1"/>
                <a:gd name="f880" fmla="*/ 226851 f758 1"/>
                <a:gd name="f881" fmla="*/ 136853 f757 1"/>
                <a:gd name="f882" fmla="*/ 211805 f758 1"/>
                <a:gd name="f883" fmla="*/ 121999 f757 1"/>
                <a:gd name="f884" fmla="*/ 204972 f758 1"/>
                <a:gd name="f885" fmla="*/ 80522 f757 1"/>
                <a:gd name="f886" fmla="*/ 203548 f758 1"/>
                <a:gd name="f887" fmla="*/ 71715 f757 1"/>
                <a:gd name="f888" fmla="*/ 184640 f758 1"/>
                <a:gd name="f889" fmla="*/ 108150 f757 1"/>
                <a:gd name="f890" fmla="*/ 169961 f758 1"/>
                <a:gd name="f891" fmla="*/ 101282 f757 1"/>
                <a:gd name="f892" fmla="*/ 101363 f758 1"/>
                <a:gd name="f893" fmla="*/ 75131 f757 1"/>
                <a:gd name="f894" fmla="*/ 69969 f758 1"/>
                <a:gd name="f895" fmla="*/ 66498 f757 1"/>
                <a:gd name="f896" fmla="*/ 24691 f758 1"/>
                <a:gd name="f897" fmla="*/ 58032 f757 1"/>
                <a:gd name="f898" fmla="*/ 2786 f758 1"/>
                <a:gd name="f899" fmla="*/ 55480 f757 1"/>
                <a:gd name="f900" fmla="*/ 1047 f758 1"/>
                <a:gd name="f901" fmla="*/ 51042 f757 1"/>
                <a:gd name="f902" fmla="*/ 13664 f758 1"/>
                <a:gd name="f903" fmla="*/ 33287 f757 1"/>
                <a:gd name="f904" fmla="*/ 49567 f758 1"/>
                <a:gd name="f905" fmla="*/ 6559 f757 1"/>
                <a:gd name="f906" fmla="*/ 59912 f758 1"/>
                <a:gd name="f907" fmla="*/ 1046 f757 1"/>
                <a:gd name="f908" fmla="*/ 70117 f758 1"/>
                <a:gd name="f909" fmla="*/ 2540 f757 1"/>
                <a:gd name="f910" fmla="*/ 71961 f758 1"/>
                <a:gd name="f911" fmla="*/ 4147 f757 1"/>
                <a:gd name="f912" fmla="*/ 99449 f758 1"/>
                <a:gd name="f913" fmla="*/ 15192 f757 1"/>
                <a:gd name="f914" fmla="*/ 110091 f758 1"/>
                <a:gd name="f915" fmla="*/ 15078 f757 1"/>
                <a:gd name="f916" fmla="*/ 123678 f758 1"/>
                <a:gd name="f917" fmla="*/ 8848 f757 1"/>
                <a:gd name="f918" fmla="*/ 139205 f758 1"/>
                <a:gd name="f919" fmla="*/ 5047 f757 1"/>
                <a:gd name="f920" fmla="*/ 166912 f758 1"/>
                <a:gd name="f921" fmla="*/ 10989 f757 1"/>
                <a:gd name="f922" fmla="*/ 186466 f758 1"/>
                <a:gd name="f923" fmla="*/ 7555 f757 1"/>
                <a:gd name="f924" fmla="*/ 209586 f758 1"/>
                <a:gd name="f925" fmla="*/ 9163 f757 1"/>
                <a:gd name="f926" fmla="*/ 214444 f758 1"/>
                <a:gd name="f927" fmla="*/ 12562 f757 1"/>
                <a:gd name="f928" fmla="*/ 235527 f758 1"/>
                <a:gd name="f929" fmla="*/ 23781 f757 1"/>
                <a:gd name="f930" fmla="*/ 265733 f758 1"/>
                <a:gd name="f931" fmla="*/ 38241 f757 1"/>
                <a:gd name="f932" fmla="*/ 315004 f758 1"/>
                <a:gd name="f933" fmla="*/ 69495 f757 1"/>
                <a:gd name="f934" fmla="*/ 369456 f758 1"/>
                <a:gd name="f935" fmla="*/ 109548 f757 1"/>
                <a:gd name="f936" fmla="*/ 420789 f758 1"/>
                <a:gd name="f937" fmla="*/ 151663 f757 1"/>
                <a:gd name="f938" fmla="*/ 435957 f758 1"/>
                <a:gd name="f939" fmla="*/ 169496 f757 1"/>
                <a:gd name="f940" fmla="*/ 437102 f758 1"/>
                <a:gd name="f941" fmla="*/ 192965 f757 1"/>
                <a:gd name="f942" fmla="*/ 430173 f758 1"/>
                <a:gd name="f943" fmla="*/ 215071 f757 1"/>
                <a:gd name="f944" fmla="*/ 430863 f758 1"/>
                <a:gd name="f945" fmla="*/ 248885 f757 1"/>
                <a:gd name="f946" fmla="*/ 437941 f758 1"/>
                <a:gd name="f947" fmla="*/ 271786 f757 1"/>
                <a:gd name="f948" fmla="*/ 439391 f758 1"/>
                <a:gd name="f949" fmla="*/ 275080 f757 1"/>
                <a:gd name="f950" fmla="*/ 443934 f758 1"/>
                <a:gd name="f951" fmla="*/ 278121 f757 1"/>
                <a:gd name="f952" fmla="*/ 447709 f758 1"/>
                <a:gd name="f953" fmla="*/ 273604 f757 1"/>
                <a:gd name="f954" fmla="*/ 455328 f758 1"/>
                <a:gd name="f955" fmla="*/ 232695 f757 1"/>
                <a:gd name="f956" fmla="*/ 456779 f758 1"/>
                <a:gd name="f957" fmla="*/ 227260 f757 1"/>
                <a:gd name="f958" fmla="*/ 492707 f758 1"/>
                <a:gd name="f959" fmla="*/ 227880 f757 1"/>
                <a:gd name="f960" fmla="*/ 525726 f758 1"/>
                <a:gd name="f961" fmla="*/ 213594 f757 1"/>
                <a:gd name="f962" fmla="*/ 527491 f758 1"/>
                <a:gd name="f963" fmla="*/ 222935 f757 1"/>
                <a:gd name="f964" fmla="*/ 529798 f758 1"/>
                <a:gd name="f965" fmla="*/ 231445 f757 1"/>
                <a:gd name="f966" fmla="*/ 540056 f758 1"/>
                <a:gd name="f967" fmla="*/ 237789 f757 1"/>
                <a:gd name="f968" fmla="*/ 562005 f758 1"/>
                <a:gd name="f969" fmla="*/ 239938 f757 1"/>
                <a:gd name="f970" fmla="*/ 575591 f758 1"/>
                <a:gd name="f971" fmla="*/ 234093 f757 1"/>
                <a:gd name="f972" fmla="*/ 588051 f758 1"/>
                <a:gd name="f973" fmla="*/ 230475 f757 1"/>
                <a:gd name="f974" fmla="*/ 645623 f758 1"/>
                <a:gd name="f975" fmla="*/ 246570 f757 1"/>
                <a:gd name="f976" fmla="*/ 695645 f758 1"/>
                <a:gd name="f977" fmla="*/ 262297 f757 1"/>
                <a:gd name="f978" fmla="*/ 720424 f758 1"/>
                <a:gd name="f979" fmla="*/ 275849 f757 1"/>
                <a:gd name="f980" fmla="*/ 587920 f758 1"/>
                <a:gd name="f981" fmla="*/ 271052 f757 1"/>
                <a:gd name="f982" fmla="*/ 538920 f758 1"/>
                <a:gd name="f983" fmla="*/ 271087 f757 1"/>
                <a:gd name="f984" fmla="*/ 523018 f758 1"/>
                <a:gd name="f985" fmla="*/ 516368 f758 1"/>
                <a:gd name="f986" fmla="*/ 277256 f757 1"/>
                <a:gd name="f987" fmla="*/ 514988 f758 1"/>
                <a:gd name="f988" fmla="*/ 294661 f757 1"/>
                <a:gd name="f989" fmla="*/ 527937 f758 1"/>
                <a:gd name="f990" fmla="*/ 304770 f757 1"/>
                <a:gd name="f991" fmla="*/ 541279 f758 1"/>
                <a:gd name="f992" fmla="*/ 304430 f757 1"/>
                <a:gd name="f993" fmla="*/ 565578 f758 1"/>
                <a:gd name="f994" fmla="*/ 302936 f757 1"/>
                <a:gd name="f995" fmla="*/ 450689 f758 1"/>
                <a:gd name="f996" fmla="*/ 338689 f757 1"/>
                <a:gd name="f997" fmla="*/ 441706 f758 1"/>
                <a:gd name="f998" fmla="*/ 321800 f757 1"/>
                <a:gd name="f999" fmla="*/ 455084 f758 1"/>
                <a:gd name="f1000" fmla="*/ 309157 f757 1"/>
                <a:gd name="f1001" fmla="*/ 442580 f758 1"/>
                <a:gd name="f1002" fmla="*/ 311760 f757 1"/>
                <a:gd name="f1003" fmla="*/ 437608 f758 1"/>
                <a:gd name="f1004" fmla="*/ 311385 f757 1"/>
                <a:gd name="f1005" fmla="*/ 421811 f758 1"/>
                <a:gd name="f1006" fmla="*/ 319633 f757 1"/>
                <a:gd name="f1007" fmla="*/ 421234 f758 1"/>
                <a:gd name="f1008" fmla="*/ 328554 f757 1"/>
                <a:gd name="f1009" fmla="*/ 423995 f758 1"/>
                <a:gd name="f1010" fmla="*/ 330931 f757 1"/>
                <a:gd name="f1011" fmla="+- f759 0 f1"/>
                <a:gd name="f1012" fmla="*/ f762 1 741239"/>
                <a:gd name="f1013" fmla="*/ f763 1 368584"/>
                <a:gd name="f1014" fmla="*/ f764 1 741239"/>
                <a:gd name="f1015" fmla="*/ f765 1 368584"/>
                <a:gd name="f1016" fmla="*/ f766 1 741239"/>
                <a:gd name="f1017" fmla="*/ f767 1 368584"/>
                <a:gd name="f1018" fmla="*/ f768 1 741239"/>
                <a:gd name="f1019" fmla="*/ f769 1 368584"/>
                <a:gd name="f1020" fmla="*/ f770 1 741239"/>
                <a:gd name="f1021" fmla="*/ f771 1 368584"/>
                <a:gd name="f1022" fmla="*/ f772 1 741239"/>
                <a:gd name="f1023" fmla="*/ f773 1 368584"/>
                <a:gd name="f1024" fmla="*/ f774 1 741239"/>
                <a:gd name="f1025" fmla="*/ f775 1 368584"/>
                <a:gd name="f1026" fmla="*/ f776 1 741239"/>
                <a:gd name="f1027" fmla="*/ f777 1 368584"/>
                <a:gd name="f1028" fmla="*/ f778 1 741239"/>
                <a:gd name="f1029" fmla="*/ f779 1 368584"/>
                <a:gd name="f1030" fmla="*/ f780 1 741239"/>
                <a:gd name="f1031" fmla="*/ f781 1 368584"/>
                <a:gd name="f1032" fmla="*/ f782 1 741239"/>
                <a:gd name="f1033" fmla="*/ f783 1 368584"/>
                <a:gd name="f1034" fmla="*/ f784 1 741239"/>
                <a:gd name="f1035" fmla="*/ f785 1 368584"/>
                <a:gd name="f1036" fmla="*/ f786 1 741239"/>
                <a:gd name="f1037" fmla="*/ f787 1 368584"/>
                <a:gd name="f1038" fmla="*/ f788 1 741239"/>
                <a:gd name="f1039" fmla="*/ f789 1 368584"/>
                <a:gd name="f1040" fmla="*/ f790 1 741239"/>
                <a:gd name="f1041" fmla="*/ f791 1 368584"/>
                <a:gd name="f1042" fmla="*/ f792 1 741239"/>
                <a:gd name="f1043" fmla="*/ f793 1 368584"/>
                <a:gd name="f1044" fmla="*/ f794 1 741239"/>
                <a:gd name="f1045" fmla="*/ f795 1 368584"/>
                <a:gd name="f1046" fmla="*/ f796 1 741239"/>
                <a:gd name="f1047" fmla="*/ f797 1 368584"/>
                <a:gd name="f1048" fmla="*/ f798 1 741239"/>
                <a:gd name="f1049" fmla="*/ f799 1 368584"/>
                <a:gd name="f1050" fmla="*/ f800 1 741239"/>
                <a:gd name="f1051" fmla="*/ f801 1 368584"/>
                <a:gd name="f1052" fmla="*/ f802 1 741239"/>
                <a:gd name="f1053" fmla="*/ f803 1 368584"/>
                <a:gd name="f1054" fmla="*/ f804 1 741239"/>
                <a:gd name="f1055" fmla="*/ f805 1 368584"/>
                <a:gd name="f1056" fmla="*/ f806 1 741239"/>
                <a:gd name="f1057" fmla="*/ f807 1 368584"/>
                <a:gd name="f1058" fmla="*/ f808 1 741239"/>
                <a:gd name="f1059" fmla="*/ f809 1 368584"/>
                <a:gd name="f1060" fmla="*/ f810 1 741239"/>
                <a:gd name="f1061" fmla="*/ f811 1 368584"/>
                <a:gd name="f1062" fmla="*/ f812 1 741239"/>
                <a:gd name="f1063" fmla="*/ f813 1 368584"/>
                <a:gd name="f1064" fmla="*/ f814 1 741239"/>
                <a:gd name="f1065" fmla="*/ f815 1 368584"/>
                <a:gd name="f1066" fmla="*/ f816 1 741239"/>
                <a:gd name="f1067" fmla="*/ f817 1 368584"/>
                <a:gd name="f1068" fmla="*/ f818 1 741239"/>
                <a:gd name="f1069" fmla="*/ f819 1 368584"/>
                <a:gd name="f1070" fmla="*/ f820 1 741239"/>
                <a:gd name="f1071" fmla="*/ f821 1 368584"/>
                <a:gd name="f1072" fmla="*/ f822 1 741239"/>
                <a:gd name="f1073" fmla="*/ f823 1 368584"/>
                <a:gd name="f1074" fmla="*/ f824 1 741239"/>
                <a:gd name="f1075" fmla="*/ f825 1 368584"/>
                <a:gd name="f1076" fmla="*/ f826 1 741239"/>
                <a:gd name="f1077" fmla="*/ f827 1 368584"/>
                <a:gd name="f1078" fmla="*/ f828 1 741239"/>
                <a:gd name="f1079" fmla="*/ f829 1 368584"/>
                <a:gd name="f1080" fmla="*/ f830 1 741239"/>
                <a:gd name="f1081" fmla="*/ f831 1 368584"/>
                <a:gd name="f1082" fmla="*/ f832 1 741239"/>
                <a:gd name="f1083" fmla="*/ f833 1 368584"/>
                <a:gd name="f1084" fmla="*/ f834 1 741239"/>
                <a:gd name="f1085" fmla="*/ f835 1 368584"/>
                <a:gd name="f1086" fmla="*/ f836 1 741239"/>
                <a:gd name="f1087" fmla="*/ f837 1 368584"/>
                <a:gd name="f1088" fmla="*/ f838 1 741239"/>
                <a:gd name="f1089" fmla="*/ f839 1 368584"/>
                <a:gd name="f1090" fmla="*/ f840 1 741239"/>
                <a:gd name="f1091" fmla="*/ f841 1 368584"/>
                <a:gd name="f1092" fmla="*/ f842 1 741239"/>
                <a:gd name="f1093" fmla="*/ f843 1 368584"/>
                <a:gd name="f1094" fmla="*/ f844 1 741239"/>
                <a:gd name="f1095" fmla="*/ f845 1 368584"/>
                <a:gd name="f1096" fmla="*/ f846 1 741239"/>
                <a:gd name="f1097" fmla="*/ f847 1 368584"/>
                <a:gd name="f1098" fmla="*/ f848 1 741239"/>
                <a:gd name="f1099" fmla="*/ f849 1 368584"/>
                <a:gd name="f1100" fmla="*/ f850 1 741239"/>
                <a:gd name="f1101" fmla="*/ f851 1 368584"/>
                <a:gd name="f1102" fmla="*/ f852 1 741239"/>
                <a:gd name="f1103" fmla="*/ f853 1 368584"/>
                <a:gd name="f1104" fmla="*/ f854 1 741239"/>
                <a:gd name="f1105" fmla="*/ f855 1 368584"/>
                <a:gd name="f1106" fmla="*/ f856 1 741239"/>
                <a:gd name="f1107" fmla="*/ f857 1 368584"/>
                <a:gd name="f1108" fmla="*/ f858 1 741239"/>
                <a:gd name="f1109" fmla="*/ f859 1 368584"/>
                <a:gd name="f1110" fmla="*/ f860 1 741239"/>
                <a:gd name="f1111" fmla="*/ f861 1 368584"/>
                <a:gd name="f1112" fmla="*/ f862 1 741239"/>
                <a:gd name="f1113" fmla="*/ f863 1 368584"/>
                <a:gd name="f1114" fmla="*/ f864 1 741239"/>
                <a:gd name="f1115" fmla="*/ f865 1 368584"/>
                <a:gd name="f1116" fmla="*/ f866 1 741239"/>
                <a:gd name="f1117" fmla="*/ f867 1 368584"/>
                <a:gd name="f1118" fmla="*/ f868 1 741239"/>
                <a:gd name="f1119" fmla="*/ f869 1 368584"/>
                <a:gd name="f1120" fmla="*/ f870 1 741239"/>
                <a:gd name="f1121" fmla="*/ f871 1 368584"/>
                <a:gd name="f1122" fmla="*/ f872 1 741239"/>
                <a:gd name="f1123" fmla="*/ f873 1 368584"/>
                <a:gd name="f1124" fmla="*/ f874 1 741239"/>
                <a:gd name="f1125" fmla="*/ f875 1 368584"/>
                <a:gd name="f1126" fmla="*/ f876 1 741239"/>
                <a:gd name="f1127" fmla="*/ f877 1 368584"/>
                <a:gd name="f1128" fmla="*/ f878 1 741239"/>
                <a:gd name="f1129" fmla="*/ f879 1 368584"/>
                <a:gd name="f1130" fmla="*/ f880 1 741239"/>
                <a:gd name="f1131" fmla="*/ f881 1 368584"/>
                <a:gd name="f1132" fmla="*/ f882 1 741239"/>
                <a:gd name="f1133" fmla="*/ f883 1 368584"/>
                <a:gd name="f1134" fmla="*/ f884 1 741239"/>
                <a:gd name="f1135" fmla="*/ f885 1 368584"/>
                <a:gd name="f1136" fmla="*/ f886 1 741239"/>
                <a:gd name="f1137" fmla="*/ f887 1 368584"/>
                <a:gd name="f1138" fmla="*/ f888 1 741239"/>
                <a:gd name="f1139" fmla="*/ f889 1 368584"/>
                <a:gd name="f1140" fmla="*/ f890 1 741239"/>
                <a:gd name="f1141" fmla="*/ f891 1 368584"/>
                <a:gd name="f1142" fmla="*/ f892 1 741239"/>
                <a:gd name="f1143" fmla="*/ f893 1 368584"/>
                <a:gd name="f1144" fmla="*/ f894 1 741239"/>
                <a:gd name="f1145" fmla="*/ f895 1 368584"/>
                <a:gd name="f1146" fmla="*/ f896 1 741239"/>
                <a:gd name="f1147" fmla="*/ f897 1 368584"/>
                <a:gd name="f1148" fmla="*/ f898 1 741239"/>
                <a:gd name="f1149" fmla="*/ f899 1 368584"/>
                <a:gd name="f1150" fmla="*/ f900 1 741239"/>
                <a:gd name="f1151" fmla="*/ f901 1 368584"/>
                <a:gd name="f1152" fmla="*/ f902 1 741239"/>
                <a:gd name="f1153" fmla="*/ f903 1 368584"/>
                <a:gd name="f1154" fmla="*/ f904 1 741239"/>
                <a:gd name="f1155" fmla="*/ f905 1 368584"/>
                <a:gd name="f1156" fmla="*/ f906 1 741239"/>
                <a:gd name="f1157" fmla="*/ f907 1 368584"/>
                <a:gd name="f1158" fmla="*/ f908 1 741239"/>
                <a:gd name="f1159" fmla="*/ f909 1 368584"/>
                <a:gd name="f1160" fmla="*/ f910 1 741239"/>
                <a:gd name="f1161" fmla="*/ f911 1 368584"/>
                <a:gd name="f1162" fmla="*/ f912 1 741239"/>
                <a:gd name="f1163" fmla="*/ f913 1 368584"/>
                <a:gd name="f1164" fmla="*/ f914 1 741239"/>
                <a:gd name="f1165" fmla="*/ f915 1 368584"/>
                <a:gd name="f1166" fmla="*/ f916 1 741239"/>
                <a:gd name="f1167" fmla="*/ f917 1 368584"/>
                <a:gd name="f1168" fmla="*/ f918 1 741239"/>
                <a:gd name="f1169" fmla="*/ f919 1 368584"/>
                <a:gd name="f1170" fmla="*/ f920 1 741239"/>
                <a:gd name="f1171" fmla="*/ f921 1 368584"/>
                <a:gd name="f1172" fmla="*/ f922 1 741239"/>
                <a:gd name="f1173" fmla="*/ f923 1 368584"/>
                <a:gd name="f1174" fmla="*/ f924 1 741239"/>
                <a:gd name="f1175" fmla="*/ f925 1 368584"/>
                <a:gd name="f1176" fmla="*/ f926 1 741239"/>
                <a:gd name="f1177" fmla="*/ f927 1 368584"/>
                <a:gd name="f1178" fmla="*/ f928 1 741239"/>
                <a:gd name="f1179" fmla="*/ f929 1 368584"/>
                <a:gd name="f1180" fmla="*/ f930 1 741239"/>
                <a:gd name="f1181" fmla="*/ f931 1 368584"/>
                <a:gd name="f1182" fmla="*/ f932 1 741239"/>
                <a:gd name="f1183" fmla="*/ f933 1 368584"/>
                <a:gd name="f1184" fmla="*/ f934 1 741239"/>
                <a:gd name="f1185" fmla="*/ f935 1 368584"/>
                <a:gd name="f1186" fmla="*/ f936 1 741239"/>
                <a:gd name="f1187" fmla="*/ f937 1 368584"/>
                <a:gd name="f1188" fmla="*/ f938 1 741239"/>
                <a:gd name="f1189" fmla="*/ f939 1 368584"/>
                <a:gd name="f1190" fmla="*/ f940 1 741239"/>
                <a:gd name="f1191" fmla="*/ f941 1 368584"/>
                <a:gd name="f1192" fmla="*/ f942 1 741239"/>
                <a:gd name="f1193" fmla="*/ f943 1 368584"/>
                <a:gd name="f1194" fmla="*/ f944 1 741239"/>
                <a:gd name="f1195" fmla="*/ f945 1 368584"/>
                <a:gd name="f1196" fmla="*/ f946 1 741239"/>
                <a:gd name="f1197" fmla="*/ f947 1 368584"/>
                <a:gd name="f1198" fmla="*/ f948 1 741239"/>
                <a:gd name="f1199" fmla="*/ f949 1 368584"/>
                <a:gd name="f1200" fmla="*/ f950 1 741239"/>
                <a:gd name="f1201" fmla="*/ f951 1 368584"/>
                <a:gd name="f1202" fmla="*/ f952 1 741239"/>
                <a:gd name="f1203" fmla="*/ f953 1 368584"/>
                <a:gd name="f1204" fmla="*/ f954 1 741239"/>
                <a:gd name="f1205" fmla="*/ f955 1 368584"/>
                <a:gd name="f1206" fmla="*/ f956 1 741239"/>
                <a:gd name="f1207" fmla="*/ f957 1 368584"/>
                <a:gd name="f1208" fmla="*/ f958 1 741239"/>
                <a:gd name="f1209" fmla="*/ f959 1 368584"/>
                <a:gd name="f1210" fmla="*/ f960 1 741239"/>
                <a:gd name="f1211" fmla="*/ f961 1 368584"/>
                <a:gd name="f1212" fmla="*/ f962 1 741239"/>
                <a:gd name="f1213" fmla="*/ f963 1 368584"/>
                <a:gd name="f1214" fmla="*/ f964 1 741239"/>
                <a:gd name="f1215" fmla="*/ f965 1 368584"/>
                <a:gd name="f1216" fmla="*/ f966 1 741239"/>
                <a:gd name="f1217" fmla="*/ f967 1 368584"/>
                <a:gd name="f1218" fmla="*/ f968 1 741239"/>
                <a:gd name="f1219" fmla="*/ f969 1 368584"/>
                <a:gd name="f1220" fmla="*/ f970 1 741239"/>
                <a:gd name="f1221" fmla="*/ f971 1 368584"/>
                <a:gd name="f1222" fmla="*/ f972 1 741239"/>
                <a:gd name="f1223" fmla="*/ f973 1 368584"/>
                <a:gd name="f1224" fmla="*/ f974 1 741239"/>
                <a:gd name="f1225" fmla="*/ f975 1 368584"/>
                <a:gd name="f1226" fmla="*/ f976 1 741239"/>
                <a:gd name="f1227" fmla="*/ f977 1 368584"/>
                <a:gd name="f1228" fmla="*/ f978 1 741239"/>
                <a:gd name="f1229" fmla="*/ f979 1 368584"/>
                <a:gd name="f1230" fmla="*/ f980 1 741239"/>
                <a:gd name="f1231" fmla="*/ f981 1 368584"/>
                <a:gd name="f1232" fmla="*/ f982 1 741239"/>
                <a:gd name="f1233" fmla="*/ f983 1 368584"/>
                <a:gd name="f1234" fmla="*/ f984 1 741239"/>
                <a:gd name="f1235" fmla="*/ f985 1 741239"/>
                <a:gd name="f1236" fmla="*/ f986 1 368584"/>
                <a:gd name="f1237" fmla="*/ f987 1 741239"/>
                <a:gd name="f1238" fmla="*/ f988 1 368584"/>
                <a:gd name="f1239" fmla="*/ f989 1 741239"/>
                <a:gd name="f1240" fmla="*/ f990 1 368584"/>
                <a:gd name="f1241" fmla="*/ f991 1 741239"/>
                <a:gd name="f1242" fmla="*/ f992 1 368584"/>
                <a:gd name="f1243" fmla="*/ f993 1 741239"/>
                <a:gd name="f1244" fmla="*/ f994 1 368584"/>
                <a:gd name="f1245" fmla="*/ f995 1 741239"/>
                <a:gd name="f1246" fmla="*/ f996 1 368584"/>
                <a:gd name="f1247" fmla="*/ f997 1 741239"/>
                <a:gd name="f1248" fmla="*/ f998 1 368584"/>
                <a:gd name="f1249" fmla="*/ f999 1 741239"/>
                <a:gd name="f1250" fmla="*/ f1000 1 368584"/>
                <a:gd name="f1251" fmla="*/ f1001 1 741239"/>
                <a:gd name="f1252" fmla="*/ f1002 1 368584"/>
                <a:gd name="f1253" fmla="*/ f1003 1 741239"/>
                <a:gd name="f1254" fmla="*/ f1004 1 368584"/>
                <a:gd name="f1255" fmla="*/ f1005 1 741239"/>
                <a:gd name="f1256" fmla="*/ f1006 1 368584"/>
                <a:gd name="f1257" fmla="*/ f1007 1 741239"/>
                <a:gd name="f1258" fmla="*/ f1008 1 368584"/>
                <a:gd name="f1259" fmla="*/ f1009 1 741239"/>
                <a:gd name="f1260" fmla="*/ f1010 1 368584"/>
                <a:gd name="f1261" fmla="*/ f753 1 f760"/>
                <a:gd name="f1262" fmla="*/ f754 1 f760"/>
                <a:gd name="f1263" fmla="*/ f753 1 f761"/>
                <a:gd name="f1264" fmla="*/ f755 1 f761"/>
                <a:gd name="f1265" fmla="*/ f1012 1 f760"/>
                <a:gd name="f1266" fmla="*/ f1013 1 f761"/>
                <a:gd name="f1267" fmla="*/ f1014 1 f760"/>
                <a:gd name="f1268" fmla="*/ f1015 1 f761"/>
                <a:gd name="f1269" fmla="*/ f1016 1 f760"/>
                <a:gd name="f1270" fmla="*/ f1017 1 f761"/>
                <a:gd name="f1271" fmla="*/ f1018 1 f760"/>
                <a:gd name="f1272" fmla="*/ f1019 1 f761"/>
                <a:gd name="f1273" fmla="*/ f1020 1 f760"/>
                <a:gd name="f1274" fmla="*/ f1021 1 f761"/>
                <a:gd name="f1275" fmla="*/ f1022 1 f760"/>
                <a:gd name="f1276" fmla="*/ f1023 1 f761"/>
                <a:gd name="f1277" fmla="*/ f1024 1 f760"/>
                <a:gd name="f1278" fmla="*/ f1025 1 f761"/>
                <a:gd name="f1279" fmla="*/ f1026 1 f760"/>
                <a:gd name="f1280" fmla="*/ f1027 1 f761"/>
                <a:gd name="f1281" fmla="*/ f1028 1 f760"/>
                <a:gd name="f1282" fmla="*/ f1029 1 f761"/>
                <a:gd name="f1283" fmla="*/ f1030 1 f760"/>
                <a:gd name="f1284" fmla="*/ f1031 1 f761"/>
                <a:gd name="f1285" fmla="*/ f1032 1 f760"/>
                <a:gd name="f1286" fmla="*/ f1033 1 f761"/>
                <a:gd name="f1287" fmla="*/ f1034 1 f760"/>
                <a:gd name="f1288" fmla="*/ f1035 1 f761"/>
                <a:gd name="f1289" fmla="*/ f1036 1 f760"/>
                <a:gd name="f1290" fmla="*/ f1037 1 f761"/>
                <a:gd name="f1291" fmla="*/ f1038 1 f760"/>
                <a:gd name="f1292" fmla="*/ f1039 1 f761"/>
                <a:gd name="f1293" fmla="*/ f1040 1 f760"/>
                <a:gd name="f1294" fmla="*/ f1041 1 f761"/>
                <a:gd name="f1295" fmla="*/ f1042 1 f760"/>
                <a:gd name="f1296" fmla="*/ f1043 1 f761"/>
                <a:gd name="f1297" fmla="*/ f1044 1 f760"/>
                <a:gd name="f1298" fmla="*/ f1045 1 f761"/>
                <a:gd name="f1299" fmla="*/ f1046 1 f760"/>
                <a:gd name="f1300" fmla="*/ f1047 1 f761"/>
                <a:gd name="f1301" fmla="*/ f1048 1 f760"/>
                <a:gd name="f1302" fmla="*/ f1049 1 f761"/>
                <a:gd name="f1303" fmla="*/ f1050 1 f760"/>
                <a:gd name="f1304" fmla="*/ f1051 1 f761"/>
                <a:gd name="f1305" fmla="*/ f1052 1 f760"/>
                <a:gd name="f1306" fmla="*/ f1053 1 f761"/>
                <a:gd name="f1307" fmla="*/ f1054 1 f760"/>
                <a:gd name="f1308" fmla="*/ f1055 1 f761"/>
                <a:gd name="f1309" fmla="*/ f1056 1 f760"/>
                <a:gd name="f1310" fmla="*/ f1057 1 f761"/>
                <a:gd name="f1311" fmla="*/ f1058 1 f760"/>
                <a:gd name="f1312" fmla="*/ f1059 1 f761"/>
                <a:gd name="f1313" fmla="*/ f1060 1 f760"/>
                <a:gd name="f1314" fmla="*/ f1061 1 f761"/>
                <a:gd name="f1315" fmla="*/ f1062 1 f760"/>
                <a:gd name="f1316" fmla="*/ f1063 1 f761"/>
                <a:gd name="f1317" fmla="*/ f1064 1 f760"/>
                <a:gd name="f1318" fmla="*/ f1065 1 f761"/>
                <a:gd name="f1319" fmla="*/ f1066 1 f760"/>
                <a:gd name="f1320" fmla="*/ f1067 1 f761"/>
                <a:gd name="f1321" fmla="*/ f1068 1 f760"/>
                <a:gd name="f1322" fmla="*/ f1069 1 f761"/>
                <a:gd name="f1323" fmla="*/ f1070 1 f760"/>
                <a:gd name="f1324" fmla="*/ f1071 1 f761"/>
                <a:gd name="f1325" fmla="*/ f1072 1 f760"/>
                <a:gd name="f1326" fmla="*/ f1073 1 f761"/>
                <a:gd name="f1327" fmla="*/ f1074 1 f760"/>
                <a:gd name="f1328" fmla="*/ f1075 1 f761"/>
                <a:gd name="f1329" fmla="*/ f1076 1 f760"/>
                <a:gd name="f1330" fmla="*/ f1077 1 f761"/>
                <a:gd name="f1331" fmla="*/ f1078 1 f760"/>
                <a:gd name="f1332" fmla="*/ f1079 1 f761"/>
                <a:gd name="f1333" fmla="*/ f1080 1 f760"/>
                <a:gd name="f1334" fmla="*/ f1081 1 f761"/>
                <a:gd name="f1335" fmla="*/ f1082 1 f760"/>
                <a:gd name="f1336" fmla="*/ f1083 1 f761"/>
                <a:gd name="f1337" fmla="*/ f1084 1 f760"/>
                <a:gd name="f1338" fmla="*/ f1085 1 f761"/>
                <a:gd name="f1339" fmla="*/ f1086 1 f760"/>
                <a:gd name="f1340" fmla="*/ f1087 1 f761"/>
                <a:gd name="f1341" fmla="*/ f1088 1 f760"/>
                <a:gd name="f1342" fmla="*/ f1089 1 f761"/>
                <a:gd name="f1343" fmla="*/ f1090 1 f760"/>
                <a:gd name="f1344" fmla="*/ f1091 1 f761"/>
                <a:gd name="f1345" fmla="*/ f1092 1 f760"/>
                <a:gd name="f1346" fmla="*/ f1093 1 f761"/>
                <a:gd name="f1347" fmla="*/ f1094 1 f760"/>
                <a:gd name="f1348" fmla="*/ f1095 1 f761"/>
                <a:gd name="f1349" fmla="*/ f1096 1 f760"/>
                <a:gd name="f1350" fmla="*/ f1097 1 f761"/>
                <a:gd name="f1351" fmla="*/ f1098 1 f760"/>
                <a:gd name="f1352" fmla="*/ f1099 1 f761"/>
                <a:gd name="f1353" fmla="*/ f1100 1 f760"/>
                <a:gd name="f1354" fmla="*/ f1101 1 f761"/>
                <a:gd name="f1355" fmla="*/ f1102 1 f760"/>
                <a:gd name="f1356" fmla="*/ f1103 1 f761"/>
                <a:gd name="f1357" fmla="*/ f1104 1 f760"/>
                <a:gd name="f1358" fmla="*/ f1105 1 f761"/>
                <a:gd name="f1359" fmla="*/ f1106 1 f760"/>
                <a:gd name="f1360" fmla="*/ f1107 1 f761"/>
                <a:gd name="f1361" fmla="*/ f1108 1 f760"/>
                <a:gd name="f1362" fmla="*/ f1109 1 f761"/>
                <a:gd name="f1363" fmla="*/ f1110 1 f760"/>
                <a:gd name="f1364" fmla="*/ f1111 1 f761"/>
                <a:gd name="f1365" fmla="*/ f1112 1 f760"/>
                <a:gd name="f1366" fmla="*/ f1113 1 f761"/>
                <a:gd name="f1367" fmla="*/ f1114 1 f760"/>
                <a:gd name="f1368" fmla="*/ f1115 1 f761"/>
                <a:gd name="f1369" fmla="*/ f1116 1 f760"/>
                <a:gd name="f1370" fmla="*/ f1117 1 f761"/>
                <a:gd name="f1371" fmla="*/ f1118 1 f760"/>
                <a:gd name="f1372" fmla="*/ f1119 1 f761"/>
                <a:gd name="f1373" fmla="*/ f1120 1 f760"/>
                <a:gd name="f1374" fmla="*/ f1121 1 f761"/>
                <a:gd name="f1375" fmla="*/ f1122 1 f760"/>
                <a:gd name="f1376" fmla="*/ f1123 1 f761"/>
                <a:gd name="f1377" fmla="*/ f1124 1 f760"/>
                <a:gd name="f1378" fmla="*/ f1125 1 f761"/>
                <a:gd name="f1379" fmla="*/ f1126 1 f760"/>
                <a:gd name="f1380" fmla="*/ f1127 1 f761"/>
                <a:gd name="f1381" fmla="*/ f1128 1 f760"/>
                <a:gd name="f1382" fmla="*/ f1129 1 f761"/>
                <a:gd name="f1383" fmla="*/ f1130 1 f760"/>
                <a:gd name="f1384" fmla="*/ f1131 1 f761"/>
                <a:gd name="f1385" fmla="*/ f1132 1 f760"/>
                <a:gd name="f1386" fmla="*/ f1133 1 f761"/>
                <a:gd name="f1387" fmla="*/ f1134 1 f760"/>
                <a:gd name="f1388" fmla="*/ f1135 1 f761"/>
                <a:gd name="f1389" fmla="*/ f1136 1 f760"/>
                <a:gd name="f1390" fmla="*/ f1137 1 f761"/>
                <a:gd name="f1391" fmla="*/ f1138 1 f760"/>
                <a:gd name="f1392" fmla="*/ f1139 1 f761"/>
                <a:gd name="f1393" fmla="*/ f1140 1 f760"/>
                <a:gd name="f1394" fmla="*/ f1141 1 f761"/>
                <a:gd name="f1395" fmla="*/ f1142 1 f760"/>
                <a:gd name="f1396" fmla="*/ f1143 1 f761"/>
                <a:gd name="f1397" fmla="*/ f1144 1 f760"/>
                <a:gd name="f1398" fmla="*/ f1145 1 f761"/>
                <a:gd name="f1399" fmla="*/ f1146 1 f760"/>
                <a:gd name="f1400" fmla="*/ f1147 1 f761"/>
                <a:gd name="f1401" fmla="*/ f1148 1 f760"/>
                <a:gd name="f1402" fmla="*/ f1149 1 f761"/>
                <a:gd name="f1403" fmla="*/ f1150 1 f760"/>
                <a:gd name="f1404" fmla="*/ f1151 1 f761"/>
                <a:gd name="f1405" fmla="*/ f1152 1 f760"/>
                <a:gd name="f1406" fmla="*/ f1153 1 f761"/>
                <a:gd name="f1407" fmla="*/ f1154 1 f760"/>
                <a:gd name="f1408" fmla="*/ f1155 1 f761"/>
                <a:gd name="f1409" fmla="*/ f1156 1 f760"/>
                <a:gd name="f1410" fmla="*/ f1157 1 f761"/>
                <a:gd name="f1411" fmla="*/ f1158 1 f760"/>
                <a:gd name="f1412" fmla="*/ f1159 1 f761"/>
                <a:gd name="f1413" fmla="*/ f1160 1 f760"/>
                <a:gd name="f1414" fmla="*/ f1161 1 f761"/>
                <a:gd name="f1415" fmla="*/ f1162 1 f760"/>
                <a:gd name="f1416" fmla="*/ f1163 1 f761"/>
                <a:gd name="f1417" fmla="*/ f1164 1 f760"/>
                <a:gd name="f1418" fmla="*/ f1165 1 f761"/>
                <a:gd name="f1419" fmla="*/ f1166 1 f760"/>
                <a:gd name="f1420" fmla="*/ f1167 1 f761"/>
                <a:gd name="f1421" fmla="*/ f1168 1 f760"/>
                <a:gd name="f1422" fmla="*/ f1169 1 f761"/>
                <a:gd name="f1423" fmla="*/ f1170 1 f760"/>
                <a:gd name="f1424" fmla="*/ f1171 1 f761"/>
                <a:gd name="f1425" fmla="*/ f1172 1 f760"/>
                <a:gd name="f1426" fmla="*/ f1173 1 f761"/>
                <a:gd name="f1427" fmla="*/ f1174 1 f760"/>
                <a:gd name="f1428" fmla="*/ f1175 1 f761"/>
                <a:gd name="f1429" fmla="*/ f1176 1 f760"/>
                <a:gd name="f1430" fmla="*/ f1177 1 f761"/>
                <a:gd name="f1431" fmla="*/ f1178 1 f760"/>
                <a:gd name="f1432" fmla="*/ f1179 1 f761"/>
                <a:gd name="f1433" fmla="*/ f1180 1 f760"/>
                <a:gd name="f1434" fmla="*/ f1181 1 f761"/>
                <a:gd name="f1435" fmla="*/ f1182 1 f760"/>
                <a:gd name="f1436" fmla="*/ f1183 1 f761"/>
                <a:gd name="f1437" fmla="*/ f1184 1 f760"/>
                <a:gd name="f1438" fmla="*/ f1185 1 f761"/>
                <a:gd name="f1439" fmla="*/ f1186 1 f760"/>
                <a:gd name="f1440" fmla="*/ f1187 1 f761"/>
                <a:gd name="f1441" fmla="*/ f1188 1 f760"/>
                <a:gd name="f1442" fmla="*/ f1189 1 f761"/>
                <a:gd name="f1443" fmla="*/ f1190 1 f760"/>
                <a:gd name="f1444" fmla="*/ f1191 1 f761"/>
                <a:gd name="f1445" fmla="*/ f1192 1 f760"/>
                <a:gd name="f1446" fmla="*/ f1193 1 f761"/>
                <a:gd name="f1447" fmla="*/ f1194 1 f760"/>
                <a:gd name="f1448" fmla="*/ f1195 1 f761"/>
                <a:gd name="f1449" fmla="*/ f1196 1 f760"/>
                <a:gd name="f1450" fmla="*/ f1197 1 f761"/>
                <a:gd name="f1451" fmla="*/ f1198 1 f760"/>
                <a:gd name="f1452" fmla="*/ f1199 1 f761"/>
                <a:gd name="f1453" fmla="*/ f1200 1 f760"/>
                <a:gd name="f1454" fmla="*/ f1201 1 f761"/>
                <a:gd name="f1455" fmla="*/ f1202 1 f760"/>
                <a:gd name="f1456" fmla="*/ f1203 1 f761"/>
                <a:gd name="f1457" fmla="*/ f1204 1 f760"/>
                <a:gd name="f1458" fmla="*/ f1205 1 f761"/>
                <a:gd name="f1459" fmla="*/ f1206 1 f760"/>
                <a:gd name="f1460" fmla="*/ f1207 1 f761"/>
                <a:gd name="f1461" fmla="*/ f1208 1 f760"/>
                <a:gd name="f1462" fmla="*/ f1209 1 f761"/>
                <a:gd name="f1463" fmla="*/ f1210 1 f760"/>
                <a:gd name="f1464" fmla="*/ f1211 1 f761"/>
                <a:gd name="f1465" fmla="*/ f1212 1 f760"/>
                <a:gd name="f1466" fmla="*/ f1213 1 f761"/>
                <a:gd name="f1467" fmla="*/ f1214 1 f760"/>
                <a:gd name="f1468" fmla="*/ f1215 1 f761"/>
                <a:gd name="f1469" fmla="*/ f1216 1 f760"/>
                <a:gd name="f1470" fmla="*/ f1217 1 f761"/>
                <a:gd name="f1471" fmla="*/ f1218 1 f760"/>
                <a:gd name="f1472" fmla="*/ f1219 1 f761"/>
                <a:gd name="f1473" fmla="*/ f1220 1 f760"/>
                <a:gd name="f1474" fmla="*/ f1221 1 f761"/>
                <a:gd name="f1475" fmla="*/ f1222 1 f760"/>
                <a:gd name="f1476" fmla="*/ f1223 1 f761"/>
                <a:gd name="f1477" fmla="*/ f1224 1 f760"/>
                <a:gd name="f1478" fmla="*/ f1225 1 f761"/>
                <a:gd name="f1479" fmla="*/ f1226 1 f760"/>
                <a:gd name="f1480" fmla="*/ f1227 1 f761"/>
                <a:gd name="f1481" fmla="*/ f1228 1 f760"/>
                <a:gd name="f1482" fmla="*/ f1229 1 f761"/>
                <a:gd name="f1483" fmla="*/ f1230 1 f760"/>
                <a:gd name="f1484" fmla="*/ f1231 1 f761"/>
                <a:gd name="f1485" fmla="*/ f1232 1 f760"/>
                <a:gd name="f1486" fmla="*/ f1233 1 f761"/>
                <a:gd name="f1487" fmla="*/ f1234 1 f760"/>
                <a:gd name="f1488" fmla="*/ f1235 1 f760"/>
                <a:gd name="f1489" fmla="*/ f1236 1 f761"/>
                <a:gd name="f1490" fmla="*/ f1237 1 f760"/>
                <a:gd name="f1491" fmla="*/ f1238 1 f761"/>
                <a:gd name="f1492" fmla="*/ f1239 1 f760"/>
                <a:gd name="f1493" fmla="*/ f1240 1 f761"/>
                <a:gd name="f1494" fmla="*/ f1241 1 f760"/>
                <a:gd name="f1495" fmla="*/ f1242 1 f761"/>
                <a:gd name="f1496" fmla="*/ f1243 1 f760"/>
                <a:gd name="f1497" fmla="*/ f1244 1 f761"/>
                <a:gd name="f1498" fmla="*/ f1245 1 f760"/>
                <a:gd name="f1499" fmla="*/ f1246 1 f761"/>
                <a:gd name="f1500" fmla="*/ f1247 1 f760"/>
                <a:gd name="f1501" fmla="*/ f1248 1 f761"/>
                <a:gd name="f1502" fmla="*/ f1249 1 f760"/>
                <a:gd name="f1503" fmla="*/ f1250 1 f761"/>
                <a:gd name="f1504" fmla="*/ f1251 1 f760"/>
                <a:gd name="f1505" fmla="*/ f1252 1 f761"/>
                <a:gd name="f1506" fmla="*/ f1253 1 f760"/>
                <a:gd name="f1507" fmla="*/ f1254 1 f761"/>
                <a:gd name="f1508" fmla="*/ f1255 1 f760"/>
                <a:gd name="f1509" fmla="*/ f1256 1 f761"/>
                <a:gd name="f1510" fmla="*/ f1257 1 f760"/>
                <a:gd name="f1511" fmla="*/ f1258 1 f761"/>
                <a:gd name="f1512" fmla="*/ f1259 1 f760"/>
                <a:gd name="f1513" fmla="*/ f1260 1 f761"/>
                <a:gd name="f1514" fmla="*/ f1261 f751 1"/>
                <a:gd name="f1515" fmla="*/ f1262 f751 1"/>
                <a:gd name="f1516" fmla="*/ f1264 f752 1"/>
                <a:gd name="f1517" fmla="*/ f1263 f752 1"/>
                <a:gd name="f1518" fmla="*/ f1265 f751 1"/>
                <a:gd name="f1519" fmla="*/ f1266 f752 1"/>
                <a:gd name="f1520" fmla="*/ f1267 f751 1"/>
                <a:gd name="f1521" fmla="*/ f1268 f752 1"/>
                <a:gd name="f1522" fmla="*/ f1269 f751 1"/>
                <a:gd name="f1523" fmla="*/ f1270 f752 1"/>
                <a:gd name="f1524" fmla="*/ f1271 f751 1"/>
                <a:gd name="f1525" fmla="*/ f1272 f752 1"/>
                <a:gd name="f1526" fmla="*/ f1273 f751 1"/>
                <a:gd name="f1527" fmla="*/ f1274 f752 1"/>
                <a:gd name="f1528" fmla="*/ f1275 f751 1"/>
                <a:gd name="f1529" fmla="*/ f1276 f752 1"/>
                <a:gd name="f1530" fmla="*/ f1277 f751 1"/>
                <a:gd name="f1531" fmla="*/ f1278 f752 1"/>
                <a:gd name="f1532" fmla="*/ f1279 f751 1"/>
                <a:gd name="f1533" fmla="*/ f1280 f752 1"/>
                <a:gd name="f1534" fmla="*/ f1281 f751 1"/>
                <a:gd name="f1535" fmla="*/ f1282 f752 1"/>
                <a:gd name="f1536" fmla="*/ f1283 f751 1"/>
                <a:gd name="f1537" fmla="*/ f1284 f752 1"/>
                <a:gd name="f1538" fmla="*/ f1285 f751 1"/>
                <a:gd name="f1539" fmla="*/ f1286 f752 1"/>
                <a:gd name="f1540" fmla="*/ f1287 f751 1"/>
                <a:gd name="f1541" fmla="*/ f1288 f752 1"/>
                <a:gd name="f1542" fmla="*/ f1289 f751 1"/>
                <a:gd name="f1543" fmla="*/ f1290 f752 1"/>
                <a:gd name="f1544" fmla="*/ f1291 f751 1"/>
                <a:gd name="f1545" fmla="*/ f1292 f752 1"/>
                <a:gd name="f1546" fmla="*/ f1293 f751 1"/>
                <a:gd name="f1547" fmla="*/ f1294 f752 1"/>
                <a:gd name="f1548" fmla="*/ f1295 f751 1"/>
                <a:gd name="f1549" fmla="*/ f1296 f752 1"/>
                <a:gd name="f1550" fmla="*/ f1297 f751 1"/>
                <a:gd name="f1551" fmla="*/ f1298 f752 1"/>
                <a:gd name="f1552" fmla="*/ f1299 f751 1"/>
                <a:gd name="f1553" fmla="*/ f1300 f752 1"/>
                <a:gd name="f1554" fmla="*/ f1301 f751 1"/>
                <a:gd name="f1555" fmla="*/ f1302 f752 1"/>
                <a:gd name="f1556" fmla="*/ f1303 f751 1"/>
                <a:gd name="f1557" fmla="*/ f1304 f752 1"/>
                <a:gd name="f1558" fmla="*/ f1305 f751 1"/>
                <a:gd name="f1559" fmla="*/ f1306 f752 1"/>
                <a:gd name="f1560" fmla="*/ f1307 f751 1"/>
                <a:gd name="f1561" fmla="*/ f1308 f752 1"/>
                <a:gd name="f1562" fmla="*/ f1309 f751 1"/>
                <a:gd name="f1563" fmla="*/ f1310 f752 1"/>
                <a:gd name="f1564" fmla="*/ f1311 f751 1"/>
                <a:gd name="f1565" fmla="*/ f1312 f752 1"/>
                <a:gd name="f1566" fmla="*/ f1313 f751 1"/>
                <a:gd name="f1567" fmla="*/ f1314 f752 1"/>
                <a:gd name="f1568" fmla="*/ f1315 f751 1"/>
                <a:gd name="f1569" fmla="*/ f1316 f752 1"/>
                <a:gd name="f1570" fmla="*/ f1317 f751 1"/>
                <a:gd name="f1571" fmla="*/ f1318 f752 1"/>
                <a:gd name="f1572" fmla="*/ f1319 f751 1"/>
                <a:gd name="f1573" fmla="*/ f1320 f752 1"/>
                <a:gd name="f1574" fmla="*/ f1321 f751 1"/>
                <a:gd name="f1575" fmla="*/ f1322 f752 1"/>
                <a:gd name="f1576" fmla="*/ f1323 f751 1"/>
                <a:gd name="f1577" fmla="*/ f1324 f752 1"/>
                <a:gd name="f1578" fmla="*/ f1325 f751 1"/>
                <a:gd name="f1579" fmla="*/ f1326 f752 1"/>
                <a:gd name="f1580" fmla="*/ f1327 f751 1"/>
                <a:gd name="f1581" fmla="*/ f1328 f752 1"/>
                <a:gd name="f1582" fmla="*/ f1329 f751 1"/>
                <a:gd name="f1583" fmla="*/ f1330 f752 1"/>
                <a:gd name="f1584" fmla="*/ f1331 f751 1"/>
                <a:gd name="f1585" fmla="*/ f1332 f752 1"/>
                <a:gd name="f1586" fmla="*/ f1333 f751 1"/>
                <a:gd name="f1587" fmla="*/ f1334 f752 1"/>
                <a:gd name="f1588" fmla="*/ f1335 f751 1"/>
                <a:gd name="f1589" fmla="*/ f1336 f752 1"/>
                <a:gd name="f1590" fmla="*/ f1337 f751 1"/>
                <a:gd name="f1591" fmla="*/ f1338 f752 1"/>
                <a:gd name="f1592" fmla="*/ f1339 f751 1"/>
                <a:gd name="f1593" fmla="*/ f1340 f752 1"/>
                <a:gd name="f1594" fmla="*/ f1341 f751 1"/>
                <a:gd name="f1595" fmla="*/ f1342 f752 1"/>
                <a:gd name="f1596" fmla="*/ f1343 f751 1"/>
                <a:gd name="f1597" fmla="*/ f1344 f752 1"/>
                <a:gd name="f1598" fmla="*/ f1345 f751 1"/>
                <a:gd name="f1599" fmla="*/ f1346 f752 1"/>
                <a:gd name="f1600" fmla="*/ f1347 f751 1"/>
                <a:gd name="f1601" fmla="*/ f1348 f752 1"/>
                <a:gd name="f1602" fmla="*/ f1349 f751 1"/>
                <a:gd name="f1603" fmla="*/ f1350 f752 1"/>
                <a:gd name="f1604" fmla="*/ f1351 f751 1"/>
                <a:gd name="f1605" fmla="*/ f1352 f752 1"/>
                <a:gd name="f1606" fmla="*/ f1353 f751 1"/>
                <a:gd name="f1607" fmla="*/ f1354 f752 1"/>
                <a:gd name="f1608" fmla="*/ f1355 f751 1"/>
                <a:gd name="f1609" fmla="*/ f1356 f752 1"/>
                <a:gd name="f1610" fmla="*/ f1357 f751 1"/>
                <a:gd name="f1611" fmla="*/ f1358 f752 1"/>
                <a:gd name="f1612" fmla="*/ f1359 f751 1"/>
                <a:gd name="f1613" fmla="*/ f1360 f752 1"/>
                <a:gd name="f1614" fmla="*/ f1361 f751 1"/>
                <a:gd name="f1615" fmla="*/ f1362 f752 1"/>
                <a:gd name="f1616" fmla="*/ f1363 f751 1"/>
                <a:gd name="f1617" fmla="*/ f1364 f752 1"/>
                <a:gd name="f1618" fmla="*/ f1365 f751 1"/>
                <a:gd name="f1619" fmla="*/ f1366 f752 1"/>
                <a:gd name="f1620" fmla="*/ f1367 f751 1"/>
                <a:gd name="f1621" fmla="*/ f1368 f752 1"/>
                <a:gd name="f1622" fmla="*/ f1369 f751 1"/>
                <a:gd name="f1623" fmla="*/ f1370 f752 1"/>
                <a:gd name="f1624" fmla="*/ f1371 f751 1"/>
                <a:gd name="f1625" fmla="*/ f1372 f752 1"/>
                <a:gd name="f1626" fmla="*/ f1373 f751 1"/>
                <a:gd name="f1627" fmla="*/ f1374 f752 1"/>
                <a:gd name="f1628" fmla="*/ f1375 f751 1"/>
                <a:gd name="f1629" fmla="*/ f1376 f752 1"/>
                <a:gd name="f1630" fmla="*/ f1377 f751 1"/>
                <a:gd name="f1631" fmla="*/ f1378 f752 1"/>
                <a:gd name="f1632" fmla="*/ f1379 f751 1"/>
                <a:gd name="f1633" fmla="*/ f1380 f752 1"/>
                <a:gd name="f1634" fmla="*/ f1381 f751 1"/>
                <a:gd name="f1635" fmla="*/ f1382 f752 1"/>
                <a:gd name="f1636" fmla="*/ f1383 f751 1"/>
                <a:gd name="f1637" fmla="*/ f1384 f752 1"/>
                <a:gd name="f1638" fmla="*/ f1385 f751 1"/>
                <a:gd name="f1639" fmla="*/ f1386 f752 1"/>
                <a:gd name="f1640" fmla="*/ f1387 f751 1"/>
                <a:gd name="f1641" fmla="*/ f1388 f752 1"/>
                <a:gd name="f1642" fmla="*/ f1389 f751 1"/>
                <a:gd name="f1643" fmla="*/ f1390 f752 1"/>
                <a:gd name="f1644" fmla="*/ f1391 f751 1"/>
                <a:gd name="f1645" fmla="*/ f1392 f752 1"/>
                <a:gd name="f1646" fmla="*/ f1393 f751 1"/>
                <a:gd name="f1647" fmla="*/ f1394 f752 1"/>
                <a:gd name="f1648" fmla="*/ f1395 f751 1"/>
                <a:gd name="f1649" fmla="*/ f1396 f752 1"/>
                <a:gd name="f1650" fmla="*/ f1397 f751 1"/>
                <a:gd name="f1651" fmla="*/ f1398 f752 1"/>
                <a:gd name="f1652" fmla="*/ f1399 f751 1"/>
                <a:gd name="f1653" fmla="*/ f1400 f752 1"/>
                <a:gd name="f1654" fmla="*/ f1401 f751 1"/>
                <a:gd name="f1655" fmla="*/ f1402 f752 1"/>
                <a:gd name="f1656" fmla="*/ f1403 f751 1"/>
                <a:gd name="f1657" fmla="*/ f1404 f752 1"/>
                <a:gd name="f1658" fmla="*/ f1405 f751 1"/>
                <a:gd name="f1659" fmla="*/ f1406 f752 1"/>
                <a:gd name="f1660" fmla="*/ f1407 f751 1"/>
                <a:gd name="f1661" fmla="*/ f1408 f752 1"/>
                <a:gd name="f1662" fmla="*/ f1409 f751 1"/>
                <a:gd name="f1663" fmla="*/ f1410 f752 1"/>
                <a:gd name="f1664" fmla="*/ f1411 f751 1"/>
                <a:gd name="f1665" fmla="*/ f1412 f752 1"/>
                <a:gd name="f1666" fmla="*/ f1413 f751 1"/>
                <a:gd name="f1667" fmla="*/ f1414 f752 1"/>
                <a:gd name="f1668" fmla="*/ f1415 f751 1"/>
                <a:gd name="f1669" fmla="*/ f1416 f752 1"/>
                <a:gd name="f1670" fmla="*/ f1417 f751 1"/>
                <a:gd name="f1671" fmla="*/ f1418 f752 1"/>
                <a:gd name="f1672" fmla="*/ f1419 f751 1"/>
                <a:gd name="f1673" fmla="*/ f1420 f752 1"/>
                <a:gd name="f1674" fmla="*/ f1421 f751 1"/>
                <a:gd name="f1675" fmla="*/ f1422 f752 1"/>
                <a:gd name="f1676" fmla="*/ f1423 f751 1"/>
                <a:gd name="f1677" fmla="*/ f1424 f752 1"/>
                <a:gd name="f1678" fmla="*/ f1425 f751 1"/>
                <a:gd name="f1679" fmla="*/ f1426 f752 1"/>
                <a:gd name="f1680" fmla="*/ f1427 f751 1"/>
                <a:gd name="f1681" fmla="*/ f1428 f752 1"/>
                <a:gd name="f1682" fmla="*/ f1429 f751 1"/>
                <a:gd name="f1683" fmla="*/ f1430 f752 1"/>
                <a:gd name="f1684" fmla="*/ f1431 f751 1"/>
                <a:gd name="f1685" fmla="*/ f1432 f752 1"/>
                <a:gd name="f1686" fmla="*/ f1433 f751 1"/>
                <a:gd name="f1687" fmla="*/ f1434 f752 1"/>
                <a:gd name="f1688" fmla="*/ f1435 f751 1"/>
                <a:gd name="f1689" fmla="*/ f1436 f752 1"/>
                <a:gd name="f1690" fmla="*/ f1437 f751 1"/>
                <a:gd name="f1691" fmla="*/ f1438 f752 1"/>
                <a:gd name="f1692" fmla="*/ f1439 f751 1"/>
                <a:gd name="f1693" fmla="*/ f1440 f752 1"/>
                <a:gd name="f1694" fmla="*/ f1441 f751 1"/>
                <a:gd name="f1695" fmla="*/ f1442 f752 1"/>
                <a:gd name="f1696" fmla="*/ f1443 f751 1"/>
                <a:gd name="f1697" fmla="*/ f1444 f752 1"/>
                <a:gd name="f1698" fmla="*/ f1445 f751 1"/>
                <a:gd name="f1699" fmla="*/ f1446 f752 1"/>
                <a:gd name="f1700" fmla="*/ f1447 f751 1"/>
                <a:gd name="f1701" fmla="*/ f1448 f752 1"/>
                <a:gd name="f1702" fmla="*/ f1449 f751 1"/>
                <a:gd name="f1703" fmla="*/ f1450 f752 1"/>
                <a:gd name="f1704" fmla="*/ f1451 f751 1"/>
                <a:gd name="f1705" fmla="*/ f1452 f752 1"/>
                <a:gd name="f1706" fmla="*/ f1453 f751 1"/>
                <a:gd name="f1707" fmla="*/ f1454 f752 1"/>
                <a:gd name="f1708" fmla="*/ f1455 f751 1"/>
                <a:gd name="f1709" fmla="*/ f1456 f752 1"/>
                <a:gd name="f1710" fmla="*/ f1457 f751 1"/>
                <a:gd name="f1711" fmla="*/ f1458 f752 1"/>
                <a:gd name="f1712" fmla="*/ f1459 f751 1"/>
                <a:gd name="f1713" fmla="*/ f1460 f752 1"/>
                <a:gd name="f1714" fmla="*/ f1461 f751 1"/>
                <a:gd name="f1715" fmla="*/ f1462 f752 1"/>
                <a:gd name="f1716" fmla="*/ f1463 f751 1"/>
                <a:gd name="f1717" fmla="*/ f1464 f752 1"/>
                <a:gd name="f1718" fmla="*/ f1465 f751 1"/>
                <a:gd name="f1719" fmla="*/ f1466 f752 1"/>
                <a:gd name="f1720" fmla="*/ f1467 f751 1"/>
                <a:gd name="f1721" fmla="*/ f1468 f752 1"/>
                <a:gd name="f1722" fmla="*/ f1469 f751 1"/>
                <a:gd name="f1723" fmla="*/ f1470 f752 1"/>
                <a:gd name="f1724" fmla="*/ f1471 f751 1"/>
                <a:gd name="f1725" fmla="*/ f1472 f752 1"/>
                <a:gd name="f1726" fmla="*/ f1473 f751 1"/>
                <a:gd name="f1727" fmla="*/ f1474 f752 1"/>
                <a:gd name="f1728" fmla="*/ f1475 f751 1"/>
                <a:gd name="f1729" fmla="*/ f1476 f752 1"/>
                <a:gd name="f1730" fmla="*/ f1477 f751 1"/>
                <a:gd name="f1731" fmla="*/ f1478 f752 1"/>
                <a:gd name="f1732" fmla="*/ f1479 f751 1"/>
                <a:gd name="f1733" fmla="*/ f1480 f752 1"/>
                <a:gd name="f1734" fmla="*/ f1481 f751 1"/>
                <a:gd name="f1735" fmla="*/ f1482 f752 1"/>
                <a:gd name="f1736" fmla="*/ f1483 f751 1"/>
                <a:gd name="f1737" fmla="*/ f1484 f752 1"/>
                <a:gd name="f1738" fmla="*/ f1485 f751 1"/>
                <a:gd name="f1739" fmla="*/ f1486 f752 1"/>
                <a:gd name="f1740" fmla="*/ f1487 f751 1"/>
                <a:gd name="f1741" fmla="*/ f1488 f751 1"/>
                <a:gd name="f1742" fmla="*/ f1489 f752 1"/>
                <a:gd name="f1743" fmla="*/ f1490 f751 1"/>
                <a:gd name="f1744" fmla="*/ f1491 f752 1"/>
                <a:gd name="f1745" fmla="*/ f1492 f751 1"/>
                <a:gd name="f1746" fmla="*/ f1493 f752 1"/>
                <a:gd name="f1747" fmla="*/ f1494 f751 1"/>
                <a:gd name="f1748" fmla="*/ f1495 f752 1"/>
                <a:gd name="f1749" fmla="*/ f1496 f751 1"/>
                <a:gd name="f1750" fmla="*/ f1497 f752 1"/>
                <a:gd name="f1751" fmla="*/ f1498 f751 1"/>
                <a:gd name="f1752" fmla="*/ f1499 f752 1"/>
                <a:gd name="f1753" fmla="*/ f1500 f751 1"/>
                <a:gd name="f1754" fmla="*/ f1501 f752 1"/>
                <a:gd name="f1755" fmla="*/ f1502 f751 1"/>
                <a:gd name="f1756" fmla="*/ f1503 f752 1"/>
                <a:gd name="f1757" fmla="*/ f1504 f751 1"/>
                <a:gd name="f1758" fmla="*/ f1505 f752 1"/>
                <a:gd name="f1759" fmla="*/ f1506 f751 1"/>
                <a:gd name="f1760" fmla="*/ f1507 f752 1"/>
                <a:gd name="f1761" fmla="*/ f1508 f751 1"/>
                <a:gd name="f1762" fmla="*/ f1509 f752 1"/>
                <a:gd name="f1763" fmla="*/ f1510 f751 1"/>
                <a:gd name="f1764" fmla="*/ f1511 f752 1"/>
                <a:gd name="f1765" fmla="*/ f1512 f751 1"/>
                <a:gd name="f1766" fmla="*/ f1513 f7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11">
                  <a:pos x="f1518" y="f1519"/>
                </a:cxn>
                <a:cxn ang="f1011">
                  <a:pos x="f1520" y="f1521"/>
                </a:cxn>
                <a:cxn ang="f1011">
                  <a:pos x="f1522" y="f1523"/>
                </a:cxn>
                <a:cxn ang="f1011">
                  <a:pos x="f1524" y="f1525"/>
                </a:cxn>
                <a:cxn ang="f1011">
                  <a:pos x="f1526" y="f1527"/>
                </a:cxn>
                <a:cxn ang="f1011">
                  <a:pos x="f1528" y="f1529"/>
                </a:cxn>
                <a:cxn ang="f1011">
                  <a:pos x="f1530" y="f1531"/>
                </a:cxn>
                <a:cxn ang="f1011">
                  <a:pos x="f1532" y="f1533"/>
                </a:cxn>
                <a:cxn ang="f1011">
                  <a:pos x="f1534" y="f1535"/>
                </a:cxn>
                <a:cxn ang="f1011">
                  <a:pos x="f1536" y="f1537"/>
                </a:cxn>
                <a:cxn ang="f1011">
                  <a:pos x="f1538" y="f1539"/>
                </a:cxn>
                <a:cxn ang="f1011">
                  <a:pos x="f1540" y="f1541"/>
                </a:cxn>
                <a:cxn ang="f1011">
                  <a:pos x="f1542" y="f1543"/>
                </a:cxn>
                <a:cxn ang="f1011">
                  <a:pos x="f1544" y="f1545"/>
                </a:cxn>
                <a:cxn ang="f1011">
                  <a:pos x="f1546" y="f1547"/>
                </a:cxn>
                <a:cxn ang="f1011">
                  <a:pos x="f1548" y="f1549"/>
                </a:cxn>
                <a:cxn ang="f1011">
                  <a:pos x="f1550" y="f1551"/>
                </a:cxn>
                <a:cxn ang="f1011">
                  <a:pos x="f1552" y="f1553"/>
                </a:cxn>
                <a:cxn ang="f1011">
                  <a:pos x="f1554" y="f1555"/>
                </a:cxn>
                <a:cxn ang="f1011">
                  <a:pos x="f1556" y="f1557"/>
                </a:cxn>
                <a:cxn ang="f1011">
                  <a:pos x="f1558" y="f1559"/>
                </a:cxn>
                <a:cxn ang="f1011">
                  <a:pos x="f1560" y="f1561"/>
                </a:cxn>
                <a:cxn ang="f1011">
                  <a:pos x="f1562" y="f1563"/>
                </a:cxn>
                <a:cxn ang="f1011">
                  <a:pos x="f1564" y="f1565"/>
                </a:cxn>
                <a:cxn ang="f1011">
                  <a:pos x="f1566" y="f1567"/>
                </a:cxn>
                <a:cxn ang="f1011">
                  <a:pos x="f1568" y="f1569"/>
                </a:cxn>
                <a:cxn ang="f1011">
                  <a:pos x="f1570" y="f1571"/>
                </a:cxn>
                <a:cxn ang="f1011">
                  <a:pos x="f1572" y="f1573"/>
                </a:cxn>
                <a:cxn ang="f1011">
                  <a:pos x="f1574" y="f1575"/>
                </a:cxn>
                <a:cxn ang="f1011">
                  <a:pos x="f1576" y="f1577"/>
                </a:cxn>
                <a:cxn ang="f1011">
                  <a:pos x="f1578" y="f1579"/>
                </a:cxn>
                <a:cxn ang="f1011">
                  <a:pos x="f1580" y="f1581"/>
                </a:cxn>
                <a:cxn ang="f1011">
                  <a:pos x="f1582" y="f1583"/>
                </a:cxn>
                <a:cxn ang="f1011">
                  <a:pos x="f1584" y="f1585"/>
                </a:cxn>
                <a:cxn ang="f1011">
                  <a:pos x="f1586" y="f1587"/>
                </a:cxn>
                <a:cxn ang="f1011">
                  <a:pos x="f1588" y="f1589"/>
                </a:cxn>
                <a:cxn ang="f1011">
                  <a:pos x="f1590" y="f1591"/>
                </a:cxn>
                <a:cxn ang="f1011">
                  <a:pos x="f1592" y="f1593"/>
                </a:cxn>
                <a:cxn ang="f1011">
                  <a:pos x="f1594" y="f1595"/>
                </a:cxn>
                <a:cxn ang="f1011">
                  <a:pos x="f1596" y="f1597"/>
                </a:cxn>
                <a:cxn ang="f1011">
                  <a:pos x="f1598" y="f1599"/>
                </a:cxn>
                <a:cxn ang="f1011">
                  <a:pos x="f1600" y="f1601"/>
                </a:cxn>
                <a:cxn ang="f1011">
                  <a:pos x="f1602" y="f1603"/>
                </a:cxn>
                <a:cxn ang="f1011">
                  <a:pos x="f1604" y="f1605"/>
                </a:cxn>
                <a:cxn ang="f1011">
                  <a:pos x="f1606" y="f1607"/>
                </a:cxn>
                <a:cxn ang="f1011">
                  <a:pos x="f1608" y="f1609"/>
                </a:cxn>
                <a:cxn ang="f1011">
                  <a:pos x="f1610" y="f1611"/>
                </a:cxn>
                <a:cxn ang="f1011">
                  <a:pos x="f1612" y="f1613"/>
                </a:cxn>
                <a:cxn ang="f1011">
                  <a:pos x="f1614" y="f1615"/>
                </a:cxn>
                <a:cxn ang="f1011">
                  <a:pos x="f1616" y="f1617"/>
                </a:cxn>
                <a:cxn ang="f1011">
                  <a:pos x="f1618" y="f1619"/>
                </a:cxn>
                <a:cxn ang="f1011">
                  <a:pos x="f1620" y="f1621"/>
                </a:cxn>
                <a:cxn ang="f1011">
                  <a:pos x="f1622" y="f1623"/>
                </a:cxn>
                <a:cxn ang="f1011">
                  <a:pos x="f1624" y="f1625"/>
                </a:cxn>
                <a:cxn ang="f1011">
                  <a:pos x="f1626" y="f1627"/>
                </a:cxn>
                <a:cxn ang="f1011">
                  <a:pos x="f1628" y="f1629"/>
                </a:cxn>
                <a:cxn ang="f1011">
                  <a:pos x="f1630" y="f1631"/>
                </a:cxn>
                <a:cxn ang="f1011">
                  <a:pos x="f1632" y="f1633"/>
                </a:cxn>
                <a:cxn ang="f1011">
                  <a:pos x="f1634" y="f1635"/>
                </a:cxn>
                <a:cxn ang="f1011">
                  <a:pos x="f1636" y="f1637"/>
                </a:cxn>
                <a:cxn ang="f1011">
                  <a:pos x="f1638" y="f1639"/>
                </a:cxn>
                <a:cxn ang="f1011">
                  <a:pos x="f1640" y="f1641"/>
                </a:cxn>
                <a:cxn ang="f1011">
                  <a:pos x="f1642" y="f1643"/>
                </a:cxn>
                <a:cxn ang="f1011">
                  <a:pos x="f1644" y="f1645"/>
                </a:cxn>
                <a:cxn ang="f1011">
                  <a:pos x="f1646" y="f1647"/>
                </a:cxn>
                <a:cxn ang="f1011">
                  <a:pos x="f1648" y="f1649"/>
                </a:cxn>
                <a:cxn ang="f1011">
                  <a:pos x="f1650" y="f1651"/>
                </a:cxn>
                <a:cxn ang="f1011">
                  <a:pos x="f1652" y="f1653"/>
                </a:cxn>
                <a:cxn ang="f1011">
                  <a:pos x="f1654" y="f1655"/>
                </a:cxn>
                <a:cxn ang="f1011">
                  <a:pos x="f1656" y="f1657"/>
                </a:cxn>
                <a:cxn ang="f1011">
                  <a:pos x="f1658" y="f1659"/>
                </a:cxn>
                <a:cxn ang="f1011">
                  <a:pos x="f1660" y="f1661"/>
                </a:cxn>
                <a:cxn ang="f1011">
                  <a:pos x="f1662" y="f1663"/>
                </a:cxn>
                <a:cxn ang="f1011">
                  <a:pos x="f1664" y="f1665"/>
                </a:cxn>
                <a:cxn ang="f1011">
                  <a:pos x="f1666" y="f1667"/>
                </a:cxn>
                <a:cxn ang="f1011">
                  <a:pos x="f1668" y="f1669"/>
                </a:cxn>
                <a:cxn ang="f1011">
                  <a:pos x="f1670" y="f1671"/>
                </a:cxn>
                <a:cxn ang="f1011">
                  <a:pos x="f1672" y="f1673"/>
                </a:cxn>
                <a:cxn ang="f1011">
                  <a:pos x="f1674" y="f1675"/>
                </a:cxn>
                <a:cxn ang="f1011">
                  <a:pos x="f1676" y="f1677"/>
                </a:cxn>
                <a:cxn ang="f1011">
                  <a:pos x="f1678" y="f1679"/>
                </a:cxn>
                <a:cxn ang="f1011">
                  <a:pos x="f1680" y="f1681"/>
                </a:cxn>
                <a:cxn ang="f1011">
                  <a:pos x="f1682" y="f1683"/>
                </a:cxn>
                <a:cxn ang="f1011">
                  <a:pos x="f1684" y="f1685"/>
                </a:cxn>
                <a:cxn ang="f1011">
                  <a:pos x="f1686" y="f1687"/>
                </a:cxn>
                <a:cxn ang="f1011">
                  <a:pos x="f1688" y="f1689"/>
                </a:cxn>
                <a:cxn ang="f1011">
                  <a:pos x="f1690" y="f1691"/>
                </a:cxn>
                <a:cxn ang="f1011">
                  <a:pos x="f1692" y="f1693"/>
                </a:cxn>
                <a:cxn ang="f1011">
                  <a:pos x="f1694" y="f1695"/>
                </a:cxn>
                <a:cxn ang="f1011">
                  <a:pos x="f1696" y="f1697"/>
                </a:cxn>
                <a:cxn ang="f1011">
                  <a:pos x="f1698" y="f1699"/>
                </a:cxn>
                <a:cxn ang="f1011">
                  <a:pos x="f1700" y="f1701"/>
                </a:cxn>
                <a:cxn ang="f1011">
                  <a:pos x="f1702" y="f1703"/>
                </a:cxn>
                <a:cxn ang="f1011">
                  <a:pos x="f1704" y="f1705"/>
                </a:cxn>
                <a:cxn ang="f1011">
                  <a:pos x="f1706" y="f1707"/>
                </a:cxn>
                <a:cxn ang="f1011">
                  <a:pos x="f1708" y="f1709"/>
                </a:cxn>
                <a:cxn ang="f1011">
                  <a:pos x="f1710" y="f1711"/>
                </a:cxn>
                <a:cxn ang="f1011">
                  <a:pos x="f1712" y="f1713"/>
                </a:cxn>
                <a:cxn ang="f1011">
                  <a:pos x="f1714" y="f1715"/>
                </a:cxn>
                <a:cxn ang="f1011">
                  <a:pos x="f1716" y="f1717"/>
                </a:cxn>
                <a:cxn ang="f1011">
                  <a:pos x="f1718" y="f1719"/>
                </a:cxn>
                <a:cxn ang="f1011">
                  <a:pos x="f1720" y="f1721"/>
                </a:cxn>
                <a:cxn ang="f1011">
                  <a:pos x="f1722" y="f1723"/>
                </a:cxn>
                <a:cxn ang="f1011">
                  <a:pos x="f1724" y="f1725"/>
                </a:cxn>
                <a:cxn ang="f1011">
                  <a:pos x="f1726" y="f1727"/>
                </a:cxn>
                <a:cxn ang="f1011">
                  <a:pos x="f1728" y="f1729"/>
                </a:cxn>
                <a:cxn ang="f1011">
                  <a:pos x="f1730" y="f1731"/>
                </a:cxn>
                <a:cxn ang="f1011">
                  <a:pos x="f1732" y="f1733"/>
                </a:cxn>
                <a:cxn ang="f1011">
                  <a:pos x="f1734" y="f1735"/>
                </a:cxn>
                <a:cxn ang="f1011">
                  <a:pos x="f1518" y="f1519"/>
                </a:cxn>
                <a:cxn ang="f1011">
                  <a:pos x="f1736" y="f1737"/>
                </a:cxn>
                <a:cxn ang="f1011">
                  <a:pos x="f1738" y="f1739"/>
                </a:cxn>
                <a:cxn ang="f1011">
                  <a:pos x="f1740" y="f1703"/>
                </a:cxn>
                <a:cxn ang="f1011">
                  <a:pos x="f1741" y="f1742"/>
                </a:cxn>
                <a:cxn ang="f1011">
                  <a:pos x="f1743" y="f1744"/>
                </a:cxn>
                <a:cxn ang="f1011">
                  <a:pos x="f1745" y="f1746"/>
                </a:cxn>
                <a:cxn ang="f1011">
                  <a:pos x="f1747" y="f1748"/>
                </a:cxn>
                <a:cxn ang="f1011">
                  <a:pos x="f1749" y="f1750"/>
                </a:cxn>
                <a:cxn ang="f1011">
                  <a:pos x="f1736" y="f1737"/>
                </a:cxn>
                <a:cxn ang="f1011">
                  <a:pos x="f1751" y="f1752"/>
                </a:cxn>
                <a:cxn ang="f1011">
                  <a:pos x="f1753" y="f1754"/>
                </a:cxn>
                <a:cxn ang="f1011">
                  <a:pos x="f1755" y="f1756"/>
                </a:cxn>
                <a:cxn ang="f1011">
                  <a:pos x="f1757" y="f1758"/>
                </a:cxn>
                <a:cxn ang="f1011">
                  <a:pos x="f1759" y="f1760"/>
                </a:cxn>
                <a:cxn ang="f1011">
                  <a:pos x="f1761" y="f1762"/>
                </a:cxn>
                <a:cxn ang="f1011">
                  <a:pos x="f1763" y="f1764"/>
                </a:cxn>
                <a:cxn ang="f1011">
                  <a:pos x="f1765" y="f1766"/>
                </a:cxn>
                <a:cxn ang="f1011">
                  <a:pos x="f1751" y="f1752"/>
                </a:cxn>
              </a:cxnLst>
              <a:rect l="f1514" t="f1517" r="f1515" b="f1516"/>
              <a:pathLst>
                <a:path w="741239" h="36858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67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193" y="f197"/>
                    <a:pt x="f191" y="f198"/>
                  </a:cubicBezTo>
                  <a:cubicBezTo>
                    <a:pt x="f199" y="f200"/>
                    <a:pt x="f201" y="f202"/>
                    <a:pt x="f203" y="f204"/>
                  </a:cubicBezTo>
                  <a:cubicBezTo>
                    <a:pt x="f205" y="f206"/>
                    <a:pt x="f207" y="f208"/>
                    <a:pt x="f209" y="f210"/>
                  </a:cubicBezTo>
                  <a:cubicBezTo>
                    <a:pt x="f211" y="f212"/>
                    <a:pt x="f213" y="f214"/>
                    <a:pt x="f215" y="f216"/>
                  </a:cubicBezTo>
                  <a:cubicBezTo>
                    <a:pt x="f217" y="f218"/>
                    <a:pt x="f219" y="f220"/>
                    <a:pt x="f221" y="f220"/>
                  </a:cubicBez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81"/>
                  </a:cubicBezTo>
                  <a:cubicBezTo>
                    <a:pt x="f282" y="f283"/>
                    <a:pt x="f284" y="f285"/>
                    <a:pt x="f286" y="f287"/>
                  </a:cubicBezTo>
                  <a:cubicBezTo>
                    <a:pt x="f288" y="f289"/>
                    <a:pt x="f290" y="f291"/>
                    <a:pt x="f292" y="f293"/>
                  </a:cubicBez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cubicBezTo>
                    <a:pt x="f312" y="f313"/>
                    <a:pt x="f314" y="f315"/>
                    <a:pt x="f316" y="f317"/>
                  </a:cubicBezTo>
                  <a:cubicBezTo>
                    <a:pt x="f318" y="f319"/>
                    <a:pt x="f320" y="f321"/>
                    <a:pt x="f322" y="f323"/>
                  </a:cubicBezTo>
                  <a:cubicBezTo>
                    <a:pt x="f324" y="f325"/>
                    <a:pt x="f326" y="f327"/>
                    <a:pt x="f328" y="f329"/>
                  </a:cubicBezTo>
                  <a:cubicBezTo>
                    <a:pt x="f330" y="f331"/>
                    <a:pt x="f332" y="f333"/>
                    <a:pt x="f334" y="f335"/>
                  </a:cubicBezTo>
                  <a:cubicBezTo>
                    <a:pt x="f336" y="f337"/>
                    <a:pt x="f338" y="f339"/>
                    <a:pt x="f340" y="f341"/>
                  </a:cubicBezTo>
                  <a:cubicBezTo>
                    <a:pt x="f342" y="f343"/>
                    <a:pt x="f344" y="f345"/>
                    <a:pt x="f346" y="f347"/>
                  </a:cubicBezTo>
                  <a:cubicBezTo>
                    <a:pt x="f348" y="f349"/>
                    <a:pt x="f350" y="f351"/>
                    <a:pt x="f352" y="f353"/>
                  </a:cubicBezTo>
                  <a:cubicBezTo>
                    <a:pt x="f354" y="f355"/>
                    <a:pt x="f356" y="f357"/>
                    <a:pt x="f358" y="f359"/>
                  </a:cubicBezTo>
                  <a:cubicBezTo>
                    <a:pt x="f360" y="f361"/>
                    <a:pt x="f362" y="f363"/>
                    <a:pt x="f364" y="f365"/>
                  </a:cubicBezTo>
                  <a:cubicBezTo>
                    <a:pt x="f366" y="f367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153" y="f388"/>
                  </a:cubicBezTo>
                  <a:cubicBezTo>
                    <a:pt x="f389" y="f390"/>
                    <a:pt x="f391" y="f392"/>
                    <a:pt x="f393" y="f394"/>
                  </a:cubicBezTo>
                  <a:cubicBezTo>
                    <a:pt x="f395" y="f396"/>
                    <a:pt x="f397" y="f398"/>
                    <a:pt x="f399" y="f400"/>
                  </a:cubicBezTo>
                  <a:cubicBezTo>
                    <a:pt x="f401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6"/>
                  </a:cubicBezTo>
                  <a:cubicBezTo>
                    <a:pt x="f437" y="f438"/>
                    <a:pt x="f439" y="f440"/>
                    <a:pt x="f441" y="f442"/>
                  </a:cubicBez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2"/>
                  </a:cubicBezTo>
                  <a:cubicBezTo>
                    <a:pt x="f473" y="f474"/>
                    <a:pt x="f475" y="f476"/>
                    <a:pt x="f477" y="f478"/>
                  </a:cubicBezTo>
                  <a:cubicBezTo>
                    <a:pt x="f479" y="f480"/>
                    <a:pt x="f481" y="f482"/>
                    <a:pt x="f483" y="f484"/>
                  </a:cubicBezTo>
                  <a:cubicBezTo>
                    <a:pt x="f485" y="f486"/>
                    <a:pt x="f487" y="f488"/>
                    <a:pt x="f489" y="f490"/>
                  </a:cubicBezTo>
                  <a:cubicBezTo>
                    <a:pt x="f491" y="f492"/>
                    <a:pt x="f493" y="f494"/>
                    <a:pt x="f495" y="f496"/>
                  </a:cubicBezTo>
                  <a:cubicBezTo>
                    <a:pt x="f497" y="f498"/>
                    <a:pt x="f499" y="f500"/>
                    <a:pt x="f501" y="f502"/>
                  </a:cubicBezTo>
                  <a:cubicBezTo>
                    <a:pt x="f503" y="f504"/>
                    <a:pt x="f505" y="f506"/>
                    <a:pt x="f507" y="f508"/>
                  </a:cubicBezTo>
                  <a:cubicBezTo>
                    <a:pt x="f509" y="f510"/>
                    <a:pt x="f511" y="f512"/>
                    <a:pt x="f513" y="f514"/>
                  </a:cubicBezTo>
                  <a:cubicBezTo>
                    <a:pt x="f515" y="f516"/>
                    <a:pt x="f517" y="f518"/>
                    <a:pt x="f519" y="f520"/>
                  </a:cubicBezTo>
                  <a:cubicBezTo>
                    <a:pt x="f521" y="f522"/>
                    <a:pt x="f523" y="f524"/>
                    <a:pt x="f525" y="f526"/>
                  </a:cubicBezTo>
                  <a:cubicBezTo>
                    <a:pt x="f527" y="f528"/>
                    <a:pt x="f529" y="f530"/>
                    <a:pt x="f531" y="f532"/>
                  </a:cubicBezTo>
                  <a:cubicBezTo>
                    <a:pt x="f533" y="f534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2"/>
                  </a:cubicBezTo>
                  <a:cubicBezTo>
                    <a:pt x="f563" y="f564"/>
                    <a:pt x="f565" y="f566"/>
                    <a:pt x="f567" y="f568"/>
                  </a:cubicBezTo>
                  <a:cubicBezTo>
                    <a:pt x="f569" y="f570"/>
                    <a:pt x="f571" y="f572"/>
                    <a:pt x="f573" y="f574"/>
                  </a:cubicBezTo>
                  <a:cubicBezTo>
                    <a:pt x="f575" y="f576"/>
                    <a:pt x="f577" y="f578"/>
                    <a:pt x="f579" y="f580"/>
                  </a:cubicBezTo>
                  <a:cubicBezTo>
                    <a:pt x="f581" y="f582"/>
                    <a:pt x="f583" y="f584"/>
                    <a:pt x="f585" y="f586"/>
                  </a:cubicBezTo>
                  <a:cubicBezTo>
                    <a:pt x="f587" y="f588"/>
                    <a:pt x="f589" y="f590"/>
                    <a:pt x="f591" y="f592"/>
                  </a:cubicBezTo>
                  <a:cubicBezTo>
                    <a:pt x="f593" y="f594"/>
                    <a:pt x="f595" y="f596"/>
                    <a:pt x="f597" y="f598"/>
                  </a:cubicBezTo>
                  <a:cubicBezTo>
                    <a:pt x="f599" y="f600"/>
                    <a:pt x="f601" y="f602"/>
                    <a:pt x="f603" y="f604"/>
                  </a:cubicBezTo>
                  <a:cubicBezTo>
                    <a:pt x="f605" y="f606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2"/>
                  </a:cubicBezTo>
                  <a:cubicBezTo>
                    <a:pt x="f623" y="f624"/>
                    <a:pt x="f625" y="f626"/>
                    <a:pt x="f627" y="f628"/>
                  </a:cubicBezTo>
                  <a:cubicBezTo>
                    <a:pt x="f629" y="f630"/>
                    <a:pt x="f631" y="f632"/>
                    <a:pt x="f633" y="f634"/>
                  </a:cubicBezTo>
                  <a:cubicBezTo>
                    <a:pt x="f635" y="f636"/>
                    <a:pt x="f637" y="f638"/>
                    <a:pt x="f639" y="f640"/>
                  </a:cubicBezTo>
                  <a:cubicBezTo>
                    <a:pt x="f641" y="f642"/>
                    <a:pt x="f643" y="f644"/>
                    <a:pt x="f645" y="f646"/>
                  </a:cubicBezTo>
                  <a:cubicBezTo>
                    <a:pt x="f647" y="f648"/>
                    <a:pt x="f649" y="f650"/>
                    <a:pt x="f651" y="f652"/>
                  </a:cubicBezTo>
                  <a:cubicBezTo>
                    <a:pt x="f653" y="f654"/>
                    <a:pt x="f655" y="f656"/>
                    <a:pt x="f8" y="f9"/>
                  </a:cubicBezTo>
                  <a:close/>
                  <a:moveTo>
                    <a:pt x="f657" y="f658"/>
                  </a:moveTo>
                  <a:cubicBezTo>
                    <a:pt x="f659" y="f658"/>
                    <a:pt x="f660" y="f661"/>
                    <a:pt x="f662" y="f663"/>
                  </a:cubicBezTo>
                  <a:cubicBezTo>
                    <a:pt x="f664" y="f665"/>
                    <a:pt x="f666" y="f667"/>
                    <a:pt x="f668" y="f556"/>
                  </a:cubicBezTo>
                  <a:cubicBezTo>
                    <a:pt x="f669" y="f670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657" y="f658"/>
                  </a:cubicBezTo>
                  <a:close/>
                  <a:moveTo>
                    <a:pt x="f703" y="f704"/>
                  </a:moveTo>
                  <a:cubicBezTo>
                    <a:pt x="f705" y="f706"/>
                    <a:pt x="f707" y="f708"/>
                    <a:pt x="f709" y="f710"/>
                  </a:cubicBezTo>
                  <a:cubicBezTo>
                    <a:pt x="f252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7"/>
                  </a:cubicBezTo>
                  <a:cubicBezTo>
                    <a:pt x="f728" y="f729"/>
                    <a:pt x="f730" y="f731"/>
                    <a:pt x="f732" y="f733"/>
                  </a:cubicBezTo>
                  <a:cubicBezTo>
                    <a:pt x="f734" y="f735"/>
                    <a:pt x="f736" y="f737"/>
                    <a:pt x="f738" y="f739"/>
                  </a:cubicBezTo>
                  <a:cubicBezTo>
                    <a:pt x="f740" y="f741"/>
                    <a:pt x="f742" y="f743"/>
                    <a:pt x="f744" y="f745"/>
                  </a:cubicBezTo>
                  <a:cubicBezTo>
                    <a:pt x="f746" y="f747"/>
                    <a:pt x="f748" y="f749"/>
                    <a:pt x="f703" y="f704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orma libre: forma 36">
              <a:extLst>
                <a:ext uri="{FF2B5EF4-FFF2-40B4-BE49-F238E27FC236}">
                  <a16:creationId xmlns:a16="http://schemas.microsoft.com/office/drawing/2014/main" id="{F6015824-E203-2F56-34D1-A2742760C694}"/>
                </a:ext>
              </a:extLst>
            </p:cNvPr>
            <p:cNvSpPr/>
            <p:nvPr/>
          </p:nvSpPr>
          <p:spPr>
            <a:xfrm>
              <a:off x="596865" y="4370091"/>
              <a:ext cx="317397" cy="18713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396"/>
                <a:gd name="f7" fmla="val 187134"/>
                <a:gd name="f8" fmla="val 183954"/>
                <a:gd name="f9" fmla="val 150054"/>
                <a:gd name="f10" fmla="val 202477"/>
                <a:gd name="f11" fmla="val 148254"/>
                <a:gd name="f12" fmla="val 220083"/>
                <a:gd name="f13" fmla="val 146620"/>
                <a:gd name="f14" fmla="val 237672"/>
                <a:gd name="f15" fmla="val 144794"/>
                <a:gd name="f16" fmla="val 241718"/>
                <a:gd name="f17" fmla="val 144375"/>
                <a:gd name="f18" fmla="val 245719"/>
                <a:gd name="f19" fmla="val 143431"/>
                <a:gd name="f20" fmla="val 249686"/>
                <a:gd name="f21" fmla="val 142531"/>
                <a:gd name="f22" fmla="val 253723"/>
                <a:gd name="f23" fmla="val 141614"/>
                <a:gd name="f24" fmla="val 256327"/>
                <a:gd name="f25" fmla="val 138669"/>
                <a:gd name="f26" fmla="val 255933"/>
                <a:gd name="f27" fmla="val 135629"/>
                <a:gd name="f28" fmla="val 255392"/>
                <a:gd name="f29" fmla="val 131426"/>
                <a:gd name="f30" fmla="val 252010"/>
                <a:gd name="f31" fmla="val 130613"/>
                <a:gd name="f32" fmla="val 248734"/>
                <a:gd name="f33" fmla="val 130325"/>
                <a:gd name="f34" fmla="val 238686"/>
                <a:gd name="f35" fmla="val 129442"/>
                <a:gd name="f36" fmla="val 228620"/>
                <a:gd name="f37" fmla="val 128674"/>
                <a:gd name="f38" fmla="val 218554"/>
                <a:gd name="f39" fmla="val 128141"/>
                <a:gd name="f40" fmla="val 206706"/>
                <a:gd name="f41" fmla="val 127512"/>
                <a:gd name="f42" fmla="val 194832"/>
                <a:gd name="f43" fmla="val 127267"/>
                <a:gd name="f44" fmla="val 182984"/>
                <a:gd name="f45" fmla="val 126646"/>
                <a:gd name="f46" fmla="val 178921"/>
                <a:gd name="f47" fmla="val 126437"/>
                <a:gd name="f48" fmla="val 174823"/>
                <a:gd name="f49" fmla="val 125904"/>
                <a:gd name="f50" fmla="val 170848"/>
                <a:gd name="f51" fmla="val 125039"/>
                <a:gd name="f52" fmla="val 161874"/>
                <a:gd name="f53" fmla="val 123073"/>
                <a:gd name="f54" fmla="val 156885"/>
                <a:gd name="f55" fmla="val 116642"/>
                <a:gd name="f56" fmla="val 156300"/>
                <a:gd name="f57" fmla="val 106891"/>
                <a:gd name="f58" fmla="val 156011"/>
                <a:gd name="f59" fmla="val 102138"/>
                <a:gd name="f60" fmla="val 155819"/>
                <a:gd name="f61" fmla="val 97358"/>
                <a:gd name="f62" fmla="val 155199"/>
                <a:gd name="f63" fmla="val 92640"/>
                <a:gd name="f64" fmla="val 155006"/>
                <a:gd name="f65" fmla="val 91163"/>
                <a:gd name="f66" fmla="val 153713"/>
                <a:gd name="f67" fmla="val 88909"/>
                <a:gd name="f68" fmla="val 152621"/>
                <a:gd name="f69" fmla="val 88708"/>
                <a:gd name="f70" fmla="val 151136"/>
                <a:gd name="f71" fmla="val 88437"/>
                <a:gd name="f72" fmla="val 148654"/>
                <a:gd name="f73" fmla="val 89311"/>
                <a:gd name="f74" fmla="val 147807"/>
                <a:gd name="f75" fmla="val 90534"/>
                <a:gd name="f76" fmla="val 143054"/>
                <a:gd name="f77" fmla="val 97385"/>
                <a:gd name="f78" fmla="val 138047"/>
                <a:gd name="f79" fmla="val 104174"/>
                <a:gd name="f80" fmla="val 134272"/>
                <a:gd name="f81" fmla="val 111574"/>
                <a:gd name="f82" fmla="val 125692"/>
                <a:gd name="f83" fmla="val 128429"/>
                <a:gd name="f84" fmla="val 118056"/>
                <a:gd name="f85" fmla="val 145764"/>
                <a:gd name="f86" fmla="val 109449"/>
                <a:gd name="f87" fmla="val 162601"/>
                <a:gd name="f88" fmla="val 106365"/>
                <a:gd name="f89" fmla="val 168639"/>
                <a:gd name="f90" fmla="val 102232"/>
                <a:gd name="f91" fmla="val 174476"/>
                <a:gd name="f92" fmla="val 97409"/>
                <a:gd name="f93" fmla="val 179220"/>
                <a:gd name="f94" fmla="val 89029"/>
                <a:gd name="f95" fmla="val 187477"/>
                <a:gd name="f96" fmla="val 78003"/>
                <a:gd name="f97" fmla="val 188167"/>
                <a:gd name="f98" fmla="val 67160"/>
                <a:gd name="f99" fmla="val 186236"/>
                <a:gd name="f100" fmla="val 52454"/>
                <a:gd name="f101" fmla="val 183624"/>
                <a:gd name="f102" fmla="val 37845"/>
                <a:gd name="f103" fmla="val 180382"/>
                <a:gd name="f104" fmla="val 23332"/>
                <a:gd name="f105" fmla="val 176817"/>
                <a:gd name="f106" fmla="val 16290"/>
                <a:gd name="f107" fmla="val 175087"/>
                <a:gd name="f108" fmla="val 9536"/>
                <a:gd name="f109" fmla="val 172090"/>
                <a:gd name="f110" fmla="val 2729"/>
                <a:gd name="f111" fmla="val 169469"/>
                <a:gd name="f112" fmla="val 422"/>
                <a:gd name="f113" fmla="val 168587"/>
                <a:gd name="f114" fmla="val -443"/>
                <a:gd name="f115" fmla="val 166926"/>
                <a:gd name="f116" fmla="val 213"/>
                <a:gd name="f117" fmla="val 164052"/>
                <a:gd name="f118" fmla="val 1768"/>
                <a:gd name="f119" fmla="val 157237"/>
                <a:gd name="f120" fmla="val 3550"/>
                <a:gd name="f121" fmla="val 150395"/>
                <a:gd name="f122" fmla="val 11161"/>
                <a:gd name="f123" fmla="val 148447"/>
                <a:gd name="f124" fmla="val 15730"/>
                <a:gd name="f125" fmla="val 147276"/>
                <a:gd name="f126" fmla="val 21069"/>
                <a:gd name="f127" fmla="val 146970"/>
                <a:gd name="f128" fmla="val 25586"/>
                <a:gd name="f129" fmla="val 148123"/>
                <a:gd name="f130" fmla="val 36316"/>
                <a:gd name="f131" fmla="val 150867"/>
                <a:gd name="f132" fmla="val 46731"/>
                <a:gd name="f133" fmla="val 154860"/>
                <a:gd name="f134" fmla="val 57356"/>
                <a:gd name="f135" fmla="val 158049"/>
                <a:gd name="f136" fmla="val 63839"/>
                <a:gd name="f137" fmla="val 159998"/>
                <a:gd name="f138" fmla="val 70410"/>
                <a:gd name="f139" fmla="val 161841"/>
                <a:gd name="f140" fmla="val 77077"/>
                <a:gd name="f141" fmla="val 162925"/>
                <a:gd name="f142" fmla="val 87291"/>
                <a:gd name="f143" fmla="val 164576"/>
                <a:gd name="f144" fmla="val 94639"/>
                <a:gd name="f145" fmla="val 159124"/>
                <a:gd name="f146" fmla="val 94796"/>
                <a:gd name="f147" fmla="val 148849"/>
                <a:gd name="f148" fmla="val 94988"/>
                <a:gd name="f149" fmla="val 136232"/>
                <a:gd name="f150" fmla="val 93949"/>
                <a:gd name="f151" fmla="val 123580"/>
                <a:gd name="f152" fmla="val 92988"/>
                <a:gd name="f153" fmla="val 110980"/>
                <a:gd name="f154" fmla="val 92656"/>
                <a:gd name="f155" fmla="val 106585"/>
                <a:gd name="f156" fmla="val 91205"/>
                <a:gd name="f157" fmla="val 102216"/>
                <a:gd name="f158" fmla="val 89833"/>
                <a:gd name="f159" fmla="val 97979"/>
                <a:gd name="f160" fmla="val 87422"/>
                <a:gd name="f161" fmla="val 90517"/>
                <a:gd name="f162" fmla="val 81716"/>
                <a:gd name="f163" fmla="val 88787"/>
                <a:gd name="f164" fmla="val 76876"/>
                <a:gd name="f165" fmla="val 94789"/>
                <a:gd name="f166" fmla="val 71520"/>
                <a:gd name="f167" fmla="val 101421"/>
                <a:gd name="f168" fmla="val 67308"/>
                <a:gd name="f169" fmla="val 109040"/>
                <a:gd name="f170" fmla="val 63018"/>
                <a:gd name="f171" fmla="val 116476"/>
                <a:gd name="f172" fmla="val 59680"/>
                <a:gd name="f173" fmla="val 122260"/>
                <a:gd name="f174" fmla="val 56771"/>
                <a:gd name="f175" fmla="val 128778"/>
                <a:gd name="f176" fmla="val 50121"/>
                <a:gd name="f177" fmla="val 130840"/>
                <a:gd name="f178" fmla="val 44861"/>
                <a:gd name="f179" fmla="val 132474"/>
                <a:gd name="f180" fmla="val 38911"/>
                <a:gd name="f181" fmla="val 132378"/>
                <a:gd name="f182" fmla="val 33293"/>
                <a:gd name="f183" fmla="val 132204"/>
                <a:gd name="f184" fmla="val 28880"/>
                <a:gd name="f185" fmla="val 132064"/>
                <a:gd name="f186" fmla="val 24503"/>
                <a:gd name="f187" fmla="val 130640"/>
                <a:gd name="f188" fmla="val 19654"/>
                <a:gd name="f189" fmla="val 129696"/>
                <a:gd name="f190" fmla="val 21209"/>
                <a:gd name="f191" fmla="val 123466"/>
                <a:gd name="f192" fmla="val 22450"/>
                <a:gd name="f193" fmla="val 117061"/>
                <a:gd name="f194" fmla="val 26731"/>
                <a:gd name="f195" fmla="val 111959"/>
                <a:gd name="f196" fmla="val 29108"/>
                <a:gd name="f197" fmla="val 109128"/>
                <a:gd name="f198" fmla="val 32419"/>
                <a:gd name="f199" fmla="val 107782"/>
                <a:gd name="f200" fmla="val 36290"/>
                <a:gd name="f201" fmla="val 108892"/>
                <a:gd name="f202" fmla="val 40073"/>
                <a:gd name="f203" fmla="val 109975"/>
                <a:gd name="f204" fmla="val 43900"/>
                <a:gd name="f205" fmla="val 110936"/>
                <a:gd name="f206" fmla="val 47631"/>
                <a:gd name="f207" fmla="val 112177"/>
                <a:gd name="f208" fmla="val 53092"/>
                <a:gd name="f209" fmla="val 113986"/>
                <a:gd name="f210" fmla="val 57845"/>
                <a:gd name="f211" fmla="val 112265"/>
                <a:gd name="f212" fmla="val 60493"/>
                <a:gd name="f213" fmla="val 107808"/>
                <a:gd name="f214" fmla="val 63621"/>
                <a:gd name="f215" fmla="val 102557"/>
                <a:gd name="f216" fmla="val 66251"/>
                <a:gd name="f217" fmla="val 96694"/>
                <a:gd name="f218" fmla="val 67579"/>
                <a:gd name="f219" fmla="val 90761"/>
                <a:gd name="f220" fmla="val 70497"/>
                <a:gd name="f221" fmla="val 77769"/>
                <a:gd name="f222" fmla="val 72192"/>
                <a:gd name="f223" fmla="val 64514"/>
                <a:gd name="f224" fmla="val 74910"/>
                <a:gd name="f225" fmla="val 51469"/>
                <a:gd name="f226" fmla="val 77042"/>
                <a:gd name="f227" fmla="val 41272"/>
                <a:gd name="f228" fmla="val 79558"/>
                <a:gd name="f229" fmla="val 31119"/>
                <a:gd name="f230" fmla="val 82712"/>
                <a:gd name="f231" fmla="val 21202"/>
                <a:gd name="f232" fmla="val 84268"/>
                <a:gd name="f233" fmla="val 16318"/>
                <a:gd name="f234" fmla="val 87142"/>
                <a:gd name="f235" fmla="val 11608"/>
                <a:gd name="f236" fmla="val 90323"/>
                <a:gd name="f237" fmla="val 7528"/>
                <a:gd name="f238" fmla="val 96771"/>
                <a:gd name="f239" fmla="val -747"/>
                <a:gd name="f240" fmla="val 106592"/>
                <a:gd name="f241" fmla="val -2389"/>
                <a:gd name="f242" fmla="val 117077"/>
                <a:gd name="f243" fmla="val 3544"/>
                <a:gd name="f244" fmla="val 127632"/>
                <a:gd name="f245" fmla="val 9511"/>
                <a:gd name="f246" fmla="val 137907"/>
                <a:gd name="f247" fmla="val 16082"/>
                <a:gd name="f248" fmla="val 147824"/>
                <a:gd name="f249" fmla="val 23063"/>
                <a:gd name="f250" fmla="val 173871"/>
                <a:gd name="f251" fmla="val 41395"/>
                <a:gd name="f252" fmla="val 199804"/>
                <a:gd name="f253" fmla="val 59883"/>
                <a:gd name="f254" fmla="val 225474"/>
                <a:gd name="f255" fmla="val 78739"/>
                <a:gd name="f256" fmla="val 235147"/>
                <a:gd name="f257" fmla="val 85842"/>
                <a:gd name="f258" fmla="val 243797"/>
                <a:gd name="f259" fmla="val 94335"/>
                <a:gd name="f260" fmla="val 253242"/>
                <a:gd name="f261" fmla="val 101771"/>
                <a:gd name="f262" fmla="val 264488"/>
                <a:gd name="f263" fmla="val 110622"/>
                <a:gd name="f264" fmla="val 276213"/>
                <a:gd name="f265" fmla="val 118879"/>
                <a:gd name="f266" fmla="val 287511"/>
                <a:gd name="f267" fmla="val 127669"/>
                <a:gd name="f268" fmla="val 294379"/>
                <a:gd name="f269" fmla="val 133007"/>
                <a:gd name="f270" fmla="val 302365"/>
                <a:gd name="f271" fmla="val 136992"/>
                <a:gd name="f272" fmla="val 307616"/>
                <a:gd name="f273" fmla="val 309896"/>
                <a:gd name="f274" fmla="val 147573"/>
                <a:gd name="f275" fmla="val 313488"/>
                <a:gd name="f276" fmla="val 149915"/>
                <a:gd name="f277" fmla="val 315445"/>
                <a:gd name="f278" fmla="val 153261"/>
                <a:gd name="f279" fmla="val 318896"/>
                <a:gd name="f280" fmla="val 159176"/>
                <a:gd name="f281" fmla="val 317778"/>
                <a:gd name="f282" fmla="val 163108"/>
                <a:gd name="f283" fmla="val 312037"/>
                <a:gd name="f284" fmla="val 166725"/>
                <a:gd name="f285" fmla="val 302583"/>
                <a:gd name="f286" fmla="val 172693"/>
                <a:gd name="f287" fmla="val 292194"/>
                <a:gd name="f288" fmla="val 176485"/>
                <a:gd name="f289" fmla="val 281019"/>
                <a:gd name="f290" fmla="val 176800"/>
                <a:gd name="f291" fmla="val 267528"/>
                <a:gd name="f292" fmla="val 177176"/>
                <a:gd name="f293" fmla="val 254011"/>
                <a:gd name="f294" fmla="val 176573"/>
                <a:gd name="f295" fmla="val 240503"/>
                <a:gd name="f296" fmla="val 176529"/>
                <a:gd name="f297" fmla="val 233688"/>
                <a:gd name="f298" fmla="val 176512"/>
                <a:gd name="f299" fmla="val 226855"/>
                <a:gd name="f300" fmla="val 176538"/>
                <a:gd name="f301" fmla="val 220057"/>
                <a:gd name="f302" fmla="val 176992"/>
                <a:gd name="f303" fmla="val 210315"/>
                <a:gd name="f304" fmla="val 177639"/>
                <a:gd name="f305" fmla="val 202591"/>
                <a:gd name="f306" fmla="val 174196"/>
                <a:gd name="f307" fmla="val 196658"/>
                <a:gd name="f308" fmla="val 166542"/>
                <a:gd name="f309" fmla="val 192621"/>
                <a:gd name="f310" fmla="val 161299"/>
                <a:gd name="f311" fmla="val 188593"/>
                <a:gd name="f312" fmla="val 156057"/>
                <a:gd name="f313" fmla="+- 0 0 -90"/>
                <a:gd name="f314" fmla="*/ f3 1 317396"/>
                <a:gd name="f315" fmla="*/ f4 1 187134"/>
                <a:gd name="f316" fmla="val f5"/>
                <a:gd name="f317" fmla="val f6"/>
                <a:gd name="f318" fmla="val f7"/>
                <a:gd name="f319" fmla="*/ f313 f0 1"/>
                <a:gd name="f320" fmla="+- f318 0 f316"/>
                <a:gd name="f321" fmla="+- f317 0 f316"/>
                <a:gd name="f322" fmla="*/ f319 1 f2"/>
                <a:gd name="f323" fmla="*/ f321 1 317396"/>
                <a:gd name="f324" fmla="*/ f320 1 187134"/>
                <a:gd name="f325" fmla="*/ 183954 f321 1"/>
                <a:gd name="f326" fmla="*/ 150054 f320 1"/>
                <a:gd name="f327" fmla="*/ 237672 f321 1"/>
                <a:gd name="f328" fmla="*/ 144794 f320 1"/>
                <a:gd name="f329" fmla="*/ 249686 f321 1"/>
                <a:gd name="f330" fmla="*/ 142531 f320 1"/>
                <a:gd name="f331" fmla="*/ 255933 f321 1"/>
                <a:gd name="f332" fmla="*/ 135629 f320 1"/>
                <a:gd name="f333" fmla="*/ 248734 f321 1"/>
                <a:gd name="f334" fmla="*/ 130325 f320 1"/>
                <a:gd name="f335" fmla="*/ 218554 f321 1"/>
                <a:gd name="f336" fmla="*/ 128141 f320 1"/>
                <a:gd name="f337" fmla="*/ 182984 f321 1"/>
                <a:gd name="f338" fmla="*/ 126646 f320 1"/>
                <a:gd name="f339" fmla="*/ 170848 f321 1"/>
                <a:gd name="f340" fmla="*/ 125039 f320 1"/>
                <a:gd name="f341" fmla="*/ 156300 f321 1"/>
                <a:gd name="f342" fmla="*/ 106891 f320 1"/>
                <a:gd name="f343" fmla="*/ 155199 f321 1"/>
                <a:gd name="f344" fmla="*/ 92640 f320 1"/>
                <a:gd name="f345" fmla="*/ 152621 f321 1"/>
                <a:gd name="f346" fmla="*/ 88708 f320 1"/>
                <a:gd name="f347" fmla="*/ 147807 f321 1"/>
                <a:gd name="f348" fmla="*/ 90534 f320 1"/>
                <a:gd name="f349" fmla="*/ 134272 f321 1"/>
                <a:gd name="f350" fmla="*/ 111574 f320 1"/>
                <a:gd name="f351" fmla="*/ 109449 f321 1"/>
                <a:gd name="f352" fmla="*/ 162601 f320 1"/>
                <a:gd name="f353" fmla="*/ 97409 f321 1"/>
                <a:gd name="f354" fmla="*/ 179220 f320 1"/>
                <a:gd name="f355" fmla="*/ 67160 f321 1"/>
                <a:gd name="f356" fmla="*/ 186236 f320 1"/>
                <a:gd name="f357" fmla="*/ 23332 f321 1"/>
                <a:gd name="f358" fmla="*/ 176817 f320 1"/>
                <a:gd name="f359" fmla="*/ 2729 f321 1"/>
                <a:gd name="f360" fmla="*/ 169469 f320 1"/>
                <a:gd name="f361" fmla="*/ 213 f321 1"/>
                <a:gd name="f362" fmla="*/ 164052 f320 1"/>
                <a:gd name="f363" fmla="*/ 11161 f321 1"/>
                <a:gd name="f364" fmla="*/ 148447 f320 1"/>
                <a:gd name="f365" fmla="*/ 25586 f321 1"/>
                <a:gd name="f366" fmla="*/ 148123 f320 1"/>
                <a:gd name="f367" fmla="*/ 57356 f321 1"/>
                <a:gd name="f368" fmla="*/ 158049 f320 1"/>
                <a:gd name="f369" fmla="*/ 77077 f321 1"/>
                <a:gd name="f370" fmla="*/ 162925 f320 1"/>
                <a:gd name="f371" fmla="*/ 94796 f321 1"/>
                <a:gd name="f372" fmla="*/ 148849 f320 1"/>
                <a:gd name="f373" fmla="*/ 92988 f321 1"/>
                <a:gd name="f374" fmla="*/ 110980 f320 1"/>
                <a:gd name="f375" fmla="*/ 89833 f321 1"/>
                <a:gd name="f376" fmla="*/ 97979 f320 1"/>
                <a:gd name="f377" fmla="*/ 76876 f321 1"/>
                <a:gd name="f378" fmla="*/ 94789 f320 1"/>
                <a:gd name="f379" fmla="*/ 63018 f321 1"/>
                <a:gd name="f380" fmla="*/ 116476 f320 1"/>
                <a:gd name="f381" fmla="*/ 50121 f321 1"/>
                <a:gd name="f382" fmla="*/ 130840 f320 1"/>
                <a:gd name="f383" fmla="*/ 33293 f321 1"/>
                <a:gd name="f384" fmla="*/ 132204 f320 1"/>
                <a:gd name="f385" fmla="*/ 19654 f321 1"/>
                <a:gd name="f386" fmla="*/ 129696 f320 1"/>
                <a:gd name="f387" fmla="*/ 26731 f321 1"/>
                <a:gd name="f388" fmla="*/ 111959 f320 1"/>
                <a:gd name="f389" fmla="*/ 36290 f321 1"/>
                <a:gd name="f390" fmla="*/ 108892 f320 1"/>
                <a:gd name="f391" fmla="*/ 47631 f321 1"/>
                <a:gd name="f392" fmla="*/ 112177 f320 1"/>
                <a:gd name="f393" fmla="*/ 60493 f321 1"/>
                <a:gd name="f394" fmla="*/ 107808 f320 1"/>
                <a:gd name="f395" fmla="*/ 67579 f321 1"/>
                <a:gd name="f396" fmla="*/ 90761 f320 1"/>
                <a:gd name="f397" fmla="*/ 74910 f321 1"/>
                <a:gd name="f398" fmla="*/ 51469 f320 1"/>
                <a:gd name="f399" fmla="*/ 82712 f321 1"/>
                <a:gd name="f400" fmla="*/ 21202 f320 1"/>
                <a:gd name="f401" fmla="*/ 90323 f321 1"/>
                <a:gd name="f402" fmla="*/ 7528 f320 1"/>
                <a:gd name="f403" fmla="*/ 117077 f321 1"/>
                <a:gd name="f404" fmla="*/ 3544 f320 1"/>
                <a:gd name="f405" fmla="*/ 147824 f321 1"/>
                <a:gd name="f406" fmla="*/ 23063 f320 1"/>
                <a:gd name="f407" fmla="*/ 225474 f321 1"/>
                <a:gd name="f408" fmla="*/ 78739 f320 1"/>
                <a:gd name="f409" fmla="*/ 253242 f321 1"/>
                <a:gd name="f410" fmla="*/ 101771 f320 1"/>
                <a:gd name="f411" fmla="*/ 287511 f321 1"/>
                <a:gd name="f412" fmla="*/ 127669 f320 1"/>
                <a:gd name="f413" fmla="*/ 307616 f321 1"/>
                <a:gd name="f414" fmla="*/ 144375 f320 1"/>
                <a:gd name="f415" fmla="*/ 315445 f321 1"/>
                <a:gd name="f416" fmla="*/ 153261 f320 1"/>
                <a:gd name="f417" fmla="*/ 312037 f321 1"/>
                <a:gd name="f418" fmla="*/ 166725 f320 1"/>
                <a:gd name="f419" fmla="*/ 281019 f321 1"/>
                <a:gd name="f420" fmla="*/ 176800 f320 1"/>
                <a:gd name="f421" fmla="*/ 240503 f321 1"/>
                <a:gd name="f422" fmla="*/ 176529 f320 1"/>
                <a:gd name="f423" fmla="*/ 220057 f321 1"/>
                <a:gd name="f424" fmla="*/ 176992 f320 1"/>
                <a:gd name="f425" fmla="*/ 196658 f321 1"/>
                <a:gd name="f426" fmla="*/ 166542 f320 1"/>
                <a:gd name="f427" fmla="+- f322 0 f1"/>
                <a:gd name="f428" fmla="*/ f325 1 317396"/>
                <a:gd name="f429" fmla="*/ f326 1 187134"/>
                <a:gd name="f430" fmla="*/ f327 1 317396"/>
                <a:gd name="f431" fmla="*/ f328 1 187134"/>
                <a:gd name="f432" fmla="*/ f329 1 317396"/>
                <a:gd name="f433" fmla="*/ f330 1 187134"/>
                <a:gd name="f434" fmla="*/ f331 1 317396"/>
                <a:gd name="f435" fmla="*/ f332 1 187134"/>
                <a:gd name="f436" fmla="*/ f333 1 317396"/>
                <a:gd name="f437" fmla="*/ f334 1 187134"/>
                <a:gd name="f438" fmla="*/ f335 1 317396"/>
                <a:gd name="f439" fmla="*/ f336 1 187134"/>
                <a:gd name="f440" fmla="*/ f337 1 317396"/>
                <a:gd name="f441" fmla="*/ f338 1 187134"/>
                <a:gd name="f442" fmla="*/ f339 1 317396"/>
                <a:gd name="f443" fmla="*/ f340 1 187134"/>
                <a:gd name="f444" fmla="*/ f341 1 317396"/>
                <a:gd name="f445" fmla="*/ f342 1 187134"/>
                <a:gd name="f446" fmla="*/ f343 1 317396"/>
                <a:gd name="f447" fmla="*/ f344 1 187134"/>
                <a:gd name="f448" fmla="*/ f345 1 317396"/>
                <a:gd name="f449" fmla="*/ f346 1 187134"/>
                <a:gd name="f450" fmla="*/ f347 1 317396"/>
                <a:gd name="f451" fmla="*/ f348 1 187134"/>
                <a:gd name="f452" fmla="*/ f349 1 317396"/>
                <a:gd name="f453" fmla="*/ f350 1 187134"/>
                <a:gd name="f454" fmla="*/ f351 1 317396"/>
                <a:gd name="f455" fmla="*/ f352 1 187134"/>
                <a:gd name="f456" fmla="*/ f353 1 317396"/>
                <a:gd name="f457" fmla="*/ f354 1 187134"/>
                <a:gd name="f458" fmla="*/ f355 1 317396"/>
                <a:gd name="f459" fmla="*/ f356 1 187134"/>
                <a:gd name="f460" fmla="*/ f357 1 317396"/>
                <a:gd name="f461" fmla="*/ f358 1 187134"/>
                <a:gd name="f462" fmla="*/ f359 1 317396"/>
                <a:gd name="f463" fmla="*/ f360 1 187134"/>
                <a:gd name="f464" fmla="*/ f361 1 317396"/>
                <a:gd name="f465" fmla="*/ f362 1 187134"/>
                <a:gd name="f466" fmla="*/ f363 1 317396"/>
                <a:gd name="f467" fmla="*/ f364 1 187134"/>
                <a:gd name="f468" fmla="*/ f365 1 317396"/>
                <a:gd name="f469" fmla="*/ f366 1 187134"/>
                <a:gd name="f470" fmla="*/ f367 1 317396"/>
                <a:gd name="f471" fmla="*/ f368 1 187134"/>
                <a:gd name="f472" fmla="*/ f369 1 317396"/>
                <a:gd name="f473" fmla="*/ f370 1 187134"/>
                <a:gd name="f474" fmla="*/ f371 1 317396"/>
                <a:gd name="f475" fmla="*/ f372 1 187134"/>
                <a:gd name="f476" fmla="*/ f373 1 317396"/>
                <a:gd name="f477" fmla="*/ f374 1 187134"/>
                <a:gd name="f478" fmla="*/ f375 1 317396"/>
                <a:gd name="f479" fmla="*/ f376 1 187134"/>
                <a:gd name="f480" fmla="*/ f377 1 317396"/>
                <a:gd name="f481" fmla="*/ f378 1 187134"/>
                <a:gd name="f482" fmla="*/ f379 1 317396"/>
                <a:gd name="f483" fmla="*/ f380 1 187134"/>
                <a:gd name="f484" fmla="*/ f381 1 317396"/>
                <a:gd name="f485" fmla="*/ f382 1 187134"/>
                <a:gd name="f486" fmla="*/ f383 1 317396"/>
                <a:gd name="f487" fmla="*/ f384 1 187134"/>
                <a:gd name="f488" fmla="*/ f385 1 317396"/>
                <a:gd name="f489" fmla="*/ f386 1 187134"/>
                <a:gd name="f490" fmla="*/ f387 1 317396"/>
                <a:gd name="f491" fmla="*/ f388 1 187134"/>
                <a:gd name="f492" fmla="*/ f389 1 317396"/>
                <a:gd name="f493" fmla="*/ f390 1 187134"/>
                <a:gd name="f494" fmla="*/ f391 1 317396"/>
                <a:gd name="f495" fmla="*/ f392 1 187134"/>
                <a:gd name="f496" fmla="*/ f393 1 317396"/>
                <a:gd name="f497" fmla="*/ f394 1 187134"/>
                <a:gd name="f498" fmla="*/ f395 1 317396"/>
                <a:gd name="f499" fmla="*/ f396 1 187134"/>
                <a:gd name="f500" fmla="*/ f397 1 317396"/>
                <a:gd name="f501" fmla="*/ f398 1 187134"/>
                <a:gd name="f502" fmla="*/ f399 1 317396"/>
                <a:gd name="f503" fmla="*/ f400 1 187134"/>
                <a:gd name="f504" fmla="*/ f401 1 317396"/>
                <a:gd name="f505" fmla="*/ f402 1 187134"/>
                <a:gd name="f506" fmla="*/ f403 1 317396"/>
                <a:gd name="f507" fmla="*/ f404 1 187134"/>
                <a:gd name="f508" fmla="*/ f405 1 317396"/>
                <a:gd name="f509" fmla="*/ f406 1 187134"/>
                <a:gd name="f510" fmla="*/ f407 1 317396"/>
                <a:gd name="f511" fmla="*/ f408 1 187134"/>
                <a:gd name="f512" fmla="*/ f409 1 317396"/>
                <a:gd name="f513" fmla="*/ f410 1 187134"/>
                <a:gd name="f514" fmla="*/ f411 1 317396"/>
                <a:gd name="f515" fmla="*/ f412 1 187134"/>
                <a:gd name="f516" fmla="*/ f413 1 317396"/>
                <a:gd name="f517" fmla="*/ f414 1 187134"/>
                <a:gd name="f518" fmla="*/ f415 1 317396"/>
                <a:gd name="f519" fmla="*/ f416 1 187134"/>
                <a:gd name="f520" fmla="*/ f417 1 317396"/>
                <a:gd name="f521" fmla="*/ f418 1 187134"/>
                <a:gd name="f522" fmla="*/ f419 1 317396"/>
                <a:gd name="f523" fmla="*/ f420 1 187134"/>
                <a:gd name="f524" fmla="*/ f421 1 317396"/>
                <a:gd name="f525" fmla="*/ f422 1 187134"/>
                <a:gd name="f526" fmla="*/ f423 1 317396"/>
                <a:gd name="f527" fmla="*/ f424 1 187134"/>
                <a:gd name="f528" fmla="*/ f425 1 317396"/>
                <a:gd name="f529" fmla="*/ f426 1 187134"/>
                <a:gd name="f530" fmla="*/ f316 1 f323"/>
                <a:gd name="f531" fmla="*/ f317 1 f323"/>
                <a:gd name="f532" fmla="*/ f316 1 f324"/>
                <a:gd name="f533" fmla="*/ f318 1 f324"/>
                <a:gd name="f534" fmla="*/ f428 1 f323"/>
                <a:gd name="f535" fmla="*/ f429 1 f324"/>
                <a:gd name="f536" fmla="*/ f430 1 f323"/>
                <a:gd name="f537" fmla="*/ f431 1 f324"/>
                <a:gd name="f538" fmla="*/ f432 1 f323"/>
                <a:gd name="f539" fmla="*/ f433 1 f324"/>
                <a:gd name="f540" fmla="*/ f434 1 f323"/>
                <a:gd name="f541" fmla="*/ f435 1 f324"/>
                <a:gd name="f542" fmla="*/ f436 1 f323"/>
                <a:gd name="f543" fmla="*/ f437 1 f324"/>
                <a:gd name="f544" fmla="*/ f438 1 f323"/>
                <a:gd name="f545" fmla="*/ f439 1 f324"/>
                <a:gd name="f546" fmla="*/ f440 1 f323"/>
                <a:gd name="f547" fmla="*/ f441 1 f324"/>
                <a:gd name="f548" fmla="*/ f442 1 f323"/>
                <a:gd name="f549" fmla="*/ f443 1 f324"/>
                <a:gd name="f550" fmla="*/ f444 1 f323"/>
                <a:gd name="f551" fmla="*/ f445 1 f324"/>
                <a:gd name="f552" fmla="*/ f446 1 f323"/>
                <a:gd name="f553" fmla="*/ f447 1 f324"/>
                <a:gd name="f554" fmla="*/ f448 1 f323"/>
                <a:gd name="f555" fmla="*/ f449 1 f324"/>
                <a:gd name="f556" fmla="*/ f450 1 f323"/>
                <a:gd name="f557" fmla="*/ f451 1 f324"/>
                <a:gd name="f558" fmla="*/ f452 1 f323"/>
                <a:gd name="f559" fmla="*/ f453 1 f324"/>
                <a:gd name="f560" fmla="*/ f454 1 f323"/>
                <a:gd name="f561" fmla="*/ f455 1 f324"/>
                <a:gd name="f562" fmla="*/ f456 1 f323"/>
                <a:gd name="f563" fmla="*/ f457 1 f324"/>
                <a:gd name="f564" fmla="*/ f458 1 f323"/>
                <a:gd name="f565" fmla="*/ f459 1 f324"/>
                <a:gd name="f566" fmla="*/ f460 1 f323"/>
                <a:gd name="f567" fmla="*/ f461 1 f324"/>
                <a:gd name="f568" fmla="*/ f462 1 f323"/>
                <a:gd name="f569" fmla="*/ f463 1 f324"/>
                <a:gd name="f570" fmla="*/ f464 1 f323"/>
                <a:gd name="f571" fmla="*/ f465 1 f324"/>
                <a:gd name="f572" fmla="*/ f466 1 f323"/>
                <a:gd name="f573" fmla="*/ f467 1 f324"/>
                <a:gd name="f574" fmla="*/ f468 1 f323"/>
                <a:gd name="f575" fmla="*/ f469 1 f324"/>
                <a:gd name="f576" fmla="*/ f470 1 f323"/>
                <a:gd name="f577" fmla="*/ f471 1 f324"/>
                <a:gd name="f578" fmla="*/ f472 1 f323"/>
                <a:gd name="f579" fmla="*/ f473 1 f324"/>
                <a:gd name="f580" fmla="*/ f474 1 f323"/>
                <a:gd name="f581" fmla="*/ f475 1 f324"/>
                <a:gd name="f582" fmla="*/ f476 1 f323"/>
                <a:gd name="f583" fmla="*/ f477 1 f324"/>
                <a:gd name="f584" fmla="*/ f478 1 f323"/>
                <a:gd name="f585" fmla="*/ f479 1 f324"/>
                <a:gd name="f586" fmla="*/ f480 1 f323"/>
                <a:gd name="f587" fmla="*/ f481 1 f324"/>
                <a:gd name="f588" fmla="*/ f482 1 f323"/>
                <a:gd name="f589" fmla="*/ f483 1 f324"/>
                <a:gd name="f590" fmla="*/ f484 1 f323"/>
                <a:gd name="f591" fmla="*/ f485 1 f324"/>
                <a:gd name="f592" fmla="*/ f486 1 f323"/>
                <a:gd name="f593" fmla="*/ f487 1 f324"/>
                <a:gd name="f594" fmla="*/ f488 1 f323"/>
                <a:gd name="f595" fmla="*/ f489 1 f324"/>
                <a:gd name="f596" fmla="*/ f490 1 f323"/>
                <a:gd name="f597" fmla="*/ f491 1 f324"/>
                <a:gd name="f598" fmla="*/ f492 1 f323"/>
                <a:gd name="f599" fmla="*/ f493 1 f324"/>
                <a:gd name="f600" fmla="*/ f494 1 f323"/>
                <a:gd name="f601" fmla="*/ f495 1 f324"/>
                <a:gd name="f602" fmla="*/ f496 1 f323"/>
                <a:gd name="f603" fmla="*/ f497 1 f324"/>
                <a:gd name="f604" fmla="*/ f498 1 f323"/>
                <a:gd name="f605" fmla="*/ f499 1 f324"/>
                <a:gd name="f606" fmla="*/ f500 1 f323"/>
                <a:gd name="f607" fmla="*/ f501 1 f324"/>
                <a:gd name="f608" fmla="*/ f502 1 f323"/>
                <a:gd name="f609" fmla="*/ f503 1 f324"/>
                <a:gd name="f610" fmla="*/ f504 1 f323"/>
                <a:gd name="f611" fmla="*/ f505 1 f324"/>
                <a:gd name="f612" fmla="*/ f506 1 f323"/>
                <a:gd name="f613" fmla="*/ f507 1 f324"/>
                <a:gd name="f614" fmla="*/ f508 1 f323"/>
                <a:gd name="f615" fmla="*/ f509 1 f324"/>
                <a:gd name="f616" fmla="*/ f510 1 f323"/>
                <a:gd name="f617" fmla="*/ f511 1 f324"/>
                <a:gd name="f618" fmla="*/ f512 1 f323"/>
                <a:gd name="f619" fmla="*/ f513 1 f324"/>
                <a:gd name="f620" fmla="*/ f514 1 f323"/>
                <a:gd name="f621" fmla="*/ f515 1 f324"/>
                <a:gd name="f622" fmla="*/ f516 1 f323"/>
                <a:gd name="f623" fmla="*/ f517 1 f324"/>
                <a:gd name="f624" fmla="*/ f518 1 f323"/>
                <a:gd name="f625" fmla="*/ f519 1 f324"/>
                <a:gd name="f626" fmla="*/ f520 1 f323"/>
                <a:gd name="f627" fmla="*/ f521 1 f324"/>
                <a:gd name="f628" fmla="*/ f522 1 f323"/>
                <a:gd name="f629" fmla="*/ f523 1 f324"/>
                <a:gd name="f630" fmla="*/ f524 1 f323"/>
                <a:gd name="f631" fmla="*/ f525 1 f324"/>
                <a:gd name="f632" fmla="*/ f526 1 f323"/>
                <a:gd name="f633" fmla="*/ f527 1 f324"/>
                <a:gd name="f634" fmla="*/ f528 1 f323"/>
                <a:gd name="f635" fmla="*/ f529 1 f324"/>
                <a:gd name="f636" fmla="*/ f530 f314 1"/>
                <a:gd name="f637" fmla="*/ f531 f314 1"/>
                <a:gd name="f638" fmla="*/ f533 f315 1"/>
                <a:gd name="f639" fmla="*/ f532 f315 1"/>
                <a:gd name="f640" fmla="*/ f534 f314 1"/>
                <a:gd name="f641" fmla="*/ f535 f315 1"/>
                <a:gd name="f642" fmla="*/ f536 f314 1"/>
                <a:gd name="f643" fmla="*/ f537 f315 1"/>
                <a:gd name="f644" fmla="*/ f538 f314 1"/>
                <a:gd name="f645" fmla="*/ f539 f315 1"/>
                <a:gd name="f646" fmla="*/ f540 f314 1"/>
                <a:gd name="f647" fmla="*/ f541 f315 1"/>
                <a:gd name="f648" fmla="*/ f542 f314 1"/>
                <a:gd name="f649" fmla="*/ f543 f315 1"/>
                <a:gd name="f650" fmla="*/ f544 f314 1"/>
                <a:gd name="f651" fmla="*/ f545 f315 1"/>
                <a:gd name="f652" fmla="*/ f546 f314 1"/>
                <a:gd name="f653" fmla="*/ f547 f315 1"/>
                <a:gd name="f654" fmla="*/ f548 f314 1"/>
                <a:gd name="f655" fmla="*/ f549 f315 1"/>
                <a:gd name="f656" fmla="*/ f550 f314 1"/>
                <a:gd name="f657" fmla="*/ f551 f315 1"/>
                <a:gd name="f658" fmla="*/ f552 f314 1"/>
                <a:gd name="f659" fmla="*/ f553 f315 1"/>
                <a:gd name="f660" fmla="*/ f554 f314 1"/>
                <a:gd name="f661" fmla="*/ f555 f315 1"/>
                <a:gd name="f662" fmla="*/ f556 f314 1"/>
                <a:gd name="f663" fmla="*/ f557 f315 1"/>
                <a:gd name="f664" fmla="*/ f558 f314 1"/>
                <a:gd name="f665" fmla="*/ f559 f315 1"/>
                <a:gd name="f666" fmla="*/ f560 f314 1"/>
                <a:gd name="f667" fmla="*/ f561 f315 1"/>
                <a:gd name="f668" fmla="*/ f562 f314 1"/>
                <a:gd name="f669" fmla="*/ f563 f315 1"/>
                <a:gd name="f670" fmla="*/ f564 f314 1"/>
                <a:gd name="f671" fmla="*/ f565 f315 1"/>
                <a:gd name="f672" fmla="*/ f566 f314 1"/>
                <a:gd name="f673" fmla="*/ f567 f315 1"/>
                <a:gd name="f674" fmla="*/ f568 f314 1"/>
                <a:gd name="f675" fmla="*/ f569 f315 1"/>
                <a:gd name="f676" fmla="*/ f570 f314 1"/>
                <a:gd name="f677" fmla="*/ f571 f315 1"/>
                <a:gd name="f678" fmla="*/ f572 f314 1"/>
                <a:gd name="f679" fmla="*/ f573 f315 1"/>
                <a:gd name="f680" fmla="*/ f574 f314 1"/>
                <a:gd name="f681" fmla="*/ f575 f315 1"/>
                <a:gd name="f682" fmla="*/ f576 f314 1"/>
                <a:gd name="f683" fmla="*/ f577 f315 1"/>
                <a:gd name="f684" fmla="*/ f578 f314 1"/>
                <a:gd name="f685" fmla="*/ f579 f315 1"/>
                <a:gd name="f686" fmla="*/ f580 f314 1"/>
                <a:gd name="f687" fmla="*/ f581 f315 1"/>
                <a:gd name="f688" fmla="*/ f582 f314 1"/>
                <a:gd name="f689" fmla="*/ f583 f315 1"/>
                <a:gd name="f690" fmla="*/ f584 f314 1"/>
                <a:gd name="f691" fmla="*/ f585 f315 1"/>
                <a:gd name="f692" fmla="*/ f586 f314 1"/>
                <a:gd name="f693" fmla="*/ f587 f315 1"/>
                <a:gd name="f694" fmla="*/ f588 f314 1"/>
                <a:gd name="f695" fmla="*/ f589 f315 1"/>
                <a:gd name="f696" fmla="*/ f590 f314 1"/>
                <a:gd name="f697" fmla="*/ f591 f315 1"/>
                <a:gd name="f698" fmla="*/ f592 f314 1"/>
                <a:gd name="f699" fmla="*/ f593 f315 1"/>
                <a:gd name="f700" fmla="*/ f594 f314 1"/>
                <a:gd name="f701" fmla="*/ f595 f315 1"/>
                <a:gd name="f702" fmla="*/ f596 f314 1"/>
                <a:gd name="f703" fmla="*/ f597 f315 1"/>
                <a:gd name="f704" fmla="*/ f598 f314 1"/>
                <a:gd name="f705" fmla="*/ f599 f315 1"/>
                <a:gd name="f706" fmla="*/ f600 f314 1"/>
                <a:gd name="f707" fmla="*/ f601 f315 1"/>
                <a:gd name="f708" fmla="*/ f602 f314 1"/>
                <a:gd name="f709" fmla="*/ f603 f315 1"/>
                <a:gd name="f710" fmla="*/ f604 f314 1"/>
                <a:gd name="f711" fmla="*/ f605 f315 1"/>
                <a:gd name="f712" fmla="*/ f606 f314 1"/>
                <a:gd name="f713" fmla="*/ f607 f315 1"/>
                <a:gd name="f714" fmla="*/ f608 f314 1"/>
                <a:gd name="f715" fmla="*/ f609 f315 1"/>
                <a:gd name="f716" fmla="*/ f610 f314 1"/>
                <a:gd name="f717" fmla="*/ f611 f315 1"/>
                <a:gd name="f718" fmla="*/ f612 f314 1"/>
                <a:gd name="f719" fmla="*/ f613 f315 1"/>
                <a:gd name="f720" fmla="*/ f614 f314 1"/>
                <a:gd name="f721" fmla="*/ f615 f315 1"/>
                <a:gd name="f722" fmla="*/ f616 f314 1"/>
                <a:gd name="f723" fmla="*/ f617 f315 1"/>
                <a:gd name="f724" fmla="*/ f618 f314 1"/>
                <a:gd name="f725" fmla="*/ f619 f315 1"/>
                <a:gd name="f726" fmla="*/ f620 f314 1"/>
                <a:gd name="f727" fmla="*/ f621 f315 1"/>
                <a:gd name="f728" fmla="*/ f622 f314 1"/>
                <a:gd name="f729" fmla="*/ f623 f315 1"/>
                <a:gd name="f730" fmla="*/ f624 f314 1"/>
                <a:gd name="f731" fmla="*/ f625 f315 1"/>
                <a:gd name="f732" fmla="*/ f626 f314 1"/>
                <a:gd name="f733" fmla="*/ f627 f315 1"/>
                <a:gd name="f734" fmla="*/ f628 f314 1"/>
                <a:gd name="f735" fmla="*/ f629 f315 1"/>
                <a:gd name="f736" fmla="*/ f630 f314 1"/>
                <a:gd name="f737" fmla="*/ f631 f315 1"/>
                <a:gd name="f738" fmla="*/ f632 f314 1"/>
                <a:gd name="f739" fmla="*/ f633 f315 1"/>
                <a:gd name="f740" fmla="*/ f634 f314 1"/>
                <a:gd name="f741" fmla="*/ f635 f3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27">
                  <a:pos x="f640" y="f641"/>
                </a:cxn>
                <a:cxn ang="f427">
                  <a:pos x="f642" y="f643"/>
                </a:cxn>
                <a:cxn ang="f427">
                  <a:pos x="f644" y="f645"/>
                </a:cxn>
                <a:cxn ang="f427">
                  <a:pos x="f646" y="f647"/>
                </a:cxn>
                <a:cxn ang="f427">
                  <a:pos x="f648" y="f649"/>
                </a:cxn>
                <a:cxn ang="f427">
                  <a:pos x="f650" y="f651"/>
                </a:cxn>
                <a:cxn ang="f427">
                  <a:pos x="f652" y="f653"/>
                </a:cxn>
                <a:cxn ang="f427">
                  <a:pos x="f654" y="f655"/>
                </a:cxn>
                <a:cxn ang="f427">
                  <a:pos x="f656" y="f657"/>
                </a:cxn>
                <a:cxn ang="f427">
                  <a:pos x="f658" y="f659"/>
                </a:cxn>
                <a:cxn ang="f427">
                  <a:pos x="f660" y="f661"/>
                </a:cxn>
                <a:cxn ang="f427">
                  <a:pos x="f662" y="f663"/>
                </a:cxn>
                <a:cxn ang="f427">
                  <a:pos x="f664" y="f665"/>
                </a:cxn>
                <a:cxn ang="f427">
                  <a:pos x="f666" y="f667"/>
                </a:cxn>
                <a:cxn ang="f427">
                  <a:pos x="f668" y="f669"/>
                </a:cxn>
                <a:cxn ang="f427">
                  <a:pos x="f670" y="f671"/>
                </a:cxn>
                <a:cxn ang="f427">
                  <a:pos x="f672" y="f673"/>
                </a:cxn>
                <a:cxn ang="f427">
                  <a:pos x="f674" y="f675"/>
                </a:cxn>
                <a:cxn ang="f427">
                  <a:pos x="f676" y="f677"/>
                </a:cxn>
                <a:cxn ang="f427">
                  <a:pos x="f678" y="f679"/>
                </a:cxn>
                <a:cxn ang="f427">
                  <a:pos x="f680" y="f681"/>
                </a:cxn>
                <a:cxn ang="f427">
                  <a:pos x="f682" y="f683"/>
                </a:cxn>
                <a:cxn ang="f427">
                  <a:pos x="f684" y="f685"/>
                </a:cxn>
                <a:cxn ang="f427">
                  <a:pos x="f686" y="f687"/>
                </a:cxn>
                <a:cxn ang="f427">
                  <a:pos x="f688" y="f689"/>
                </a:cxn>
                <a:cxn ang="f427">
                  <a:pos x="f690" y="f691"/>
                </a:cxn>
                <a:cxn ang="f427">
                  <a:pos x="f692" y="f693"/>
                </a:cxn>
                <a:cxn ang="f427">
                  <a:pos x="f694" y="f695"/>
                </a:cxn>
                <a:cxn ang="f427">
                  <a:pos x="f696" y="f697"/>
                </a:cxn>
                <a:cxn ang="f427">
                  <a:pos x="f698" y="f699"/>
                </a:cxn>
                <a:cxn ang="f427">
                  <a:pos x="f700" y="f701"/>
                </a:cxn>
                <a:cxn ang="f427">
                  <a:pos x="f702" y="f703"/>
                </a:cxn>
                <a:cxn ang="f427">
                  <a:pos x="f704" y="f705"/>
                </a:cxn>
                <a:cxn ang="f427">
                  <a:pos x="f706" y="f707"/>
                </a:cxn>
                <a:cxn ang="f427">
                  <a:pos x="f708" y="f709"/>
                </a:cxn>
                <a:cxn ang="f427">
                  <a:pos x="f710" y="f711"/>
                </a:cxn>
                <a:cxn ang="f427">
                  <a:pos x="f712" y="f713"/>
                </a:cxn>
                <a:cxn ang="f427">
                  <a:pos x="f714" y="f715"/>
                </a:cxn>
                <a:cxn ang="f427">
                  <a:pos x="f716" y="f717"/>
                </a:cxn>
                <a:cxn ang="f427">
                  <a:pos x="f718" y="f719"/>
                </a:cxn>
                <a:cxn ang="f427">
                  <a:pos x="f720" y="f721"/>
                </a:cxn>
                <a:cxn ang="f427">
                  <a:pos x="f722" y="f723"/>
                </a:cxn>
                <a:cxn ang="f427">
                  <a:pos x="f724" y="f725"/>
                </a:cxn>
                <a:cxn ang="f427">
                  <a:pos x="f726" y="f727"/>
                </a:cxn>
                <a:cxn ang="f427">
                  <a:pos x="f728" y="f729"/>
                </a:cxn>
                <a:cxn ang="f427">
                  <a:pos x="f730" y="f731"/>
                </a:cxn>
                <a:cxn ang="f427">
                  <a:pos x="f732" y="f733"/>
                </a:cxn>
                <a:cxn ang="f427">
                  <a:pos x="f734" y="f735"/>
                </a:cxn>
                <a:cxn ang="f427">
                  <a:pos x="f736" y="f737"/>
                </a:cxn>
                <a:cxn ang="f427">
                  <a:pos x="f738" y="f739"/>
                </a:cxn>
                <a:cxn ang="f427">
                  <a:pos x="f740" y="f741"/>
                </a:cxn>
                <a:cxn ang="f427">
                  <a:pos x="f640" y="f641"/>
                </a:cxn>
              </a:cxnLst>
              <a:rect l="f636" t="f639" r="f637" b="f638"/>
              <a:pathLst>
                <a:path w="317396" h="18713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3"/>
                  </a:cubicBezTo>
                  <a:cubicBezTo>
                    <a:pt x="f154" y="f155"/>
                    <a:pt x="f156" y="f157"/>
                    <a:pt x="f158" y="f159"/>
                  </a:cubicBezTo>
                  <a:cubicBezTo>
                    <a:pt x="f160" y="f161"/>
                    <a:pt x="f162" y="f163"/>
                    <a:pt x="f164" y="f165"/>
                  </a:cubicBezTo>
                  <a:cubicBezTo>
                    <a:pt x="f166" y="f167"/>
                    <a:pt x="f168" y="f169"/>
                    <a:pt x="f170" y="f171"/>
                  </a:cubicBezTo>
                  <a:cubicBezTo>
                    <a:pt x="f172" y="f173"/>
                    <a:pt x="f174" y="f175"/>
                    <a:pt x="f176" y="f177"/>
                  </a:cubicBezTo>
                  <a:cubicBezTo>
                    <a:pt x="f178" y="f179"/>
                    <a:pt x="f180" y="f181"/>
                    <a:pt x="f182" y="f183"/>
                  </a:cubicBezTo>
                  <a:cubicBezTo>
                    <a:pt x="f184" y="f185"/>
                    <a:pt x="f186" y="f187"/>
                    <a:pt x="f188" y="f189"/>
                  </a:cubicBezTo>
                  <a:cubicBezTo>
                    <a:pt x="f190" y="f191"/>
                    <a:pt x="f192" y="f193"/>
                    <a:pt x="f194" y="f195"/>
                  </a:cubicBezTo>
                  <a:cubicBezTo>
                    <a:pt x="f196" y="f197"/>
                    <a:pt x="f198" y="f199"/>
                    <a:pt x="f200" y="f201"/>
                  </a:cubicBezTo>
                  <a:cubicBezTo>
                    <a:pt x="f202" y="f203"/>
                    <a:pt x="f204" y="f205"/>
                    <a:pt x="f206" y="f207"/>
                  </a:cubicBezTo>
                  <a:cubicBezTo>
                    <a:pt x="f208" y="f209"/>
                    <a:pt x="f210" y="f211"/>
                    <a:pt x="f212" y="f213"/>
                  </a:cubicBezTo>
                  <a:cubicBezTo>
                    <a:pt x="f214" y="f215"/>
                    <a:pt x="f216" y="f217"/>
                    <a:pt x="f218" y="f219"/>
                  </a:cubicBezTo>
                  <a:cubicBezTo>
                    <a:pt x="f220" y="f221"/>
                    <a:pt x="f222" y="f223"/>
                    <a:pt x="f224" y="f225"/>
                  </a:cubicBezTo>
                  <a:cubicBezTo>
                    <a:pt x="f226" y="f227"/>
                    <a:pt x="f228" y="f229"/>
                    <a:pt x="f230" y="f231"/>
                  </a:cubicBezTo>
                  <a:cubicBezTo>
                    <a:pt x="f232" y="f233"/>
                    <a:pt x="f234" y="f235"/>
                    <a:pt x="f236" y="f237"/>
                  </a:cubicBezTo>
                  <a:cubicBezTo>
                    <a:pt x="f238" y="f239"/>
                    <a:pt x="f240" y="f241"/>
                    <a:pt x="f242" y="f243"/>
                  </a:cubicBezTo>
                  <a:cubicBezTo>
                    <a:pt x="f244" y="f245"/>
                    <a:pt x="f246" y="f247"/>
                    <a:pt x="f248" y="f249"/>
                  </a:cubicBezTo>
                  <a:cubicBezTo>
                    <a:pt x="f250" y="f251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17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6"/>
                  </a:cubicBezTo>
                  <a:cubicBezTo>
                    <a:pt x="f297" y="f298"/>
                    <a:pt x="f299" y="f300"/>
                    <a:pt x="f301" y="f302"/>
                  </a:cubicBezTo>
                  <a:cubicBezTo>
                    <a:pt x="f303" y="f304"/>
                    <a:pt x="f305" y="f306"/>
                    <a:pt x="f307" y="f308"/>
                  </a:cubicBezTo>
                  <a:cubicBezTo>
                    <a:pt x="f309" y="f310"/>
                    <a:pt x="f311" y="f31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orma libre: forma 37">
              <a:extLst>
                <a:ext uri="{FF2B5EF4-FFF2-40B4-BE49-F238E27FC236}">
                  <a16:creationId xmlns:a16="http://schemas.microsoft.com/office/drawing/2014/main" id="{E6BAD923-8EDA-25AA-211D-0D325A9D95F5}"/>
                </a:ext>
              </a:extLst>
            </p:cNvPr>
            <p:cNvSpPr/>
            <p:nvPr/>
          </p:nvSpPr>
          <p:spPr>
            <a:xfrm>
              <a:off x="281086" y="4739582"/>
              <a:ext cx="148452" cy="12710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8455"/>
                <a:gd name="f7" fmla="val 127106"/>
                <a:gd name="f8" fmla="val 56499"/>
                <a:gd name="f9" fmla="val 131"/>
                <a:gd name="f10" fmla="val 51667"/>
                <a:gd name="f11" fmla="val 6282"/>
                <a:gd name="f12" fmla="val 47517"/>
                <a:gd name="f13" fmla="val 11525"/>
                <a:gd name="f14" fmla="val 43410"/>
                <a:gd name="f15" fmla="val 16811"/>
                <a:gd name="f16" fmla="val 36857"/>
                <a:gd name="f17" fmla="val 25251"/>
                <a:gd name="f18" fmla="val 30392"/>
                <a:gd name="f19" fmla="val 33762"/>
                <a:gd name="f20" fmla="val 26477"/>
                <a:gd name="f21" fmla="val 43836"/>
                <a:gd name="f22" fmla="val 25254"/>
                <a:gd name="f23" fmla="val 46981"/>
                <a:gd name="f24" fmla="val 24363"/>
                <a:gd name="f25" fmla="val 50284"/>
                <a:gd name="f26" fmla="val 23655"/>
                <a:gd name="f27" fmla="val 53578"/>
                <a:gd name="f28" fmla="val 23270"/>
                <a:gd name="f29" fmla="val 55378"/>
                <a:gd name="f30" fmla="val 22292"/>
                <a:gd name="f31" fmla="val 57772"/>
                <a:gd name="f32" fmla="val 25402"/>
                <a:gd name="f33" fmla="val 58637"/>
                <a:gd name="f34" fmla="val 25612"/>
                <a:gd name="f35" fmla="val 58698"/>
                <a:gd name="f36" fmla="val 25752"/>
                <a:gd name="f37" fmla="val 60595"/>
                <a:gd name="f38" fmla="val 25315"/>
                <a:gd name="f39" fmla="val 61110"/>
                <a:gd name="f40" fmla="val 23087"/>
                <a:gd name="f41" fmla="val 63714"/>
                <a:gd name="f42" fmla="val 23402"/>
                <a:gd name="f43" fmla="val 71534"/>
                <a:gd name="f44" fmla="val 25979"/>
                <a:gd name="f45" fmla="val 73552"/>
                <a:gd name="f46" fmla="val 27866"/>
                <a:gd name="f47" fmla="val 75029"/>
                <a:gd name="f48" fmla="val 30051"/>
                <a:gd name="f49" fmla="val 74243"/>
                <a:gd name="f50" fmla="val 30610"/>
                <a:gd name="f51" fmla="val 71822"/>
                <a:gd name="f52" fmla="val 30890"/>
                <a:gd name="f53" fmla="val 70616"/>
                <a:gd name="f54" fmla="val 30986"/>
                <a:gd name="f55" fmla="val 69358"/>
                <a:gd name="f56" fmla="val 31230"/>
                <a:gd name="f57" fmla="val 67672"/>
                <a:gd name="f58" fmla="val 35127"/>
                <a:gd name="f59" fmla="val 71665"/>
                <a:gd name="f60" fmla="val 33738"/>
                <a:gd name="f61" fmla="val 75003"/>
                <a:gd name="f62" fmla="val 27430"/>
                <a:gd name="f63" fmla="val 78104"/>
                <a:gd name="f64" fmla="val 30488"/>
                <a:gd name="f65" fmla="val 84841"/>
                <a:gd name="f66" fmla="val 35119"/>
                <a:gd name="f67" fmla="val 90346"/>
                <a:gd name="f68" fmla="val 40885"/>
                <a:gd name="f69" fmla="val 94819"/>
                <a:gd name="f70" fmla="val 64223"/>
                <a:gd name="f71" fmla="val 112915"/>
                <a:gd name="f72" fmla="val 91318"/>
                <a:gd name="f73" fmla="val 109175"/>
                <a:gd name="f74" fmla="val 112804"/>
                <a:gd name="f75" fmla="val 91394"/>
                <a:gd name="f76" fmla="val 121375"/>
                <a:gd name="f77" fmla="val 84299"/>
                <a:gd name="f78" fmla="val 128182"/>
                <a:gd name="f79" fmla="val 75675"/>
                <a:gd name="f80" fmla="val 133485"/>
                <a:gd name="f81" fmla="val 65785"/>
                <a:gd name="f82" fmla="val 138108"/>
                <a:gd name="f83" fmla="val 57161"/>
                <a:gd name="f84" fmla="val 138492"/>
                <a:gd name="f85" fmla="val 48161"/>
                <a:gd name="f86" fmla="val 137339"/>
                <a:gd name="f87" fmla="val 38821"/>
                <a:gd name="f88" fmla="val 136456"/>
                <a:gd name="f89" fmla="val 31682"/>
                <a:gd name="f90" fmla="val 135565"/>
                <a:gd name="f91" fmla="val 24543"/>
                <a:gd name="f92" fmla="val 134560"/>
                <a:gd name="f93" fmla="val 16426"/>
                <a:gd name="f94" fmla="val 145438"/>
                <a:gd name="f95" fmla="val 24797"/>
                <a:gd name="f96" fmla="val 149597"/>
                <a:gd name="f97" fmla="val 35404"/>
                <a:gd name="f98" fmla="val 148191"/>
                <a:gd name="f99" fmla="val 47313"/>
                <a:gd name="f100" fmla="val 146417"/>
                <a:gd name="f101" fmla="val 62394"/>
                <a:gd name="f102" fmla="val 143901"/>
                <a:gd name="f103" fmla="val 77519"/>
                <a:gd name="f104" fmla="val 139986"/>
                <a:gd name="f105" fmla="val 92172"/>
                <a:gd name="f106" fmla="val 135976"/>
                <a:gd name="f107" fmla="val 107200"/>
                <a:gd name="f108" fmla="val 125325"/>
                <a:gd name="f109" fmla="val 117039"/>
                <a:gd name="f110" fmla="val 110392"/>
                <a:gd name="f111" fmla="val 122045"/>
                <a:gd name="f112" fmla="val 89300"/>
                <a:gd name="f113" fmla="val 129114"/>
                <a:gd name="f114" fmla="val 67919"/>
                <a:gd name="f115" fmla="val 128616"/>
                <a:gd name="f116" fmla="val 47360"/>
                <a:gd name="f117" fmla="val 121565"/>
                <a:gd name="f118" fmla="val 22440"/>
                <a:gd name="f119" fmla="val 113011"/>
                <a:gd name="f120" fmla="val 5577"/>
                <a:gd name="f121" fmla="val 95763"/>
                <a:gd name="f122" fmla="val 614"/>
                <a:gd name="f123" fmla="val 68956"/>
                <a:gd name="f124" fmla="val -1299"/>
                <a:gd name="f125" fmla="val 58602"/>
                <a:gd name="f126" fmla="val 1497"/>
                <a:gd name="f127" fmla="val 48545"/>
                <a:gd name="f128" fmla="val 5717"/>
                <a:gd name="f129" fmla="val 39161"/>
                <a:gd name="f130" fmla="val 11318"/>
                <a:gd name="f131" fmla="val 26702"/>
                <a:gd name="f132" fmla="val 19155"/>
                <a:gd name="f133" fmla="val 15754"/>
                <a:gd name="f134" fmla="val 30461"/>
                <a:gd name="f135" fmla="val 7715"/>
                <a:gd name="f136" fmla="val 37827"/>
                <a:gd name="f137" fmla="val 2490"/>
                <a:gd name="f138" fmla="val 45874"/>
                <a:gd name="f139" fmla="val -699"/>
                <a:gd name="f140" fmla="+- 0 0 -90"/>
                <a:gd name="f141" fmla="*/ f3 1 148455"/>
                <a:gd name="f142" fmla="*/ f4 1 127106"/>
                <a:gd name="f143" fmla="val f5"/>
                <a:gd name="f144" fmla="val f6"/>
                <a:gd name="f145" fmla="val f7"/>
                <a:gd name="f146" fmla="*/ f140 f0 1"/>
                <a:gd name="f147" fmla="+- f145 0 f143"/>
                <a:gd name="f148" fmla="+- f144 0 f143"/>
                <a:gd name="f149" fmla="*/ f146 1 f2"/>
                <a:gd name="f150" fmla="*/ f148 1 148455"/>
                <a:gd name="f151" fmla="*/ f147 1 127106"/>
                <a:gd name="f152" fmla="*/ 56499 f148 1"/>
                <a:gd name="f153" fmla="*/ 131 f147 1"/>
                <a:gd name="f154" fmla="*/ 43410 f148 1"/>
                <a:gd name="f155" fmla="*/ 16811 f147 1"/>
                <a:gd name="f156" fmla="*/ 26477 f148 1"/>
                <a:gd name="f157" fmla="*/ 43836 f147 1"/>
                <a:gd name="f158" fmla="*/ 23655 f148 1"/>
                <a:gd name="f159" fmla="*/ 53578 f147 1"/>
                <a:gd name="f160" fmla="*/ 25402 f148 1"/>
                <a:gd name="f161" fmla="*/ 58637 f147 1"/>
                <a:gd name="f162" fmla="*/ 25315 f148 1"/>
                <a:gd name="f163" fmla="*/ 61110 f147 1"/>
                <a:gd name="f164" fmla="*/ 25979 f148 1"/>
                <a:gd name="f165" fmla="*/ 73552 f147 1"/>
                <a:gd name="f166" fmla="*/ 30610 f148 1"/>
                <a:gd name="f167" fmla="*/ 71822 f147 1"/>
                <a:gd name="f168" fmla="*/ 31230 f148 1"/>
                <a:gd name="f169" fmla="*/ 67672 f147 1"/>
                <a:gd name="f170" fmla="*/ 27430 f148 1"/>
                <a:gd name="f171" fmla="*/ 78104 f147 1"/>
                <a:gd name="f172" fmla="*/ 40885 f148 1"/>
                <a:gd name="f173" fmla="*/ 94819 f147 1"/>
                <a:gd name="f174" fmla="*/ 112804 f148 1"/>
                <a:gd name="f175" fmla="*/ 91394 f147 1"/>
                <a:gd name="f176" fmla="*/ 133485 f148 1"/>
                <a:gd name="f177" fmla="*/ 65785 f147 1"/>
                <a:gd name="f178" fmla="*/ 137339 f148 1"/>
                <a:gd name="f179" fmla="*/ 38821 f147 1"/>
                <a:gd name="f180" fmla="*/ 134560 f148 1"/>
                <a:gd name="f181" fmla="*/ 16426 f147 1"/>
                <a:gd name="f182" fmla="*/ 148191 f148 1"/>
                <a:gd name="f183" fmla="*/ 47313 f147 1"/>
                <a:gd name="f184" fmla="*/ 139986 f148 1"/>
                <a:gd name="f185" fmla="*/ 92172 f147 1"/>
                <a:gd name="f186" fmla="*/ 110392 f148 1"/>
                <a:gd name="f187" fmla="*/ 122045 f147 1"/>
                <a:gd name="f188" fmla="*/ 47360 f148 1"/>
                <a:gd name="f189" fmla="*/ 121565 f147 1"/>
                <a:gd name="f190" fmla="*/ 614 f148 1"/>
                <a:gd name="f191" fmla="*/ 68956 f147 1"/>
                <a:gd name="f192" fmla="*/ 5717 f148 1"/>
                <a:gd name="f193" fmla="*/ 39161 f147 1"/>
                <a:gd name="f194" fmla="*/ 30461 f148 1"/>
                <a:gd name="f195" fmla="*/ 7715 f147 1"/>
                <a:gd name="f196" fmla="+- f149 0 f1"/>
                <a:gd name="f197" fmla="*/ f152 1 148455"/>
                <a:gd name="f198" fmla="*/ f153 1 127106"/>
                <a:gd name="f199" fmla="*/ f154 1 148455"/>
                <a:gd name="f200" fmla="*/ f155 1 127106"/>
                <a:gd name="f201" fmla="*/ f156 1 148455"/>
                <a:gd name="f202" fmla="*/ f157 1 127106"/>
                <a:gd name="f203" fmla="*/ f158 1 148455"/>
                <a:gd name="f204" fmla="*/ f159 1 127106"/>
                <a:gd name="f205" fmla="*/ f160 1 148455"/>
                <a:gd name="f206" fmla="*/ f161 1 127106"/>
                <a:gd name="f207" fmla="*/ f162 1 148455"/>
                <a:gd name="f208" fmla="*/ f163 1 127106"/>
                <a:gd name="f209" fmla="*/ f164 1 148455"/>
                <a:gd name="f210" fmla="*/ f165 1 127106"/>
                <a:gd name="f211" fmla="*/ f166 1 148455"/>
                <a:gd name="f212" fmla="*/ f167 1 127106"/>
                <a:gd name="f213" fmla="*/ f168 1 148455"/>
                <a:gd name="f214" fmla="*/ f169 1 127106"/>
                <a:gd name="f215" fmla="*/ f170 1 148455"/>
                <a:gd name="f216" fmla="*/ f171 1 127106"/>
                <a:gd name="f217" fmla="*/ f172 1 148455"/>
                <a:gd name="f218" fmla="*/ f173 1 127106"/>
                <a:gd name="f219" fmla="*/ f174 1 148455"/>
                <a:gd name="f220" fmla="*/ f175 1 127106"/>
                <a:gd name="f221" fmla="*/ f176 1 148455"/>
                <a:gd name="f222" fmla="*/ f177 1 127106"/>
                <a:gd name="f223" fmla="*/ f178 1 148455"/>
                <a:gd name="f224" fmla="*/ f179 1 127106"/>
                <a:gd name="f225" fmla="*/ f180 1 148455"/>
                <a:gd name="f226" fmla="*/ f181 1 127106"/>
                <a:gd name="f227" fmla="*/ f182 1 148455"/>
                <a:gd name="f228" fmla="*/ f183 1 127106"/>
                <a:gd name="f229" fmla="*/ f184 1 148455"/>
                <a:gd name="f230" fmla="*/ f185 1 127106"/>
                <a:gd name="f231" fmla="*/ f186 1 148455"/>
                <a:gd name="f232" fmla="*/ f187 1 127106"/>
                <a:gd name="f233" fmla="*/ f188 1 148455"/>
                <a:gd name="f234" fmla="*/ f189 1 127106"/>
                <a:gd name="f235" fmla="*/ f190 1 148455"/>
                <a:gd name="f236" fmla="*/ f191 1 127106"/>
                <a:gd name="f237" fmla="*/ f192 1 148455"/>
                <a:gd name="f238" fmla="*/ f193 1 127106"/>
                <a:gd name="f239" fmla="*/ f194 1 148455"/>
                <a:gd name="f240" fmla="*/ f195 1 127106"/>
                <a:gd name="f241" fmla="*/ f143 1 f150"/>
                <a:gd name="f242" fmla="*/ f144 1 f150"/>
                <a:gd name="f243" fmla="*/ f143 1 f151"/>
                <a:gd name="f244" fmla="*/ f145 1 f151"/>
                <a:gd name="f245" fmla="*/ f197 1 f150"/>
                <a:gd name="f246" fmla="*/ f198 1 f151"/>
                <a:gd name="f247" fmla="*/ f199 1 f150"/>
                <a:gd name="f248" fmla="*/ f200 1 f151"/>
                <a:gd name="f249" fmla="*/ f201 1 f150"/>
                <a:gd name="f250" fmla="*/ f202 1 f151"/>
                <a:gd name="f251" fmla="*/ f203 1 f150"/>
                <a:gd name="f252" fmla="*/ f204 1 f151"/>
                <a:gd name="f253" fmla="*/ f205 1 f150"/>
                <a:gd name="f254" fmla="*/ f206 1 f151"/>
                <a:gd name="f255" fmla="*/ f207 1 f150"/>
                <a:gd name="f256" fmla="*/ f208 1 f151"/>
                <a:gd name="f257" fmla="*/ f209 1 f150"/>
                <a:gd name="f258" fmla="*/ f210 1 f151"/>
                <a:gd name="f259" fmla="*/ f211 1 f150"/>
                <a:gd name="f260" fmla="*/ f212 1 f151"/>
                <a:gd name="f261" fmla="*/ f213 1 f150"/>
                <a:gd name="f262" fmla="*/ f214 1 f151"/>
                <a:gd name="f263" fmla="*/ f215 1 f150"/>
                <a:gd name="f264" fmla="*/ f216 1 f151"/>
                <a:gd name="f265" fmla="*/ f217 1 f150"/>
                <a:gd name="f266" fmla="*/ f218 1 f151"/>
                <a:gd name="f267" fmla="*/ f219 1 f150"/>
                <a:gd name="f268" fmla="*/ f220 1 f151"/>
                <a:gd name="f269" fmla="*/ f221 1 f150"/>
                <a:gd name="f270" fmla="*/ f222 1 f151"/>
                <a:gd name="f271" fmla="*/ f223 1 f150"/>
                <a:gd name="f272" fmla="*/ f224 1 f151"/>
                <a:gd name="f273" fmla="*/ f225 1 f150"/>
                <a:gd name="f274" fmla="*/ f226 1 f151"/>
                <a:gd name="f275" fmla="*/ f227 1 f150"/>
                <a:gd name="f276" fmla="*/ f228 1 f151"/>
                <a:gd name="f277" fmla="*/ f229 1 f150"/>
                <a:gd name="f278" fmla="*/ f230 1 f151"/>
                <a:gd name="f279" fmla="*/ f231 1 f150"/>
                <a:gd name="f280" fmla="*/ f232 1 f151"/>
                <a:gd name="f281" fmla="*/ f233 1 f150"/>
                <a:gd name="f282" fmla="*/ f234 1 f151"/>
                <a:gd name="f283" fmla="*/ f235 1 f150"/>
                <a:gd name="f284" fmla="*/ f236 1 f151"/>
                <a:gd name="f285" fmla="*/ f237 1 f150"/>
                <a:gd name="f286" fmla="*/ f238 1 f151"/>
                <a:gd name="f287" fmla="*/ f239 1 f150"/>
                <a:gd name="f288" fmla="*/ f240 1 f151"/>
                <a:gd name="f289" fmla="*/ f241 f141 1"/>
                <a:gd name="f290" fmla="*/ f242 f141 1"/>
                <a:gd name="f291" fmla="*/ f244 f142 1"/>
                <a:gd name="f292" fmla="*/ f243 f142 1"/>
                <a:gd name="f293" fmla="*/ f245 f141 1"/>
                <a:gd name="f294" fmla="*/ f246 f142 1"/>
                <a:gd name="f295" fmla="*/ f247 f141 1"/>
                <a:gd name="f296" fmla="*/ f248 f142 1"/>
                <a:gd name="f297" fmla="*/ f249 f141 1"/>
                <a:gd name="f298" fmla="*/ f250 f142 1"/>
                <a:gd name="f299" fmla="*/ f251 f141 1"/>
                <a:gd name="f300" fmla="*/ f252 f142 1"/>
                <a:gd name="f301" fmla="*/ f253 f141 1"/>
                <a:gd name="f302" fmla="*/ f254 f142 1"/>
                <a:gd name="f303" fmla="*/ f255 f141 1"/>
                <a:gd name="f304" fmla="*/ f256 f142 1"/>
                <a:gd name="f305" fmla="*/ f257 f141 1"/>
                <a:gd name="f306" fmla="*/ f258 f142 1"/>
                <a:gd name="f307" fmla="*/ f259 f141 1"/>
                <a:gd name="f308" fmla="*/ f260 f142 1"/>
                <a:gd name="f309" fmla="*/ f261 f141 1"/>
                <a:gd name="f310" fmla="*/ f262 f142 1"/>
                <a:gd name="f311" fmla="*/ f263 f141 1"/>
                <a:gd name="f312" fmla="*/ f264 f142 1"/>
                <a:gd name="f313" fmla="*/ f265 f141 1"/>
                <a:gd name="f314" fmla="*/ f266 f142 1"/>
                <a:gd name="f315" fmla="*/ f267 f141 1"/>
                <a:gd name="f316" fmla="*/ f268 f142 1"/>
                <a:gd name="f317" fmla="*/ f269 f141 1"/>
                <a:gd name="f318" fmla="*/ f270 f142 1"/>
                <a:gd name="f319" fmla="*/ f271 f141 1"/>
                <a:gd name="f320" fmla="*/ f272 f142 1"/>
                <a:gd name="f321" fmla="*/ f273 f141 1"/>
                <a:gd name="f322" fmla="*/ f274 f142 1"/>
                <a:gd name="f323" fmla="*/ f275 f141 1"/>
                <a:gd name="f324" fmla="*/ f276 f142 1"/>
                <a:gd name="f325" fmla="*/ f277 f141 1"/>
                <a:gd name="f326" fmla="*/ f278 f142 1"/>
                <a:gd name="f327" fmla="*/ f279 f141 1"/>
                <a:gd name="f328" fmla="*/ f280 f142 1"/>
                <a:gd name="f329" fmla="*/ f281 f141 1"/>
                <a:gd name="f330" fmla="*/ f282 f142 1"/>
                <a:gd name="f331" fmla="*/ f283 f141 1"/>
                <a:gd name="f332" fmla="*/ f284 f142 1"/>
                <a:gd name="f333" fmla="*/ f285 f141 1"/>
                <a:gd name="f334" fmla="*/ f286 f142 1"/>
                <a:gd name="f335" fmla="*/ f287 f141 1"/>
                <a:gd name="f336" fmla="*/ f288 f1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6">
                  <a:pos x="f293" y="f294"/>
                </a:cxn>
                <a:cxn ang="f196">
                  <a:pos x="f295" y="f296"/>
                </a:cxn>
                <a:cxn ang="f196">
                  <a:pos x="f297" y="f298"/>
                </a:cxn>
                <a:cxn ang="f196">
                  <a:pos x="f299" y="f300"/>
                </a:cxn>
                <a:cxn ang="f196">
                  <a:pos x="f301" y="f302"/>
                </a:cxn>
                <a:cxn ang="f196">
                  <a:pos x="f303" y="f304"/>
                </a:cxn>
                <a:cxn ang="f196">
                  <a:pos x="f305" y="f306"/>
                </a:cxn>
                <a:cxn ang="f196">
                  <a:pos x="f307" y="f308"/>
                </a:cxn>
                <a:cxn ang="f196">
                  <a:pos x="f309" y="f310"/>
                </a:cxn>
                <a:cxn ang="f196">
                  <a:pos x="f311" y="f312"/>
                </a:cxn>
                <a:cxn ang="f196">
                  <a:pos x="f313" y="f314"/>
                </a:cxn>
                <a:cxn ang="f196">
                  <a:pos x="f315" y="f316"/>
                </a:cxn>
                <a:cxn ang="f196">
                  <a:pos x="f317" y="f318"/>
                </a:cxn>
                <a:cxn ang="f196">
                  <a:pos x="f319" y="f320"/>
                </a:cxn>
                <a:cxn ang="f196">
                  <a:pos x="f321" y="f322"/>
                </a:cxn>
                <a:cxn ang="f196">
                  <a:pos x="f323" y="f324"/>
                </a:cxn>
                <a:cxn ang="f196">
                  <a:pos x="f325" y="f326"/>
                </a:cxn>
                <a:cxn ang="f196">
                  <a:pos x="f327" y="f328"/>
                </a:cxn>
                <a:cxn ang="f196">
                  <a:pos x="f329" y="f330"/>
                </a:cxn>
                <a:cxn ang="f196">
                  <a:pos x="f331" y="f332"/>
                </a:cxn>
                <a:cxn ang="f196">
                  <a:pos x="f333" y="f334"/>
                </a:cxn>
                <a:cxn ang="f196">
                  <a:pos x="f335" y="f336"/>
                </a:cxn>
                <a:cxn ang="f196">
                  <a:pos x="f293" y="f294"/>
                </a:cxn>
              </a:cxnLst>
              <a:rect l="f289" t="f292" r="f290" b="f291"/>
              <a:pathLst>
                <a:path w="148455" h="12710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22" y="f123"/>
                  </a:cubicBezTo>
                  <a:cubicBezTo>
                    <a:pt x="f124" y="f125"/>
                    <a:pt x="f126" y="f127"/>
                    <a:pt x="f128" y="f129"/>
                  </a:cubicBezTo>
                  <a:cubicBezTo>
                    <a:pt x="f130" y="f131"/>
                    <a:pt x="f132" y="f133"/>
                    <a:pt x="f134" y="f135"/>
                  </a:cubicBezTo>
                  <a:cubicBezTo>
                    <a:pt x="f136" y="f137"/>
                    <a:pt x="f138" y="f13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orma libre: forma 38">
              <a:extLst>
                <a:ext uri="{FF2B5EF4-FFF2-40B4-BE49-F238E27FC236}">
                  <a16:creationId xmlns:a16="http://schemas.microsoft.com/office/drawing/2014/main" id="{FF2B8341-432F-E088-F263-DA784005C459}"/>
                </a:ext>
              </a:extLst>
            </p:cNvPr>
            <p:cNvSpPr/>
            <p:nvPr/>
          </p:nvSpPr>
          <p:spPr>
            <a:xfrm>
              <a:off x="1041748" y="4724339"/>
              <a:ext cx="136903" cy="16546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907"/>
                <a:gd name="f7" fmla="val 165467"/>
                <a:gd name="f8" fmla="val 111440"/>
                <a:gd name="f9" fmla="val 164961"/>
                <a:gd name="f10" fmla="val 113616"/>
                <a:gd name="f11" fmla="val 159928"/>
                <a:gd name="f12" fmla="val 115748"/>
                <a:gd name="f13" fmla="val 154878"/>
                <a:gd name="f14" fmla="val 117959"/>
                <a:gd name="f15" fmla="val 149863"/>
                <a:gd name="f16" fmla="val 122616"/>
                <a:gd name="f17" fmla="val 139281"/>
                <a:gd name="f18" fmla="val 126976"/>
                <a:gd name="f19" fmla="val 128587"/>
                <a:gd name="f20" fmla="val 128015"/>
                <a:gd name="f21" fmla="val 116931"/>
                <a:gd name="f22" fmla="val 129614"/>
                <a:gd name="f23" fmla="val 98975"/>
                <a:gd name="f24" fmla="val 123419"/>
                <a:gd name="f25" fmla="val 83274"/>
                <a:gd name="f26" fmla="val 113197"/>
                <a:gd name="f27" fmla="val 68997"/>
                <a:gd name="f28" fmla="val 107674"/>
                <a:gd name="f29" fmla="val 61282"/>
                <a:gd name="f30" fmla="val 101209"/>
                <a:gd name="f31" fmla="val 54117"/>
                <a:gd name="f32" fmla="val 92314"/>
                <a:gd name="f33" fmla="val 50333"/>
                <a:gd name="f34" fmla="val 86407"/>
                <a:gd name="f35" fmla="val 47817"/>
                <a:gd name="f36" fmla="val 79872"/>
                <a:gd name="f37" fmla="val 46734"/>
                <a:gd name="f38" fmla="val 73563"/>
                <a:gd name="f39" fmla="val 45231"/>
                <a:gd name="f40" fmla="val 70016"/>
                <a:gd name="f41" fmla="val 44383"/>
                <a:gd name="f42" fmla="val 67491"/>
                <a:gd name="f43" fmla="val 42627"/>
                <a:gd name="f44" fmla="val 65857"/>
                <a:gd name="f45" fmla="val 39324"/>
                <a:gd name="f46" fmla="val 61165"/>
                <a:gd name="f47" fmla="val 29888"/>
                <a:gd name="f48" fmla="val 54839"/>
                <a:gd name="f49" fmla="val 27607"/>
                <a:gd name="f50" fmla="val 43934"/>
                <a:gd name="f51" fmla="val 28560"/>
                <a:gd name="f52" fmla="val 34865"/>
                <a:gd name="f53" fmla="val 29355"/>
                <a:gd name="f54" fmla="val 25830"/>
                <a:gd name="f55" fmla="val 30761"/>
                <a:gd name="f56" fmla="val 16743"/>
                <a:gd name="f57" fmla="val 31137"/>
                <a:gd name="f58" fmla="val 11850"/>
                <a:gd name="f59" fmla="val 31338"/>
                <a:gd name="f60" fmla="val 6590"/>
                <a:gd name="f61" fmla="val 30910"/>
                <a:gd name="f62" fmla="val 2851"/>
                <a:gd name="f63" fmla="val 26646"/>
                <a:gd name="f64" fmla="val -2270"/>
                <a:gd name="f65" fmla="val 20809"/>
                <a:gd name="f66" fmla="val -277"/>
                <a:gd name="f67" fmla="val 11137"/>
                <a:gd name="f68" fmla="val 7106"/>
                <a:gd name="f69" fmla="val 9014"/>
                <a:gd name="f70" fmla="val 16997"/>
                <a:gd name="f71" fmla="val 6174"/>
                <a:gd name="f72" fmla="val 27115"/>
                <a:gd name="f73" fmla="val 4025"/>
                <a:gd name="f74" fmla="val 37233"/>
                <a:gd name="f75" fmla="val 2102"/>
                <a:gd name="f76" fmla="val 46460"/>
                <a:gd name="f77" fmla="val 346"/>
                <a:gd name="f78" fmla="val 55747"/>
                <a:gd name="f79" fmla="val -702"/>
                <a:gd name="f80" fmla="val 65271"/>
                <a:gd name="f81" fmla="val 547"/>
                <a:gd name="f82" fmla="val 87412"/>
                <a:gd name="f83" fmla="val 3448"/>
                <a:gd name="f84" fmla="val 104048"/>
                <a:gd name="f85" fmla="val 14877"/>
                <a:gd name="f86" fmla="val 116735"/>
                <a:gd name="f87" fmla="val 32719"/>
                <a:gd name="f88" fmla="val 125088"/>
                <a:gd name="f89" fmla="val 44471"/>
                <a:gd name="f90" fmla="val 130576"/>
                <a:gd name="f91" fmla="val 57612"/>
                <a:gd name="f92" fmla="val 133616"/>
                <a:gd name="f93" fmla="val 71557"/>
                <a:gd name="f94" fmla="val 138667"/>
                <a:gd name="f95" fmla="val 94738"/>
                <a:gd name="f96" fmla="val 138509"/>
                <a:gd name="f97" fmla="val 117813"/>
                <a:gd name="f98" fmla="val 128872"/>
                <a:gd name="f99" fmla="val 140033"/>
                <a:gd name="f100" fmla="val 124835"/>
                <a:gd name="f101" fmla="val 149347"/>
                <a:gd name="f102" fmla="val 119505"/>
                <a:gd name="f103" fmla="val 157936"/>
                <a:gd name="f104" fmla="val 112620"/>
                <a:gd name="f105" fmla="val 165468"/>
                <a:gd name="f106" fmla="val 112227"/>
                <a:gd name="f107" fmla="val 165302"/>
                <a:gd name="f108" fmla="val 111834"/>
                <a:gd name="f109" fmla="val 165127"/>
                <a:gd name="f110" fmla="+- 0 0 -90"/>
                <a:gd name="f111" fmla="*/ f3 1 136907"/>
                <a:gd name="f112" fmla="*/ f4 1 165467"/>
                <a:gd name="f113" fmla="val f5"/>
                <a:gd name="f114" fmla="val f6"/>
                <a:gd name="f115" fmla="val f7"/>
                <a:gd name="f116" fmla="*/ f110 f0 1"/>
                <a:gd name="f117" fmla="+- f115 0 f113"/>
                <a:gd name="f118" fmla="+- f114 0 f113"/>
                <a:gd name="f119" fmla="*/ f116 1 f2"/>
                <a:gd name="f120" fmla="*/ f118 1 136907"/>
                <a:gd name="f121" fmla="*/ f117 1 165467"/>
                <a:gd name="f122" fmla="*/ 111440 f118 1"/>
                <a:gd name="f123" fmla="*/ 164961 f117 1"/>
                <a:gd name="f124" fmla="*/ 117959 f118 1"/>
                <a:gd name="f125" fmla="*/ 149863 f117 1"/>
                <a:gd name="f126" fmla="*/ 128015 f118 1"/>
                <a:gd name="f127" fmla="*/ 116931 f117 1"/>
                <a:gd name="f128" fmla="*/ 113197 f118 1"/>
                <a:gd name="f129" fmla="*/ 68997 f117 1"/>
                <a:gd name="f130" fmla="*/ 92314 f118 1"/>
                <a:gd name="f131" fmla="*/ 50333 f117 1"/>
                <a:gd name="f132" fmla="*/ 73563 f118 1"/>
                <a:gd name="f133" fmla="*/ 45231 f117 1"/>
                <a:gd name="f134" fmla="*/ 65857 f118 1"/>
                <a:gd name="f135" fmla="*/ 39324 f117 1"/>
                <a:gd name="f136" fmla="*/ 43934 f118 1"/>
                <a:gd name="f137" fmla="*/ 28560 f117 1"/>
                <a:gd name="f138" fmla="*/ 16743 f118 1"/>
                <a:gd name="f139" fmla="*/ 31137 f117 1"/>
                <a:gd name="f140" fmla="*/ 2851 f118 1"/>
                <a:gd name="f141" fmla="*/ 26646 f117 1"/>
                <a:gd name="f142" fmla="*/ 7106 f118 1"/>
                <a:gd name="f143" fmla="*/ 9014 f117 1"/>
                <a:gd name="f144" fmla="*/ 37233 f118 1"/>
                <a:gd name="f145" fmla="*/ 2102 f117 1"/>
                <a:gd name="f146" fmla="*/ 65271 f118 1"/>
                <a:gd name="f147" fmla="*/ 547 f117 1"/>
                <a:gd name="f148" fmla="*/ 116735 f118 1"/>
                <a:gd name="f149" fmla="*/ 32719 f117 1"/>
                <a:gd name="f150" fmla="*/ 133616 f118 1"/>
                <a:gd name="f151" fmla="*/ 71557 f117 1"/>
                <a:gd name="f152" fmla="*/ 128872 f118 1"/>
                <a:gd name="f153" fmla="*/ 140033 f117 1"/>
                <a:gd name="f154" fmla="*/ 112620 f118 1"/>
                <a:gd name="f155" fmla="*/ 165468 f117 1"/>
                <a:gd name="f156" fmla="+- f119 0 f1"/>
                <a:gd name="f157" fmla="*/ f122 1 136907"/>
                <a:gd name="f158" fmla="*/ f123 1 165467"/>
                <a:gd name="f159" fmla="*/ f124 1 136907"/>
                <a:gd name="f160" fmla="*/ f125 1 165467"/>
                <a:gd name="f161" fmla="*/ f126 1 136907"/>
                <a:gd name="f162" fmla="*/ f127 1 165467"/>
                <a:gd name="f163" fmla="*/ f128 1 136907"/>
                <a:gd name="f164" fmla="*/ f129 1 165467"/>
                <a:gd name="f165" fmla="*/ f130 1 136907"/>
                <a:gd name="f166" fmla="*/ f131 1 165467"/>
                <a:gd name="f167" fmla="*/ f132 1 136907"/>
                <a:gd name="f168" fmla="*/ f133 1 165467"/>
                <a:gd name="f169" fmla="*/ f134 1 136907"/>
                <a:gd name="f170" fmla="*/ f135 1 165467"/>
                <a:gd name="f171" fmla="*/ f136 1 136907"/>
                <a:gd name="f172" fmla="*/ f137 1 165467"/>
                <a:gd name="f173" fmla="*/ f138 1 136907"/>
                <a:gd name="f174" fmla="*/ f139 1 165467"/>
                <a:gd name="f175" fmla="*/ f140 1 136907"/>
                <a:gd name="f176" fmla="*/ f141 1 165467"/>
                <a:gd name="f177" fmla="*/ f142 1 136907"/>
                <a:gd name="f178" fmla="*/ f143 1 165467"/>
                <a:gd name="f179" fmla="*/ f144 1 136907"/>
                <a:gd name="f180" fmla="*/ f145 1 165467"/>
                <a:gd name="f181" fmla="*/ f146 1 136907"/>
                <a:gd name="f182" fmla="*/ f147 1 165467"/>
                <a:gd name="f183" fmla="*/ f148 1 136907"/>
                <a:gd name="f184" fmla="*/ f149 1 165467"/>
                <a:gd name="f185" fmla="*/ f150 1 136907"/>
                <a:gd name="f186" fmla="*/ f151 1 165467"/>
                <a:gd name="f187" fmla="*/ f152 1 136907"/>
                <a:gd name="f188" fmla="*/ f153 1 165467"/>
                <a:gd name="f189" fmla="*/ f154 1 136907"/>
                <a:gd name="f190" fmla="*/ f155 1 165467"/>
                <a:gd name="f191" fmla="*/ f113 1 f120"/>
                <a:gd name="f192" fmla="*/ f114 1 f120"/>
                <a:gd name="f193" fmla="*/ f113 1 f121"/>
                <a:gd name="f194" fmla="*/ f115 1 f121"/>
                <a:gd name="f195" fmla="*/ f157 1 f120"/>
                <a:gd name="f196" fmla="*/ f158 1 f121"/>
                <a:gd name="f197" fmla="*/ f159 1 f120"/>
                <a:gd name="f198" fmla="*/ f160 1 f121"/>
                <a:gd name="f199" fmla="*/ f161 1 f120"/>
                <a:gd name="f200" fmla="*/ f162 1 f121"/>
                <a:gd name="f201" fmla="*/ f163 1 f120"/>
                <a:gd name="f202" fmla="*/ f164 1 f121"/>
                <a:gd name="f203" fmla="*/ f165 1 f120"/>
                <a:gd name="f204" fmla="*/ f166 1 f121"/>
                <a:gd name="f205" fmla="*/ f167 1 f120"/>
                <a:gd name="f206" fmla="*/ f168 1 f121"/>
                <a:gd name="f207" fmla="*/ f169 1 f120"/>
                <a:gd name="f208" fmla="*/ f170 1 f121"/>
                <a:gd name="f209" fmla="*/ f171 1 f120"/>
                <a:gd name="f210" fmla="*/ f172 1 f121"/>
                <a:gd name="f211" fmla="*/ f173 1 f120"/>
                <a:gd name="f212" fmla="*/ f174 1 f121"/>
                <a:gd name="f213" fmla="*/ f175 1 f120"/>
                <a:gd name="f214" fmla="*/ f176 1 f121"/>
                <a:gd name="f215" fmla="*/ f177 1 f120"/>
                <a:gd name="f216" fmla="*/ f178 1 f121"/>
                <a:gd name="f217" fmla="*/ f179 1 f120"/>
                <a:gd name="f218" fmla="*/ f180 1 f121"/>
                <a:gd name="f219" fmla="*/ f181 1 f120"/>
                <a:gd name="f220" fmla="*/ f182 1 f121"/>
                <a:gd name="f221" fmla="*/ f183 1 f120"/>
                <a:gd name="f222" fmla="*/ f184 1 f121"/>
                <a:gd name="f223" fmla="*/ f185 1 f120"/>
                <a:gd name="f224" fmla="*/ f186 1 f121"/>
                <a:gd name="f225" fmla="*/ f187 1 f120"/>
                <a:gd name="f226" fmla="*/ f188 1 f121"/>
                <a:gd name="f227" fmla="*/ f189 1 f120"/>
                <a:gd name="f228" fmla="*/ f190 1 f121"/>
                <a:gd name="f229" fmla="*/ f191 f111 1"/>
                <a:gd name="f230" fmla="*/ f192 f111 1"/>
                <a:gd name="f231" fmla="*/ f194 f112 1"/>
                <a:gd name="f232" fmla="*/ f193 f112 1"/>
                <a:gd name="f233" fmla="*/ f195 f111 1"/>
                <a:gd name="f234" fmla="*/ f196 f112 1"/>
                <a:gd name="f235" fmla="*/ f197 f111 1"/>
                <a:gd name="f236" fmla="*/ f198 f112 1"/>
                <a:gd name="f237" fmla="*/ f199 f111 1"/>
                <a:gd name="f238" fmla="*/ f200 f112 1"/>
                <a:gd name="f239" fmla="*/ f201 f111 1"/>
                <a:gd name="f240" fmla="*/ f202 f112 1"/>
                <a:gd name="f241" fmla="*/ f203 f111 1"/>
                <a:gd name="f242" fmla="*/ f204 f112 1"/>
                <a:gd name="f243" fmla="*/ f205 f111 1"/>
                <a:gd name="f244" fmla="*/ f206 f112 1"/>
                <a:gd name="f245" fmla="*/ f207 f111 1"/>
                <a:gd name="f246" fmla="*/ f208 f112 1"/>
                <a:gd name="f247" fmla="*/ f209 f111 1"/>
                <a:gd name="f248" fmla="*/ f210 f112 1"/>
                <a:gd name="f249" fmla="*/ f211 f111 1"/>
                <a:gd name="f250" fmla="*/ f212 f112 1"/>
                <a:gd name="f251" fmla="*/ f213 f111 1"/>
                <a:gd name="f252" fmla="*/ f214 f112 1"/>
                <a:gd name="f253" fmla="*/ f215 f111 1"/>
                <a:gd name="f254" fmla="*/ f216 f112 1"/>
                <a:gd name="f255" fmla="*/ f217 f111 1"/>
                <a:gd name="f256" fmla="*/ f218 f112 1"/>
                <a:gd name="f257" fmla="*/ f219 f111 1"/>
                <a:gd name="f258" fmla="*/ f220 f112 1"/>
                <a:gd name="f259" fmla="*/ f221 f111 1"/>
                <a:gd name="f260" fmla="*/ f222 f112 1"/>
                <a:gd name="f261" fmla="*/ f223 f111 1"/>
                <a:gd name="f262" fmla="*/ f224 f112 1"/>
                <a:gd name="f263" fmla="*/ f225 f111 1"/>
                <a:gd name="f264" fmla="*/ f226 f112 1"/>
                <a:gd name="f265" fmla="*/ f227 f111 1"/>
                <a:gd name="f266" fmla="*/ f228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6">
                  <a:pos x="f233" y="f234"/>
                </a:cxn>
                <a:cxn ang="f156">
                  <a:pos x="f235" y="f236"/>
                </a:cxn>
                <a:cxn ang="f156">
                  <a:pos x="f237" y="f238"/>
                </a:cxn>
                <a:cxn ang="f156">
                  <a:pos x="f239" y="f240"/>
                </a:cxn>
                <a:cxn ang="f156">
                  <a:pos x="f241" y="f242"/>
                </a:cxn>
                <a:cxn ang="f156">
                  <a:pos x="f243" y="f244"/>
                </a:cxn>
                <a:cxn ang="f156">
                  <a:pos x="f245" y="f246"/>
                </a:cxn>
                <a:cxn ang="f156">
                  <a:pos x="f247" y="f248"/>
                </a:cxn>
                <a:cxn ang="f156">
                  <a:pos x="f249" y="f250"/>
                </a:cxn>
                <a:cxn ang="f156">
                  <a:pos x="f251" y="f252"/>
                </a:cxn>
                <a:cxn ang="f156">
                  <a:pos x="f253" y="f254"/>
                </a:cxn>
                <a:cxn ang="f156">
                  <a:pos x="f255" y="f256"/>
                </a:cxn>
                <a:cxn ang="f156">
                  <a:pos x="f257" y="f258"/>
                </a:cxn>
                <a:cxn ang="f156">
                  <a:pos x="f259" y="f260"/>
                </a:cxn>
                <a:cxn ang="f156">
                  <a:pos x="f261" y="f262"/>
                </a:cxn>
                <a:cxn ang="f156">
                  <a:pos x="f263" y="f264"/>
                </a:cxn>
                <a:cxn ang="f156">
                  <a:pos x="f265" y="f266"/>
                </a:cxn>
                <a:cxn ang="f156">
                  <a:pos x="f233" y="f234"/>
                </a:cxn>
              </a:cxnLst>
              <a:rect l="f229" t="f232" r="f230" b="f231"/>
              <a:pathLst>
                <a:path w="136907" h="165467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orma libre: forma 39">
              <a:extLst>
                <a:ext uri="{FF2B5EF4-FFF2-40B4-BE49-F238E27FC236}">
                  <a16:creationId xmlns:a16="http://schemas.microsoft.com/office/drawing/2014/main" id="{6D1C1A2D-B550-3043-A411-F465161569E1}"/>
                </a:ext>
              </a:extLst>
            </p:cNvPr>
            <p:cNvSpPr/>
            <p:nvPr/>
          </p:nvSpPr>
          <p:spPr>
            <a:xfrm>
              <a:off x="1022125" y="4698114"/>
              <a:ext cx="194785" cy="2349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4789"/>
                <a:gd name="f7" fmla="val 234996"/>
                <a:gd name="f8" fmla="val 41844"/>
                <a:gd name="f9" fmla="val 229088"/>
                <a:gd name="f10" fmla="val 48851"/>
                <a:gd name="f11" fmla="val 229900"/>
                <a:gd name="f12" fmla="val 55841"/>
                <a:gd name="f13" fmla="val 231045"/>
                <a:gd name="f14" fmla="val 62866"/>
                <a:gd name="f15" fmla="val 231464"/>
                <a:gd name="f16" fmla="val 101984"/>
                <a:gd name="f17" fmla="val 233762"/>
                <a:gd name="f18" fmla="val 133885"/>
                <a:gd name="f19" fmla="val 220656"/>
                <a:gd name="f20" fmla="val 156402"/>
                <a:gd name="f21" fmla="val 187471"/>
                <a:gd name="f22" fmla="val 165995"/>
                <a:gd name="f23" fmla="val 173325"/>
                <a:gd name="f24" fmla="val 172382"/>
                <a:gd name="f25" fmla="val 157842"/>
                <a:gd name="f26" fmla="val 175344"/>
                <a:gd name="f27" fmla="val 141144"/>
                <a:gd name="f28" fmla="val 177913"/>
                <a:gd name="f29" fmla="val 126693"/>
                <a:gd name="f30" fmla="val 177520"/>
                <a:gd name="f31" fmla="val 112188"/>
                <a:gd name="f32" fmla="val 173789"/>
                <a:gd name="f33" fmla="val 97763"/>
                <a:gd name="f34" fmla="val 170818"/>
                <a:gd name="f35" fmla="val 86264"/>
                <a:gd name="f36" fmla="val 166895"/>
                <a:gd name="f37" fmla="val 75211"/>
                <a:gd name="f38" fmla="val 161041"/>
                <a:gd name="f39" fmla="val 64918"/>
                <a:gd name="f40" fmla="val 158236"/>
                <a:gd name="f41" fmla="val 59990"/>
                <a:gd name="f42" fmla="val 154881"/>
                <a:gd name="f43" fmla="val 55342"/>
                <a:gd name="f44" fmla="val 151465"/>
                <a:gd name="f45" fmla="val 50799"/>
                <a:gd name="f46" fmla="val 146528"/>
                <a:gd name="f47" fmla="val 44228"/>
                <a:gd name="f48" fmla="val 142028"/>
                <a:gd name="f49" fmla="val 37089"/>
                <a:gd name="f50" fmla="val 136087"/>
                <a:gd name="f51" fmla="val 31541"/>
                <a:gd name="f52" fmla="val 112391"/>
                <a:gd name="f53" fmla="val 9409"/>
                <a:gd name="f54" fmla="val 84238"/>
                <a:gd name="f55" fmla="val 1991"/>
                <a:gd name="f56" fmla="val 52512"/>
                <a:gd name="f57" fmla="val 8247"/>
                <a:gd name="f58" fmla="val 44404"/>
                <a:gd name="f59" fmla="val 9846"/>
                <a:gd name="f60" fmla="val 36296"/>
                <a:gd name="f61" fmla="val 11654"/>
                <a:gd name="f62" fmla="val 28414"/>
                <a:gd name="f63" fmla="val 14083"/>
                <a:gd name="f64" fmla="val 20690"/>
                <a:gd name="f65" fmla="val 16460"/>
                <a:gd name="f66" fmla="val 13246"/>
                <a:gd name="f67" fmla="val 19754"/>
                <a:gd name="f68" fmla="val 5243"/>
                <a:gd name="f69" fmla="val 22812"/>
                <a:gd name="f70" fmla="val 3705"/>
                <a:gd name="f71" fmla="val 20182"/>
                <a:gd name="f72" fmla="val 2036"/>
                <a:gd name="f73" fmla="val 17308"/>
                <a:gd name="f74" fmla="val 13813"/>
                <a:gd name="f75" fmla="val 17667"/>
                <a:gd name="f76" fmla="val 9610"/>
                <a:gd name="f77" fmla="val 34522"/>
                <a:gd name="f78" fmla="val 4892"/>
                <a:gd name="f79" fmla="val 51656"/>
                <a:gd name="f80" fmla="val 1737"/>
                <a:gd name="f81" fmla="val 67008"/>
                <a:gd name="f82" fmla="val -1085"/>
                <a:gd name="f83" fmla="val 82639"/>
                <a:gd name="f84" fmla="val -264"/>
                <a:gd name="f85" fmla="val 98035"/>
                <a:gd name="f86" fmla="val 2725"/>
                <a:gd name="f87" fmla="val 112775"/>
                <a:gd name="f88" fmla="val 5582"/>
                <a:gd name="f89" fmla="val 126738"/>
                <a:gd name="f90" fmla="val 10387"/>
                <a:gd name="f91" fmla="val 139704"/>
                <a:gd name="f92" fmla="val 18216"/>
                <a:gd name="f93" fmla="val 150294"/>
                <a:gd name="f94" fmla="val 24603"/>
                <a:gd name="f95" fmla="val 157232"/>
                <a:gd name="f96" fmla="val 33856"/>
                <a:gd name="f97" fmla="val 163252"/>
                <a:gd name="f98" fmla="val 44307"/>
                <a:gd name="f99" fmla="val 166100"/>
                <a:gd name="f100" fmla="val 49252"/>
                <a:gd name="f101" fmla="val 170137"/>
                <a:gd name="f102" fmla="val 53577"/>
                <a:gd name="f103" fmla="val 173964"/>
                <a:gd name="f104" fmla="val 57885"/>
                <a:gd name="f105" fmla="val 182885"/>
                <a:gd name="f106" fmla="val 67907"/>
                <a:gd name="f107" fmla="val 187699"/>
                <a:gd name="f108" fmla="val 79842"/>
                <a:gd name="f109" fmla="val 190478"/>
                <a:gd name="f110" fmla="val 92704"/>
                <a:gd name="f111" fmla="val 192024"/>
                <a:gd name="f112" fmla="val 99868"/>
                <a:gd name="f113" fmla="val 193676"/>
                <a:gd name="f114" fmla="val 107094"/>
                <a:gd name="f115" fmla="val 194305"/>
                <a:gd name="f116" fmla="val 114373"/>
                <a:gd name="f117" fmla="val 197643"/>
                <a:gd name="f118" fmla="val 152669"/>
                <a:gd name="f119" fmla="val 183654"/>
                <a:gd name="f120" fmla="val 183853"/>
                <a:gd name="f121" fmla="val 154855"/>
                <a:gd name="f122" fmla="val 208799"/>
                <a:gd name="f123" fmla="val 141460"/>
                <a:gd name="f124" fmla="val 220402"/>
                <a:gd name="f125" fmla="val 125925"/>
                <a:gd name="f126" fmla="val 227960"/>
                <a:gd name="f127" fmla="val 108782"/>
                <a:gd name="f128" fmla="val 231787"/>
                <a:gd name="f129" fmla="val 91342"/>
                <a:gd name="f130" fmla="val 235684"/>
                <a:gd name="f131" fmla="val 73657"/>
                <a:gd name="f132" fmla="val 236130"/>
                <a:gd name="f133" fmla="val 56016"/>
                <a:gd name="f134" fmla="val 232583"/>
                <a:gd name="f135" fmla="val 51246"/>
                <a:gd name="f136" fmla="val 231621"/>
                <a:gd name="f137" fmla="val 46475"/>
                <a:gd name="f138" fmla="val 230704"/>
                <a:gd name="f139" fmla="val 41704"/>
                <a:gd name="f140" fmla="val 229769"/>
                <a:gd name="f141" fmla="val 41757"/>
                <a:gd name="f142" fmla="val 229542"/>
                <a:gd name="f143" fmla="val 41800"/>
                <a:gd name="f144" fmla="val 229315"/>
                <a:gd name="f145" fmla="+- 0 0 -90"/>
                <a:gd name="f146" fmla="*/ f3 1 194789"/>
                <a:gd name="f147" fmla="*/ f4 1 234996"/>
                <a:gd name="f148" fmla="val f5"/>
                <a:gd name="f149" fmla="val f6"/>
                <a:gd name="f150" fmla="val f7"/>
                <a:gd name="f151" fmla="*/ f145 f0 1"/>
                <a:gd name="f152" fmla="+- f150 0 f148"/>
                <a:gd name="f153" fmla="+- f149 0 f148"/>
                <a:gd name="f154" fmla="*/ f151 1 f2"/>
                <a:gd name="f155" fmla="*/ f153 1 194789"/>
                <a:gd name="f156" fmla="*/ f152 1 234996"/>
                <a:gd name="f157" fmla="*/ 41844 f153 1"/>
                <a:gd name="f158" fmla="*/ 229088 f152 1"/>
                <a:gd name="f159" fmla="*/ 62866 f153 1"/>
                <a:gd name="f160" fmla="*/ 231464 f152 1"/>
                <a:gd name="f161" fmla="*/ 156402 f153 1"/>
                <a:gd name="f162" fmla="*/ 187471 f152 1"/>
                <a:gd name="f163" fmla="*/ 175344 f153 1"/>
                <a:gd name="f164" fmla="*/ 141144 f152 1"/>
                <a:gd name="f165" fmla="*/ 173789 f153 1"/>
                <a:gd name="f166" fmla="*/ 97763 f152 1"/>
                <a:gd name="f167" fmla="*/ 161041 f153 1"/>
                <a:gd name="f168" fmla="*/ 64918 f152 1"/>
                <a:gd name="f169" fmla="*/ 151465 f153 1"/>
                <a:gd name="f170" fmla="*/ 50799 f152 1"/>
                <a:gd name="f171" fmla="*/ 136087 f153 1"/>
                <a:gd name="f172" fmla="*/ 31541 f152 1"/>
                <a:gd name="f173" fmla="*/ 52512 f153 1"/>
                <a:gd name="f174" fmla="*/ 8247 f152 1"/>
                <a:gd name="f175" fmla="*/ 28414 f153 1"/>
                <a:gd name="f176" fmla="*/ 14083 f152 1"/>
                <a:gd name="f177" fmla="*/ 5243 f153 1"/>
                <a:gd name="f178" fmla="*/ 22812 f152 1"/>
                <a:gd name="f179" fmla="*/ 0 f153 1"/>
                <a:gd name="f180" fmla="*/ 13813 f152 1"/>
                <a:gd name="f181" fmla="*/ 51656 f153 1"/>
                <a:gd name="f182" fmla="*/ 1737 f152 1"/>
                <a:gd name="f183" fmla="*/ 98035 f153 1"/>
                <a:gd name="f184" fmla="*/ 2725 f152 1"/>
                <a:gd name="f185" fmla="*/ 139704 f153 1"/>
                <a:gd name="f186" fmla="*/ 18216 f152 1"/>
                <a:gd name="f187" fmla="*/ 163252 f153 1"/>
                <a:gd name="f188" fmla="*/ 44307 f152 1"/>
                <a:gd name="f189" fmla="*/ 173964 f153 1"/>
                <a:gd name="f190" fmla="*/ 57885 f152 1"/>
                <a:gd name="f191" fmla="*/ 190478 f153 1"/>
                <a:gd name="f192" fmla="*/ 92704 f152 1"/>
                <a:gd name="f193" fmla="*/ 194305 f153 1"/>
                <a:gd name="f194" fmla="*/ 114373 f152 1"/>
                <a:gd name="f195" fmla="*/ 154855 f153 1"/>
                <a:gd name="f196" fmla="*/ 208799 f152 1"/>
                <a:gd name="f197" fmla="*/ 108782 f153 1"/>
                <a:gd name="f198" fmla="*/ 231787 f152 1"/>
                <a:gd name="f199" fmla="*/ 56016 f153 1"/>
                <a:gd name="f200" fmla="*/ 232583 f152 1"/>
                <a:gd name="f201" fmla="*/ 41704 f153 1"/>
                <a:gd name="f202" fmla="*/ 229769 f152 1"/>
                <a:gd name="f203" fmla="+- f154 0 f1"/>
                <a:gd name="f204" fmla="*/ f157 1 194789"/>
                <a:gd name="f205" fmla="*/ f158 1 234996"/>
                <a:gd name="f206" fmla="*/ f159 1 194789"/>
                <a:gd name="f207" fmla="*/ f160 1 234996"/>
                <a:gd name="f208" fmla="*/ f161 1 194789"/>
                <a:gd name="f209" fmla="*/ f162 1 234996"/>
                <a:gd name="f210" fmla="*/ f163 1 194789"/>
                <a:gd name="f211" fmla="*/ f164 1 234996"/>
                <a:gd name="f212" fmla="*/ f165 1 194789"/>
                <a:gd name="f213" fmla="*/ f166 1 234996"/>
                <a:gd name="f214" fmla="*/ f167 1 194789"/>
                <a:gd name="f215" fmla="*/ f168 1 234996"/>
                <a:gd name="f216" fmla="*/ f169 1 194789"/>
                <a:gd name="f217" fmla="*/ f170 1 234996"/>
                <a:gd name="f218" fmla="*/ f171 1 194789"/>
                <a:gd name="f219" fmla="*/ f172 1 234996"/>
                <a:gd name="f220" fmla="*/ f173 1 194789"/>
                <a:gd name="f221" fmla="*/ f174 1 234996"/>
                <a:gd name="f222" fmla="*/ f175 1 194789"/>
                <a:gd name="f223" fmla="*/ f176 1 234996"/>
                <a:gd name="f224" fmla="*/ f177 1 194789"/>
                <a:gd name="f225" fmla="*/ f178 1 234996"/>
                <a:gd name="f226" fmla="*/ f179 1 194789"/>
                <a:gd name="f227" fmla="*/ f180 1 234996"/>
                <a:gd name="f228" fmla="*/ f181 1 194789"/>
                <a:gd name="f229" fmla="*/ f182 1 234996"/>
                <a:gd name="f230" fmla="*/ f183 1 194789"/>
                <a:gd name="f231" fmla="*/ f184 1 234996"/>
                <a:gd name="f232" fmla="*/ f185 1 194789"/>
                <a:gd name="f233" fmla="*/ f186 1 234996"/>
                <a:gd name="f234" fmla="*/ f187 1 194789"/>
                <a:gd name="f235" fmla="*/ f188 1 234996"/>
                <a:gd name="f236" fmla="*/ f189 1 194789"/>
                <a:gd name="f237" fmla="*/ f190 1 234996"/>
                <a:gd name="f238" fmla="*/ f191 1 194789"/>
                <a:gd name="f239" fmla="*/ f192 1 234996"/>
                <a:gd name="f240" fmla="*/ f193 1 194789"/>
                <a:gd name="f241" fmla="*/ f194 1 234996"/>
                <a:gd name="f242" fmla="*/ f195 1 194789"/>
                <a:gd name="f243" fmla="*/ f196 1 234996"/>
                <a:gd name="f244" fmla="*/ f197 1 194789"/>
                <a:gd name="f245" fmla="*/ f198 1 234996"/>
                <a:gd name="f246" fmla="*/ f199 1 194789"/>
                <a:gd name="f247" fmla="*/ f200 1 234996"/>
                <a:gd name="f248" fmla="*/ f201 1 194789"/>
                <a:gd name="f249" fmla="*/ f202 1 234996"/>
                <a:gd name="f250" fmla="*/ f148 1 f155"/>
                <a:gd name="f251" fmla="*/ f149 1 f155"/>
                <a:gd name="f252" fmla="*/ f148 1 f156"/>
                <a:gd name="f253" fmla="*/ f150 1 f156"/>
                <a:gd name="f254" fmla="*/ f204 1 f155"/>
                <a:gd name="f255" fmla="*/ f205 1 f156"/>
                <a:gd name="f256" fmla="*/ f206 1 f155"/>
                <a:gd name="f257" fmla="*/ f207 1 f156"/>
                <a:gd name="f258" fmla="*/ f208 1 f155"/>
                <a:gd name="f259" fmla="*/ f209 1 f156"/>
                <a:gd name="f260" fmla="*/ f210 1 f155"/>
                <a:gd name="f261" fmla="*/ f211 1 f156"/>
                <a:gd name="f262" fmla="*/ f212 1 f155"/>
                <a:gd name="f263" fmla="*/ f213 1 f156"/>
                <a:gd name="f264" fmla="*/ f214 1 f155"/>
                <a:gd name="f265" fmla="*/ f215 1 f156"/>
                <a:gd name="f266" fmla="*/ f216 1 f155"/>
                <a:gd name="f267" fmla="*/ f217 1 f156"/>
                <a:gd name="f268" fmla="*/ f218 1 f155"/>
                <a:gd name="f269" fmla="*/ f219 1 f156"/>
                <a:gd name="f270" fmla="*/ f220 1 f155"/>
                <a:gd name="f271" fmla="*/ f221 1 f156"/>
                <a:gd name="f272" fmla="*/ f222 1 f155"/>
                <a:gd name="f273" fmla="*/ f223 1 f156"/>
                <a:gd name="f274" fmla="*/ f224 1 f155"/>
                <a:gd name="f275" fmla="*/ f225 1 f156"/>
                <a:gd name="f276" fmla="*/ f226 1 f155"/>
                <a:gd name="f277" fmla="*/ f227 1 f156"/>
                <a:gd name="f278" fmla="*/ f228 1 f155"/>
                <a:gd name="f279" fmla="*/ f229 1 f156"/>
                <a:gd name="f280" fmla="*/ f230 1 f155"/>
                <a:gd name="f281" fmla="*/ f231 1 f156"/>
                <a:gd name="f282" fmla="*/ f232 1 f155"/>
                <a:gd name="f283" fmla="*/ f233 1 f156"/>
                <a:gd name="f284" fmla="*/ f234 1 f155"/>
                <a:gd name="f285" fmla="*/ f235 1 f156"/>
                <a:gd name="f286" fmla="*/ f236 1 f155"/>
                <a:gd name="f287" fmla="*/ f237 1 f156"/>
                <a:gd name="f288" fmla="*/ f238 1 f155"/>
                <a:gd name="f289" fmla="*/ f239 1 f156"/>
                <a:gd name="f290" fmla="*/ f240 1 f155"/>
                <a:gd name="f291" fmla="*/ f241 1 f156"/>
                <a:gd name="f292" fmla="*/ f242 1 f155"/>
                <a:gd name="f293" fmla="*/ f243 1 f156"/>
                <a:gd name="f294" fmla="*/ f244 1 f155"/>
                <a:gd name="f295" fmla="*/ f245 1 f156"/>
                <a:gd name="f296" fmla="*/ f246 1 f155"/>
                <a:gd name="f297" fmla="*/ f247 1 f156"/>
                <a:gd name="f298" fmla="*/ f248 1 f155"/>
                <a:gd name="f299" fmla="*/ f249 1 f156"/>
                <a:gd name="f300" fmla="*/ f250 f146 1"/>
                <a:gd name="f301" fmla="*/ f251 f146 1"/>
                <a:gd name="f302" fmla="*/ f253 f147 1"/>
                <a:gd name="f303" fmla="*/ f252 f147 1"/>
                <a:gd name="f304" fmla="*/ f254 f146 1"/>
                <a:gd name="f305" fmla="*/ f255 f147 1"/>
                <a:gd name="f306" fmla="*/ f256 f146 1"/>
                <a:gd name="f307" fmla="*/ f257 f147 1"/>
                <a:gd name="f308" fmla="*/ f258 f146 1"/>
                <a:gd name="f309" fmla="*/ f259 f147 1"/>
                <a:gd name="f310" fmla="*/ f260 f146 1"/>
                <a:gd name="f311" fmla="*/ f261 f147 1"/>
                <a:gd name="f312" fmla="*/ f262 f146 1"/>
                <a:gd name="f313" fmla="*/ f263 f147 1"/>
                <a:gd name="f314" fmla="*/ f264 f146 1"/>
                <a:gd name="f315" fmla="*/ f265 f147 1"/>
                <a:gd name="f316" fmla="*/ f266 f146 1"/>
                <a:gd name="f317" fmla="*/ f267 f147 1"/>
                <a:gd name="f318" fmla="*/ f268 f146 1"/>
                <a:gd name="f319" fmla="*/ f269 f147 1"/>
                <a:gd name="f320" fmla="*/ f270 f146 1"/>
                <a:gd name="f321" fmla="*/ f271 f147 1"/>
                <a:gd name="f322" fmla="*/ f272 f146 1"/>
                <a:gd name="f323" fmla="*/ f273 f147 1"/>
                <a:gd name="f324" fmla="*/ f274 f146 1"/>
                <a:gd name="f325" fmla="*/ f275 f147 1"/>
                <a:gd name="f326" fmla="*/ f276 f146 1"/>
                <a:gd name="f327" fmla="*/ f277 f147 1"/>
                <a:gd name="f328" fmla="*/ f278 f146 1"/>
                <a:gd name="f329" fmla="*/ f279 f147 1"/>
                <a:gd name="f330" fmla="*/ f280 f146 1"/>
                <a:gd name="f331" fmla="*/ f281 f147 1"/>
                <a:gd name="f332" fmla="*/ f282 f146 1"/>
                <a:gd name="f333" fmla="*/ f283 f147 1"/>
                <a:gd name="f334" fmla="*/ f284 f146 1"/>
                <a:gd name="f335" fmla="*/ f285 f147 1"/>
                <a:gd name="f336" fmla="*/ f286 f146 1"/>
                <a:gd name="f337" fmla="*/ f287 f147 1"/>
                <a:gd name="f338" fmla="*/ f288 f146 1"/>
                <a:gd name="f339" fmla="*/ f289 f147 1"/>
                <a:gd name="f340" fmla="*/ f290 f146 1"/>
                <a:gd name="f341" fmla="*/ f291 f147 1"/>
                <a:gd name="f342" fmla="*/ f292 f146 1"/>
                <a:gd name="f343" fmla="*/ f293 f147 1"/>
                <a:gd name="f344" fmla="*/ f294 f146 1"/>
                <a:gd name="f345" fmla="*/ f295 f147 1"/>
                <a:gd name="f346" fmla="*/ f296 f146 1"/>
                <a:gd name="f347" fmla="*/ f297 f147 1"/>
                <a:gd name="f348" fmla="*/ f298 f146 1"/>
                <a:gd name="f349" fmla="*/ f299 f1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03">
                  <a:pos x="f304" y="f305"/>
                </a:cxn>
                <a:cxn ang="f203">
                  <a:pos x="f306" y="f307"/>
                </a:cxn>
                <a:cxn ang="f203">
                  <a:pos x="f308" y="f309"/>
                </a:cxn>
                <a:cxn ang="f203">
                  <a:pos x="f310" y="f311"/>
                </a:cxn>
                <a:cxn ang="f203">
                  <a:pos x="f312" y="f313"/>
                </a:cxn>
                <a:cxn ang="f203">
                  <a:pos x="f314" y="f315"/>
                </a:cxn>
                <a:cxn ang="f203">
                  <a:pos x="f316" y="f317"/>
                </a:cxn>
                <a:cxn ang="f203">
                  <a:pos x="f318" y="f319"/>
                </a:cxn>
                <a:cxn ang="f203">
                  <a:pos x="f320" y="f321"/>
                </a:cxn>
                <a:cxn ang="f203">
                  <a:pos x="f322" y="f323"/>
                </a:cxn>
                <a:cxn ang="f203">
                  <a:pos x="f324" y="f325"/>
                </a:cxn>
                <a:cxn ang="f203">
                  <a:pos x="f326" y="f327"/>
                </a:cxn>
                <a:cxn ang="f203">
                  <a:pos x="f328" y="f329"/>
                </a:cxn>
                <a:cxn ang="f203">
                  <a:pos x="f330" y="f331"/>
                </a:cxn>
                <a:cxn ang="f203">
                  <a:pos x="f332" y="f333"/>
                </a:cxn>
                <a:cxn ang="f203">
                  <a:pos x="f334" y="f335"/>
                </a:cxn>
                <a:cxn ang="f203">
                  <a:pos x="f336" y="f337"/>
                </a:cxn>
                <a:cxn ang="f203">
                  <a:pos x="f338" y="f339"/>
                </a:cxn>
                <a:cxn ang="f203">
                  <a:pos x="f340" y="f341"/>
                </a:cxn>
                <a:cxn ang="f203">
                  <a:pos x="f342" y="f343"/>
                </a:cxn>
                <a:cxn ang="f203">
                  <a:pos x="f344" y="f345"/>
                </a:cxn>
                <a:cxn ang="f203">
                  <a:pos x="f346" y="f347"/>
                </a:cxn>
                <a:cxn ang="f203">
                  <a:pos x="f348" y="f349"/>
                </a:cxn>
                <a:cxn ang="f203">
                  <a:pos x="f304" y="f305"/>
                </a:cxn>
              </a:cxnLst>
              <a:rect l="f300" t="f303" r="f301" b="f302"/>
              <a:pathLst>
                <a:path w="194789" h="23499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5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orma libre: forma 40">
              <a:extLst>
                <a:ext uri="{FF2B5EF4-FFF2-40B4-BE49-F238E27FC236}">
                  <a16:creationId xmlns:a16="http://schemas.microsoft.com/office/drawing/2014/main" id="{DAAB9C41-4EA4-44D7-2CD0-06AE20DBE943}"/>
                </a:ext>
              </a:extLst>
            </p:cNvPr>
            <p:cNvSpPr/>
            <p:nvPr/>
          </p:nvSpPr>
          <p:spPr>
            <a:xfrm>
              <a:off x="876534" y="4545839"/>
              <a:ext cx="174805" cy="108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4802"/>
                <a:gd name="f7" fmla="val 108016"/>
                <a:gd name="f8" fmla="val 150932"/>
                <a:gd name="f9" fmla="val 20027"/>
                <a:gd name="f10" fmla="val 158621"/>
                <a:gd name="f11" fmla="val 22386"/>
                <a:gd name="f12" fmla="val 165401"/>
                <a:gd name="f13" fmla="val 24465"/>
                <a:gd name="f14" fmla="val 171928"/>
                <a:gd name="f15" fmla="val 26466"/>
                <a:gd name="f16" fmla="val 166939"/>
                <a:gd name="f17" fmla="val 29280"/>
                <a:gd name="f18" fmla="val 161461"/>
                <a:gd name="f19" fmla="val 32382"/>
                <a:gd name="f20" fmla="val 155973"/>
                <a:gd name="f21" fmla="val 35475"/>
                <a:gd name="f22" fmla="val 127996"/>
                <a:gd name="f23" fmla="val 51237"/>
                <a:gd name="f24" fmla="val 99975"/>
                <a:gd name="f25" fmla="val 66912"/>
                <a:gd name="f26" fmla="val 72076"/>
                <a:gd name="f27" fmla="val 82797"/>
                <a:gd name="f28" fmla="val 59179"/>
                <a:gd name="f29" fmla="val 90137"/>
                <a:gd name="f30" fmla="val 46519"/>
                <a:gd name="f31" fmla="val 97887"/>
                <a:gd name="f32" fmla="val 33753"/>
                <a:gd name="f33" fmla="val 105471"/>
                <a:gd name="f34" fmla="val 28633"/>
                <a:gd name="f35" fmla="val 108520"/>
                <a:gd name="f36" fmla="val 23731"/>
                <a:gd name="f37" fmla="val 108966"/>
                <a:gd name="f38" fmla="val 22814"/>
                <a:gd name="f39" fmla="val 106065"/>
                <a:gd name="f40" fmla="val 21354"/>
                <a:gd name="f41" fmla="val 101399"/>
                <a:gd name="f42" fmla="val 25566"/>
                <a:gd name="f43" fmla="val 99267"/>
                <a:gd name="f44" fmla="val 28441"/>
                <a:gd name="f45" fmla="val 97258"/>
                <a:gd name="f46" fmla="val 36068"/>
                <a:gd name="f47" fmla="val 91945"/>
                <a:gd name="f48" fmla="val 44055"/>
                <a:gd name="f49" fmla="val 87140"/>
                <a:gd name="f50" fmla="val 51892"/>
                <a:gd name="f51" fmla="val 82142"/>
                <a:gd name="f52" fmla="val 51866"/>
                <a:gd name="f53" fmla="val 81740"/>
                <a:gd name="f54" fmla="val 51840"/>
                <a:gd name="f55" fmla="val 81329"/>
                <a:gd name="f56" fmla="val 51813"/>
                <a:gd name="f57" fmla="val 80927"/>
                <a:gd name="f58" fmla="val 50415"/>
                <a:gd name="f59" fmla="val 80552"/>
                <a:gd name="f60" fmla="val 49035"/>
                <a:gd name="f61" fmla="val 79984"/>
                <a:gd name="f62" fmla="val 47611"/>
                <a:gd name="f63" fmla="val 79818"/>
                <a:gd name="f64" fmla="val 38410"/>
                <a:gd name="f65" fmla="val 78743"/>
                <a:gd name="f66" fmla="val 29926"/>
                <a:gd name="f67" fmla="val 82168"/>
                <a:gd name="f68" fmla="val 21171"/>
                <a:gd name="f69" fmla="val 84020"/>
                <a:gd name="f70" fmla="val 15151"/>
                <a:gd name="f71" fmla="val 85296"/>
                <a:gd name="f72" fmla="val 8947"/>
                <a:gd name="f73" fmla="val 85768"/>
                <a:gd name="f74" fmla="val 3128"/>
                <a:gd name="f75" fmla="val 83085"/>
                <a:gd name="f76" fmla="val 1800"/>
                <a:gd name="f77" fmla="val 82474"/>
                <a:gd name="f78" fmla="val 1031"/>
                <a:gd name="f79" fmla="val 80630"/>
                <a:gd name="f80" fmla="val 79354"/>
                <a:gd name="f81" fmla="val 1293"/>
                <a:gd name="f82" fmla="val 78621"/>
                <a:gd name="f83" fmla="val 2516"/>
                <a:gd name="f84" fmla="val 77450"/>
                <a:gd name="f85" fmla="val 3897"/>
                <a:gd name="f86" fmla="val 77231"/>
                <a:gd name="f87" fmla="val 21774"/>
                <a:gd name="f88" fmla="val 74357"/>
                <a:gd name="f89" fmla="val 39660"/>
                <a:gd name="f90" fmla="val 71517"/>
                <a:gd name="f91" fmla="val 57571"/>
                <a:gd name="f92" fmla="val 68861"/>
                <a:gd name="f93" fmla="val 83950"/>
                <a:gd name="f94" fmla="val 64955"/>
                <a:gd name="f95" fmla="val 107078"/>
                <a:gd name="f96" fmla="val 53640"/>
                <a:gd name="f97" fmla="val 128223"/>
                <a:gd name="f98" fmla="val 37895"/>
                <a:gd name="f99" fmla="val 131325"/>
                <a:gd name="f100" fmla="val 35580"/>
                <a:gd name="f101" fmla="val 133675"/>
                <a:gd name="f102" fmla="val 32259"/>
                <a:gd name="f103" fmla="val 136061"/>
                <a:gd name="f104" fmla="val 28904"/>
                <a:gd name="f105" fmla="val 126388"/>
                <a:gd name="f106" fmla="val 27934"/>
                <a:gd name="f107" fmla="val 117109"/>
                <a:gd name="f108" fmla="val 27759"/>
                <a:gd name="f109" fmla="val 107873"/>
                <a:gd name="f110" fmla="val 29856"/>
                <a:gd name="f111" fmla="val 92373"/>
                <a:gd name="f112" fmla="val 33360"/>
                <a:gd name="f113" fmla="val 76864"/>
                <a:gd name="f114" fmla="val 36829"/>
                <a:gd name="f115" fmla="val 61302"/>
                <a:gd name="f116" fmla="val 40001"/>
                <a:gd name="f117" fmla="val 56593"/>
                <a:gd name="f118" fmla="val 40962"/>
                <a:gd name="f119" fmla="val 51551"/>
                <a:gd name="f120" fmla="val 41495"/>
                <a:gd name="f121" fmla="val 46982"/>
                <a:gd name="f122" fmla="val 37161"/>
                <a:gd name="f123" fmla="val 51018"/>
                <a:gd name="f124" fmla="val 35746"/>
                <a:gd name="f125" fmla="val 54662"/>
                <a:gd name="f126" fmla="val 34409"/>
                <a:gd name="f127" fmla="val 58349"/>
                <a:gd name="f128" fmla="val 33194"/>
                <a:gd name="f129" fmla="val 70818"/>
                <a:gd name="f130" fmla="val 29088"/>
                <a:gd name="f131" fmla="val 83496"/>
                <a:gd name="f132" fmla="val 25514"/>
                <a:gd name="f133" fmla="val 95685"/>
                <a:gd name="f134" fmla="val 20700"/>
                <a:gd name="f135" fmla="val 100831"/>
                <a:gd name="f136" fmla="val 18664"/>
                <a:gd name="f137" fmla="val 106030"/>
                <a:gd name="f138" fmla="val 14854"/>
                <a:gd name="f139" fmla="val 109324"/>
                <a:gd name="f140" fmla="val 10442"/>
                <a:gd name="f141" fmla="val 114496"/>
                <a:gd name="f142" fmla="val 3530"/>
                <a:gd name="f143" fmla="val 120997"/>
                <a:gd name="f144" fmla="val 612"/>
                <a:gd name="f145" fmla="val 128983"/>
                <a:gd name="f146" fmla="val 184"/>
                <a:gd name="f147" fmla="val 135370"/>
                <a:gd name="f148" fmla="val -157"/>
                <a:gd name="f149" fmla="val 141801"/>
                <a:gd name="f150" fmla="val 53"/>
                <a:gd name="f151" fmla="val 148206"/>
                <a:gd name="f152" fmla="val 201"/>
                <a:gd name="f153" fmla="val 155834"/>
                <a:gd name="f154" fmla="val 367"/>
                <a:gd name="f155" fmla="val 163461"/>
                <a:gd name="f156" fmla="val 682"/>
                <a:gd name="f157" fmla="val 171089"/>
                <a:gd name="f158" fmla="val 1049"/>
                <a:gd name="f159" fmla="val 172339"/>
                <a:gd name="f160" fmla="val 1110"/>
                <a:gd name="f161" fmla="val 173571"/>
                <a:gd name="f162" fmla="val 1774"/>
                <a:gd name="f163" fmla="val 174803"/>
                <a:gd name="f164" fmla="val 2159"/>
                <a:gd name="f165" fmla="val 174340"/>
                <a:gd name="f166" fmla="val 3443"/>
                <a:gd name="f167" fmla="val 173745"/>
                <a:gd name="f168" fmla="val 5881"/>
                <a:gd name="f169" fmla="val 173431"/>
                <a:gd name="f170" fmla="val 5846"/>
                <a:gd name="f171" fmla="val 162780"/>
                <a:gd name="f172" fmla="val 4675"/>
                <a:gd name="f173" fmla="val 157974"/>
                <a:gd name="f174" fmla="val 12783"/>
                <a:gd name="f175" fmla="+- 0 0 -90"/>
                <a:gd name="f176" fmla="*/ f3 1 174802"/>
                <a:gd name="f177" fmla="*/ f4 1 1080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174802"/>
                <a:gd name="f186" fmla="*/ f182 1 108016"/>
                <a:gd name="f187" fmla="*/ 150932 f183 1"/>
                <a:gd name="f188" fmla="*/ 20027 f182 1"/>
                <a:gd name="f189" fmla="*/ 171928 f183 1"/>
                <a:gd name="f190" fmla="*/ 26466 f182 1"/>
                <a:gd name="f191" fmla="*/ 155973 f183 1"/>
                <a:gd name="f192" fmla="*/ 35475 f182 1"/>
                <a:gd name="f193" fmla="*/ 72076 f183 1"/>
                <a:gd name="f194" fmla="*/ 82797 f182 1"/>
                <a:gd name="f195" fmla="*/ 33753 f183 1"/>
                <a:gd name="f196" fmla="*/ 105471 f182 1"/>
                <a:gd name="f197" fmla="*/ 22814 f183 1"/>
                <a:gd name="f198" fmla="*/ 106065 f182 1"/>
                <a:gd name="f199" fmla="*/ 28441 f183 1"/>
                <a:gd name="f200" fmla="*/ 97258 f182 1"/>
                <a:gd name="f201" fmla="*/ 51892 f183 1"/>
                <a:gd name="f202" fmla="*/ 82142 f182 1"/>
                <a:gd name="f203" fmla="*/ 51813 f183 1"/>
                <a:gd name="f204" fmla="*/ 80927 f182 1"/>
                <a:gd name="f205" fmla="*/ 47611 f183 1"/>
                <a:gd name="f206" fmla="*/ 79818 f182 1"/>
                <a:gd name="f207" fmla="*/ 21171 f183 1"/>
                <a:gd name="f208" fmla="*/ 84020 f182 1"/>
                <a:gd name="f209" fmla="*/ 3128 f183 1"/>
                <a:gd name="f210" fmla="*/ 83085 f182 1"/>
                <a:gd name="f211" fmla="*/ 0 f183 1"/>
                <a:gd name="f212" fmla="*/ 79354 f182 1"/>
                <a:gd name="f213" fmla="*/ 3897 f183 1"/>
                <a:gd name="f214" fmla="*/ 77231 f182 1"/>
                <a:gd name="f215" fmla="*/ 57571 f183 1"/>
                <a:gd name="f216" fmla="*/ 68861 f182 1"/>
                <a:gd name="f217" fmla="*/ 128223 f183 1"/>
                <a:gd name="f218" fmla="*/ 37895 f182 1"/>
                <a:gd name="f219" fmla="*/ 136061 f183 1"/>
                <a:gd name="f220" fmla="*/ 28904 f182 1"/>
                <a:gd name="f221" fmla="*/ 107873 f183 1"/>
                <a:gd name="f222" fmla="*/ 29856 f182 1"/>
                <a:gd name="f223" fmla="*/ 61302 f183 1"/>
                <a:gd name="f224" fmla="*/ 40001 f182 1"/>
                <a:gd name="f225" fmla="*/ 46982 f183 1"/>
                <a:gd name="f226" fmla="*/ 37161 f182 1"/>
                <a:gd name="f227" fmla="*/ 58349 f183 1"/>
                <a:gd name="f228" fmla="*/ 33194 f182 1"/>
                <a:gd name="f229" fmla="*/ 95685 f183 1"/>
                <a:gd name="f230" fmla="*/ 20700 f182 1"/>
                <a:gd name="f231" fmla="*/ 109324 f183 1"/>
                <a:gd name="f232" fmla="*/ 10442 f182 1"/>
                <a:gd name="f233" fmla="*/ 128983 f183 1"/>
                <a:gd name="f234" fmla="*/ 184 f182 1"/>
                <a:gd name="f235" fmla="*/ 148206 f183 1"/>
                <a:gd name="f236" fmla="*/ 201 f182 1"/>
                <a:gd name="f237" fmla="*/ 171089 f183 1"/>
                <a:gd name="f238" fmla="*/ 1049 f182 1"/>
                <a:gd name="f239" fmla="*/ 174803 f183 1"/>
                <a:gd name="f240" fmla="*/ 2159 f182 1"/>
                <a:gd name="f241" fmla="*/ 173431 f183 1"/>
                <a:gd name="f242" fmla="*/ 5846 f182 1"/>
                <a:gd name="f243" fmla="+- f184 0 f1"/>
                <a:gd name="f244" fmla="*/ f187 1 174802"/>
                <a:gd name="f245" fmla="*/ f188 1 108016"/>
                <a:gd name="f246" fmla="*/ f189 1 174802"/>
                <a:gd name="f247" fmla="*/ f190 1 108016"/>
                <a:gd name="f248" fmla="*/ f191 1 174802"/>
                <a:gd name="f249" fmla="*/ f192 1 108016"/>
                <a:gd name="f250" fmla="*/ f193 1 174802"/>
                <a:gd name="f251" fmla="*/ f194 1 108016"/>
                <a:gd name="f252" fmla="*/ f195 1 174802"/>
                <a:gd name="f253" fmla="*/ f196 1 108016"/>
                <a:gd name="f254" fmla="*/ f197 1 174802"/>
                <a:gd name="f255" fmla="*/ f198 1 108016"/>
                <a:gd name="f256" fmla="*/ f199 1 174802"/>
                <a:gd name="f257" fmla="*/ f200 1 108016"/>
                <a:gd name="f258" fmla="*/ f201 1 174802"/>
                <a:gd name="f259" fmla="*/ f202 1 108016"/>
                <a:gd name="f260" fmla="*/ f203 1 174802"/>
                <a:gd name="f261" fmla="*/ f204 1 108016"/>
                <a:gd name="f262" fmla="*/ f205 1 174802"/>
                <a:gd name="f263" fmla="*/ f206 1 108016"/>
                <a:gd name="f264" fmla="*/ f207 1 174802"/>
                <a:gd name="f265" fmla="*/ f208 1 108016"/>
                <a:gd name="f266" fmla="*/ f209 1 174802"/>
                <a:gd name="f267" fmla="*/ f210 1 108016"/>
                <a:gd name="f268" fmla="*/ f211 1 174802"/>
                <a:gd name="f269" fmla="*/ f212 1 108016"/>
                <a:gd name="f270" fmla="*/ f213 1 174802"/>
                <a:gd name="f271" fmla="*/ f214 1 108016"/>
                <a:gd name="f272" fmla="*/ f215 1 174802"/>
                <a:gd name="f273" fmla="*/ f216 1 108016"/>
                <a:gd name="f274" fmla="*/ f217 1 174802"/>
                <a:gd name="f275" fmla="*/ f218 1 108016"/>
                <a:gd name="f276" fmla="*/ f219 1 174802"/>
                <a:gd name="f277" fmla="*/ f220 1 108016"/>
                <a:gd name="f278" fmla="*/ f221 1 174802"/>
                <a:gd name="f279" fmla="*/ f222 1 108016"/>
                <a:gd name="f280" fmla="*/ f223 1 174802"/>
                <a:gd name="f281" fmla="*/ f224 1 108016"/>
                <a:gd name="f282" fmla="*/ f225 1 174802"/>
                <a:gd name="f283" fmla="*/ f226 1 108016"/>
                <a:gd name="f284" fmla="*/ f227 1 174802"/>
                <a:gd name="f285" fmla="*/ f228 1 108016"/>
                <a:gd name="f286" fmla="*/ f229 1 174802"/>
                <a:gd name="f287" fmla="*/ f230 1 108016"/>
                <a:gd name="f288" fmla="*/ f231 1 174802"/>
                <a:gd name="f289" fmla="*/ f232 1 108016"/>
                <a:gd name="f290" fmla="*/ f233 1 174802"/>
                <a:gd name="f291" fmla="*/ f234 1 108016"/>
                <a:gd name="f292" fmla="*/ f235 1 174802"/>
                <a:gd name="f293" fmla="*/ f236 1 108016"/>
                <a:gd name="f294" fmla="*/ f237 1 174802"/>
                <a:gd name="f295" fmla="*/ f238 1 108016"/>
                <a:gd name="f296" fmla="*/ f239 1 174802"/>
                <a:gd name="f297" fmla="*/ f240 1 108016"/>
                <a:gd name="f298" fmla="*/ f241 1 174802"/>
                <a:gd name="f299" fmla="*/ f242 1 108016"/>
                <a:gd name="f300" fmla="*/ f178 1 f185"/>
                <a:gd name="f301" fmla="*/ f179 1 f185"/>
                <a:gd name="f302" fmla="*/ f178 1 f186"/>
                <a:gd name="f303" fmla="*/ f180 1 f186"/>
                <a:gd name="f304" fmla="*/ f244 1 f185"/>
                <a:gd name="f305" fmla="*/ f245 1 f186"/>
                <a:gd name="f306" fmla="*/ f246 1 f185"/>
                <a:gd name="f307" fmla="*/ f247 1 f186"/>
                <a:gd name="f308" fmla="*/ f248 1 f185"/>
                <a:gd name="f309" fmla="*/ f249 1 f186"/>
                <a:gd name="f310" fmla="*/ f250 1 f185"/>
                <a:gd name="f311" fmla="*/ f251 1 f186"/>
                <a:gd name="f312" fmla="*/ f252 1 f185"/>
                <a:gd name="f313" fmla="*/ f253 1 f186"/>
                <a:gd name="f314" fmla="*/ f254 1 f185"/>
                <a:gd name="f315" fmla="*/ f255 1 f186"/>
                <a:gd name="f316" fmla="*/ f256 1 f185"/>
                <a:gd name="f317" fmla="*/ f257 1 f186"/>
                <a:gd name="f318" fmla="*/ f258 1 f185"/>
                <a:gd name="f319" fmla="*/ f259 1 f186"/>
                <a:gd name="f320" fmla="*/ f260 1 f185"/>
                <a:gd name="f321" fmla="*/ f261 1 f186"/>
                <a:gd name="f322" fmla="*/ f262 1 f185"/>
                <a:gd name="f323" fmla="*/ f263 1 f186"/>
                <a:gd name="f324" fmla="*/ f264 1 f185"/>
                <a:gd name="f325" fmla="*/ f265 1 f186"/>
                <a:gd name="f326" fmla="*/ f266 1 f185"/>
                <a:gd name="f327" fmla="*/ f267 1 f186"/>
                <a:gd name="f328" fmla="*/ f268 1 f185"/>
                <a:gd name="f329" fmla="*/ f269 1 f186"/>
                <a:gd name="f330" fmla="*/ f270 1 f185"/>
                <a:gd name="f331" fmla="*/ f271 1 f186"/>
                <a:gd name="f332" fmla="*/ f272 1 f185"/>
                <a:gd name="f333" fmla="*/ f273 1 f186"/>
                <a:gd name="f334" fmla="*/ f274 1 f185"/>
                <a:gd name="f335" fmla="*/ f275 1 f186"/>
                <a:gd name="f336" fmla="*/ f276 1 f185"/>
                <a:gd name="f337" fmla="*/ f277 1 f186"/>
                <a:gd name="f338" fmla="*/ f278 1 f185"/>
                <a:gd name="f339" fmla="*/ f279 1 f186"/>
                <a:gd name="f340" fmla="*/ f280 1 f185"/>
                <a:gd name="f341" fmla="*/ f281 1 f186"/>
                <a:gd name="f342" fmla="*/ f282 1 f185"/>
                <a:gd name="f343" fmla="*/ f283 1 f186"/>
                <a:gd name="f344" fmla="*/ f284 1 f185"/>
                <a:gd name="f345" fmla="*/ f285 1 f186"/>
                <a:gd name="f346" fmla="*/ f286 1 f185"/>
                <a:gd name="f347" fmla="*/ f287 1 f186"/>
                <a:gd name="f348" fmla="*/ f288 1 f185"/>
                <a:gd name="f349" fmla="*/ f289 1 f186"/>
                <a:gd name="f350" fmla="*/ f290 1 f185"/>
                <a:gd name="f351" fmla="*/ f291 1 f186"/>
                <a:gd name="f352" fmla="*/ f292 1 f185"/>
                <a:gd name="f353" fmla="*/ f293 1 f186"/>
                <a:gd name="f354" fmla="*/ f294 1 f185"/>
                <a:gd name="f355" fmla="*/ f295 1 f186"/>
                <a:gd name="f356" fmla="*/ f296 1 f185"/>
                <a:gd name="f357" fmla="*/ f297 1 f186"/>
                <a:gd name="f358" fmla="*/ f298 1 f185"/>
                <a:gd name="f359" fmla="*/ f299 1 f186"/>
                <a:gd name="f360" fmla="*/ f300 f176 1"/>
                <a:gd name="f361" fmla="*/ f301 f176 1"/>
                <a:gd name="f362" fmla="*/ f303 f177 1"/>
                <a:gd name="f363" fmla="*/ f302 f177 1"/>
                <a:gd name="f364" fmla="*/ f304 f176 1"/>
                <a:gd name="f365" fmla="*/ f305 f177 1"/>
                <a:gd name="f366" fmla="*/ f306 f176 1"/>
                <a:gd name="f367" fmla="*/ f307 f177 1"/>
                <a:gd name="f368" fmla="*/ f308 f176 1"/>
                <a:gd name="f369" fmla="*/ f309 f177 1"/>
                <a:gd name="f370" fmla="*/ f310 f176 1"/>
                <a:gd name="f371" fmla="*/ f311 f177 1"/>
                <a:gd name="f372" fmla="*/ f312 f176 1"/>
                <a:gd name="f373" fmla="*/ f313 f177 1"/>
                <a:gd name="f374" fmla="*/ f314 f176 1"/>
                <a:gd name="f375" fmla="*/ f315 f177 1"/>
                <a:gd name="f376" fmla="*/ f316 f176 1"/>
                <a:gd name="f377" fmla="*/ f317 f177 1"/>
                <a:gd name="f378" fmla="*/ f318 f176 1"/>
                <a:gd name="f379" fmla="*/ f319 f177 1"/>
                <a:gd name="f380" fmla="*/ f320 f176 1"/>
                <a:gd name="f381" fmla="*/ f321 f177 1"/>
                <a:gd name="f382" fmla="*/ f322 f176 1"/>
                <a:gd name="f383" fmla="*/ f323 f177 1"/>
                <a:gd name="f384" fmla="*/ f324 f176 1"/>
                <a:gd name="f385" fmla="*/ f325 f177 1"/>
                <a:gd name="f386" fmla="*/ f326 f176 1"/>
                <a:gd name="f387" fmla="*/ f327 f177 1"/>
                <a:gd name="f388" fmla="*/ f328 f176 1"/>
                <a:gd name="f389" fmla="*/ f329 f177 1"/>
                <a:gd name="f390" fmla="*/ f330 f176 1"/>
                <a:gd name="f391" fmla="*/ f331 f177 1"/>
                <a:gd name="f392" fmla="*/ f332 f176 1"/>
                <a:gd name="f393" fmla="*/ f333 f177 1"/>
                <a:gd name="f394" fmla="*/ f334 f176 1"/>
                <a:gd name="f395" fmla="*/ f335 f177 1"/>
                <a:gd name="f396" fmla="*/ f336 f176 1"/>
                <a:gd name="f397" fmla="*/ f337 f177 1"/>
                <a:gd name="f398" fmla="*/ f338 f176 1"/>
                <a:gd name="f399" fmla="*/ f339 f177 1"/>
                <a:gd name="f400" fmla="*/ f340 f176 1"/>
                <a:gd name="f401" fmla="*/ f341 f177 1"/>
                <a:gd name="f402" fmla="*/ f342 f176 1"/>
                <a:gd name="f403" fmla="*/ f343 f177 1"/>
                <a:gd name="f404" fmla="*/ f344 f176 1"/>
                <a:gd name="f405" fmla="*/ f345 f177 1"/>
                <a:gd name="f406" fmla="*/ f346 f176 1"/>
                <a:gd name="f407" fmla="*/ f347 f177 1"/>
                <a:gd name="f408" fmla="*/ f348 f176 1"/>
                <a:gd name="f409" fmla="*/ f349 f177 1"/>
                <a:gd name="f410" fmla="*/ f350 f176 1"/>
                <a:gd name="f411" fmla="*/ f351 f177 1"/>
                <a:gd name="f412" fmla="*/ f352 f176 1"/>
                <a:gd name="f413" fmla="*/ f353 f177 1"/>
                <a:gd name="f414" fmla="*/ f354 f176 1"/>
                <a:gd name="f415" fmla="*/ f355 f177 1"/>
                <a:gd name="f416" fmla="*/ f356 f176 1"/>
                <a:gd name="f417" fmla="*/ f357 f177 1"/>
                <a:gd name="f418" fmla="*/ f358 f176 1"/>
                <a:gd name="f419" fmla="*/ f359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364" y="f365"/>
                </a:cxn>
                <a:cxn ang="f243">
                  <a:pos x="f366" y="f367"/>
                </a:cxn>
                <a:cxn ang="f243">
                  <a:pos x="f368" y="f369"/>
                </a:cxn>
                <a:cxn ang="f243">
                  <a:pos x="f370" y="f371"/>
                </a:cxn>
                <a:cxn ang="f243">
                  <a:pos x="f372" y="f373"/>
                </a:cxn>
                <a:cxn ang="f243">
                  <a:pos x="f374" y="f375"/>
                </a:cxn>
                <a:cxn ang="f243">
                  <a:pos x="f376" y="f377"/>
                </a:cxn>
                <a:cxn ang="f243">
                  <a:pos x="f378" y="f379"/>
                </a:cxn>
                <a:cxn ang="f243">
                  <a:pos x="f380" y="f381"/>
                </a:cxn>
                <a:cxn ang="f243">
                  <a:pos x="f382" y="f383"/>
                </a:cxn>
                <a:cxn ang="f243">
                  <a:pos x="f384" y="f385"/>
                </a:cxn>
                <a:cxn ang="f243">
                  <a:pos x="f386" y="f387"/>
                </a:cxn>
                <a:cxn ang="f243">
                  <a:pos x="f388" y="f389"/>
                </a:cxn>
                <a:cxn ang="f243">
                  <a:pos x="f390" y="f391"/>
                </a:cxn>
                <a:cxn ang="f243">
                  <a:pos x="f392" y="f393"/>
                </a:cxn>
                <a:cxn ang="f243">
                  <a:pos x="f394" y="f395"/>
                </a:cxn>
                <a:cxn ang="f243">
                  <a:pos x="f396" y="f397"/>
                </a:cxn>
                <a:cxn ang="f243">
                  <a:pos x="f398" y="f399"/>
                </a:cxn>
                <a:cxn ang="f243">
                  <a:pos x="f400" y="f401"/>
                </a:cxn>
                <a:cxn ang="f243">
                  <a:pos x="f402" y="f403"/>
                </a:cxn>
                <a:cxn ang="f243">
                  <a:pos x="f404" y="f405"/>
                </a:cxn>
                <a:cxn ang="f243">
                  <a:pos x="f406" y="f407"/>
                </a:cxn>
                <a:cxn ang="f243">
                  <a:pos x="f408" y="f409"/>
                </a:cxn>
                <a:cxn ang="f243">
                  <a:pos x="f410" y="f411"/>
                </a:cxn>
                <a:cxn ang="f243">
                  <a:pos x="f412" y="f413"/>
                </a:cxn>
                <a:cxn ang="f243">
                  <a:pos x="f414" y="f415"/>
                </a:cxn>
                <a:cxn ang="f243">
                  <a:pos x="f416" y="f417"/>
                </a:cxn>
                <a:cxn ang="f243">
                  <a:pos x="f418" y="f419"/>
                </a:cxn>
                <a:cxn ang="f243">
                  <a:pos x="f364" y="f365"/>
                </a:cxn>
              </a:cxnLst>
              <a:rect l="f360" t="f363" r="f361" b="f362"/>
              <a:pathLst>
                <a:path w="174802" h="108015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5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orma libre: forma 41">
              <a:extLst>
                <a:ext uri="{FF2B5EF4-FFF2-40B4-BE49-F238E27FC236}">
                  <a16:creationId xmlns:a16="http://schemas.microsoft.com/office/drawing/2014/main" id="{52E85083-6104-91C8-46E4-41BEC610EF48}"/>
                </a:ext>
              </a:extLst>
            </p:cNvPr>
            <p:cNvSpPr/>
            <p:nvPr/>
          </p:nvSpPr>
          <p:spPr>
            <a:xfrm>
              <a:off x="222043" y="4697455"/>
              <a:ext cx="123261" cy="2177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258"/>
                <a:gd name="f7" fmla="val 217789"/>
                <a:gd name="f8" fmla="val 68291"/>
                <a:gd name="f9" fmla="val 57859"/>
                <a:gd name="f10" fmla="val 12600"/>
                <a:gd name="f11" fmla="val 48169"/>
                <a:gd name="f12" fmla="val 23976"/>
                <a:gd name="f13" fmla="val 38846"/>
                <a:gd name="f14" fmla="val 35640"/>
                <a:gd name="f15" fmla="val 28911"/>
                <a:gd name="f16" fmla="val 48074"/>
                <a:gd name="f17" fmla="val 20785"/>
                <a:gd name="f18" fmla="val 61652"/>
                <a:gd name="f19" fmla="val 15840"/>
                <a:gd name="f20" fmla="val 76864"/>
                <a:gd name="f21" fmla="val 10536"/>
                <a:gd name="f22" fmla="val 93177"/>
                <a:gd name="f23" fmla="val 10047"/>
                <a:gd name="f24" fmla="val 109673"/>
                <a:gd name="f25" fmla="val 14538"/>
                <a:gd name="f26" fmla="val 126327"/>
                <a:gd name="f27" fmla="val 18950"/>
                <a:gd name="f28" fmla="val 142710"/>
                <a:gd name="f29" fmla="val 26063"/>
                <a:gd name="f30" fmla="val 157721"/>
                <a:gd name="f31" fmla="val 36504"/>
                <a:gd name="f32" fmla="val 171116"/>
                <a:gd name="f33" fmla="val 46133"/>
                <a:gd name="f34" fmla="val 183462"/>
                <a:gd name="f35" fmla="val 58680"/>
                <a:gd name="f36" fmla="val 192129"/>
                <a:gd name="f37" fmla="val 72948"/>
                <a:gd name="f38" fmla="val 197957"/>
                <a:gd name="f39" fmla="val 89349"/>
                <a:gd name="f40" fmla="val 204659"/>
                <a:gd name="f41" fmla="val 106142"/>
                <a:gd name="f42" fmla="val 210382"/>
                <a:gd name="f43" fmla="val 123259"/>
                <a:gd name="f44" fmla="val 216708"/>
                <a:gd name="f45" fmla="val 120856"/>
                <a:gd name="f46" fmla="val 217110"/>
                <a:gd name="f47" fmla="val 118672"/>
                <a:gd name="f48" fmla="val 217765"/>
                <a:gd name="f49" fmla="val 116487"/>
                <a:gd name="f50" fmla="val 217783"/>
                <a:gd name="f51" fmla="val 91664"/>
                <a:gd name="f52" fmla="val 217992"/>
                <a:gd name="f53" fmla="val 68099"/>
                <a:gd name="f54" fmla="val 213335"/>
                <a:gd name="f55" fmla="val 47269"/>
                <a:gd name="f56" fmla="val 198953"/>
                <a:gd name="f57" fmla="val 34075"/>
                <a:gd name="f58" fmla="val 189840"/>
                <a:gd name="f59" fmla="val 24831"/>
                <a:gd name="f60" fmla="val 177345"/>
                <a:gd name="f61" fmla="val 17491"/>
                <a:gd name="f62" fmla="val 163287"/>
                <a:gd name="f63" fmla="val 11122"/>
                <a:gd name="f64" fmla="val 151098"/>
                <a:gd name="f65" fmla="val 6517"/>
                <a:gd name="f66" fmla="val 138228"/>
                <a:gd name="f67" fmla="val 3398"/>
                <a:gd name="f68" fmla="val 124894"/>
                <a:gd name="f69" fmla="val -552"/>
                <a:gd name="f70" fmla="val 108013"/>
                <a:gd name="f71" fmla="val -1120"/>
                <a:gd name="f72" fmla="val 90914"/>
                <a:gd name="f73" fmla="val 2017"/>
                <a:gd name="f74" fmla="val 73788"/>
                <a:gd name="f75" fmla="val 4656"/>
                <a:gd name="f76" fmla="val 59406"/>
                <a:gd name="f77" fmla="val 9732"/>
                <a:gd name="f78" fmla="val 45959"/>
                <a:gd name="f79" fmla="val 17456"/>
                <a:gd name="f80" fmla="val 33500"/>
                <a:gd name="f81" fmla="val 26412"/>
                <a:gd name="f82" fmla="val 19065"/>
                <a:gd name="f83" fmla="val 39309"/>
                <a:gd name="f84" fmla="val 9795"/>
                <a:gd name="f85" fmla="val 55159"/>
                <a:gd name="f86" fmla="val 4308"/>
                <a:gd name="f87" fmla="val 59187"/>
                <a:gd name="f88" fmla="val 2918"/>
                <a:gd name="f89" fmla="val 63250"/>
                <a:gd name="f90" fmla="val 1651"/>
                <a:gd name="f91" fmla="+- 0 0 -90"/>
                <a:gd name="f92" fmla="*/ f3 1 123258"/>
                <a:gd name="f93" fmla="*/ f4 1 217789"/>
                <a:gd name="f94" fmla="val f5"/>
                <a:gd name="f95" fmla="val f6"/>
                <a:gd name="f96" fmla="val f7"/>
                <a:gd name="f97" fmla="*/ f91 f0 1"/>
                <a:gd name="f98" fmla="+- f96 0 f94"/>
                <a:gd name="f99" fmla="+- f95 0 f94"/>
                <a:gd name="f100" fmla="*/ f97 1 f2"/>
                <a:gd name="f101" fmla="*/ f99 1 123258"/>
                <a:gd name="f102" fmla="*/ f98 1 217789"/>
                <a:gd name="f103" fmla="*/ 68291 f99 1"/>
                <a:gd name="f104" fmla="*/ 0 f98 1"/>
                <a:gd name="f105" fmla="*/ 38846 f99 1"/>
                <a:gd name="f106" fmla="*/ 35640 f98 1"/>
                <a:gd name="f107" fmla="*/ 15840 f99 1"/>
                <a:gd name="f108" fmla="*/ 76864 f98 1"/>
                <a:gd name="f109" fmla="*/ 14538 f99 1"/>
                <a:gd name="f110" fmla="*/ 126327 f98 1"/>
                <a:gd name="f111" fmla="*/ 36504 f99 1"/>
                <a:gd name="f112" fmla="*/ 171116 f98 1"/>
                <a:gd name="f113" fmla="*/ 72948 f99 1"/>
                <a:gd name="f114" fmla="*/ 197957 f98 1"/>
                <a:gd name="f115" fmla="*/ 123259 f99 1"/>
                <a:gd name="f116" fmla="*/ 216708 f98 1"/>
                <a:gd name="f117" fmla="*/ 116487 f99 1"/>
                <a:gd name="f118" fmla="*/ 217783 f98 1"/>
                <a:gd name="f119" fmla="*/ 47269 f99 1"/>
                <a:gd name="f120" fmla="*/ 198953 f98 1"/>
                <a:gd name="f121" fmla="*/ 17491 f99 1"/>
                <a:gd name="f122" fmla="*/ 163287 f98 1"/>
                <a:gd name="f123" fmla="*/ 3398 f99 1"/>
                <a:gd name="f124" fmla="*/ 124894 f98 1"/>
                <a:gd name="f125" fmla="*/ 2017 f99 1"/>
                <a:gd name="f126" fmla="*/ 73788 f98 1"/>
                <a:gd name="f127" fmla="*/ 17456 f99 1"/>
                <a:gd name="f128" fmla="*/ 33500 f98 1"/>
                <a:gd name="f129" fmla="*/ 55159 f99 1"/>
                <a:gd name="f130" fmla="*/ 4308 f98 1"/>
                <a:gd name="f131" fmla="+- f100 0 f1"/>
                <a:gd name="f132" fmla="*/ f103 1 123258"/>
                <a:gd name="f133" fmla="*/ f104 1 217789"/>
                <a:gd name="f134" fmla="*/ f105 1 123258"/>
                <a:gd name="f135" fmla="*/ f106 1 217789"/>
                <a:gd name="f136" fmla="*/ f107 1 123258"/>
                <a:gd name="f137" fmla="*/ f108 1 217789"/>
                <a:gd name="f138" fmla="*/ f109 1 123258"/>
                <a:gd name="f139" fmla="*/ f110 1 217789"/>
                <a:gd name="f140" fmla="*/ f111 1 123258"/>
                <a:gd name="f141" fmla="*/ f112 1 217789"/>
                <a:gd name="f142" fmla="*/ f113 1 123258"/>
                <a:gd name="f143" fmla="*/ f114 1 217789"/>
                <a:gd name="f144" fmla="*/ f115 1 123258"/>
                <a:gd name="f145" fmla="*/ f116 1 217789"/>
                <a:gd name="f146" fmla="*/ f117 1 123258"/>
                <a:gd name="f147" fmla="*/ f118 1 217789"/>
                <a:gd name="f148" fmla="*/ f119 1 123258"/>
                <a:gd name="f149" fmla="*/ f120 1 217789"/>
                <a:gd name="f150" fmla="*/ f121 1 123258"/>
                <a:gd name="f151" fmla="*/ f122 1 217789"/>
                <a:gd name="f152" fmla="*/ f123 1 123258"/>
                <a:gd name="f153" fmla="*/ f124 1 217789"/>
                <a:gd name="f154" fmla="*/ f125 1 123258"/>
                <a:gd name="f155" fmla="*/ f126 1 217789"/>
                <a:gd name="f156" fmla="*/ f127 1 123258"/>
                <a:gd name="f157" fmla="*/ f128 1 217789"/>
                <a:gd name="f158" fmla="*/ f129 1 123258"/>
                <a:gd name="f159" fmla="*/ f130 1 217789"/>
                <a:gd name="f160" fmla="*/ f94 1 f101"/>
                <a:gd name="f161" fmla="*/ f95 1 f101"/>
                <a:gd name="f162" fmla="*/ f94 1 f102"/>
                <a:gd name="f163" fmla="*/ f96 1 f102"/>
                <a:gd name="f164" fmla="*/ f132 1 f101"/>
                <a:gd name="f165" fmla="*/ f133 1 f102"/>
                <a:gd name="f166" fmla="*/ f134 1 f101"/>
                <a:gd name="f167" fmla="*/ f135 1 f102"/>
                <a:gd name="f168" fmla="*/ f136 1 f101"/>
                <a:gd name="f169" fmla="*/ f137 1 f102"/>
                <a:gd name="f170" fmla="*/ f138 1 f101"/>
                <a:gd name="f171" fmla="*/ f139 1 f102"/>
                <a:gd name="f172" fmla="*/ f140 1 f101"/>
                <a:gd name="f173" fmla="*/ f141 1 f102"/>
                <a:gd name="f174" fmla="*/ f142 1 f101"/>
                <a:gd name="f175" fmla="*/ f143 1 f102"/>
                <a:gd name="f176" fmla="*/ f144 1 f101"/>
                <a:gd name="f177" fmla="*/ f145 1 f102"/>
                <a:gd name="f178" fmla="*/ f146 1 f101"/>
                <a:gd name="f179" fmla="*/ f147 1 f102"/>
                <a:gd name="f180" fmla="*/ f148 1 f101"/>
                <a:gd name="f181" fmla="*/ f149 1 f102"/>
                <a:gd name="f182" fmla="*/ f150 1 f101"/>
                <a:gd name="f183" fmla="*/ f151 1 f102"/>
                <a:gd name="f184" fmla="*/ f152 1 f101"/>
                <a:gd name="f185" fmla="*/ f153 1 f102"/>
                <a:gd name="f186" fmla="*/ f154 1 f101"/>
                <a:gd name="f187" fmla="*/ f155 1 f102"/>
                <a:gd name="f188" fmla="*/ f156 1 f101"/>
                <a:gd name="f189" fmla="*/ f157 1 f102"/>
                <a:gd name="f190" fmla="*/ f158 1 f101"/>
                <a:gd name="f191" fmla="*/ f159 1 f102"/>
                <a:gd name="f192" fmla="*/ f160 f92 1"/>
                <a:gd name="f193" fmla="*/ f161 f92 1"/>
                <a:gd name="f194" fmla="*/ f163 f93 1"/>
                <a:gd name="f195" fmla="*/ f162 f93 1"/>
                <a:gd name="f196" fmla="*/ f164 f92 1"/>
                <a:gd name="f197" fmla="*/ f165 f93 1"/>
                <a:gd name="f198" fmla="*/ f166 f92 1"/>
                <a:gd name="f199" fmla="*/ f167 f93 1"/>
                <a:gd name="f200" fmla="*/ f168 f92 1"/>
                <a:gd name="f201" fmla="*/ f169 f93 1"/>
                <a:gd name="f202" fmla="*/ f170 f92 1"/>
                <a:gd name="f203" fmla="*/ f171 f93 1"/>
                <a:gd name="f204" fmla="*/ f172 f92 1"/>
                <a:gd name="f205" fmla="*/ f173 f93 1"/>
                <a:gd name="f206" fmla="*/ f174 f92 1"/>
                <a:gd name="f207" fmla="*/ f175 f93 1"/>
                <a:gd name="f208" fmla="*/ f176 f92 1"/>
                <a:gd name="f209" fmla="*/ f177 f93 1"/>
                <a:gd name="f210" fmla="*/ f178 f92 1"/>
                <a:gd name="f211" fmla="*/ f179 f93 1"/>
                <a:gd name="f212" fmla="*/ f180 f92 1"/>
                <a:gd name="f213" fmla="*/ f181 f93 1"/>
                <a:gd name="f214" fmla="*/ f182 f92 1"/>
                <a:gd name="f215" fmla="*/ f183 f93 1"/>
                <a:gd name="f216" fmla="*/ f184 f92 1"/>
                <a:gd name="f217" fmla="*/ f185 f93 1"/>
                <a:gd name="f218" fmla="*/ f186 f92 1"/>
                <a:gd name="f219" fmla="*/ f187 f93 1"/>
                <a:gd name="f220" fmla="*/ f188 f92 1"/>
                <a:gd name="f221" fmla="*/ f189 f93 1"/>
                <a:gd name="f222" fmla="*/ f190 f92 1"/>
                <a:gd name="f223" fmla="*/ f191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31">
                  <a:pos x="f196" y="f197"/>
                </a:cxn>
                <a:cxn ang="f131">
                  <a:pos x="f198" y="f199"/>
                </a:cxn>
                <a:cxn ang="f131">
                  <a:pos x="f200" y="f201"/>
                </a:cxn>
                <a:cxn ang="f131">
                  <a:pos x="f202" y="f203"/>
                </a:cxn>
                <a:cxn ang="f131">
                  <a:pos x="f204" y="f205"/>
                </a:cxn>
                <a:cxn ang="f131">
                  <a:pos x="f206" y="f207"/>
                </a:cxn>
                <a:cxn ang="f131">
                  <a:pos x="f208" y="f209"/>
                </a:cxn>
                <a:cxn ang="f131">
                  <a:pos x="f210" y="f211"/>
                </a:cxn>
                <a:cxn ang="f131">
                  <a:pos x="f212" y="f213"/>
                </a:cxn>
                <a:cxn ang="f131">
                  <a:pos x="f214" y="f215"/>
                </a:cxn>
                <a:cxn ang="f131">
                  <a:pos x="f216" y="f217"/>
                </a:cxn>
                <a:cxn ang="f131">
                  <a:pos x="f218" y="f219"/>
                </a:cxn>
                <a:cxn ang="f131">
                  <a:pos x="f220" y="f221"/>
                </a:cxn>
                <a:cxn ang="f131">
                  <a:pos x="f222" y="f223"/>
                </a:cxn>
                <a:cxn ang="f131">
                  <a:pos x="f196" y="f197"/>
                </a:cxn>
              </a:cxnLst>
              <a:rect l="f192" t="f195" r="f193" b="f194"/>
              <a:pathLst>
                <a:path w="123258" h="217789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orma libre: forma 42">
              <a:extLst>
                <a:ext uri="{FF2B5EF4-FFF2-40B4-BE49-F238E27FC236}">
                  <a16:creationId xmlns:a16="http://schemas.microsoft.com/office/drawing/2014/main" id="{443327A1-D3F0-F3ED-6944-E4F969B9629D}"/>
                </a:ext>
              </a:extLst>
            </p:cNvPr>
            <p:cNvSpPr/>
            <p:nvPr/>
          </p:nvSpPr>
          <p:spPr>
            <a:xfrm>
              <a:off x="342954" y="4648370"/>
              <a:ext cx="100273" cy="1647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0271"/>
                <a:gd name="f7" fmla="val 164782"/>
                <a:gd name="f8" fmla="val 2220"/>
                <a:gd name="f9" fmla="val 89673"/>
                <a:gd name="f10" fmla="val 20394"/>
                <a:gd name="f11" fmla="val 79275"/>
                <a:gd name="f12" fmla="val 38228"/>
                <a:gd name="f13" fmla="val 69236"/>
                <a:gd name="f14" fmla="val 55432"/>
                <a:gd name="f15" fmla="val 72032"/>
                <a:gd name="f16" fmla="val 59250"/>
                <a:gd name="f17" fmla="val 74522"/>
                <a:gd name="f18" fmla="val 62666"/>
                <a:gd name="f19" fmla="val 77021"/>
                <a:gd name="f20" fmla="val 66083"/>
                <a:gd name="f21" fmla="val 76505"/>
                <a:gd name="f22" fmla="val 66467"/>
                <a:gd name="f23" fmla="val 75981"/>
                <a:gd name="f24" fmla="val 66852"/>
                <a:gd name="f25" fmla="val 75466"/>
                <a:gd name="f26" fmla="val 67236"/>
                <a:gd name="f27" fmla="val 73150"/>
                <a:gd name="f28" fmla="val 64091"/>
                <a:gd name="f29" fmla="val 70826"/>
                <a:gd name="f30" fmla="val 60954"/>
                <a:gd name="f31" fmla="val 68511"/>
                <a:gd name="f32" fmla="val 57808"/>
                <a:gd name="f33" fmla="val 68082"/>
                <a:gd name="f34" fmla="val 57992"/>
                <a:gd name="f35" fmla="val 67646"/>
                <a:gd name="f36" fmla="val 58184"/>
                <a:gd name="f37" fmla="val 67217"/>
                <a:gd name="f38" fmla="val 58368"/>
                <a:gd name="f39" fmla="val 65950"/>
                <a:gd name="f40" fmla="val 62885"/>
                <a:gd name="f41" fmla="val 71901"/>
                <a:gd name="f42" fmla="val 65139"/>
                <a:gd name="f43" fmla="val 71918"/>
                <a:gd name="f44" fmla="val 70679"/>
                <a:gd name="f45" fmla="val 69393"/>
                <a:gd name="f46" fmla="val 67481"/>
                <a:gd name="f47" fmla="val 67593"/>
                <a:gd name="f48" fmla="val 65200"/>
                <a:gd name="f49" fmla="val 65793"/>
                <a:gd name="f50" fmla="val 62920"/>
                <a:gd name="f51" fmla="val 65549"/>
                <a:gd name="f52" fmla="val 63025"/>
                <a:gd name="f53" fmla="val 65304"/>
                <a:gd name="f54" fmla="val 63130"/>
                <a:gd name="f55" fmla="val 65059"/>
                <a:gd name="f56" fmla="val 63234"/>
                <a:gd name="f57" fmla="val 65854"/>
                <a:gd name="f58" fmla="val 66380"/>
                <a:gd name="f59" fmla="val 66641"/>
                <a:gd name="f60" fmla="val 69534"/>
                <a:gd name="f61" fmla="val 67436"/>
                <a:gd name="f62" fmla="val 72680"/>
                <a:gd name="f63" fmla="val 67139"/>
                <a:gd name="f64" fmla="val 72916"/>
                <a:gd name="f65" fmla="val 66833"/>
                <a:gd name="f66" fmla="val 73151"/>
                <a:gd name="f67" fmla="val 66536"/>
                <a:gd name="f68" fmla="val 73387"/>
                <a:gd name="f69" fmla="val 64640"/>
                <a:gd name="f70" fmla="val 72173"/>
                <a:gd name="f71" fmla="val 62744"/>
                <a:gd name="f72" fmla="val 70958"/>
                <a:gd name="f73" fmla="val 60857"/>
                <a:gd name="f74" fmla="val 69753"/>
                <a:gd name="f75" fmla="val 60594"/>
                <a:gd name="f76" fmla="val 69884"/>
                <a:gd name="f77" fmla="val 60324"/>
                <a:gd name="f78" fmla="val 70023"/>
                <a:gd name="f79" fmla="val 60061"/>
                <a:gd name="f80" fmla="val 70154"/>
                <a:gd name="f81" fmla="val 60787"/>
                <a:gd name="f82" fmla="val 72077"/>
                <a:gd name="f83" fmla="val 61521"/>
                <a:gd name="f84" fmla="val 73999"/>
                <a:gd name="f85" fmla="val 62246"/>
                <a:gd name="f86" fmla="val 75921"/>
                <a:gd name="f87" fmla="val 61992"/>
                <a:gd name="f88" fmla="val 76122"/>
                <a:gd name="f89" fmla="val 61748"/>
                <a:gd name="f90" fmla="val 76332"/>
                <a:gd name="f91" fmla="val 61494"/>
                <a:gd name="f92" fmla="val 76533"/>
                <a:gd name="f93" fmla="val 60498"/>
                <a:gd name="f94" fmla="val 75484"/>
                <a:gd name="f95" fmla="val 59511"/>
                <a:gd name="f96" fmla="val 74445"/>
                <a:gd name="f97" fmla="val 58139"/>
                <a:gd name="f98" fmla="val 73003"/>
                <a:gd name="f99" fmla="val 53500"/>
                <a:gd name="f100" fmla="val 79512"/>
                <a:gd name="f101" fmla="val 48502"/>
                <a:gd name="f102" fmla="val 85690"/>
                <a:gd name="f103" fmla="val 44465"/>
                <a:gd name="f104" fmla="val 92444"/>
                <a:gd name="f105" fmla="val 40690"/>
                <a:gd name="f106" fmla="val 98761"/>
                <a:gd name="f107" fmla="val 37816"/>
                <a:gd name="f108" fmla="val 105646"/>
                <a:gd name="f109" fmla="val 34819"/>
                <a:gd name="f110" fmla="val 112400"/>
                <a:gd name="f111" fmla="val 33875"/>
                <a:gd name="f112" fmla="val 114524"/>
                <a:gd name="f113" fmla="val 33176"/>
                <a:gd name="f114" fmla="val 117023"/>
                <a:gd name="f115" fmla="val 35911"/>
                <a:gd name="f116" fmla="val 118954"/>
                <a:gd name="f117" fmla="val 38864"/>
                <a:gd name="f118" fmla="val 121033"/>
                <a:gd name="f119" fmla="val 40332"/>
                <a:gd name="f120" fmla="val 118892"/>
                <a:gd name="f121" fmla="val 42123"/>
                <a:gd name="f122" fmla="val 117258"/>
                <a:gd name="f123" fmla="val 44054"/>
                <a:gd name="f124" fmla="val 115493"/>
                <a:gd name="f125" fmla="val 46046"/>
                <a:gd name="f126" fmla="val 113798"/>
                <a:gd name="f127" fmla="val 48423"/>
                <a:gd name="f128" fmla="val 111710"/>
                <a:gd name="f129" fmla="val 54050"/>
                <a:gd name="f130" fmla="val 126730"/>
                <a:gd name="f131" fmla="val 55326"/>
                <a:gd name="f132" fmla="val 140815"/>
                <a:gd name="f133" fmla="val 46780"/>
                <a:gd name="f134" fmla="val 154472"/>
                <a:gd name="f135" fmla="val 40481"/>
                <a:gd name="f136" fmla="val 164537"/>
                <a:gd name="f137" fmla="val 28895"/>
                <a:gd name="f138" fmla="val 166660"/>
                <a:gd name="f139" fmla="val 18820"/>
                <a:gd name="f140" fmla="val 163305"/>
                <a:gd name="f141" fmla="val 11341"/>
                <a:gd name="f142" fmla="val 160815"/>
                <a:gd name="f143" fmla="val 4998"/>
                <a:gd name="f144" fmla="val 156507"/>
                <a:gd name="f145" fmla="val 1441"/>
                <a:gd name="f146" fmla="val 148949"/>
                <a:gd name="f147" fmla="val -1416"/>
                <a:gd name="f148" fmla="val 142886"/>
                <a:gd name="f149" fmla="val 340"/>
                <a:gd name="f150" fmla="val 137084"/>
                <a:gd name="f151" fmla="val 3521"/>
                <a:gd name="f152" fmla="val 132261"/>
                <a:gd name="f153" fmla="val 10266"/>
                <a:gd name="f154" fmla="val 122029"/>
                <a:gd name="f155" fmla="val 17597"/>
                <a:gd name="f156" fmla="val 112147"/>
                <a:gd name="f157" fmla="val 25155"/>
                <a:gd name="f158" fmla="val 102483"/>
                <a:gd name="f159" fmla="val 33727"/>
                <a:gd name="f160" fmla="val 91518"/>
                <a:gd name="f161" fmla="val 42761"/>
                <a:gd name="f162" fmla="val 80910"/>
                <a:gd name="f163" fmla="val 51717"/>
                <a:gd name="f164" fmla="val 70259"/>
                <a:gd name="f165" fmla="val 53631"/>
                <a:gd name="f166" fmla="val 67988"/>
                <a:gd name="f167" fmla="val 55396"/>
                <a:gd name="f168" fmla="val 66057"/>
                <a:gd name="f169" fmla="val 51944"/>
                <a:gd name="f170" fmla="val 63147"/>
                <a:gd name="f171" fmla="val 52259"/>
                <a:gd name="f172" fmla="val 62850"/>
                <a:gd name="f173" fmla="val 52573"/>
                <a:gd name="f174" fmla="val 62544"/>
                <a:gd name="f175" fmla="val 52888"/>
                <a:gd name="f176" fmla="val 62247"/>
                <a:gd name="f177" fmla="val 54574"/>
                <a:gd name="f178" fmla="val 62457"/>
                <a:gd name="f179" fmla="val 56261"/>
                <a:gd name="f180" fmla="val 58270"/>
                <a:gd name="f181" fmla="val 62911"/>
                <a:gd name="f182" fmla="val 61014"/>
                <a:gd name="f183" fmla="val 58490"/>
                <a:gd name="f184" fmla="val 64474"/>
                <a:gd name="f185" fmla="val 53999"/>
                <a:gd name="f186" fmla="val 63679"/>
                <a:gd name="f187" fmla="val 48014"/>
                <a:gd name="f188" fmla="val 62132"/>
                <a:gd name="f189" fmla="val 36367"/>
                <a:gd name="f190" fmla="val 67541"/>
                <a:gd name="f191" fmla="val 27367"/>
                <a:gd name="f192" fmla="val 74312"/>
                <a:gd name="f193" fmla="val 18725"/>
                <a:gd name="f194" fmla="val 77475"/>
                <a:gd name="f195" fmla="val 14689"/>
                <a:gd name="f196" fmla="val 80324"/>
                <a:gd name="f197" fmla="val 10364"/>
                <a:gd name="f198" fmla="val 82927"/>
                <a:gd name="f199" fmla="val 5942"/>
                <a:gd name="f200" fmla="val 86615"/>
                <a:gd name="f201" fmla="val -314"/>
                <a:gd name="f202" fmla="val 87174"/>
                <a:gd name="f203" fmla="val -759"/>
                <a:gd name="f204" fmla="val 94251"/>
                <a:gd name="f205" fmla="val 682"/>
                <a:gd name="f206" fmla="val 96121"/>
                <a:gd name="f207" fmla="val 1067"/>
                <a:gd name="f208" fmla="val 97956"/>
                <a:gd name="f209" fmla="val 1626"/>
                <a:gd name="f210" fmla="+- 0 0 -90"/>
                <a:gd name="f211" fmla="*/ f3 1 100271"/>
                <a:gd name="f212" fmla="*/ f4 1 164782"/>
                <a:gd name="f213" fmla="val f5"/>
                <a:gd name="f214" fmla="val f6"/>
                <a:gd name="f215" fmla="val f7"/>
                <a:gd name="f216" fmla="*/ f210 f0 1"/>
                <a:gd name="f217" fmla="+- f215 0 f213"/>
                <a:gd name="f218" fmla="+- f214 0 f213"/>
                <a:gd name="f219" fmla="*/ f216 1 f2"/>
                <a:gd name="f220" fmla="*/ f218 1 100271"/>
                <a:gd name="f221" fmla="*/ f217 1 164782"/>
                <a:gd name="f222" fmla="*/ 100271 f218 1"/>
                <a:gd name="f223" fmla="*/ 2220 f217 1"/>
                <a:gd name="f224" fmla="*/ 69236 f218 1"/>
                <a:gd name="f225" fmla="*/ 55432 f217 1"/>
                <a:gd name="f226" fmla="*/ 77021 f218 1"/>
                <a:gd name="f227" fmla="*/ 66083 f217 1"/>
                <a:gd name="f228" fmla="*/ 75466 f218 1"/>
                <a:gd name="f229" fmla="*/ 67236 f217 1"/>
                <a:gd name="f230" fmla="*/ 68511 f218 1"/>
                <a:gd name="f231" fmla="*/ 57808 f217 1"/>
                <a:gd name="f232" fmla="*/ 67217 f218 1"/>
                <a:gd name="f233" fmla="*/ 58368 f217 1"/>
                <a:gd name="f234" fmla="*/ 71918 f218 1"/>
                <a:gd name="f235" fmla="*/ 70679 f217 1"/>
                <a:gd name="f236" fmla="*/ 65793 f218 1"/>
                <a:gd name="f237" fmla="*/ 62920 f217 1"/>
                <a:gd name="f238" fmla="*/ 65059 f218 1"/>
                <a:gd name="f239" fmla="*/ 63234 f217 1"/>
                <a:gd name="f240" fmla="*/ 67436 f218 1"/>
                <a:gd name="f241" fmla="*/ 72680 f217 1"/>
                <a:gd name="f242" fmla="*/ 66536 f218 1"/>
                <a:gd name="f243" fmla="*/ 73387 f217 1"/>
                <a:gd name="f244" fmla="*/ 60857 f218 1"/>
                <a:gd name="f245" fmla="*/ 69753 f217 1"/>
                <a:gd name="f246" fmla="*/ 60061 f218 1"/>
                <a:gd name="f247" fmla="*/ 70154 f217 1"/>
                <a:gd name="f248" fmla="*/ 62246 f218 1"/>
                <a:gd name="f249" fmla="*/ 75921 f217 1"/>
                <a:gd name="f250" fmla="*/ 61494 f218 1"/>
                <a:gd name="f251" fmla="*/ 76533 f217 1"/>
                <a:gd name="f252" fmla="*/ 58139 f218 1"/>
                <a:gd name="f253" fmla="*/ 73003 f217 1"/>
                <a:gd name="f254" fmla="*/ 44465 f218 1"/>
                <a:gd name="f255" fmla="*/ 92444 f217 1"/>
                <a:gd name="f256" fmla="*/ 34819 f218 1"/>
                <a:gd name="f257" fmla="*/ 112400 f217 1"/>
                <a:gd name="f258" fmla="*/ 35911 f218 1"/>
                <a:gd name="f259" fmla="*/ 118954 f217 1"/>
                <a:gd name="f260" fmla="*/ 42123 f218 1"/>
                <a:gd name="f261" fmla="*/ 117258 f217 1"/>
                <a:gd name="f262" fmla="*/ 48423 f218 1"/>
                <a:gd name="f263" fmla="*/ 111710 f217 1"/>
                <a:gd name="f264" fmla="*/ 46780 f218 1"/>
                <a:gd name="f265" fmla="*/ 154472 f217 1"/>
                <a:gd name="f266" fmla="*/ 18820 f218 1"/>
                <a:gd name="f267" fmla="*/ 163305 f217 1"/>
                <a:gd name="f268" fmla="*/ 1441 f218 1"/>
                <a:gd name="f269" fmla="*/ 148949 f217 1"/>
                <a:gd name="f270" fmla="*/ 3521 f218 1"/>
                <a:gd name="f271" fmla="*/ 132261 f217 1"/>
                <a:gd name="f272" fmla="*/ 25155 f218 1"/>
                <a:gd name="f273" fmla="*/ 102483 f217 1"/>
                <a:gd name="f274" fmla="*/ 51717 f218 1"/>
                <a:gd name="f275" fmla="*/ 70259 f217 1"/>
                <a:gd name="f276" fmla="*/ 51944 f218 1"/>
                <a:gd name="f277" fmla="*/ 63147 f217 1"/>
                <a:gd name="f278" fmla="*/ 52888 f218 1"/>
                <a:gd name="f279" fmla="*/ 62247 f217 1"/>
                <a:gd name="f280" fmla="*/ 58270 f218 1"/>
                <a:gd name="f281" fmla="*/ 62911 f217 1"/>
                <a:gd name="f282" fmla="*/ 63679 f218 1"/>
                <a:gd name="f283" fmla="*/ 48014 f217 1"/>
                <a:gd name="f284" fmla="*/ 74312 f218 1"/>
                <a:gd name="f285" fmla="*/ 18725 f217 1"/>
                <a:gd name="f286" fmla="*/ 82927 f218 1"/>
                <a:gd name="f287" fmla="*/ 5942 f217 1"/>
                <a:gd name="f288" fmla="*/ 94251 f218 1"/>
                <a:gd name="f289" fmla="*/ 682 f217 1"/>
                <a:gd name="f290" fmla="+- f219 0 f1"/>
                <a:gd name="f291" fmla="*/ f222 1 100271"/>
                <a:gd name="f292" fmla="*/ f223 1 164782"/>
                <a:gd name="f293" fmla="*/ f224 1 100271"/>
                <a:gd name="f294" fmla="*/ f225 1 164782"/>
                <a:gd name="f295" fmla="*/ f226 1 100271"/>
                <a:gd name="f296" fmla="*/ f227 1 164782"/>
                <a:gd name="f297" fmla="*/ f228 1 100271"/>
                <a:gd name="f298" fmla="*/ f229 1 164782"/>
                <a:gd name="f299" fmla="*/ f230 1 100271"/>
                <a:gd name="f300" fmla="*/ f231 1 164782"/>
                <a:gd name="f301" fmla="*/ f232 1 100271"/>
                <a:gd name="f302" fmla="*/ f233 1 164782"/>
                <a:gd name="f303" fmla="*/ f234 1 100271"/>
                <a:gd name="f304" fmla="*/ f235 1 164782"/>
                <a:gd name="f305" fmla="*/ f236 1 100271"/>
                <a:gd name="f306" fmla="*/ f237 1 164782"/>
                <a:gd name="f307" fmla="*/ f238 1 100271"/>
                <a:gd name="f308" fmla="*/ f239 1 164782"/>
                <a:gd name="f309" fmla="*/ f240 1 100271"/>
                <a:gd name="f310" fmla="*/ f241 1 164782"/>
                <a:gd name="f311" fmla="*/ f242 1 100271"/>
                <a:gd name="f312" fmla="*/ f243 1 164782"/>
                <a:gd name="f313" fmla="*/ f244 1 100271"/>
                <a:gd name="f314" fmla="*/ f245 1 164782"/>
                <a:gd name="f315" fmla="*/ f246 1 100271"/>
                <a:gd name="f316" fmla="*/ f247 1 164782"/>
                <a:gd name="f317" fmla="*/ f248 1 100271"/>
                <a:gd name="f318" fmla="*/ f249 1 164782"/>
                <a:gd name="f319" fmla="*/ f250 1 100271"/>
                <a:gd name="f320" fmla="*/ f251 1 164782"/>
                <a:gd name="f321" fmla="*/ f252 1 100271"/>
                <a:gd name="f322" fmla="*/ f253 1 164782"/>
                <a:gd name="f323" fmla="*/ f254 1 100271"/>
                <a:gd name="f324" fmla="*/ f255 1 164782"/>
                <a:gd name="f325" fmla="*/ f256 1 100271"/>
                <a:gd name="f326" fmla="*/ f257 1 164782"/>
                <a:gd name="f327" fmla="*/ f258 1 100271"/>
                <a:gd name="f328" fmla="*/ f259 1 164782"/>
                <a:gd name="f329" fmla="*/ f260 1 100271"/>
                <a:gd name="f330" fmla="*/ f261 1 164782"/>
                <a:gd name="f331" fmla="*/ f262 1 100271"/>
                <a:gd name="f332" fmla="*/ f263 1 164782"/>
                <a:gd name="f333" fmla="*/ f264 1 100271"/>
                <a:gd name="f334" fmla="*/ f265 1 164782"/>
                <a:gd name="f335" fmla="*/ f266 1 100271"/>
                <a:gd name="f336" fmla="*/ f267 1 164782"/>
                <a:gd name="f337" fmla="*/ f268 1 100271"/>
                <a:gd name="f338" fmla="*/ f269 1 164782"/>
                <a:gd name="f339" fmla="*/ f270 1 100271"/>
                <a:gd name="f340" fmla="*/ f271 1 164782"/>
                <a:gd name="f341" fmla="*/ f272 1 100271"/>
                <a:gd name="f342" fmla="*/ f273 1 164782"/>
                <a:gd name="f343" fmla="*/ f274 1 100271"/>
                <a:gd name="f344" fmla="*/ f275 1 164782"/>
                <a:gd name="f345" fmla="*/ f276 1 100271"/>
                <a:gd name="f346" fmla="*/ f277 1 164782"/>
                <a:gd name="f347" fmla="*/ f278 1 100271"/>
                <a:gd name="f348" fmla="*/ f279 1 164782"/>
                <a:gd name="f349" fmla="*/ f280 1 100271"/>
                <a:gd name="f350" fmla="*/ f281 1 164782"/>
                <a:gd name="f351" fmla="*/ f282 1 100271"/>
                <a:gd name="f352" fmla="*/ f283 1 164782"/>
                <a:gd name="f353" fmla="*/ f284 1 100271"/>
                <a:gd name="f354" fmla="*/ f285 1 164782"/>
                <a:gd name="f355" fmla="*/ f286 1 100271"/>
                <a:gd name="f356" fmla="*/ f287 1 164782"/>
                <a:gd name="f357" fmla="*/ f288 1 100271"/>
                <a:gd name="f358" fmla="*/ f289 1 164782"/>
                <a:gd name="f359" fmla="*/ f213 1 f220"/>
                <a:gd name="f360" fmla="*/ f214 1 f220"/>
                <a:gd name="f361" fmla="*/ f213 1 f221"/>
                <a:gd name="f362" fmla="*/ f215 1 f221"/>
                <a:gd name="f363" fmla="*/ f291 1 f220"/>
                <a:gd name="f364" fmla="*/ f292 1 f221"/>
                <a:gd name="f365" fmla="*/ f293 1 f220"/>
                <a:gd name="f366" fmla="*/ f294 1 f221"/>
                <a:gd name="f367" fmla="*/ f295 1 f220"/>
                <a:gd name="f368" fmla="*/ f296 1 f221"/>
                <a:gd name="f369" fmla="*/ f297 1 f220"/>
                <a:gd name="f370" fmla="*/ f298 1 f221"/>
                <a:gd name="f371" fmla="*/ f299 1 f220"/>
                <a:gd name="f372" fmla="*/ f300 1 f221"/>
                <a:gd name="f373" fmla="*/ f301 1 f220"/>
                <a:gd name="f374" fmla="*/ f302 1 f221"/>
                <a:gd name="f375" fmla="*/ f303 1 f220"/>
                <a:gd name="f376" fmla="*/ f304 1 f221"/>
                <a:gd name="f377" fmla="*/ f305 1 f220"/>
                <a:gd name="f378" fmla="*/ f306 1 f221"/>
                <a:gd name="f379" fmla="*/ f307 1 f220"/>
                <a:gd name="f380" fmla="*/ f308 1 f221"/>
                <a:gd name="f381" fmla="*/ f309 1 f220"/>
                <a:gd name="f382" fmla="*/ f310 1 f221"/>
                <a:gd name="f383" fmla="*/ f311 1 f220"/>
                <a:gd name="f384" fmla="*/ f312 1 f221"/>
                <a:gd name="f385" fmla="*/ f313 1 f220"/>
                <a:gd name="f386" fmla="*/ f314 1 f221"/>
                <a:gd name="f387" fmla="*/ f315 1 f220"/>
                <a:gd name="f388" fmla="*/ f316 1 f221"/>
                <a:gd name="f389" fmla="*/ f317 1 f220"/>
                <a:gd name="f390" fmla="*/ f318 1 f221"/>
                <a:gd name="f391" fmla="*/ f319 1 f220"/>
                <a:gd name="f392" fmla="*/ f320 1 f221"/>
                <a:gd name="f393" fmla="*/ f321 1 f220"/>
                <a:gd name="f394" fmla="*/ f322 1 f221"/>
                <a:gd name="f395" fmla="*/ f323 1 f220"/>
                <a:gd name="f396" fmla="*/ f324 1 f221"/>
                <a:gd name="f397" fmla="*/ f325 1 f220"/>
                <a:gd name="f398" fmla="*/ f326 1 f221"/>
                <a:gd name="f399" fmla="*/ f327 1 f220"/>
                <a:gd name="f400" fmla="*/ f328 1 f221"/>
                <a:gd name="f401" fmla="*/ f329 1 f220"/>
                <a:gd name="f402" fmla="*/ f330 1 f221"/>
                <a:gd name="f403" fmla="*/ f331 1 f220"/>
                <a:gd name="f404" fmla="*/ f332 1 f221"/>
                <a:gd name="f405" fmla="*/ f333 1 f220"/>
                <a:gd name="f406" fmla="*/ f334 1 f221"/>
                <a:gd name="f407" fmla="*/ f335 1 f220"/>
                <a:gd name="f408" fmla="*/ f336 1 f221"/>
                <a:gd name="f409" fmla="*/ f337 1 f220"/>
                <a:gd name="f410" fmla="*/ f338 1 f221"/>
                <a:gd name="f411" fmla="*/ f339 1 f220"/>
                <a:gd name="f412" fmla="*/ f340 1 f221"/>
                <a:gd name="f413" fmla="*/ f341 1 f220"/>
                <a:gd name="f414" fmla="*/ f342 1 f221"/>
                <a:gd name="f415" fmla="*/ f343 1 f220"/>
                <a:gd name="f416" fmla="*/ f344 1 f221"/>
                <a:gd name="f417" fmla="*/ f345 1 f220"/>
                <a:gd name="f418" fmla="*/ f346 1 f221"/>
                <a:gd name="f419" fmla="*/ f347 1 f220"/>
                <a:gd name="f420" fmla="*/ f348 1 f221"/>
                <a:gd name="f421" fmla="*/ f349 1 f220"/>
                <a:gd name="f422" fmla="*/ f350 1 f221"/>
                <a:gd name="f423" fmla="*/ f351 1 f220"/>
                <a:gd name="f424" fmla="*/ f352 1 f221"/>
                <a:gd name="f425" fmla="*/ f353 1 f220"/>
                <a:gd name="f426" fmla="*/ f354 1 f221"/>
                <a:gd name="f427" fmla="*/ f355 1 f220"/>
                <a:gd name="f428" fmla="*/ f356 1 f221"/>
                <a:gd name="f429" fmla="*/ f357 1 f220"/>
                <a:gd name="f430" fmla="*/ f358 1 f221"/>
                <a:gd name="f431" fmla="*/ f359 f211 1"/>
                <a:gd name="f432" fmla="*/ f360 f211 1"/>
                <a:gd name="f433" fmla="*/ f362 f212 1"/>
                <a:gd name="f434" fmla="*/ f361 f212 1"/>
                <a:gd name="f435" fmla="*/ f363 f211 1"/>
                <a:gd name="f436" fmla="*/ f364 f212 1"/>
                <a:gd name="f437" fmla="*/ f365 f211 1"/>
                <a:gd name="f438" fmla="*/ f366 f212 1"/>
                <a:gd name="f439" fmla="*/ f367 f211 1"/>
                <a:gd name="f440" fmla="*/ f368 f212 1"/>
                <a:gd name="f441" fmla="*/ f369 f211 1"/>
                <a:gd name="f442" fmla="*/ f370 f212 1"/>
                <a:gd name="f443" fmla="*/ f371 f211 1"/>
                <a:gd name="f444" fmla="*/ f372 f212 1"/>
                <a:gd name="f445" fmla="*/ f373 f211 1"/>
                <a:gd name="f446" fmla="*/ f374 f212 1"/>
                <a:gd name="f447" fmla="*/ f375 f211 1"/>
                <a:gd name="f448" fmla="*/ f376 f212 1"/>
                <a:gd name="f449" fmla="*/ f377 f211 1"/>
                <a:gd name="f450" fmla="*/ f378 f212 1"/>
                <a:gd name="f451" fmla="*/ f379 f211 1"/>
                <a:gd name="f452" fmla="*/ f380 f212 1"/>
                <a:gd name="f453" fmla="*/ f381 f211 1"/>
                <a:gd name="f454" fmla="*/ f382 f212 1"/>
                <a:gd name="f455" fmla="*/ f383 f211 1"/>
                <a:gd name="f456" fmla="*/ f384 f212 1"/>
                <a:gd name="f457" fmla="*/ f385 f211 1"/>
                <a:gd name="f458" fmla="*/ f386 f212 1"/>
                <a:gd name="f459" fmla="*/ f387 f211 1"/>
                <a:gd name="f460" fmla="*/ f388 f212 1"/>
                <a:gd name="f461" fmla="*/ f389 f211 1"/>
                <a:gd name="f462" fmla="*/ f390 f212 1"/>
                <a:gd name="f463" fmla="*/ f391 f211 1"/>
                <a:gd name="f464" fmla="*/ f392 f212 1"/>
                <a:gd name="f465" fmla="*/ f393 f211 1"/>
                <a:gd name="f466" fmla="*/ f394 f212 1"/>
                <a:gd name="f467" fmla="*/ f395 f211 1"/>
                <a:gd name="f468" fmla="*/ f396 f212 1"/>
                <a:gd name="f469" fmla="*/ f397 f211 1"/>
                <a:gd name="f470" fmla="*/ f398 f212 1"/>
                <a:gd name="f471" fmla="*/ f399 f211 1"/>
                <a:gd name="f472" fmla="*/ f400 f212 1"/>
                <a:gd name="f473" fmla="*/ f401 f211 1"/>
                <a:gd name="f474" fmla="*/ f402 f212 1"/>
                <a:gd name="f475" fmla="*/ f403 f211 1"/>
                <a:gd name="f476" fmla="*/ f404 f212 1"/>
                <a:gd name="f477" fmla="*/ f405 f211 1"/>
                <a:gd name="f478" fmla="*/ f406 f212 1"/>
                <a:gd name="f479" fmla="*/ f407 f211 1"/>
                <a:gd name="f480" fmla="*/ f408 f212 1"/>
                <a:gd name="f481" fmla="*/ f409 f211 1"/>
                <a:gd name="f482" fmla="*/ f410 f212 1"/>
                <a:gd name="f483" fmla="*/ f411 f211 1"/>
                <a:gd name="f484" fmla="*/ f412 f212 1"/>
                <a:gd name="f485" fmla="*/ f413 f211 1"/>
                <a:gd name="f486" fmla="*/ f414 f212 1"/>
                <a:gd name="f487" fmla="*/ f415 f211 1"/>
                <a:gd name="f488" fmla="*/ f416 f212 1"/>
                <a:gd name="f489" fmla="*/ f417 f211 1"/>
                <a:gd name="f490" fmla="*/ f418 f212 1"/>
                <a:gd name="f491" fmla="*/ f419 f211 1"/>
                <a:gd name="f492" fmla="*/ f420 f212 1"/>
                <a:gd name="f493" fmla="*/ f421 f211 1"/>
                <a:gd name="f494" fmla="*/ f422 f212 1"/>
                <a:gd name="f495" fmla="*/ f423 f211 1"/>
                <a:gd name="f496" fmla="*/ f424 f212 1"/>
                <a:gd name="f497" fmla="*/ f425 f211 1"/>
                <a:gd name="f498" fmla="*/ f426 f212 1"/>
                <a:gd name="f499" fmla="*/ f427 f211 1"/>
                <a:gd name="f500" fmla="*/ f428 f212 1"/>
                <a:gd name="f501" fmla="*/ f429 f211 1"/>
                <a:gd name="f502" fmla="*/ f430 f2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0">
                  <a:pos x="f435" y="f436"/>
                </a:cxn>
                <a:cxn ang="f290">
                  <a:pos x="f437" y="f438"/>
                </a:cxn>
                <a:cxn ang="f290">
                  <a:pos x="f439" y="f440"/>
                </a:cxn>
                <a:cxn ang="f290">
                  <a:pos x="f441" y="f442"/>
                </a:cxn>
                <a:cxn ang="f290">
                  <a:pos x="f443" y="f444"/>
                </a:cxn>
                <a:cxn ang="f290">
                  <a:pos x="f445" y="f446"/>
                </a:cxn>
                <a:cxn ang="f290">
                  <a:pos x="f447" y="f448"/>
                </a:cxn>
                <a:cxn ang="f290">
                  <a:pos x="f449" y="f450"/>
                </a:cxn>
                <a:cxn ang="f290">
                  <a:pos x="f451" y="f452"/>
                </a:cxn>
                <a:cxn ang="f290">
                  <a:pos x="f453" y="f454"/>
                </a:cxn>
                <a:cxn ang="f290">
                  <a:pos x="f455" y="f456"/>
                </a:cxn>
                <a:cxn ang="f290">
                  <a:pos x="f457" y="f458"/>
                </a:cxn>
                <a:cxn ang="f290">
                  <a:pos x="f459" y="f460"/>
                </a:cxn>
                <a:cxn ang="f290">
                  <a:pos x="f461" y="f462"/>
                </a:cxn>
                <a:cxn ang="f290">
                  <a:pos x="f463" y="f464"/>
                </a:cxn>
                <a:cxn ang="f290">
                  <a:pos x="f465" y="f466"/>
                </a:cxn>
                <a:cxn ang="f290">
                  <a:pos x="f467" y="f468"/>
                </a:cxn>
                <a:cxn ang="f290">
                  <a:pos x="f469" y="f470"/>
                </a:cxn>
                <a:cxn ang="f290">
                  <a:pos x="f471" y="f472"/>
                </a:cxn>
                <a:cxn ang="f290">
                  <a:pos x="f473" y="f474"/>
                </a:cxn>
                <a:cxn ang="f290">
                  <a:pos x="f475" y="f476"/>
                </a:cxn>
                <a:cxn ang="f290">
                  <a:pos x="f477" y="f478"/>
                </a:cxn>
                <a:cxn ang="f290">
                  <a:pos x="f479" y="f480"/>
                </a:cxn>
                <a:cxn ang="f290">
                  <a:pos x="f481" y="f482"/>
                </a:cxn>
                <a:cxn ang="f290">
                  <a:pos x="f483" y="f484"/>
                </a:cxn>
                <a:cxn ang="f290">
                  <a:pos x="f485" y="f486"/>
                </a:cxn>
                <a:cxn ang="f290">
                  <a:pos x="f487" y="f488"/>
                </a:cxn>
                <a:cxn ang="f290">
                  <a:pos x="f489" y="f490"/>
                </a:cxn>
                <a:cxn ang="f290">
                  <a:pos x="f491" y="f492"/>
                </a:cxn>
                <a:cxn ang="f290">
                  <a:pos x="f493" y="f494"/>
                </a:cxn>
                <a:cxn ang="f290">
                  <a:pos x="f495" y="f496"/>
                </a:cxn>
                <a:cxn ang="f290">
                  <a:pos x="f497" y="f498"/>
                </a:cxn>
                <a:cxn ang="f290">
                  <a:pos x="f499" y="f500"/>
                </a:cxn>
                <a:cxn ang="f290">
                  <a:pos x="f501" y="f502"/>
                </a:cxn>
                <a:cxn ang="f290">
                  <a:pos x="f435" y="f436"/>
                </a:cxn>
              </a:cxnLst>
              <a:rect l="f431" t="f434" r="f432" b="f433"/>
              <a:pathLst>
                <a:path w="100271" h="164782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58"/>
                  </a:cubicBez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175" y="f176"/>
                  </a:cubicBezTo>
                  <a:cubicBezTo>
                    <a:pt x="f177" y="f178"/>
                    <a:pt x="f179" y="f18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orma libre: forma 43">
              <a:extLst>
                <a:ext uri="{FF2B5EF4-FFF2-40B4-BE49-F238E27FC236}">
                  <a16:creationId xmlns:a16="http://schemas.microsoft.com/office/drawing/2014/main" id="{29357AA4-C3F1-9300-C83A-9334CB801926}"/>
                </a:ext>
              </a:extLst>
            </p:cNvPr>
            <p:cNvSpPr/>
            <p:nvPr/>
          </p:nvSpPr>
          <p:spPr>
            <a:xfrm>
              <a:off x="994720" y="4585725"/>
              <a:ext cx="166740" cy="51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6737"/>
                <a:gd name="f7" fmla="val 51394"/>
                <a:gd name="f8" fmla="val 56077"/>
                <a:gd name="f9" fmla="val 32871"/>
                <a:gd name="f10" fmla="val 61573"/>
                <a:gd name="f11" fmla="val 31866"/>
                <a:gd name="f12" fmla="val 66894"/>
                <a:gd name="f13" fmla="val 31316"/>
                <a:gd name="f14" fmla="val 71936"/>
                <a:gd name="f15" fmla="val 29839"/>
                <a:gd name="f16" fmla="val 76287"/>
                <a:gd name="f17" fmla="val 28564"/>
                <a:gd name="f18" fmla="val 79267"/>
                <a:gd name="f19" fmla="val 25051"/>
                <a:gd name="f20" fmla="val 78900"/>
                <a:gd name="f21" fmla="val 20359"/>
                <a:gd name="f22" fmla="val 78244"/>
                <a:gd name="f23" fmla="val 11910"/>
                <a:gd name="f24" fmla="val 82307"/>
                <a:gd name="f25" fmla="val 6929"/>
                <a:gd name="f26" fmla="val 89699"/>
                <a:gd name="f27" fmla="val 4308"/>
                <a:gd name="f28" fmla="val 94636"/>
                <a:gd name="f29" fmla="val 2552"/>
                <a:gd name="f30" fmla="val 99747"/>
                <a:gd name="f31" fmla="val 1136"/>
                <a:gd name="f32" fmla="val 104894"/>
                <a:gd name="f33" fmla="val 149"/>
                <a:gd name="f34" fmla="val 108826"/>
                <a:gd name="f35" fmla="val -602"/>
                <a:gd name="f36" fmla="val 111945"/>
                <a:gd name="f37" fmla="val 1573"/>
                <a:gd name="f38" fmla="val 114278"/>
                <a:gd name="f39" fmla="val 4710"/>
                <a:gd name="f40" fmla="val 117458"/>
                <a:gd name="f41" fmla="val 8992"/>
                <a:gd name="f42" fmla="val 121591"/>
                <a:gd name="f43" fmla="val 11036"/>
                <a:gd name="f44" fmla="val 126982"/>
                <a:gd name="f45" fmla="val 10564"/>
                <a:gd name="f46" fmla="val 131456"/>
                <a:gd name="f47" fmla="val 10171"/>
                <a:gd name="f48" fmla="val 135956"/>
                <a:gd name="f49" fmla="val 9551"/>
                <a:gd name="f50" fmla="val 140412"/>
                <a:gd name="f51" fmla="val 9760"/>
                <a:gd name="f52" fmla="val 144082"/>
                <a:gd name="f53" fmla="val 9926"/>
                <a:gd name="f54" fmla="val 147778"/>
                <a:gd name="f55" fmla="val 10931"/>
                <a:gd name="f56" fmla="val 151334"/>
                <a:gd name="f57" fmla="val 11980"/>
                <a:gd name="f58" fmla="val 156166"/>
                <a:gd name="f59" fmla="val 13413"/>
                <a:gd name="f60" fmla="val 160866"/>
                <a:gd name="f61" fmla="val 15248"/>
                <a:gd name="f62" fmla="val 166738"/>
                <a:gd name="f63" fmla="val 17292"/>
                <a:gd name="f64" fmla="val 166196"/>
                <a:gd name="f65" fmla="val 22281"/>
                <a:gd name="f66" fmla="val 165655"/>
                <a:gd name="f67" fmla="val 28319"/>
                <a:gd name="f68" fmla="val 164842"/>
                <a:gd name="f69" fmla="val 34322"/>
                <a:gd name="f70" fmla="val 164536"/>
                <a:gd name="f71" fmla="val 36532"/>
                <a:gd name="f72" fmla="val 163016"/>
                <a:gd name="f73" fmla="val 37686"/>
                <a:gd name="f74" fmla="val 160517"/>
                <a:gd name="f75" fmla="val 37598"/>
                <a:gd name="f76" fmla="val 152068"/>
                <a:gd name="f77" fmla="val 37292"/>
                <a:gd name="f78" fmla="val 143619"/>
                <a:gd name="f79" fmla="val 37030"/>
                <a:gd name="f80" fmla="val 135161"/>
                <a:gd name="f81" fmla="val 36960"/>
                <a:gd name="f82" fmla="val 115519"/>
                <a:gd name="f83" fmla="val 36777"/>
                <a:gd name="f84" fmla="val 95868"/>
                <a:gd name="f85" fmla="val 76226"/>
                <a:gd name="f86" fmla="val 36515"/>
                <a:gd name="f87" fmla="val 61101"/>
                <a:gd name="f88" fmla="val 36174"/>
                <a:gd name="f89" fmla="val 47008"/>
                <a:gd name="f90" fmla="val 39407"/>
                <a:gd name="f91" fmla="val 33194"/>
                <a:gd name="f92" fmla="val 45523"/>
                <a:gd name="f93" fmla="val 23189"/>
                <a:gd name="f94" fmla="val 49953"/>
                <a:gd name="f95" fmla="val 12154"/>
                <a:gd name="f96" fmla="val 50591"/>
                <a:gd name="f97" fmla="val 51395"/>
                <a:gd name="f98" fmla="val 2018"/>
                <a:gd name="f99" fmla="val 48572"/>
                <a:gd name="f100" fmla="val 3207"/>
                <a:gd name="f101" fmla="val 46406"/>
                <a:gd name="f102" fmla="val 4858"/>
                <a:gd name="f103" fmla="val 44684"/>
                <a:gd name="f104" fmla="val 14496"/>
                <a:gd name="f105" fmla="val 34636"/>
                <a:gd name="f106" fmla="val 25819"/>
                <a:gd name="f107" fmla="val 26947"/>
                <a:gd name="f108" fmla="val 39293"/>
                <a:gd name="f109" fmla="val 23391"/>
                <a:gd name="f110" fmla="val 48397"/>
                <a:gd name="f111" fmla="val 20988"/>
                <a:gd name="f112" fmla="val 53701"/>
                <a:gd name="f113" fmla="val 22238"/>
                <a:gd name="f114" fmla="+- 0 0 -90"/>
                <a:gd name="f115" fmla="*/ f3 1 166737"/>
                <a:gd name="f116" fmla="*/ f4 1 51394"/>
                <a:gd name="f117" fmla="val f5"/>
                <a:gd name="f118" fmla="val f6"/>
                <a:gd name="f119" fmla="val f7"/>
                <a:gd name="f120" fmla="*/ f114 f0 1"/>
                <a:gd name="f121" fmla="+- f119 0 f117"/>
                <a:gd name="f122" fmla="+- f118 0 f117"/>
                <a:gd name="f123" fmla="*/ f120 1 f2"/>
                <a:gd name="f124" fmla="*/ f122 1 166737"/>
                <a:gd name="f125" fmla="*/ f121 1 51394"/>
                <a:gd name="f126" fmla="*/ 56077 f122 1"/>
                <a:gd name="f127" fmla="*/ 32871 f121 1"/>
                <a:gd name="f128" fmla="*/ 71936 f122 1"/>
                <a:gd name="f129" fmla="*/ 29839 f121 1"/>
                <a:gd name="f130" fmla="*/ 78900 f122 1"/>
                <a:gd name="f131" fmla="*/ 20359 f121 1"/>
                <a:gd name="f132" fmla="*/ 89699 f122 1"/>
                <a:gd name="f133" fmla="*/ 4308 f121 1"/>
                <a:gd name="f134" fmla="*/ 104894 f122 1"/>
                <a:gd name="f135" fmla="*/ 149 f121 1"/>
                <a:gd name="f136" fmla="*/ 114278 f122 1"/>
                <a:gd name="f137" fmla="*/ 4710 f121 1"/>
                <a:gd name="f138" fmla="*/ 126982 f122 1"/>
                <a:gd name="f139" fmla="*/ 10564 f121 1"/>
                <a:gd name="f140" fmla="*/ 140412 f122 1"/>
                <a:gd name="f141" fmla="*/ 9760 f121 1"/>
                <a:gd name="f142" fmla="*/ 151334 f122 1"/>
                <a:gd name="f143" fmla="*/ 11980 f121 1"/>
                <a:gd name="f144" fmla="*/ 166738 f122 1"/>
                <a:gd name="f145" fmla="*/ 17292 f121 1"/>
                <a:gd name="f146" fmla="*/ 164842 f122 1"/>
                <a:gd name="f147" fmla="*/ 34322 f121 1"/>
                <a:gd name="f148" fmla="*/ 160517 f122 1"/>
                <a:gd name="f149" fmla="*/ 37598 f121 1"/>
                <a:gd name="f150" fmla="*/ 135161 f122 1"/>
                <a:gd name="f151" fmla="*/ 36960 f121 1"/>
                <a:gd name="f152" fmla="*/ 76226 f122 1"/>
                <a:gd name="f153" fmla="*/ 36515 f121 1"/>
                <a:gd name="f154" fmla="*/ 33194 f122 1"/>
                <a:gd name="f155" fmla="*/ 45523 f121 1"/>
                <a:gd name="f156" fmla="*/ 0 f122 1"/>
                <a:gd name="f157" fmla="*/ 51395 f121 1"/>
                <a:gd name="f158" fmla="*/ 4858 f122 1"/>
                <a:gd name="f159" fmla="*/ 44684 f121 1"/>
                <a:gd name="f160" fmla="*/ 39293 f122 1"/>
                <a:gd name="f161" fmla="*/ 23391 f121 1"/>
                <a:gd name="f162" fmla="+- f123 0 f1"/>
                <a:gd name="f163" fmla="*/ f126 1 166737"/>
                <a:gd name="f164" fmla="*/ f127 1 51394"/>
                <a:gd name="f165" fmla="*/ f128 1 166737"/>
                <a:gd name="f166" fmla="*/ f129 1 51394"/>
                <a:gd name="f167" fmla="*/ f130 1 166737"/>
                <a:gd name="f168" fmla="*/ f131 1 51394"/>
                <a:gd name="f169" fmla="*/ f132 1 166737"/>
                <a:gd name="f170" fmla="*/ f133 1 51394"/>
                <a:gd name="f171" fmla="*/ f134 1 166737"/>
                <a:gd name="f172" fmla="*/ f135 1 51394"/>
                <a:gd name="f173" fmla="*/ f136 1 166737"/>
                <a:gd name="f174" fmla="*/ f137 1 51394"/>
                <a:gd name="f175" fmla="*/ f138 1 166737"/>
                <a:gd name="f176" fmla="*/ f139 1 51394"/>
                <a:gd name="f177" fmla="*/ f140 1 166737"/>
                <a:gd name="f178" fmla="*/ f141 1 51394"/>
                <a:gd name="f179" fmla="*/ f142 1 166737"/>
                <a:gd name="f180" fmla="*/ f143 1 51394"/>
                <a:gd name="f181" fmla="*/ f144 1 166737"/>
                <a:gd name="f182" fmla="*/ f145 1 51394"/>
                <a:gd name="f183" fmla="*/ f146 1 166737"/>
                <a:gd name="f184" fmla="*/ f147 1 51394"/>
                <a:gd name="f185" fmla="*/ f148 1 166737"/>
                <a:gd name="f186" fmla="*/ f149 1 51394"/>
                <a:gd name="f187" fmla="*/ f150 1 166737"/>
                <a:gd name="f188" fmla="*/ f151 1 51394"/>
                <a:gd name="f189" fmla="*/ f152 1 166737"/>
                <a:gd name="f190" fmla="*/ f153 1 51394"/>
                <a:gd name="f191" fmla="*/ f154 1 166737"/>
                <a:gd name="f192" fmla="*/ f155 1 51394"/>
                <a:gd name="f193" fmla="*/ f156 1 166737"/>
                <a:gd name="f194" fmla="*/ f157 1 51394"/>
                <a:gd name="f195" fmla="*/ f158 1 166737"/>
                <a:gd name="f196" fmla="*/ f159 1 51394"/>
                <a:gd name="f197" fmla="*/ f160 1 166737"/>
                <a:gd name="f198" fmla="*/ f161 1 51394"/>
                <a:gd name="f199" fmla="*/ f117 1 f124"/>
                <a:gd name="f200" fmla="*/ f118 1 f124"/>
                <a:gd name="f201" fmla="*/ f117 1 f125"/>
                <a:gd name="f202" fmla="*/ f119 1 f125"/>
                <a:gd name="f203" fmla="*/ f163 1 f124"/>
                <a:gd name="f204" fmla="*/ f164 1 f125"/>
                <a:gd name="f205" fmla="*/ f165 1 f124"/>
                <a:gd name="f206" fmla="*/ f166 1 f125"/>
                <a:gd name="f207" fmla="*/ f167 1 f124"/>
                <a:gd name="f208" fmla="*/ f168 1 f125"/>
                <a:gd name="f209" fmla="*/ f169 1 f124"/>
                <a:gd name="f210" fmla="*/ f170 1 f125"/>
                <a:gd name="f211" fmla="*/ f171 1 f124"/>
                <a:gd name="f212" fmla="*/ f172 1 f125"/>
                <a:gd name="f213" fmla="*/ f173 1 f124"/>
                <a:gd name="f214" fmla="*/ f174 1 f125"/>
                <a:gd name="f215" fmla="*/ f175 1 f124"/>
                <a:gd name="f216" fmla="*/ f176 1 f125"/>
                <a:gd name="f217" fmla="*/ f177 1 f124"/>
                <a:gd name="f218" fmla="*/ f178 1 f125"/>
                <a:gd name="f219" fmla="*/ f179 1 f124"/>
                <a:gd name="f220" fmla="*/ f180 1 f125"/>
                <a:gd name="f221" fmla="*/ f181 1 f124"/>
                <a:gd name="f222" fmla="*/ f182 1 f125"/>
                <a:gd name="f223" fmla="*/ f183 1 f124"/>
                <a:gd name="f224" fmla="*/ f184 1 f125"/>
                <a:gd name="f225" fmla="*/ f185 1 f124"/>
                <a:gd name="f226" fmla="*/ f186 1 f125"/>
                <a:gd name="f227" fmla="*/ f187 1 f124"/>
                <a:gd name="f228" fmla="*/ f188 1 f125"/>
                <a:gd name="f229" fmla="*/ f189 1 f124"/>
                <a:gd name="f230" fmla="*/ f190 1 f125"/>
                <a:gd name="f231" fmla="*/ f191 1 f124"/>
                <a:gd name="f232" fmla="*/ f192 1 f125"/>
                <a:gd name="f233" fmla="*/ f193 1 f124"/>
                <a:gd name="f234" fmla="*/ f194 1 f125"/>
                <a:gd name="f235" fmla="*/ f195 1 f124"/>
                <a:gd name="f236" fmla="*/ f196 1 f125"/>
                <a:gd name="f237" fmla="*/ f197 1 f124"/>
                <a:gd name="f238" fmla="*/ f198 1 f125"/>
                <a:gd name="f239" fmla="*/ f199 f115 1"/>
                <a:gd name="f240" fmla="*/ f200 f115 1"/>
                <a:gd name="f241" fmla="*/ f202 f116 1"/>
                <a:gd name="f242" fmla="*/ f201 f116 1"/>
                <a:gd name="f243" fmla="*/ f203 f115 1"/>
                <a:gd name="f244" fmla="*/ f204 f116 1"/>
                <a:gd name="f245" fmla="*/ f205 f115 1"/>
                <a:gd name="f246" fmla="*/ f206 f116 1"/>
                <a:gd name="f247" fmla="*/ f207 f115 1"/>
                <a:gd name="f248" fmla="*/ f208 f116 1"/>
                <a:gd name="f249" fmla="*/ f209 f115 1"/>
                <a:gd name="f250" fmla="*/ f210 f116 1"/>
                <a:gd name="f251" fmla="*/ f211 f115 1"/>
                <a:gd name="f252" fmla="*/ f212 f116 1"/>
                <a:gd name="f253" fmla="*/ f213 f115 1"/>
                <a:gd name="f254" fmla="*/ f214 f116 1"/>
                <a:gd name="f255" fmla="*/ f215 f115 1"/>
                <a:gd name="f256" fmla="*/ f216 f116 1"/>
                <a:gd name="f257" fmla="*/ f217 f115 1"/>
                <a:gd name="f258" fmla="*/ f218 f116 1"/>
                <a:gd name="f259" fmla="*/ f219 f115 1"/>
                <a:gd name="f260" fmla="*/ f220 f116 1"/>
                <a:gd name="f261" fmla="*/ f221 f115 1"/>
                <a:gd name="f262" fmla="*/ f222 f116 1"/>
                <a:gd name="f263" fmla="*/ f223 f115 1"/>
                <a:gd name="f264" fmla="*/ f224 f116 1"/>
                <a:gd name="f265" fmla="*/ f225 f115 1"/>
                <a:gd name="f266" fmla="*/ f226 f116 1"/>
                <a:gd name="f267" fmla="*/ f227 f115 1"/>
                <a:gd name="f268" fmla="*/ f228 f116 1"/>
                <a:gd name="f269" fmla="*/ f229 f115 1"/>
                <a:gd name="f270" fmla="*/ f230 f116 1"/>
                <a:gd name="f271" fmla="*/ f231 f115 1"/>
                <a:gd name="f272" fmla="*/ f232 f116 1"/>
                <a:gd name="f273" fmla="*/ f233 f115 1"/>
                <a:gd name="f274" fmla="*/ f234 f116 1"/>
                <a:gd name="f275" fmla="*/ f235 f115 1"/>
                <a:gd name="f276" fmla="*/ f236 f116 1"/>
                <a:gd name="f277" fmla="*/ f237 f115 1"/>
                <a:gd name="f278" fmla="*/ f238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2">
                  <a:pos x="f243" y="f244"/>
                </a:cxn>
                <a:cxn ang="f162">
                  <a:pos x="f245" y="f246"/>
                </a:cxn>
                <a:cxn ang="f162">
                  <a:pos x="f247" y="f248"/>
                </a:cxn>
                <a:cxn ang="f162">
                  <a:pos x="f249" y="f250"/>
                </a:cxn>
                <a:cxn ang="f162">
                  <a:pos x="f251" y="f252"/>
                </a:cxn>
                <a:cxn ang="f162">
                  <a:pos x="f253" y="f254"/>
                </a:cxn>
                <a:cxn ang="f162">
                  <a:pos x="f255" y="f256"/>
                </a:cxn>
                <a:cxn ang="f162">
                  <a:pos x="f257" y="f258"/>
                </a:cxn>
                <a:cxn ang="f162">
                  <a:pos x="f259" y="f260"/>
                </a:cxn>
                <a:cxn ang="f162">
                  <a:pos x="f261" y="f262"/>
                </a:cxn>
                <a:cxn ang="f162">
                  <a:pos x="f263" y="f264"/>
                </a:cxn>
                <a:cxn ang="f162">
                  <a:pos x="f265" y="f266"/>
                </a:cxn>
                <a:cxn ang="f162">
                  <a:pos x="f267" y="f268"/>
                </a:cxn>
                <a:cxn ang="f162">
                  <a:pos x="f269" y="f270"/>
                </a:cxn>
                <a:cxn ang="f162">
                  <a:pos x="f271" y="f272"/>
                </a:cxn>
                <a:cxn ang="f162">
                  <a:pos x="f273" y="f274"/>
                </a:cxn>
                <a:cxn ang="f162">
                  <a:pos x="f275" y="f276"/>
                </a:cxn>
                <a:cxn ang="f162">
                  <a:pos x="f277" y="f278"/>
                </a:cxn>
                <a:cxn ang="f162">
                  <a:pos x="f243" y="f244"/>
                </a:cxn>
              </a:cxnLst>
              <a:rect l="f239" t="f242" r="f240" b="f241"/>
              <a:pathLst>
                <a:path w="166737" h="5139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1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5" y="f97"/>
                  </a:cubicBezTo>
                  <a:cubicBezTo>
                    <a:pt x="f98" y="f99"/>
                    <a:pt x="f100" y="f101"/>
                    <a:pt x="f102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orma libre: forma 44">
              <a:extLst>
                <a:ext uri="{FF2B5EF4-FFF2-40B4-BE49-F238E27FC236}">
                  <a16:creationId xmlns:a16="http://schemas.microsoft.com/office/drawing/2014/main" id="{2C600847-2B56-6B25-52D7-2AA894393DE4}"/>
                </a:ext>
              </a:extLst>
            </p:cNvPr>
            <p:cNvSpPr/>
            <p:nvPr/>
          </p:nvSpPr>
          <p:spPr>
            <a:xfrm>
              <a:off x="812206" y="4695636"/>
              <a:ext cx="123526" cy="5048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3525"/>
                <a:gd name="f7" fmla="val 50483"/>
                <a:gd name="f8" fmla="val 34513"/>
                <a:gd name="f9" fmla="val 110961"/>
                <a:gd name="f10" fmla="val 35448"/>
                <a:gd name="f11" fmla="val 99690"/>
                <a:gd name="f12" fmla="val 36427"/>
                <a:gd name="f13" fmla="val 88252"/>
                <a:gd name="f14" fmla="val 33657"/>
                <a:gd name="f15" fmla="val 79130"/>
                <a:gd name="f16" fmla="val 31446"/>
                <a:gd name="f17" fmla="val 70096"/>
                <a:gd name="f18" fmla="val 32967"/>
                <a:gd name="f19" fmla="val 62241"/>
                <a:gd name="f20" fmla="val 38733"/>
                <a:gd name="f21" fmla="val 51922"/>
                <a:gd name="f22" fmla="val 46309"/>
                <a:gd name="f23" fmla="val 40039"/>
                <a:gd name="f24" fmla="val 49288"/>
                <a:gd name="f25" fmla="val 27579"/>
                <a:gd name="f26" fmla="val 50197"/>
                <a:gd name="f27" fmla="val 20930"/>
                <a:gd name="f28" fmla="val 50678"/>
                <a:gd name="f29" fmla="val 14219"/>
                <a:gd name="f30" fmla="val 50398"/>
                <a:gd name="f31" fmla="val 7535"/>
                <a:gd name="f32" fmla="val 50442"/>
                <a:gd name="f33" fmla="val 6722"/>
                <a:gd name="f34" fmla="val 50450"/>
                <a:gd name="f35" fmla="val 5840"/>
                <a:gd name="f36" fmla="val 50512"/>
                <a:gd name="f37" fmla="val 5097"/>
                <a:gd name="f38" fmla="val 50249"/>
                <a:gd name="f39" fmla="val -836"/>
                <a:gd name="f40" fmla="val 48214"/>
                <a:gd name="f41" fmla="val -1037"/>
                <a:gd name="f42" fmla="val 47261"/>
                <a:gd name="f43" fmla="val 1681"/>
                <a:gd name="f44" fmla="val 42438"/>
                <a:gd name="f45" fmla="val 6626"/>
                <a:gd name="f46" fmla="val 33639"/>
                <a:gd name="f47" fmla="val 15014"/>
                <a:gd name="f48" fmla="val 30109"/>
                <a:gd name="f49" fmla="val 23394"/>
                <a:gd name="f50" fmla="val 26274"/>
                <a:gd name="f51" fmla="val 33817"/>
                <a:gd name="f52" fmla="val 21503"/>
                <a:gd name="f53" fmla="val 44189"/>
                <a:gd name="f54" fmla="val 16575"/>
                <a:gd name="f55" fmla="val 54709"/>
                <a:gd name="f56" fmla="val 12023"/>
                <a:gd name="f57" fmla="val 63630"/>
                <a:gd name="f58" fmla="val 8170"/>
                <a:gd name="f59" fmla="val 72595"/>
                <a:gd name="f60" fmla="val 4334"/>
                <a:gd name="f61" fmla="val 81795"/>
                <a:gd name="f62" fmla="val 1241"/>
                <a:gd name="f63" fmla="val 92953"/>
                <a:gd name="f64" fmla="val -2508"/>
                <a:gd name="f65" fmla="val 101551"/>
                <a:gd name="f66" fmla="val 2647"/>
                <a:gd name="f67" fmla="val 108069"/>
                <a:gd name="f68" fmla="val 11201"/>
                <a:gd name="f69" fmla="val 113504"/>
                <a:gd name="f70" fmla="val 18366"/>
                <a:gd name="f71" fmla="val 118065"/>
                <a:gd name="f72" fmla="val 26195"/>
                <a:gd name="f73" fmla="+- 0 0 -90"/>
                <a:gd name="f74" fmla="*/ f3 1 123525"/>
                <a:gd name="f75" fmla="*/ f4 1 50483"/>
                <a:gd name="f76" fmla="val f5"/>
                <a:gd name="f77" fmla="val f6"/>
                <a:gd name="f78" fmla="val f7"/>
                <a:gd name="f79" fmla="*/ f73 f0 1"/>
                <a:gd name="f80" fmla="+- f78 0 f76"/>
                <a:gd name="f81" fmla="+- f77 0 f76"/>
                <a:gd name="f82" fmla="*/ f79 1 f2"/>
                <a:gd name="f83" fmla="*/ f81 1 123525"/>
                <a:gd name="f84" fmla="*/ f80 1 50483"/>
                <a:gd name="f85" fmla="*/ 123525 f81 1"/>
                <a:gd name="f86" fmla="*/ 34513 f80 1"/>
                <a:gd name="f87" fmla="*/ 88252 f81 1"/>
                <a:gd name="f88" fmla="*/ 33657 f80 1"/>
                <a:gd name="f89" fmla="*/ 62241 f81 1"/>
                <a:gd name="f90" fmla="*/ 38733 f80 1"/>
                <a:gd name="f91" fmla="*/ 27579 f81 1"/>
                <a:gd name="f92" fmla="*/ 50197 f80 1"/>
                <a:gd name="f93" fmla="*/ 7535 f81 1"/>
                <a:gd name="f94" fmla="*/ 50442 f80 1"/>
                <a:gd name="f95" fmla="*/ 5097 f81 1"/>
                <a:gd name="f96" fmla="*/ 50249 f80 1"/>
                <a:gd name="f97" fmla="*/ 1681 f81 1"/>
                <a:gd name="f98" fmla="*/ 42438 f80 1"/>
                <a:gd name="f99" fmla="*/ 23394 f81 1"/>
                <a:gd name="f100" fmla="*/ 26274 f80 1"/>
                <a:gd name="f101" fmla="*/ 54709 f81 1"/>
                <a:gd name="f102" fmla="*/ 12023 f80 1"/>
                <a:gd name="f103" fmla="*/ 81795 f81 1"/>
                <a:gd name="f104" fmla="*/ 1241 f80 1"/>
                <a:gd name="f105" fmla="*/ 108069 f81 1"/>
                <a:gd name="f106" fmla="*/ 11201 f80 1"/>
                <a:gd name="f107" fmla="+- f82 0 f1"/>
                <a:gd name="f108" fmla="*/ f85 1 123525"/>
                <a:gd name="f109" fmla="*/ f86 1 50483"/>
                <a:gd name="f110" fmla="*/ f87 1 123525"/>
                <a:gd name="f111" fmla="*/ f88 1 50483"/>
                <a:gd name="f112" fmla="*/ f89 1 123525"/>
                <a:gd name="f113" fmla="*/ f90 1 50483"/>
                <a:gd name="f114" fmla="*/ f91 1 123525"/>
                <a:gd name="f115" fmla="*/ f92 1 50483"/>
                <a:gd name="f116" fmla="*/ f93 1 123525"/>
                <a:gd name="f117" fmla="*/ f94 1 50483"/>
                <a:gd name="f118" fmla="*/ f95 1 123525"/>
                <a:gd name="f119" fmla="*/ f96 1 50483"/>
                <a:gd name="f120" fmla="*/ f97 1 123525"/>
                <a:gd name="f121" fmla="*/ f98 1 50483"/>
                <a:gd name="f122" fmla="*/ f99 1 123525"/>
                <a:gd name="f123" fmla="*/ f100 1 50483"/>
                <a:gd name="f124" fmla="*/ f101 1 123525"/>
                <a:gd name="f125" fmla="*/ f102 1 50483"/>
                <a:gd name="f126" fmla="*/ f103 1 123525"/>
                <a:gd name="f127" fmla="*/ f104 1 50483"/>
                <a:gd name="f128" fmla="*/ f105 1 123525"/>
                <a:gd name="f129" fmla="*/ f106 1 50483"/>
                <a:gd name="f130" fmla="*/ f76 1 f83"/>
                <a:gd name="f131" fmla="*/ f77 1 f83"/>
                <a:gd name="f132" fmla="*/ f76 1 f84"/>
                <a:gd name="f133" fmla="*/ f78 1 f84"/>
                <a:gd name="f134" fmla="*/ f108 1 f83"/>
                <a:gd name="f135" fmla="*/ f109 1 f84"/>
                <a:gd name="f136" fmla="*/ f110 1 f83"/>
                <a:gd name="f137" fmla="*/ f111 1 f84"/>
                <a:gd name="f138" fmla="*/ f112 1 f83"/>
                <a:gd name="f139" fmla="*/ f113 1 f84"/>
                <a:gd name="f140" fmla="*/ f114 1 f83"/>
                <a:gd name="f141" fmla="*/ f115 1 f84"/>
                <a:gd name="f142" fmla="*/ f116 1 f83"/>
                <a:gd name="f143" fmla="*/ f117 1 f84"/>
                <a:gd name="f144" fmla="*/ f118 1 f83"/>
                <a:gd name="f145" fmla="*/ f119 1 f84"/>
                <a:gd name="f146" fmla="*/ f120 1 f83"/>
                <a:gd name="f147" fmla="*/ f121 1 f84"/>
                <a:gd name="f148" fmla="*/ f122 1 f83"/>
                <a:gd name="f149" fmla="*/ f123 1 f84"/>
                <a:gd name="f150" fmla="*/ f124 1 f83"/>
                <a:gd name="f151" fmla="*/ f125 1 f84"/>
                <a:gd name="f152" fmla="*/ f126 1 f83"/>
                <a:gd name="f153" fmla="*/ f127 1 f84"/>
                <a:gd name="f154" fmla="*/ f128 1 f83"/>
                <a:gd name="f155" fmla="*/ f129 1 f84"/>
                <a:gd name="f156" fmla="*/ f130 f74 1"/>
                <a:gd name="f157" fmla="*/ f131 f74 1"/>
                <a:gd name="f158" fmla="*/ f133 f75 1"/>
                <a:gd name="f159" fmla="*/ f132 f75 1"/>
                <a:gd name="f160" fmla="*/ f134 f74 1"/>
                <a:gd name="f161" fmla="*/ f135 f75 1"/>
                <a:gd name="f162" fmla="*/ f136 f74 1"/>
                <a:gd name="f163" fmla="*/ f137 f75 1"/>
                <a:gd name="f164" fmla="*/ f138 f74 1"/>
                <a:gd name="f165" fmla="*/ f139 f75 1"/>
                <a:gd name="f166" fmla="*/ f140 f74 1"/>
                <a:gd name="f167" fmla="*/ f141 f75 1"/>
                <a:gd name="f168" fmla="*/ f142 f74 1"/>
                <a:gd name="f169" fmla="*/ f143 f75 1"/>
                <a:gd name="f170" fmla="*/ f144 f74 1"/>
                <a:gd name="f171" fmla="*/ f145 f75 1"/>
                <a:gd name="f172" fmla="*/ f146 f74 1"/>
                <a:gd name="f173" fmla="*/ f147 f75 1"/>
                <a:gd name="f174" fmla="*/ f148 f74 1"/>
                <a:gd name="f175" fmla="*/ f149 f75 1"/>
                <a:gd name="f176" fmla="*/ f150 f74 1"/>
                <a:gd name="f177" fmla="*/ f151 f75 1"/>
                <a:gd name="f178" fmla="*/ f152 f74 1"/>
                <a:gd name="f179" fmla="*/ f153 f75 1"/>
                <a:gd name="f180" fmla="*/ f154 f74 1"/>
                <a:gd name="f181" fmla="*/ f15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7">
                  <a:pos x="f160" y="f161"/>
                </a:cxn>
                <a:cxn ang="f107">
                  <a:pos x="f162" y="f163"/>
                </a:cxn>
                <a:cxn ang="f107">
                  <a:pos x="f164" y="f165"/>
                </a:cxn>
                <a:cxn ang="f107">
                  <a:pos x="f166" y="f167"/>
                </a:cxn>
                <a:cxn ang="f107">
                  <a:pos x="f168" y="f169"/>
                </a:cxn>
                <a:cxn ang="f107">
                  <a:pos x="f170" y="f171"/>
                </a:cxn>
                <a:cxn ang="f107">
                  <a:pos x="f172" y="f173"/>
                </a:cxn>
                <a:cxn ang="f107">
                  <a:pos x="f174" y="f175"/>
                </a:cxn>
                <a:cxn ang="f107">
                  <a:pos x="f176" y="f177"/>
                </a:cxn>
                <a:cxn ang="f107">
                  <a:pos x="f178" y="f179"/>
                </a:cxn>
                <a:cxn ang="f107">
                  <a:pos x="f180" y="f181"/>
                </a:cxn>
                <a:cxn ang="f107">
                  <a:pos x="f160" y="f161"/>
                </a:cxn>
              </a:cxnLst>
              <a:rect l="f156" t="f159" r="f157" b="f158"/>
              <a:pathLst>
                <a:path w="123525" h="5048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orma libre: forma 45">
              <a:extLst>
                <a:ext uri="{FF2B5EF4-FFF2-40B4-BE49-F238E27FC236}">
                  <a16:creationId xmlns:a16="http://schemas.microsoft.com/office/drawing/2014/main" id="{AB9C2A1B-D0AC-02E0-1150-8C2F72A718B3}"/>
                </a:ext>
              </a:extLst>
            </p:cNvPr>
            <p:cNvSpPr/>
            <p:nvPr/>
          </p:nvSpPr>
          <p:spPr>
            <a:xfrm>
              <a:off x="817464" y="4635011"/>
              <a:ext cx="57991" cy="4930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7988"/>
                <a:gd name="f7" fmla="val 49302"/>
                <a:gd name="f8" fmla="val 37059"/>
                <a:gd name="f9" fmla="val 16"/>
                <a:gd name="f10" fmla="val 42939"/>
                <a:gd name="f11" fmla="val -456"/>
                <a:gd name="f12" fmla="val 56675"/>
                <a:gd name="f13" fmla="val 9601"/>
                <a:gd name="f14" fmla="val 57924"/>
                <a:gd name="f15" fmla="val 23310"/>
                <a:gd name="f16" fmla="val 58649"/>
                <a:gd name="f17" fmla="val 31244"/>
                <a:gd name="f18" fmla="val 53197"/>
                <a:gd name="f19" fmla="val 44682"/>
                <a:gd name="f20" fmla="val 43140"/>
                <a:gd name="f21" fmla="val 48465"/>
                <a:gd name="f22" fmla="val 38448"/>
                <a:gd name="f23" fmla="val 50230"/>
                <a:gd name="f24" fmla="val 34429"/>
                <a:gd name="f25" fmla="val 49077"/>
                <a:gd name="f26" fmla="val 31012"/>
                <a:gd name="f27" fmla="val 46211"/>
                <a:gd name="f28" fmla="val 20676"/>
                <a:gd name="f29" fmla="val 37544"/>
                <a:gd name="f30" fmla="val 10549"/>
                <a:gd name="f31" fmla="val 28623"/>
                <a:gd name="f32" fmla="val 422"/>
                <a:gd name="f33" fmla="val 19702"/>
                <a:gd name="f34" fmla="val -67"/>
                <a:gd name="f35" fmla="val 19273"/>
                <a:gd name="f36" fmla="val -154"/>
                <a:gd name="f37" fmla="val 17439"/>
                <a:gd name="f38" fmla="val 283"/>
                <a:gd name="f39" fmla="val 17054"/>
                <a:gd name="f40" fmla="val 9492"/>
                <a:gd name="f41" fmla="val 8815"/>
                <a:gd name="f42" fmla="val 18824"/>
                <a:gd name="f43" fmla="val 715"/>
                <a:gd name="f44" fmla="+- 0 0 -90"/>
                <a:gd name="f45" fmla="*/ f3 1 57988"/>
                <a:gd name="f46" fmla="*/ f4 1 49302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57988"/>
                <a:gd name="f55" fmla="*/ f51 1 49302"/>
                <a:gd name="f56" fmla="*/ 37059 f52 1"/>
                <a:gd name="f57" fmla="*/ 16 f51 1"/>
                <a:gd name="f58" fmla="*/ 57924 f52 1"/>
                <a:gd name="f59" fmla="*/ 23310 f51 1"/>
                <a:gd name="f60" fmla="*/ 43140 f52 1"/>
                <a:gd name="f61" fmla="*/ 48465 f51 1"/>
                <a:gd name="f62" fmla="*/ 31012 f52 1"/>
                <a:gd name="f63" fmla="*/ 46211 f51 1"/>
                <a:gd name="f64" fmla="*/ 422 f52 1"/>
                <a:gd name="f65" fmla="*/ 19702 f51 1"/>
                <a:gd name="f66" fmla="*/ 283 f52 1"/>
                <a:gd name="f67" fmla="*/ 17054 f51 1"/>
                <a:gd name="f68" fmla="+- f53 0 f1"/>
                <a:gd name="f69" fmla="*/ f56 1 57988"/>
                <a:gd name="f70" fmla="*/ f57 1 49302"/>
                <a:gd name="f71" fmla="*/ f58 1 57988"/>
                <a:gd name="f72" fmla="*/ f59 1 49302"/>
                <a:gd name="f73" fmla="*/ f60 1 57988"/>
                <a:gd name="f74" fmla="*/ f61 1 49302"/>
                <a:gd name="f75" fmla="*/ f62 1 57988"/>
                <a:gd name="f76" fmla="*/ f63 1 49302"/>
                <a:gd name="f77" fmla="*/ f64 1 57988"/>
                <a:gd name="f78" fmla="*/ f65 1 49302"/>
                <a:gd name="f79" fmla="*/ f66 1 57988"/>
                <a:gd name="f80" fmla="*/ f67 1 49302"/>
                <a:gd name="f81" fmla="*/ f47 1 f54"/>
                <a:gd name="f82" fmla="*/ f48 1 f54"/>
                <a:gd name="f83" fmla="*/ f47 1 f55"/>
                <a:gd name="f84" fmla="*/ f49 1 f55"/>
                <a:gd name="f85" fmla="*/ f69 1 f54"/>
                <a:gd name="f86" fmla="*/ f70 1 f55"/>
                <a:gd name="f87" fmla="*/ f71 1 f54"/>
                <a:gd name="f88" fmla="*/ f72 1 f55"/>
                <a:gd name="f89" fmla="*/ f73 1 f54"/>
                <a:gd name="f90" fmla="*/ f74 1 f55"/>
                <a:gd name="f91" fmla="*/ f75 1 f54"/>
                <a:gd name="f92" fmla="*/ f76 1 f55"/>
                <a:gd name="f93" fmla="*/ f77 1 f54"/>
                <a:gd name="f94" fmla="*/ f78 1 f55"/>
                <a:gd name="f95" fmla="*/ f79 1 f54"/>
                <a:gd name="f96" fmla="*/ f80 1 f55"/>
                <a:gd name="f97" fmla="*/ f81 f45 1"/>
                <a:gd name="f98" fmla="*/ f82 f45 1"/>
                <a:gd name="f99" fmla="*/ f84 f46 1"/>
                <a:gd name="f100" fmla="*/ f83 f46 1"/>
                <a:gd name="f101" fmla="*/ f85 f45 1"/>
                <a:gd name="f102" fmla="*/ f86 f46 1"/>
                <a:gd name="f103" fmla="*/ f87 f45 1"/>
                <a:gd name="f104" fmla="*/ f88 f46 1"/>
                <a:gd name="f105" fmla="*/ f89 f45 1"/>
                <a:gd name="f106" fmla="*/ f90 f46 1"/>
                <a:gd name="f107" fmla="*/ f91 f45 1"/>
                <a:gd name="f108" fmla="*/ f92 f46 1"/>
                <a:gd name="f109" fmla="*/ f93 f45 1"/>
                <a:gd name="f110" fmla="*/ f94 f46 1"/>
                <a:gd name="f111" fmla="*/ f95 f45 1"/>
                <a:gd name="f112" fmla="*/ f96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1" y="f102"/>
                </a:cxn>
                <a:cxn ang="f68">
                  <a:pos x="f103" y="f104"/>
                </a:cxn>
                <a:cxn ang="f68">
                  <a:pos x="f105" y="f106"/>
                </a:cxn>
                <a:cxn ang="f68">
                  <a:pos x="f107" y="f108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01" y="f102"/>
                </a:cxn>
              </a:cxnLst>
              <a:rect l="f97" t="f100" r="f98" b="f99"/>
              <a:pathLst>
                <a:path w="57988" h="4930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orma libre: forma 46">
              <a:extLst>
                <a:ext uri="{FF2B5EF4-FFF2-40B4-BE49-F238E27FC236}">
                  <a16:creationId xmlns:a16="http://schemas.microsoft.com/office/drawing/2014/main" id="{B02351D8-D905-E9D1-9E5C-A7661DD88B06}"/>
                </a:ext>
              </a:extLst>
            </p:cNvPr>
            <p:cNvSpPr/>
            <p:nvPr/>
          </p:nvSpPr>
          <p:spPr>
            <a:xfrm>
              <a:off x="546436" y="4398931"/>
              <a:ext cx="55101" cy="498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098"/>
                <a:gd name="f7" fmla="val 49830"/>
                <a:gd name="f8" fmla="val 55099"/>
                <a:gd name="f9" fmla="val 54819"/>
                <a:gd name="f10" fmla="val 10529"/>
                <a:gd name="f11" fmla="val 49848"/>
                <a:gd name="f12" fmla="val 18288"/>
                <a:gd name="f13" fmla="val 42997"/>
                <a:gd name="f14" fmla="val 24937"/>
                <a:gd name="f15" fmla="val 35946"/>
                <a:gd name="f16" fmla="val 31778"/>
                <a:gd name="f17" fmla="val 28537"/>
                <a:gd name="f18" fmla="val 38235"/>
                <a:gd name="f19" fmla="val 21346"/>
                <a:gd name="f20" fmla="val 44928"/>
                <a:gd name="f21" fmla="val 19895"/>
                <a:gd name="f22" fmla="val 46274"/>
                <a:gd name="f23" fmla="val 18707"/>
                <a:gd name="f24" fmla="val 47908"/>
                <a:gd name="f25" fmla="val 17038"/>
                <a:gd name="f26" fmla="val 11280"/>
                <a:gd name="f27" fmla="val 32993"/>
                <a:gd name="f28" fmla="val 5706"/>
                <a:gd name="f29" fmla="val 16689"/>
                <a:gd name="f30" fmla="val 18567"/>
                <a:gd name="f31" fmla="val 36601"/>
                <a:gd name="f32" fmla="+- 0 0 -90"/>
                <a:gd name="f33" fmla="*/ f3 1 55098"/>
                <a:gd name="f34" fmla="*/ f4 1 49830"/>
                <a:gd name="f35" fmla="val f5"/>
                <a:gd name="f36" fmla="val f6"/>
                <a:gd name="f37" fmla="val f7"/>
                <a:gd name="f38" fmla="*/ f32 f0 1"/>
                <a:gd name="f39" fmla="+- f37 0 f35"/>
                <a:gd name="f40" fmla="+- f36 0 f35"/>
                <a:gd name="f41" fmla="*/ f38 1 f2"/>
                <a:gd name="f42" fmla="*/ f40 1 55098"/>
                <a:gd name="f43" fmla="*/ f39 1 49830"/>
                <a:gd name="f44" fmla="*/ 55099 f40 1"/>
                <a:gd name="f45" fmla="*/ 0 f39 1"/>
                <a:gd name="f46" fmla="*/ 42997 f40 1"/>
                <a:gd name="f47" fmla="*/ 24937 f39 1"/>
                <a:gd name="f48" fmla="*/ 21346 f40 1"/>
                <a:gd name="f49" fmla="*/ 44928 f39 1"/>
                <a:gd name="f50" fmla="*/ 17038 f40 1"/>
                <a:gd name="f51" fmla="*/ 49830 f39 1"/>
                <a:gd name="f52" fmla="*/ 0 f40 1"/>
                <a:gd name="f53" fmla="+- f41 0 f1"/>
                <a:gd name="f54" fmla="*/ f44 1 55098"/>
                <a:gd name="f55" fmla="*/ f45 1 49830"/>
                <a:gd name="f56" fmla="*/ f46 1 55098"/>
                <a:gd name="f57" fmla="*/ f47 1 49830"/>
                <a:gd name="f58" fmla="*/ f48 1 55098"/>
                <a:gd name="f59" fmla="*/ f49 1 49830"/>
                <a:gd name="f60" fmla="*/ f50 1 55098"/>
                <a:gd name="f61" fmla="*/ f51 1 49830"/>
                <a:gd name="f62" fmla="*/ f52 1 55098"/>
                <a:gd name="f63" fmla="*/ f35 1 f42"/>
                <a:gd name="f64" fmla="*/ f36 1 f42"/>
                <a:gd name="f65" fmla="*/ f35 1 f43"/>
                <a:gd name="f66" fmla="*/ f37 1 f43"/>
                <a:gd name="f67" fmla="*/ f54 1 f42"/>
                <a:gd name="f68" fmla="*/ f55 1 f43"/>
                <a:gd name="f69" fmla="*/ f56 1 f42"/>
                <a:gd name="f70" fmla="*/ f57 1 f43"/>
                <a:gd name="f71" fmla="*/ f58 1 f42"/>
                <a:gd name="f72" fmla="*/ f59 1 f43"/>
                <a:gd name="f73" fmla="*/ f60 1 f42"/>
                <a:gd name="f74" fmla="*/ f61 1 f43"/>
                <a:gd name="f75" fmla="*/ f62 1 f42"/>
                <a:gd name="f76" fmla="*/ f63 f33 1"/>
                <a:gd name="f77" fmla="*/ f64 f33 1"/>
                <a:gd name="f78" fmla="*/ f66 f34 1"/>
                <a:gd name="f79" fmla="*/ f65 f34 1"/>
                <a:gd name="f80" fmla="*/ f67 f33 1"/>
                <a:gd name="f81" fmla="*/ f68 f34 1"/>
                <a:gd name="f82" fmla="*/ f69 f33 1"/>
                <a:gd name="f83" fmla="*/ f70 f34 1"/>
                <a:gd name="f84" fmla="*/ f71 f33 1"/>
                <a:gd name="f85" fmla="*/ f72 f34 1"/>
                <a:gd name="f86" fmla="*/ f73 f33 1"/>
                <a:gd name="f87" fmla="*/ f74 f34 1"/>
                <a:gd name="f88" fmla="*/ f75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3">
                  <a:pos x="f80" y="f81"/>
                </a:cxn>
                <a:cxn ang="f53">
                  <a:pos x="f82" y="f83"/>
                </a:cxn>
                <a:cxn ang="f53">
                  <a:pos x="f84" y="f85"/>
                </a:cxn>
                <a:cxn ang="f53">
                  <a:pos x="f86" y="f87"/>
                </a:cxn>
                <a:cxn ang="f53">
                  <a:pos x="f88" y="f81"/>
                </a:cxn>
                <a:cxn ang="f53">
                  <a:pos x="f80" y="f81"/>
                </a:cxn>
              </a:cxnLst>
              <a:rect l="f76" t="f79" r="f77" b="f78"/>
              <a:pathLst>
                <a:path w="55098" h="4983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5"/>
                  </a:cubicBezTo>
                  <a:cubicBezTo>
                    <a:pt x="f30" y="f5"/>
                    <a:pt x="f31" y="f5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orma libre: forma 47">
              <a:extLst>
                <a:ext uri="{FF2B5EF4-FFF2-40B4-BE49-F238E27FC236}">
                  <a16:creationId xmlns:a16="http://schemas.microsoft.com/office/drawing/2014/main" id="{7FCB9A3D-C790-3A02-9596-9F44E7C88C1B}"/>
                </a:ext>
              </a:extLst>
            </p:cNvPr>
            <p:cNvSpPr/>
            <p:nvPr/>
          </p:nvSpPr>
          <p:spPr>
            <a:xfrm>
              <a:off x="789063" y="4581427"/>
              <a:ext cx="66120" cy="53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116"/>
                <a:gd name="f7" fmla="val 53280"/>
                <a:gd name="f8" fmla="val 31840"/>
                <a:gd name="f9" fmla="val 43504"/>
                <a:gd name="f10" fmla="val 11988"/>
                <a:gd name="f11" fmla="val 54574"/>
                <a:gd name="f12" fmla="val 23364"/>
                <a:gd name="f13" fmla="val 66117"/>
                <a:gd name="f14" fmla="val 35238"/>
                <a:gd name="f15" fmla="val 62875"/>
                <a:gd name="f16" fmla="val 36488"/>
                <a:gd name="f17" fmla="val 60070"/>
                <a:gd name="f18" fmla="val 37633"/>
                <a:gd name="f19" fmla="val 57222"/>
                <a:gd name="f20" fmla="val 38655"/>
                <a:gd name="f21" fmla="val 44876"/>
                <a:gd name="f22" fmla="val 43102"/>
                <a:gd name="f23" fmla="val 32547"/>
                <a:gd name="f24" fmla="val 47576"/>
                <a:gd name="f25" fmla="val 20166"/>
                <a:gd name="f26" fmla="val 51910"/>
                <a:gd name="f27" fmla="val 12276"/>
                <a:gd name="f28" fmla="val 54671"/>
                <a:gd name="f29" fmla="val 8484"/>
                <a:gd name="f30" fmla="val 53412"/>
                <a:gd name="f31" fmla="val 3644"/>
                <a:gd name="f32" fmla="val 46754"/>
                <a:gd name="f33" fmla="val 2473"/>
                <a:gd name="f34" fmla="val 45147"/>
                <a:gd name="f35" fmla="val 1415"/>
                <a:gd name="f36" fmla="val 43452"/>
                <a:gd name="f37" fmla="val 41328"/>
                <a:gd name="f38" fmla="val 18025"/>
                <a:gd name="f39" fmla="val 33377"/>
                <a:gd name="f40" fmla="val 28388"/>
                <a:gd name="f41" fmla="val 19764"/>
                <a:gd name="f42" fmla="+- 0 0 -90"/>
                <a:gd name="f43" fmla="*/ f3 1 66116"/>
                <a:gd name="f44" fmla="*/ f4 1 53280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66116"/>
                <a:gd name="f53" fmla="*/ f49 1 53280"/>
                <a:gd name="f54" fmla="*/ 31840 f50 1"/>
                <a:gd name="f55" fmla="*/ 0 f49 1"/>
                <a:gd name="f56" fmla="*/ 66117 f50 1"/>
                <a:gd name="f57" fmla="*/ 35238 f49 1"/>
                <a:gd name="f58" fmla="*/ 57222 f50 1"/>
                <a:gd name="f59" fmla="*/ 38655 f49 1"/>
                <a:gd name="f60" fmla="*/ 20166 f50 1"/>
                <a:gd name="f61" fmla="*/ 51910 f49 1"/>
                <a:gd name="f62" fmla="*/ 3644 f50 1"/>
                <a:gd name="f63" fmla="*/ 46754 f49 1"/>
                <a:gd name="f64" fmla="*/ 0 f50 1"/>
                <a:gd name="f65" fmla="*/ 41328 f49 1"/>
                <a:gd name="f66" fmla="+- f51 0 f1"/>
                <a:gd name="f67" fmla="*/ f54 1 66116"/>
                <a:gd name="f68" fmla="*/ f55 1 53280"/>
                <a:gd name="f69" fmla="*/ f56 1 66116"/>
                <a:gd name="f70" fmla="*/ f57 1 53280"/>
                <a:gd name="f71" fmla="*/ f58 1 66116"/>
                <a:gd name="f72" fmla="*/ f59 1 53280"/>
                <a:gd name="f73" fmla="*/ f60 1 66116"/>
                <a:gd name="f74" fmla="*/ f61 1 53280"/>
                <a:gd name="f75" fmla="*/ f62 1 66116"/>
                <a:gd name="f76" fmla="*/ f63 1 53280"/>
                <a:gd name="f77" fmla="*/ f64 1 66116"/>
                <a:gd name="f78" fmla="*/ f65 1 53280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66116" h="5328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orma libre: forma 48">
              <a:extLst>
                <a:ext uri="{FF2B5EF4-FFF2-40B4-BE49-F238E27FC236}">
                  <a16:creationId xmlns:a16="http://schemas.microsoft.com/office/drawing/2014/main" id="{2DD2674D-A806-0C23-8A2A-7A942063BA89}"/>
                </a:ext>
              </a:extLst>
            </p:cNvPr>
            <p:cNvSpPr/>
            <p:nvPr/>
          </p:nvSpPr>
          <p:spPr>
            <a:xfrm>
              <a:off x="496802" y="4493882"/>
              <a:ext cx="63971" cy="288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3971"/>
                <a:gd name="f7" fmla="val 28818"/>
                <a:gd name="f8" fmla="val 30089"/>
                <a:gd name="f9" fmla="val 28819"/>
                <a:gd name="f10" fmla="val 19718"/>
                <a:gd name="f11" fmla="val 28189"/>
                <a:gd name="f12" fmla="val 10377"/>
                <a:gd name="f13" fmla="val 26328"/>
                <a:gd name="f14" fmla="val 3160"/>
                <a:gd name="f15" fmla="val 19015"/>
                <a:gd name="f16" fmla="val -1654"/>
                <a:gd name="f17" fmla="val 14140"/>
                <a:gd name="f18" fmla="val -982"/>
                <a:gd name="f19" fmla="val 9648"/>
                <a:gd name="f20" fmla="val 5274"/>
                <a:gd name="f21" fmla="val 6879"/>
                <a:gd name="f22" fmla="val 10316"/>
                <a:gd name="f23" fmla="val 4651"/>
                <a:gd name="f24" fmla="val 15672"/>
                <a:gd name="f25" fmla="val 2650"/>
                <a:gd name="f26" fmla="val 21081"/>
                <a:gd name="f27" fmla="val 1811"/>
                <a:gd name="f28" fmla="val 31968"/>
                <a:gd name="f29" fmla="val 125"/>
                <a:gd name="f30" fmla="val 42994"/>
                <a:gd name="f31" fmla="val -1107"/>
                <a:gd name="f32" fmla="val 53960"/>
                <a:gd name="f33" fmla="val 1523"/>
                <a:gd name="f34" fmla="val 55777"/>
                <a:gd name="f35" fmla="val 1959"/>
                <a:gd name="f36" fmla="val 57630"/>
                <a:gd name="f37" fmla="val 2545"/>
                <a:gd name="f38" fmla="val 59237"/>
                <a:gd name="f39" fmla="val 3462"/>
                <a:gd name="f40" fmla="val 64829"/>
                <a:gd name="f41" fmla="val 6660"/>
                <a:gd name="f42" fmla="val 65624"/>
                <a:gd name="f43" fmla="val 11938"/>
                <a:gd name="f44" fmla="val 60784"/>
                <a:gd name="f45" fmla="val 16079"/>
                <a:gd name="f46" fmla="val 51828"/>
                <a:gd name="f47" fmla="val 23733"/>
                <a:gd name="f48" fmla="val 41465"/>
                <a:gd name="f49" fmla="val 28242"/>
                <a:gd name="f50" fmla="+- 0 0 -90"/>
                <a:gd name="f51" fmla="*/ f3 1 63971"/>
                <a:gd name="f52" fmla="*/ f4 1 28818"/>
                <a:gd name="f53" fmla="val f5"/>
                <a:gd name="f54" fmla="val f6"/>
                <a:gd name="f55" fmla="val f7"/>
                <a:gd name="f56" fmla="*/ f50 f0 1"/>
                <a:gd name="f57" fmla="+- f55 0 f53"/>
                <a:gd name="f58" fmla="+- f54 0 f53"/>
                <a:gd name="f59" fmla="*/ f56 1 f2"/>
                <a:gd name="f60" fmla="*/ f58 1 63971"/>
                <a:gd name="f61" fmla="*/ f57 1 28818"/>
                <a:gd name="f62" fmla="*/ 30089 f58 1"/>
                <a:gd name="f63" fmla="*/ 28819 f57 1"/>
                <a:gd name="f64" fmla="*/ 3160 f58 1"/>
                <a:gd name="f65" fmla="*/ 19015 f57 1"/>
                <a:gd name="f66" fmla="*/ 5274 f58 1"/>
                <a:gd name="f67" fmla="*/ 6879 f57 1"/>
                <a:gd name="f68" fmla="*/ 21081 f58 1"/>
                <a:gd name="f69" fmla="*/ 1811 f57 1"/>
                <a:gd name="f70" fmla="*/ 53960 f58 1"/>
                <a:gd name="f71" fmla="*/ 1523 f57 1"/>
                <a:gd name="f72" fmla="*/ 59237 f58 1"/>
                <a:gd name="f73" fmla="*/ 3462 f57 1"/>
                <a:gd name="f74" fmla="*/ 60784 f58 1"/>
                <a:gd name="f75" fmla="*/ 16079 f57 1"/>
                <a:gd name="f76" fmla="+- f59 0 f1"/>
                <a:gd name="f77" fmla="*/ f62 1 63971"/>
                <a:gd name="f78" fmla="*/ f63 1 28818"/>
                <a:gd name="f79" fmla="*/ f64 1 63971"/>
                <a:gd name="f80" fmla="*/ f65 1 28818"/>
                <a:gd name="f81" fmla="*/ f66 1 63971"/>
                <a:gd name="f82" fmla="*/ f67 1 28818"/>
                <a:gd name="f83" fmla="*/ f68 1 63971"/>
                <a:gd name="f84" fmla="*/ f69 1 28818"/>
                <a:gd name="f85" fmla="*/ f70 1 63971"/>
                <a:gd name="f86" fmla="*/ f71 1 28818"/>
                <a:gd name="f87" fmla="*/ f72 1 63971"/>
                <a:gd name="f88" fmla="*/ f73 1 28818"/>
                <a:gd name="f89" fmla="*/ f74 1 63971"/>
                <a:gd name="f90" fmla="*/ f75 1 28818"/>
                <a:gd name="f91" fmla="*/ f53 1 f60"/>
                <a:gd name="f92" fmla="*/ f54 1 f60"/>
                <a:gd name="f93" fmla="*/ f53 1 f61"/>
                <a:gd name="f94" fmla="*/ f55 1 f61"/>
                <a:gd name="f95" fmla="*/ f77 1 f60"/>
                <a:gd name="f96" fmla="*/ f78 1 f61"/>
                <a:gd name="f97" fmla="*/ f79 1 f60"/>
                <a:gd name="f98" fmla="*/ f80 1 f61"/>
                <a:gd name="f99" fmla="*/ f81 1 f60"/>
                <a:gd name="f100" fmla="*/ f82 1 f61"/>
                <a:gd name="f101" fmla="*/ f83 1 f60"/>
                <a:gd name="f102" fmla="*/ f84 1 f61"/>
                <a:gd name="f103" fmla="*/ f85 1 f60"/>
                <a:gd name="f104" fmla="*/ f86 1 f61"/>
                <a:gd name="f105" fmla="*/ f87 1 f60"/>
                <a:gd name="f106" fmla="*/ f88 1 f61"/>
                <a:gd name="f107" fmla="*/ f89 1 f60"/>
                <a:gd name="f108" fmla="*/ f90 1 f61"/>
                <a:gd name="f109" fmla="*/ f91 f51 1"/>
                <a:gd name="f110" fmla="*/ f92 f51 1"/>
                <a:gd name="f111" fmla="*/ f94 f52 1"/>
                <a:gd name="f112" fmla="*/ f93 f52 1"/>
                <a:gd name="f113" fmla="*/ f95 f51 1"/>
                <a:gd name="f114" fmla="*/ f96 f52 1"/>
                <a:gd name="f115" fmla="*/ f97 f51 1"/>
                <a:gd name="f116" fmla="*/ f98 f52 1"/>
                <a:gd name="f117" fmla="*/ f99 f51 1"/>
                <a:gd name="f118" fmla="*/ f100 f52 1"/>
                <a:gd name="f119" fmla="*/ f101 f51 1"/>
                <a:gd name="f120" fmla="*/ f102 f52 1"/>
                <a:gd name="f121" fmla="*/ f103 f51 1"/>
                <a:gd name="f122" fmla="*/ f104 f52 1"/>
                <a:gd name="f123" fmla="*/ f105 f51 1"/>
                <a:gd name="f124" fmla="*/ f106 f52 1"/>
                <a:gd name="f125" fmla="*/ f107 f51 1"/>
                <a:gd name="f126" fmla="*/ f108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13" y="f114"/>
                </a:cxn>
                <a:cxn ang="f76">
                  <a:pos x="f115" y="f116"/>
                </a:cxn>
                <a:cxn ang="f76">
                  <a:pos x="f117" y="f118"/>
                </a:cxn>
                <a:cxn ang="f76">
                  <a:pos x="f119" y="f120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13" y="f114"/>
                </a:cxn>
              </a:cxnLst>
              <a:rect l="f109" t="f112" r="f110" b="f111"/>
              <a:pathLst>
                <a:path w="63971" h="2881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orma libre: forma 49">
              <a:extLst>
                <a:ext uri="{FF2B5EF4-FFF2-40B4-BE49-F238E27FC236}">
                  <a16:creationId xmlns:a16="http://schemas.microsoft.com/office/drawing/2014/main" id="{BFE02E93-23CC-DC0A-3E40-587813D678CA}"/>
                </a:ext>
              </a:extLst>
            </p:cNvPr>
            <p:cNvSpPr/>
            <p:nvPr/>
          </p:nvSpPr>
          <p:spPr>
            <a:xfrm>
              <a:off x="951405" y="4685760"/>
              <a:ext cx="47475" cy="427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7474"/>
                <a:gd name="f7" fmla="val 42724"/>
                <a:gd name="f8" fmla="val 47381"/>
                <a:gd name="f9" fmla="val 7663"/>
                <a:gd name="f10" fmla="val 48578"/>
                <a:gd name="f11" fmla="val 23469"/>
                <a:gd name="f12" fmla="val 38128"/>
                <a:gd name="f13" fmla="val 31263"/>
                <a:gd name="f14" fmla="val 26393"/>
                <a:gd name="f15" fmla="val 38087"/>
                <a:gd name="f16" fmla="val 23859"/>
                <a:gd name="f17" fmla="val 39563"/>
                <a:gd name="f18" fmla="val 21107"/>
                <a:gd name="f19" fmla="val 40734"/>
                <a:gd name="f20" fmla="val 18346"/>
                <a:gd name="f21" fmla="val 41739"/>
                <a:gd name="f22" fmla="val 11810"/>
                <a:gd name="f23" fmla="val 44116"/>
                <a:gd name="f24" fmla="val 6795"/>
                <a:gd name="f25" fmla="val 42176"/>
                <a:gd name="f26" fmla="val 3282"/>
                <a:gd name="f27" fmla="val 36130"/>
                <a:gd name="f28" fmla="val 2942"/>
                <a:gd name="f29" fmla="val 35544"/>
                <a:gd name="f30" fmla="val 2679"/>
                <a:gd name="f31" fmla="val 34906"/>
                <a:gd name="f32" fmla="val 2330"/>
                <a:gd name="f33" fmla="val 34330"/>
                <a:gd name="f34" fmla="val -1619"/>
                <a:gd name="f35" fmla="val 27672"/>
                <a:gd name="f36" fmla="val -720"/>
                <a:gd name="f37" fmla="val 24587"/>
                <a:gd name="f38" fmla="val 6349"/>
                <a:gd name="f39" fmla="val 21075"/>
                <a:gd name="f40" fmla="val 17935"/>
                <a:gd name="f41" fmla="val 15317"/>
                <a:gd name="f42" fmla="val 29547"/>
                <a:gd name="f43" fmla="val 9637"/>
                <a:gd name="f44" fmla="val 41116"/>
                <a:gd name="f45" fmla="val 3845"/>
                <a:gd name="f46" fmla="val 42365"/>
                <a:gd name="f47" fmla="val 3215"/>
                <a:gd name="f48" fmla="val 43309"/>
                <a:gd name="f49" fmla="val 2001"/>
                <a:gd name="f50" fmla="val 44445"/>
                <a:gd name="f51" fmla="val 1110"/>
                <a:gd name="f52" fmla="val 45013"/>
                <a:gd name="f53" fmla="val 664"/>
                <a:gd name="f54" fmla="val 45685"/>
                <a:gd name="f55" fmla="val 367"/>
                <a:gd name="f56" fmla="val 46315"/>
                <a:gd name="f57" fmla="val 46664"/>
                <a:gd name="f58" fmla="val 647"/>
                <a:gd name="f59" fmla="val 47276"/>
                <a:gd name="f60" fmla="val 1276"/>
                <a:gd name="f61" fmla="val 47328"/>
                <a:gd name="f62" fmla="val 1948"/>
                <a:gd name="f63" fmla="val 47468"/>
                <a:gd name="f64" fmla="val 5758"/>
                <a:gd name="f65" fmla="+- 0 0 -90"/>
                <a:gd name="f66" fmla="*/ f3 1 47474"/>
                <a:gd name="f67" fmla="*/ f4 1 42724"/>
                <a:gd name="f68" fmla="val f5"/>
                <a:gd name="f69" fmla="val f6"/>
                <a:gd name="f70" fmla="val f7"/>
                <a:gd name="f71" fmla="*/ f65 f0 1"/>
                <a:gd name="f72" fmla="+- f70 0 f68"/>
                <a:gd name="f73" fmla="+- f69 0 f68"/>
                <a:gd name="f74" fmla="*/ f71 1 f2"/>
                <a:gd name="f75" fmla="*/ f73 1 47474"/>
                <a:gd name="f76" fmla="*/ f72 1 42724"/>
                <a:gd name="f77" fmla="*/ 47381 f73 1"/>
                <a:gd name="f78" fmla="*/ 7663 f72 1"/>
                <a:gd name="f79" fmla="*/ 26393 f73 1"/>
                <a:gd name="f80" fmla="*/ 38087 f72 1"/>
                <a:gd name="f81" fmla="*/ 18346 f73 1"/>
                <a:gd name="f82" fmla="*/ 41739 f72 1"/>
                <a:gd name="f83" fmla="*/ 3282 f73 1"/>
                <a:gd name="f84" fmla="*/ 36130 f72 1"/>
                <a:gd name="f85" fmla="*/ 2330 f73 1"/>
                <a:gd name="f86" fmla="*/ 34330 f72 1"/>
                <a:gd name="f87" fmla="*/ 6349 f73 1"/>
                <a:gd name="f88" fmla="*/ 21075 f72 1"/>
                <a:gd name="f89" fmla="*/ 41116 f73 1"/>
                <a:gd name="f90" fmla="*/ 3845 f72 1"/>
                <a:gd name="f91" fmla="*/ 44445 f73 1"/>
                <a:gd name="f92" fmla="*/ 1110 f72 1"/>
                <a:gd name="f93" fmla="*/ 46315 f73 1"/>
                <a:gd name="f94" fmla="*/ 0 f72 1"/>
                <a:gd name="f95" fmla="*/ 47328 f73 1"/>
                <a:gd name="f96" fmla="*/ 1948 f72 1"/>
                <a:gd name="f97" fmla="+- f74 0 f1"/>
                <a:gd name="f98" fmla="*/ f77 1 47474"/>
                <a:gd name="f99" fmla="*/ f78 1 42724"/>
                <a:gd name="f100" fmla="*/ f79 1 47474"/>
                <a:gd name="f101" fmla="*/ f80 1 42724"/>
                <a:gd name="f102" fmla="*/ f81 1 47474"/>
                <a:gd name="f103" fmla="*/ f82 1 42724"/>
                <a:gd name="f104" fmla="*/ f83 1 47474"/>
                <a:gd name="f105" fmla="*/ f84 1 42724"/>
                <a:gd name="f106" fmla="*/ f85 1 47474"/>
                <a:gd name="f107" fmla="*/ f86 1 42724"/>
                <a:gd name="f108" fmla="*/ f87 1 47474"/>
                <a:gd name="f109" fmla="*/ f88 1 42724"/>
                <a:gd name="f110" fmla="*/ f89 1 47474"/>
                <a:gd name="f111" fmla="*/ f90 1 42724"/>
                <a:gd name="f112" fmla="*/ f91 1 47474"/>
                <a:gd name="f113" fmla="*/ f92 1 42724"/>
                <a:gd name="f114" fmla="*/ f93 1 47474"/>
                <a:gd name="f115" fmla="*/ f94 1 42724"/>
                <a:gd name="f116" fmla="*/ f95 1 47474"/>
                <a:gd name="f117" fmla="*/ f96 1 42724"/>
                <a:gd name="f118" fmla="*/ f68 1 f75"/>
                <a:gd name="f119" fmla="*/ f69 1 f75"/>
                <a:gd name="f120" fmla="*/ f68 1 f76"/>
                <a:gd name="f121" fmla="*/ f70 1 f76"/>
                <a:gd name="f122" fmla="*/ f98 1 f75"/>
                <a:gd name="f123" fmla="*/ f99 1 f76"/>
                <a:gd name="f124" fmla="*/ f100 1 f75"/>
                <a:gd name="f125" fmla="*/ f101 1 f76"/>
                <a:gd name="f126" fmla="*/ f102 1 f75"/>
                <a:gd name="f127" fmla="*/ f103 1 f76"/>
                <a:gd name="f128" fmla="*/ f104 1 f75"/>
                <a:gd name="f129" fmla="*/ f105 1 f76"/>
                <a:gd name="f130" fmla="*/ f106 1 f75"/>
                <a:gd name="f131" fmla="*/ f107 1 f76"/>
                <a:gd name="f132" fmla="*/ f108 1 f75"/>
                <a:gd name="f133" fmla="*/ f109 1 f76"/>
                <a:gd name="f134" fmla="*/ f110 1 f75"/>
                <a:gd name="f135" fmla="*/ f111 1 f76"/>
                <a:gd name="f136" fmla="*/ f112 1 f75"/>
                <a:gd name="f137" fmla="*/ f113 1 f76"/>
                <a:gd name="f138" fmla="*/ f114 1 f75"/>
                <a:gd name="f139" fmla="*/ f115 1 f76"/>
                <a:gd name="f140" fmla="*/ f116 1 f75"/>
                <a:gd name="f141" fmla="*/ f117 1 f76"/>
                <a:gd name="f142" fmla="*/ f118 f66 1"/>
                <a:gd name="f143" fmla="*/ f119 f66 1"/>
                <a:gd name="f144" fmla="*/ f121 f67 1"/>
                <a:gd name="f145" fmla="*/ f120 f67 1"/>
                <a:gd name="f146" fmla="*/ f122 f66 1"/>
                <a:gd name="f147" fmla="*/ f123 f67 1"/>
                <a:gd name="f148" fmla="*/ f124 f66 1"/>
                <a:gd name="f149" fmla="*/ f125 f67 1"/>
                <a:gd name="f150" fmla="*/ f126 f66 1"/>
                <a:gd name="f151" fmla="*/ f127 f67 1"/>
                <a:gd name="f152" fmla="*/ f128 f66 1"/>
                <a:gd name="f153" fmla="*/ f129 f67 1"/>
                <a:gd name="f154" fmla="*/ f130 f66 1"/>
                <a:gd name="f155" fmla="*/ f131 f67 1"/>
                <a:gd name="f156" fmla="*/ f132 f66 1"/>
                <a:gd name="f157" fmla="*/ f133 f67 1"/>
                <a:gd name="f158" fmla="*/ f134 f66 1"/>
                <a:gd name="f159" fmla="*/ f135 f67 1"/>
                <a:gd name="f160" fmla="*/ f136 f66 1"/>
                <a:gd name="f161" fmla="*/ f137 f67 1"/>
                <a:gd name="f162" fmla="*/ f138 f66 1"/>
                <a:gd name="f163" fmla="*/ f139 f67 1"/>
                <a:gd name="f164" fmla="*/ f140 f66 1"/>
                <a:gd name="f165" fmla="*/ f141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7">
                  <a:pos x="f146" y="f147"/>
                </a:cxn>
                <a:cxn ang="f97">
                  <a:pos x="f148" y="f149"/>
                </a:cxn>
                <a:cxn ang="f97">
                  <a:pos x="f150" y="f151"/>
                </a:cxn>
                <a:cxn ang="f97">
                  <a:pos x="f152" y="f153"/>
                </a:cxn>
                <a:cxn ang="f97">
                  <a:pos x="f154" y="f155"/>
                </a:cxn>
                <a:cxn ang="f97">
                  <a:pos x="f156" y="f157"/>
                </a:cxn>
                <a:cxn ang="f97">
                  <a:pos x="f158" y="f159"/>
                </a:cxn>
                <a:cxn ang="f97">
                  <a:pos x="f160" y="f161"/>
                </a:cxn>
                <a:cxn ang="f97">
                  <a:pos x="f162" y="f163"/>
                </a:cxn>
                <a:cxn ang="f97">
                  <a:pos x="f164" y="f165"/>
                </a:cxn>
                <a:cxn ang="f97">
                  <a:pos x="f146" y="f147"/>
                </a:cxn>
              </a:cxnLst>
              <a:rect l="f142" t="f145" r="f143" b="f144"/>
              <a:pathLst>
                <a:path w="47474" h="4272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45"/>
                    <a:pt x="f8" y="f6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orma libre: forma 50">
              <a:extLst>
                <a:ext uri="{FF2B5EF4-FFF2-40B4-BE49-F238E27FC236}">
                  <a16:creationId xmlns:a16="http://schemas.microsoft.com/office/drawing/2014/main" id="{3AE33892-CEF4-B524-9ED0-76A0DAA3AAD9}"/>
                </a:ext>
              </a:extLst>
            </p:cNvPr>
            <p:cNvSpPr/>
            <p:nvPr/>
          </p:nvSpPr>
          <p:spPr>
            <a:xfrm>
              <a:off x="418374" y="4454243"/>
              <a:ext cx="91430" cy="4924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1429"/>
                <a:gd name="f7" fmla="val 49240"/>
                <a:gd name="f8" fmla="val 2114"/>
                <a:gd name="f9" fmla="val 86431"/>
                <a:gd name="f10" fmla="val 5208"/>
                <a:gd name="f11" fmla="val 81547"/>
                <a:gd name="f12" fmla="val 8519"/>
                <a:gd name="f13" fmla="val 76410"/>
                <a:gd name="f14" fmla="val 11350"/>
                <a:gd name="f15" fmla="val 57938"/>
                <a:gd name="f16" fmla="val 21521"/>
                <a:gd name="f17" fmla="val 39782"/>
                <a:gd name="f18" fmla="val 32206"/>
                <a:gd name="f19" fmla="val 23207"/>
                <a:gd name="f20" fmla="val 45304"/>
                <a:gd name="f21" fmla="val 16435"/>
                <a:gd name="f22" fmla="val 50660"/>
                <a:gd name="f23" fmla="val 8371"/>
                <a:gd name="f24" fmla="val 50459"/>
                <a:gd name="f25" fmla="val 45260"/>
                <a:gd name="f26" fmla="val 11970"/>
                <a:gd name="f27" fmla="val 37178"/>
                <a:gd name="f28" fmla="val 23373"/>
                <a:gd name="f29" fmla="val 29061"/>
                <a:gd name="f30" fmla="val 35186"/>
                <a:gd name="f31" fmla="val 21599"/>
                <a:gd name="f32" fmla="val 49681"/>
                <a:gd name="f33" fmla="val 12442"/>
                <a:gd name="f34" fmla="val 65671"/>
                <a:gd name="f35" fmla="val 6422"/>
                <a:gd name="f36" fmla="val 81923"/>
                <a:gd name="f37" fmla="val 1180"/>
                <a:gd name="f38" fmla="val 84710"/>
                <a:gd name="f39" fmla="val 280"/>
                <a:gd name="f40" fmla="val 87821"/>
                <a:gd name="f41" fmla="val 367"/>
                <a:gd name="f42" fmla="val 90783"/>
                <a:gd name="f43" fmla="val 90992"/>
                <a:gd name="f44" fmla="val 699"/>
                <a:gd name="f45" fmla="val 91211"/>
                <a:gd name="f46" fmla="val 1407"/>
                <a:gd name="f47" fmla="+- 0 0 -90"/>
                <a:gd name="f48" fmla="*/ f3 1 91429"/>
                <a:gd name="f49" fmla="*/ f4 1 49240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91429"/>
                <a:gd name="f58" fmla="*/ f54 1 49240"/>
                <a:gd name="f59" fmla="*/ 91429 f55 1"/>
                <a:gd name="f60" fmla="*/ 2114 f54 1"/>
                <a:gd name="f61" fmla="*/ 76410 f55 1"/>
                <a:gd name="f62" fmla="*/ 11350 f54 1"/>
                <a:gd name="f63" fmla="*/ 23207 f55 1"/>
                <a:gd name="f64" fmla="*/ 45304 f54 1"/>
                <a:gd name="f65" fmla="*/ 0 f55 1"/>
                <a:gd name="f66" fmla="*/ 45260 f54 1"/>
                <a:gd name="f67" fmla="*/ 35186 f55 1"/>
                <a:gd name="f68" fmla="*/ 21599 f54 1"/>
                <a:gd name="f69" fmla="*/ 81923 f55 1"/>
                <a:gd name="f70" fmla="*/ 1180 f54 1"/>
                <a:gd name="f71" fmla="*/ 90783 f55 1"/>
                <a:gd name="f72" fmla="*/ 0 f54 1"/>
                <a:gd name="f73" fmla="+- f56 0 f1"/>
                <a:gd name="f74" fmla="*/ f59 1 91429"/>
                <a:gd name="f75" fmla="*/ f60 1 49240"/>
                <a:gd name="f76" fmla="*/ f61 1 91429"/>
                <a:gd name="f77" fmla="*/ f62 1 49240"/>
                <a:gd name="f78" fmla="*/ f63 1 91429"/>
                <a:gd name="f79" fmla="*/ f64 1 49240"/>
                <a:gd name="f80" fmla="*/ f65 1 91429"/>
                <a:gd name="f81" fmla="*/ f66 1 49240"/>
                <a:gd name="f82" fmla="*/ f67 1 91429"/>
                <a:gd name="f83" fmla="*/ f68 1 49240"/>
                <a:gd name="f84" fmla="*/ f69 1 91429"/>
                <a:gd name="f85" fmla="*/ f70 1 49240"/>
                <a:gd name="f86" fmla="*/ f71 1 91429"/>
                <a:gd name="f87" fmla="*/ f72 1 49240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91429" h="49240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5"/>
                  </a:cubicBezTo>
                  <a:cubicBezTo>
                    <a:pt x="f43" y="f44"/>
                    <a:pt x="f45" y="f46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orma libre: forma 51">
              <a:extLst>
                <a:ext uri="{FF2B5EF4-FFF2-40B4-BE49-F238E27FC236}">
                  <a16:creationId xmlns:a16="http://schemas.microsoft.com/office/drawing/2014/main" id="{E2D5E8D9-D72A-73E0-5E01-8EEEC3BF9404}"/>
                </a:ext>
              </a:extLst>
            </p:cNvPr>
            <p:cNvSpPr/>
            <p:nvPr/>
          </p:nvSpPr>
          <p:spPr>
            <a:xfrm>
              <a:off x="1105189" y="4846146"/>
              <a:ext cx="32086" cy="484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084"/>
                <a:gd name="f7" fmla="val 48446"/>
                <a:gd name="f8" fmla="val 16252"/>
                <a:gd name="f9" fmla="val 21687"/>
                <a:gd name="f10" fmla="val 8196"/>
                <a:gd name="f11" fmla="val 29236"/>
                <a:gd name="f12" fmla="val 14731"/>
                <a:gd name="f13" fmla="val 31647"/>
                <a:gd name="f14" fmla="val 24657"/>
                <a:gd name="f15" fmla="val 32801"/>
                <a:gd name="f16" fmla="val 29419"/>
                <a:gd name="f17" fmla="val 31691"/>
                <a:gd name="f18" fmla="val 33727"/>
                <a:gd name="f19" fmla="val 28082"/>
                <a:gd name="f20" fmla="val 36374"/>
                <a:gd name="f21" fmla="val 22246"/>
                <a:gd name="f22" fmla="val 40647"/>
                <a:gd name="f23" fmla="val 15841"/>
                <a:gd name="f24" fmla="val 44159"/>
                <a:gd name="f25" fmla="val 9524"/>
                <a:gd name="f26" fmla="val 47724"/>
                <a:gd name="f27" fmla="val 6387"/>
                <a:gd name="f28" fmla="val 49489"/>
                <a:gd name="f29" fmla="val 3941"/>
                <a:gd name="f30" fmla="val 47855"/>
                <a:gd name="f31" fmla="val 3731"/>
                <a:gd name="f32" fmla="val 44588"/>
                <a:gd name="f33" fmla="val 3504"/>
                <a:gd name="f34" fmla="val 41005"/>
                <a:gd name="f35" fmla="val 3818"/>
                <a:gd name="f36" fmla="val 37239"/>
                <a:gd name="f37" fmla="val 4718"/>
                <a:gd name="f38" fmla="val 33762"/>
                <a:gd name="f39" fmla="val 6850"/>
                <a:gd name="f40" fmla="val 25618"/>
                <a:gd name="f41" fmla="val 3434"/>
                <a:gd name="f42" fmla="val 19039"/>
                <a:gd name="f43" fmla="val 12407"/>
                <a:gd name="f44" fmla="val 5120"/>
                <a:gd name="f45" fmla="val 8502"/>
                <a:gd name="f46" fmla="val 10537"/>
                <a:gd name="f47" fmla="val 4360"/>
                <a:gd name="f48" fmla="+- 0 0 -90"/>
                <a:gd name="f49" fmla="*/ f3 1 32084"/>
                <a:gd name="f50" fmla="*/ f4 1 4844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2084"/>
                <a:gd name="f59" fmla="*/ f55 1 48446"/>
                <a:gd name="f60" fmla="*/ 16252 f56 1"/>
                <a:gd name="f61" fmla="*/ 0 f55 1"/>
                <a:gd name="f62" fmla="*/ 31647 f56 1"/>
                <a:gd name="f63" fmla="*/ 24657 f55 1"/>
                <a:gd name="f64" fmla="*/ 28082 f56 1"/>
                <a:gd name="f65" fmla="*/ 36374 f55 1"/>
                <a:gd name="f66" fmla="*/ 9524 f56 1"/>
                <a:gd name="f67" fmla="*/ 47724 f55 1"/>
                <a:gd name="f68" fmla="*/ 3731 f56 1"/>
                <a:gd name="f69" fmla="*/ 44588 f55 1"/>
                <a:gd name="f70" fmla="*/ 4718 f56 1"/>
                <a:gd name="f71" fmla="*/ 33762 f55 1"/>
                <a:gd name="f72" fmla="*/ 0 f56 1"/>
                <a:gd name="f73" fmla="*/ 12407 f55 1"/>
                <a:gd name="f74" fmla="+- f57 0 f1"/>
                <a:gd name="f75" fmla="*/ f60 1 32084"/>
                <a:gd name="f76" fmla="*/ f61 1 48446"/>
                <a:gd name="f77" fmla="*/ f62 1 32084"/>
                <a:gd name="f78" fmla="*/ f63 1 48446"/>
                <a:gd name="f79" fmla="*/ f64 1 32084"/>
                <a:gd name="f80" fmla="*/ f65 1 48446"/>
                <a:gd name="f81" fmla="*/ f66 1 32084"/>
                <a:gd name="f82" fmla="*/ f67 1 48446"/>
                <a:gd name="f83" fmla="*/ f68 1 32084"/>
                <a:gd name="f84" fmla="*/ f69 1 48446"/>
                <a:gd name="f85" fmla="*/ f70 1 32084"/>
                <a:gd name="f86" fmla="*/ f71 1 48446"/>
                <a:gd name="f87" fmla="*/ f72 1 32084"/>
                <a:gd name="f88" fmla="*/ f73 1 4844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32084" h="48446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43"/>
                  </a:cubicBezTo>
                  <a:cubicBezTo>
                    <a:pt x="f44" y="f45"/>
                    <a:pt x="f46" y="f47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orma libre: forma 52">
              <a:extLst>
                <a:ext uri="{FF2B5EF4-FFF2-40B4-BE49-F238E27FC236}">
                  <a16:creationId xmlns:a16="http://schemas.microsoft.com/office/drawing/2014/main" id="{3EF8379F-F714-4789-B3F7-DE59D3E5018D}"/>
                </a:ext>
              </a:extLst>
            </p:cNvPr>
            <p:cNvSpPr/>
            <p:nvPr/>
          </p:nvSpPr>
          <p:spPr>
            <a:xfrm>
              <a:off x="633761" y="4343162"/>
              <a:ext cx="26993" cy="453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6992"/>
                <a:gd name="f7" fmla="val 45391"/>
                <a:gd name="f8" fmla="val 2061"/>
                <a:gd name="f9" fmla="val -4343"/>
                <a:gd name="f10" fmla="val 25784"/>
                <a:gd name="f11" fmla="val 4551"/>
                <a:gd name="f12" fmla="val 11874"/>
                <a:gd name="f13" fmla="val 23538"/>
                <a:gd name="f14" fmla="val 24665"/>
                <a:gd name="f15" fmla="val 8056"/>
                <a:gd name="f16" fmla="val 25897"/>
                <a:gd name="f17" fmla="val 15928"/>
                <a:gd name="f18" fmla="val 26823"/>
                <a:gd name="f19" fmla="val 23845"/>
                <a:gd name="f20" fmla="val 27750"/>
                <a:gd name="f21" fmla="val 31726"/>
                <a:gd name="f22" fmla="val 24901"/>
                <a:gd name="f23" fmla="val 36226"/>
                <a:gd name="f24" fmla="val 17431"/>
                <a:gd name="f25" fmla="val 39266"/>
                <a:gd name="f26" fmla="val 12337"/>
                <a:gd name="f27" fmla="val 41337"/>
                <a:gd name="f28" fmla="val 7208"/>
                <a:gd name="f29" fmla="val 43347"/>
                <a:gd name="f30" fmla="+- 0 0 -90"/>
                <a:gd name="f31" fmla="*/ f3 1 26992"/>
                <a:gd name="f32" fmla="*/ f4 1 45391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26992"/>
                <a:gd name="f41" fmla="*/ f37 1 45391"/>
                <a:gd name="f42" fmla="*/ 2061 f38 1"/>
                <a:gd name="f43" fmla="*/ 45391 f37 1"/>
                <a:gd name="f44" fmla="*/ 23538 f38 1"/>
                <a:gd name="f45" fmla="*/ 0 f37 1"/>
                <a:gd name="f46" fmla="*/ 26823 f38 1"/>
                <a:gd name="f47" fmla="*/ 23845 f37 1"/>
                <a:gd name="f48" fmla="*/ 17431 f38 1"/>
                <a:gd name="f49" fmla="*/ 39266 f37 1"/>
                <a:gd name="f50" fmla="+- f39 0 f1"/>
                <a:gd name="f51" fmla="*/ f42 1 26992"/>
                <a:gd name="f52" fmla="*/ f43 1 45391"/>
                <a:gd name="f53" fmla="*/ f44 1 26992"/>
                <a:gd name="f54" fmla="*/ f45 1 45391"/>
                <a:gd name="f55" fmla="*/ f46 1 26992"/>
                <a:gd name="f56" fmla="*/ f47 1 45391"/>
                <a:gd name="f57" fmla="*/ f48 1 26992"/>
                <a:gd name="f58" fmla="*/ f49 1 45391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26992" h="45391">
                  <a:moveTo>
                    <a:pt x="f8" y="f7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orma libre: forma 53">
              <a:extLst>
                <a:ext uri="{FF2B5EF4-FFF2-40B4-BE49-F238E27FC236}">
                  <a16:creationId xmlns:a16="http://schemas.microsoft.com/office/drawing/2014/main" id="{3DB4A25C-DD56-4C80-330B-1C51BB7DF8A4}"/>
                </a:ext>
              </a:extLst>
            </p:cNvPr>
            <p:cNvSpPr/>
            <p:nvPr/>
          </p:nvSpPr>
          <p:spPr>
            <a:xfrm>
              <a:off x="1007513" y="4857155"/>
              <a:ext cx="84728" cy="208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727"/>
                <a:gd name="f7" fmla="val 20874"/>
                <a:gd name="f8" fmla="val 84728"/>
                <a:gd name="f9" fmla="val 4315"/>
                <a:gd name="f10" fmla="val 78550"/>
                <a:gd name="f11" fmla="val 5180"/>
                <a:gd name="f12" fmla="val 72023"/>
                <a:gd name="f13" fmla="val 5075"/>
                <a:gd name="f14" fmla="val 66283"/>
                <a:gd name="f15" fmla="val 7146"/>
                <a:gd name="f16" fmla="val 58672"/>
                <a:gd name="f17" fmla="val 9880"/>
                <a:gd name="f18" fmla="val 51857"/>
                <a:gd name="f19" fmla="val 8124"/>
                <a:gd name="f20" fmla="val 44719"/>
                <a:gd name="f21" fmla="val 6359"/>
                <a:gd name="f22" fmla="val 40420"/>
                <a:gd name="f23" fmla="val 5293"/>
                <a:gd name="f24" fmla="val 36654"/>
                <a:gd name="f25" fmla="val 9147"/>
                <a:gd name="f26" fmla="val 37597"/>
                <a:gd name="f27" fmla="val 13507"/>
                <a:gd name="f28" fmla="val 38331"/>
                <a:gd name="f29" fmla="val 16905"/>
                <a:gd name="f30" fmla="val 34941"/>
                <a:gd name="f31" fmla="val 20986"/>
                <a:gd name="f32" fmla="val 31604"/>
                <a:gd name="f33" fmla="val 20872"/>
                <a:gd name="f34" fmla="val 23233"/>
                <a:gd name="f35" fmla="val 20584"/>
                <a:gd name="f36" fmla="val 16121"/>
                <a:gd name="f37" fmla="val 17631"/>
                <a:gd name="f38" fmla="val 10170"/>
                <a:gd name="f39" fmla="val 11584"/>
                <a:gd name="f40" fmla="val 6876"/>
                <a:gd name="f41" fmla="val 8238"/>
                <a:gd name="f42" fmla="val 3067"/>
                <a:gd name="f43" fmla="val 5389"/>
                <a:gd name="f44" fmla="val 1554"/>
                <a:gd name="f45" fmla="val 28842"/>
                <a:gd name="f46" fmla="val -2771"/>
                <a:gd name="f47" fmla="val 56733"/>
                <a:gd name="f48" fmla="val 3188"/>
                <a:gd name="f49" fmla="+- 0 0 -90"/>
                <a:gd name="f50" fmla="*/ f3 1 84727"/>
                <a:gd name="f51" fmla="*/ f4 1 20874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84727"/>
                <a:gd name="f60" fmla="*/ f56 1 20874"/>
                <a:gd name="f61" fmla="*/ 84728 f57 1"/>
                <a:gd name="f62" fmla="*/ 4315 f56 1"/>
                <a:gd name="f63" fmla="*/ 66283 f57 1"/>
                <a:gd name="f64" fmla="*/ 7146 f56 1"/>
                <a:gd name="f65" fmla="*/ 44719 f57 1"/>
                <a:gd name="f66" fmla="*/ 6359 f56 1"/>
                <a:gd name="f67" fmla="*/ 37597 f57 1"/>
                <a:gd name="f68" fmla="*/ 13507 f56 1"/>
                <a:gd name="f69" fmla="*/ 31604 f57 1"/>
                <a:gd name="f70" fmla="*/ 20872 f56 1"/>
                <a:gd name="f71" fmla="*/ 10170 f57 1"/>
                <a:gd name="f72" fmla="*/ 11584 f56 1"/>
                <a:gd name="f73" fmla="*/ 0 f57 1"/>
                <a:gd name="f74" fmla="*/ 1554 f56 1"/>
                <a:gd name="f75" fmla="+- f58 0 f1"/>
                <a:gd name="f76" fmla="*/ f61 1 84727"/>
                <a:gd name="f77" fmla="*/ f62 1 20874"/>
                <a:gd name="f78" fmla="*/ f63 1 84727"/>
                <a:gd name="f79" fmla="*/ f64 1 20874"/>
                <a:gd name="f80" fmla="*/ f65 1 84727"/>
                <a:gd name="f81" fmla="*/ f66 1 20874"/>
                <a:gd name="f82" fmla="*/ f67 1 84727"/>
                <a:gd name="f83" fmla="*/ f68 1 20874"/>
                <a:gd name="f84" fmla="*/ f69 1 84727"/>
                <a:gd name="f85" fmla="*/ f70 1 20874"/>
                <a:gd name="f86" fmla="*/ f71 1 84727"/>
                <a:gd name="f87" fmla="*/ f72 1 20874"/>
                <a:gd name="f88" fmla="*/ f73 1 84727"/>
                <a:gd name="f89" fmla="*/ f74 1 20874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84727" h="2087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5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orma libre: forma 54">
              <a:extLst>
                <a:ext uri="{FF2B5EF4-FFF2-40B4-BE49-F238E27FC236}">
                  <a16:creationId xmlns:a16="http://schemas.microsoft.com/office/drawing/2014/main" id="{C70572B0-DF13-0238-3E50-7CFE2EF45200}"/>
                </a:ext>
              </a:extLst>
            </p:cNvPr>
            <p:cNvSpPr/>
            <p:nvPr/>
          </p:nvSpPr>
          <p:spPr>
            <a:xfrm>
              <a:off x="1128040" y="4804221"/>
              <a:ext cx="28035" cy="4777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34"/>
                <a:gd name="f7" fmla="val 47774"/>
                <a:gd name="f8" fmla="val 7243"/>
                <a:gd name="f9" fmla="val 20131"/>
                <a:gd name="f10" fmla="val 9751"/>
                <a:gd name="f11" fmla="val 28886"/>
                <a:gd name="f12" fmla="val 20673"/>
                <a:gd name="f13" fmla="val 27969"/>
                <a:gd name="f14" fmla="val 36829"/>
                <a:gd name="f15" fmla="val 27794"/>
                <a:gd name="f16" fmla="val 39965"/>
                <a:gd name="f17" fmla="val 26431"/>
                <a:gd name="f18" fmla="val 43128"/>
                <a:gd name="f19" fmla="val 25129"/>
                <a:gd name="f20" fmla="val 46064"/>
                <a:gd name="f21" fmla="val 24142"/>
                <a:gd name="f22" fmla="val 48292"/>
                <a:gd name="f23" fmla="val 21992"/>
                <a:gd name="f24" fmla="val 48214"/>
                <a:gd name="f25" fmla="val 20437"/>
                <a:gd name="f26" fmla="val 46580"/>
                <a:gd name="f27" fmla="val 17938"/>
                <a:gd name="f28" fmla="val 43950"/>
                <a:gd name="f29" fmla="val 15474"/>
                <a:gd name="f30" fmla="val 41232"/>
                <a:gd name="f31" fmla="val 13421"/>
                <a:gd name="f32" fmla="val 38253"/>
                <a:gd name="f33" fmla="val 10205"/>
                <a:gd name="f34" fmla="val 33596"/>
                <a:gd name="f35" fmla="val 6763"/>
                <a:gd name="f36" fmla="val 29594"/>
                <a:gd name="f37" fmla="val 30276"/>
                <a:gd name="f38" fmla="val 2403"/>
                <a:gd name="f39" fmla="val 20254"/>
                <a:gd name="f40" fmla="val 4710"/>
                <a:gd name="f41" fmla="val 10599"/>
                <a:gd name="f42" fmla="+- 0 0 -90"/>
                <a:gd name="f43" fmla="*/ f3 1 28034"/>
                <a:gd name="f44" fmla="*/ f4 1 47774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28034"/>
                <a:gd name="f53" fmla="*/ f49 1 47774"/>
                <a:gd name="f54" fmla="*/ 7243 f50 1"/>
                <a:gd name="f55" fmla="*/ 0 f49 1"/>
                <a:gd name="f56" fmla="*/ 27969 f50 1"/>
                <a:gd name="f57" fmla="*/ 36829 f49 1"/>
                <a:gd name="f58" fmla="*/ 25129 f50 1"/>
                <a:gd name="f59" fmla="*/ 46064 f49 1"/>
                <a:gd name="f60" fmla="*/ 20437 f50 1"/>
                <a:gd name="f61" fmla="*/ 46580 f49 1"/>
                <a:gd name="f62" fmla="*/ 13421 f50 1"/>
                <a:gd name="f63" fmla="*/ 38253 f49 1"/>
                <a:gd name="f64" fmla="*/ 0 f50 1"/>
                <a:gd name="f65" fmla="*/ 30276 f49 1"/>
                <a:gd name="f66" fmla="+- f51 0 f1"/>
                <a:gd name="f67" fmla="*/ f54 1 28034"/>
                <a:gd name="f68" fmla="*/ f55 1 47774"/>
                <a:gd name="f69" fmla="*/ f56 1 28034"/>
                <a:gd name="f70" fmla="*/ f57 1 47774"/>
                <a:gd name="f71" fmla="*/ f58 1 28034"/>
                <a:gd name="f72" fmla="*/ f59 1 47774"/>
                <a:gd name="f73" fmla="*/ f60 1 28034"/>
                <a:gd name="f74" fmla="*/ f61 1 47774"/>
                <a:gd name="f75" fmla="*/ f62 1 28034"/>
                <a:gd name="f76" fmla="*/ f63 1 47774"/>
                <a:gd name="f77" fmla="*/ f64 1 28034"/>
                <a:gd name="f78" fmla="*/ f65 1 47774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28034" h="47774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orma libre: forma 55">
              <a:extLst>
                <a:ext uri="{FF2B5EF4-FFF2-40B4-BE49-F238E27FC236}">
                  <a16:creationId xmlns:a16="http://schemas.microsoft.com/office/drawing/2014/main" id="{0BD9ED3F-8C34-0E58-AD4C-C119A5C0CCB3}"/>
                </a:ext>
              </a:extLst>
            </p:cNvPr>
            <p:cNvSpPr/>
            <p:nvPr/>
          </p:nvSpPr>
          <p:spPr>
            <a:xfrm>
              <a:off x="260293" y="4818796"/>
              <a:ext cx="33329" cy="414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331"/>
                <a:gd name="f7" fmla="val 41455"/>
                <a:gd name="f8" fmla="val 592"/>
                <a:gd name="f9" fmla="val 7844"/>
                <a:gd name="f10" fmla="val 786"/>
                <a:gd name="f11" fmla="val 12632"/>
                <a:gd name="f12" fmla="val 4430"/>
                <a:gd name="f13" fmla="val 16083"/>
                <a:gd name="f14" fmla="val 9882"/>
                <a:gd name="f15" fmla="val 18469"/>
                <a:gd name="f16" fmla="val 13639"/>
                <a:gd name="f17" fmla="val 20242"/>
                <a:gd name="f18" fmla="val 17781"/>
                <a:gd name="f19" fmla="val 22663"/>
                <a:gd name="f20" fmla="val 21512"/>
                <a:gd name="f21" fmla="val 25939"/>
                <a:gd name="f22" fmla="val 26553"/>
                <a:gd name="f23" fmla="val 29583"/>
                <a:gd name="f24" fmla="val 31359"/>
                <a:gd name="f25" fmla="val 36636"/>
                <a:gd name="f26" fmla="val 30456"/>
                <a:gd name="f27" fmla="val 41084"/>
                <a:gd name="f28" fmla="val 22671"/>
                <a:gd name="f29" fmla="val 43434"/>
                <a:gd name="f30" fmla="val 18381"/>
                <a:gd name="f31" fmla="val 39328"/>
                <a:gd name="f32" fmla="val 8883"/>
                <a:gd name="f33" fmla="val 30249"/>
                <a:gd name="f34" fmla="val 1439"/>
                <a:gd name="f35" fmla="val 19712"/>
                <a:gd name="f36" fmla="val 41"/>
                <a:gd name="f37" fmla="val 6055"/>
                <a:gd name="f38" fmla="val -151"/>
                <a:gd name="f39" fmla="val 4133"/>
                <a:gd name="f40" fmla="val 382"/>
                <a:gd name="f41" fmla="val 2132"/>
                <a:gd name="f42" fmla="+- 0 0 -90"/>
                <a:gd name="f43" fmla="*/ f3 1 33331"/>
                <a:gd name="f44" fmla="*/ f4 1 41455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33331"/>
                <a:gd name="f53" fmla="*/ f49 1 41455"/>
                <a:gd name="f54" fmla="*/ 592 f50 1"/>
                <a:gd name="f55" fmla="*/ 0 f49 1"/>
                <a:gd name="f56" fmla="*/ 16083 f50 1"/>
                <a:gd name="f57" fmla="*/ 9882 f49 1"/>
                <a:gd name="f58" fmla="*/ 22663 f50 1"/>
                <a:gd name="f59" fmla="*/ 21512 f49 1"/>
                <a:gd name="f60" fmla="*/ 33331 f50 1"/>
                <a:gd name="f61" fmla="*/ 36636 f49 1"/>
                <a:gd name="f62" fmla="*/ 18381 f50 1"/>
                <a:gd name="f63" fmla="*/ 39328 f49 1"/>
                <a:gd name="f64" fmla="*/ 41 f50 1"/>
                <a:gd name="f65" fmla="*/ 6055 f49 1"/>
                <a:gd name="f66" fmla="+- f51 0 f1"/>
                <a:gd name="f67" fmla="*/ f54 1 33331"/>
                <a:gd name="f68" fmla="*/ f55 1 41455"/>
                <a:gd name="f69" fmla="*/ f56 1 33331"/>
                <a:gd name="f70" fmla="*/ f57 1 41455"/>
                <a:gd name="f71" fmla="*/ f58 1 33331"/>
                <a:gd name="f72" fmla="*/ f59 1 41455"/>
                <a:gd name="f73" fmla="*/ f60 1 33331"/>
                <a:gd name="f74" fmla="*/ f61 1 41455"/>
                <a:gd name="f75" fmla="*/ f62 1 33331"/>
                <a:gd name="f76" fmla="*/ f63 1 41455"/>
                <a:gd name="f77" fmla="*/ f64 1 33331"/>
                <a:gd name="f78" fmla="*/ f65 1 41455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33331" h="4145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6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orma libre: forma 56">
              <a:extLst>
                <a:ext uri="{FF2B5EF4-FFF2-40B4-BE49-F238E27FC236}">
                  <a16:creationId xmlns:a16="http://schemas.microsoft.com/office/drawing/2014/main" id="{5A1450EC-4FF7-D176-0571-972B5848D69A}"/>
                </a:ext>
              </a:extLst>
            </p:cNvPr>
            <p:cNvSpPr/>
            <p:nvPr/>
          </p:nvSpPr>
          <p:spPr>
            <a:xfrm>
              <a:off x="306333" y="4873651"/>
              <a:ext cx="48426" cy="2131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423"/>
                <a:gd name="f7" fmla="val 21313"/>
                <a:gd name="f8" fmla="val 10133"/>
                <a:gd name="f9" fmla="val 46457"/>
                <a:gd name="f10" fmla="val 19124"/>
                <a:gd name="f11" fmla="val 42945"/>
                <a:gd name="f12" fmla="val 22418"/>
                <a:gd name="f13" fmla="val 34644"/>
                <a:gd name="f14" fmla="val 20994"/>
                <a:gd name="f15" fmla="val 26746"/>
                <a:gd name="f16" fmla="val 19640"/>
                <a:gd name="f17" fmla="val 19091"/>
                <a:gd name="f18" fmla="val 16713"/>
                <a:gd name="f19" fmla="val 11429"/>
                <a:gd name="f20" fmla="val 14188"/>
                <a:gd name="f21" fmla="val 7514"/>
                <a:gd name="f22" fmla="val 12895"/>
                <a:gd name="f23" fmla="val 3810"/>
                <a:gd name="f24" fmla="val 10955"/>
                <a:gd name="f25" fmla="val 9295"/>
                <a:gd name="f26" fmla="val 7147"/>
                <a:gd name="f27" fmla="val 313"/>
                <a:gd name="f28" fmla="val 10939"/>
                <a:gd name="f29" fmla="val -1924"/>
                <a:gd name="f30" fmla="val 21171"/>
                <a:gd name="f31" fmla="val 1571"/>
                <a:gd name="f32" fmla="val 30127"/>
                <a:gd name="f33" fmla="val 4638"/>
                <a:gd name="f34" fmla="val 39223"/>
                <a:gd name="f35" fmla="val 7259"/>
                <a:gd name="f36" fmla="+- 0 0 -90"/>
                <a:gd name="f37" fmla="*/ f3 1 48423"/>
                <a:gd name="f38" fmla="*/ f4 1 21313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8423"/>
                <a:gd name="f47" fmla="*/ f43 1 21313"/>
                <a:gd name="f48" fmla="*/ 48423 f44 1"/>
                <a:gd name="f49" fmla="*/ 10133 f43 1"/>
                <a:gd name="f50" fmla="*/ 34644 f44 1"/>
                <a:gd name="f51" fmla="*/ 20994 f43 1"/>
                <a:gd name="f52" fmla="*/ 11429 f44 1"/>
                <a:gd name="f53" fmla="*/ 14188 f43 1"/>
                <a:gd name="f54" fmla="*/ 0 f44 1"/>
                <a:gd name="f55" fmla="*/ 9295 f43 1"/>
                <a:gd name="f56" fmla="*/ 21171 f44 1"/>
                <a:gd name="f57" fmla="*/ 1571 f43 1"/>
                <a:gd name="f58" fmla="+- f45 0 f1"/>
                <a:gd name="f59" fmla="*/ f48 1 48423"/>
                <a:gd name="f60" fmla="*/ f49 1 21313"/>
                <a:gd name="f61" fmla="*/ f50 1 48423"/>
                <a:gd name="f62" fmla="*/ f51 1 21313"/>
                <a:gd name="f63" fmla="*/ f52 1 48423"/>
                <a:gd name="f64" fmla="*/ f53 1 21313"/>
                <a:gd name="f65" fmla="*/ f54 1 48423"/>
                <a:gd name="f66" fmla="*/ f55 1 21313"/>
                <a:gd name="f67" fmla="*/ f56 1 48423"/>
                <a:gd name="f68" fmla="*/ f57 1 21313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48423" h="2131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orma libre: forma 57">
              <a:extLst>
                <a:ext uri="{FF2B5EF4-FFF2-40B4-BE49-F238E27FC236}">
                  <a16:creationId xmlns:a16="http://schemas.microsoft.com/office/drawing/2014/main" id="{4B15C18A-150D-D758-9BDE-31BE0A4AF253}"/>
                </a:ext>
              </a:extLst>
            </p:cNvPr>
            <p:cNvSpPr/>
            <p:nvPr/>
          </p:nvSpPr>
          <p:spPr>
            <a:xfrm>
              <a:off x="667850" y="4568113"/>
              <a:ext cx="41230" cy="213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229"/>
                <a:gd name="f7" fmla="val 21344"/>
                <a:gd name="f8" fmla="val 4234"/>
                <a:gd name="f9" fmla="val 10415"/>
                <a:gd name="f10" fmla="val 2758"/>
                <a:gd name="f11" fmla="val 20009"/>
                <a:gd name="f12" fmla="val 1342"/>
                <a:gd name="f13" fmla="val 29611"/>
                <a:gd name="f14" fmla="val 67"/>
                <a:gd name="f15" fmla="val 32705"/>
                <a:gd name="f16" fmla="val -344"/>
                <a:gd name="f17" fmla="val 34679"/>
                <a:gd name="f18" fmla="val 1159"/>
                <a:gd name="f19" fmla="val 35754"/>
                <a:gd name="f20" fmla="val 4165"/>
                <a:gd name="f21" fmla="val 37213"/>
                <a:gd name="f22" fmla="val 8219"/>
                <a:gd name="f23" fmla="val 38996"/>
                <a:gd name="f24" fmla="val 12151"/>
                <a:gd name="f25" fmla="val 40533"/>
                <a:gd name="f26" fmla="val 16179"/>
                <a:gd name="f27" fmla="val 41197"/>
                <a:gd name="f28" fmla="val 17917"/>
                <a:gd name="f29" fmla="val 42193"/>
                <a:gd name="f30" fmla="val 19822"/>
                <a:gd name="f31" fmla="val 39092"/>
                <a:gd name="f32" fmla="val 20539"/>
                <a:gd name="f33" fmla="val 25435"/>
                <a:gd name="f34" fmla="val 23728"/>
                <a:gd name="f35" fmla="val 8930"/>
                <a:gd name="f36" fmla="val 17280"/>
                <a:gd name="f37" fmla="+- 0 0 -90"/>
                <a:gd name="f38" fmla="*/ f3 1 41229"/>
                <a:gd name="f39" fmla="*/ f4 1 2134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229"/>
                <a:gd name="f48" fmla="*/ f44 1 21344"/>
                <a:gd name="f49" fmla="*/ 0 f45 1"/>
                <a:gd name="f50" fmla="*/ 4234 f44 1"/>
                <a:gd name="f51" fmla="*/ 29611 f45 1"/>
                <a:gd name="f52" fmla="*/ 67 f44 1"/>
                <a:gd name="f53" fmla="*/ 35754 f45 1"/>
                <a:gd name="f54" fmla="*/ 4165 f44 1"/>
                <a:gd name="f55" fmla="*/ 40533 f45 1"/>
                <a:gd name="f56" fmla="*/ 16179 f44 1"/>
                <a:gd name="f57" fmla="*/ 39092 f45 1"/>
                <a:gd name="f58" fmla="*/ 20539 f44 1"/>
                <a:gd name="f59" fmla="+- f46 0 f1"/>
                <a:gd name="f60" fmla="*/ f49 1 41229"/>
                <a:gd name="f61" fmla="*/ f50 1 21344"/>
                <a:gd name="f62" fmla="*/ f51 1 41229"/>
                <a:gd name="f63" fmla="*/ f52 1 21344"/>
                <a:gd name="f64" fmla="*/ f53 1 41229"/>
                <a:gd name="f65" fmla="*/ f54 1 21344"/>
                <a:gd name="f66" fmla="*/ f55 1 41229"/>
                <a:gd name="f67" fmla="*/ f56 1 21344"/>
                <a:gd name="f68" fmla="*/ f57 1 41229"/>
                <a:gd name="f69" fmla="*/ f58 1 21344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41229" h="21344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orma libre: forma 58">
              <a:extLst>
                <a:ext uri="{FF2B5EF4-FFF2-40B4-BE49-F238E27FC236}">
                  <a16:creationId xmlns:a16="http://schemas.microsoft.com/office/drawing/2014/main" id="{B653CB3C-2119-D1F6-B1AC-A512511EF680}"/>
                </a:ext>
              </a:extLst>
            </p:cNvPr>
            <p:cNvSpPr/>
            <p:nvPr/>
          </p:nvSpPr>
          <p:spPr>
            <a:xfrm>
              <a:off x="553815" y="4340391"/>
              <a:ext cx="24176" cy="45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4177"/>
                <a:gd name="f7" fmla="val 45583"/>
                <a:gd name="f8" fmla="val 24178"/>
                <a:gd name="f9" fmla="val 43058"/>
                <a:gd name="f10" fmla="val 15912"/>
                <a:gd name="f11" fmla="val 43958"/>
                <a:gd name="f12" fmla="val 8371"/>
                <a:gd name="f13" fmla="val 44771"/>
                <a:gd name="f14" fmla="val 857"/>
                <a:gd name="f15" fmla="val 45584"/>
                <a:gd name="f16" fmla="val -2795"/>
                <a:gd name="f17" fmla="val 29603"/>
                <a:gd name="f18" fmla="val 5479"/>
                <a:gd name="f19" fmla="val 10302"/>
                <a:gd name="f20" fmla="val 20831"/>
                <a:gd name="f21" fmla="val 19293"/>
                <a:gd name="f22" fmla="val 5173"/>
                <a:gd name="f23" fmla="val 17808"/>
                <a:gd name="f24" fmla="val 9585"/>
                <a:gd name="f25" fmla="val 16689"/>
                <a:gd name="f26" fmla="val 14094"/>
                <a:gd name="f27" fmla="val 15685"/>
                <a:gd name="f28" fmla="val 18165"/>
                <a:gd name="f29" fmla="val 14654"/>
                <a:gd name="f30" fmla="val 22324"/>
                <a:gd name="f31" fmla="val 14418"/>
                <a:gd name="f32" fmla="val 26483"/>
                <a:gd name="f33" fmla="val 14112"/>
                <a:gd name="f34" fmla="val 31883"/>
                <a:gd name="f35" fmla="val 16025"/>
                <a:gd name="f36" fmla="val 36628"/>
                <a:gd name="f37" fmla="val 20621"/>
                <a:gd name="f38" fmla="val 39983"/>
                <a:gd name="f39" fmla="val 21670"/>
                <a:gd name="f40" fmla="val 40743"/>
                <a:gd name="f41" fmla="val 22596"/>
                <a:gd name="f42" fmla="val 41678"/>
                <a:gd name="f43" fmla="+- 0 0 -90"/>
                <a:gd name="f44" fmla="*/ f3 1 24177"/>
                <a:gd name="f45" fmla="*/ f4 1 45583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24177"/>
                <a:gd name="f54" fmla="*/ f50 1 45583"/>
                <a:gd name="f55" fmla="*/ 24178 f51 1"/>
                <a:gd name="f56" fmla="*/ 43058 f50 1"/>
                <a:gd name="f57" fmla="*/ 857 f51 1"/>
                <a:gd name="f58" fmla="*/ 45584 f50 1"/>
                <a:gd name="f59" fmla="*/ 20831 f51 1"/>
                <a:gd name="f60" fmla="*/ 0 f50 1"/>
                <a:gd name="f61" fmla="*/ 16689 f51 1"/>
                <a:gd name="f62" fmla="*/ 14094 f50 1"/>
                <a:gd name="f63" fmla="*/ 14418 f51 1"/>
                <a:gd name="f64" fmla="*/ 26483 f50 1"/>
                <a:gd name="f65" fmla="*/ 20621 f51 1"/>
                <a:gd name="f66" fmla="*/ 39983 f50 1"/>
                <a:gd name="f67" fmla="+- f52 0 f1"/>
                <a:gd name="f68" fmla="*/ f55 1 24177"/>
                <a:gd name="f69" fmla="*/ f56 1 45583"/>
                <a:gd name="f70" fmla="*/ f57 1 24177"/>
                <a:gd name="f71" fmla="*/ f58 1 45583"/>
                <a:gd name="f72" fmla="*/ f59 1 24177"/>
                <a:gd name="f73" fmla="*/ f60 1 45583"/>
                <a:gd name="f74" fmla="*/ f61 1 24177"/>
                <a:gd name="f75" fmla="*/ f62 1 45583"/>
                <a:gd name="f76" fmla="*/ f63 1 24177"/>
                <a:gd name="f77" fmla="*/ f64 1 45583"/>
                <a:gd name="f78" fmla="*/ f65 1 24177"/>
                <a:gd name="f79" fmla="*/ f66 1 45583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24177" h="4558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5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orma libre: forma 59">
              <a:extLst>
                <a:ext uri="{FF2B5EF4-FFF2-40B4-BE49-F238E27FC236}">
                  <a16:creationId xmlns:a16="http://schemas.microsoft.com/office/drawing/2014/main" id="{BD07CB4E-FF4B-D529-F636-1B252487C889}"/>
                </a:ext>
              </a:extLst>
            </p:cNvPr>
            <p:cNvSpPr/>
            <p:nvPr/>
          </p:nvSpPr>
          <p:spPr>
            <a:xfrm>
              <a:off x="596280" y="4325404"/>
              <a:ext cx="49039" cy="135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043"/>
                <a:gd name="f7" fmla="val 13542"/>
                <a:gd name="f8" fmla="val 11460"/>
                <a:gd name="f9" fmla="val 2700"/>
                <a:gd name="f10" fmla="val 4514"/>
                <a:gd name="f11" fmla="val 8170"/>
                <a:gd name="f12" fmla="val 1797"/>
                <a:gd name="f13" fmla="val 13849"/>
                <a:gd name="f14" fmla="val 853"/>
                <a:gd name="f15" fmla="val 25802"/>
                <a:gd name="f16" fmla="val -1139"/>
                <a:gd name="f17" fmla="val 37475"/>
                <a:gd name="f18" fmla="val 58"/>
                <a:gd name="f19" fmla="val 47672"/>
                <a:gd name="f20" fmla="val 7668"/>
                <a:gd name="f21" fmla="val 48083"/>
                <a:gd name="f22" fmla="val 7974"/>
                <a:gd name="f23" fmla="val 48493"/>
                <a:gd name="f24" fmla="val 8297"/>
                <a:gd name="f25" fmla="val 48825"/>
                <a:gd name="f26" fmla="val 8690"/>
                <a:gd name="f27" fmla="val 48983"/>
                <a:gd name="f28" fmla="val 8865"/>
                <a:gd name="f29" fmla="val 48939"/>
                <a:gd name="f30" fmla="val 9215"/>
                <a:gd name="f31" fmla="val 49044"/>
                <a:gd name="f32" fmla="val 9765"/>
                <a:gd name="f33" fmla="val 41923"/>
                <a:gd name="f34" fmla="val 14964"/>
                <a:gd name="f35" fmla="val 34015"/>
                <a:gd name="f36" fmla="val 13828"/>
                <a:gd name="f37" fmla="val 26195"/>
                <a:gd name="f38" fmla="val 12054"/>
                <a:gd name="f39" fmla="val 17711"/>
                <a:gd name="f40" fmla="val 10123"/>
                <a:gd name="f41" fmla="val 9349"/>
                <a:gd name="f42" fmla="val 7327"/>
                <a:gd name="f43" fmla="+- 0 0 -90"/>
                <a:gd name="f44" fmla="*/ f3 1 49043"/>
                <a:gd name="f45" fmla="*/ f4 1 13542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49043"/>
                <a:gd name="f54" fmla="*/ f50 1 13542"/>
                <a:gd name="f55" fmla="*/ 0 f51 1"/>
                <a:gd name="f56" fmla="*/ 11460 f50 1"/>
                <a:gd name="f57" fmla="*/ 13849 f51 1"/>
                <a:gd name="f58" fmla="*/ 853 f50 1"/>
                <a:gd name="f59" fmla="*/ 47672 f51 1"/>
                <a:gd name="f60" fmla="*/ 7668 f50 1"/>
                <a:gd name="f61" fmla="*/ 48825 f51 1"/>
                <a:gd name="f62" fmla="*/ 8690 f50 1"/>
                <a:gd name="f63" fmla="*/ 49044 f51 1"/>
                <a:gd name="f64" fmla="*/ 9765 f50 1"/>
                <a:gd name="f65" fmla="*/ 26195 f51 1"/>
                <a:gd name="f66" fmla="*/ 12054 f50 1"/>
                <a:gd name="f67" fmla="+- f52 0 f1"/>
                <a:gd name="f68" fmla="*/ f55 1 49043"/>
                <a:gd name="f69" fmla="*/ f56 1 13542"/>
                <a:gd name="f70" fmla="*/ f57 1 49043"/>
                <a:gd name="f71" fmla="*/ f58 1 13542"/>
                <a:gd name="f72" fmla="*/ f59 1 49043"/>
                <a:gd name="f73" fmla="*/ f60 1 13542"/>
                <a:gd name="f74" fmla="*/ f61 1 49043"/>
                <a:gd name="f75" fmla="*/ f62 1 13542"/>
                <a:gd name="f76" fmla="*/ f63 1 49043"/>
                <a:gd name="f77" fmla="*/ f64 1 13542"/>
                <a:gd name="f78" fmla="*/ f65 1 49043"/>
                <a:gd name="f79" fmla="*/ f66 1 13542"/>
                <a:gd name="f80" fmla="*/ f46 1 f53"/>
                <a:gd name="f81" fmla="*/ f47 1 f53"/>
                <a:gd name="f82" fmla="*/ f46 1 f54"/>
                <a:gd name="f83" fmla="*/ f48 1 f54"/>
                <a:gd name="f84" fmla="*/ f68 1 f53"/>
                <a:gd name="f85" fmla="*/ f69 1 f54"/>
                <a:gd name="f86" fmla="*/ f70 1 f53"/>
                <a:gd name="f87" fmla="*/ f71 1 f54"/>
                <a:gd name="f88" fmla="*/ f72 1 f53"/>
                <a:gd name="f89" fmla="*/ f73 1 f54"/>
                <a:gd name="f90" fmla="*/ f74 1 f53"/>
                <a:gd name="f91" fmla="*/ f75 1 f54"/>
                <a:gd name="f92" fmla="*/ f76 1 f53"/>
                <a:gd name="f93" fmla="*/ f77 1 f54"/>
                <a:gd name="f94" fmla="*/ f78 1 f53"/>
                <a:gd name="f95" fmla="*/ f79 1 f54"/>
                <a:gd name="f96" fmla="*/ f80 f44 1"/>
                <a:gd name="f97" fmla="*/ f81 f44 1"/>
                <a:gd name="f98" fmla="*/ f83 f45 1"/>
                <a:gd name="f99" fmla="*/ f82 f45 1"/>
                <a:gd name="f100" fmla="*/ f84 f44 1"/>
                <a:gd name="f101" fmla="*/ f85 f45 1"/>
                <a:gd name="f102" fmla="*/ f86 f44 1"/>
                <a:gd name="f103" fmla="*/ f87 f45 1"/>
                <a:gd name="f104" fmla="*/ f88 f44 1"/>
                <a:gd name="f105" fmla="*/ f89 f45 1"/>
                <a:gd name="f106" fmla="*/ f90 f44 1"/>
                <a:gd name="f107" fmla="*/ f91 f45 1"/>
                <a:gd name="f108" fmla="*/ f92 f44 1"/>
                <a:gd name="f109" fmla="*/ f93 f45 1"/>
                <a:gd name="f110" fmla="*/ f94 f44 1"/>
                <a:gd name="f111" fmla="*/ f9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0" y="f101"/>
                </a:cxn>
                <a:cxn ang="f67">
                  <a:pos x="f102" y="f103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00" y="f101"/>
                </a:cxn>
              </a:cxnLst>
              <a:rect l="f96" t="f99" r="f97" b="f98"/>
              <a:pathLst>
                <a:path w="49043" h="1354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orma libre: forma 60">
              <a:extLst>
                <a:ext uri="{FF2B5EF4-FFF2-40B4-BE49-F238E27FC236}">
                  <a16:creationId xmlns:a16="http://schemas.microsoft.com/office/drawing/2014/main" id="{1F0FAB26-6C1E-A050-9DEA-C2FDB4515DC0}"/>
                </a:ext>
              </a:extLst>
            </p:cNvPr>
            <p:cNvSpPr/>
            <p:nvPr/>
          </p:nvSpPr>
          <p:spPr>
            <a:xfrm>
              <a:off x="1057823" y="4878753"/>
              <a:ext cx="31821" cy="183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24"/>
                <a:gd name="f7" fmla="val 18307"/>
                <a:gd name="f8" fmla="val 16011"/>
                <a:gd name="f9" fmla="val 7016"/>
                <a:gd name="f10" fmla="val 5884"/>
                <a:gd name="f11" fmla="val 15264"/>
                <a:gd name="f12" fmla="val -179"/>
                <a:gd name="f13" fmla="val 27165"/>
                <a:gd name="f14" fmla="val 4"/>
                <a:gd name="f15" fmla="val 30538"/>
                <a:gd name="f16" fmla="val 57"/>
                <a:gd name="f17" fmla="val 32014"/>
                <a:gd name="f18" fmla="val 1201"/>
                <a:gd name="f19" fmla="val 31805"/>
                <a:gd name="f20" fmla="val 4880"/>
                <a:gd name="f21" fmla="val 31228"/>
                <a:gd name="f22" fmla="val 15242"/>
                <a:gd name="f23" fmla="val 27532"/>
                <a:gd name="f24" fmla="val 18938"/>
                <a:gd name="f25" fmla="val 17309"/>
                <a:gd name="f26" fmla="val 18222"/>
                <a:gd name="f27" fmla="val 11804"/>
                <a:gd name="f28" fmla="val 17837"/>
                <a:gd name="f29" fmla="val 6343"/>
                <a:gd name="f30" fmla="val 16841"/>
                <a:gd name="f31" fmla="+- 0 0 -90"/>
                <a:gd name="f32" fmla="*/ f3 1 31824"/>
                <a:gd name="f33" fmla="*/ f4 1 18307"/>
                <a:gd name="f34" fmla="val f5"/>
                <a:gd name="f35" fmla="val f6"/>
                <a:gd name="f36" fmla="val f7"/>
                <a:gd name="f37" fmla="*/ f31 f0 1"/>
                <a:gd name="f38" fmla="+- f36 0 f34"/>
                <a:gd name="f39" fmla="+- f35 0 f34"/>
                <a:gd name="f40" fmla="*/ f37 1 f2"/>
                <a:gd name="f41" fmla="*/ f39 1 31824"/>
                <a:gd name="f42" fmla="*/ f38 1 18307"/>
                <a:gd name="f43" fmla="*/ 0 f39 1"/>
                <a:gd name="f44" fmla="*/ 16011 f38 1"/>
                <a:gd name="f45" fmla="*/ 27165 f39 1"/>
                <a:gd name="f46" fmla="*/ 4 f38 1"/>
                <a:gd name="f47" fmla="*/ 31805 f39 1"/>
                <a:gd name="f48" fmla="*/ 4880 f38 1"/>
                <a:gd name="f49" fmla="*/ 17309 f39 1"/>
                <a:gd name="f50" fmla="*/ 18222 f38 1"/>
                <a:gd name="f51" fmla="+- f40 0 f1"/>
                <a:gd name="f52" fmla="*/ f43 1 31824"/>
                <a:gd name="f53" fmla="*/ f44 1 18307"/>
                <a:gd name="f54" fmla="*/ f45 1 31824"/>
                <a:gd name="f55" fmla="*/ f46 1 18307"/>
                <a:gd name="f56" fmla="*/ f47 1 31824"/>
                <a:gd name="f57" fmla="*/ f48 1 18307"/>
                <a:gd name="f58" fmla="*/ f49 1 31824"/>
                <a:gd name="f59" fmla="*/ f50 1 18307"/>
                <a:gd name="f60" fmla="*/ f34 1 f41"/>
                <a:gd name="f61" fmla="*/ f35 1 f41"/>
                <a:gd name="f62" fmla="*/ f34 1 f42"/>
                <a:gd name="f63" fmla="*/ f36 1 f42"/>
                <a:gd name="f64" fmla="*/ f52 1 f41"/>
                <a:gd name="f65" fmla="*/ f53 1 f42"/>
                <a:gd name="f66" fmla="*/ f54 1 f41"/>
                <a:gd name="f67" fmla="*/ f55 1 f42"/>
                <a:gd name="f68" fmla="*/ f56 1 f41"/>
                <a:gd name="f69" fmla="*/ f57 1 f42"/>
                <a:gd name="f70" fmla="*/ f58 1 f41"/>
                <a:gd name="f71" fmla="*/ f59 1 f42"/>
                <a:gd name="f72" fmla="*/ f60 f32 1"/>
                <a:gd name="f73" fmla="*/ f61 f32 1"/>
                <a:gd name="f74" fmla="*/ f63 f33 1"/>
                <a:gd name="f75" fmla="*/ f62 f33 1"/>
                <a:gd name="f76" fmla="*/ f64 f32 1"/>
                <a:gd name="f77" fmla="*/ f65 f33 1"/>
                <a:gd name="f78" fmla="*/ f66 f32 1"/>
                <a:gd name="f79" fmla="*/ f67 f33 1"/>
                <a:gd name="f80" fmla="*/ f68 f32 1"/>
                <a:gd name="f81" fmla="*/ f69 f33 1"/>
                <a:gd name="f82" fmla="*/ f70 f32 1"/>
                <a:gd name="f83" fmla="*/ f71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6" y="f77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76" y="f77"/>
                </a:cxn>
              </a:cxnLst>
              <a:rect l="f72" t="f75" r="f73" b="f74"/>
              <a:pathLst>
                <a:path w="31824" h="18307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orma libre: forma 61">
              <a:extLst>
                <a:ext uri="{FF2B5EF4-FFF2-40B4-BE49-F238E27FC236}">
                  <a16:creationId xmlns:a16="http://schemas.microsoft.com/office/drawing/2014/main" id="{075F76EB-1652-6C21-19B6-ABA86B859D86}"/>
                </a:ext>
              </a:extLst>
            </p:cNvPr>
            <p:cNvSpPr/>
            <p:nvPr/>
          </p:nvSpPr>
          <p:spPr>
            <a:xfrm>
              <a:off x="259150" y="4666073"/>
              <a:ext cx="62069" cy="273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066"/>
                <a:gd name="f7" fmla="val 27304"/>
                <a:gd name="f8" fmla="val 961"/>
                <a:gd name="f9" fmla="val 41795"/>
                <a:gd name="f10" fmla="val 9716"/>
                <a:gd name="f11" fmla="val 21524"/>
                <a:gd name="f12" fmla="val 18480"/>
                <a:gd name="f13" fmla="val 1105"/>
                <a:gd name="f14" fmla="val 27305"/>
                <a:gd name="f15" fmla="val -494"/>
                <a:gd name="f16" fmla="val 24893"/>
                <a:gd name="f17" fmla="val -433"/>
                <a:gd name="f18" fmla="val 23548"/>
                <a:gd name="f19" fmla="val 1786"/>
                <a:gd name="f20" fmla="val 21678"/>
                <a:gd name="f21" fmla="val 14761"/>
                <a:gd name="f22" fmla="val 10721"/>
                <a:gd name="f23" fmla="val 30402"/>
                <a:gd name="f24" fmla="val 6142"/>
                <a:gd name="f25" fmla="val 46487"/>
                <a:gd name="f26" fmla="val 2604"/>
                <a:gd name="f27" fmla="val 51555"/>
                <a:gd name="f28" fmla="val 1485"/>
                <a:gd name="f29" fmla="val 56736"/>
                <a:gd name="f30" fmla="val 856"/>
                <a:gd name="f31" fmla="val 61857"/>
                <a:gd name="f32" fmla="val 61927"/>
                <a:gd name="f33" fmla="val 323"/>
                <a:gd name="f34" fmla="val 61996"/>
                <a:gd name="f35" fmla="val 647"/>
                <a:gd name="f36" fmla="+- 0 0 -90"/>
                <a:gd name="f37" fmla="*/ f3 1 62066"/>
                <a:gd name="f38" fmla="*/ f4 1 27304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62066"/>
                <a:gd name="f47" fmla="*/ f43 1 27304"/>
                <a:gd name="f48" fmla="*/ 62066 f44 1"/>
                <a:gd name="f49" fmla="*/ 961 f43 1"/>
                <a:gd name="f50" fmla="*/ 1105 f44 1"/>
                <a:gd name="f51" fmla="*/ 27305 f43 1"/>
                <a:gd name="f52" fmla="*/ 1786 f44 1"/>
                <a:gd name="f53" fmla="*/ 21678 f43 1"/>
                <a:gd name="f54" fmla="*/ 46487 f44 1"/>
                <a:gd name="f55" fmla="*/ 2604 f43 1"/>
                <a:gd name="f56" fmla="*/ 61857 f44 1"/>
                <a:gd name="f57" fmla="*/ 0 f43 1"/>
                <a:gd name="f58" fmla="+- f45 0 f1"/>
                <a:gd name="f59" fmla="*/ f48 1 62066"/>
                <a:gd name="f60" fmla="*/ f49 1 27304"/>
                <a:gd name="f61" fmla="*/ f50 1 62066"/>
                <a:gd name="f62" fmla="*/ f51 1 27304"/>
                <a:gd name="f63" fmla="*/ f52 1 62066"/>
                <a:gd name="f64" fmla="*/ f53 1 27304"/>
                <a:gd name="f65" fmla="*/ f54 1 62066"/>
                <a:gd name="f66" fmla="*/ f55 1 27304"/>
                <a:gd name="f67" fmla="*/ f56 1 62066"/>
                <a:gd name="f68" fmla="*/ f57 1 27304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62066" h="2730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5"/>
                  </a:cubicBezTo>
                  <a:cubicBezTo>
                    <a:pt x="f32" y="f33"/>
                    <a:pt x="f34" y="f35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orma libre: forma 62">
              <a:extLst>
                <a:ext uri="{FF2B5EF4-FFF2-40B4-BE49-F238E27FC236}">
                  <a16:creationId xmlns:a16="http://schemas.microsoft.com/office/drawing/2014/main" id="{7105A7B1-E1A6-2213-87E8-55C826EAB204}"/>
                </a:ext>
              </a:extLst>
            </p:cNvPr>
            <p:cNvSpPr/>
            <p:nvPr/>
          </p:nvSpPr>
          <p:spPr>
            <a:xfrm>
              <a:off x="1048533" y="4770662"/>
              <a:ext cx="61795" cy="204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1791"/>
                <a:gd name="f7" fmla="val 20462"/>
                <a:gd name="f8" fmla="val 60953"/>
                <a:gd name="f9" fmla="val 20463"/>
                <a:gd name="f10" fmla="val 40682"/>
                <a:gd name="f11" fmla="val 14906"/>
                <a:gd name="f12" fmla="val 20420"/>
                <a:gd name="f13" fmla="val 9340"/>
                <a:gd name="f14" fmla="val 149"/>
                <a:gd name="f15" fmla="val 3783"/>
                <a:gd name="f16" fmla="val 96"/>
                <a:gd name="f17" fmla="val 3128"/>
                <a:gd name="f18" fmla="val 44"/>
                <a:gd name="f19" fmla="val 2472"/>
                <a:gd name="f20" fmla="val 1817"/>
                <a:gd name="f21" fmla="val 1957"/>
                <a:gd name="f22" fmla="val 1170"/>
                <a:gd name="f23" fmla="val 3976"/>
                <a:gd name="f24" fmla="val -166"/>
                <a:gd name="f25" fmla="val 5845"/>
                <a:gd name="f26" fmla="val 17"/>
                <a:gd name="f27" fmla="val 12171"/>
                <a:gd name="f28" fmla="val 637"/>
                <a:gd name="f29" fmla="val 18628"/>
                <a:gd name="f30" fmla="val 24701"/>
                <a:gd name="f31" fmla="val 2901"/>
                <a:gd name="f32" fmla="val 33788"/>
                <a:gd name="f33" fmla="val 5504"/>
                <a:gd name="f34" fmla="val 42700"/>
                <a:gd name="f35" fmla="val 8833"/>
                <a:gd name="f36" fmla="val 51473"/>
                <a:gd name="f37" fmla="val 12389"/>
                <a:gd name="f38" fmla="val 55195"/>
                <a:gd name="f39" fmla="val 13901"/>
                <a:gd name="f40" fmla="val 58367"/>
                <a:gd name="f41" fmla="val 16758"/>
                <a:gd name="f42" fmla="val 61792"/>
                <a:gd name="f43" fmla="val 19012"/>
                <a:gd name="f44" fmla="val 61512"/>
                <a:gd name="f45" fmla="val 19493"/>
                <a:gd name="f46" fmla="val 61233"/>
                <a:gd name="f47" fmla="val 19982"/>
                <a:gd name="f48" fmla="+- 0 0 -90"/>
                <a:gd name="f49" fmla="*/ f3 1 61791"/>
                <a:gd name="f50" fmla="*/ f4 1 20462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61791"/>
                <a:gd name="f59" fmla="*/ f55 1 20462"/>
                <a:gd name="f60" fmla="*/ 60953 f56 1"/>
                <a:gd name="f61" fmla="*/ 20463 f55 1"/>
                <a:gd name="f62" fmla="*/ 149 f56 1"/>
                <a:gd name="f63" fmla="*/ 3783 f55 1"/>
                <a:gd name="f64" fmla="*/ 0 f56 1"/>
                <a:gd name="f65" fmla="*/ 1817 f55 1"/>
                <a:gd name="f66" fmla="*/ 5845 f56 1"/>
                <a:gd name="f67" fmla="*/ 17 f55 1"/>
                <a:gd name="f68" fmla="*/ 24701 f56 1"/>
                <a:gd name="f69" fmla="*/ 2901 f55 1"/>
                <a:gd name="f70" fmla="*/ 51473 f56 1"/>
                <a:gd name="f71" fmla="*/ 12389 f55 1"/>
                <a:gd name="f72" fmla="*/ 61792 f56 1"/>
                <a:gd name="f73" fmla="*/ 19012 f55 1"/>
                <a:gd name="f74" fmla="+- f57 0 f1"/>
                <a:gd name="f75" fmla="*/ f60 1 61791"/>
                <a:gd name="f76" fmla="*/ f61 1 20462"/>
                <a:gd name="f77" fmla="*/ f62 1 61791"/>
                <a:gd name="f78" fmla="*/ f63 1 20462"/>
                <a:gd name="f79" fmla="*/ f64 1 61791"/>
                <a:gd name="f80" fmla="*/ f65 1 20462"/>
                <a:gd name="f81" fmla="*/ f66 1 61791"/>
                <a:gd name="f82" fmla="*/ f67 1 20462"/>
                <a:gd name="f83" fmla="*/ f68 1 61791"/>
                <a:gd name="f84" fmla="*/ f69 1 20462"/>
                <a:gd name="f85" fmla="*/ f70 1 61791"/>
                <a:gd name="f86" fmla="*/ f71 1 20462"/>
                <a:gd name="f87" fmla="*/ f72 1 61791"/>
                <a:gd name="f88" fmla="*/ f73 1 20462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61791" h="2046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22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orma libre: forma 63">
              <a:extLst>
                <a:ext uri="{FF2B5EF4-FFF2-40B4-BE49-F238E27FC236}">
                  <a16:creationId xmlns:a16="http://schemas.microsoft.com/office/drawing/2014/main" id="{FDB0BEF6-32F8-89CD-CC29-5A863B287850}"/>
                </a:ext>
              </a:extLst>
            </p:cNvPr>
            <p:cNvSpPr/>
            <p:nvPr/>
          </p:nvSpPr>
          <p:spPr>
            <a:xfrm>
              <a:off x="422013" y="4692152"/>
              <a:ext cx="39758" cy="512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762"/>
                <a:gd name="f7" fmla="val 51210"/>
                <a:gd name="f8" fmla="val 961"/>
                <a:gd name="f9" fmla="val 2097"/>
                <a:gd name="f10" fmla="val 1049"/>
                <a:gd name="f11" fmla="val 3233"/>
                <a:gd name="f12" fmla="val 2088"/>
                <a:gd name="f13" fmla="val 3783"/>
                <a:gd name="f14" fmla="val 2595"/>
                <a:gd name="f15" fmla="val 6177"/>
                <a:gd name="f16" fmla="val 1678"/>
                <a:gd name="f17" fmla="val 8187"/>
                <a:gd name="f18" fmla="val 288"/>
                <a:gd name="f19" fmla="val 10153"/>
                <a:gd name="f20" fmla="val 341"/>
                <a:gd name="f21" fmla="val 12198"/>
                <a:gd name="f22" fmla="val 393"/>
                <a:gd name="f23" fmla="val 15789"/>
                <a:gd name="f24" fmla="val 6108"/>
                <a:gd name="f25" fmla="val 9183"/>
                <a:gd name="f26" fmla="val 13823"/>
                <a:gd name="f27" fmla="val 7008"/>
                <a:gd name="f28" fmla="val 12512"/>
                <a:gd name="f29" fmla="val 5190"/>
                <a:gd name="f30" fmla="val 10826"/>
                <a:gd name="f31" fmla="val 3836"/>
                <a:gd name="f32" fmla="val 9900"/>
                <a:gd name="f33" fmla="val 3093"/>
                <a:gd name="f34" fmla="val 8344"/>
                <a:gd name="f35" fmla="val 3119"/>
                <a:gd name="f36" fmla="val 7077"/>
                <a:gd name="f37" fmla="val 2805"/>
                <a:gd name="f38" fmla="val 7095"/>
                <a:gd name="f39" fmla="val 4168"/>
                <a:gd name="f40" fmla="val 6544"/>
                <a:gd name="f41" fmla="val 6090"/>
                <a:gd name="f42" fmla="val 7235"/>
                <a:gd name="f43" fmla="val 6789"/>
                <a:gd name="f44" fmla="val 10703"/>
                <a:gd name="f45" fmla="val 10328"/>
                <a:gd name="f46" fmla="val 14260"/>
                <a:gd name="f47" fmla="val 13866"/>
                <a:gd name="f48" fmla="val 18218"/>
                <a:gd name="f49" fmla="val 16828"/>
                <a:gd name="f50" fmla="val 29035"/>
                <a:gd name="f51" fmla="val 24919"/>
                <a:gd name="f52" fmla="val 36339"/>
                <a:gd name="f53" fmla="val 35282"/>
                <a:gd name="f54" fmla="val 39703"/>
                <a:gd name="f55" fmla="val 48380"/>
                <a:gd name="f56" fmla="val 39826"/>
                <a:gd name="f57" fmla="val 48860"/>
                <a:gd name="f58" fmla="val 39721"/>
                <a:gd name="f59" fmla="val 49402"/>
                <a:gd name="f60" fmla="val 51211"/>
                <a:gd name="f61" fmla="val 26300"/>
                <a:gd name="f62" fmla="val 33613"/>
                <a:gd name="f63" fmla="val 10503"/>
                <a:gd name="f64" fmla="val 19327"/>
                <a:gd name="f65" fmla="val 830"/>
                <a:gd name="f66" fmla="val 315"/>
                <a:gd name="f67" fmla="val 550"/>
                <a:gd name="f68" fmla="val 638"/>
                <a:gd name="f69" fmla="val 280"/>
                <a:gd name="f70" fmla="+- 0 0 -90"/>
                <a:gd name="f71" fmla="*/ f3 1 39762"/>
                <a:gd name="f72" fmla="*/ f4 1 51210"/>
                <a:gd name="f73" fmla="val f5"/>
                <a:gd name="f74" fmla="val f6"/>
                <a:gd name="f75" fmla="val f7"/>
                <a:gd name="f76" fmla="*/ f70 f0 1"/>
                <a:gd name="f77" fmla="+- f75 0 f73"/>
                <a:gd name="f78" fmla="+- f74 0 f73"/>
                <a:gd name="f79" fmla="*/ f76 1 f2"/>
                <a:gd name="f80" fmla="*/ f78 1 39762"/>
                <a:gd name="f81" fmla="*/ f77 1 51210"/>
                <a:gd name="f82" fmla="*/ 961 f78 1"/>
                <a:gd name="f83" fmla="*/ 0 f77 1"/>
                <a:gd name="f84" fmla="*/ 3783 f78 1"/>
                <a:gd name="f85" fmla="*/ 2595 f77 1"/>
                <a:gd name="f86" fmla="*/ 10153 f78 1"/>
                <a:gd name="f87" fmla="*/ 341 f77 1"/>
                <a:gd name="f88" fmla="*/ 15789 f78 1"/>
                <a:gd name="f89" fmla="*/ 9183 f77 1"/>
                <a:gd name="f90" fmla="*/ 10826 f78 1"/>
                <a:gd name="f91" fmla="*/ 3836 f77 1"/>
                <a:gd name="f92" fmla="*/ 7077 f78 1"/>
                <a:gd name="f93" fmla="*/ 2805 f77 1"/>
                <a:gd name="f94" fmla="*/ 7235 f78 1"/>
                <a:gd name="f95" fmla="*/ 6789 f77 1"/>
                <a:gd name="f96" fmla="*/ 18218 f78 1"/>
                <a:gd name="f97" fmla="*/ 16828 f77 1"/>
                <a:gd name="f98" fmla="*/ 39703 f78 1"/>
                <a:gd name="f99" fmla="*/ 48380 f77 1"/>
                <a:gd name="f100" fmla="*/ 39721 f78 1"/>
                <a:gd name="f101" fmla="*/ 51211 f77 1"/>
                <a:gd name="f102" fmla="*/ 0 f78 1"/>
                <a:gd name="f103" fmla="*/ 830 f77 1"/>
                <a:gd name="f104" fmla="+- f79 0 f1"/>
                <a:gd name="f105" fmla="*/ f82 1 39762"/>
                <a:gd name="f106" fmla="*/ f83 1 51210"/>
                <a:gd name="f107" fmla="*/ f84 1 39762"/>
                <a:gd name="f108" fmla="*/ f85 1 51210"/>
                <a:gd name="f109" fmla="*/ f86 1 39762"/>
                <a:gd name="f110" fmla="*/ f87 1 51210"/>
                <a:gd name="f111" fmla="*/ f88 1 39762"/>
                <a:gd name="f112" fmla="*/ f89 1 51210"/>
                <a:gd name="f113" fmla="*/ f90 1 39762"/>
                <a:gd name="f114" fmla="*/ f91 1 51210"/>
                <a:gd name="f115" fmla="*/ f92 1 39762"/>
                <a:gd name="f116" fmla="*/ f93 1 51210"/>
                <a:gd name="f117" fmla="*/ f94 1 39762"/>
                <a:gd name="f118" fmla="*/ f95 1 51210"/>
                <a:gd name="f119" fmla="*/ f96 1 39762"/>
                <a:gd name="f120" fmla="*/ f97 1 51210"/>
                <a:gd name="f121" fmla="*/ f98 1 39762"/>
                <a:gd name="f122" fmla="*/ f99 1 51210"/>
                <a:gd name="f123" fmla="*/ f100 1 39762"/>
                <a:gd name="f124" fmla="*/ f101 1 51210"/>
                <a:gd name="f125" fmla="*/ f102 1 39762"/>
                <a:gd name="f126" fmla="*/ f103 1 51210"/>
                <a:gd name="f127" fmla="*/ f73 1 f80"/>
                <a:gd name="f128" fmla="*/ f74 1 f80"/>
                <a:gd name="f129" fmla="*/ f73 1 f81"/>
                <a:gd name="f130" fmla="*/ f75 1 f81"/>
                <a:gd name="f131" fmla="*/ f105 1 f80"/>
                <a:gd name="f132" fmla="*/ f106 1 f81"/>
                <a:gd name="f133" fmla="*/ f107 1 f80"/>
                <a:gd name="f134" fmla="*/ f108 1 f81"/>
                <a:gd name="f135" fmla="*/ f109 1 f80"/>
                <a:gd name="f136" fmla="*/ f110 1 f81"/>
                <a:gd name="f137" fmla="*/ f111 1 f80"/>
                <a:gd name="f138" fmla="*/ f112 1 f81"/>
                <a:gd name="f139" fmla="*/ f113 1 f80"/>
                <a:gd name="f140" fmla="*/ f114 1 f81"/>
                <a:gd name="f141" fmla="*/ f115 1 f80"/>
                <a:gd name="f142" fmla="*/ f116 1 f81"/>
                <a:gd name="f143" fmla="*/ f117 1 f80"/>
                <a:gd name="f144" fmla="*/ f118 1 f81"/>
                <a:gd name="f145" fmla="*/ f119 1 f80"/>
                <a:gd name="f146" fmla="*/ f120 1 f81"/>
                <a:gd name="f147" fmla="*/ f121 1 f80"/>
                <a:gd name="f148" fmla="*/ f122 1 f81"/>
                <a:gd name="f149" fmla="*/ f123 1 f80"/>
                <a:gd name="f150" fmla="*/ f124 1 f81"/>
                <a:gd name="f151" fmla="*/ f125 1 f80"/>
                <a:gd name="f152" fmla="*/ f126 1 f81"/>
                <a:gd name="f153" fmla="*/ f127 f71 1"/>
                <a:gd name="f154" fmla="*/ f128 f71 1"/>
                <a:gd name="f155" fmla="*/ f130 f72 1"/>
                <a:gd name="f156" fmla="*/ f129 f72 1"/>
                <a:gd name="f157" fmla="*/ f131 f71 1"/>
                <a:gd name="f158" fmla="*/ f132 f72 1"/>
                <a:gd name="f159" fmla="*/ f133 f71 1"/>
                <a:gd name="f160" fmla="*/ f134 f72 1"/>
                <a:gd name="f161" fmla="*/ f135 f71 1"/>
                <a:gd name="f162" fmla="*/ f136 f72 1"/>
                <a:gd name="f163" fmla="*/ f137 f71 1"/>
                <a:gd name="f164" fmla="*/ f138 f72 1"/>
                <a:gd name="f165" fmla="*/ f139 f71 1"/>
                <a:gd name="f166" fmla="*/ f140 f72 1"/>
                <a:gd name="f167" fmla="*/ f141 f71 1"/>
                <a:gd name="f168" fmla="*/ f142 f72 1"/>
                <a:gd name="f169" fmla="*/ f143 f71 1"/>
                <a:gd name="f170" fmla="*/ f144 f72 1"/>
                <a:gd name="f171" fmla="*/ f145 f71 1"/>
                <a:gd name="f172" fmla="*/ f146 f72 1"/>
                <a:gd name="f173" fmla="*/ f147 f71 1"/>
                <a:gd name="f174" fmla="*/ f148 f72 1"/>
                <a:gd name="f175" fmla="*/ f149 f71 1"/>
                <a:gd name="f176" fmla="*/ f150 f72 1"/>
                <a:gd name="f177" fmla="*/ f151 f71 1"/>
                <a:gd name="f178" fmla="*/ f15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4">
                  <a:pos x="f157" y="f158"/>
                </a:cxn>
                <a:cxn ang="f104">
                  <a:pos x="f159" y="f160"/>
                </a:cxn>
                <a:cxn ang="f104">
                  <a:pos x="f161" y="f162"/>
                </a:cxn>
                <a:cxn ang="f104">
                  <a:pos x="f163" y="f164"/>
                </a:cxn>
                <a:cxn ang="f104">
                  <a:pos x="f165" y="f166"/>
                </a:cxn>
                <a:cxn ang="f104">
                  <a:pos x="f167" y="f168"/>
                </a:cxn>
                <a:cxn ang="f104">
                  <a:pos x="f169" y="f170"/>
                </a:cxn>
                <a:cxn ang="f104">
                  <a:pos x="f171" y="f172"/>
                </a:cxn>
                <a:cxn ang="f104">
                  <a:pos x="f173" y="f174"/>
                </a:cxn>
                <a:cxn ang="f104">
                  <a:pos x="f175" y="f176"/>
                </a:cxn>
                <a:cxn ang="f104">
                  <a:pos x="f177" y="f178"/>
                </a:cxn>
                <a:cxn ang="f104">
                  <a:pos x="f157" y="f158"/>
                </a:cxn>
              </a:cxnLst>
              <a:rect l="f153" t="f156" r="f154" b="f155"/>
              <a:pathLst>
                <a:path w="39762" h="5121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58" y="f60"/>
                  </a:cubicBezTo>
                  <a:cubicBezTo>
                    <a:pt x="f61" y="f62"/>
                    <a:pt x="f63" y="f64"/>
                    <a:pt x="f5" y="f65"/>
                  </a:cubicBezTo>
                  <a:cubicBezTo>
                    <a:pt x="f66" y="f67"/>
                    <a:pt x="f68" y="f69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orma libre: forma 64">
              <a:extLst>
                <a:ext uri="{FF2B5EF4-FFF2-40B4-BE49-F238E27FC236}">
                  <a16:creationId xmlns:a16="http://schemas.microsoft.com/office/drawing/2014/main" id="{9F2F301D-C2BF-6CEE-0E03-9E0DCEF88CD2}"/>
                </a:ext>
              </a:extLst>
            </p:cNvPr>
            <p:cNvSpPr/>
            <p:nvPr/>
          </p:nvSpPr>
          <p:spPr>
            <a:xfrm>
              <a:off x="568226" y="4444998"/>
              <a:ext cx="32415" cy="23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2416"/>
                <a:gd name="f7" fmla="val 23053"/>
                <a:gd name="f8" fmla="val 821"/>
                <a:gd name="f9" fmla="val 28353"/>
                <a:gd name="f10" fmla="val 6518"/>
                <a:gd name="f11" fmla="val 24762"/>
                <a:gd name="f12" fmla="val 12643"/>
                <a:gd name="f13" fmla="val 20105"/>
                <a:gd name="f14" fmla="val 17798"/>
                <a:gd name="f15" fmla="val 13963"/>
                <a:gd name="f16" fmla="val 24596"/>
                <a:gd name="f17" fmla="val 10808"/>
                <a:gd name="f18" fmla="val 24884"/>
                <a:gd name="f19" fmla="val 4517"/>
                <a:gd name="f20" fmla="val 18165"/>
                <a:gd name="f21" fmla="val 2979"/>
                <a:gd name="f22" fmla="val 16523"/>
                <a:gd name="f23" fmla="val 1756"/>
                <a:gd name="f24" fmla="val 14600"/>
                <a:gd name="f25" fmla="val 12294"/>
                <a:gd name="f26" fmla="val 10922"/>
                <a:gd name="f27" fmla="val 8047"/>
                <a:gd name="f28" fmla="val 21258"/>
                <a:gd name="f29" fmla="val 4019"/>
                <a:gd name="f30" fmla="val 31595"/>
                <a:gd name="f31" fmla="val 31866"/>
                <a:gd name="f32" fmla="val 271"/>
                <a:gd name="f33" fmla="val 32145"/>
                <a:gd name="f34" fmla="val 542"/>
                <a:gd name="f35" fmla="+- 0 0 -90"/>
                <a:gd name="f36" fmla="*/ f3 1 32416"/>
                <a:gd name="f37" fmla="*/ f4 1 23053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32416"/>
                <a:gd name="f46" fmla="*/ f42 1 23053"/>
                <a:gd name="f47" fmla="*/ 32416 f43 1"/>
                <a:gd name="f48" fmla="*/ 821 f42 1"/>
                <a:gd name="f49" fmla="*/ 20105 f43 1"/>
                <a:gd name="f50" fmla="*/ 17798 f42 1"/>
                <a:gd name="f51" fmla="*/ 4517 f43 1"/>
                <a:gd name="f52" fmla="*/ 18165 f42 1"/>
                <a:gd name="f53" fmla="*/ 0 f43 1"/>
                <a:gd name="f54" fmla="*/ 12294 f42 1"/>
                <a:gd name="f55" fmla="*/ 31595 f43 1"/>
                <a:gd name="f56" fmla="*/ 0 f42 1"/>
                <a:gd name="f57" fmla="+- f44 0 f1"/>
                <a:gd name="f58" fmla="*/ f47 1 32416"/>
                <a:gd name="f59" fmla="*/ f48 1 23053"/>
                <a:gd name="f60" fmla="*/ f49 1 32416"/>
                <a:gd name="f61" fmla="*/ f50 1 23053"/>
                <a:gd name="f62" fmla="*/ f51 1 32416"/>
                <a:gd name="f63" fmla="*/ f52 1 23053"/>
                <a:gd name="f64" fmla="*/ f53 1 32416"/>
                <a:gd name="f65" fmla="*/ f54 1 23053"/>
                <a:gd name="f66" fmla="*/ f55 1 32416"/>
                <a:gd name="f67" fmla="*/ f56 1 23053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32416" h="23053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5"/>
                  </a:cubicBezTo>
                  <a:cubicBezTo>
                    <a:pt x="f31" y="f32"/>
                    <a:pt x="f33" y="f34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orma libre: forma 65">
              <a:extLst>
                <a:ext uri="{FF2B5EF4-FFF2-40B4-BE49-F238E27FC236}">
                  <a16:creationId xmlns:a16="http://schemas.microsoft.com/office/drawing/2014/main" id="{FBB20315-58CC-7BB2-4244-E262BD5B73AE}"/>
                </a:ext>
              </a:extLst>
            </p:cNvPr>
            <p:cNvSpPr/>
            <p:nvPr/>
          </p:nvSpPr>
          <p:spPr>
            <a:xfrm>
              <a:off x="717301" y="4530852"/>
              <a:ext cx="34847" cy="220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4845"/>
                <a:gd name="f7" fmla="val 22055"/>
                <a:gd name="f8" fmla="val 1782"/>
                <a:gd name="f9" fmla="val 4650"/>
                <a:gd name="f10" fmla="val 21451"/>
                <a:gd name="f11" fmla="val -2453"/>
                <a:gd name="f12" fmla="val 745"/>
                <a:gd name="f13" fmla="val 23687"/>
                <a:gd name="f14" fmla="val 7638"/>
                <a:gd name="f15" fmla="val 12739"/>
                <a:gd name="f16" fmla="val 14410"/>
                <a:gd name="f17" fmla="val 21164"/>
                <a:gd name="f18" fmla="val 1363"/>
                <a:gd name="f19" fmla="val 21426"/>
                <a:gd name="f20" fmla="val 891"/>
                <a:gd name="f21" fmla="val 21610"/>
                <a:gd name="f22" fmla="+- 0 0 -90"/>
                <a:gd name="f23" fmla="*/ f3 1 34845"/>
                <a:gd name="f24" fmla="*/ f4 1 22055"/>
                <a:gd name="f25" fmla="val f5"/>
                <a:gd name="f26" fmla="val f6"/>
                <a:gd name="f27" fmla="val f7"/>
                <a:gd name="f28" fmla="*/ f22 f0 1"/>
                <a:gd name="f29" fmla="+- f27 0 f25"/>
                <a:gd name="f30" fmla="+- f26 0 f25"/>
                <a:gd name="f31" fmla="*/ f28 1 f2"/>
                <a:gd name="f32" fmla="*/ f30 1 34845"/>
                <a:gd name="f33" fmla="*/ f29 1 22055"/>
                <a:gd name="f34" fmla="*/ 0 f30 1"/>
                <a:gd name="f35" fmla="*/ 22055 f29 1"/>
                <a:gd name="f36" fmla="*/ 34845 f30 1"/>
                <a:gd name="f37" fmla="*/ 745 f29 1"/>
                <a:gd name="f38" fmla="*/ 1782 f30 1"/>
                <a:gd name="f39" fmla="*/ 21164 f29 1"/>
                <a:gd name="f40" fmla="+- f31 0 f1"/>
                <a:gd name="f41" fmla="*/ f34 1 34845"/>
                <a:gd name="f42" fmla="*/ f35 1 22055"/>
                <a:gd name="f43" fmla="*/ f36 1 34845"/>
                <a:gd name="f44" fmla="*/ f37 1 22055"/>
                <a:gd name="f45" fmla="*/ f38 1 34845"/>
                <a:gd name="f46" fmla="*/ f39 1 22055"/>
                <a:gd name="f47" fmla="*/ f25 1 f32"/>
                <a:gd name="f48" fmla="*/ f26 1 f32"/>
                <a:gd name="f49" fmla="*/ f25 1 f33"/>
                <a:gd name="f50" fmla="*/ f27 1 f33"/>
                <a:gd name="f51" fmla="*/ f41 1 f32"/>
                <a:gd name="f52" fmla="*/ f42 1 f33"/>
                <a:gd name="f53" fmla="*/ f43 1 f32"/>
                <a:gd name="f54" fmla="*/ f44 1 f33"/>
                <a:gd name="f55" fmla="*/ f45 1 f32"/>
                <a:gd name="f56" fmla="*/ f46 1 f33"/>
                <a:gd name="f57" fmla="*/ f47 f23 1"/>
                <a:gd name="f58" fmla="*/ f48 f23 1"/>
                <a:gd name="f59" fmla="*/ f50 f24 1"/>
                <a:gd name="f60" fmla="*/ f49 f24 1"/>
                <a:gd name="f61" fmla="*/ f51 f23 1"/>
                <a:gd name="f62" fmla="*/ f52 f24 1"/>
                <a:gd name="f63" fmla="*/ f53 f23 1"/>
                <a:gd name="f64" fmla="*/ f54 f24 1"/>
                <a:gd name="f65" fmla="*/ f55 f23 1"/>
                <a:gd name="f66" fmla="*/ f56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0">
                  <a:pos x="f61" y="f62"/>
                </a:cxn>
                <a:cxn ang="f40">
                  <a:pos x="f63" y="f64"/>
                </a:cxn>
                <a:cxn ang="f40">
                  <a:pos x="f65" y="f66"/>
                </a:cxn>
                <a:cxn ang="f40">
                  <a:pos x="f61" y="f62"/>
                </a:cxn>
              </a:cxnLst>
              <a:rect l="f57" t="f60" r="f58" b="f59"/>
              <a:pathLst>
                <a:path w="34845" h="22055">
                  <a:moveTo>
                    <a:pt x="f5" y="f7"/>
                  </a:moveTo>
                  <a:cubicBezTo>
                    <a:pt x="f8" y="f9"/>
                    <a:pt x="f10" y="f11"/>
                    <a:pt x="f6" y="f12"/>
                  </a:cubicBezTo>
                  <a:cubicBezTo>
                    <a:pt x="f13" y="f14"/>
                    <a:pt x="f15" y="f16"/>
                    <a:pt x="f8" y="f17"/>
                  </a:cubicBezTo>
                  <a:cubicBezTo>
                    <a:pt x="f18" y="f19"/>
                    <a:pt x="f20" y="f21"/>
                    <a:pt x="f5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orma libre: forma 66">
              <a:extLst>
                <a:ext uri="{FF2B5EF4-FFF2-40B4-BE49-F238E27FC236}">
                  <a16:creationId xmlns:a16="http://schemas.microsoft.com/office/drawing/2014/main" id="{EA3E819E-931D-2085-CEBC-FEA0C517CF70}"/>
                </a:ext>
              </a:extLst>
            </p:cNvPr>
            <p:cNvSpPr/>
            <p:nvPr/>
          </p:nvSpPr>
          <p:spPr>
            <a:xfrm>
              <a:off x="984031" y="4872252"/>
              <a:ext cx="41888" cy="3913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887"/>
                <a:gd name="f7" fmla="val 39135"/>
                <a:gd name="f8" fmla="val 725"/>
                <a:gd name="f9" fmla="val 3512"/>
                <a:gd name="f10" fmla="val 2569"/>
                <a:gd name="f11" fmla="val 6274"/>
                <a:gd name="f12" fmla="val 5181"/>
                <a:gd name="f13" fmla="val 9104"/>
                <a:gd name="f14" fmla="val 7706"/>
                <a:gd name="f15" fmla="val 18847"/>
                <a:gd name="f16" fmla="val 16418"/>
                <a:gd name="f17" fmla="val 28650"/>
                <a:gd name="f18" fmla="val 25059"/>
                <a:gd name="f19" fmla="val 38349"/>
                <a:gd name="f20" fmla="val 33823"/>
                <a:gd name="f21" fmla="val 39887"/>
                <a:gd name="f22" fmla="val 35212"/>
                <a:gd name="f23" fmla="val 40996"/>
                <a:gd name="f24" fmla="val 37091"/>
                <a:gd name="f25" fmla="val 41888"/>
                <a:gd name="f26" fmla="val 22857"/>
                <a:gd name="f27" fmla="val 31770"/>
                <a:gd name="f28" fmla="val 10406"/>
                <a:gd name="f29" fmla="val 17361"/>
                <a:gd name="f30" fmla="val 751"/>
                <a:gd name="f31" fmla="val 236"/>
                <a:gd name="f32" fmla="val 507"/>
                <a:gd name="f33" fmla="val 481"/>
                <a:gd name="f34" fmla="val 253"/>
                <a:gd name="f35" fmla="+- 0 0 -90"/>
                <a:gd name="f36" fmla="*/ f3 1 41887"/>
                <a:gd name="f37" fmla="*/ f4 1 39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1887"/>
                <a:gd name="f46" fmla="*/ f42 1 39135"/>
                <a:gd name="f47" fmla="*/ 725 f43 1"/>
                <a:gd name="f48" fmla="*/ 0 f42 1"/>
                <a:gd name="f49" fmla="*/ 9104 f43 1"/>
                <a:gd name="f50" fmla="*/ 7706 f42 1"/>
                <a:gd name="f51" fmla="*/ 38349 f43 1"/>
                <a:gd name="f52" fmla="*/ 33823 f42 1"/>
                <a:gd name="f53" fmla="*/ 41888 f43 1"/>
                <a:gd name="f54" fmla="*/ 39135 f42 1"/>
                <a:gd name="f55" fmla="*/ 0 f43 1"/>
                <a:gd name="f56" fmla="*/ 751 f42 1"/>
                <a:gd name="f57" fmla="+- f44 0 f1"/>
                <a:gd name="f58" fmla="*/ f47 1 41887"/>
                <a:gd name="f59" fmla="*/ f48 1 39135"/>
                <a:gd name="f60" fmla="*/ f49 1 41887"/>
                <a:gd name="f61" fmla="*/ f50 1 39135"/>
                <a:gd name="f62" fmla="*/ f51 1 41887"/>
                <a:gd name="f63" fmla="*/ f52 1 39135"/>
                <a:gd name="f64" fmla="*/ f53 1 41887"/>
                <a:gd name="f65" fmla="*/ f54 1 39135"/>
                <a:gd name="f66" fmla="*/ f55 1 41887"/>
                <a:gd name="f67" fmla="*/ f56 1 39135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41887" h="39135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7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orma libre: forma 67">
              <a:extLst>
                <a:ext uri="{FF2B5EF4-FFF2-40B4-BE49-F238E27FC236}">
                  <a16:creationId xmlns:a16="http://schemas.microsoft.com/office/drawing/2014/main" id="{793E151E-95C8-8E72-9A22-4FBF238037D1}"/>
                </a:ext>
              </a:extLst>
            </p:cNvPr>
            <p:cNvSpPr/>
            <p:nvPr/>
          </p:nvSpPr>
          <p:spPr>
            <a:xfrm>
              <a:off x="1055235" y="4836435"/>
              <a:ext cx="39090" cy="829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091"/>
                <a:gd name="f7" fmla="val 8298"/>
                <a:gd name="f8" fmla="val 39092"/>
                <a:gd name="f9" fmla="val 2067"/>
                <a:gd name="f10" fmla="val 37755"/>
                <a:gd name="f11" fmla="val 3186"/>
                <a:gd name="f12" fmla="val 36593"/>
                <a:gd name="f13" fmla="val 4819"/>
                <a:gd name="f14" fmla="val 35055"/>
                <a:gd name="f15" fmla="val 5335"/>
                <a:gd name="f16" fmla="val 24928"/>
                <a:gd name="f17" fmla="val 8725"/>
                <a:gd name="f18" fmla="val 14443"/>
                <a:gd name="f19" fmla="val 8559"/>
                <a:gd name="f20" fmla="val 3958"/>
                <a:gd name="f21" fmla="val 7956"/>
                <a:gd name="f22" fmla="val 2578"/>
                <a:gd name="f23" fmla="val 7878"/>
                <a:gd name="f24" fmla="val 1249"/>
                <a:gd name="f25" fmla="val 6882"/>
                <a:gd name="f26" fmla="val 5571"/>
                <a:gd name="f27" fmla="val 12800"/>
                <a:gd name="f28" fmla="val 2810"/>
                <a:gd name="f29" fmla="val 25365"/>
                <a:gd name="f30" fmla="val -231"/>
                <a:gd name="f31" fmla="val 38331"/>
                <a:gd name="f32" fmla="val 14"/>
                <a:gd name="f33" fmla="val 38585"/>
                <a:gd name="f34" fmla="val 704"/>
                <a:gd name="f35" fmla="val 38838"/>
                <a:gd name="f36" fmla="val 1386"/>
                <a:gd name="f37" fmla="+- 0 0 -90"/>
                <a:gd name="f38" fmla="*/ f3 1 39091"/>
                <a:gd name="f39" fmla="*/ f4 1 8298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39091"/>
                <a:gd name="f48" fmla="*/ f44 1 8298"/>
                <a:gd name="f49" fmla="*/ 39092 f45 1"/>
                <a:gd name="f50" fmla="*/ 2067 f44 1"/>
                <a:gd name="f51" fmla="*/ 35055 f45 1"/>
                <a:gd name="f52" fmla="*/ 5335 f44 1"/>
                <a:gd name="f53" fmla="*/ 3958 f45 1"/>
                <a:gd name="f54" fmla="*/ 7956 f44 1"/>
                <a:gd name="f55" fmla="*/ 0 f45 1"/>
                <a:gd name="f56" fmla="*/ 5571 f44 1"/>
                <a:gd name="f57" fmla="*/ 38331 f45 1"/>
                <a:gd name="f58" fmla="*/ 14 f44 1"/>
                <a:gd name="f59" fmla="+- f46 0 f1"/>
                <a:gd name="f60" fmla="*/ f49 1 39091"/>
                <a:gd name="f61" fmla="*/ f50 1 8298"/>
                <a:gd name="f62" fmla="*/ f51 1 39091"/>
                <a:gd name="f63" fmla="*/ f52 1 8298"/>
                <a:gd name="f64" fmla="*/ f53 1 39091"/>
                <a:gd name="f65" fmla="*/ f54 1 8298"/>
                <a:gd name="f66" fmla="*/ f55 1 39091"/>
                <a:gd name="f67" fmla="*/ f56 1 8298"/>
                <a:gd name="f68" fmla="*/ f57 1 39091"/>
                <a:gd name="f69" fmla="*/ f58 1 8298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39091" h="829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orma libre: forma 68">
              <a:extLst>
                <a:ext uri="{FF2B5EF4-FFF2-40B4-BE49-F238E27FC236}">
                  <a16:creationId xmlns:a16="http://schemas.microsoft.com/office/drawing/2014/main" id="{8C2798D2-DC2A-0995-0D90-1925CEDCB8F0}"/>
                </a:ext>
              </a:extLst>
            </p:cNvPr>
            <p:cNvSpPr/>
            <p:nvPr/>
          </p:nvSpPr>
          <p:spPr>
            <a:xfrm>
              <a:off x="324749" y="4796722"/>
              <a:ext cx="23198" cy="275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3198"/>
                <a:gd name="f7" fmla="val 27601"/>
                <a:gd name="f8" fmla="val 228"/>
                <a:gd name="f9" fmla="val 8039"/>
                <a:gd name="f10" fmla="val 9384"/>
                <a:gd name="f11" fmla="val 15518"/>
                <a:gd name="f12" fmla="val 18366"/>
                <a:gd name="f13" fmla="val 23199"/>
                <a:gd name="f14" fmla="val 27602"/>
                <a:gd name="f15" fmla="val 9079"/>
                <a:gd name="f16" fmla="val 26230"/>
                <a:gd name="f17" fmla="val -1721"/>
                <a:gd name="f18" fmla="val 14959"/>
                <a:gd name="f19" fmla="+- 0 0 -90"/>
                <a:gd name="f20" fmla="*/ f3 1 23198"/>
                <a:gd name="f21" fmla="*/ f4 1 27601"/>
                <a:gd name="f22" fmla="val f5"/>
                <a:gd name="f23" fmla="val f6"/>
                <a:gd name="f24" fmla="val f7"/>
                <a:gd name="f25" fmla="*/ f19 f0 1"/>
                <a:gd name="f26" fmla="+- f24 0 f22"/>
                <a:gd name="f27" fmla="+- f23 0 f22"/>
                <a:gd name="f28" fmla="*/ f25 1 f2"/>
                <a:gd name="f29" fmla="*/ f27 1 23198"/>
                <a:gd name="f30" fmla="*/ f26 1 27601"/>
                <a:gd name="f31" fmla="*/ 228 f27 1"/>
                <a:gd name="f32" fmla="*/ 0 f26 1"/>
                <a:gd name="f33" fmla="*/ 23199 f27 1"/>
                <a:gd name="f34" fmla="*/ 27602 f26 1"/>
                <a:gd name="f35" fmla="+- f28 0 f1"/>
                <a:gd name="f36" fmla="*/ f31 1 23198"/>
                <a:gd name="f37" fmla="*/ f32 1 27601"/>
                <a:gd name="f38" fmla="*/ f33 1 23198"/>
                <a:gd name="f39" fmla="*/ f34 1 27601"/>
                <a:gd name="f40" fmla="*/ f22 1 f29"/>
                <a:gd name="f41" fmla="*/ f23 1 f29"/>
                <a:gd name="f42" fmla="*/ f22 1 f30"/>
                <a:gd name="f43" fmla="*/ f24 1 f30"/>
                <a:gd name="f44" fmla="*/ f36 1 f29"/>
                <a:gd name="f45" fmla="*/ f37 1 f30"/>
                <a:gd name="f46" fmla="*/ f38 1 f29"/>
                <a:gd name="f47" fmla="*/ f39 1 f30"/>
                <a:gd name="f48" fmla="*/ f40 f20 1"/>
                <a:gd name="f49" fmla="*/ f41 f20 1"/>
                <a:gd name="f50" fmla="*/ f43 f21 1"/>
                <a:gd name="f51" fmla="*/ f42 f21 1"/>
                <a:gd name="f52" fmla="*/ f44 f20 1"/>
                <a:gd name="f53" fmla="*/ f45 f21 1"/>
                <a:gd name="f54" fmla="*/ f46 f20 1"/>
                <a:gd name="f55" fmla="*/ f47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5">
                  <a:pos x="f52" y="f53"/>
                </a:cxn>
                <a:cxn ang="f35">
                  <a:pos x="f54" y="f55"/>
                </a:cxn>
                <a:cxn ang="f35">
                  <a:pos x="f52" y="f53"/>
                </a:cxn>
              </a:cxnLst>
              <a:rect l="f48" t="f51" r="f49" b="f50"/>
              <a:pathLst>
                <a:path w="23198" h="27600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8" y="f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orma libre: forma 69">
              <a:extLst>
                <a:ext uri="{FF2B5EF4-FFF2-40B4-BE49-F238E27FC236}">
                  <a16:creationId xmlns:a16="http://schemas.microsoft.com/office/drawing/2014/main" id="{A639BC00-3BA7-6624-5CF0-2DDF03BA3576}"/>
                </a:ext>
              </a:extLst>
            </p:cNvPr>
            <p:cNvSpPr/>
            <p:nvPr/>
          </p:nvSpPr>
          <p:spPr>
            <a:xfrm>
              <a:off x="1085923" y="4556071"/>
              <a:ext cx="30102" cy="107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0100"/>
                <a:gd name="f7" fmla="val 10790"/>
                <a:gd name="f8" fmla="val 10791"/>
                <a:gd name="f9" fmla="val 306"/>
                <a:gd name="f10" fmla="val 7060"/>
                <a:gd name="f11" fmla="val 559"/>
                <a:gd name="f12" fmla="val 4028"/>
                <a:gd name="f13" fmla="val 882"/>
                <a:gd name="f14" fmla="val 11009"/>
                <a:gd name="f15" fmla="val 2647"/>
                <a:gd name="f16" fmla="val 20559"/>
                <a:gd name="f17" fmla="val 5146"/>
                <a:gd name="f18" fmla="val 30101"/>
                <a:gd name="f19" fmla="val 7645"/>
                <a:gd name="f20" fmla="val 30022"/>
                <a:gd name="f21" fmla="val 8117"/>
                <a:gd name="f22" fmla="val 29943"/>
                <a:gd name="f23" fmla="val 8589"/>
                <a:gd name="f24" fmla="val 29856"/>
                <a:gd name="f25" fmla="val 9052"/>
                <a:gd name="f26" fmla="val 20341"/>
                <a:gd name="f27" fmla="val 11988"/>
                <a:gd name="f28" fmla="val 10511"/>
                <a:gd name="f29" fmla="val 9873"/>
                <a:gd name="f30" fmla="+- 0 0 -90"/>
                <a:gd name="f31" fmla="*/ f3 1 30100"/>
                <a:gd name="f32" fmla="*/ f4 1 10790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30100"/>
                <a:gd name="f41" fmla="*/ f37 1 10790"/>
                <a:gd name="f42" fmla="*/ 0 f38 1"/>
                <a:gd name="f43" fmla="*/ 10791 f37 1"/>
                <a:gd name="f44" fmla="*/ 882 f38 1"/>
                <a:gd name="f45" fmla="*/ 0 f37 1"/>
                <a:gd name="f46" fmla="*/ 30101 f38 1"/>
                <a:gd name="f47" fmla="*/ 7645 f37 1"/>
                <a:gd name="f48" fmla="*/ 29856 f38 1"/>
                <a:gd name="f49" fmla="*/ 9052 f37 1"/>
                <a:gd name="f50" fmla="+- f39 0 f1"/>
                <a:gd name="f51" fmla="*/ f42 1 30100"/>
                <a:gd name="f52" fmla="*/ f43 1 10790"/>
                <a:gd name="f53" fmla="*/ f44 1 30100"/>
                <a:gd name="f54" fmla="*/ f45 1 10790"/>
                <a:gd name="f55" fmla="*/ f46 1 30100"/>
                <a:gd name="f56" fmla="*/ f47 1 10790"/>
                <a:gd name="f57" fmla="*/ f48 1 30100"/>
                <a:gd name="f58" fmla="*/ f49 1 10790"/>
                <a:gd name="f59" fmla="*/ f33 1 f40"/>
                <a:gd name="f60" fmla="*/ f34 1 f40"/>
                <a:gd name="f61" fmla="*/ f33 1 f41"/>
                <a:gd name="f62" fmla="*/ f35 1 f41"/>
                <a:gd name="f63" fmla="*/ f51 1 f40"/>
                <a:gd name="f64" fmla="*/ f52 1 f41"/>
                <a:gd name="f65" fmla="*/ f53 1 f40"/>
                <a:gd name="f66" fmla="*/ f54 1 f41"/>
                <a:gd name="f67" fmla="*/ f55 1 f40"/>
                <a:gd name="f68" fmla="*/ f56 1 f41"/>
                <a:gd name="f69" fmla="*/ f57 1 f40"/>
                <a:gd name="f70" fmla="*/ f58 1 f41"/>
                <a:gd name="f71" fmla="*/ f59 f31 1"/>
                <a:gd name="f72" fmla="*/ f60 f31 1"/>
                <a:gd name="f73" fmla="*/ f62 f32 1"/>
                <a:gd name="f74" fmla="*/ f61 f32 1"/>
                <a:gd name="f75" fmla="*/ f63 f31 1"/>
                <a:gd name="f76" fmla="*/ f64 f32 1"/>
                <a:gd name="f77" fmla="*/ f65 f31 1"/>
                <a:gd name="f78" fmla="*/ f66 f32 1"/>
                <a:gd name="f79" fmla="*/ f67 f31 1"/>
                <a:gd name="f80" fmla="*/ f68 f32 1"/>
                <a:gd name="f81" fmla="*/ f69 f31 1"/>
                <a:gd name="f82" fmla="*/ f70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0">
                  <a:pos x="f75" y="f76"/>
                </a:cxn>
                <a:cxn ang="f50">
                  <a:pos x="f77" y="f78"/>
                </a:cxn>
                <a:cxn ang="f50">
                  <a:pos x="f79" y="f80"/>
                </a:cxn>
                <a:cxn ang="f50">
                  <a:pos x="f81" y="f82"/>
                </a:cxn>
                <a:cxn ang="f50">
                  <a:pos x="f75" y="f76"/>
                </a:cxn>
              </a:cxnLst>
              <a:rect l="f71" t="f74" r="f72" b="f73"/>
              <a:pathLst>
                <a:path w="30099" h="10790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orma libre: forma 70">
              <a:extLst>
                <a:ext uri="{FF2B5EF4-FFF2-40B4-BE49-F238E27FC236}">
                  <a16:creationId xmlns:a16="http://schemas.microsoft.com/office/drawing/2014/main" id="{F1521AAF-598F-04F4-212D-59F1C28B5142}"/>
                </a:ext>
              </a:extLst>
            </p:cNvPr>
            <p:cNvSpPr/>
            <p:nvPr/>
          </p:nvSpPr>
          <p:spPr>
            <a:xfrm>
              <a:off x="1058774" y="4901933"/>
              <a:ext cx="78537" cy="160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8541"/>
                <a:gd name="f7" fmla="val 16000"/>
                <a:gd name="f8" fmla="val 8886"/>
                <a:gd name="f9" fmla="val 27366"/>
                <a:gd name="f10" fmla="val 17493"/>
                <a:gd name="f11" fmla="val 53316"/>
                <a:gd name="f12" fmla="val 13989"/>
                <a:gd name="f13" fmla="val 65968"/>
                <a:gd name="f14" fmla="val 16697"/>
                <a:gd name="f15" fmla="val 23539"/>
                <a:gd name="f16" fmla="val 21442"/>
                <a:gd name="f17" fmla="+- 0 0 -90"/>
                <a:gd name="f18" fmla="*/ f3 1 78541"/>
                <a:gd name="f19" fmla="*/ f4 1 16000"/>
                <a:gd name="f20" fmla="val f5"/>
                <a:gd name="f21" fmla="val f6"/>
                <a:gd name="f22" fmla="val f7"/>
                <a:gd name="f23" fmla="*/ f17 f0 1"/>
                <a:gd name="f24" fmla="+- f22 0 f20"/>
                <a:gd name="f25" fmla="+- f21 0 f20"/>
                <a:gd name="f26" fmla="*/ f23 1 f2"/>
                <a:gd name="f27" fmla="*/ f25 1 78541"/>
                <a:gd name="f28" fmla="*/ f24 1 16000"/>
                <a:gd name="f29" fmla="*/ 0 f25 1"/>
                <a:gd name="f30" fmla="*/ 8886 f24 1"/>
                <a:gd name="f31" fmla="*/ 78541 f25 1"/>
                <a:gd name="f32" fmla="*/ 0 f24 1"/>
                <a:gd name="f33" fmla="+- f26 0 f1"/>
                <a:gd name="f34" fmla="*/ f29 1 78541"/>
                <a:gd name="f35" fmla="*/ f30 1 16000"/>
                <a:gd name="f36" fmla="*/ f31 1 78541"/>
                <a:gd name="f37" fmla="*/ f32 1 16000"/>
                <a:gd name="f38" fmla="*/ f20 1 f27"/>
                <a:gd name="f39" fmla="*/ f21 1 f27"/>
                <a:gd name="f40" fmla="*/ f20 1 f28"/>
                <a:gd name="f41" fmla="*/ f22 1 f28"/>
                <a:gd name="f42" fmla="*/ f34 1 f27"/>
                <a:gd name="f43" fmla="*/ f35 1 f28"/>
                <a:gd name="f44" fmla="*/ f36 1 f27"/>
                <a:gd name="f45" fmla="*/ f37 1 f28"/>
                <a:gd name="f46" fmla="*/ f38 f18 1"/>
                <a:gd name="f47" fmla="*/ f39 f18 1"/>
                <a:gd name="f48" fmla="*/ f41 f19 1"/>
                <a:gd name="f49" fmla="*/ f40 f19 1"/>
                <a:gd name="f50" fmla="*/ f42 f18 1"/>
                <a:gd name="f51" fmla="*/ f43 f19 1"/>
                <a:gd name="f52" fmla="*/ f44 f18 1"/>
                <a:gd name="f53" fmla="*/ f45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0" y="f51"/>
                </a:cxn>
                <a:cxn ang="f33">
                  <a:pos x="f52" y="f53"/>
                </a:cxn>
                <a:cxn ang="f33">
                  <a:pos x="f50" y="f51"/>
                </a:cxn>
              </a:cxnLst>
              <a:rect l="f46" t="f49" r="f47" b="f48"/>
              <a:pathLst>
                <a:path w="78541" h="16000">
                  <a:moveTo>
                    <a:pt x="f5" y="f8"/>
                  </a:moveTo>
                  <a:cubicBezTo>
                    <a:pt x="f9" y="f10"/>
                    <a:pt x="f11" y="f12"/>
                    <a:pt x="f6" y="f5"/>
                  </a:cubicBezTo>
                  <a:cubicBezTo>
                    <a:pt x="f13" y="f14"/>
                    <a:pt x="f15" y="f1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orma libre: forma 71">
              <a:extLst>
                <a:ext uri="{FF2B5EF4-FFF2-40B4-BE49-F238E27FC236}">
                  <a16:creationId xmlns:a16="http://schemas.microsoft.com/office/drawing/2014/main" id="{EDAEE4A5-2085-37E6-F80D-1BBAA2B2523C}"/>
                </a:ext>
              </a:extLst>
            </p:cNvPr>
            <p:cNvSpPr/>
            <p:nvPr/>
          </p:nvSpPr>
          <p:spPr>
            <a:xfrm>
              <a:off x="387156" y="4873861"/>
              <a:ext cx="28648" cy="1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650"/>
                <a:gd name="f7" fmla="val 17071"/>
                <a:gd name="f8" fmla="val 12416"/>
                <a:gd name="f9" fmla="val 9332"/>
                <a:gd name="f10" fmla="val 8257"/>
                <a:gd name="f11" fmla="val 18593"/>
                <a:gd name="f12" fmla="val 4124"/>
                <a:gd name="f13" fmla="val 27846"/>
                <a:gd name="f14" fmla="val 28117"/>
                <a:gd name="f15" fmla="val 297"/>
                <a:gd name="f16" fmla="val 28379"/>
                <a:gd name="f17" fmla="val 585"/>
                <a:gd name="f18" fmla="val 882"/>
                <a:gd name="f19" fmla="val 24649"/>
                <a:gd name="f20" fmla="val 4640"/>
                <a:gd name="f21" fmla="val 20752"/>
                <a:gd name="f22" fmla="val 8519"/>
                <a:gd name="f23" fmla="val 16593"/>
                <a:gd name="f24" fmla="val 12093"/>
                <a:gd name="f25" fmla="val 14784"/>
                <a:gd name="f26" fmla="val 13648"/>
                <a:gd name="f27" fmla="val 12521"/>
                <a:gd name="f28" fmla="val 14731"/>
                <a:gd name="f29" fmla="val 10345"/>
                <a:gd name="f30" fmla="val 15780"/>
                <a:gd name="f31" fmla="val 5522"/>
                <a:gd name="f32" fmla="val 18122"/>
                <a:gd name="f33" fmla="val 3478"/>
                <a:gd name="f34" fmla="val 17440"/>
                <a:gd name="f35" fmla="+- 0 0 -90"/>
                <a:gd name="f36" fmla="*/ f3 1 28650"/>
                <a:gd name="f37" fmla="*/ f4 1 17071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28650"/>
                <a:gd name="f46" fmla="*/ f42 1 17071"/>
                <a:gd name="f47" fmla="*/ 0 f43 1"/>
                <a:gd name="f48" fmla="*/ 12416 f42 1"/>
                <a:gd name="f49" fmla="*/ 27846 f43 1"/>
                <a:gd name="f50" fmla="*/ 0 f42 1"/>
                <a:gd name="f51" fmla="*/ 28650 f43 1"/>
                <a:gd name="f52" fmla="*/ 882 f42 1"/>
                <a:gd name="f53" fmla="*/ 16593 f43 1"/>
                <a:gd name="f54" fmla="*/ 12093 f42 1"/>
                <a:gd name="f55" fmla="*/ 10345 f43 1"/>
                <a:gd name="f56" fmla="*/ 15780 f42 1"/>
                <a:gd name="f57" fmla="+- f44 0 f1"/>
                <a:gd name="f58" fmla="*/ f47 1 28650"/>
                <a:gd name="f59" fmla="*/ f48 1 17071"/>
                <a:gd name="f60" fmla="*/ f49 1 28650"/>
                <a:gd name="f61" fmla="*/ f50 1 17071"/>
                <a:gd name="f62" fmla="*/ f51 1 28650"/>
                <a:gd name="f63" fmla="*/ f52 1 17071"/>
                <a:gd name="f64" fmla="*/ f53 1 28650"/>
                <a:gd name="f65" fmla="*/ f54 1 17071"/>
                <a:gd name="f66" fmla="*/ f55 1 28650"/>
                <a:gd name="f67" fmla="*/ f56 1 17071"/>
                <a:gd name="f68" fmla="*/ f38 1 f45"/>
                <a:gd name="f69" fmla="*/ f39 1 f45"/>
                <a:gd name="f70" fmla="*/ f38 1 f46"/>
                <a:gd name="f71" fmla="*/ f40 1 f46"/>
                <a:gd name="f72" fmla="*/ f58 1 f45"/>
                <a:gd name="f73" fmla="*/ f59 1 f46"/>
                <a:gd name="f74" fmla="*/ f60 1 f45"/>
                <a:gd name="f75" fmla="*/ f61 1 f46"/>
                <a:gd name="f76" fmla="*/ f62 1 f45"/>
                <a:gd name="f77" fmla="*/ f63 1 f46"/>
                <a:gd name="f78" fmla="*/ f64 1 f45"/>
                <a:gd name="f79" fmla="*/ f65 1 f46"/>
                <a:gd name="f80" fmla="*/ f66 1 f45"/>
                <a:gd name="f81" fmla="*/ f67 1 f46"/>
                <a:gd name="f82" fmla="*/ f68 f36 1"/>
                <a:gd name="f83" fmla="*/ f69 f36 1"/>
                <a:gd name="f84" fmla="*/ f71 f37 1"/>
                <a:gd name="f85" fmla="*/ f70 f37 1"/>
                <a:gd name="f86" fmla="*/ f72 f36 1"/>
                <a:gd name="f87" fmla="*/ f73 f37 1"/>
                <a:gd name="f88" fmla="*/ f74 f36 1"/>
                <a:gd name="f89" fmla="*/ f75 f37 1"/>
                <a:gd name="f90" fmla="*/ f76 f36 1"/>
                <a:gd name="f91" fmla="*/ f77 f37 1"/>
                <a:gd name="f92" fmla="*/ f78 f36 1"/>
                <a:gd name="f93" fmla="*/ f79 f37 1"/>
                <a:gd name="f94" fmla="*/ f80 f36 1"/>
                <a:gd name="f95" fmla="*/ f81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86" y="f87"/>
                </a:cxn>
                <a:cxn ang="f57">
                  <a:pos x="f88" y="f89"/>
                </a:cxn>
                <a:cxn ang="f57">
                  <a:pos x="f90" y="f91"/>
                </a:cxn>
                <a:cxn ang="f57">
                  <a:pos x="f92" y="f93"/>
                </a:cxn>
                <a:cxn ang="f57">
                  <a:pos x="f94" y="f95"/>
                </a:cxn>
                <a:cxn ang="f57">
                  <a:pos x="f86" y="f87"/>
                </a:cxn>
              </a:cxnLst>
              <a:rect l="f82" t="f85" r="f83" b="f84"/>
              <a:pathLst>
                <a:path w="28650" h="17071">
                  <a:moveTo>
                    <a:pt x="f5" y="f8"/>
                  </a:moveTo>
                  <a:cubicBezTo>
                    <a:pt x="f9" y="f10"/>
                    <a:pt x="f11" y="f12"/>
                    <a:pt x="f13" y="f5"/>
                  </a:cubicBezTo>
                  <a:cubicBezTo>
                    <a:pt x="f14" y="f15"/>
                    <a:pt x="f16" y="f17"/>
                    <a:pt x="f6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orma libre: forma 72">
              <a:extLst>
                <a:ext uri="{FF2B5EF4-FFF2-40B4-BE49-F238E27FC236}">
                  <a16:creationId xmlns:a16="http://schemas.microsoft.com/office/drawing/2014/main" id="{FF77082A-F3E9-E4CB-8F03-79D2770D8A34}"/>
                </a:ext>
              </a:extLst>
            </p:cNvPr>
            <p:cNvSpPr/>
            <p:nvPr/>
          </p:nvSpPr>
          <p:spPr>
            <a:xfrm>
              <a:off x="264956" y="4775261"/>
              <a:ext cx="8942" cy="2348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40"/>
                <a:gd name="f7" fmla="val 23486"/>
                <a:gd name="f8" fmla="val 6298"/>
                <a:gd name="f9" fmla="val 312"/>
                <a:gd name="f10" fmla="val 20813"/>
                <a:gd name="f11" fmla="val -963"/>
                <a:gd name="f12" fmla="val 18655"/>
                <a:gd name="f13" fmla="val 627"/>
                <a:gd name="f14" fmla="val 13823"/>
                <a:gd name="f15" fmla="val 2016"/>
                <a:gd name="f16" fmla="val 9611"/>
                <a:gd name="f17" fmla="val 3790"/>
                <a:gd name="f18" fmla="val 5513"/>
                <a:gd name="f19" fmla="val 5546"/>
                <a:gd name="f20" fmla="val 1433"/>
                <a:gd name="f21" fmla="val 5826"/>
                <a:gd name="f22" fmla="val 778"/>
                <a:gd name="f23" fmla="val 6900"/>
                <a:gd name="f24" fmla="val 472"/>
                <a:gd name="f25" fmla="val 7608"/>
                <a:gd name="f26" fmla="val 8071"/>
                <a:gd name="f27" fmla="val 725"/>
                <a:gd name="f28" fmla="val 9015"/>
                <a:gd name="f29" fmla="val 1494"/>
                <a:gd name="f30" fmla="val 8936"/>
                <a:gd name="f31" fmla="val 2158"/>
                <a:gd name="f32" fmla="val 8167"/>
                <a:gd name="f33" fmla="val 9192"/>
                <a:gd name="f34" fmla="val 7224"/>
                <a:gd name="f35" fmla="val 16208"/>
                <a:gd name="f36" fmla="+- 0 0 -90"/>
                <a:gd name="f37" fmla="*/ f3 1 8940"/>
                <a:gd name="f38" fmla="*/ f4 1 2348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8940"/>
                <a:gd name="f47" fmla="*/ f43 1 23486"/>
                <a:gd name="f48" fmla="*/ 6298 f44 1"/>
                <a:gd name="f49" fmla="*/ 23486 f43 1"/>
                <a:gd name="f50" fmla="*/ 627 f44 1"/>
                <a:gd name="f51" fmla="*/ 13823 f43 1"/>
                <a:gd name="f52" fmla="*/ 5546 f44 1"/>
                <a:gd name="f53" fmla="*/ 1433 f43 1"/>
                <a:gd name="f54" fmla="*/ 7608 f44 1"/>
                <a:gd name="f55" fmla="*/ 0 f43 1"/>
                <a:gd name="f56" fmla="*/ 8936 f44 1"/>
                <a:gd name="f57" fmla="*/ 2158 f43 1"/>
                <a:gd name="f58" fmla="+- f45 0 f1"/>
                <a:gd name="f59" fmla="*/ f48 1 8940"/>
                <a:gd name="f60" fmla="*/ f49 1 23486"/>
                <a:gd name="f61" fmla="*/ f50 1 8940"/>
                <a:gd name="f62" fmla="*/ f51 1 23486"/>
                <a:gd name="f63" fmla="*/ f52 1 8940"/>
                <a:gd name="f64" fmla="*/ f53 1 23486"/>
                <a:gd name="f65" fmla="*/ f54 1 8940"/>
                <a:gd name="f66" fmla="*/ f55 1 23486"/>
                <a:gd name="f67" fmla="*/ f56 1 8940"/>
                <a:gd name="f68" fmla="*/ f57 1 23486"/>
                <a:gd name="f69" fmla="*/ f39 1 f46"/>
                <a:gd name="f70" fmla="*/ f40 1 f46"/>
                <a:gd name="f71" fmla="*/ f39 1 f47"/>
                <a:gd name="f72" fmla="*/ f41 1 f47"/>
                <a:gd name="f73" fmla="*/ f59 1 f46"/>
                <a:gd name="f74" fmla="*/ f60 1 f47"/>
                <a:gd name="f75" fmla="*/ f61 1 f46"/>
                <a:gd name="f76" fmla="*/ f62 1 f47"/>
                <a:gd name="f77" fmla="*/ f63 1 f46"/>
                <a:gd name="f78" fmla="*/ f64 1 f47"/>
                <a:gd name="f79" fmla="*/ f65 1 f46"/>
                <a:gd name="f80" fmla="*/ f66 1 f47"/>
                <a:gd name="f81" fmla="*/ f67 1 f46"/>
                <a:gd name="f82" fmla="*/ f68 1 f47"/>
                <a:gd name="f83" fmla="*/ f69 f37 1"/>
                <a:gd name="f84" fmla="*/ f70 f37 1"/>
                <a:gd name="f85" fmla="*/ f72 f38 1"/>
                <a:gd name="f86" fmla="*/ f71 f38 1"/>
                <a:gd name="f87" fmla="*/ f73 f37 1"/>
                <a:gd name="f88" fmla="*/ f74 f38 1"/>
                <a:gd name="f89" fmla="*/ f75 f37 1"/>
                <a:gd name="f90" fmla="*/ f76 f38 1"/>
                <a:gd name="f91" fmla="*/ f77 f37 1"/>
                <a:gd name="f92" fmla="*/ f78 f38 1"/>
                <a:gd name="f93" fmla="*/ f79 f37 1"/>
                <a:gd name="f94" fmla="*/ f80 f38 1"/>
                <a:gd name="f95" fmla="*/ f81 f37 1"/>
                <a:gd name="f96" fmla="*/ f82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87" y="f88"/>
                </a:cxn>
                <a:cxn ang="f58">
                  <a:pos x="f89" y="f90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87" y="f88"/>
                </a:cxn>
              </a:cxnLst>
              <a:rect l="f83" t="f86" r="f84" b="f85"/>
              <a:pathLst>
                <a:path w="8940" h="23486">
                  <a:moveTo>
                    <a:pt x="f8" y="f7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orma libre: forma 73">
              <a:extLst>
                <a:ext uri="{FF2B5EF4-FFF2-40B4-BE49-F238E27FC236}">
                  <a16:creationId xmlns:a16="http://schemas.microsoft.com/office/drawing/2014/main" id="{D74AB4B0-10DD-6B5D-4E32-18AE72A416C0}"/>
                </a:ext>
              </a:extLst>
            </p:cNvPr>
            <p:cNvSpPr/>
            <p:nvPr/>
          </p:nvSpPr>
          <p:spPr>
            <a:xfrm>
              <a:off x="458781" y="4662388"/>
              <a:ext cx="13231" cy="1101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28"/>
                <a:gd name="f7" fmla="val 11022"/>
                <a:gd name="f8" fmla="val 13229"/>
                <a:gd name="f9" fmla="val 6494"/>
                <a:gd name="f10" fmla="val 9209"/>
                <a:gd name="f11" fmla="val 6826"/>
                <a:gd name="f12" fmla="val 8537"/>
                <a:gd name="f13" fmla="val 13764"/>
                <a:gd name="f14" fmla="val 4159"/>
                <a:gd name="f15" fmla="val 9806"/>
                <a:gd name="f16" fmla="val 3067"/>
                <a:gd name="f17" fmla="val 8818"/>
                <a:gd name="f18" fmla="val 4587"/>
                <a:gd name="f19" fmla="val 4948"/>
                <a:gd name="f20" fmla="val 4945"/>
                <a:gd name="f21" fmla="val 2160"/>
                <a:gd name="f22" fmla="val 3748"/>
                <a:gd name="f23" fmla="val 1645"/>
                <a:gd name="f24" fmla="val 961"/>
                <a:gd name="f25" fmla="val 5218"/>
                <a:gd name="f26" fmla="val 638"/>
                <a:gd name="f27" fmla="val 5070"/>
                <a:gd name="f28" fmla="val 323"/>
                <a:gd name="f29" fmla="val 4921"/>
                <a:gd name="f30" fmla="val 4773"/>
                <a:gd name="f31" fmla="val 848"/>
                <a:gd name="f32" fmla="val 3253"/>
                <a:gd name="f33" fmla="val 1337"/>
                <a:gd name="f34" fmla="val 1068"/>
                <a:gd name="f35" fmla="val 2630"/>
                <a:gd name="f36" fmla="val 387"/>
                <a:gd name="f37" fmla="val 3923"/>
                <a:gd name="f38" fmla="val -295"/>
                <a:gd name="f39" fmla="val 6335"/>
                <a:gd name="f40" fmla="val -24"/>
                <a:gd name="f41" fmla="val 7663"/>
                <a:gd name="f42" fmla="val 797"/>
                <a:gd name="f43" fmla="val 9550"/>
                <a:gd name="f44" fmla="val 1977"/>
                <a:gd name="f45" fmla="val 10896"/>
                <a:gd name="f46" fmla="val 4021"/>
                <a:gd name="f47" fmla="+- 0 0 -90"/>
                <a:gd name="f48" fmla="*/ f3 1 13228"/>
                <a:gd name="f49" fmla="*/ f4 1 11022"/>
                <a:gd name="f50" fmla="val f5"/>
                <a:gd name="f51" fmla="val f6"/>
                <a:gd name="f52" fmla="val f7"/>
                <a:gd name="f53" fmla="*/ f47 f0 1"/>
                <a:gd name="f54" fmla="+- f52 0 f50"/>
                <a:gd name="f55" fmla="+- f51 0 f50"/>
                <a:gd name="f56" fmla="*/ f53 1 f2"/>
                <a:gd name="f57" fmla="*/ f55 1 13228"/>
                <a:gd name="f58" fmla="*/ f54 1 11022"/>
                <a:gd name="f59" fmla="*/ 13229 f55 1"/>
                <a:gd name="f60" fmla="*/ 6494 f54 1"/>
                <a:gd name="f61" fmla="*/ 4159 f55 1"/>
                <a:gd name="f62" fmla="*/ 9806 f54 1"/>
                <a:gd name="f63" fmla="*/ 4945 f55 1"/>
                <a:gd name="f64" fmla="*/ 2160 f54 1"/>
                <a:gd name="f65" fmla="*/ 961 f55 1"/>
                <a:gd name="f66" fmla="*/ 5218 f54 1"/>
                <a:gd name="f67" fmla="*/ 0 f55 1"/>
                <a:gd name="f68" fmla="*/ 4773 f54 1"/>
                <a:gd name="f69" fmla="*/ 2630 f55 1"/>
                <a:gd name="f70" fmla="*/ 387 f54 1"/>
                <a:gd name="f71" fmla="*/ 7663 f55 1"/>
                <a:gd name="f72" fmla="*/ 797 f54 1"/>
                <a:gd name="f73" fmla="+- f56 0 f1"/>
                <a:gd name="f74" fmla="*/ f59 1 13228"/>
                <a:gd name="f75" fmla="*/ f60 1 11022"/>
                <a:gd name="f76" fmla="*/ f61 1 13228"/>
                <a:gd name="f77" fmla="*/ f62 1 11022"/>
                <a:gd name="f78" fmla="*/ f63 1 13228"/>
                <a:gd name="f79" fmla="*/ f64 1 11022"/>
                <a:gd name="f80" fmla="*/ f65 1 13228"/>
                <a:gd name="f81" fmla="*/ f66 1 11022"/>
                <a:gd name="f82" fmla="*/ f67 1 13228"/>
                <a:gd name="f83" fmla="*/ f68 1 11022"/>
                <a:gd name="f84" fmla="*/ f69 1 13228"/>
                <a:gd name="f85" fmla="*/ f70 1 11022"/>
                <a:gd name="f86" fmla="*/ f71 1 13228"/>
                <a:gd name="f87" fmla="*/ f72 1 11022"/>
                <a:gd name="f88" fmla="*/ f50 1 f57"/>
                <a:gd name="f89" fmla="*/ f51 1 f57"/>
                <a:gd name="f90" fmla="*/ f50 1 f58"/>
                <a:gd name="f91" fmla="*/ f52 1 f58"/>
                <a:gd name="f92" fmla="*/ f74 1 f57"/>
                <a:gd name="f93" fmla="*/ f75 1 f58"/>
                <a:gd name="f94" fmla="*/ f76 1 f57"/>
                <a:gd name="f95" fmla="*/ f77 1 f58"/>
                <a:gd name="f96" fmla="*/ f78 1 f57"/>
                <a:gd name="f97" fmla="*/ f79 1 f58"/>
                <a:gd name="f98" fmla="*/ f80 1 f57"/>
                <a:gd name="f99" fmla="*/ f81 1 f58"/>
                <a:gd name="f100" fmla="*/ f82 1 f57"/>
                <a:gd name="f101" fmla="*/ f83 1 f58"/>
                <a:gd name="f102" fmla="*/ f84 1 f57"/>
                <a:gd name="f103" fmla="*/ f85 1 f58"/>
                <a:gd name="f104" fmla="*/ f86 1 f57"/>
                <a:gd name="f105" fmla="*/ f87 1 f58"/>
                <a:gd name="f106" fmla="*/ f88 f48 1"/>
                <a:gd name="f107" fmla="*/ f89 f48 1"/>
                <a:gd name="f108" fmla="*/ f91 f49 1"/>
                <a:gd name="f109" fmla="*/ f90 f49 1"/>
                <a:gd name="f110" fmla="*/ f92 f48 1"/>
                <a:gd name="f111" fmla="*/ f93 f49 1"/>
                <a:gd name="f112" fmla="*/ f94 f48 1"/>
                <a:gd name="f113" fmla="*/ f95 f49 1"/>
                <a:gd name="f114" fmla="*/ f96 f48 1"/>
                <a:gd name="f115" fmla="*/ f97 f49 1"/>
                <a:gd name="f116" fmla="*/ f98 f48 1"/>
                <a:gd name="f117" fmla="*/ f99 f49 1"/>
                <a:gd name="f118" fmla="*/ f100 f48 1"/>
                <a:gd name="f119" fmla="*/ f101 f49 1"/>
                <a:gd name="f120" fmla="*/ f102 f48 1"/>
                <a:gd name="f121" fmla="*/ f103 f49 1"/>
                <a:gd name="f122" fmla="*/ f104 f48 1"/>
                <a:gd name="f123" fmla="*/ f105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0" y="f111"/>
                </a:cxn>
                <a:cxn ang="f73">
                  <a:pos x="f112" y="f113"/>
                </a:cxn>
                <a:cxn ang="f73">
                  <a:pos x="f114" y="f115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10" y="f111"/>
                </a:cxn>
              </a:cxnLst>
              <a:rect l="f106" t="f109" r="f107" b="f108"/>
              <a:pathLst>
                <a:path w="13228" h="11022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2" y="f23"/>
                    <a:pt x="f24" y="f25"/>
                  </a:cubicBezTo>
                  <a:cubicBezTo>
                    <a:pt x="f26" y="f27"/>
                    <a:pt x="f28" y="f29"/>
                    <a:pt x="f5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orma libre: forma 74">
              <a:extLst>
                <a:ext uri="{FF2B5EF4-FFF2-40B4-BE49-F238E27FC236}">
                  <a16:creationId xmlns:a16="http://schemas.microsoft.com/office/drawing/2014/main" id="{16BBEEC4-1056-F86D-7CBF-376475A6A5EC}"/>
                </a:ext>
              </a:extLst>
            </p:cNvPr>
            <p:cNvSpPr/>
            <p:nvPr/>
          </p:nvSpPr>
          <p:spPr>
            <a:xfrm>
              <a:off x="486113" y="4638431"/>
              <a:ext cx="12746" cy="112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48"/>
                <a:gd name="f7" fmla="val 11207"/>
                <a:gd name="f8" fmla="val 7634"/>
                <a:gd name="f9" fmla="val 8895"/>
                <a:gd name="f10" fmla="val 7538"/>
                <a:gd name="f11" fmla="val 7602"/>
                <a:gd name="f12" fmla="val 13812"/>
                <a:gd name="f13" fmla="val 3661"/>
                <a:gd name="f14" fmla="val 9950"/>
                <a:gd name="f15" fmla="val 620"/>
                <a:gd name="f16" fmla="val 6970"/>
                <a:gd name="f17" fmla="val 4430"/>
                <a:gd name="f18" fmla="val 4996"/>
                <a:gd name="f19" fmla="val 5810"/>
                <a:gd name="f20" fmla="val 2654"/>
                <a:gd name="f21" fmla="val 2551"/>
                <a:gd name="f22" fmla="val -596"/>
                <a:gd name="f23" fmla="val 2377"/>
                <a:gd name="f24" fmla="val 3423"/>
                <a:gd name="f25" fmla="val 4183"/>
                <a:gd name="f26" fmla="val 559"/>
                <a:gd name="f27" fmla="val 2890"/>
                <a:gd name="f28" fmla="val 821"/>
                <a:gd name="f29" fmla="val 854"/>
                <a:gd name="f30" fmla="val 1748"/>
                <a:gd name="f31" fmla="val 487"/>
                <a:gd name="f32" fmla="val 3233"/>
                <a:gd name="f33" fmla="val -107"/>
                <a:gd name="f34" fmla="val 5679"/>
                <a:gd name="f35" fmla="val -255"/>
                <a:gd name="f36" fmla="val 6780"/>
                <a:gd name="f37" fmla="val 601"/>
                <a:gd name="f38" fmla="val 8947"/>
                <a:gd name="f39" fmla="val 2305"/>
                <a:gd name="f40" fmla="val 10459"/>
                <a:gd name="f41" fmla="val 4821"/>
                <a:gd name="f42" fmla="+- 0 0 -90"/>
                <a:gd name="f43" fmla="*/ f3 1 12748"/>
                <a:gd name="f44" fmla="*/ f4 1 11207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12748"/>
                <a:gd name="f53" fmla="*/ f49 1 11207"/>
                <a:gd name="f54" fmla="*/ 12748 f50 1"/>
                <a:gd name="f55" fmla="*/ 7634 f49 1"/>
                <a:gd name="f56" fmla="*/ 3661 f50 1"/>
                <a:gd name="f57" fmla="*/ 9950 f49 1"/>
                <a:gd name="f58" fmla="*/ 5810 f50 1"/>
                <a:gd name="f59" fmla="*/ 2654 f49 1"/>
                <a:gd name="f60" fmla="*/ 0 f50 1"/>
                <a:gd name="f61" fmla="*/ 4183 f49 1"/>
                <a:gd name="f62" fmla="*/ 1748 f50 1"/>
                <a:gd name="f63" fmla="*/ 487 f49 1"/>
                <a:gd name="f64" fmla="*/ 6780 f50 1"/>
                <a:gd name="f65" fmla="*/ 601 f49 1"/>
                <a:gd name="f66" fmla="+- f51 0 f1"/>
                <a:gd name="f67" fmla="*/ f54 1 12748"/>
                <a:gd name="f68" fmla="*/ f55 1 11207"/>
                <a:gd name="f69" fmla="*/ f56 1 12748"/>
                <a:gd name="f70" fmla="*/ f57 1 11207"/>
                <a:gd name="f71" fmla="*/ f58 1 12748"/>
                <a:gd name="f72" fmla="*/ f59 1 11207"/>
                <a:gd name="f73" fmla="*/ f60 1 12748"/>
                <a:gd name="f74" fmla="*/ f61 1 11207"/>
                <a:gd name="f75" fmla="*/ f62 1 12748"/>
                <a:gd name="f76" fmla="*/ f63 1 11207"/>
                <a:gd name="f77" fmla="*/ f64 1 12748"/>
                <a:gd name="f78" fmla="*/ f65 1 11207"/>
                <a:gd name="f79" fmla="*/ f45 1 f52"/>
                <a:gd name="f80" fmla="*/ f46 1 f52"/>
                <a:gd name="f81" fmla="*/ f45 1 f53"/>
                <a:gd name="f82" fmla="*/ f47 1 f53"/>
                <a:gd name="f83" fmla="*/ f67 1 f52"/>
                <a:gd name="f84" fmla="*/ f68 1 f53"/>
                <a:gd name="f85" fmla="*/ f69 1 f52"/>
                <a:gd name="f86" fmla="*/ f70 1 f53"/>
                <a:gd name="f87" fmla="*/ f71 1 f52"/>
                <a:gd name="f88" fmla="*/ f72 1 f53"/>
                <a:gd name="f89" fmla="*/ f73 1 f52"/>
                <a:gd name="f90" fmla="*/ f74 1 f53"/>
                <a:gd name="f91" fmla="*/ f75 1 f52"/>
                <a:gd name="f92" fmla="*/ f76 1 f53"/>
                <a:gd name="f93" fmla="*/ f77 1 f52"/>
                <a:gd name="f94" fmla="*/ f78 1 f53"/>
                <a:gd name="f95" fmla="*/ f79 f43 1"/>
                <a:gd name="f96" fmla="*/ f80 f43 1"/>
                <a:gd name="f97" fmla="*/ f82 f44 1"/>
                <a:gd name="f98" fmla="*/ f81 f44 1"/>
                <a:gd name="f99" fmla="*/ f83 f43 1"/>
                <a:gd name="f100" fmla="*/ f84 f44 1"/>
                <a:gd name="f101" fmla="*/ f85 f43 1"/>
                <a:gd name="f102" fmla="*/ f86 f44 1"/>
                <a:gd name="f103" fmla="*/ f87 f43 1"/>
                <a:gd name="f104" fmla="*/ f88 f44 1"/>
                <a:gd name="f105" fmla="*/ f89 f43 1"/>
                <a:gd name="f106" fmla="*/ f90 f44 1"/>
                <a:gd name="f107" fmla="*/ f91 f43 1"/>
                <a:gd name="f108" fmla="*/ f92 f44 1"/>
                <a:gd name="f109" fmla="*/ f93 f43 1"/>
                <a:gd name="f110" fmla="*/ f9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99" y="f100"/>
                </a:cxn>
                <a:cxn ang="f66">
                  <a:pos x="f101" y="f102"/>
                </a:cxn>
                <a:cxn ang="f66">
                  <a:pos x="f103" y="f104"/>
                </a:cxn>
                <a:cxn ang="f66">
                  <a:pos x="f105" y="f106"/>
                </a:cxn>
                <a:cxn ang="f66">
                  <a:pos x="f107" y="f108"/>
                </a:cxn>
                <a:cxn ang="f66">
                  <a:pos x="f109" y="f110"/>
                </a:cxn>
                <a:cxn ang="f66">
                  <a:pos x="f99" y="f100"/>
                </a:cxn>
              </a:cxnLst>
              <a:rect l="f95" t="f98" r="f96" b="f97"/>
              <a:pathLst>
                <a:path w="12748" h="11207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Forma libre: forma 75">
              <a:extLst>
                <a:ext uri="{FF2B5EF4-FFF2-40B4-BE49-F238E27FC236}">
                  <a16:creationId xmlns:a16="http://schemas.microsoft.com/office/drawing/2014/main" id="{23BF69BF-93F3-FAD0-2C2C-EADD2FE30130}"/>
                </a:ext>
              </a:extLst>
            </p:cNvPr>
            <p:cNvSpPr/>
            <p:nvPr/>
          </p:nvSpPr>
          <p:spPr>
            <a:xfrm>
              <a:off x="434824" y="4685248"/>
              <a:ext cx="12993" cy="1116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992"/>
                <a:gd name="f7" fmla="val 11164"/>
                <a:gd name="f8" fmla="val 4561"/>
                <a:gd name="f9" fmla="val 1326"/>
                <a:gd name="f10" fmla="val 3355"/>
                <a:gd name="f11" fmla="val 2479"/>
                <a:gd name="f12" fmla="val 2149"/>
                <a:gd name="f13" fmla="val 3633"/>
                <a:gd name="f14" fmla="val 944"/>
                <a:gd name="f15" fmla="val 4795"/>
                <a:gd name="f16" fmla="val 629"/>
                <a:gd name="f17" fmla="val 4655"/>
                <a:gd name="f18" fmla="val 315"/>
                <a:gd name="f19" fmla="val 4515"/>
                <a:gd name="f20" fmla="val 4375"/>
                <a:gd name="f21" fmla="val 682"/>
                <a:gd name="f22" fmla="val 3073"/>
                <a:gd name="f23" fmla="val 1057"/>
                <a:gd name="f24" fmla="val 1186"/>
                <a:gd name="f25" fmla="val 2123"/>
                <a:gd name="f26" fmla="val 618"/>
                <a:gd name="f27" fmla="val 3416"/>
                <a:gd name="f28" fmla="val -63"/>
                <a:gd name="f29" fmla="val 5741"/>
                <a:gd name="f30" fmla="val -273"/>
                <a:gd name="f31" fmla="val 6841"/>
                <a:gd name="f32" fmla="val 461"/>
                <a:gd name="f33" fmla="val 9000"/>
                <a:gd name="f34" fmla="val 1911"/>
                <a:gd name="f35" fmla="val 10625"/>
                <a:gd name="f36" fmla="val 4166"/>
                <a:gd name="f37" fmla="val 12993"/>
                <a:gd name="f38" fmla="val 6621"/>
                <a:gd name="f39" fmla="val 9174"/>
                <a:gd name="f40" fmla="val 7075"/>
                <a:gd name="f41" fmla="val 8676"/>
                <a:gd name="f42" fmla="val 13209"/>
                <a:gd name="f43" fmla="val 4535"/>
                <a:gd name="f44" fmla="val 10457"/>
                <a:gd name="f45" fmla="val 577"/>
                <a:gd name="f46" fmla="val 7818"/>
                <a:gd name="f47" fmla="val 5208"/>
                <a:gd name="f48" fmla="val 5136"/>
                <a:gd name="f49" fmla="val 5767"/>
                <a:gd name="f50" fmla="val 2427"/>
                <a:gd name="f51" fmla="val 5374"/>
                <a:gd name="f52" fmla="val 2060"/>
                <a:gd name="f53" fmla="val 4963"/>
                <a:gd name="f54" fmla="val 1693"/>
                <a:gd name="f55" fmla="+- 0 0 -90"/>
                <a:gd name="f56" fmla="*/ f3 1 12992"/>
                <a:gd name="f57" fmla="*/ f4 1 11164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2992"/>
                <a:gd name="f66" fmla="*/ f62 1 11164"/>
                <a:gd name="f67" fmla="*/ 4561 f63 1"/>
                <a:gd name="f68" fmla="*/ 1326 f62 1"/>
                <a:gd name="f69" fmla="*/ 944 f63 1"/>
                <a:gd name="f70" fmla="*/ 4795 f62 1"/>
                <a:gd name="f71" fmla="*/ 0 f63 1"/>
                <a:gd name="f72" fmla="*/ 4375 f62 1"/>
                <a:gd name="f73" fmla="*/ 2123 f63 1"/>
                <a:gd name="f74" fmla="*/ 618 f62 1"/>
                <a:gd name="f75" fmla="*/ 6841 f63 1"/>
                <a:gd name="f76" fmla="*/ 461 f62 1"/>
                <a:gd name="f77" fmla="*/ 12993 f63 1"/>
                <a:gd name="f78" fmla="*/ 6621 f62 1"/>
                <a:gd name="f79" fmla="*/ 4535 f63 1"/>
                <a:gd name="f80" fmla="*/ 10457 f62 1"/>
                <a:gd name="f81" fmla="*/ 5767 f63 1"/>
                <a:gd name="f82" fmla="*/ 2427 f62 1"/>
                <a:gd name="f83" fmla="+- f64 0 f1"/>
                <a:gd name="f84" fmla="*/ f67 1 12992"/>
                <a:gd name="f85" fmla="*/ f68 1 11164"/>
                <a:gd name="f86" fmla="*/ f69 1 12992"/>
                <a:gd name="f87" fmla="*/ f70 1 11164"/>
                <a:gd name="f88" fmla="*/ f71 1 12992"/>
                <a:gd name="f89" fmla="*/ f72 1 11164"/>
                <a:gd name="f90" fmla="*/ f73 1 12992"/>
                <a:gd name="f91" fmla="*/ f74 1 11164"/>
                <a:gd name="f92" fmla="*/ f75 1 12992"/>
                <a:gd name="f93" fmla="*/ f76 1 11164"/>
                <a:gd name="f94" fmla="*/ f77 1 12992"/>
                <a:gd name="f95" fmla="*/ f78 1 11164"/>
                <a:gd name="f96" fmla="*/ f79 1 12992"/>
                <a:gd name="f97" fmla="*/ f80 1 11164"/>
                <a:gd name="f98" fmla="*/ f81 1 12992"/>
                <a:gd name="f99" fmla="*/ f82 1 11164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12992" h="11164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5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Forma libre: forma 76">
              <a:extLst>
                <a:ext uri="{FF2B5EF4-FFF2-40B4-BE49-F238E27FC236}">
                  <a16:creationId xmlns:a16="http://schemas.microsoft.com/office/drawing/2014/main" id="{D9586910-EE42-0D8A-2A3E-D4433CA40600}"/>
                </a:ext>
              </a:extLst>
            </p:cNvPr>
            <p:cNvSpPr/>
            <p:nvPr/>
          </p:nvSpPr>
          <p:spPr>
            <a:xfrm>
              <a:off x="448211" y="4666823"/>
              <a:ext cx="13267" cy="143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264"/>
                <a:gd name="f7" fmla="val 14391"/>
                <a:gd name="f8" fmla="val 6719"/>
                <a:gd name="f9" fmla="val 968"/>
                <a:gd name="f10" fmla="val 6317"/>
                <a:gd name="f11" fmla="val 1589"/>
                <a:gd name="f12" fmla="val 6264"/>
                <a:gd name="f13" fmla="val 1755"/>
                <a:gd name="f14" fmla="val 6168"/>
                <a:gd name="f15" fmla="val 1798"/>
                <a:gd name="f16" fmla="val 4395"/>
                <a:gd name="f17" fmla="val 2646"/>
                <a:gd name="f18" fmla="val 1293"/>
                <a:gd name="f19" fmla="val 2244"/>
                <a:gd name="f20" fmla="val 2079"/>
                <a:gd name="f21" fmla="val 5451"/>
                <a:gd name="f22" fmla="val 2193"/>
                <a:gd name="f23" fmla="val 5905"/>
                <a:gd name="f24" fmla="val 5531"/>
                <a:gd name="f25" fmla="val 5407"/>
                <a:gd name="f26" fmla="val 7348"/>
                <a:gd name="f27" fmla="val 5634"/>
                <a:gd name="f28" fmla="val 9296"/>
                <a:gd name="f29" fmla="val 5879"/>
                <a:gd name="f30" fmla="val 11664"/>
                <a:gd name="f31" fmla="val 5949"/>
                <a:gd name="f32" fmla="val 12931"/>
                <a:gd name="f33" fmla="val 7111"/>
                <a:gd name="f34" fmla="val 13665"/>
                <a:gd name="f35" fmla="val 7775"/>
                <a:gd name="f36" fmla="val 13080"/>
                <a:gd name="f37" fmla="val 10754"/>
                <a:gd name="f38" fmla="val 12197"/>
                <a:gd name="f39" fmla="val 12117"/>
                <a:gd name="f40" fmla="val 10895"/>
                <a:gd name="f41" fmla="val 14136"/>
                <a:gd name="f42" fmla="val 8755"/>
                <a:gd name="f43" fmla="val 15429"/>
                <a:gd name="f44" fmla="val 5277"/>
                <a:gd name="f45" fmla="val 13288"/>
                <a:gd name="f46" fmla="val 7095"/>
                <a:gd name="f47" fmla="val 12790"/>
                <a:gd name="f48" fmla="val 8396"/>
                <a:gd name="f49" fmla="val 9113"/>
                <a:gd name="f50" fmla="val 12144"/>
                <a:gd name="f51" fmla="val 10083"/>
                <a:gd name="f52" fmla="val 11270"/>
                <a:gd name="f53" fmla="val 10616"/>
                <a:gd name="f54" fmla="val 9898"/>
                <a:gd name="f55" fmla="val 11332"/>
                <a:gd name="f56" fmla="val 8745"/>
                <a:gd name="f57" fmla="val 10170"/>
                <a:gd name="f58" fmla="val 8378"/>
                <a:gd name="f59" fmla="val 9026"/>
                <a:gd name="f60" fmla="val 7792"/>
                <a:gd name="f61" fmla="val 7846"/>
                <a:gd name="f62" fmla="val 7722"/>
                <a:gd name="f63" fmla="val 6972"/>
                <a:gd name="f64" fmla="val 7670"/>
                <a:gd name="f65" fmla="val 6029"/>
                <a:gd name="f66" fmla="val 8605"/>
                <a:gd name="f67" fmla="val 5172"/>
                <a:gd name="f68" fmla="val 8518"/>
                <a:gd name="f69" fmla="val 3442"/>
                <a:gd name="f70" fmla="val 8352"/>
                <a:gd name="f71" fmla="val 716"/>
                <a:gd name="f72" fmla="val 8238"/>
                <a:gd name="f73" fmla="val 288"/>
                <a:gd name="f74" fmla="val 7277"/>
                <a:gd name="f75" fmla="val -350"/>
                <a:gd name="f76" fmla="val 5835"/>
                <a:gd name="f77" fmla="val 139"/>
                <a:gd name="f78" fmla="val 3336"/>
                <a:gd name="f79" fmla="val 1092"/>
                <a:gd name="f80" fmla="val 1903"/>
                <a:gd name="f81" fmla="val 2245"/>
                <a:gd name="f82" fmla="val 182"/>
                <a:gd name="f83" fmla="val 4360"/>
                <a:gd name="f84" fmla="val -875"/>
                <a:gd name="f85" fmla="+- 0 0 -90"/>
                <a:gd name="f86" fmla="*/ f3 1 13264"/>
                <a:gd name="f87" fmla="*/ f4 1 14391"/>
                <a:gd name="f88" fmla="val f5"/>
                <a:gd name="f89" fmla="val f6"/>
                <a:gd name="f90" fmla="val f7"/>
                <a:gd name="f91" fmla="*/ f85 f0 1"/>
                <a:gd name="f92" fmla="+- f90 0 f88"/>
                <a:gd name="f93" fmla="+- f89 0 f88"/>
                <a:gd name="f94" fmla="*/ f91 1 f2"/>
                <a:gd name="f95" fmla="*/ f93 1 13264"/>
                <a:gd name="f96" fmla="*/ f92 1 14391"/>
                <a:gd name="f97" fmla="*/ 6719 f93 1"/>
                <a:gd name="f98" fmla="*/ 968 f92 1"/>
                <a:gd name="f99" fmla="*/ 6168 f93 1"/>
                <a:gd name="f100" fmla="*/ 1798 f92 1"/>
                <a:gd name="f101" fmla="*/ 2079 f93 1"/>
                <a:gd name="f102" fmla="*/ 5451 f92 1"/>
                <a:gd name="f103" fmla="*/ 7348 f93 1"/>
                <a:gd name="f104" fmla="*/ 5634 f92 1"/>
                <a:gd name="f105" fmla="*/ 12931 f93 1"/>
                <a:gd name="f106" fmla="*/ 7111 f92 1"/>
                <a:gd name="f107" fmla="*/ 12197 f93 1"/>
                <a:gd name="f108" fmla="*/ 12117 f92 1"/>
                <a:gd name="f109" fmla="*/ 5277 f93 1"/>
                <a:gd name="f110" fmla="*/ 13288 f92 1"/>
                <a:gd name="f111" fmla="*/ 9113 f93 1"/>
                <a:gd name="f112" fmla="*/ 12144 f92 1"/>
                <a:gd name="f113" fmla="*/ 11332 f93 1"/>
                <a:gd name="f114" fmla="*/ 8745 f92 1"/>
                <a:gd name="f115" fmla="*/ 7846 f93 1"/>
                <a:gd name="f116" fmla="*/ 7722 f92 1"/>
                <a:gd name="f117" fmla="*/ 5172 f93 1"/>
                <a:gd name="f118" fmla="*/ 8518 f92 1"/>
                <a:gd name="f119" fmla="*/ 288 f93 1"/>
                <a:gd name="f120" fmla="*/ 7277 f92 1"/>
                <a:gd name="f121" fmla="*/ 1092 f93 1"/>
                <a:gd name="f122" fmla="*/ 1903 f92 1"/>
                <a:gd name="f123" fmla="+- f94 0 f1"/>
                <a:gd name="f124" fmla="*/ f97 1 13264"/>
                <a:gd name="f125" fmla="*/ f98 1 14391"/>
                <a:gd name="f126" fmla="*/ f99 1 13264"/>
                <a:gd name="f127" fmla="*/ f100 1 14391"/>
                <a:gd name="f128" fmla="*/ f101 1 13264"/>
                <a:gd name="f129" fmla="*/ f102 1 14391"/>
                <a:gd name="f130" fmla="*/ f103 1 13264"/>
                <a:gd name="f131" fmla="*/ f104 1 14391"/>
                <a:gd name="f132" fmla="*/ f105 1 13264"/>
                <a:gd name="f133" fmla="*/ f106 1 14391"/>
                <a:gd name="f134" fmla="*/ f107 1 13264"/>
                <a:gd name="f135" fmla="*/ f108 1 14391"/>
                <a:gd name="f136" fmla="*/ f109 1 13264"/>
                <a:gd name="f137" fmla="*/ f110 1 14391"/>
                <a:gd name="f138" fmla="*/ f111 1 13264"/>
                <a:gd name="f139" fmla="*/ f112 1 14391"/>
                <a:gd name="f140" fmla="*/ f113 1 13264"/>
                <a:gd name="f141" fmla="*/ f114 1 14391"/>
                <a:gd name="f142" fmla="*/ f115 1 13264"/>
                <a:gd name="f143" fmla="*/ f116 1 14391"/>
                <a:gd name="f144" fmla="*/ f117 1 13264"/>
                <a:gd name="f145" fmla="*/ f118 1 14391"/>
                <a:gd name="f146" fmla="*/ f119 1 13264"/>
                <a:gd name="f147" fmla="*/ f120 1 14391"/>
                <a:gd name="f148" fmla="*/ f121 1 13264"/>
                <a:gd name="f149" fmla="*/ f122 1 14391"/>
                <a:gd name="f150" fmla="*/ f88 1 f95"/>
                <a:gd name="f151" fmla="*/ f89 1 f95"/>
                <a:gd name="f152" fmla="*/ f88 1 f96"/>
                <a:gd name="f153" fmla="*/ f90 1 f96"/>
                <a:gd name="f154" fmla="*/ f124 1 f95"/>
                <a:gd name="f155" fmla="*/ f125 1 f96"/>
                <a:gd name="f156" fmla="*/ f126 1 f95"/>
                <a:gd name="f157" fmla="*/ f127 1 f96"/>
                <a:gd name="f158" fmla="*/ f128 1 f95"/>
                <a:gd name="f159" fmla="*/ f129 1 f96"/>
                <a:gd name="f160" fmla="*/ f130 1 f95"/>
                <a:gd name="f161" fmla="*/ f131 1 f96"/>
                <a:gd name="f162" fmla="*/ f132 1 f95"/>
                <a:gd name="f163" fmla="*/ f133 1 f96"/>
                <a:gd name="f164" fmla="*/ f134 1 f95"/>
                <a:gd name="f165" fmla="*/ f135 1 f96"/>
                <a:gd name="f166" fmla="*/ f136 1 f95"/>
                <a:gd name="f167" fmla="*/ f137 1 f96"/>
                <a:gd name="f168" fmla="*/ f138 1 f95"/>
                <a:gd name="f169" fmla="*/ f139 1 f96"/>
                <a:gd name="f170" fmla="*/ f140 1 f95"/>
                <a:gd name="f171" fmla="*/ f141 1 f96"/>
                <a:gd name="f172" fmla="*/ f142 1 f95"/>
                <a:gd name="f173" fmla="*/ f143 1 f96"/>
                <a:gd name="f174" fmla="*/ f144 1 f95"/>
                <a:gd name="f175" fmla="*/ f145 1 f96"/>
                <a:gd name="f176" fmla="*/ f146 1 f95"/>
                <a:gd name="f177" fmla="*/ f147 1 f96"/>
                <a:gd name="f178" fmla="*/ f148 1 f95"/>
                <a:gd name="f179" fmla="*/ f149 1 f96"/>
                <a:gd name="f180" fmla="*/ f150 f86 1"/>
                <a:gd name="f181" fmla="*/ f151 f86 1"/>
                <a:gd name="f182" fmla="*/ f153 f87 1"/>
                <a:gd name="f183" fmla="*/ f152 f87 1"/>
                <a:gd name="f184" fmla="*/ f154 f86 1"/>
                <a:gd name="f185" fmla="*/ f155 f87 1"/>
                <a:gd name="f186" fmla="*/ f156 f86 1"/>
                <a:gd name="f187" fmla="*/ f157 f87 1"/>
                <a:gd name="f188" fmla="*/ f158 f86 1"/>
                <a:gd name="f189" fmla="*/ f159 f87 1"/>
                <a:gd name="f190" fmla="*/ f160 f86 1"/>
                <a:gd name="f191" fmla="*/ f161 f87 1"/>
                <a:gd name="f192" fmla="*/ f162 f86 1"/>
                <a:gd name="f193" fmla="*/ f163 f87 1"/>
                <a:gd name="f194" fmla="*/ f164 f86 1"/>
                <a:gd name="f195" fmla="*/ f165 f87 1"/>
                <a:gd name="f196" fmla="*/ f166 f86 1"/>
                <a:gd name="f197" fmla="*/ f167 f87 1"/>
                <a:gd name="f198" fmla="*/ f168 f86 1"/>
                <a:gd name="f199" fmla="*/ f169 f87 1"/>
                <a:gd name="f200" fmla="*/ f170 f86 1"/>
                <a:gd name="f201" fmla="*/ f171 f87 1"/>
                <a:gd name="f202" fmla="*/ f172 f86 1"/>
                <a:gd name="f203" fmla="*/ f173 f87 1"/>
                <a:gd name="f204" fmla="*/ f174 f86 1"/>
                <a:gd name="f205" fmla="*/ f175 f87 1"/>
                <a:gd name="f206" fmla="*/ f176 f86 1"/>
                <a:gd name="f207" fmla="*/ f177 f87 1"/>
                <a:gd name="f208" fmla="*/ f178 f86 1"/>
                <a:gd name="f209" fmla="*/ f179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3">
                  <a:pos x="f184" y="f185"/>
                </a:cxn>
                <a:cxn ang="f123">
                  <a:pos x="f186" y="f187"/>
                </a:cxn>
                <a:cxn ang="f123">
                  <a:pos x="f188" y="f189"/>
                </a:cxn>
                <a:cxn ang="f123">
                  <a:pos x="f190" y="f191"/>
                </a:cxn>
                <a:cxn ang="f123">
                  <a:pos x="f192" y="f193"/>
                </a:cxn>
                <a:cxn ang="f123">
                  <a:pos x="f194" y="f195"/>
                </a:cxn>
                <a:cxn ang="f123">
                  <a:pos x="f196" y="f197"/>
                </a:cxn>
                <a:cxn ang="f123">
                  <a:pos x="f198" y="f199"/>
                </a:cxn>
                <a:cxn ang="f123">
                  <a:pos x="f200" y="f201"/>
                </a:cxn>
                <a:cxn ang="f123">
                  <a:pos x="f202" y="f203"/>
                </a:cxn>
                <a:cxn ang="f123">
                  <a:pos x="f204" y="f205"/>
                </a:cxn>
                <a:cxn ang="f123">
                  <a:pos x="f206" y="f207"/>
                </a:cxn>
                <a:cxn ang="f123">
                  <a:pos x="f208" y="f209"/>
                </a:cxn>
                <a:cxn ang="f123">
                  <a:pos x="f184" y="f185"/>
                </a:cxn>
              </a:cxnLst>
              <a:rect l="f180" t="f183" r="f181" b="f182"/>
              <a:pathLst>
                <a:path w="13264" h="1439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7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Forma libre: forma 77">
              <a:extLst>
                <a:ext uri="{FF2B5EF4-FFF2-40B4-BE49-F238E27FC236}">
                  <a16:creationId xmlns:a16="http://schemas.microsoft.com/office/drawing/2014/main" id="{ADD00E75-BC08-A46B-15E8-544C55E3EA89}"/>
                </a:ext>
              </a:extLst>
            </p:cNvPr>
            <p:cNvSpPr/>
            <p:nvPr/>
          </p:nvSpPr>
          <p:spPr>
            <a:xfrm>
              <a:off x="466124" y="4653006"/>
              <a:ext cx="14648" cy="131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652"/>
                <a:gd name="f7" fmla="val 13150"/>
                <a:gd name="f8" fmla="val 7794"/>
                <a:gd name="f9" fmla="val 13151"/>
                <a:gd name="f10" fmla="val 5295"/>
                <a:gd name="f11" fmla="val 10433"/>
                <a:gd name="f12" fmla="val 2796"/>
                <a:gd name="f13" fmla="val 7716"/>
                <a:gd name="f14" fmla="val 4675"/>
                <a:gd name="f15" fmla="val 1223"/>
                <a:gd name="f16" fmla="val 4038"/>
                <a:gd name="f17" fmla="val 1940"/>
                <a:gd name="f18" fmla="val 3732"/>
                <a:gd name="f19" fmla="val 2586"/>
                <a:gd name="f20" fmla="val 3312"/>
                <a:gd name="f21" fmla="val 4351"/>
                <a:gd name="f22" fmla="val 2168"/>
                <a:gd name="f23" fmla="val 6946"/>
                <a:gd name="f24" fmla="val -401"/>
                <a:gd name="f25" fmla="val 7680"/>
                <a:gd name="f26" fmla="val 53"/>
                <a:gd name="f27" fmla="val 10345"/>
                <a:gd name="f28" fmla="val 1705"/>
                <a:gd name="f29" fmla="val 12381"/>
                <a:gd name="f30" fmla="val 4370"/>
                <a:gd name="f31" fmla="val 14653"/>
                <a:gd name="f32" fmla="val 6659"/>
                <a:gd name="f33" fmla="val 14198"/>
                <a:gd name="f34" fmla="val 7139"/>
                <a:gd name="f35" fmla="val 13735"/>
                <a:gd name="f36" fmla="val 7620"/>
                <a:gd name="f37" fmla="val 13272"/>
                <a:gd name="f38" fmla="val 8092"/>
                <a:gd name="f39" fmla="val 11822"/>
                <a:gd name="f40" fmla="val 6589"/>
                <a:gd name="f41" fmla="val 10511"/>
                <a:gd name="f42" fmla="val 4903"/>
                <a:gd name="f43" fmla="val 8869"/>
                <a:gd name="f44" fmla="val 3662"/>
                <a:gd name="f45" fmla="val 7899"/>
                <a:gd name="f46" fmla="val 2928"/>
                <a:gd name="f47" fmla="val 6387"/>
                <a:gd name="f48" fmla="val 2910"/>
                <a:gd name="f49" fmla="val 5129"/>
                <a:gd name="f50" fmla="val 2578"/>
                <a:gd name="f51" fmla="val 5164"/>
                <a:gd name="f52" fmla="val 4727"/>
                <a:gd name="f53" fmla="val 5733"/>
                <a:gd name="f54" fmla="val 5339"/>
                <a:gd name="f55" fmla="val 6895"/>
                <a:gd name="f56" fmla="val 6291"/>
                <a:gd name="f57" fmla="val 8712"/>
                <a:gd name="f58" fmla="val 7942"/>
                <a:gd name="f59" fmla="val 10154"/>
                <a:gd name="f60" fmla="val 9288"/>
                <a:gd name="f61" fmla="val 11762"/>
                <a:gd name="f62" fmla="val 8790"/>
                <a:gd name="f63" fmla="val 12225"/>
                <a:gd name="f64" fmla="val 8292"/>
                <a:gd name="f65" fmla="val 12688"/>
                <a:gd name="f66" fmla="+- 0 0 -90"/>
                <a:gd name="f67" fmla="*/ f3 1 14652"/>
                <a:gd name="f68" fmla="*/ f4 1 13150"/>
                <a:gd name="f69" fmla="val f5"/>
                <a:gd name="f70" fmla="val f6"/>
                <a:gd name="f71" fmla="val f7"/>
                <a:gd name="f72" fmla="*/ f66 f0 1"/>
                <a:gd name="f73" fmla="+- f71 0 f69"/>
                <a:gd name="f74" fmla="+- f70 0 f69"/>
                <a:gd name="f75" fmla="*/ f72 1 f2"/>
                <a:gd name="f76" fmla="*/ f74 1 14652"/>
                <a:gd name="f77" fmla="*/ f73 1 13150"/>
                <a:gd name="f78" fmla="*/ 7794 f74 1"/>
                <a:gd name="f79" fmla="*/ 13151 f73 1"/>
                <a:gd name="f80" fmla="*/ 0 f74 1"/>
                <a:gd name="f81" fmla="*/ 4675 f73 1"/>
                <a:gd name="f82" fmla="*/ 2586 f74 1"/>
                <a:gd name="f83" fmla="*/ 3312 f73 1"/>
                <a:gd name="f84" fmla="*/ 7680 f74 1"/>
                <a:gd name="f85" fmla="*/ 53 f73 1"/>
                <a:gd name="f86" fmla="*/ 14653 f74 1"/>
                <a:gd name="f87" fmla="*/ 6659 f73 1"/>
                <a:gd name="f88" fmla="*/ 13272 f74 1"/>
                <a:gd name="f89" fmla="*/ 8092 f73 1"/>
                <a:gd name="f90" fmla="*/ 8869 f74 1"/>
                <a:gd name="f91" fmla="*/ 3662 f73 1"/>
                <a:gd name="f92" fmla="*/ 5129 f74 1"/>
                <a:gd name="f93" fmla="*/ 2578 f73 1"/>
                <a:gd name="f94" fmla="*/ 5339 f74 1"/>
                <a:gd name="f95" fmla="*/ 6895 f73 1"/>
                <a:gd name="f96" fmla="*/ 9288 f74 1"/>
                <a:gd name="f97" fmla="*/ 11762 f73 1"/>
                <a:gd name="f98" fmla="+- f75 0 f1"/>
                <a:gd name="f99" fmla="*/ f78 1 14652"/>
                <a:gd name="f100" fmla="*/ f79 1 13150"/>
                <a:gd name="f101" fmla="*/ f80 1 14652"/>
                <a:gd name="f102" fmla="*/ f81 1 13150"/>
                <a:gd name="f103" fmla="*/ f82 1 14652"/>
                <a:gd name="f104" fmla="*/ f83 1 13150"/>
                <a:gd name="f105" fmla="*/ f84 1 14652"/>
                <a:gd name="f106" fmla="*/ f85 1 13150"/>
                <a:gd name="f107" fmla="*/ f86 1 14652"/>
                <a:gd name="f108" fmla="*/ f87 1 13150"/>
                <a:gd name="f109" fmla="*/ f88 1 14652"/>
                <a:gd name="f110" fmla="*/ f89 1 13150"/>
                <a:gd name="f111" fmla="*/ f90 1 14652"/>
                <a:gd name="f112" fmla="*/ f91 1 13150"/>
                <a:gd name="f113" fmla="*/ f92 1 14652"/>
                <a:gd name="f114" fmla="*/ f93 1 13150"/>
                <a:gd name="f115" fmla="*/ f94 1 14652"/>
                <a:gd name="f116" fmla="*/ f95 1 13150"/>
                <a:gd name="f117" fmla="*/ f96 1 14652"/>
                <a:gd name="f118" fmla="*/ f97 1 13150"/>
                <a:gd name="f119" fmla="*/ f69 1 f76"/>
                <a:gd name="f120" fmla="*/ f70 1 f76"/>
                <a:gd name="f121" fmla="*/ f69 1 f77"/>
                <a:gd name="f122" fmla="*/ f71 1 f77"/>
                <a:gd name="f123" fmla="*/ f99 1 f76"/>
                <a:gd name="f124" fmla="*/ f100 1 f77"/>
                <a:gd name="f125" fmla="*/ f101 1 f76"/>
                <a:gd name="f126" fmla="*/ f102 1 f77"/>
                <a:gd name="f127" fmla="*/ f103 1 f76"/>
                <a:gd name="f128" fmla="*/ f104 1 f77"/>
                <a:gd name="f129" fmla="*/ f105 1 f76"/>
                <a:gd name="f130" fmla="*/ f106 1 f77"/>
                <a:gd name="f131" fmla="*/ f107 1 f76"/>
                <a:gd name="f132" fmla="*/ f108 1 f77"/>
                <a:gd name="f133" fmla="*/ f109 1 f76"/>
                <a:gd name="f134" fmla="*/ f110 1 f77"/>
                <a:gd name="f135" fmla="*/ f111 1 f76"/>
                <a:gd name="f136" fmla="*/ f112 1 f77"/>
                <a:gd name="f137" fmla="*/ f113 1 f76"/>
                <a:gd name="f138" fmla="*/ f114 1 f77"/>
                <a:gd name="f139" fmla="*/ f115 1 f76"/>
                <a:gd name="f140" fmla="*/ f116 1 f77"/>
                <a:gd name="f141" fmla="*/ f117 1 f76"/>
                <a:gd name="f142" fmla="*/ f118 1 f77"/>
                <a:gd name="f143" fmla="*/ f119 f67 1"/>
                <a:gd name="f144" fmla="*/ f120 f67 1"/>
                <a:gd name="f145" fmla="*/ f122 f68 1"/>
                <a:gd name="f146" fmla="*/ f121 f68 1"/>
                <a:gd name="f147" fmla="*/ f123 f67 1"/>
                <a:gd name="f148" fmla="*/ f124 f68 1"/>
                <a:gd name="f149" fmla="*/ f125 f67 1"/>
                <a:gd name="f150" fmla="*/ f126 f68 1"/>
                <a:gd name="f151" fmla="*/ f127 f67 1"/>
                <a:gd name="f152" fmla="*/ f128 f68 1"/>
                <a:gd name="f153" fmla="*/ f129 f67 1"/>
                <a:gd name="f154" fmla="*/ f130 f68 1"/>
                <a:gd name="f155" fmla="*/ f131 f67 1"/>
                <a:gd name="f156" fmla="*/ f132 f68 1"/>
                <a:gd name="f157" fmla="*/ f133 f67 1"/>
                <a:gd name="f158" fmla="*/ f134 f68 1"/>
                <a:gd name="f159" fmla="*/ f135 f67 1"/>
                <a:gd name="f160" fmla="*/ f136 f68 1"/>
                <a:gd name="f161" fmla="*/ f137 f67 1"/>
                <a:gd name="f162" fmla="*/ f138 f68 1"/>
                <a:gd name="f163" fmla="*/ f139 f67 1"/>
                <a:gd name="f164" fmla="*/ f140 f68 1"/>
                <a:gd name="f165" fmla="*/ f141 f67 1"/>
                <a:gd name="f166" fmla="*/ f142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8">
                  <a:pos x="f147" y="f148"/>
                </a:cxn>
                <a:cxn ang="f98">
                  <a:pos x="f149" y="f150"/>
                </a:cxn>
                <a:cxn ang="f98">
                  <a:pos x="f151" y="f152"/>
                </a:cxn>
                <a:cxn ang="f98">
                  <a:pos x="f153" y="f154"/>
                </a:cxn>
                <a:cxn ang="f98">
                  <a:pos x="f155" y="f156"/>
                </a:cxn>
                <a:cxn ang="f98">
                  <a:pos x="f157" y="f158"/>
                </a:cxn>
                <a:cxn ang="f98">
                  <a:pos x="f159" y="f160"/>
                </a:cxn>
                <a:cxn ang="f98">
                  <a:pos x="f161" y="f162"/>
                </a:cxn>
                <a:cxn ang="f98">
                  <a:pos x="f163" y="f164"/>
                </a:cxn>
                <a:cxn ang="f98">
                  <a:pos x="f165" y="f166"/>
                </a:cxn>
                <a:cxn ang="f98">
                  <a:pos x="f147" y="f148"/>
                </a:cxn>
              </a:cxnLst>
              <a:rect l="f143" t="f146" r="f144" b="f145"/>
              <a:pathLst>
                <a:path w="14652" h="13150">
                  <a:moveTo>
                    <a:pt x="f8" y="f9"/>
                  </a:moveTo>
                  <a:cubicBezTo>
                    <a:pt x="f10" y="f11"/>
                    <a:pt x="f12" y="f13"/>
                    <a:pt x="f5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16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Forma libre: forma 78">
              <a:extLst>
                <a:ext uri="{FF2B5EF4-FFF2-40B4-BE49-F238E27FC236}">
                  <a16:creationId xmlns:a16="http://schemas.microsoft.com/office/drawing/2014/main" id="{E80D901B-E8F8-671E-C481-7E7BAEB682E5}"/>
                </a:ext>
              </a:extLst>
            </p:cNvPr>
            <p:cNvSpPr/>
            <p:nvPr/>
          </p:nvSpPr>
          <p:spPr>
            <a:xfrm>
              <a:off x="416774" y="4699805"/>
              <a:ext cx="11283" cy="1165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283"/>
                <a:gd name="f7" fmla="val 11656"/>
                <a:gd name="f8" fmla="val 6871"/>
                <a:gd name="f9" fmla="val 992"/>
                <a:gd name="f10" fmla="val 4992"/>
                <a:gd name="f11" fmla="val 2294"/>
                <a:gd name="f12" fmla="val 3550"/>
                <a:gd name="f13" fmla="val 3290"/>
                <a:gd name="f14" fmla="val 2117"/>
                <a:gd name="f15" fmla="val 4286"/>
                <a:gd name="f16" fmla="val 3402"/>
                <a:gd name="f17" fmla="val 5964"/>
                <a:gd name="f18" fmla="val 4468"/>
                <a:gd name="f19" fmla="val 7947"/>
                <a:gd name="f20" fmla="val 6111"/>
                <a:gd name="f21" fmla="val 9118"/>
                <a:gd name="f22" fmla="val 6574"/>
                <a:gd name="f23" fmla="val 9450"/>
                <a:gd name="f24" fmla="val 8732"/>
                <a:gd name="f25" fmla="val 7414"/>
                <a:gd name="f26" fmla="val 5658"/>
                <a:gd name="f27" fmla="val 10156"/>
                <a:gd name="f28" fmla="val 7799"/>
                <a:gd name="f29" fmla="val 9710"/>
                <a:gd name="f30" fmla="val 9590"/>
                <a:gd name="f31" fmla="val 8574"/>
                <a:gd name="f32" fmla="val 10612"/>
                <a:gd name="f33" fmla="val 6617"/>
                <a:gd name="f34" fmla="val 12368"/>
                <a:gd name="f35" fmla="val 11792"/>
                <a:gd name="f36" fmla="val 2895"/>
                <a:gd name="f37" fmla="val 9764"/>
                <a:gd name="f38" fmla="val 1086"/>
                <a:gd name="f39" fmla="val 7423"/>
                <a:gd name="f40" fmla="val -1412"/>
                <a:gd name="f41" fmla="val 5064"/>
                <a:gd name="f42" fmla="val 990"/>
                <a:gd name="f43" fmla="val 1822"/>
                <a:gd name="f44" fmla="val 2572"/>
                <a:gd name="f45" fmla="val -327"/>
                <a:gd name="f46" fmla="val 4686"/>
                <a:gd name="f47" fmla="val -537"/>
                <a:gd name="f48" fmla="+- 0 0 -90"/>
                <a:gd name="f49" fmla="*/ f3 1 11283"/>
                <a:gd name="f50" fmla="*/ f4 1 11656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11283"/>
                <a:gd name="f59" fmla="*/ f55 1 11656"/>
                <a:gd name="f60" fmla="*/ 6871 f56 1"/>
                <a:gd name="f61" fmla="*/ 992 f55 1"/>
                <a:gd name="f62" fmla="*/ 2117 f56 1"/>
                <a:gd name="f63" fmla="*/ 4286 f55 1"/>
                <a:gd name="f64" fmla="*/ 6111 f56 1"/>
                <a:gd name="f65" fmla="*/ 9118 f55 1"/>
                <a:gd name="f66" fmla="*/ 11283 f56 1"/>
                <a:gd name="f67" fmla="*/ 5658 f55 1"/>
                <a:gd name="f68" fmla="*/ 8574 f56 1"/>
                <a:gd name="f69" fmla="*/ 10612 f55 1"/>
                <a:gd name="f70" fmla="*/ 2895 f56 1"/>
                <a:gd name="f71" fmla="*/ 9764 f55 1"/>
                <a:gd name="f72" fmla="*/ 990 f56 1"/>
                <a:gd name="f73" fmla="*/ 1822 f55 1"/>
                <a:gd name="f74" fmla="+- f57 0 f1"/>
                <a:gd name="f75" fmla="*/ f60 1 11283"/>
                <a:gd name="f76" fmla="*/ f61 1 11656"/>
                <a:gd name="f77" fmla="*/ f62 1 11283"/>
                <a:gd name="f78" fmla="*/ f63 1 11656"/>
                <a:gd name="f79" fmla="*/ f64 1 11283"/>
                <a:gd name="f80" fmla="*/ f65 1 11656"/>
                <a:gd name="f81" fmla="*/ f66 1 11283"/>
                <a:gd name="f82" fmla="*/ f67 1 11656"/>
                <a:gd name="f83" fmla="*/ f68 1 11283"/>
                <a:gd name="f84" fmla="*/ f69 1 11656"/>
                <a:gd name="f85" fmla="*/ f70 1 11283"/>
                <a:gd name="f86" fmla="*/ f71 1 11656"/>
                <a:gd name="f87" fmla="*/ f72 1 11283"/>
                <a:gd name="f88" fmla="*/ f73 1 11656"/>
                <a:gd name="f89" fmla="*/ f51 1 f58"/>
                <a:gd name="f90" fmla="*/ f52 1 f58"/>
                <a:gd name="f91" fmla="*/ f51 1 f59"/>
                <a:gd name="f92" fmla="*/ f53 1 f59"/>
                <a:gd name="f93" fmla="*/ f75 1 f58"/>
                <a:gd name="f94" fmla="*/ f76 1 f59"/>
                <a:gd name="f95" fmla="*/ f77 1 f58"/>
                <a:gd name="f96" fmla="*/ f78 1 f59"/>
                <a:gd name="f97" fmla="*/ f79 1 f58"/>
                <a:gd name="f98" fmla="*/ f80 1 f59"/>
                <a:gd name="f99" fmla="*/ f81 1 f58"/>
                <a:gd name="f100" fmla="*/ f82 1 f59"/>
                <a:gd name="f101" fmla="*/ f83 1 f58"/>
                <a:gd name="f102" fmla="*/ f84 1 f59"/>
                <a:gd name="f103" fmla="*/ f85 1 f58"/>
                <a:gd name="f104" fmla="*/ f86 1 f59"/>
                <a:gd name="f105" fmla="*/ f87 1 f58"/>
                <a:gd name="f106" fmla="*/ f88 1 f59"/>
                <a:gd name="f107" fmla="*/ f89 f49 1"/>
                <a:gd name="f108" fmla="*/ f90 f49 1"/>
                <a:gd name="f109" fmla="*/ f92 f50 1"/>
                <a:gd name="f110" fmla="*/ f91 f50 1"/>
                <a:gd name="f111" fmla="*/ f93 f49 1"/>
                <a:gd name="f112" fmla="*/ f94 f50 1"/>
                <a:gd name="f113" fmla="*/ f95 f49 1"/>
                <a:gd name="f114" fmla="*/ f96 f50 1"/>
                <a:gd name="f115" fmla="*/ f97 f49 1"/>
                <a:gd name="f116" fmla="*/ f98 f50 1"/>
                <a:gd name="f117" fmla="*/ f99 f49 1"/>
                <a:gd name="f118" fmla="*/ f100 f50 1"/>
                <a:gd name="f119" fmla="*/ f101 f49 1"/>
                <a:gd name="f120" fmla="*/ f102 f50 1"/>
                <a:gd name="f121" fmla="*/ f103 f49 1"/>
                <a:gd name="f122" fmla="*/ f104 f50 1"/>
                <a:gd name="f123" fmla="*/ f105 f49 1"/>
                <a:gd name="f124" fmla="*/ f106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1" y="f112"/>
                </a:cxn>
                <a:cxn ang="f74">
                  <a:pos x="f113" y="f114"/>
                </a:cxn>
                <a:cxn ang="f74">
                  <a:pos x="f115" y="f116"/>
                </a:cxn>
                <a:cxn ang="f74">
                  <a:pos x="f117" y="f118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11" y="f112"/>
                </a:cxn>
              </a:cxnLst>
              <a:rect l="f107" t="f110" r="f108" b="f109"/>
              <a:pathLst>
                <a:path w="11283" h="11656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18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Forma libre: forma 79">
              <a:extLst>
                <a:ext uri="{FF2B5EF4-FFF2-40B4-BE49-F238E27FC236}">
                  <a16:creationId xmlns:a16="http://schemas.microsoft.com/office/drawing/2014/main" id="{0214AC9E-B8C1-FF1A-424B-E29A762C46C7}"/>
                </a:ext>
              </a:extLst>
            </p:cNvPr>
            <p:cNvSpPr/>
            <p:nvPr/>
          </p:nvSpPr>
          <p:spPr>
            <a:xfrm>
              <a:off x="477170" y="4644950"/>
              <a:ext cx="10844" cy="113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0841"/>
                <a:gd name="f7" fmla="val 11349"/>
                <a:gd name="f8" fmla="val 6552"/>
                <a:gd name="f9" fmla="val 729"/>
                <a:gd name="f10" fmla="val 4822"/>
                <a:gd name="f11" fmla="val 2249"/>
                <a:gd name="f12" fmla="val 2262"/>
                <a:gd name="f13" fmla="val 3717"/>
                <a:gd name="f14" fmla="val 2463"/>
                <a:gd name="f15" fmla="val 4477"/>
                <a:gd name="f16" fmla="val 2908"/>
                <a:gd name="f17" fmla="val 6207"/>
                <a:gd name="f18" fmla="val 4464"/>
                <a:gd name="f19" fmla="val 8077"/>
                <a:gd name="f20" fmla="val 6080"/>
                <a:gd name="f21" fmla="val 8890"/>
                <a:gd name="f22" fmla="val 6831"/>
                <a:gd name="f23" fmla="val 9265"/>
                <a:gd name="f24" fmla="val 8754"/>
                <a:gd name="f25" fmla="val 7308"/>
                <a:gd name="f26" fmla="val 10842"/>
                <a:gd name="f27" fmla="val 5963"/>
                <a:gd name="f28" fmla="val 10248"/>
                <a:gd name="f29" fmla="val 7422"/>
                <a:gd name="f30" fmla="val 10029"/>
                <a:gd name="f31" fmla="val 9187"/>
                <a:gd name="f32" fmla="val 9033"/>
                <a:gd name="f33" fmla="val 10130"/>
                <a:gd name="f34" fmla="val 7059"/>
                <a:gd name="f35" fmla="val 12009"/>
                <a:gd name="f36" fmla="val 4752"/>
                <a:gd name="f37" fmla="val 11616"/>
                <a:gd name="f38" fmla="val 2917"/>
                <a:gd name="f39" fmla="val 9641"/>
                <a:gd name="f40" fmla="val 969"/>
                <a:gd name="f41" fmla="val 7553"/>
                <a:gd name="f42" fmla="val -1347"/>
                <a:gd name="f43" fmla="val 5403"/>
                <a:gd name="f44" fmla="val 2232"/>
                <a:gd name="f45" fmla="val 2428"/>
                <a:gd name="f46" fmla="val 222"/>
                <a:gd name="f47" fmla="val 4298"/>
                <a:gd name="f48" fmla="val -783"/>
                <a:gd name="f49" fmla="+- 0 0 -90"/>
                <a:gd name="f50" fmla="*/ f3 1 10841"/>
                <a:gd name="f51" fmla="*/ f4 1 11349"/>
                <a:gd name="f52" fmla="val f5"/>
                <a:gd name="f53" fmla="val f6"/>
                <a:gd name="f54" fmla="val f7"/>
                <a:gd name="f55" fmla="*/ f49 f0 1"/>
                <a:gd name="f56" fmla="+- f54 0 f52"/>
                <a:gd name="f57" fmla="+- f53 0 f52"/>
                <a:gd name="f58" fmla="*/ f55 1 f2"/>
                <a:gd name="f59" fmla="*/ f57 1 10841"/>
                <a:gd name="f60" fmla="*/ f56 1 11349"/>
                <a:gd name="f61" fmla="*/ 6552 f57 1"/>
                <a:gd name="f62" fmla="*/ 729 f56 1"/>
                <a:gd name="f63" fmla="*/ 2463 f57 1"/>
                <a:gd name="f64" fmla="*/ 4477 f56 1"/>
                <a:gd name="f65" fmla="*/ 6080 f57 1"/>
                <a:gd name="f66" fmla="*/ 8890 f56 1"/>
                <a:gd name="f67" fmla="*/ 10842 f57 1"/>
                <a:gd name="f68" fmla="*/ 5963 f56 1"/>
                <a:gd name="f69" fmla="*/ 9033 f57 1"/>
                <a:gd name="f70" fmla="*/ 10130 f56 1"/>
                <a:gd name="f71" fmla="*/ 2917 f57 1"/>
                <a:gd name="f72" fmla="*/ 9641 f56 1"/>
                <a:gd name="f73" fmla="*/ 969 f57 1"/>
                <a:gd name="f74" fmla="*/ 2232 f56 1"/>
                <a:gd name="f75" fmla="+- f58 0 f1"/>
                <a:gd name="f76" fmla="*/ f61 1 10841"/>
                <a:gd name="f77" fmla="*/ f62 1 11349"/>
                <a:gd name="f78" fmla="*/ f63 1 10841"/>
                <a:gd name="f79" fmla="*/ f64 1 11349"/>
                <a:gd name="f80" fmla="*/ f65 1 10841"/>
                <a:gd name="f81" fmla="*/ f66 1 11349"/>
                <a:gd name="f82" fmla="*/ f67 1 10841"/>
                <a:gd name="f83" fmla="*/ f68 1 11349"/>
                <a:gd name="f84" fmla="*/ f69 1 10841"/>
                <a:gd name="f85" fmla="*/ f70 1 11349"/>
                <a:gd name="f86" fmla="*/ f71 1 10841"/>
                <a:gd name="f87" fmla="*/ f72 1 11349"/>
                <a:gd name="f88" fmla="*/ f73 1 10841"/>
                <a:gd name="f89" fmla="*/ f74 1 11349"/>
                <a:gd name="f90" fmla="*/ f52 1 f59"/>
                <a:gd name="f91" fmla="*/ f53 1 f59"/>
                <a:gd name="f92" fmla="*/ f52 1 f60"/>
                <a:gd name="f93" fmla="*/ f54 1 f60"/>
                <a:gd name="f94" fmla="*/ f76 1 f59"/>
                <a:gd name="f95" fmla="*/ f77 1 f60"/>
                <a:gd name="f96" fmla="*/ f78 1 f59"/>
                <a:gd name="f97" fmla="*/ f79 1 f60"/>
                <a:gd name="f98" fmla="*/ f80 1 f59"/>
                <a:gd name="f99" fmla="*/ f81 1 f60"/>
                <a:gd name="f100" fmla="*/ f82 1 f59"/>
                <a:gd name="f101" fmla="*/ f83 1 f60"/>
                <a:gd name="f102" fmla="*/ f84 1 f59"/>
                <a:gd name="f103" fmla="*/ f85 1 f60"/>
                <a:gd name="f104" fmla="*/ f86 1 f59"/>
                <a:gd name="f105" fmla="*/ f87 1 f60"/>
                <a:gd name="f106" fmla="*/ f88 1 f59"/>
                <a:gd name="f107" fmla="*/ f89 1 f60"/>
                <a:gd name="f108" fmla="*/ f90 f50 1"/>
                <a:gd name="f109" fmla="*/ f91 f50 1"/>
                <a:gd name="f110" fmla="*/ f93 f51 1"/>
                <a:gd name="f111" fmla="*/ f92 f51 1"/>
                <a:gd name="f112" fmla="*/ f94 f50 1"/>
                <a:gd name="f113" fmla="*/ f95 f51 1"/>
                <a:gd name="f114" fmla="*/ f96 f50 1"/>
                <a:gd name="f115" fmla="*/ f97 f51 1"/>
                <a:gd name="f116" fmla="*/ f98 f50 1"/>
                <a:gd name="f117" fmla="*/ f99 f51 1"/>
                <a:gd name="f118" fmla="*/ f100 f50 1"/>
                <a:gd name="f119" fmla="*/ f101 f51 1"/>
                <a:gd name="f120" fmla="*/ f102 f50 1"/>
                <a:gd name="f121" fmla="*/ f103 f51 1"/>
                <a:gd name="f122" fmla="*/ f104 f50 1"/>
                <a:gd name="f123" fmla="*/ f105 f51 1"/>
                <a:gd name="f124" fmla="*/ f106 f50 1"/>
                <a:gd name="f125" fmla="*/ f107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5">
                  <a:pos x="f112" y="f113"/>
                </a:cxn>
                <a:cxn ang="f75">
                  <a:pos x="f114" y="f115"/>
                </a:cxn>
                <a:cxn ang="f75">
                  <a:pos x="f116" y="f117"/>
                </a:cxn>
                <a:cxn ang="f75">
                  <a:pos x="f118" y="f119"/>
                </a:cxn>
                <a:cxn ang="f75">
                  <a:pos x="f120" y="f121"/>
                </a:cxn>
                <a:cxn ang="f75">
                  <a:pos x="f122" y="f123"/>
                </a:cxn>
                <a:cxn ang="f75">
                  <a:pos x="f124" y="f125"/>
                </a:cxn>
                <a:cxn ang="f75">
                  <a:pos x="f112" y="f113"/>
                </a:cxn>
              </a:cxnLst>
              <a:rect l="f108" t="f111" r="f109" b="f110"/>
              <a:pathLst>
                <a:path w="10841" h="11349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0" y="f44"/>
                  </a:cubicBezTo>
                  <a:cubicBezTo>
                    <a:pt x="f45" y="f46"/>
                    <a:pt x="f47" y="f48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Forma libre: forma 80">
              <a:extLst>
                <a:ext uri="{FF2B5EF4-FFF2-40B4-BE49-F238E27FC236}">
                  <a16:creationId xmlns:a16="http://schemas.microsoft.com/office/drawing/2014/main" id="{B19C5C82-BF40-2AE0-AF5C-0361F69B8C7E}"/>
                </a:ext>
              </a:extLst>
            </p:cNvPr>
            <p:cNvSpPr/>
            <p:nvPr/>
          </p:nvSpPr>
          <p:spPr>
            <a:xfrm>
              <a:off x="1118292" y="4555037"/>
              <a:ext cx="8823" cy="107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24"/>
                <a:gd name="f7" fmla="val 10746"/>
                <a:gd name="f8" fmla="val 10747"/>
                <a:gd name="f9" fmla="val 411"/>
                <a:gd name="f10" fmla="val 3547"/>
                <a:gd name="f11" fmla="val 2176"/>
                <a:gd name="f12" fmla="val 672"/>
                <a:gd name="f13" fmla="val 6003"/>
                <a:gd name="f14" fmla="val 26"/>
                <a:gd name="f15" fmla="val 6885"/>
                <a:gd name="f16" fmla="val -123"/>
                <a:gd name="f17" fmla="val 7881"/>
                <a:gd name="f18" fmla="val 410"/>
                <a:gd name="f19" fmla="val 8825"/>
                <a:gd name="f20" fmla="val 637"/>
                <a:gd name="f21" fmla="val 8248"/>
                <a:gd name="f22" fmla="val 1380"/>
                <a:gd name="f23" fmla="val 7776"/>
                <a:gd name="f24" fmla="val 2664"/>
                <a:gd name="f25" fmla="val 7086"/>
                <a:gd name="f26" fmla="val 2787"/>
                <a:gd name="f27" fmla="val 4142"/>
                <a:gd name="f28" fmla="val 3320"/>
                <a:gd name="f29" fmla="val 3041"/>
                <a:gd name="f30" fmla="val 4901"/>
                <a:gd name="f31" fmla="val 3023"/>
                <a:gd name="f32" fmla="val 7828"/>
                <a:gd name="f33" fmla="val 3032"/>
                <a:gd name="f34" fmla="val 8580"/>
                <a:gd name="f35" fmla="val 1529"/>
                <a:gd name="f36" fmla="val 9322"/>
                <a:gd name="f37" fmla="+- 0 0 -90"/>
                <a:gd name="f38" fmla="*/ f3 1 8824"/>
                <a:gd name="f39" fmla="*/ f4 1 10746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8824"/>
                <a:gd name="f48" fmla="*/ f44 1 10746"/>
                <a:gd name="f49" fmla="*/ 0 f45 1"/>
                <a:gd name="f50" fmla="*/ 10747 f44 1"/>
                <a:gd name="f51" fmla="*/ 6003 f45 1"/>
                <a:gd name="f52" fmla="*/ 26 f44 1"/>
                <a:gd name="f53" fmla="*/ 8825 f45 1"/>
                <a:gd name="f54" fmla="*/ 637 f44 1"/>
                <a:gd name="f55" fmla="*/ 7086 f45 1"/>
                <a:gd name="f56" fmla="*/ 2787 f44 1"/>
                <a:gd name="f57" fmla="*/ 3023 f45 1"/>
                <a:gd name="f58" fmla="*/ 7828 f44 1"/>
                <a:gd name="f59" fmla="+- f46 0 f1"/>
                <a:gd name="f60" fmla="*/ f49 1 8824"/>
                <a:gd name="f61" fmla="*/ f50 1 10746"/>
                <a:gd name="f62" fmla="*/ f51 1 8824"/>
                <a:gd name="f63" fmla="*/ f52 1 10746"/>
                <a:gd name="f64" fmla="*/ f53 1 8824"/>
                <a:gd name="f65" fmla="*/ f54 1 10746"/>
                <a:gd name="f66" fmla="*/ f55 1 8824"/>
                <a:gd name="f67" fmla="*/ f56 1 10746"/>
                <a:gd name="f68" fmla="*/ f57 1 8824"/>
                <a:gd name="f69" fmla="*/ f58 1 10746"/>
                <a:gd name="f70" fmla="*/ f40 1 f47"/>
                <a:gd name="f71" fmla="*/ f41 1 f47"/>
                <a:gd name="f72" fmla="*/ f40 1 f48"/>
                <a:gd name="f73" fmla="*/ f42 1 f48"/>
                <a:gd name="f74" fmla="*/ f60 1 f47"/>
                <a:gd name="f75" fmla="*/ f61 1 f48"/>
                <a:gd name="f76" fmla="*/ f62 1 f47"/>
                <a:gd name="f77" fmla="*/ f63 1 f48"/>
                <a:gd name="f78" fmla="*/ f64 1 f47"/>
                <a:gd name="f79" fmla="*/ f65 1 f48"/>
                <a:gd name="f80" fmla="*/ f66 1 f47"/>
                <a:gd name="f81" fmla="*/ f67 1 f48"/>
                <a:gd name="f82" fmla="*/ f68 1 f47"/>
                <a:gd name="f83" fmla="*/ f69 1 f48"/>
                <a:gd name="f84" fmla="*/ f70 f38 1"/>
                <a:gd name="f85" fmla="*/ f71 f38 1"/>
                <a:gd name="f86" fmla="*/ f73 f39 1"/>
                <a:gd name="f87" fmla="*/ f72 f39 1"/>
                <a:gd name="f88" fmla="*/ f74 f38 1"/>
                <a:gd name="f89" fmla="*/ f75 f39 1"/>
                <a:gd name="f90" fmla="*/ f76 f38 1"/>
                <a:gd name="f91" fmla="*/ f77 f39 1"/>
                <a:gd name="f92" fmla="*/ f78 f38 1"/>
                <a:gd name="f93" fmla="*/ f79 f39 1"/>
                <a:gd name="f94" fmla="*/ f80 f38 1"/>
                <a:gd name="f95" fmla="*/ f81 f39 1"/>
                <a:gd name="f96" fmla="*/ f82 f38 1"/>
                <a:gd name="f97" fmla="*/ f83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9">
                  <a:pos x="f88" y="f89"/>
                </a:cxn>
                <a:cxn ang="f59">
                  <a:pos x="f90" y="f91"/>
                </a:cxn>
                <a:cxn ang="f59">
                  <a:pos x="f92" y="f93"/>
                </a:cxn>
                <a:cxn ang="f59">
                  <a:pos x="f94" y="f95"/>
                </a:cxn>
                <a:cxn ang="f59">
                  <a:pos x="f96" y="f97"/>
                </a:cxn>
                <a:cxn ang="f59">
                  <a:pos x="f88" y="f89"/>
                </a:cxn>
              </a:cxnLst>
              <a:rect l="f84" t="f87" r="f85" b="f86"/>
              <a:pathLst>
                <a:path w="8824" h="107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5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Forma libre: forma 81">
              <a:extLst>
                <a:ext uri="{FF2B5EF4-FFF2-40B4-BE49-F238E27FC236}">
                  <a16:creationId xmlns:a16="http://schemas.microsoft.com/office/drawing/2014/main" id="{49283E32-E4E4-4030-32BD-9B7CAA732FC6}"/>
                </a:ext>
              </a:extLst>
            </p:cNvPr>
            <p:cNvSpPr/>
            <p:nvPr/>
          </p:nvSpPr>
          <p:spPr>
            <a:xfrm>
              <a:off x="983382" y="4676589"/>
              <a:ext cx="8906" cy="84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05"/>
                <a:gd name="f7" fmla="val 8423"/>
                <a:gd name="f8" fmla="val 8906"/>
                <a:gd name="f9" fmla="val 220"/>
                <a:gd name="f10" fmla="val 8487"/>
                <a:gd name="f11" fmla="val 1033"/>
                <a:gd name="f12" fmla="val 8303"/>
                <a:gd name="f13" fmla="val 1837"/>
                <a:gd name="f14" fmla="val 8032"/>
                <a:gd name="f15" fmla="val 1863"/>
                <a:gd name="f16" fmla="val 4738"/>
                <a:gd name="f17" fmla="val 2195"/>
                <a:gd name="f18" fmla="val 2729"/>
                <a:gd name="f19" fmla="val 3558"/>
                <a:gd name="f20" fmla="val 3069"/>
                <a:gd name="f21" fmla="val 7263"/>
                <a:gd name="f22" fmla="val 3104"/>
                <a:gd name="f23" fmla="val 7630"/>
                <a:gd name="f24" fmla="val 2065"/>
                <a:gd name="f25" fmla="val 8512"/>
                <a:gd name="f26" fmla="val 1785"/>
                <a:gd name="f27" fmla="val 8416"/>
                <a:gd name="f28" fmla="val 1182"/>
                <a:gd name="f29" fmla="val 8206"/>
                <a:gd name="f30" fmla="val 439"/>
                <a:gd name="f31" fmla="val 7595"/>
                <a:gd name="f32" fmla="val 282"/>
                <a:gd name="f33" fmla="val 7001"/>
                <a:gd name="f34" fmla="val -1046"/>
                <a:gd name="f35" fmla="val 2046"/>
                <a:gd name="f36" fmla="val 2397"/>
                <a:gd name="f37" fmla="val -846"/>
                <a:gd name="f38" fmla="+- 0 0 -90"/>
                <a:gd name="f39" fmla="*/ f3 1 8905"/>
                <a:gd name="f40" fmla="*/ f4 1 8423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8905"/>
                <a:gd name="f49" fmla="*/ f45 1 8423"/>
                <a:gd name="f50" fmla="*/ 8906 f46 1"/>
                <a:gd name="f51" fmla="*/ 220 f45 1"/>
                <a:gd name="f52" fmla="*/ 8032 f46 1"/>
                <a:gd name="f53" fmla="*/ 1863 f45 1"/>
                <a:gd name="f54" fmla="*/ 3069 f46 1"/>
                <a:gd name="f55" fmla="*/ 7263 f45 1"/>
                <a:gd name="f56" fmla="*/ 1785 f46 1"/>
                <a:gd name="f57" fmla="*/ 8416 f45 1"/>
                <a:gd name="f58" fmla="*/ 282 f46 1"/>
                <a:gd name="f59" fmla="*/ 7001 f45 1"/>
                <a:gd name="f60" fmla="+- f47 0 f1"/>
                <a:gd name="f61" fmla="*/ f50 1 8905"/>
                <a:gd name="f62" fmla="*/ f51 1 8423"/>
                <a:gd name="f63" fmla="*/ f52 1 8905"/>
                <a:gd name="f64" fmla="*/ f53 1 8423"/>
                <a:gd name="f65" fmla="*/ f54 1 8905"/>
                <a:gd name="f66" fmla="*/ f55 1 8423"/>
                <a:gd name="f67" fmla="*/ f56 1 8905"/>
                <a:gd name="f68" fmla="*/ f57 1 8423"/>
                <a:gd name="f69" fmla="*/ f58 1 8905"/>
                <a:gd name="f70" fmla="*/ f59 1 8423"/>
                <a:gd name="f71" fmla="*/ f41 1 f48"/>
                <a:gd name="f72" fmla="*/ f42 1 f48"/>
                <a:gd name="f73" fmla="*/ f41 1 f49"/>
                <a:gd name="f74" fmla="*/ f43 1 f49"/>
                <a:gd name="f75" fmla="*/ f61 1 f48"/>
                <a:gd name="f76" fmla="*/ f62 1 f49"/>
                <a:gd name="f77" fmla="*/ f63 1 f48"/>
                <a:gd name="f78" fmla="*/ f64 1 f49"/>
                <a:gd name="f79" fmla="*/ f65 1 f48"/>
                <a:gd name="f80" fmla="*/ f66 1 f49"/>
                <a:gd name="f81" fmla="*/ f67 1 f48"/>
                <a:gd name="f82" fmla="*/ f68 1 f49"/>
                <a:gd name="f83" fmla="*/ f69 1 f48"/>
                <a:gd name="f84" fmla="*/ f70 1 f49"/>
                <a:gd name="f85" fmla="*/ f71 f39 1"/>
                <a:gd name="f86" fmla="*/ f72 f39 1"/>
                <a:gd name="f87" fmla="*/ f74 f40 1"/>
                <a:gd name="f88" fmla="*/ f73 f40 1"/>
                <a:gd name="f89" fmla="*/ f75 f39 1"/>
                <a:gd name="f90" fmla="*/ f76 f40 1"/>
                <a:gd name="f91" fmla="*/ f77 f39 1"/>
                <a:gd name="f92" fmla="*/ f78 f40 1"/>
                <a:gd name="f93" fmla="*/ f79 f39 1"/>
                <a:gd name="f94" fmla="*/ f80 f40 1"/>
                <a:gd name="f95" fmla="*/ f81 f39 1"/>
                <a:gd name="f96" fmla="*/ f82 f40 1"/>
                <a:gd name="f97" fmla="*/ f83 f39 1"/>
                <a:gd name="f98" fmla="*/ f8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89" y="f90"/>
                </a:cxn>
                <a:cxn ang="f60">
                  <a:pos x="f91" y="f92"/>
                </a:cxn>
                <a:cxn ang="f60">
                  <a:pos x="f93" y="f94"/>
                </a:cxn>
                <a:cxn ang="f60">
                  <a:pos x="f95" y="f96"/>
                </a:cxn>
                <a:cxn ang="f60">
                  <a:pos x="f97" y="f98"/>
                </a:cxn>
                <a:cxn ang="f60">
                  <a:pos x="f89" y="f90"/>
                </a:cxn>
              </a:cxnLst>
              <a:rect l="f85" t="f88" r="f86" b="f87"/>
              <a:pathLst>
                <a:path w="8905" h="842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Forma libre: forma 82">
              <a:extLst>
                <a:ext uri="{FF2B5EF4-FFF2-40B4-BE49-F238E27FC236}">
                  <a16:creationId xmlns:a16="http://schemas.microsoft.com/office/drawing/2014/main" id="{786BAD3A-3F8E-1DC7-A7BA-AB88B72D7874}"/>
                </a:ext>
              </a:extLst>
            </p:cNvPr>
            <p:cNvSpPr/>
            <p:nvPr/>
          </p:nvSpPr>
          <p:spPr>
            <a:xfrm>
              <a:off x="1124492" y="4563980"/>
              <a:ext cx="8494" cy="95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493"/>
                <a:gd name="f7" fmla="val 9526"/>
                <a:gd name="f8" fmla="val 865"/>
                <a:gd name="f9" fmla="val 8528"/>
                <a:gd name="f10" fmla="val 6378"/>
                <a:gd name="f11" fmla="val 6841"/>
                <a:gd name="f12" fmla="val 9008"/>
                <a:gd name="f13" fmla="val 2744"/>
                <a:gd name="f14" fmla="val 9515"/>
                <a:gd name="f15" fmla="val 1879"/>
                <a:gd name="f16" fmla="val 9620"/>
                <a:gd name="f17" fmla="val 917"/>
                <a:gd name="f18" fmla="val 8991"/>
                <a:gd name="f19" fmla="val 8703"/>
                <a:gd name="f20" fmla="val 673"/>
                <a:gd name="f21" fmla="val 8091"/>
                <a:gd name="f22" fmla="val 1293"/>
                <a:gd name="f23" fmla="val 7034"/>
                <a:gd name="f24" fmla="val 2027"/>
                <a:gd name="f25" fmla="val 6946"/>
                <a:gd name="f26" fmla="val 4526"/>
                <a:gd name="f27" fmla="val 6641"/>
                <a:gd name="f28" fmla="val 5461"/>
                <a:gd name="f29" fmla="val 5330"/>
                <a:gd name="f30" fmla="val 5714"/>
                <a:gd name="f31" fmla="val 2936"/>
                <a:gd name="f32" fmla="val 5819"/>
                <a:gd name="f33" fmla="val 1914"/>
                <a:gd name="f34" fmla="val 6772"/>
                <a:gd name="f35" fmla="val 979"/>
                <a:gd name="f36" fmla="val 7340"/>
                <a:gd name="f37" fmla="val 7724"/>
                <a:gd name="f38" fmla="val 297"/>
                <a:gd name="f39" fmla="val 8108"/>
                <a:gd name="f40" fmla="val 585"/>
                <a:gd name="f41" fmla="+- 0 0 -90"/>
                <a:gd name="f42" fmla="*/ f3 1 8493"/>
                <a:gd name="f43" fmla="*/ f4 1 952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8493"/>
                <a:gd name="f52" fmla="*/ f48 1 9526"/>
                <a:gd name="f53" fmla="*/ 8493 f49 1"/>
                <a:gd name="f54" fmla="*/ 865 f48 1"/>
                <a:gd name="f55" fmla="*/ 2744 f49 1"/>
                <a:gd name="f56" fmla="*/ 9515 f48 1"/>
                <a:gd name="f57" fmla="*/ 0 f49 1"/>
                <a:gd name="f58" fmla="*/ 8703 f48 1"/>
                <a:gd name="f59" fmla="*/ 2027 f49 1"/>
                <a:gd name="f60" fmla="*/ 6946 f48 1"/>
                <a:gd name="f61" fmla="*/ 5714 f49 1"/>
                <a:gd name="f62" fmla="*/ 2936 f48 1"/>
                <a:gd name="f63" fmla="*/ 7340 f49 1"/>
                <a:gd name="f64" fmla="*/ 0 f48 1"/>
                <a:gd name="f65" fmla="+- f50 0 f1"/>
                <a:gd name="f66" fmla="*/ f53 1 8493"/>
                <a:gd name="f67" fmla="*/ f54 1 9526"/>
                <a:gd name="f68" fmla="*/ f55 1 8493"/>
                <a:gd name="f69" fmla="*/ f56 1 9526"/>
                <a:gd name="f70" fmla="*/ f57 1 8493"/>
                <a:gd name="f71" fmla="*/ f58 1 9526"/>
                <a:gd name="f72" fmla="*/ f59 1 8493"/>
                <a:gd name="f73" fmla="*/ f60 1 9526"/>
                <a:gd name="f74" fmla="*/ f61 1 8493"/>
                <a:gd name="f75" fmla="*/ f62 1 9526"/>
                <a:gd name="f76" fmla="*/ f63 1 8493"/>
                <a:gd name="f77" fmla="*/ f64 1 9526"/>
                <a:gd name="f78" fmla="*/ f44 1 f51"/>
                <a:gd name="f79" fmla="*/ f45 1 f51"/>
                <a:gd name="f80" fmla="*/ f44 1 f52"/>
                <a:gd name="f81" fmla="*/ f46 1 f52"/>
                <a:gd name="f82" fmla="*/ f66 1 f51"/>
                <a:gd name="f83" fmla="*/ f67 1 f52"/>
                <a:gd name="f84" fmla="*/ f68 1 f51"/>
                <a:gd name="f85" fmla="*/ f69 1 f52"/>
                <a:gd name="f86" fmla="*/ f70 1 f51"/>
                <a:gd name="f87" fmla="*/ f71 1 f52"/>
                <a:gd name="f88" fmla="*/ f72 1 f51"/>
                <a:gd name="f89" fmla="*/ f73 1 f52"/>
                <a:gd name="f90" fmla="*/ f74 1 f51"/>
                <a:gd name="f91" fmla="*/ f75 1 f52"/>
                <a:gd name="f92" fmla="*/ f76 1 f51"/>
                <a:gd name="f93" fmla="*/ f77 1 f52"/>
                <a:gd name="f94" fmla="*/ f78 f42 1"/>
                <a:gd name="f95" fmla="*/ f79 f42 1"/>
                <a:gd name="f96" fmla="*/ f81 f43 1"/>
                <a:gd name="f97" fmla="*/ f80 f43 1"/>
                <a:gd name="f98" fmla="*/ f82 f42 1"/>
                <a:gd name="f99" fmla="*/ f83 f43 1"/>
                <a:gd name="f100" fmla="*/ f84 f42 1"/>
                <a:gd name="f101" fmla="*/ f85 f43 1"/>
                <a:gd name="f102" fmla="*/ f86 f42 1"/>
                <a:gd name="f103" fmla="*/ f87 f43 1"/>
                <a:gd name="f104" fmla="*/ f88 f42 1"/>
                <a:gd name="f105" fmla="*/ f89 f43 1"/>
                <a:gd name="f106" fmla="*/ f90 f42 1"/>
                <a:gd name="f107" fmla="*/ f91 f43 1"/>
                <a:gd name="f108" fmla="*/ f92 f42 1"/>
                <a:gd name="f109" fmla="*/ f9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98" y="f99"/>
                </a:cxn>
                <a:cxn ang="f65">
                  <a:pos x="f100" y="f101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98" y="f99"/>
                </a:cxn>
              </a:cxnLst>
              <a:rect l="f94" t="f97" r="f95" b="f96"/>
              <a:pathLst>
                <a:path w="8493" h="9526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5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5"/>
                  </a:cubicBezTo>
                  <a:cubicBezTo>
                    <a:pt x="f37" y="f38"/>
                    <a:pt x="f39" y="f40"/>
                    <a:pt x="f6" y="f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Forma libre: forma 83">
              <a:extLst>
                <a:ext uri="{FF2B5EF4-FFF2-40B4-BE49-F238E27FC236}">
                  <a16:creationId xmlns:a16="http://schemas.microsoft.com/office/drawing/2014/main" id="{009A58B1-3A7B-9695-B421-6A18C40158A1}"/>
                </a:ext>
              </a:extLst>
            </p:cNvPr>
            <p:cNvSpPr/>
            <p:nvPr/>
          </p:nvSpPr>
          <p:spPr>
            <a:xfrm>
              <a:off x="439579" y="4676561"/>
              <a:ext cx="11987" cy="125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1987"/>
                <a:gd name="f7" fmla="val 12582"/>
                <a:gd name="f8" fmla="val 10354"/>
                <a:gd name="f9" fmla="val 6903"/>
                <a:gd name="f10" fmla="val 8834"/>
                <a:gd name="f11" fmla="val 3451"/>
                <a:gd name="f12" fmla="val 5094"/>
                <a:gd name="f13" fmla="val 1346"/>
                <a:gd name="f14" fmla="val 472"/>
                <a:gd name="f15" fmla="val 900"/>
                <a:gd name="f16" fmla="val 944"/>
                <a:gd name="f17" fmla="val 454"/>
                <a:gd name="f18" fmla="val 1415"/>
                <a:gd name="f19" fmla="val 4937"/>
                <a:gd name="f20" fmla="val 3661"/>
                <a:gd name="f21" fmla="val 8467"/>
                <a:gd name="f22" fmla="val 7322"/>
                <a:gd name="f23" fmla="val 11988"/>
                <a:gd name="f24" fmla="val 10974"/>
                <a:gd name="f25" fmla="val 11437"/>
                <a:gd name="f26" fmla="val 11516"/>
                <a:gd name="f27" fmla="val 10896"/>
                <a:gd name="f28" fmla="val 12049"/>
                <a:gd name="f29" fmla="+- 0 0 -90"/>
                <a:gd name="f30" fmla="*/ f3 1 11987"/>
                <a:gd name="f31" fmla="*/ f4 1 12582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11987"/>
                <a:gd name="f40" fmla="*/ f36 1 12582"/>
                <a:gd name="f41" fmla="*/ 10354 f37 1"/>
                <a:gd name="f42" fmla="*/ 12582 f36 1"/>
                <a:gd name="f43" fmla="*/ 0 f37 1"/>
                <a:gd name="f44" fmla="*/ 1346 f36 1"/>
                <a:gd name="f45" fmla="*/ 1415 f37 1"/>
                <a:gd name="f46" fmla="*/ 0 f36 1"/>
                <a:gd name="f47" fmla="*/ 11988 f37 1"/>
                <a:gd name="f48" fmla="*/ 10974 f36 1"/>
                <a:gd name="f49" fmla="+- f38 0 f1"/>
                <a:gd name="f50" fmla="*/ f41 1 11987"/>
                <a:gd name="f51" fmla="*/ f42 1 12582"/>
                <a:gd name="f52" fmla="*/ f43 1 11987"/>
                <a:gd name="f53" fmla="*/ f44 1 12582"/>
                <a:gd name="f54" fmla="*/ f45 1 11987"/>
                <a:gd name="f55" fmla="*/ f46 1 12582"/>
                <a:gd name="f56" fmla="*/ f47 1 11987"/>
                <a:gd name="f57" fmla="*/ f48 1 12582"/>
                <a:gd name="f58" fmla="*/ f32 1 f39"/>
                <a:gd name="f59" fmla="*/ f33 1 f39"/>
                <a:gd name="f60" fmla="*/ f32 1 f40"/>
                <a:gd name="f61" fmla="*/ f34 1 f40"/>
                <a:gd name="f62" fmla="*/ f50 1 f39"/>
                <a:gd name="f63" fmla="*/ f51 1 f40"/>
                <a:gd name="f64" fmla="*/ f52 1 f39"/>
                <a:gd name="f65" fmla="*/ f53 1 f40"/>
                <a:gd name="f66" fmla="*/ f54 1 f39"/>
                <a:gd name="f67" fmla="*/ f55 1 f40"/>
                <a:gd name="f68" fmla="*/ f56 1 f39"/>
                <a:gd name="f69" fmla="*/ f57 1 f40"/>
                <a:gd name="f70" fmla="*/ f58 f30 1"/>
                <a:gd name="f71" fmla="*/ f59 f30 1"/>
                <a:gd name="f72" fmla="*/ f61 f31 1"/>
                <a:gd name="f73" fmla="*/ f60 f31 1"/>
                <a:gd name="f74" fmla="*/ f62 f30 1"/>
                <a:gd name="f75" fmla="*/ f63 f31 1"/>
                <a:gd name="f76" fmla="*/ f64 f30 1"/>
                <a:gd name="f77" fmla="*/ f65 f31 1"/>
                <a:gd name="f78" fmla="*/ f66 f30 1"/>
                <a:gd name="f79" fmla="*/ f67 f31 1"/>
                <a:gd name="f80" fmla="*/ f68 f30 1"/>
                <a:gd name="f81" fmla="*/ f69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9">
                  <a:pos x="f74" y="f75"/>
                </a:cxn>
                <a:cxn ang="f49">
                  <a:pos x="f76" y="f77"/>
                </a:cxn>
                <a:cxn ang="f49">
                  <a:pos x="f78" y="f79"/>
                </a:cxn>
                <a:cxn ang="f49">
                  <a:pos x="f80" y="f81"/>
                </a:cxn>
                <a:cxn ang="f49">
                  <a:pos x="f74" y="f75"/>
                </a:cxn>
              </a:cxnLst>
              <a:rect l="f70" t="f73" r="f71" b="f72"/>
              <a:pathLst>
                <a:path w="11987" h="12582">
                  <a:moveTo>
                    <a:pt x="f8" y="f7"/>
                  </a:moveTo>
                  <a:cubicBezTo>
                    <a:pt x="f9" y="f10"/>
                    <a:pt x="f11" y="f12"/>
                    <a:pt x="f5" y="f13"/>
                  </a:cubicBezTo>
                  <a:cubicBezTo>
                    <a:pt x="f14" y="f15"/>
                    <a:pt x="f16" y="f17"/>
                    <a:pt x="f18" y="f5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8" y="f7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Forma libre: forma 84">
              <a:extLst>
                <a:ext uri="{FF2B5EF4-FFF2-40B4-BE49-F238E27FC236}">
                  <a16:creationId xmlns:a16="http://schemas.microsoft.com/office/drawing/2014/main" id="{B31DAFBC-C851-1070-DC06-87FCE741EC4B}"/>
                </a:ext>
              </a:extLst>
            </p:cNvPr>
            <p:cNvSpPr/>
            <p:nvPr/>
          </p:nvSpPr>
          <p:spPr>
            <a:xfrm>
              <a:off x="881774" y="4801761"/>
              <a:ext cx="72959" cy="340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2956"/>
                <a:gd name="f7" fmla="val 34008"/>
                <a:gd name="f8" fmla="val 17"/>
                <a:gd name="f9" fmla="val 70737"/>
                <a:gd name="f10" fmla="val 14154"/>
                <a:gd name="f11" fmla="val 63957"/>
                <a:gd name="f12" fmla="val 29157"/>
                <a:gd name="f13" fmla="val 50606"/>
                <a:gd name="f14" fmla="val 31892"/>
                <a:gd name="f15" fmla="val 42733"/>
                <a:gd name="f16" fmla="val 33499"/>
                <a:gd name="f17" fmla="val 34424"/>
                <a:gd name="f18" fmla="val 33027"/>
                <a:gd name="f19" fmla="val 26307"/>
                <a:gd name="f20" fmla="val 33386"/>
                <a:gd name="f21" fmla="val 21860"/>
                <a:gd name="f22" fmla="val 33578"/>
                <a:gd name="f23" fmla="val 17333"/>
                <a:gd name="f24" fmla="val 33080"/>
                <a:gd name="f25" fmla="val 12965"/>
                <a:gd name="f26" fmla="val 33726"/>
                <a:gd name="f27" fmla="val 4516"/>
                <a:gd name="f28" fmla="val 34976"/>
                <a:gd name="f29" fmla="val 217"/>
                <a:gd name="f30" fmla="val 32154"/>
                <a:gd name="f31" fmla="val 16"/>
                <a:gd name="f32" fmla="val 23617"/>
                <a:gd name="f33" fmla="val -115"/>
                <a:gd name="f34" fmla="val 17824"/>
                <a:gd name="f35" fmla="val 592"/>
                <a:gd name="f36" fmla="val 11970"/>
                <a:gd name="f37" fmla="val 1396"/>
                <a:gd name="f38" fmla="val 6212"/>
                <a:gd name="f39" fmla="val 1877"/>
                <a:gd name="f40" fmla="val 2761"/>
                <a:gd name="f41" fmla="val 4568"/>
                <a:gd name="f42" fmla="val 952"/>
                <a:gd name="f43" fmla="val 8046"/>
                <a:gd name="f44" fmla="val 742"/>
                <a:gd name="f45" fmla="val 13340"/>
                <a:gd name="f46" fmla="val 428"/>
                <a:gd name="f47" fmla="val 18644"/>
                <a:gd name="f48" fmla="val 70"/>
                <a:gd name="f49" fmla="val 23948"/>
                <a:gd name="f50" fmla="val 43"/>
                <a:gd name="f51" fmla="val 40156"/>
                <a:gd name="f52" fmla="val -35"/>
                <a:gd name="f53" fmla="val 56364"/>
                <a:gd name="f54" fmla="+- 0 0 -90"/>
                <a:gd name="f55" fmla="*/ f3 1 72956"/>
                <a:gd name="f56" fmla="*/ f4 1 34008"/>
                <a:gd name="f57" fmla="val f5"/>
                <a:gd name="f58" fmla="val f6"/>
                <a:gd name="f59" fmla="val f7"/>
                <a:gd name="f60" fmla="*/ f54 f0 1"/>
                <a:gd name="f61" fmla="+- f59 0 f57"/>
                <a:gd name="f62" fmla="+- f58 0 f57"/>
                <a:gd name="f63" fmla="*/ f60 1 f2"/>
                <a:gd name="f64" fmla="*/ f62 1 72956"/>
                <a:gd name="f65" fmla="*/ f61 1 34008"/>
                <a:gd name="f66" fmla="*/ 72956 f62 1"/>
                <a:gd name="f67" fmla="*/ 17 f61 1"/>
                <a:gd name="f68" fmla="*/ 50606 f62 1"/>
                <a:gd name="f69" fmla="*/ 31892 f61 1"/>
                <a:gd name="f70" fmla="*/ 26307 f62 1"/>
                <a:gd name="f71" fmla="*/ 33386 f61 1"/>
                <a:gd name="f72" fmla="*/ 12965 f62 1"/>
                <a:gd name="f73" fmla="*/ 33726 f61 1"/>
                <a:gd name="f74" fmla="*/ 16 f62 1"/>
                <a:gd name="f75" fmla="*/ 23617 f61 1"/>
                <a:gd name="f76" fmla="*/ 1396 f62 1"/>
                <a:gd name="f77" fmla="*/ 6212 f61 1"/>
                <a:gd name="f78" fmla="*/ 8046 f62 1"/>
                <a:gd name="f79" fmla="*/ 742 f61 1"/>
                <a:gd name="f80" fmla="*/ 23948 f62 1"/>
                <a:gd name="f81" fmla="*/ 43 f61 1"/>
                <a:gd name="f82" fmla="+- f63 0 f1"/>
                <a:gd name="f83" fmla="*/ f66 1 72956"/>
                <a:gd name="f84" fmla="*/ f67 1 34008"/>
                <a:gd name="f85" fmla="*/ f68 1 72956"/>
                <a:gd name="f86" fmla="*/ f69 1 34008"/>
                <a:gd name="f87" fmla="*/ f70 1 72956"/>
                <a:gd name="f88" fmla="*/ f71 1 34008"/>
                <a:gd name="f89" fmla="*/ f72 1 72956"/>
                <a:gd name="f90" fmla="*/ f73 1 34008"/>
                <a:gd name="f91" fmla="*/ f74 1 72956"/>
                <a:gd name="f92" fmla="*/ f75 1 34008"/>
                <a:gd name="f93" fmla="*/ f76 1 72956"/>
                <a:gd name="f94" fmla="*/ f77 1 34008"/>
                <a:gd name="f95" fmla="*/ f78 1 72956"/>
                <a:gd name="f96" fmla="*/ f79 1 34008"/>
                <a:gd name="f97" fmla="*/ f80 1 72956"/>
                <a:gd name="f98" fmla="*/ f81 1 34008"/>
                <a:gd name="f99" fmla="*/ f57 1 f64"/>
                <a:gd name="f100" fmla="*/ f58 1 f64"/>
                <a:gd name="f101" fmla="*/ f57 1 f65"/>
                <a:gd name="f102" fmla="*/ f59 1 f65"/>
                <a:gd name="f103" fmla="*/ f83 1 f64"/>
                <a:gd name="f104" fmla="*/ f84 1 f65"/>
                <a:gd name="f105" fmla="*/ f85 1 f64"/>
                <a:gd name="f106" fmla="*/ f86 1 f65"/>
                <a:gd name="f107" fmla="*/ f87 1 f64"/>
                <a:gd name="f108" fmla="*/ f88 1 f65"/>
                <a:gd name="f109" fmla="*/ f89 1 f64"/>
                <a:gd name="f110" fmla="*/ f90 1 f65"/>
                <a:gd name="f111" fmla="*/ f91 1 f64"/>
                <a:gd name="f112" fmla="*/ f92 1 f65"/>
                <a:gd name="f113" fmla="*/ f93 1 f64"/>
                <a:gd name="f114" fmla="*/ f94 1 f65"/>
                <a:gd name="f115" fmla="*/ f95 1 f64"/>
                <a:gd name="f116" fmla="*/ f96 1 f65"/>
                <a:gd name="f117" fmla="*/ f97 1 f64"/>
                <a:gd name="f118" fmla="*/ f98 1 f65"/>
                <a:gd name="f119" fmla="*/ f99 f55 1"/>
                <a:gd name="f120" fmla="*/ f100 f55 1"/>
                <a:gd name="f121" fmla="*/ f102 f56 1"/>
                <a:gd name="f122" fmla="*/ f101 f56 1"/>
                <a:gd name="f123" fmla="*/ f103 f55 1"/>
                <a:gd name="f124" fmla="*/ f104 f56 1"/>
                <a:gd name="f125" fmla="*/ f105 f55 1"/>
                <a:gd name="f126" fmla="*/ f106 f56 1"/>
                <a:gd name="f127" fmla="*/ f107 f55 1"/>
                <a:gd name="f128" fmla="*/ f108 f56 1"/>
                <a:gd name="f129" fmla="*/ f109 f55 1"/>
                <a:gd name="f130" fmla="*/ f110 f56 1"/>
                <a:gd name="f131" fmla="*/ f111 f55 1"/>
                <a:gd name="f132" fmla="*/ f112 f56 1"/>
                <a:gd name="f133" fmla="*/ f113 f55 1"/>
                <a:gd name="f134" fmla="*/ f114 f56 1"/>
                <a:gd name="f135" fmla="*/ f115 f55 1"/>
                <a:gd name="f136" fmla="*/ f116 f56 1"/>
                <a:gd name="f137" fmla="*/ f117 f55 1"/>
                <a:gd name="f138" fmla="*/ f118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2">
                  <a:pos x="f123" y="f124"/>
                </a:cxn>
                <a:cxn ang="f82">
                  <a:pos x="f125" y="f126"/>
                </a:cxn>
                <a:cxn ang="f82">
                  <a:pos x="f127" y="f128"/>
                </a:cxn>
                <a:cxn ang="f82">
                  <a:pos x="f129" y="f130"/>
                </a:cxn>
                <a:cxn ang="f82">
                  <a:pos x="f131" y="f132"/>
                </a:cxn>
                <a:cxn ang="f82">
                  <a:pos x="f133" y="f134"/>
                </a:cxn>
                <a:cxn ang="f82">
                  <a:pos x="f135" y="f136"/>
                </a:cxn>
                <a:cxn ang="f82">
                  <a:pos x="f137" y="f138"/>
                </a:cxn>
                <a:cxn ang="f82">
                  <a:pos x="f123" y="f124"/>
                </a:cxn>
              </a:cxnLst>
              <a:rect l="f119" t="f122" r="f120" b="f121"/>
              <a:pathLst>
                <a:path w="72956" h="3400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8"/>
                    <a:pt x="f6" y="f8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Forma libre: forma 85">
              <a:extLst>
                <a:ext uri="{FF2B5EF4-FFF2-40B4-BE49-F238E27FC236}">
                  <a16:creationId xmlns:a16="http://schemas.microsoft.com/office/drawing/2014/main" id="{5EE04848-BC88-97CE-7D46-09DDBEF9FB9B}"/>
                </a:ext>
              </a:extLst>
            </p:cNvPr>
            <p:cNvSpPr/>
            <p:nvPr/>
          </p:nvSpPr>
          <p:spPr>
            <a:xfrm>
              <a:off x="785442" y="4838657"/>
              <a:ext cx="36447" cy="307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450"/>
                <a:gd name="f7" fmla="val 30762"/>
                <a:gd name="f8" fmla="val 32056"/>
                <a:gd name="f9" fmla="val 30763"/>
                <a:gd name="f10" fmla="val 22366"/>
                <a:gd name="f11" fmla="val 28063"/>
                <a:gd name="f12" fmla="val 12676"/>
                <a:gd name="f13" fmla="val 29915"/>
                <a:gd name="f14" fmla="val 5362"/>
                <a:gd name="f15" fmla="val 23004"/>
                <a:gd name="f16" fmla="val 4480"/>
                <a:gd name="f17" fmla="val 22174"/>
                <a:gd name="f18" fmla="val 3458"/>
                <a:gd name="f19" fmla="val 21492"/>
                <a:gd name="f20" fmla="val 2601"/>
                <a:gd name="f21" fmla="val 20627"/>
                <a:gd name="f22" fmla="val -920"/>
                <a:gd name="f23" fmla="val 17089"/>
                <a:gd name="f24" fmla="val -999"/>
                <a:gd name="f25" fmla="val 14336"/>
                <a:gd name="f26" fmla="val 3178"/>
                <a:gd name="f27" fmla="val 11706"/>
                <a:gd name="f28" fmla="val 8193"/>
                <a:gd name="f29" fmla="val 8552"/>
                <a:gd name="f30" fmla="val 13576"/>
                <a:gd name="f31" fmla="val 5931"/>
                <a:gd name="f32" fmla="val 18975"/>
                <a:gd name="f33" fmla="val 20312"/>
                <a:gd name="f34" fmla="val 2846"/>
                <a:gd name="f35" fmla="val 22313"/>
                <a:gd name="f36" fmla="val 3677"/>
                <a:gd name="f37" fmla="val 23947"/>
                <a:gd name="f38" fmla="val 3834"/>
                <a:gd name="f39" fmla="val 23580"/>
                <a:gd name="f40" fmla="val 260"/>
                <a:gd name="f41" fmla="val 29146"/>
                <a:gd name="f42" fmla="val -1269"/>
                <a:gd name="f43" fmla="val 36451"/>
                <a:gd name="f44" fmla="val 1230"/>
                <a:gd name="f45" fmla="val 35350"/>
                <a:gd name="f46" fmla="val 8570"/>
                <a:gd name="f47" fmla="val 29635"/>
                <a:gd name="f48" fmla="val 11261"/>
                <a:gd name="f49" fmla="val 23073"/>
                <a:gd name="f50" fmla="val 13873"/>
                <a:gd name="f51" fmla="val 25965"/>
                <a:gd name="f52" fmla="val 19299"/>
                <a:gd name="f53" fmla="val 28709"/>
                <a:gd name="f54" fmla="val 24463"/>
                <a:gd name="f55" fmla="+- 0 0 -90"/>
                <a:gd name="f56" fmla="*/ f3 1 36450"/>
                <a:gd name="f57" fmla="*/ f4 1 30762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36450"/>
                <a:gd name="f66" fmla="*/ f62 1 30762"/>
                <a:gd name="f67" fmla="*/ 32056 f63 1"/>
                <a:gd name="f68" fmla="*/ 30763 f62 1"/>
                <a:gd name="f69" fmla="*/ 5362 f63 1"/>
                <a:gd name="f70" fmla="*/ 23004 f62 1"/>
                <a:gd name="f71" fmla="*/ 2601 f63 1"/>
                <a:gd name="f72" fmla="*/ 20627 f62 1"/>
                <a:gd name="f73" fmla="*/ 3178 f63 1"/>
                <a:gd name="f74" fmla="*/ 11706 f62 1"/>
                <a:gd name="f75" fmla="*/ 18975 f63 1"/>
                <a:gd name="f76" fmla="*/ 3458 f62 1"/>
                <a:gd name="f77" fmla="*/ 23947 f63 1"/>
                <a:gd name="f78" fmla="*/ 3834 f62 1"/>
                <a:gd name="f79" fmla="*/ 36451 f63 1"/>
                <a:gd name="f80" fmla="*/ 1230 f62 1"/>
                <a:gd name="f81" fmla="*/ 23073 f63 1"/>
                <a:gd name="f82" fmla="*/ 13873 f62 1"/>
                <a:gd name="f83" fmla="+- f64 0 f1"/>
                <a:gd name="f84" fmla="*/ f67 1 36450"/>
                <a:gd name="f85" fmla="*/ f68 1 30762"/>
                <a:gd name="f86" fmla="*/ f69 1 36450"/>
                <a:gd name="f87" fmla="*/ f70 1 30762"/>
                <a:gd name="f88" fmla="*/ f71 1 36450"/>
                <a:gd name="f89" fmla="*/ f72 1 30762"/>
                <a:gd name="f90" fmla="*/ f73 1 36450"/>
                <a:gd name="f91" fmla="*/ f74 1 30762"/>
                <a:gd name="f92" fmla="*/ f75 1 36450"/>
                <a:gd name="f93" fmla="*/ f76 1 30762"/>
                <a:gd name="f94" fmla="*/ f77 1 36450"/>
                <a:gd name="f95" fmla="*/ f78 1 30762"/>
                <a:gd name="f96" fmla="*/ f79 1 36450"/>
                <a:gd name="f97" fmla="*/ f80 1 30762"/>
                <a:gd name="f98" fmla="*/ f81 1 36450"/>
                <a:gd name="f99" fmla="*/ f82 1 30762"/>
                <a:gd name="f100" fmla="*/ f58 1 f65"/>
                <a:gd name="f101" fmla="*/ f59 1 f65"/>
                <a:gd name="f102" fmla="*/ f58 1 f66"/>
                <a:gd name="f103" fmla="*/ f60 1 f66"/>
                <a:gd name="f104" fmla="*/ f84 1 f65"/>
                <a:gd name="f105" fmla="*/ f85 1 f66"/>
                <a:gd name="f106" fmla="*/ f86 1 f65"/>
                <a:gd name="f107" fmla="*/ f87 1 f66"/>
                <a:gd name="f108" fmla="*/ f88 1 f65"/>
                <a:gd name="f109" fmla="*/ f89 1 f66"/>
                <a:gd name="f110" fmla="*/ f90 1 f65"/>
                <a:gd name="f111" fmla="*/ f91 1 f66"/>
                <a:gd name="f112" fmla="*/ f92 1 f65"/>
                <a:gd name="f113" fmla="*/ f93 1 f66"/>
                <a:gd name="f114" fmla="*/ f94 1 f65"/>
                <a:gd name="f115" fmla="*/ f95 1 f66"/>
                <a:gd name="f116" fmla="*/ f96 1 f65"/>
                <a:gd name="f117" fmla="*/ f97 1 f66"/>
                <a:gd name="f118" fmla="*/ f98 1 f65"/>
                <a:gd name="f119" fmla="*/ f99 1 f66"/>
                <a:gd name="f120" fmla="*/ f100 f56 1"/>
                <a:gd name="f121" fmla="*/ f101 f56 1"/>
                <a:gd name="f122" fmla="*/ f103 f57 1"/>
                <a:gd name="f123" fmla="*/ f102 f57 1"/>
                <a:gd name="f124" fmla="*/ f104 f56 1"/>
                <a:gd name="f125" fmla="*/ f105 f57 1"/>
                <a:gd name="f126" fmla="*/ f106 f56 1"/>
                <a:gd name="f127" fmla="*/ f107 f57 1"/>
                <a:gd name="f128" fmla="*/ f108 f56 1"/>
                <a:gd name="f129" fmla="*/ f109 f57 1"/>
                <a:gd name="f130" fmla="*/ f110 f56 1"/>
                <a:gd name="f131" fmla="*/ f111 f57 1"/>
                <a:gd name="f132" fmla="*/ f112 f56 1"/>
                <a:gd name="f133" fmla="*/ f113 f57 1"/>
                <a:gd name="f134" fmla="*/ f114 f56 1"/>
                <a:gd name="f135" fmla="*/ f115 f57 1"/>
                <a:gd name="f136" fmla="*/ f116 f56 1"/>
                <a:gd name="f137" fmla="*/ f117 f57 1"/>
                <a:gd name="f138" fmla="*/ f118 f56 1"/>
                <a:gd name="f139" fmla="*/ f119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24" y="f125"/>
                </a:cxn>
                <a:cxn ang="f83">
                  <a:pos x="f126" y="f127"/>
                </a:cxn>
                <a:cxn ang="f83">
                  <a:pos x="f128" y="f129"/>
                </a:cxn>
                <a:cxn ang="f83">
                  <a:pos x="f130" y="f131"/>
                </a:cxn>
                <a:cxn ang="f83">
                  <a:pos x="f132" y="f133"/>
                </a:cxn>
                <a:cxn ang="f83">
                  <a:pos x="f134" y="f135"/>
                </a:cxn>
                <a:cxn ang="f83">
                  <a:pos x="f136" y="f137"/>
                </a:cxn>
                <a:cxn ang="f83">
                  <a:pos x="f138" y="f139"/>
                </a:cxn>
                <a:cxn ang="f83">
                  <a:pos x="f124" y="f125"/>
                </a:cxn>
              </a:cxnLst>
              <a:rect l="f120" t="f123" r="f121" b="f122"/>
              <a:pathLst>
                <a:path w="36450" h="30761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18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8" y="f9"/>
                  </a:cubicBezTo>
                  <a:close/>
                </a:path>
              </a:pathLst>
            </a:custGeom>
            <a:solidFill>
              <a:srgbClr val="000000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68" name="Freeform 5">
            <a:extLst>
              <a:ext uri="{FF2B5EF4-FFF2-40B4-BE49-F238E27FC236}">
                <a16:creationId xmlns:a16="http://schemas.microsoft.com/office/drawing/2014/main" id="{ACBA6FEF-FB90-1454-A6AD-5CEF120E4532}"/>
              </a:ext>
            </a:extLst>
          </p:cNvPr>
          <p:cNvSpPr/>
          <p:nvPr/>
        </p:nvSpPr>
        <p:spPr>
          <a:xfrm>
            <a:off x="3197556" y="1998960"/>
            <a:ext cx="3675065" cy="28416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82"/>
              <a:gd name="f7" fmla="val 913"/>
              <a:gd name="f8" fmla="val 570"/>
              <a:gd name="f9" fmla="val 698"/>
              <a:gd name="f10" fmla="val 587"/>
              <a:gd name="f11" fmla="val 711"/>
              <a:gd name="f12" fmla="val 604"/>
              <a:gd name="f13" fmla="val 724"/>
              <a:gd name="f14" fmla="val 621"/>
              <a:gd name="f15" fmla="val 736"/>
              <a:gd name="f16" fmla="val 622"/>
              <a:gd name="f17" fmla="val 735"/>
              <a:gd name="f18" fmla="val 624"/>
              <a:gd name="f19" fmla="val 734"/>
              <a:gd name="f20" fmla="val 625"/>
              <a:gd name="f21" fmla="val 733"/>
              <a:gd name="f22" fmla="val 730"/>
              <a:gd name="f23" fmla="val 618"/>
              <a:gd name="f24" fmla="val 727"/>
              <a:gd name="f25" fmla="val 615"/>
              <a:gd name="f26" fmla="val 602"/>
              <a:gd name="f27" fmla="val 714"/>
              <a:gd name="f28" fmla="val 589"/>
              <a:gd name="f29" fmla="val 705"/>
              <a:gd name="f30" fmla="val 578"/>
              <a:gd name="f31" fmla="val 693"/>
              <a:gd name="f32" fmla="val 559"/>
              <a:gd name="f33" fmla="val 671"/>
              <a:gd name="f34" fmla="val 555"/>
              <a:gd name="f35" fmla="val 669"/>
              <a:gd name="f36" fmla="val 529"/>
              <a:gd name="f37" fmla="val 681"/>
              <a:gd name="f38" fmla="val 505"/>
              <a:gd name="f39" fmla="val 692"/>
              <a:gd name="f40" fmla="val 501"/>
              <a:gd name="f41" fmla="val 689"/>
              <a:gd name="f42" fmla="val 500"/>
              <a:gd name="f43" fmla="val 660"/>
              <a:gd name="f44" fmla="val 496"/>
              <a:gd name="f45" fmla="val 661"/>
              <a:gd name="f46" fmla="val 492"/>
              <a:gd name="f47" fmla="val 662"/>
              <a:gd name="f48" fmla="val 486"/>
              <a:gd name="f49" fmla="val 664"/>
              <a:gd name="f50" fmla="val 485"/>
              <a:gd name="f51" fmla="val 642"/>
              <a:gd name="f52" fmla="val 471"/>
              <a:gd name="f53" fmla="val 639"/>
              <a:gd name="f54" fmla="val 453"/>
              <a:gd name="f55" fmla="val 638"/>
              <a:gd name="f56" fmla="val 406"/>
              <a:gd name="f57" fmla="val 633"/>
              <a:gd name="f58" fmla="val 392"/>
              <a:gd name="f59" fmla="val 617"/>
              <a:gd name="f60" fmla="val 571"/>
              <a:gd name="f61" fmla="val 393"/>
              <a:gd name="f62" fmla="val 390"/>
              <a:gd name="f63" fmla="val 552"/>
              <a:gd name="f64" fmla="val 377"/>
              <a:gd name="f65" fmla="val 550"/>
              <a:gd name="f66" fmla="val 367"/>
              <a:gd name="f67" fmla="val 549"/>
              <a:gd name="f68" fmla="val 358"/>
              <a:gd name="f69" fmla="val 544"/>
              <a:gd name="f70" fmla="val 363"/>
              <a:gd name="f71" fmla="val 533"/>
              <a:gd name="f72" fmla="val 353"/>
              <a:gd name="f73" fmla="val 532"/>
              <a:gd name="f74" fmla="val 341"/>
              <a:gd name="f75" fmla="val 334"/>
              <a:gd name="f76" fmla="val 527"/>
              <a:gd name="f77" fmla="val 328"/>
              <a:gd name="f78" fmla="val 524"/>
              <a:gd name="f79" fmla="val 327"/>
              <a:gd name="f80" fmla="val 511"/>
              <a:gd name="f81" fmla="val 503"/>
              <a:gd name="f82" fmla="val 478"/>
              <a:gd name="f83" fmla="val 330"/>
              <a:gd name="f84" fmla="val 333"/>
              <a:gd name="f85" fmla="val 423"/>
              <a:gd name="f86" fmla="val 307"/>
              <a:gd name="f87" fmla="val 438"/>
              <a:gd name="f88" fmla="val 285"/>
              <a:gd name="f89" fmla="val 451"/>
              <a:gd name="f90" fmla="val 264"/>
              <a:gd name="f91" fmla="val 464"/>
              <a:gd name="f92" fmla="val 268"/>
              <a:gd name="f93" fmla="val 467"/>
              <a:gd name="f94" fmla="val 275"/>
              <a:gd name="f95" fmla="val 470"/>
              <a:gd name="f96" fmla="val 276"/>
              <a:gd name="f97" fmla="val 474"/>
              <a:gd name="f98" fmla="val 281"/>
              <a:gd name="f99" fmla="val 523"/>
              <a:gd name="f100" fmla="val 272"/>
              <a:gd name="f101" fmla="val 569"/>
              <a:gd name="f102" fmla="val 239"/>
              <a:gd name="f103" fmla="val 607"/>
              <a:gd name="f104" fmla="val 193"/>
              <a:gd name="f105" fmla="val 659"/>
              <a:gd name="f106" fmla="val 124"/>
              <a:gd name="f107" fmla="val 663"/>
              <a:gd name="f108" fmla="val 72"/>
              <a:gd name="f109" fmla="val 616"/>
              <a:gd name="f110" fmla="val 8"/>
              <a:gd name="f111" fmla="val 444"/>
              <a:gd name="f112" fmla="val 56"/>
              <a:gd name="f113" fmla="val 378"/>
              <a:gd name="f114" fmla="val 102"/>
              <a:gd name="f115" fmla="val 324"/>
              <a:gd name="f116" fmla="val 176"/>
              <a:gd name="f117" fmla="val 321"/>
              <a:gd name="f118" fmla="val 227"/>
              <a:gd name="f119" fmla="val 371"/>
              <a:gd name="f120" fmla="val 233"/>
              <a:gd name="f121" fmla="val 385"/>
              <a:gd name="f122" fmla="val 248"/>
              <a:gd name="f123" fmla="val 394"/>
              <a:gd name="f124" fmla="val 270"/>
              <a:gd name="f125" fmla="val 382"/>
              <a:gd name="f126" fmla="val 292"/>
              <a:gd name="f127" fmla="val 370"/>
              <a:gd name="f128" fmla="val 314"/>
              <a:gd name="f129" fmla="val 359"/>
              <a:gd name="f130" fmla="val 286"/>
              <a:gd name="f131" fmla="val 247"/>
              <a:gd name="f132" fmla="val 195"/>
              <a:gd name="f133" fmla="val 279"/>
              <a:gd name="f134" fmla="val 277"/>
              <a:gd name="f135" fmla="val 273"/>
              <a:gd name="f136" fmla="val 200"/>
              <a:gd name="f137" fmla="val 271"/>
              <a:gd name="f138" fmla="val 205"/>
              <a:gd name="f139" fmla="val 210"/>
              <a:gd name="f140" fmla="val 254"/>
              <a:gd name="f141" fmla="val 265"/>
              <a:gd name="f142" fmla="val 300"/>
              <a:gd name="f143" fmla="val 261"/>
              <a:gd name="f144" fmla="val 336"/>
              <a:gd name="f145" fmla="val 296"/>
              <a:gd name="f146" fmla="val 348"/>
              <a:gd name="f147" fmla="val 309"/>
              <a:gd name="f148" fmla="val 373"/>
              <a:gd name="f149" fmla="val 297"/>
              <a:gd name="f150" fmla="val 407"/>
              <a:gd name="f151" fmla="val 445"/>
              <a:gd name="f152" fmla="val 508"/>
              <a:gd name="f153" fmla="val 519"/>
              <a:gd name="f154" fmla="val 266"/>
              <a:gd name="f155" fmla="val 525"/>
              <a:gd name="f156" fmla="val 246"/>
              <a:gd name="f157" fmla="val 224"/>
              <a:gd name="f158" fmla="val 540"/>
              <a:gd name="f159" fmla="val 204"/>
              <a:gd name="f160" fmla="val 546"/>
              <a:gd name="f161" fmla="val 189"/>
              <a:gd name="f162" fmla="val 534"/>
              <a:gd name="f163" fmla="val 165"/>
              <a:gd name="f164" fmla="val 146"/>
              <a:gd name="f165" fmla="val 516"/>
              <a:gd name="f166" fmla="val 127"/>
              <a:gd name="f167" fmla="val 106"/>
              <a:gd name="f168" fmla="val 497"/>
              <a:gd name="f169" fmla="val 480"/>
              <a:gd name="f170" fmla="val 110"/>
              <a:gd name="f171" fmla="val 481"/>
              <a:gd name="f172" fmla="val 62"/>
              <a:gd name="f173" fmla="val 513"/>
              <a:gd name="f174" fmla="val 18"/>
              <a:gd name="f175" fmla="val 554"/>
              <a:gd name="f176" fmla="val 6"/>
              <a:gd name="f177" fmla="val 573"/>
              <a:gd name="f178" fmla="val 2"/>
              <a:gd name="f179" fmla="val 599"/>
              <a:gd name="f180" fmla="val 20"/>
              <a:gd name="f181" fmla="val 610"/>
              <a:gd name="f182" fmla="val 39"/>
              <a:gd name="f183" fmla="val 61"/>
              <a:gd name="f184" fmla="val 628"/>
              <a:gd name="f185" fmla="val 82"/>
              <a:gd name="f186" fmla="val 672"/>
              <a:gd name="f187" fmla="val 69"/>
              <a:gd name="f188" fmla="val 94"/>
              <a:gd name="f189" fmla="val 738"/>
              <a:gd name="f190" fmla="val 126"/>
              <a:gd name="f191" fmla="val 750"/>
              <a:gd name="f192" fmla="val 138"/>
              <a:gd name="f193" fmla="val 772"/>
              <a:gd name="f194" fmla="val 140"/>
              <a:gd name="f195" fmla="val 790"/>
              <a:gd name="f196" fmla="val 145"/>
              <a:gd name="f197" fmla="val 798"/>
              <a:gd name="f198" fmla="val 148"/>
              <a:gd name="f199" fmla="val 809"/>
              <a:gd name="f200" fmla="val 144"/>
              <a:gd name="f201" fmla="val 817"/>
              <a:gd name="f202" fmla="val 147"/>
              <a:gd name="f203" fmla="val 844"/>
              <a:gd name="f204" fmla="val 154"/>
              <a:gd name="f205" fmla="val 865"/>
              <a:gd name="f206" fmla="val 143"/>
              <a:gd name="f207" fmla="val 887"/>
              <a:gd name="f208" fmla="val 129"/>
              <a:gd name="f209" fmla="val 917"/>
              <a:gd name="f210" fmla="val 111"/>
              <a:gd name="f211" fmla="val 947"/>
              <a:gd name="f212" fmla="val 95"/>
              <a:gd name="f213" fmla="val 978"/>
              <a:gd name="f214" fmla="val 81"/>
              <a:gd name="f215" fmla="val 987"/>
              <a:gd name="f216" fmla="val 77"/>
              <a:gd name="f217" fmla="val 1005"/>
              <a:gd name="f218" fmla="val 1012"/>
              <a:gd name="f219" fmla="val 88"/>
              <a:gd name="f220" fmla="val 1036"/>
              <a:gd name="f221" fmla="val 1066"/>
              <a:gd name="f222" fmla="val 1082"/>
              <a:gd name="f223" fmla="val 1085"/>
              <a:gd name="f224" fmla="val 161"/>
              <a:gd name="f225" fmla="val 1101"/>
              <a:gd name="f226" fmla="val 163"/>
              <a:gd name="f227" fmla="val 1112"/>
              <a:gd name="f228" fmla="val 164"/>
              <a:gd name="f229" fmla="val 1128"/>
              <a:gd name="f230" fmla="val 1146"/>
              <a:gd name="f231" fmla="val 162"/>
              <a:gd name="f232" fmla="val 1162"/>
              <a:gd name="f233" fmla="val 1169"/>
              <a:gd name="f234" fmla="val 1178"/>
              <a:gd name="f235" fmla="val 173"/>
              <a:gd name="f236" fmla="val 1180"/>
              <a:gd name="f237" fmla="val 179"/>
              <a:gd name="f238" fmla="val 184"/>
              <a:gd name="f239" fmla="val 1176"/>
              <a:gd name="f240" fmla="val 1171"/>
              <a:gd name="f241" fmla="val 198"/>
              <a:gd name="f242" fmla="val 1144"/>
              <a:gd name="f243" fmla="val 215"/>
              <a:gd name="f244" fmla="val 1119"/>
              <a:gd name="f245" fmla="val 236"/>
              <a:gd name="f246" fmla="val 1084"/>
              <a:gd name="f247" fmla="val 229"/>
              <a:gd name="f248" fmla="val 1075"/>
              <a:gd name="f249" fmla="val 1067"/>
              <a:gd name="f250" fmla="val 1060"/>
              <a:gd name="f251" fmla="val 219"/>
              <a:gd name="f252" fmla="val 1035"/>
              <a:gd name="f253" fmla="val 199"/>
              <a:gd name="f254" fmla="val 1010"/>
              <a:gd name="f255" fmla="val 984"/>
              <a:gd name="f256" fmla="val 158"/>
              <a:gd name="f257" fmla="val 979"/>
              <a:gd name="f258" fmla="val 166"/>
              <a:gd name="f259" fmla="val 976"/>
              <a:gd name="f260" fmla="val 171"/>
              <a:gd name="f261" fmla="val 973"/>
              <a:gd name="f262" fmla="val 1004"/>
              <a:gd name="f263" fmla="val 207"/>
              <a:gd name="f264" fmla="val 998"/>
              <a:gd name="f265" fmla="val 222"/>
              <a:gd name="f266" fmla="val 994"/>
              <a:gd name="f267" fmla="val 980"/>
              <a:gd name="f268" fmla="val 242"/>
              <a:gd name="f269" fmla="val 968"/>
              <a:gd name="f270" fmla="val 922"/>
              <a:gd name="f271" fmla="val 902"/>
              <a:gd name="f272" fmla="val 888"/>
              <a:gd name="f273" fmla="val 876"/>
              <a:gd name="f274" fmla="val 869"/>
              <a:gd name="f275" fmla="val 852"/>
              <a:gd name="f276" fmla="val 332"/>
              <a:gd name="f277" fmla="val 785"/>
              <a:gd name="f278" fmla="val 323"/>
              <a:gd name="f279" fmla="val 758"/>
              <a:gd name="f280" fmla="val 731"/>
              <a:gd name="f281" fmla="val 304"/>
              <a:gd name="f282" fmla="val 703"/>
              <a:gd name="f283" fmla="val 295"/>
              <a:gd name="f284" fmla="val 697"/>
              <a:gd name="f285" fmla="val 293"/>
              <a:gd name="f286" fmla="val 690"/>
              <a:gd name="f287" fmla="val 684"/>
              <a:gd name="f288" fmla="val 289"/>
              <a:gd name="f289" fmla="val 299"/>
              <a:gd name="f290" fmla="val 619"/>
              <a:gd name="f291" fmla="val 305"/>
              <a:gd name="f292" fmla="val 315"/>
              <a:gd name="f293" fmla="val 611"/>
              <a:gd name="f294" fmla="val 600"/>
              <a:gd name="f295" fmla="val 329"/>
              <a:gd name="f296" fmla="val 586"/>
              <a:gd name="f297" fmla="val 335"/>
              <a:gd name="f298" fmla="val 342"/>
              <a:gd name="f299" fmla="val 567"/>
              <a:gd name="f300" fmla="val 551"/>
              <a:gd name="f301" fmla="val 322"/>
              <a:gd name="f302" fmla="val 344"/>
              <a:gd name="f303" fmla="val 457"/>
              <a:gd name="f304" fmla="val 350"/>
              <a:gd name="f305" fmla="val 477"/>
              <a:gd name="f306" fmla="val 365"/>
              <a:gd name="f307" fmla="val 388"/>
              <a:gd name="f308" fmla="val 521"/>
              <a:gd name="f309" fmla="val 539"/>
              <a:gd name="f310" fmla="val 398"/>
              <a:gd name="f311" fmla="val 543"/>
              <a:gd name="f312" fmla="val 410"/>
              <a:gd name="f313" fmla="val 416"/>
              <a:gd name="f314" fmla="val 568"/>
              <a:gd name="f315" fmla="val 581"/>
              <a:gd name="f316" fmla="val 433"/>
              <a:gd name="f317" fmla="val 592"/>
              <a:gd name="f318" fmla="val 443"/>
              <a:gd name="f319" fmla="val 636"/>
              <a:gd name="f320" fmla="val 482"/>
              <a:gd name="f321" fmla="val 691"/>
              <a:gd name="f322" fmla="val 745"/>
              <a:gd name="f323" fmla="val 507"/>
              <a:gd name="f324" fmla="val 766"/>
              <a:gd name="f325" fmla="val 788"/>
              <a:gd name="f326" fmla="val 517"/>
              <a:gd name="f327" fmla="val 814"/>
              <a:gd name="f328" fmla="val 819"/>
              <a:gd name="f329" fmla="val 530"/>
              <a:gd name="f330" fmla="val 826"/>
              <a:gd name="f331" fmla="val 535"/>
              <a:gd name="f332" fmla="val 528"/>
              <a:gd name="f333" fmla="val 582"/>
              <a:gd name="f334" fmla="val 1000"/>
              <a:gd name="f335" fmla="val 941"/>
              <a:gd name="f336" fmla="val 886"/>
              <a:gd name="f337" fmla="val 612"/>
              <a:gd name="f338" fmla="val 828"/>
              <a:gd name="f339" fmla="val 594"/>
              <a:gd name="f340" fmla="val 833"/>
              <a:gd name="f341" fmla="val 835"/>
              <a:gd name="f342" fmla="val 838"/>
              <a:gd name="f343" fmla="val 609"/>
              <a:gd name="f344" fmla="val 816"/>
              <a:gd name="f345" fmla="val 795"/>
              <a:gd name="f346" fmla="val 627"/>
              <a:gd name="f347" fmla="val 773"/>
              <a:gd name="f348" fmla="val 792"/>
              <a:gd name="f349" fmla="val 646"/>
              <a:gd name="f350" fmla="val 811"/>
              <a:gd name="f351" fmla="val 653"/>
              <a:gd name="f352" fmla="val 827"/>
              <a:gd name="f353" fmla="val 868"/>
              <a:gd name="f354" fmla="val 894"/>
              <a:gd name="f355" fmla="val 896"/>
              <a:gd name="f356" fmla="val 782"/>
              <a:gd name="f357" fmla="val 898"/>
              <a:gd name="f358" fmla="val 842"/>
              <a:gd name="f359" fmla="val 859"/>
              <a:gd name="f360" fmla="val 800"/>
              <a:gd name="f361" fmla="val 899"/>
              <a:gd name="f362" fmla="val 717"/>
              <a:gd name="f363" fmla="val 631"/>
              <a:gd name="f364" fmla="val 857"/>
              <a:gd name="f365" fmla="val 775"/>
              <a:gd name="f366" fmla="val 608"/>
              <a:gd name="f367" fmla="val 761"/>
              <a:gd name="f368" fmla="val 721"/>
              <a:gd name="f369" fmla="val 713"/>
              <a:gd name="f370" fmla="val 566"/>
              <a:gd name="f371" fmla="val 702"/>
              <a:gd name="f372" fmla="val 701"/>
              <a:gd name="f373" fmla="val 699"/>
              <a:gd name="f374" fmla="val 577"/>
              <a:gd name="f375" fmla="val 593"/>
              <a:gd name="f376" fmla="val 650"/>
              <a:gd name="f377" fmla="val 644"/>
              <a:gd name="f378" fmla="val 658"/>
              <a:gd name="f379" fmla="val 674"/>
              <a:gd name="f380" fmla="val 643"/>
              <a:gd name="f381" fmla="val 637"/>
              <a:gd name="f382" fmla="val 652"/>
              <a:gd name="f383" fmla="val 632"/>
              <a:gd name="f384" fmla="val 645"/>
              <a:gd name="f385" fmla="val 629"/>
              <a:gd name="f386" fmla="val 576"/>
              <a:gd name="f387" fmla="val 614"/>
              <a:gd name="f388" fmla="val 634"/>
              <a:gd name="f389" fmla="val 579"/>
              <a:gd name="f390" fmla="val 595"/>
              <a:gd name="f391" fmla="val 654"/>
              <a:gd name="f392" fmla="val 630"/>
              <a:gd name="f393" fmla="val 675"/>
              <a:gd name="f394" fmla="val 635"/>
              <a:gd name="f395" fmla="val 670"/>
              <a:gd name="f396" fmla="val 657"/>
              <a:gd name="f397" fmla="val 597"/>
              <a:gd name="f398" fmla="val 767"/>
              <a:gd name="f399" fmla="val 648"/>
              <a:gd name="f400" fmla="val 780"/>
              <a:gd name="f401" fmla="val 784"/>
              <a:gd name="f402" fmla="val 666"/>
              <a:gd name="f403" fmla="val 832"/>
              <a:gd name="f404" fmla="val 725"/>
              <a:gd name="f405" fmla="val 871"/>
              <a:gd name="f406" fmla="val 867"/>
              <a:gd name="f407" fmla="val 845"/>
              <a:gd name="f408" fmla="val 861"/>
              <a:gd name="f409" fmla="val 881"/>
              <a:gd name="f410" fmla="val 796"/>
              <a:gd name="f411" fmla="val 847"/>
              <a:gd name="f412" fmla="val 823"/>
              <a:gd name="f413" fmla="val 783"/>
              <a:gd name="f414" fmla="val 668"/>
              <a:gd name="f415" fmla="val 686"/>
              <a:gd name="f416" fmla="val 678"/>
              <a:gd name="f417" fmla="val 680"/>
              <a:gd name="f418" fmla="val 685"/>
              <a:gd name="f419" fmla="val 682"/>
              <a:gd name="f420" fmla="val 712"/>
              <a:gd name="f421" fmla="val 695"/>
              <a:gd name="f422" fmla="val 720"/>
              <a:gd name="f423" fmla="val 729"/>
              <a:gd name="f424" fmla="val 709"/>
              <a:gd name="f425" fmla="val 737"/>
              <a:gd name="f426" fmla="val 716"/>
              <a:gd name="f427" fmla="val 744"/>
              <a:gd name="f428" fmla="val 746"/>
              <a:gd name="f429" fmla="val 722"/>
              <a:gd name="f430" fmla="val 749"/>
              <a:gd name="f431" fmla="val 751"/>
              <a:gd name="f432" fmla="val 718"/>
              <a:gd name="f433" fmla="val 752"/>
              <a:gd name="f434" fmla="val 753"/>
              <a:gd name="f435" fmla="val 710"/>
              <a:gd name="f436" fmla="val 754"/>
              <a:gd name="f437" fmla="val 706"/>
              <a:gd name="f438" fmla="val 760"/>
              <a:gd name="f439" fmla="val 764"/>
              <a:gd name="f440" fmla="val 723"/>
              <a:gd name="f441" fmla="val 768"/>
              <a:gd name="f442" fmla="val 774"/>
              <a:gd name="f443" fmla="val 719"/>
              <a:gd name="f444" fmla="val 776"/>
              <a:gd name="f445" fmla="val 732"/>
              <a:gd name="f446" fmla="val 740"/>
              <a:gd name="f447" fmla="val 799"/>
              <a:gd name="f448" fmla="val 803"/>
              <a:gd name="f449" fmla="val 802"/>
              <a:gd name="f450" fmla="val 743"/>
              <a:gd name="f451" fmla="val 748"/>
              <a:gd name="f452" fmla="val 755"/>
              <a:gd name="f453" fmla="val 777"/>
              <a:gd name="f454" fmla="val 813"/>
              <a:gd name="f455" fmla="val 812"/>
              <a:gd name="f456" fmla="val 810"/>
              <a:gd name="f457" fmla="val 786"/>
              <a:gd name="f458" fmla="val 834"/>
              <a:gd name="f459" fmla="val 836"/>
              <a:gd name="f460" fmla="val 837"/>
              <a:gd name="f461" fmla="val 841"/>
              <a:gd name="f462" fmla="val 843"/>
              <a:gd name="f463" fmla="val 840"/>
              <a:gd name="f464" fmla="val 831"/>
              <a:gd name="f465" fmla="val 818"/>
              <a:gd name="f466" fmla="val 676"/>
              <a:gd name="f467" fmla="val 656"/>
              <a:gd name="f468" fmla="val 770"/>
              <a:gd name="f469" fmla="val 797"/>
              <a:gd name="f470" fmla="val 808"/>
              <a:gd name="f471" fmla="val 807"/>
              <a:gd name="f472" fmla="val 707"/>
              <a:gd name="f473" fmla="val 787"/>
              <a:gd name="f474" fmla="val 756"/>
              <a:gd name="f475" fmla="val 762"/>
              <a:gd name="f476" fmla="val 149"/>
              <a:gd name="f477" fmla="val 419"/>
              <a:gd name="f478" fmla="val 152"/>
              <a:gd name="f479" fmla="val 429"/>
              <a:gd name="f480" fmla="val 156"/>
              <a:gd name="f481" fmla="val 440"/>
              <a:gd name="f482" fmla="val 160"/>
              <a:gd name="f483" fmla="val 452"/>
              <a:gd name="f484" fmla="val 177"/>
              <a:gd name="f485" fmla="val 427"/>
              <a:gd name="f486" fmla="val 208"/>
              <a:gd name="f487" fmla="val 415"/>
              <a:gd name="f488" fmla="val 101"/>
              <a:gd name="f489" fmla="val 376"/>
              <a:gd name="f490" fmla="val 59"/>
              <a:gd name="f491" fmla="val 458"/>
              <a:gd name="f492" fmla="val 57"/>
              <a:gd name="f493" fmla="val 484"/>
              <a:gd name="f494" fmla="val 68"/>
              <a:gd name="f495" fmla="val 562"/>
              <a:gd name="f496" fmla="val 108"/>
              <a:gd name="f497" fmla="val 601"/>
              <a:gd name="f498" fmla="val 244"/>
              <a:gd name="f499" fmla="val 234"/>
              <a:gd name="f500" fmla="val 217"/>
              <a:gd name="f501" fmla="val 502"/>
              <a:gd name="f502" fmla="val 183"/>
              <a:gd name="f503" fmla="val 512"/>
              <a:gd name="f504" fmla="val 191"/>
              <a:gd name="f505" fmla="val 522"/>
              <a:gd name="f506" fmla="val 541"/>
              <a:gd name="f507" fmla="val 188"/>
              <a:gd name="f508" fmla="val 178"/>
              <a:gd name="f509" fmla="val 548"/>
              <a:gd name="f510" fmla="val 174"/>
              <a:gd name="f511" fmla="val 564"/>
              <a:gd name="f512" fmla="val 168"/>
              <a:gd name="f513" fmla="val 561"/>
              <a:gd name="f514" fmla="val 167"/>
              <a:gd name="f515" fmla="val 563"/>
              <a:gd name="f516" fmla="val 169"/>
              <a:gd name="f517" fmla="val 137"/>
              <a:gd name="f518" fmla="val 565"/>
              <a:gd name="f519" fmla="val 560"/>
              <a:gd name="f520" fmla="val 121"/>
              <a:gd name="f521" fmla="val 545"/>
              <a:gd name="f522" fmla="val 87"/>
              <a:gd name="f523" fmla="val 515"/>
              <a:gd name="f524" fmla="val 78"/>
              <a:gd name="f525" fmla="val 80"/>
              <a:gd name="f526" fmla="val 509"/>
              <a:gd name="f527" fmla="val 84"/>
              <a:gd name="f528" fmla="val 504"/>
              <a:gd name="f529" fmla="val 79"/>
              <a:gd name="f530" fmla="val 479"/>
              <a:gd name="f531" fmla="val 461"/>
              <a:gd name="f532" fmla="val 100"/>
              <a:gd name="f533" fmla="val 112"/>
              <a:gd name="f534" fmla="val 428"/>
              <a:gd name="f535" fmla="val 436"/>
              <a:gd name="f536" fmla="val 430"/>
              <a:gd name="f537" fmla="val 424"/>
              <a:gd name="f538" fmla="val 704"/>
              <a:gd name="f539" fmla="val 715"/>
              <a:gd name="f540" fmla="val 739"/>
              <a:gd name="f541" fmla="val 311"/>
              <a:gd name="f542" fmla="val 413"/>
              <a:gd name="f543" fmla="val 302"/>
              <a:gd name="f544" fmla="val 294"/>
              <a:gd name="f545" fmla="val 476"/>
              <a:gd name="f546" fmla="val 441"/>
              <a:gd name="f547" fmla="val 280"/>
              <a:gd name="f548" fmla="val 290"/>
              <a:gd name="f549" fmla="val 468"/>
              <a:gd name="f550" fmla="val 209"/>
              <a:gd name="f551" fmla="val 448"/>
              <a:gd name="f552" fmla="val 439"/>
              <a:gd name="f553" fmla="val 214"/>
              <a:gd name="f554" fmla="val 425"/>
              <a:gd name="f555" fmla="val 435"/>
              <a:gd name="f556" fmla="val 187"/>
              <a:gd name="f557" fmla="val 172"/>
              <a:gd name="f558" fmla="val 456"/>
              <a:gd name="f559" fmla="val 463"/>
              <a:gd name="f560" fmla="+- 0 0 -90"/>
              <a:gd name="f561" fmla="*/ f3 1 1182"/>
              <a:gd name="f562" fmla="*/ f4 1 913"/>
              <a:gd name="f563" fmla="val f5"/>
              <a:gd name="f564" fmla="val f6"/>
              <a:gd name="f565" fmla="val f7"/>
              <a:gd name="f566" fmla="*/ f560 f0 1"/>
              <a:gd name="f567" fmla="+- f565 0 f563"/>
              <a:gd name="f568" fmla="+- f564 0 f563"/>
              <a:gd name="f569" fmla="*/ f566 1 f2"/>
              <a:gd name="f570" fmla="*/ f568 1 1182"/>
              <a:gd name="f571" fmla="*/ f567 1 913"/>
              <a:gd name="f572" fmla="*/ 625 f568 1"/>
              <a:gd name="f573" fmla="*/ 733 f567 1"/>
              <a:gd name="f574" fmla="*/ 529 f568 1"/>
              <a:gd name="f575" fmla="*/ 681 f567 1"/>
              <a:gd name="f576" fmla="*/ 453 f568 1"/>
              <a:gd name="f577" fmla="*/ 638 f567 1"/>
              <a:gd name="f578" fmla="*/ 363 f568 1"/>
              <a:gd name="f579" fmla="*/ 533 f567 1"/>
              <a:gd name="f580" fmla="*/ 333 f568 1"/>
              <a:gd name="f581" fmla="*/ 423 f567 1"/>
              <a:gd name="f582" fmla="*/ 239 f568 1"/>
              <a:gd name="f583" fmla="*/ 607 f567 1"/>
              <a:gd name="f584" fmla="*/ 227 f568 1"/>
              <a:gd name="f585" fmla="*/ 371 f567 1"/>
              <a:gd name="f586" fmla="*/ 195 f568 1"/>
              <a:gd name="f587" fmla="*/ 279 f567 1"/>
              <a:gd name="f588" fmla="*/ 336 f568 1"/>
              <a:gd name="f589" fmla="*/ 296 f567 1"/>
              <a:gd name="f590" fmla="*/ 525 f568 1"/>
              <a:gd name="f591" fmla="*/ 246 f567 1"/>
              <a:gd name="f592" fmla="*/ 480 f568 1"/>
              <a:gd name="f593" fmla="*/ 110 f567 1"/>
              <a:gd name="f594" fmla="*/ 628 f568 1"/>
              <a:gd name="f595" fmla="*/ 82 f567 1"/>
              <a:gd name="f596" fmla="*/ 817 f568 1"/>
              <a:gd name="f597" fmla="*/ 147 f567 1"/>
              <a:gd name="f598" fmla="*/ 1012 f568 1"/>
              <a:gd name="f599" fmla="*/ 88 f567 1"/>
              <a:gd name="f600" fmla="*/ 1162 f568 1"/>
              <a:gd name="f601" fmla="*/ 164 f567 1"/>
              <a:gd name="f602" fmla="*/ 1084 f568 1"/>
              <a:gd name="f603" fmla="*/ 229 f567 1"/>
              <a:gd name="f604" fmla="*/ 973 f568 1"/>
              <a:gd name="f605" fmla="*/ 176 f567 1"/>
              <a:gd name="f606" fmla="*/ 902 f568 1"/>
              <a:gd name="f607" fmla="*/ 264 f567 1"/>
              <a:gd name="f608" fmla="*/ 703 f568 1"/>
              <a:gd name="f609" fmla="*/ 295 f567 1"/>
              <a:gd name="f610" fmla="*/ 611 f568 1"/>
              <a:gd name="f611" fmla="*/ 324 f567 1"/>
              <a:gd name="f612" fmla="*/ 457 f568 1"/>
              <a:gd name="f613" fmla="*/ 350 f567 1"/>
              <a:gd name="f614" fmla="*/ 592 f568 1"/>
              <a:gd name="f615" fmla="*/ 443 f567 1"/>
              <a:gd name="f616" fmla="*/ 826 f568 1"/>
              <a:gd name="f617" fmla="*/ 535 f567 1"/>
              <a:gd name="f618" fmla="*/ 838 f568 1"/>
              <a:gd name="f619" fmla="*/ 609 f567 1"/>
              <a:gd name="f620" fmla="*/ 896 f568 1"/>
              <a:gd name="f621" fmla="*/ 782 f567 1"/>
              <a:gd name="f622" fmla="*/ 599 f568 1"/>
              <a:gd name="f623" fmla="*/ 577 f568 1"/>
              <a:gd name="f624" fmla="*/ 633 f567 1"/>
              <a:gd name="f625" fmla="*/ 645 f568 1"/>
              <a:gd name="f626" fmla="*/ 624 f567 1"/>
              <a:gd name="f627" fmla="*/ 578 f568 1"/>
              <a:gd name="f628" fmla="*/ 634 f567 1"/>
              <a:gd name="f629" fmla="*/ 639 f568 1"/>
              <a:gd name="f630" fmla="*/ 670 f567 1"/>
              <a:gd name="f631" fmla="*/ 650 f568 1"/>
              <a:gd name="f632" fmla="*/ 784 f567 1"/>
              <a:gd name="f633" fmla="*/ 733 f568 1"/>
              <a:gd name="f634" fmla="*/ 668 f567 1"/>
              <a:gd name="f635" fmla="*/ 720 f568 1"/>
              <a:gd name="f636" fmla="*/ 699 f567 1"/>
              <a:gd name="f637" fmla="*/ 754 f568 1"/>
              <a:gd name="f638" fmla="*/ 706 f567 1"/>
              <a:gd name="f639" fmla="*/ 788 f568 1"/>
              <a:gd name="f640" fmla="*/ 740 f567 1"/>
              <a:gd name="f641" fmla="*/ 816 f568 1"/>
              <a:gd name="f642" fmla="*/ 755 f567 1"/>
              <a:gd name="f643" fmla="*/ 775 f568 1"/>
              <a:gd name="f644" fmla="*/ 836 f567 1"/>
              <a:gd name="f645" fmla="*/ 656 f568 1"/>
              <a:gd name="f646" fmla="*/ 770 f567 1"/>
              <a:gd name="f647" fmla="*/ 748 f567 1"/>
              <a:gd name="f648" fmla="*/ 149 f568 1"/>
              <a:gd name="f649" fmla="*/ 419 f567 1"/>
              <a:gd name="f650" fmla="*/ 72 f568 1"/>
              <a:gd name="f651" fmla="*/ 433 f567 1"/>
              <a:gd name="f652" fmla="*/ 234 f568 1"/>
              <a:gd name="f653" fmla="*/ 481 f567 1"/>
              <a:gd name="f654" fmla="*/ 183 f568 1"/>
              <a:gd name="f655" fmla="*/ 544 f567 1"/>
              <a:gd name="f656" fmla="*/ 171 f568 1"/>
              <a:gd name="f657" fmla="*/ 570 f567 1"/>
              <a:gd name="f658" fmla="*/ 121 f568 1"/>
              <a:gd name="f659" fmla="*/ 555 f567 1"/>
              <a:gd name="f660" fmla="*/ 84 f568 1"/>
              <a:gd name="f661" fmla="*/ 500 f567 1"/>
              <a:gd name="f662" fmla="*/ 717 f568 1"/>
              <a:gd name="f663" fmla="*/ 737 f567 1"/>
              <a:gd name="f664" fmla="*/ 644 f568 1"/>
              <a:gd name="f665" fmla="*/ 685 f567 1"/>
              <a:gd name="f666" fmla="*/ 377 f568 1"/>
              <a:gd name="f667" fmla="*/ 311 f567 1"/>
              <a:gd name="f668" fmla="*/ 172 f568 1"/>
              <a:gd name="f669" fmla="*/ 456 f567 1"/>
              <a:gd name="f670" fmla="+- f569 0 f1"/>
              <a:gd name="f671" fmla="*/ f572 1 1182"/>
              <a:gd name="f672" fmla="*/ f573 1 913"/>
              <a:gd name="f673" fmla="*/ f574 1 1182"/>
              <a:gd name="f674" fmla="*/ f575 1 913"/>
              <a:gd name="f675" fmla="*/ f576 1 1182"/>
              <a:gd name="f676" fmla="*/ f577 1 913"/>
              <a:gd name="f677" fmla="*/ f578 1 1182"/>
              <a:gd name="f678" fmla="*/ f579 1 913"/>
              <a:gd name="f679" fmla="*/ f580 1 1182"/>
              <a:gd name="f680" fmla="*/ f581 1 913"/>
              <a:gd name="f681" fmla="*/ f582 1 1182"/>
              <a:gd name="f682" fmla="*/ f583 1 913"/>
              <a:gd name="f683" fmla="*/ f584 1 1182"/>
              <a:gd name="f684" fmla="*/ f585 1 913"/>
              <a:gd name="f685" fmla="*/ f586 1 1182"/>
              <a:gd name="f686" fmla="*/ f587 1 913"/>
              <a:gd name="f687" fmla="*/ f588 1 1182"/>
              <a:gd name="f688" fmla="*/ f589 1 913"/>
              <a:gd name="f689" fmla="*/ f590 1 1182"/>
              <a:gd name="f690" fmla="*/ f591 1 913"/>
              <a:gd name="f691" fmla="*/ f592 1 1182"/>
              <a:gd name="f692" fmla="*/ f593 1 913"/>
              <a:gd name="f693" fmla="*/ f594 1 1182"/>
              <a:gd name="f694" fmla="*/ f595 1 913"/>
              <a:gd name="f695" fmla="*/ f596 1 1182"/>
              <a:gd name="f696" fmla="*/ f597 1 913"/>
              <a:gd name="f697" fmla="*/ f598 1 1182"/>
              <a:gd name="f698" fmla="*/ f599 1 913"/>
              <a:gd name="f699" fmla="*/ f600 1 1182"/>
              <a:gd name="f700" fmla="*/ f601 1 913"/>
              <a:gd name="f701" fmla="*/ f602 1 1182"/>
              <a:gd name="f702" fmla="*/ f603 1 913"/>
              <a:gd name="f703" fmla="*/ f604 1 1182"/>
              <a:gd name="f704" fmla="*/ f605 1 913"/>
              <a:gd name="f705" fmla="*/ f606 1 1182"/>
              <a:gd name="f706" fmla="*/ f607 1 913"/>
              <a:gd name="f707" fmla="*/ f608 1 1182"/>
              <a:gd name="f708" fmla="*/ f609 1 913"/>
              <a:gd name="f709" fmla="*/ f610 1 1182"/>
              <a:gd name="f710" fmla="*/ f611 1 913"/>
              <a:gd name="f711" fmla="*/ f612 1 1182"/>
              <a:gd name="f712" fmla="*/ f613 1 913"/>
              <a:gd name="f713" fmla="*/ f614 1 1182"/>
              <a:gd name="f714" fmla="*/ f615 1 913"/>
              <a:gd name="f715" fmla="*/ f616 1 1182"/>
              <a:gd name="f716" fmla="*/ f617 1 913"/>
              <a:gd name="f717" fmla="*/ f618 1 1182"/>
              <a:gd name="f718" fmla="*/ f619 1 913"/>
              <a:gd name="f719" fmla="*/ f620 1 1182"/>
              <a:gd name="f720" fmla="*/ f621 1 913"/>
              <a:gd name="f721" fmla="*/ f622 1 1182"/>
              <a:gd name="f722" fmla="*/ f623 1 1182"/>
              <a:gd name="f723" fmla="*/ f624 1 913"/>
              <a:gd name="f724" fmla="*/ f625 1 1182"/>
              <a:gd name="f725" fmla="*/ f626 1 913"/>
              <a:gd name="f726" fmla="*/ f627 1 1182"/>
              <a:gd name="f727" fmla="*/ f628 1 913"/>
              <a:gd name="f728" fmla="*/ f629 1 1182"/>
              <a:gd name="f729" fmla="*/ f630 1 913"/>
              <a:gd name="f730" fmla="*/ f631 1 1182"/>
              <a:gd name="f731" fmla="*/ f632 1 913"/>
              <a:gd name="f732" fmla="*/ f633 1 1182"/>
              <a:gd name="f733" fmla="*/ f634 1 913"/>
              <a:gd name="f734" fmla="*/ f635 1 1182"/>
              <a:gd name="f735" fmla="*/ f636 1 913"/>
              <a:gd name="f736" fmla="*/ f637 1 1182"/>
              <a:gd name="f737" fmla="*/ f638 1 913"/>
              <a:gd name="f738" fmla="*/ f639 1 1182"/>
              <a:gd name="f739" fmla="*/ f640 1 913"/>
              <a:gd name="f740" fmla="*/ f641 1 1182"/>
              <a:gd name="f741" fmla="*/ f642 1 913"/>
              <a:gd name="f742" fmla="*/ f643 1 1182"/>
              <a:gd name="f743" fmla="*/ f644 1 913"/>
              <a:gd name="f744" fmla="*/ f645 1 1182"/>
              <a:gd name="f745" fmla="*/ f646 1 913"/>
              <a:gd name="f746" fmla="*/ f647 1 913"/>
              <a:gd name="f747" fmla="*/ f648 1 1182"/>
              <a:gd name="f748" fmla="*/ f649 1 913"/>
              <a:gd name="f749" fmla="*/ f650 1 1182"/>
              <a:gd name="f750" fmla="*/ f651 1 913"/>
              <a:gd name="f751" fmla="*/ f652 1 1182"/>
              <a:gd name="f752" fmla="*/ f653 1 913"/>
              <a:gd name="f753" fmla="*/ f654 1 1182"/>
              <a:gd name="f754" fmla="*/ f655 1 913"/>
              <a:gd name="f755" fmla="*/ f656 1 1182"/>
              <a:gd name="f756" fmla="*/ f657 1 913"/>
              <a:gd name="f757" fmla="*/ f658 1 1182"/>
              <a:gd name="f758" fmla="*/ f659 1 913"/>
              <a:gd name="f759" fmla="*/ f660 1 1182"/>
              <a:gd name="f760" fmla="*/ f661 1 913"/>
              <a:gd name="f761" fmla="*/ f662 1 1182"/>
              <a:gd name="f762" fmla="*/ f663 1 913"/>
              <a:gd name="f763" fmla="*/ f664 1 1182"/>
              <a:gd name="f764" fmla="*/ f665 1 913"/>
              <a:gd name="f765" fmla="*/ f666 1 1182"/>
              <a:gd name="f766" fmla="*/ f667 1 913"/>
              <a:gd name="f767" fmla="*/ f668 1 1182"/>
              <a:gd name="f768" fmla="*/ f669 1 913"/>
              <a:gd name="f769" fmla="*/ 0 1 f570"/>
              <a:gd name="f770" fmla="*/ f564 1 f570"/>
              <a:gd name="f771" fmla="*/ 0 1 f571"/>
              <a:gd name="f772" fmla="*/ f565 1 f571"/>
              <a:gd name="f773" fmla="*/ f671 1 f570"/>
              <a:gd name="f774" fmla="*/ f672 1 f571"/>
              <a:gd name="f775" fmla="*/ f673 1 f570"/>
              <a:gd name="f776" fmla="*/ f674 1 f571"/>
              <a:gd name="f777" fmla="*/ f675 1 f570"/>
              <a:gd name="f778" fmla="*/ f676 1 f571"/>
              <a:gd name="f779" fmla="*/ f677 1 f570"/>
              <a:gd name="f780" fmla="*/ f678 1 f571"/>
              <a:gd name="f781" fmla="*/ f679 1 f570"/>
              <a:gd name="f782" fmla="*/ f680 1 f571"/>
              <a:gd name="f783" fmla="*/ f681 1 f570"/>
              <a:gd name="f784" fmla="*/ f682 1 f571"/>
              <a:gd name="f785" fmla="*/ f683 1 f570"/>
              <a:gd name="f786" fmla="*/ f684 1 f571"/>
              <a:gd name="f787" fmla="*/ f685 1 f570"/>
              <a:gd name="f788" fmla="*/ f686 1 f571"/>
              <a:gd name="f789" fmla="*/ f687 1 f570"/>
              <a:gd name="f790" fmla="*/ f688 1 f571"/>
              <a:gd name="f791" fmla="*/ f689 1 f570"/>
              <a:gd name="f792" fmla="*/ f690 1 f571"/>
              <a:gd name="f793" fmla="*/ f691 1 f570"/>
              <a:gd name="f794" fmla="*/ f692 1 f571"/>
              <a:gd name="f795" fmla="*/ f693 1 f570"/>
              <a:gd name="f796" fmla="*/ f694 1 f571"/>
              <a:gd name="f797" fmla="*/ f695 1 f570"/>
              <a:gd name="f798" fmla="*/ f696 1 f571"/>
              <a:gd name="f799" fmla="*/ f697 1 f570"/>
              <a:gd name="f800" fmla="*/ f698 1 f571"/>
              <a:gd name="f801" fmla="*/ f699 1 f570"/>
              <a:gd name="f802" fmla="*/ f700 1 f571"/>
              <a:gd name="f803" fmla="*/ f701 1 f570"/>
              <a:gd name="f804" fmla="*/ f702 1 f571"/>
              <a:gd name="f805" fmla="*/ f703 1 f570"/>
              <a:gd name="f806" fmla="*/ f704 1 f571"/>
              <a:gd name="f807" fmla="*/ f705 1 f570"/>
              <a:gd name="f808" fmla="*/ f706 1 f571"/>
              <a:gd name="f809" fmla="*/ f707 1 f570"/>
              <a:gd name="f810" fmla="*/ f708 1 f571"/>
              <a:gd name="f811" fmla="*/ f709 1 f570"/>
              <a:gd name="f812" fmla="*/ f710 1 f571"/>
              <a:gd name="f813" fmla="*/ f711 1 f570"/>
              <a:gd name="f814" fmla="*/ f712 1 f571"/>
              <a:gd name="f815" fmla="*/ f713 1 f570"/>
              <a:gd name="f816" fmla="*/ f714 1 f571"/>
              <a:gd name="f817" fmla="*/ f715 1 f570"/>
              <a:gd name="f818" fmla="*/ f716 1 f571"/>
              <a:gd name="f819" fmla="*/ f717 1 f570"/>
              <a:gd name="f820" fmla="*/ f718 1 f571"/>
              <a:gd name="f821" fmla="*/ f719 1 f570"/>
              <a:gd name="f822" fmla="*/ f720 1 f571"/>
              <a:gd name="f823" fmla="*/ f721 1 f570"/>
              <a:gd name="f824" fmla="*/ f722 1 f570"/>
              <a:gd name="f825" fmla="*/ f723 1 f571"/>
              <a:gd name="f826" fmla="*/ f724 1 f570"/>
              <a:gd name="f827" fmla="*/ f725 1 f571"/>
              <a:gd name="f828" fmla="*/ f726 1 f570"/>
              <a:gd name="f829" fmla="*/ f727 1 f571"/>
              <a:gd name="f830" fmla="*/ f728 1 f570"/>
              <a:gd name="f831" fmla="*/ f729 1 f571"/>
              <a:gd name="f832" fmla="*/ f730 1 f570"/>
              <a:gd name="f833" fmla="*/ f731 1 f571"/>
              <a:gd name="f834" fmla="*/ f732 1 f570"/>
              <a:gd name="f835" fmla="*/ f733 1 f571"/>
              <a:gd name="f836" fmla="*/ f734 1 f570"/>
              <a:gd name="f837" fmla="*/ f735 1 f571"/>
              <a:gd name="f838" fmla="*/ f736 1 f570"/>
              <a:gd name="f839" fmla="*/ f737 1 f571"/>
              <a:gd name="f840" fmla="*/ f738 1 f570"/>
              <a:gd name="f841" fmla="*/ f739 1 f571"/>
              <a:gd name="f842" fmla="*/ f740 1 f570"/>
              <a:gd name="f843" fmla="*/ f741 1 f571"/>
              <a:gd name="f844" fmla="*/ f742 1 f570"/>
              <a:gd name="f845" fmla="*/ f743 1 f571"/>
              <a:gd name="f846" fmla="*/ f744 1 f570"/>
              <a:gd name="f847" fmla="*/ f745 1 f571"/>
              <a:gd name="f848" fmla="*/ f746 1 f571"/>
              <a:gd name="f849" fmla="*/ f747 1 f570"/>
              <a:gd name="f850" fmla="*/ f748 1 f571"/>
              <a:gd name="f851" fmla="*/ f749 1 f570"/>
              <a:gd name="f852" fmla="*/ f750 1 f571"/>
              <a:gd name="f853" fmla="*/ f751 1 f570"/>
              <a:gd name="f854" fmla="*/ f752 1 f571"/>
              <a:gd name="f855" fmla="*/ f753 1 f570"/>
              <a:gd name="f856" fmla="*/ f754 1 f571"/>
              <a:gd name="f857" fmla="*/ f755 1 f570"/>
              <a:gd name="f858" fmla="*/ f756 1 f571"/>
              <a:gd name="f859" fmla="*/ f757 1 f570"/>
              <a:gd name="f860" fmla="*/ f758 1 f571"/>
              <a:gd name="f861" fmla="*/ f759 1 f570"/>
              <a:gd name="f862" fmla="*/ f760 1 f571"/>
              <a:gd name="f863" fmla="*/ f761 1 f570"/>
              <a:gd name="f864" fmla="*/ f762 1 f571"/>
              <a:gd name="f865" fmla="*/ f763 1 f570"/>
              <a:gd name="f866" fmla="*/ f764 1 f571"/>
              <a:gd name="f867" fmla="*/ f765 1 f570"/>
              <a:gd name="f868" fmla="*/ f766 1 f571"/>
              <a:gd name="f869" fmla="*/ f767 1 f570"/>
              <a:gd name="f870" fmla="*/ f768 1 f571"/>
              <a:gd name="f871" fmla="*/ f769 f561 1"/>
              <a:gd name="f872" fmla="*/ f770 f561 1"/>
              <a:gd name="f873" fmla="*/ f772 f562 1"/>
              <a:gd name="f874" fmla="*/ f771 f562 1"/>
              <a:gd name="f875" fmla="*/ f773 f561 1"/>
              <a:gd name="f876" fmla="*/ f774 f562 1"/>
              <a:gd name="f877" fmla="*/ f775 f561 1"/>
              <a:gd name="f878" fmla="*/ f776 f562 1"/>
              <a:gd name="f879" fmla="*/ f777 f561 1"/>
              <a:gd name="f880" fmla="*/ f778 f562 1"/>
              <a:gd name="f881" fmla="*/ f779 f561 1"/>
              <a:gd name="f882" fmla="*/ f780 f562 1"/>
              <a:gd name="f883" fmla="*/ f781 f561 1"/>
              <a:gd name="f884" fmla="*/ f782 f562 1"/>
              <a:gd name="f885" fmla="*/ f783 f561 1"/>
              <a:gd name="f886" fmla="*/ f784 f562 1"/>
              <a:gd name="f887" fmla="*/ f785 f561 1"/>
              <a:gd name="f888" fmla="*/ f786 f562 1"/>
              <a:gd name="f889" fmla="*/ f787 f561 1"/>
              <a:gd name="f890" fmla="*/ f788 f562 1"/>
              <a:gd name="f891" fmla="*/ f789 f561 1"/>
              <a:gd name="f892" fmla="*/ f790 f562 1"/>
              <a:gd name="f893" fmla="*/ f791 f561 1"/>
              <a:gd name="f894" fmla="*/ f792 f562 1"/>
              <a:gd name="f895" fmla="*/ f793 f561 1"/>
              <a:gd name="f896" fmla="*/ f794 f562 1"/>
              <a:gd name="f897" fmla="*/ f795 f561 1"/>
              <a:gd name="f898" fmla="*/ f796 f562 1"/>
              <a:gd name="f899" fmla="*/ f797 f561 1"/>
              <a:gd name="f900" fmla="*/ f798 f562 1"/>
              <a:gd name="f901" fmla="*/ f799 f561 1"/>
              <a:gd name="f902" fmla="*/ f800 f562 1"/>
              <a:gd name="f903" fmla="*/ f801 f561 1"/>
              <a:gd name="f904" fmla="*/ f802 f562 1"/>
              <a:gd name="f905" fmla="*/ f803 f561 1"/>
              <a:gd name="f906" fmla="*/ f804 f562 1"/>
              <a:gd name="f907" fmla="*/ f805 f561 1"/>
              <a:gd name="f908" fmla="*/ f806 f562 1"/>
              <a:gd name="f909" fmla="*/ f807 f561 1"/>
              <a:gd name="f910" fmla="*/ f808 f562 1"/>
              <a:gd name="f911" fmla="*/ f809 f561 1"/>
              <a:gd name="f912" fmla="*/ f810 f562 1"/>
              <a:gd name="f913" fmla="*/ f811 f561 1"/>
              <a:gd name="f914" fmla="*/ f812 f562 1"/>
              <a:gd name="f915" fmla="*/ f813 f561 1"/>
              <a:gd name="f916" fmla="*/ f814 f562 1"/>
              <a:gd name="f917" fmla="*/ f815 f561 1"/>
              <a:gd name="f918" fmla="*/ f816 f562 1"/>
              <a:gd name="f919" fmla="*/ f817 f561 1"/>
              <a:gd name="f920" fmla="*/ f818 f562 1"/>
              <a:gd name="f921" fmla="*/ f819 f561 1"/>
              <a:gd name="f922" fmla="*/ f820 f562 1"/>
              <a:gd name="f923" fmla="*/ f821 f561 1"/>
              <a:gd name="f924" fmla="*/ f822 f562 1"/>
              <a:gd name="f925" fmla="*/ f823 f561 1"/>
              <a:gd name="f926" fmla="*/ f824 f561 1"/>
              <a:gd name="f927" fmla="*/ f825 f562 1"/>
              <a:gd name="f928" fmla="*/ f826 f561 1"/>
              <a:gd name="f929" fmla="*/ f827 f562 1"/>
              <a:gd name="f930" fmla="*/ f828 f561 1"/>
              <a:gd name="f931" fmla="*/ f829 f562 1"/>
              <a:gd name="f932" fmla="*/ f830 f561 1"/>
              <a:gd name="f933" fmla="*/ f831 f562 1"/>
              <a:gd name="f934" fmla="*/ f832 f561 1"/>
              <a:gd name="f935" fmla="*/ f833 f562 1"/>
              <a:gd name="f936" fmla="*/ f834 f561 1"/>
              <a:gd name="f937" fmla="*/ f835 f562 1"/>
              <a:gd name="f938" fmla="*/ f836 f561 1"/>
              <a:gd name="f939" fmla="*/ f837 f562 1"/>
              <a:gd name="f940" fmla="*/ f838 f561 1"/>
              <a:gd name="f941" fmla="*/ f839 f562 1"/>
              <a:gd name="f942" fmla="*/ f840 f561 1"/>
              <a:gd name="f943" fmla="*/ f841 f562 1"/>
              <a:gd name="f944" fmla="*/ f842 f561 1"/>
              <a:gd name="f945" fmla="*/ f843 f562 1"/>
              <a:gd name="f946" fmla="*/ f844 f561 1"/>
              <a:gd name="f947" fmla="*/ f845 f562 1"/>
              <a:gd name="f948" fmla="*/ f846 f561 1"/>
              <a:gd name="f949" fmla="*/ f847 f562 1"/>
              <a:gd name="f950" fmla="*/ f848 f562 1"/>
              <a:gd name="f951" fmla="*/ f849 f561 1"/>
              <a:gd name="f952" fmla="*/ f850 f562 1"/>
              <a:gd name="f953" fmla="*/ f851 f561 1"/>
              <a:gd name="f954" fmla="*/ f852 f562 1"/>
              <a:gd name="f955" fmla="*/ f853 f561 1"/>
              <a:gd name="f956" fmla="*/ f854 f562 1"/>
              <a:gd name="f957" fmla="*/ f855 f561 1"/>
              <a:gd name="f958" fmla="*/ f856 f562 1"/>
              <a:gd name="f959" fmla="*/ f857 f561 1"/>
              <a:gd name="f960" fmla="*/ f858 f562 1"/>
              <a:gd name="f961" fmla="*/ f859 f561 1"/>
              <a:gd name="f962" fmla="*/ f860 f562 1"/>
              <a:gd name="f963" fmla="*/ f861 f561 1"/>
              <a:gd name="f964" fmla="*/ f862 f562 1"/>
              <a:gd name="f965" fmla="*/ f863 f561 1"/>
              <a:gd name="f966" fmla="*/ f864 f562 1"/>
              <a:gd name="f967" fmla="*/ f865 f561 1"/>
              <a:gd name="f968" fmla="*/ f866 f562 1"/>
              <a:gd name="f969" fmla="*/ f867 f561 1"/>
              <a:gd name="f970" fmla="*/ f868 f562 1"/>
              <a:gd name="f971" fmla="*/ f869 f561 1"/>
              <a:gd name="f972" fmla="*/ f870 f5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0">
                <a:pos x="f875" y="f876"/>
              </a:cxn>
              <a:cxn ang="f670">
                <a:pos x="f877" y="f878"/>
              </a:cxn>
              <a:cxn ang="f670">
                <a:pos x="f879" y="f880"/>
              </a:cxn>
              <a:cxn ang="f670">
                <a:pos x="f881" y="f882"/>
              </a:cxn>
              <a:cxn ang="f670">
                <a:pos x="f883" y="f884"/>
              </a:cxn>
              <a:cxn ang="f670">
                <a:pos x="f885" y="f886"/>
              </a:cxn>
              <a:cxn ang="f670">
                <a:pos x="f887" y="f888"/>
              </a:cxn>
              <a:cxn ang="f670">
                <a:pos x="f889" y="f890"/>
              </a:cxn>
              <a:cxn ang="f670">
                <a:pos x="f891" y="f892"/>
              </a:cxn>
              <a:cxn ang="f670">
                <a:pos x="f893" y="f894"/>
              </a:cxn>
              <a:cxn ang="f670">
                <a:pos x="f895" y="f896"/>
              </a:cxn>
              <a:cxn ang="f670">
                <a:pos x="f897" y="f898"/>
              </a:cxn>
              <a:cxn ang="f670">
                <a:pos x="f899" y="f900"/>
              </a:cxn>
              <a:cxn ang="f670">
                <a:pos x="f901" y="f902"/>
              </a:cxn>
              <a:cxn ang="f670">
                <a:pos x="f903" y="f904"/>
              </a:cxn>
              <a:cxn ang="f670">
                <a:pos x="f905" y="f906"/>
              </a:cxn>
              <a:cxn ang="f670">
                <a:pos x="f907" y="f908"/>
              </a:cxn>
              <a:cxn ang="f670">
                <a:pos x="f909" y="f910"/>
              </a:cxn>
              <a:cxn ang="f670">
                <a:pos x="f911" y="f912"/>
              </a:cxn>
              <a:cxn ang="f670">
                <a:pos x="f913" y="f914"/>
              </a:cxn>
              <a:cxn ang="f670">
                <a:pos x="f915" y="f916"/>
              </a:cxn>
              <a:cxn ang="f670">
                <a:pos x="f917" y="f918"/>
              </a:cxn>
              <a:cxn ang="f670">
                <a:pos x="f919" y="f920"/>
              </a:cxn>
              <a:cxn ang="f670">
                <a:pos x="f921" y="f922"/>
              </a:cxn>
              <a:cxn ang="f670">
                <a:pos x="f923" y="f924"/>
              </a:cxn>
              <a:cxn ang="f670">
                <a:pos x="f925" y="f876"/>
              </a:cxn>
              <a:cxn ang="f670">
                <a:pos x="f926" y="f927"/>
              </a:cxn>
              <a:cxn ang="f670">
                <a:pos x="f928" y="f929"/>
              </a:cxn>
              <a:cxn ang="f670">
                <a:pos x="f930" y="f931"/>
              </a:cxn>
              <a:cxn ang="f670">
                <a:pos x="f932" y="f933"/>
              </a:cxn>
              <a:cxn ang="f670">
                <a:pos x="f934" y="f935"/>
              </a:cxn>
              <a:cxn ang="f670">
                <a:pos x="f936" y="f937"/>
              </a:cxn>
              <a:cxn ang="f670">
                <a:pos x="f938" y="f939"/>
              </a:cxn>
              <a:cxn ang="f670">
                <a:pos x="f940" y="f941"/>
              </a:cxn>
              <a:cxn ang="f670">
                <a:pos x="f942" y="f943"/>
              </a:cxn>
              <a:cxn ang="f670">
                <a:pos x="f944" y="f945"/>
              </a:cxn>
              <a:cxn ang="f670">
                <a:pos x="f946" y="f947"/>
              </a:cxn>
              <a:cxn ang="f670">
                <a:pos x="f948" y="f949"/>
              </a:cxn>
              <a:cxn ang="f670">
                <a:pos x="f928" y="f950"/>
              </a:cxn>
              <a:cxn ang="f670">
                <a:pos x="f951" y="f952"/>
              </a:cxn>
              <a:cxn ang="f670">
                <a:pos x="f953" y="f954"/>
              </a:cxn>
              <a:cxn ang="f670">
                <a:pos x="f955" y="f956"/>
              </a:cxn>
              <a:cxn ang="f670">
                <a:pos x="f957" y="f958"/>
              </a:cxn>
              <a:cxn ang="f670">
                <a:pos x="f959" y="f960"/>
              </a:cxn>
              <a:cxn ang="f670">
                <a:pos x="f961" y="f962"/>
              </a:cxn>
              <a:cxn ang="f670">
                <a:pos x="f963" y="f964"/>
              </a:cxn>
              <a:cxn ang="f670">
                <a:pos x="f951" y="f952"/>
              </a:cxn>
              <a:cxn ang="f670">
                <a:pos x="f965" y="f966"/>
              </a:cxn>
              <a:cxn ang="f670">
                <a:pos x="f967" y="f968"/>
              </a:cxn>
              <a:cxn ang="f670">
                <a:pos x="f969" y="f970"/>
              </a:cxn>
              <a:cxn ang="f670">
                <a:pos x="f971" y="f972"/>
              </a:cxn>
            </a:cxnLst>
            <a:rect l="f871" t="f874" r="f872" b="f873"/>
            <a:pathLst>
              <a:path w="1182" h="91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4" y="f22"/>
                  <a:pt x="f23" y="f24"/>
                  <a:pt x="f25" y="f13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58" y="f60"/>
                </a:cubicBezTo>
                <a:cubicBezTo>
                  <a:pt x="f61" y="f32"/>
                  <a:pt x="f62" y="f63"/>
                  <a:pt x="f64" y="f65"/>
                </a:cubicBezTo>
                <a:cubicBezTo>
                  <a:pt x="f66" y="f67"/>
                  <a:pt x="f68" y="f69"/>
                  <a:pt x="f70" y="f71"/>
                </a:cubicBezTo>
                <a:cubicBezTo>
                  <a:pt x="f72" y="f73"/>
                  <a:pt x="f74" y="f71"/>
                  <a:pt x="f75" y="f76"/>
                </a:cubicBezTo>
                <a:cubicBezTo>
                  <a:pt x="f77" y="f78"/>
                  <a:pt x="f79" y="f80"/>
                  <a:pt x="f79" y="f81"/>
                </a:cubicBezTo>
                <a:cubicBezTo>
                  <a:pt x="f77" y="f82"/>
                  <a:pt x="f83" y="f54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32"/>
                  <a:pt x="f5" y="f111"/>
                  <a:pt x="f112" y="f113"/>
                </a:cubicBezTo>
                <a:cubicBezTo>
                  <a:pt x="f114" y="f115"/>
                  <a:pt x="f116" y="f117"/>
                  <a:pt x="f118" y="f119"/>
                </a:cubicBezTo>
                <a:cubicBezTo>
                  <a:pt x="f120" y="f113"/>
                  <a:pt x="f102" y="f121"/>
                  <a:pt x="f122" y="f123"/>
                </a:cubicBezTo>
                <a:cubicBezTo>
                  <a:pt x="f124" y="f125"/>
                  <a:pt x="f126" y="f127"/>
                  <a:pt x="f128" y="f129"/>
                </a:cubicBezTo>
                <a:cubicBezTo>
                  <a:pt x="f130" y="f128"/>
                  <a:pt x="f131" y="f130"/>
                  <a:pt x="f132" y="f133"/>
                </a:cubicBezTo>
                <a:cubicBezTo>
                  <a:pt x="f132" y="f134"/>
                  <a:pt x="f132" y="f94"/>
                  <a:pt x="f132" y="f135"/>
                </a:cubicBezTo>
                <a:cubicBezTo>
                  <a:pt x="f136" y="f137"/>
                  <a:pt x="f138" y="f92"/>
                  <a:pt x="f139" y="f92"/>
                </a:cubicBezTo>
                <a:cubicBezTo>
                  <a:pt x="f140" y="f141"/>
                  <a:pt x="f142" y="f143"/>
                  <a:pt x="f144" y="f145"/>
                </a:cubicBezTo>
                <a:cubicBezTo>
                  <a:pt x="f146" y="f147"/>
                  <a:pt x="f129" y="f86"/>
                  <a:pt x="f148" y="f149"/>
                </a:cubicBezTo>
                <a:cubicBezTo>
                  <a:pt x="f150" y="f94"/>
                  <a:pt x="f151" y="f90"/>
                  <a:pt x="f50" y="f137"/>
                </a:cubicBezTo>
                <a:cubicBezTo>
                  <a:pt x="f152" y="f94"/>
                  <a:pt x="f153" y="f154"/>
                  <a:pt x="f155" y="f156"/>
                </a:cubicBezTo>
                <a:cubicBezTo>
                  <a:pt x="f73" y="f157"/>
                  <a:pt x="f158" y="f159"/>
                  <a:pt x="f160" y="f161"/>
                </a:cubicBezTo>
                <a:cubicBezTo>
                  <a:pt x="f162" y="f163"/>
                  <a:pt x="f155" y="f164"/>
                  <a:pt x="f165" y="f166"/>
                </a:cubicBezTo>
                <a:cubicBezTo>
                  <a:pt x="f38" y="f167"/>
                  <a:pt x="f168" y="f114"/>
                  <a:pt x="f169" y="f170"/>
                </a:cubicBezTo>
                <a:cubicBezTo>
                  <a:pt x="f171" y="f172"/>
                  <a:pt x="f173" y="f174"/>
                  <a:pt x="f175" y="f176"/>
                </a:cubicBezTo>
                <a:cubicBezTo>
                  <a:pt x="f177" y="f5"/>
                  <a:pt x="f28" y="f178"/>
                  <a:pt x="f179" y="f180"/>
                </a:cubicBezTo>
                <a:cubicBezTo>
                  <a:pt x="f181" y="f182"/>
                  <a:pt x="f23" y="f183"/>
                  <a:pt x="f184" y="f185"/>
                </a:cubicBezTo>
                <a:cubicBezTo>
                  <a:pt x="f186" y="f187"/>
                  <a:pt x="f29" y="f188"/>
                  <a:pt x="f189" y="f190"/>
                </a:cubicBezTo>
                <a:cubicBezTo>
                  <a:pt x="f191" y="f192"/>
                  <a:pt x="f193" y="f194"/>
                  <a:pt x="f195" y="f196"/>
                </a:cubicBezTo>
                <a:cubicBezTo>
                  <a:pt x="f197" y="f198"/>
                  <a:pt x="f199" y="f200"/>
                  <a:pt x="f201" y="f202"/>
                </a:cubicBezTo>
                <a:cubicBezTo>
                  <a:pt x="f203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13" y="f214"/>
                </a:cubicBezTo>
                <a:cubicBezTo>
                  <a:pt x="f215" y="f216"/>
                  <a:pt x="f217" y="f214"/>
                  <a:pt x="f218" y="f219"/>
                </a:cubicBezTo>
                <a:cubicBezTo>
                  <a:pt x="f220" y="f170"/>
                  <a:pt x="f221" y="f106"/>
                  <a:pt x="f222" y="f204"/>
                </a:cubicBezTo>
                <a:cubicBezTo>
                  <a:pt x="f223" y="f224"/>
                  <a:pt x="f225" y="f226"/>
                  <a:pt x="f227" y="f228"/>
                </a:cubicBezTo>
                <a:cubicBezTo>
                  <a:pt x="f229" y="f163"/>
                  <a:pt x="f230" y="f231"/>
                  <a:pt x="f232" y="f228"/>
                </a:cubicBezTo>
                <a:cubicBezTo>
                  <a:pt x="f233" y="f163"/>
                  <a:pt x="f234" y="f235"/>
                  <a:pt x="f236" y="f237"/>
                </a:cubicBezTo>
                <a:cubicBezTo>
                  <a:pt x="f6" y="f238"/>
                  <a:pt x="f239" y="f132"/>
                  <a:pt x="f240" y="f241"/>
                </a:cubicBezTo>
                <a:cubicBezTo>
                  <a:pt x="f242" y="f243"/>
                  <a:pt x="f244" y="f245"/>
                  <a:pt x="f246" y="f247"/>
                </a:cubicBezTo>
                <a:cubicBezTo>
                  <a:pt x="f248" y="f118"/>
                  <a:pt x="f249" y="f157"/>
                  <a:pt x="f250" y="f251"/>
                </a:cubicBezTo>
                <a:cubicBezTo>
                  <a:pt x="f252" y="f253"/>
                  <a:pt x="f254" y="f237"/>
                  <a:pt x="f255" y="f256"/>
                </a:cubicBezTo>
                <a:cubicBezTo>
                  <a:pt x="f257" y="f258"/>
                  <a:pt x="f259" y="f260"/>
                  <a:pt x="f261" y="f116"/>
                </a:cubicBezTo>
                <a:cubicBezTo>
                  <a:pt x="f215" y="f2"/>
                  <a:pt x="f262" y="f263"/>
                  <a:pt x="f264" y="f265"/>
                </a:cubicBezTo>
                <a:cubicBezTo>
                  <a:pt x="f266" y="f120"/>
                  <a:pt x="f267" y="f268"/>
                  <a:pt x="f269" y="f156"/>
                </a:cubicBezTo>
                <a:cubicBezTo>
                  <a:pt x="f211" y="f140"/>
                  <a:pt x="f270" y="f140"/>
                  <a:pt x="f271" y="f90"/>
                </a:cubicBezTo>
                <a:cubicBezTo>
                  <a:pt x="f272" y="f124"/>
                  <a:pt x="f273" y="f88"/>
                  <a:pt x="f274" y="f142"/>
                </a:cubicBezTo>
                <a:cubicBezTo>
                  <a:pt x="f275" y="f276"/>
                  <a:pt x="f201" y="f75"/>
                  <a:pt x="f277" y="f278"/>
                </a:cubicBezTo>
                <a:cubicBezTo>
                  <a:pt x="f279" y="f128"/>
                  <a:pt x="f280" y="f281"/>
                  <a:pt x="f282" y="f283"/>
                </a:cubicBezTo>
                <a:cubicBezTo>
                  <a:pt x="f284" y="f285"/>
                  <a:pt x="f286" y="f126"/>
                  <a:pt x="f287" y="f288"/>
                </a:cubicBezTo>
                <a:cubicBezTo>
                  <a:pt x="f45" y="f135"/>
                  <a:pt x="f51" y="f133"/>
                  <a:pt x="f20" y="f289"/>
                </a:cubicBezTo>
                <a:cubicBezTo>
                  <a:pt x="f290" y="f291"/>
                  <a:pt x="f109" y="f292"/>
                  <a:pt x="f293" y="f115"/>
                </a:cubicBezTo>
                <a:cubicBezTo>
                  <a:pt x="f294" y="f295"/>
                  <a:pt x="f296" y="f297"/>
                  <a:pt x="f60" y="f298"/>
                </a:cubicBezTo>
                <a:cubicBezTo>
                  <a:pt x="f299" y="f278"/>
                  <a:pt x="f300" y="f301"/>
                  <a:pt x="f73" y="f77"/>
                </a:cubicBezTo>
                <a:cubicBezTo>
                  <a:pt x="f38" y="f144"/>
                  <a:pt x="f82" y="f302"/>
                  <a:pt x="f303" y="f304"/>
                </a:cubicBezTo>
                <a:cubicBezTo>
                  <a:pt x="f305" y="f306"/>
                  <a:pt x="f168" y="f307"/>
                  <a:pt x="f308" y="f123"/>
                </a:cubicBezTo>
                <a:cubicBezTo>
                  <a:pt x="f309" y="f310"/>
                  <a:pt x="f311" y="f312"/>
                  <a:pt x="f34" y="f313"/>
                </a:cubicBezTo>
                <a:cubicBezTo>
                  <a:pt x="f314" y="f85"/>
                  <a:pt x="f315" y="f316"/>
                  <a:pt x="f317" y="f318"/>
                </a:cubicBezTo>
                <a:cubicBezTo>
                  <a:pt x="f319" y="f320"/>
                  <a:pt x="f321" y="f46"/>
                  <a:pt x="f322" y="f323"/>
                </a:cubicBezTo>
                <a:cubicBezTo>
                  <a:pt x="f324" y="f173"/>
                  <a:pt x="f325" y="f326"/>
                  <a:pt x="f199" y="f78"/>
                </a:cubicBezTo>
                <a:cubicBezTo>
                  <a:pt x="f327" y="f155"/>
                  <a:pt x="f328" y="f329"/>
                  <a:pt x="f330" y="f331"/>
                </a:cubicBezTo>
                <a:cubicBezTo>
                  <a:pt x="f203" y="f332"/>
                  <a:pt x="f213" y="f333"/>
                  <a:pt x="f334" y="f181"/>
                </a:cubicBezTo>
                <a:cubicBezTo>
                  <a:pt x="f335" y="f53"/>
                  <a:pt x="f336" y="f337"/>
                  <a:pt x="f338" y="f339"/>
                </a:cubicBezTo>
                <a:cubicBezTo>
                  <a:pt x="f340" y="f294"/>
                  <a:pt x="f341" y="f12"/>
                  <a:pt x="f342" y="f343"/>
                </a:cubicBezTo>
                <a:cubicBezTo>
                  <a:pt x="f344" y="f23"/>
                  <a:pt x="f345" y="f346"/>
                  <a:pt x="f347" y="f319"/>
                </a:cubicBezTo>
                <a:cubicBezTo>
                  <a:pt x="f348" y="f349"/>
                  <a:pt x="f350" y="f351"/>
                  <a:pt x="f352" y="f49"/>
                </a:cubicBezTo>
                <a:cubicBezTo>
                  <a:pt x="f353" y="f31"/>
                  <a:pt x="f354" y="f280"/>
                  <a:pt x="f355" y="f356"/>
                </a:cubicBezTo>
                <a:cubicBezTo>
                  <a:pt x="f357" y="f358"/>
                  <a:pt x="f359" y="f272"/>
                  <a:pt x="f360" y="f361"/>
                </a:cubicBezTo>
                <a:cubicBezTo>
                  <a:pt x="f362" y="f7"/>
                  <a:pt x="f363" y="f364"/>
                  <a:pt x="f293" y="f365"/>
                </a:cubicBezTo>
                <a:cubicBezTo>
                  <a:pt x="f366" y="f367"/>
                  <a:pt x="f103" y="f322"/>
                  <a:pt x="f179" y="f21"/>
                </a:cubicBezTo>
                <a:cubicBezTo>
                  <a:pt x="f317" y="f368"/>
                  <a:pt x="f30" y="f369"/>
                  <a:pt x="f370" y="f371"/>
                </a:cubicBezTo>
                <a:cubicBezTo>
                  <a:pt x="f299" y="f372"/>
                  <a:pt x="f314" y="f373"/>
                  <a:pt x="f8" y="f9"/>
                </a:cubicBezTo>
                <a:close/>
                <a:moveTo>
                  <a:pt x="f374" y="f57"/>
                </a:moveTo>
                <a:cubicBezTo>
                  <a:pt x="f375" y="f53"/>
                  <a:pt x="f343" y="f51"/>
                  <a:pt x="f18" y="f376"/>
                </a:cubicBezTo>
                <a:cubicBezTo>
                  <a:pt x="f377" y="f45"/>
                  <a:pt x="f105" y="f378"/>
                  <a:pt x="f379" y="f380"/>
                </a:cubicBezTo>
                <a:cubicBezTo>
                  <a:pt x="f49" y="f381"/>
                  <a:pt x="f382" y="f383"/>
                  <a:pt x="f384" y="f18"/>
                </a:cubicBezTo>
                <a:cubicBezTo>
                  <a:pt x="f57" y="f293"/>
                  <a:pt x="f16" y="f293"/>
                  <a:pt x="f366" y="f23"/>
                </a:cubicBezTo>
                <a:cubicBezTo>
                  <a:pt x="f375" y="f20"/>
                  <a:pt x="f30" y="f385"/>
                  <a:pt x="f386" y="f12"/>
                </a:cubicBezTo>
                <a:cubicBezTo>
                  <a:pt x="f374" y="f387"/>
                  <a:pt x="f374" y="f18"/>
                  <a:pt x="f30" y="f388"/>
                </a:cubicBezTo>
                <a:cubicBezTo>
                  <a:pt x="f30" y="f381"/>
                  <a:pt x="f374" y="f51"/>
                  <a:pt x="f389" y="f380"/>
                </a:cubicBezTo>
                <a:cubicBezTo>
                  <a:pt x="f390" y="f391"/>
                  <a:pt x="f337" y="f49"/>
                  <a:pt x="f385" y="f379"/>
                </a:cubicBezTo>
                <a:cubicBezTo>
                  <a:pt x="f392" y="f393"/>
                  <a:pt x="f394" y="f186"/>
                  <a:pt x="f53" y="f395"/>
                </a:cubicBezTo>
                <a:cubicBezTo>
                  <a:pt x="f59" y="f396"/>
                  <a:pt x="f397" y="f384"/>
                  <a:pt x="f374" y="f57"/>
                </a:cubicBezTo>
                <a:close/>
                <a:moveTo>
                  <a:pt x="f351" y="f398"/>
                </a:moveTo>
                <a:cubicBezTo>
                  <a:pt x="f382" y="f347"/>
                  <a:pt x="f399" y="f400"/>
                  <a:pt x="f376" y="f401"/>
                </a:cubicBezTo>
                <a:cubicBezTo>
                  <a:pt x="f402" y="f403"/>
                  <a:pt x="f404" y="f405"/>
                  <a:pt x="f365" y="f406"/>
                </a:cubicBezTo>
                <a:cubicBezTo>
                  <a:pt x="f407" y="f408"/>
                  <a:pt x="f409" y="f410"/>
                  <a:pt x="f411" y="f17"/>
                </a:cubicBezTo>
                <a:cubicBezTo>
                  <a:pt x="f412" y="f286"/>
                  <a:pt x="f413" y="f414"/>
                  <a:pt x="f21" y="f414"/>
                </a:cubicBezTo>
                <a:cubicBezTo>
                  <a:pt x="f362" y="f414"/>
                  <a:pt x="f372" y="f379"/>
                  <a:pt x="f415" y="f416"/>
                </a:cubicBezTo>
                <a:cubicBezTo>
                  <a:pt x="f415" y="f417"/>
                  <a:pt x="f418" y="f419"/>
                  <a:pt x="f418" y="f418"/>
                </a:cubicBezTo>
                <a:cubicBezTo>
                  <a:pt x="f373" y="f286"/>
                  <a:pt x="f420" y="f421"/>
                  <a:pt x="f422" y="f373"/>
                </a:cubicBezTo>
                <a:cubicBezTo>
                  <a:pt x="f423" y="f424"/>
                  <a:pt x="f425" y="f426"/>
                  <a:pt x="f427" y="f13"/>
                </a:cubicBezTo>
                <a:cubicBezTo>
                  <a:pt x="f428" y="f429"/>
                  <a:pt x="f430" y="f422"/>
                  <a:pt x="f431" y="f432"/>
                </a:cubicBezTo>
                <a:cubicBezTo>
                  <a:pt x="f433" y="f27"/>
                  <a:pt x="f434" y="f435"/>
                  <a:pt x="f436" y="f437"/>
                </a:cubicBezTo>
                <a:cubicBezTo>
                  <a:pt x="f279" y="f369"/>
                  <a:pt x="f438" y="f422"/>
                  <a:pt x="f439" y="f440"/>
                </a:cubicBezTo>
                <a:cubicBezTo>
                  <a:pt x="f441" y="f13"/>
                  <a:pt x="f442" y="f443"/>
                  <a:pt x="f444" y="f432"/>
                </a:cubicBezTo>
                <a:cubicBezTo>
                  <a:pt x="f400" y="f404"/>
                  <a:pt x="f401" y="f445"/>
                  <a:pt x="f325" y="f446"/>
                </a:cubicBezTo>
                <a:cubicBezTo>
                  <a:pt x="f345" y="f17"/>
                  <a:pt x="f447" y="f445"/>
                  <a:pt x="f448" y="f423"/>
                </a:cubicBezTo>
                <a:cubicBezTo>
                  <a:pt x="f449" y="f15"/>
                  <a:pt x="f197" y="f450"/>
                  <a:pt x="f360" y="f451"/>
                </a:cubicBezTo>
                <a:cubicBezTo>
                  <a:pt x="f449" y="f433"/>
                  <a:pt x="f350" y="f434"/>
                  <a:pt x="f344" y="f452"/>
                </a:cubicBezTo>
                <a:cubicBezTo>
                  <a:pt x="f197" y="f398"/>
                  <a:pt x="f327" y="f193"/>
                  <a:pt x="f328" y="f453"/>
                </a:cubicBezTo>
                <a:cubicBezTo>
                  <a:pt x="f344" y="f277"/>
                  <a:pt x="f454" y="f348"/>
                  <a:pt x="f455" y="f447"/>
                </a:cubicBezTo>
                <a:cubicBezTo>
                  <a:pt x="f350" y="f456"/>
                  <a:pt x="f457" y="f458"/>
                  <a:pt x="f365" y="f459"/>
                </a:cubicBezTo>
                <a:cubicBezTo>
                  <a:pt x="f398" y="f460"/>
                  <a:pt x="f438" y="f461"/>
                  <a:pt x="f452" y="f462"/>
                </a:cubicBezTo>
                <a:cubicBezTo>
                  <a:pt x="f431" y="f463"/>
                  <a:pt x="f322" y="f458"/>
                  <a:pt x="f189" y="f464"/>
                </a:cubicBezTo>
                <a:cubicBezTo>
                  <a:pt x="f29" y="f465"/>
                  <a:pt x="f466" y="f360"/>
                  <a:pt x="f467" y="f468"/>
                </a:cubicBezTo>
                <a:cubicBezTo>
                  <a:pt x="f419" y="f413"/>
                  <a:pt x="f424" y="f469"/>
                  <a:pt x="f15" y="f456"/>
                </a:cubicBezTo>
                <a:cubicBezTo>
                  <a:pt x="f425" y="f199"/>
                  <a:pt x="f425" y="f470"/>
                  <a:pt x="f189" y="f471"/>
                </a:cubicBezTo>
                <a:cubicBezTo>
                  <a:pt x="f472" y="f473"/>
                  <a:pt x="f466" y="f441"/>
                  <a:pt x="f384" y="f451"/>
                </a:cubicBezTo>
                <a:cubicBezTo>
                  <a:pt x="f377" y="f430"/>
                  <a:pt x="f380" y="f191"/>
                  <a:pt x="f51" y="f191"/>
                </a:cubicBezTo>
                <a:cubicBezTo>
                  <a:pt x="f349" y="f474"/>
                  <a:pt x="f376" y="f475"/>
                  <a:pt x="f351" y="f398"/>
                </a:cubicBezTo>
                <a:close/>
                <a:moveTo>
                  <a:pt x="f476" y="f477"/>
                </a:moveTo>
                <a:cubicBezTo>
                  <a:pt x="f478" y="f479"/>
                  <a:pt x="f480" y="f481"/>
                  <a:pt x="f482" y="f483"/>
                </a:cubicBezTo>
                <a:cubicBezTo>
                  <a:pt x="f484" y="f87"/>
                  <a:pt x="f104" y="f485"/>
                  <a:pt x="f486" y="f487"/>
                </a:cubicBezTo>
                <a:cubicBezTo>
                  <a:pt x="f231" y="f66"/>
                  <a:pt x="f488" y="f489"/>
                  <a:pt x="f108" y="f316"/>
                </a:cubicBezTo>
                <a:cubicBezTo>
                  <a:pt x="f490" y="f491"/>
                  <a:pt x="f492" y="f493"/>
                  <a:pt x="f183" y="f80"/>
                </a:cubicBezTo>
                <a:cubicBezTo>
                  <a:pt x="f494" y="f495"/>
                  <a:pt x="f496" y="f497"/>
                  <a:pt x="f478" y="f294"/>
                </a:cubicBezTo>
                <a:cubicBezTo>
                  <a:pt x="f138" y="f179"/>
                  <a:pt x="f498" y="f311"/>
                  <a:pt x="f499" y="f171"/>
                </a:cubicBezTo>
                <a:cubicBezTo>
                  <a:pt x="f500" y="f46"/>
                  <a:pt x="f136" y="f501"/>
                  <a:pt x="f502" y="f503"/>
                </a:cubicBezTo>
                <a:cubicBezTo>
                  <a:pt x="f504" y="f505"/>
                  <a:pt x="f241" y="f73"/>
                  <a:pt x="f159" y="f158"/>
                </a:cubicBezTo>
                <a:cubicBezTo>
                  <a:pt x="f241" y="f506"/>
                  <a:pt x="f507" y="f309"/>
                  <a:pt x="f502" y="f69"/>
                </a:cubicBezTo>
                <a:cubicBezTo>
                  <a:pt x="f508" y="f509"/>
                  <a:pt x="f484" y="f32"/>
                  <a:pt x="f510" y="f299"/>
                </a:cubicBezTo>
                <a:cubicBezTo>
                  <a:pt x="f260" y="f511"/>
                  <a:pt x="f512" y="f513"/>
                  <a:pt x="f163" y="f32"/>
                </a:cubicBezTo>
                <a:cubicBezTo>
                  <a:pt x="f514" y="f515"/>
                  <a:pt x="f516" y="f299"/>
                  <a:pt x="f260" y="f8"/>
                </a:cubicBezTo>
                <a:cubicBezTo>
                  <a:pt x="f231" y="f299"/>
                  <a:pt x="f204" y="f511"/>
                  <a:pt x="f196" y="f513"/>
                </a:cubicBezTo>
                <a:cubicBezTo>
                  <a:pt x="f200" y="f299"/>
                  <a:pt x="f206" y="f60"/>
                  <a:pt x="f206" y="f8"/>
                </a:cubicBezTo>
                <a:cubicBezTo>
                  <a:pt x="f517" y="f518"/>
                  <a:pt x="f208" y="f519"/>
                  <a:pt x="f520" y="f34"/>
                </a:cubicBezTo>
                <a:cubicBezTo>
                  <a:pt x="f496" y="f521"/>
                  <a:pt x="f219" y="f506"/>
                  <a:pt x="f522" y="f153"/>
                </a:cubicBezTo>
                <a:cubicBezTo>
                  <a:pt x="f522" y="f326"/>
                  <a:pt x="f214" y="f523"/>
                  <a:pt x="f524" y="f173"/>
                </a:cubicBezTo>
                <a:cubicBezTo>
                  <a:pt x="f525" y="f526"/>
                  <a:pt x="f527" y="f528"/>
                  <a:pt x="f527" y="f42"/>
                </a:cubicBezTo>
                <a:cubicBezTo>
                  <a:pt x="f529" y="f530"/>
                  <a:pt x="f527" y="f531"/>
                  <a:pt x="f532" y="f151"/>
                </a:cubicBezTo>
                <a:cubicBezTo>
                  <a:pt x="f533" y="f316"/>
                  <a:pt x="f106" y="f534"/>
                  <a:pt x="f194" y="f535"/>
                </a:cubicBezTo>
                <a:cubicBezTo>
                  <a:pt x="f206" y="f536"/>
                  <a:pt x="f164" y="f537"/>
                  <a:pt x="f476" y="f477"/>
                </a:cubicBezTo>
                <a:close/>
                <a:moveTo>
                  <a:pt x="f377" y="f418"/>
                </a:moveTo>
                <a:cubicBezTo>
                  <a:pt x="f414" y="f538"/>
                  <a:pt x="f321" y="f429"/>
                  <a:pt x="f27" y="f446"/>
                </a:cubicBezTo>
                <a:cubicBezTo>
                  <a:pt x="f539" y="f540"/>
                  <a:pt x="f426" y="f189"/>
                  <a:pt x="f362" y="f425"/>
                </a:cubicBezTo>
                <a:cubicBezTo>
                  <a:pt x="f369" y="f22"/>
                  <a:pt x="f435" y="f13"/>
                  <a:pt x="f472" y="f362"/>
                </a:cubicBezTo>
                <a:cubicBezTo>
                  <a:pt x="f27" y="f443"/>
                  <a:pt x="f368" y="f368"/>
                  <a:pt x="f21" y="f13"/>
                </a:cubicBezTo>
                <a:cubicBezTo>
                  <a:pt x="f424" y="f286"/>
                  <a:pt x="f393" y="f39"/>
                  <a:pt x="f377" y="f418"/>
                </a:cubicBezTo>
                <a:close/>
                <a:moveTo>
                  <a:pt x="f64" y="f541"/>
                </a:moveTo>
                <a:cubicBezTo>
                  <a:pt x="f542" y="f543"/>
                  <a:pt x="f151" y="f544"/>
                  <a:pt x="f545" y="f130"/>
                </a:cubicBezTo>
                <a:cubicBezTo>
                  <a:pt x="f546" y="f547"/>
                  <a:pt x="f312" y="f548"/>
                  <a:pt x="f64" y="f541"/>
                </a:cubicBezTo>
                <a:close/>
                <a:moveTo>
                  <a:pt x="f235" y="f549"/>
                </a:moveTo>
                <a:cubicBezTo>
                  <a:pt x="f550" y="f551"/>
                  <a:pt x="f500" y="f552"/>
                  <a:pt x="f553" y="f554"/>
                </a:cubicBezTo>
                <a:cubicBezTo>
                  <a:pt x="f136" y="f555"/>
                  <a:pt x="f556" y="f151"/>
                  <a:pt x="f557" y="f558"/>
                </a:cubicBezTo>
                <a:cubicBezTo>
                  <a:pt x="f235" y="f491"/>
                  <a:pt x="f235" y="f559"/>
                  <a:pt x="f235" y="f54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69" name="Grupo 1">
            <a:extLst>
              <a:ext uri="{FF2B5EF4-FFF2-40B4-BE49-F238E27FC236}">
                <a16:creationId xmlns:a16="http://schemas.microsoft.com/office/drawing/2014/main" id="{F1222E46-1826-BA5F-5B7A-68FD74983C96}"/>
              </a:ext>
            </a:extLst>
          </p:cNvPr>
          <p:cNvGrpSpPr/>
          <p:nvPr/>
        </p:nvGrpSpPr>
        <p:grpSpPr>
          <a:xfrm>
            <a:off x="0" y="-12747"/>
            <a:ext cx="9144000" cy="1166975"/>
            <a:chOff x="0" y="-12747"/>
            <a:chExt cx="9144000" cy="1166975"/>
          </a:xfrm>
        </p:grpSpPr>
        <p:sp>
          <p:nvSpPr>
            <p:cNvPr id="70" name="Freeform 5">
              <a:extLst>
                <a:ext uri="{FF2B5EF4-FFF2-40B4-BE49-F238E27FC236}">
                  <a16:creationId xmlns:a16="http://schemas.microsoft.com/office/drawing/2014/main" id="{56A4DF26-B07D-E4E5-7E2A-7D2E8A7A464A}"/>
                </a:ext>
              </a:extLst>
            </p:cNvPr>
            <p:cNvSpPr/>
            <p:nvPr/>
          </p:nvSpPr>
          <p:spPr>
            <a:xfrm rot="10800009" flipH="1">
              <a:off x="4572000" y="-12747"/>
              <a:ext cx="4572000" cy="108067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"/>
                <a:gd name="f7" fmla="val 16"/>
                <a:gd name="f8" fmla="val 32"/>
                <a:gd name="f9" fmla="val 120"/>
                <a:gd name="f10" fmla="val 60"/>
                <a:gd name="f11" fmla="val 2"/>
                <a:gd name="f12" fmla="val 45"/>
                <a:gd name="f13" fmla="val 4"/>
                <a:gd name="f14" fmla="val 42"/>
                <a:gd name="f15" fmla="val 7"/>
                <a:gd name="f16" fmla="val 39"/>
                <a:gd name="f17" fmla="val 8"/>
                <a:gd name="f18" fmla="val 38"/>
                <a:gd name="f19" fmla="val 20"/>
                <a:gd name="f20" fmla="val 36"/>
                <a:gd name="f21" fmla="val 33"/>
                <a:gd name="f22" fmla="val 35"/>
                <a:gd name="f23" fmla="val 53"/>
                <a:gd name="f24" fmla="val 31"/>
                <a:gd name="f25" fmla="val 30"/>
                <a:gd name="f26" fmla="val 68"/>
                <a:gd name="f27" fmla="val 29"/>
                <a:gd name="f28" fmla="val 69"/>
                <a:gd name="f29" fmla="val 70"/>
                <a:gd name="f30" fmla="val 71"/>
                <a:gd name="f31" fmla="val 28"/>
                <a:gd name="f32" fmla="val 76"/>
                <a:gd name="f33" fmla="val 25"/>
                <a:gd name="f34" fmla="val 82"/>
                <a:gd name="f35" fmla="val 21"/>
                <a:gd name="f36" fmla="val 88"/>
                <a:gd name="f37" fmla="val 18"/>
                <a:gd name="f38" fmla="val 89"/>
                <a:gd name="f39" fmla="val 17"/>
                <a:gd name="f40" fmla="val 91"/>
                <a:gd name="f41" fmla="val 92"/>
                <a:gd name="f42" fmla="val 103"/>
                <a:gd name="f43" fmla="val 114"/>
                <a:gd name="f44" fmla="val 125"/>
                <a:gd name="f45" fmla="val 126"/>
                <a:gd name="f46" fmla="val 128"/>
                <a:gd name="f47" fmla="val 129"/>
                <a:gd name="f48" fmla="val 141"/>
                <a:gd name="f49" fmla="val 12"/>
                <a:gd name="f50" fmla="val 153"/>
                <a:gd name="f51" fmla="val 165"/>
                <a:gd name="f52" fmla="val 170"/>
                <a:gd name="f53" fmla="val 3"/>
                <a:gd name="f54" fmla="val 175"/>
                <a:gd name="f55" fmla="val 1"/>
                <a:gd name="f56" fmla="+- 0 0 -90"/>
                <a:gd name="f57" fmla="*/ f3 1 180"/>
                <a:gd name="f58" fmla="*/ f4 1 48"/>
                <a:gd name="f59" fmla="val f5"/>
                <a:gd name="f60" fmla="val f2"/>
                <a:gd name="f61" fmla="val f6"/>
                <a:gd name="f62" fmla="*/ f56 f0 1"/>
                <a:gd name="f63" fmla="+- f61 0 f59"/>
                <a:gd name="f64" fmla="+- f60 0 f59"/>
                <a:gd name="f65" fmla="*/ f62 1 f2"/>
                <a:gd name="f66" fmla="*/ f64 1 180"/>
                <a:gd name="f67" fmla="*/ f63 1 48"/>
                <a:gd name="f68" fmla="*/ 180 f64 1"/>
                <a:gd name="f69" fmla="*/ 0 f63 1"/>
                <a:gd name="f70" fmla="*/ 48 f63 1"/>
                <a:gd name="f71" fmla="*/ 0 f64 1"/>
                <a:gd name="f72" fmla="*/ 7 f64 1"/>
                <a:gd name="f73" fmla="*/ 39 f63 1"/>
                <a:gd name="f74" fmla="*/ 8 f64 1"/>
                <a:gd name="f75" fmla="*/ 38 f63 1"/>
                <a:gd name="f76" fmla="*/ 45 f64 1"/>
                <a:gd name="f77" fmla="*/ 33 f63 1"/>
                <a:gd name="f78" fmla="*/ 68 f64 1"/>
                <a:gd name="f79" fmla="*/ 29 f63 1"/>
                <a:gd name="f80" fmla="*/ 71 f64 1"/>
                <a:gd name="f81" fmla="*/ 28 f63 1"/>
                <a:gd name="f82" fmla="*/ 88 f64 1"/>
                <a:gd name="f83" fmla="*/ 18 f63 1"/>
                <a:gd name="f84" fmla="*/ 92 f64 1"/>
                <a:gd name="f85" fmla="*/ 17 f63 1"/>
                <a:gd name="f86" fmla="*/ 125 f64 1"/>
                <a:gd name="f87" fmla="*/ 129 f64 1"/>
                <a:gd name="f88" fmla="*/ 16 f63 1"/>
                <a:gd name="f89" fmla="*/ 165 f64 1"/>
                <a:gd name="f90" fmla="*/ 4 f63 1"/>
                <a:gd name="f91" fmla="+- f65 0 f1"/>
                <a:gd name="f92" fmla="*/ f68 1 180"/>
                <a:gd name="f93" fmla="*/ f69 1 48"/>
                <a:gd name="f94" fmla="*/ f70 1 48"/>
                <a:gd name="f95" fmla="*/ f71 1 180"/>
                <a:gd name="f96" fmla="*/ f72 1 180"/>
                <a:gd name="f97" fmla="*/ f73 1 48"/>
                <a:gd name="f98" fmla="*/ f74 1 180"/>
                <a:gd name="f99" fmla="*/ f75 1 48"/>
                <a:gd name="f100" fmla="*/ f76 1 180"/>
                <a:gd name="f101" fmla="*/ f77 1 48"/>
                <a:gd name="f102" fmla="*/ f78 1 180"/>
                <a:gd name="f103" fmla="*/ f79 1 48"/>
                <a:gd name="f104" fmla="*/ f80 1 180"/>
                <a:gd name="f105" fmla="*/ f81 1 48"/>
                <a:gd name="f106" fmla="*/ f82 1 180"/>
                <a:gd name="f107" fmla="*/ f83 1 48"/>
                <a:gd name="f108" fmla="*/ f84 1 180"/>
                <a:gd name="f109" fmla="*/ f85 1 48"/>
                <a:gd name="f110" fmla="*/ f86 1 180"/>
                <a:gd name="f111" fmla="*/ f87 1 180"/>
                <a:gd name="f112" fmla="*/ f88 1 48"/>
                <a:gd name="f113" fmla="*/ f89 1 180"/>
                <a:gd name="f114" fmla="*/ f90 1 48"/>
                <a:gd name="f115" fmla="*/ 0 1 f66"/>
                <a:gd name="f116" fmla="*/ f60 1 f66"/>
                <a:gd name="f117" fmla="*/ 0 1 f67"/>
                <a:gd name="f118" fmla="*/ f61 1 f67"/>
                <a:gd name="f119" fmla="*/ f92 1 f66"/>
                <a:gd name="f120" fmla="*/ f93 1 f67"/>
                <a:gd name="f121" fmla="*/ f94 1 f67"/>
                <a:gd name="f122" fmla="*/ f95 1 f66"/>
                <a:gd name="f123" fmla="*/ f96 1 f66"/>
                <a:gd name="f124" fmla="*/ f97 1 f67"/>
                <a:gd name="f125" fmla="*/ f98 1 f66"/>
                <a:gd name="f126" fmla="*/ f99 1 f67"/>
                <a:gd name="f127" fmla="*/ f100 1 f66"/>
                <a:gd name="f128" fmla="*/ f101 1 f67"/>
                <a:gd name="f129" fmla="*/ f102 1 f66"/>
                <a:gd name="f130" fmla="*/ f103 1 f67"/>
                <a:gd name="f131" fmla="*/ f104 1 f66"/>
                <a:gd name="f132" fmla="*/ f105 1 f67"/>
                <a:gd name="f133" fmla="*/ f106 1 f66"/>
                <a:gd name="f134" fmla="*/ f107 1 f67"/>
                <a:gd name="f135" fmla="*/ f108 1 f66"/>
                <a:gd name="f136" fmla="*/ f109 1 f67"/>
                <a:gd name="f137" fmla="*/ f110 1 f66"/>
                <a:gd name="f138" fmla="*/ f111 1 f66"/>
                <a:gd name="f139" fmla="*/ f112 1 f67"/>
                <a:gd name="f140" fmla="*/ f113 1 f66"/>
                <a:gd name="f141" fmla="*/ f114 1 f67"/>
                <a:gd name="f142" fmla="*/ f115 f57 1"/>
                <a:gd name="f143" fmla="*/ f116 f57 1"/>
                <a:gd name="f144" fmla="*/ f118 f58 1"/>
                <a:gd name="f145" fmla="*/ f117 f58 1"/>
                <a:gd name="f146" fmla="*/ f119 f57 1"/>
                <a:gd name="f147" fmla="*/ f120 f58 1"/>
                <a:gd name="f148" fmla="*/ f121 f58 1"/>
                <a:gd name="f149" fmla="*/ f122 f57 1"/>
                <a:gd name="f150" fmla="*/ f123 f57 1"/>
                <a:gd name="f151" fmla="*/ f124 f58 1"/>
                <a:gd name="f152" fmla="*/ f125 f57 1"/>
                <a:gd name="f153" fmla="*/ f126 f58 1"/>
                <a:gd name="f154" fmla="*/ f127 f57 1"/>
                <a:gd name="f155" fmla="*/ f128 f58 1"/>
                <a:gd name="f156" fmla="*/ f129 f57 1"/>
                <a:gd name="f157" fmla="*/ f130 f58 1"/>
                <a:gd name="f158" fmla="*/ f131 f57 1"/>
                <a:gd name="f159" fmla="*/ f132 f58 1"/>
                <a:gd name="f160" fmla="*/ f133 f57 1"/>
                <a:gd name="f161" fmla="*/ f134 f58 1"/>
                <a:gd name="f162" fmla="*/ f135 f57 1"/>
                <a:gd name="f163" fmla="*/ f136 f58 1"/>
                <a:gd name="f164" fmla="*/ f137 f57 1"/>
                <a:gd name="f165" fmla="*/ f138 f57 1"/>
                <a:gd name="f166" fmla="*/ f139 f58 1"/>
                <a:gd name="f167" fmla="*/ f140 f57 1"/>
                <a:gd name="f168" fmla="*/ f141 f5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1">
                  <a:pos x="f146" y="f147"/>
                </a:cxn>
                <a:cxn ang="f91">
                  <a:pos x="f146" y="f148"/>
                </a:cxn>
                <a:cxn ang="f91">
                  <a:pos x="f149" y="f148"/>
                </a:cxn>
                <a:cxn ang="f91">
                  <a:pos x="f150" y="f151"/>
                </a:cxn>
                <a:cxn ang="f91">
                  <a:pos x="f152" y="f153"/>
                </a:cxn>
                <a:cxn ang="f91">
                  <a:pos x="f154" y="f155"/>
                </a:cxn>
                <a:cxn ang="f91">
                  <a:pos x="f156" y="f157"/>
                </a:cxn>
                <a:cxn ang="f91">
                  <a:pos x="f158" y="f159"/>
                </a:cxn>
                <a:cxn ang="f91">
                  <a:pos x="f160" y="f161"/>
                </a:cxn>
                <a:cxn ang="f91">
                  <a:pos x="f162" y="f163"/>
                </a:cxn>
                <a:cxn ang="f91">
                  <a:pos x="f164" y="f163"/>
                </a:cxn>
                <a:cxn ang="f91">
                  <a:pos x="f165" y="f166"/>
                </a:cxn>
                <a:cxn ang="f91">
                  <a:pos x="f167" y="f168"/>
                </a:cxn>
                <a:cxn ang="f91">
                  <a:pos x="f146" y="f147"/>
                </a:cxn>
              </a:cxnLst>
              <a:rect l="f142" t="f145" r="f143" b="f144"/>
              <a:pathLst>
                <a:path w="180" h="48">
                  <a:moveTo>
                    <a:pt x="f2" y="f5"/>
                  </a:moveTo>
                  <a:cubicBezTo>
                    <a:pt x="f2" y="f7"/>
                    <a:pt x="f2" y="f8"/>
                    <a:pt x="f2" y="f6"/>
                  </a:cubicBezTo>
                  <a:cubicBezTo>
                    <a:pt x="f9" y="f6"/>
                    <a:pt x="f10" y="f6"/>
                    <a:pt x="f5" y="f6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5" y="f16"/>
                    <a:pt x="f17" y="f18"/>
                    <a:pt x="f17" y="f18"/>
                  </a:cubicBezTo>
                  <a:cubicBezTo>
                    <a:pt x="f19" y="f20"/>
                    <a:pt x="f21" y="f22"/>
                    <a:pt x="f12" y="f21"/>
                  </a:cubicBezTo>
                  <a:cubicBezTo>
                    <a:pt x="f23" y="f24"/>
                    <a:pt x="f10" y="f25"/>
                    <a:pt x="f26" y="f27"/>
                  </a:cubicBezTo>
                  <a:cubicBezTo>
                    <a:pt x="f28" y="f27"/>
                    <a:pt x="f29" y="f27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39"/>
                    <a:pt x="f41" y="f39"/>
                  </a:cubicBezTo>
                  <a:cubicBezTo>
                    <a:pt x="f42" y="f39"/>
                    <a:pt x="f43" y="f39"/>
                    <a:pt x="f44" y="f39"/>
                  </a:cubicBezTo>
                  <a:cubicBezTo>
                    <a:pt x="f45" y="f39"/>
                    <a:pt x="f46" y="f7"/>
                    <a:pt x="f47" y="f7"/>
                  </a:cubicBezTo>
                  <a:cubicBezTo>
                    <a:pt x="f48" y="f49"/>
                    <a:pt x="f50" y="f17"/>
                    <a:pt x="f51" y="f13"/>
                  </a:cubicBezTo>
                  <a:cubicBezTo>
                    <a:pt x="f52" y="f53"/>
                    <a:pt x="f54" y="f55"/>
                    <a:pt x="f2" y="f5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reeform 5">
              <a:extLst>
                <a:ext uri="{FF2B5EF4-FFF2-40B4-BE49-F238E27FC236}">
                  <a16:creationId xmlns:a16="http://schemas.microsoft.com/office/drawing/2014/main" id="{25C99F6C-886C-5C49-CC86-609E96ED3AD3}"/>
                </a:ext>
              </a:extLst>
            </p:cNvPr>
            <p:cNvSpPr/>
            <p:nvPr/>
          </p:nvSpPr>
          <p:spPr>
            <a:xfrm rot="10799991">
              <a:off x="0" y="0"/>
              <a:ext cx="4572000" cy="115422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"/>
                <a:gd name="f7" fmla="val 16"/>
                <a:gd name="f8" fmla="val 32"/>
                <a:gd name="f9" fmla="val 120"/>
                <a:gd name="f10" fmla="val 60"/>
                <a:gd name="f11" fmla="val 2"/>
                <a:gd name="f12" fmla="val 45"/>
                <a:gd name="f13" fmla="val 4"/>
                <a:gd name="f14" fmla="val 42"/>
                <a:gd name="f15" fmla="val 7"/>
                <a:gd name="f16" fmla="val 39"/>
                <a:gd name="f17" fmla="val 8"/>
                <a:gd name="f18" fmla="val 38"/>
                <a:gd name="f19" fmla="val 20"/>
                <a:gd name="f20" fmla="val 36"/>
                <a:gd name="f21" fmla="val 33"/>
                <a:gd name="f22" fmla="val 35"/>
                <a:gd name="f23" fmla="val 53"/>
                <a:gd name="f24" fmla="val 31"/>
                <a:gd name="f25" fmla="val 30"/>
                <a:gd name="f26" fmla="val 68"/>
                <a:gd name="f27" fmla="val 29"/>
                <a:gd name="f28" fmla="val 69"/>
                <a:gd name="f29" fmla="val 70"/>
                <a:gd name="f30" fmla="val 71"/>
                <a:gd name="f31" fmla="val 28"/>
                <a:gd name="f32" fmla="val 76"/>
                <a:gd name="f33" fmla="val 25"/>
                <a:gd name="f34" fmla="val 82"/>
                <a:gd name="f35" fmla="val 21"/>
                <a:gd name="f36" fmla="val 88"/>
                <a:gd name="f37" fmla="val 18"/>
                <a:gd name="f38" fmla="val 89"/>
                <a:gd name="f39" fmla="val 17"/>
                <a:gd name="f40" fmla="val 91"/>
                <a:gd name="f41" fmla="val 92"/>
                <a:gd name="f42" fmla="val 103"/>
                <a:gd name="f43" fmla="val 114"/>
                <a:gd name="f44" fmla="val 125"/>
                <a:gd name="f45" fmla="val 126"/>
                <a:gd name="f46" fmla="val 128"/>
                <a:gd name="f47" fmla="val 129"/>
                <a:gd name="f48" fmla="val 141"/>
                <a:gd name="f49" fmla="val 12"/>
                <a:gd name="f50" fmla="val 153"/>
                <a:gd name="f51" fmla="val 165"/>
                <a:gd name="f52" fmla="val 170"/>
                <a:gd name="f53" fmla="val 3"/>
                <a:gd name="f54" fmla="val 175"/>
                <a:gd name="f55" fmla="val 1"/>
                <a:gd name="f56" fmla="+- 0 0 -90"/>
                <a:gd name="f57" fmla="*/ f3 1 180"/>
                <a:gd name="f58" fmla="*/ f4 1 48"/>
                <a:gd name="f59" fmla="val f5"/>
                <a:gd name="f60" fmla="val f2"/>
                <a:gd name="f61" fmla="val f6"/>
                <a:gd name="f62" fmla="*/ f56 f0 1"/>
                <a:gd name="f63" fmla="+- f61 0 f59"/>
                <a:gd name="f64" fmla="+- f60 0 f59"/>
                <a:gd name="f65" fmla="*/ f62 1 f2"/>
                <a:gd name="f66" fmla="*/ f64 1 180"/>
                <a:gd name="f67" fmla="*/ f63 1 48"/>
                <a:gd name="f68" fmla="*/ 180 f64 1"/>
                <a:gd name="f69" fmla="*/ 0 f63 1"/>
                <a:gd name="f70" fmla="*/ 48 f63 1"/>
                <a:gd name="f71" fmla="*/ 0 f64 1"/>
                <a:gd name="f72" fmla="*/ 7 f64 1"/>
                <a:gd name="f73" fmla="*/ 39 f63 1"/>
                <a:gd name="f74" fmla="*/ 8 f64 1"/>
                <a:gd name="f75" fmla="*/ 38 f63 1"/>
                <a:gd name="f76" fmla="*/ 45 f64 1"/>
                <a:gd name="f77" fmla="*/ 33 f63 1"/>
                <a:gd name="f78" fmla="*/ 68 f64 1"/>
                <a:gd name="f79" fmla="*/ 29 f63 1"/>
                <a:gd name="f80" fmla="*/ 71 f64 1"/>
                <a:gd name="f81" fmla="*/ 28 f63 1"/>
                <a:gd name="f82" fmla="*/ 88 f64 1"/>
                <a:gd name="f83" fmla="*/ 18 f63 1"/>
                <a:gd name="f84" fmla="*/ 92 f64 1"/>
                <a:gd name="f85" fmla="*/ 17 f63 1"/>
                <a:gd name="f86" fmla="*/ 125 f64 1"/>
                <a:gd name="f87" fmla="*/ 129 f64 1"/>
                <a:gd name="f88" fmla="*/ 16 f63 1"/>
                <a:gd name="f89" fmla="*/ 165 f64 1"/>
                <a:gd name="f90" fmla="*/ 4 f63 1"/>
                <a:gd name="f91" fmla="+- f65 0 f1"/>
                <a:gd name="f92" fmla="*/ f68 1 180"/>
                <a:gd name="f93" fmla="*/ f69 1 48"/>
                <a:gd name="f94" fmla="*/ f70 1 48"/>
                <a:gd name="f95" fmla="*/ f71 1 180"/>
                <a:gd name="f96" fmla="*/ f72 1 180"/>
                <a:gd name="f97" fmla="*/ f73 1 48"/>
                <a:gd name="f98" fmla="*/ f74 1 180"/>
                <a:gd name="f99" fmla="*/ f75 1 48"/>
                <a:gd name="f100" fmla="*/ f76 1 180"/>
                <a:gd name="f101" fmla="*/ f77 1 48"/>
                <a:gd name="f102" fmla="*/ f78 1 180"/>
                <a:gd name="f103" fmla="*/ f79 1 48"/>
                <a:gd name="f104" fmla="*/ f80 1 180"/>
                <a:gd name="f105" fmla="*/ f81 1 48"/>
                <a:gd name="f106" fmla="*/ f82 1 180"/>
                <a:gd name="f107" fmla="*/ f83 1 48"/>
                <a:gd name="f108" fmla="*/ f84 1 180"/>
                <a:gd name="f109" fmla="*/ f85 1 48"/>
                <a:gd name="f110" fmla="*/ f86 1 180"/>
                <a:gd name="f111" fmla="*/ f87 1 180"/>
                <a:gd name="f112" fmla="*/ f88 1 48"/>
                <a:gd name="f113" fmla="*/ f89 1 180"/>
                <a:gd name="f114" fmla="*/ f90 1 48"/>
                <a:gd name="f115" fmla="*/ 0 1 f66"/>
                <a:gd name="f116" fmla="*/ f60 1 f66"/>
                <a:gd name="f117" fmla="*/ 0 1 f67"/>
                <a:gd name="f118" fmla="*/ f61 1 f67"/>
                <a:gd name="f119" fmla="*/ f92 1 f66"/>
                <a:gd name="f120" fmla="*/ f93 1 f67"/>
                <a:gd name="f121" fmla="*/ f94 1 f67"/>
                <a:gd name="f122" fmla="*/ f95 1 f66"/>
                <a:gd name="f123" fmla="*/ f96 1 f66"/>
                <a:gd name="f124" fmla="*/ f97 1 f67"/>
                <a:gd name="f125" fmla="*/ f98 1 f66"/>
                <a:gd name="f126" fmla="*/ f99 1 f67"/>
                <a:gd name="f127" fmla="*/ f100 1 f66"/>
                <a:gd name="f128" fmla="*/ f101 1 f67"/>
                <a:gd name="f129" fmla="*/ f102 1 f66"/>
                <a:gd name="f130" fmla="*/ f103 1 f67"/>
                <a:gd name="f131" fmla="*/ f104 1 f66"/>
                <a:gd name="f132" fmla="*/ f105 1 f67"/>
                <a:gd name="f133" fmla="*/ f106 1 f66"/>
                <a:gd name="f134" fmla="*/ f107 1 f67"/>
                <a:gd name="f135" fmla="*/ f108 1 f66"/>
                <a:gd name="f136" fmla="*/ f109 1 f67"/>
                <a:gd name="f137" fmla="*/ f110 1 f66"/>
                <a:gd name="f138" fmla="*/ f111 1 f66"/>
                <a:gd name="f139" fmla="*/ f112 1 f67"/>
                <a:gd name="f140" fmla="*/ f113 1 f66"/>
                <a:gd name="f141" fmla="*/ f114 1 f67"/>
                <a:gd name="f142" fmla="*/ f115 f57 1"/>
                <a:gd name="f143" fmla="*/ f116 f57 1"/>
                <a:gd name="f144" fmla="*/ f118 f58 1"/>
                <a:gd name="f145" fmla="*/ f117 f58 1"/>
                <a:gd name="f146" fmla="*/ f119 f57 1"/>
                <a:gd name="f147" fmla="*/ f120 f58 1"/>
                <a:gd name="f148" fmla="*/ f121 f58 1"/>
                <a:gd name="f149" fmla="*/ f122 f57 1"/>
                <a:gd name="f150" fmla="*/ f123 f57 1"/>
                <a:gd name="f151" fmla="*/ f124 f58 1"/>
                <a:gd name="f152" fmla="*/ f125 f57 1"/>
                <a:gd name="f153" fmla="*/ f126 f58 1"/>
                <a:gd name="f154" fmla="*/ f127 f57 1"/>
                <a:gd name="f155" fmla="*/ f128 f58 1"/>
                <a:gd name="f156" fmla="*/ f129 f57 1"/>
                <a:gd name="f157" fmla="*/ f130 f58 1"/>
                <a:gd name="f158" fmla="*/ f131 f57 1"/>
                <a:gd name="f159" fmla="*/ f132 f58 1"/>
                <a:gd name="f160" fmla="*/ f133 f57 1"/>
                <a:gd name="f161" fmla="*/ f134 f58 1"/>
                <a:gd name="f162" fmla="*/ f135 f57 1"/>
                <a:gd name="f163" fmla="*/ f136 f58 1"/>
                <a:gd name="f164" fmla="*/ f137 f57 1"/>
                <a:gd name="f165" fmla="*/ f138 f57 1"/>
                <a:gd name="f166" fmla="*/ f139 f58 1"/>
                <a:gd name="f167" fmla="*/ f140 f57 1"/>
                <a:gd name="f168" fmla="*/ f141 f5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1">
                  <a:pos x="f146" y="f147"/>
                </a:cxn>
                <a:cxn ang="f91">
                  <a:pos x="f146" y="f148"/>
                </a:cxn>
                <a:cxn ang="f91">
                  <a:pos x="f149" y="f148"/>
                </a:cxn>
                <a:cxn ang="f91">
                  <a:pos x="f150" y="f151"/>
                </a:cxn>
                <a:cxn ang="f91">
                  <a:pos x="f152" y="f153"/>
                </a:cxn>
                <a:cxn ang="f91">
                  <a:pos x="f154" y="f155"/>
                </a:cxn>
                <a:cxn ang="f91">
                  <a:pos x="f156" y="f157"/>
                </a:cxn>
                <a:cxn ang="f91">
                  <a:pos x="f158" y="f159"/>
                </a:cxn>
                <a:cxn ang="f91">
                  <a:pos x="f160" y="f161"/>
                </a:cxn>
                <a:cxn ang="f91">
                  <a:pos x="f162" y="f163"/>
                </a:cxn>
                <a:cxn ang="f91">
                  <a:pos x="f164" y="f163"/>
                </a:cxn>
                <a:cxn ang="f91">
                  <a:pos x="f165" y="f166"/>
                </a:cxn>
                <a:cxn ang="f91">
                  <a:pos x="f167" y="f168"/>
                </a:cxn>
                <a:cxn ang="f91">
                  <a:pos x="f146" y="f147"/>
                </a:cxn>
              </a:cxnLst>
              <a:rect l="f142" t="f145" r="f143" b="f144"/>
              <a:pathLst>
                <a:path w="180" h="48">
                  <a:moveTo>
                    <a:pt x="f2" y="f5"/>
                  </a:moveTo>
                  <a:cubicBezTo>
                    <a:pt x="f2" y="f7"/>
                    <a:pt x="f2" y="f8"/>
                    <a:pt x="f2" y="f6"/>
                  </a:cubicBezTo>
                  <a:cubicBezTo>
                    <a:pt x="f9" y="f6"/>
                    <a:pt x="f10" y="f6"/>
                    <a:pt x="f5" y="f6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5" y="f16"/>
                    <a:pt x="f17" y="f18"/>
                    <a:pt x="f17" y="f18"/>
                  </a:cubicBezTo>
                  <a:cubicBezTo>
                    <a:pt x="f19" y="f20"/>
                    <a:pt x="f21" y="f22"/>
                    <a:pt x="f12" y="f21"/>
                  </a:cubicBezTo>
                  <a:cubicBezTo>
                    <a:pt x="f23" y="f24"/>
                    <a:pt x="f10" y="f25"/>
                    <a:pt x="f26" y="f27"/>
                  </a:cubicBezTo>
                  <a:cubicBezTo>
                    <a:pt x="f28" y="f27"/>
                    <a:pt x="f29" y="f27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39"/>
                    <a:pt x="f41" y="f39"/>
                  </a:cubicBezTo>
                  <a:cubicBezTo>
                    <a:pt x="f42" y="f39"/>
                    <a:pt x="f43" y="f39"/>
                    <a:pt x="f44" y="f39"/>
                  </a:cubicBezTo>
                  <a:cubicBezTo>
                    <a:pt x="f45" y="f39"/>
                    <a:pt x="f46" y="f7"/>
                    <a:pt x="f47" y="f7"/>
                  </a:cubicBezTo>
                  <a:cubicBezTo>
                    <a:pt x="f48" y="f49"/>
                    <a:pt x="f50" y="f17"/>
                    <a:pt x="f51" y="f13"/>
                  </a:cubicBezTo>
                  <a:cubicBezTo>
                    <a:pt x="f52" y="f53"/>
                    <a:pt x="f54" y="f55"/>
                    <a:pt x="f2" y="f5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8;p70">
            <a:extLst>
              <a:ext uri="{FF2B5EF4-FFF2-40B4-BE49-F238E27FC236}">
                <a16:creationId xmlns:a16="http://schemas.microsoft.com/office/drawing/2014/main" id="{93936B62-DD49-9337-271F-B588F15F3D7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961" y="246211"/>
            <a:ext cx="2817595" cy="572697"/>
          </a:xfrm>
        </p:spPr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RESOURCES</a:t>
            </a:r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034F25E1-33F1-734D-8703-31D8D068C640}"/>
              </a:ext>
            </a:extLst>
          </p:cNvPr>
          <p:cNvSpPr/>
          <p:nvPr/>
        </p:nvSpPr>
        <p:spPr>
          <a:xfrm>
            <a:off x="423860" y="3154359"/>
            <a:ext cx="2274890" cy="17494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95"/>
              <a:gd name="f7" fmla="val 918"/>
              <a:gd name="f8" fmla="val 82"/>
              <a:gd name="f9" fmla="val 99"/>
              <a:gd name="f10" fmla="val 96"/>
              <a:gd name="f11" fmla="val 105"/>
              <a:gd name="f12" fmla="val 111"/>
              <a:gd name="f13" fmla="val 114"/>
              <a:gd name="f14" fmla="val 128"/>
              <a:gd name="f15" fmla="val 119"/>
              <a:gd name="f16" fmla="val 153"/>
              <a:gd name="f17" fmla="val 127"/>
              <a:gd name="f18" fmla="val 164"/>
              <a:gd name="f19" fmla="val 137"/>
              <a:gd name="f20" fmla="val 167"/>
              <a:gd name="f21" fmla="val 159"/>
              <a:gd name="f22" fmla="val 214"/>
              <a:gd name="f23" fmla="val 165"/>
              <a:gd name="f24" fmla="val 249"/>
              <a:gd name="f25" fmla="val 202"/>
              <a:gd name="f26" fmla="val 255"/>
              <a:gd name="f27" fmla="val 247"/>
              <a:gd name="f28" fmla="val 258"/>
              <a:gd name="f29" fmla="val 266"/>
              <a:gd name="f30" fmla="val 267"/>
              <a:gd name="f31" fmla="val 283"/>
              <a:gd name="f32" fmla="val 274"/>
              <a:gd name="f33" fmla="val 301"/>
              <a:gd name="f34" fmla="val 302"/>
              <a:gd name="f35" fmla="val 275"/>
              <a:gd name="f36" fmla="val 303"/>
              <a:gd name="f37" fmla="val 276"/>
              <a:gd name="f38" fmla="val 304"/>
              <a:gd name="f39" fmla="val 300"/>
              <a:gd name="f40" fmla="val 321"/>
              <a:gd name="f41" fmla="val 363"/>
              <a:gd name="f42" fmla="val 312"/>
              <a:gd name="f43" fmla="val 383"/>
              <a:gd name="f44" fmla="val 290"/>
              <a:gd name="f45" fmla="val 399"/>
              <a:gd name="f46" fmla="val 417"/>
              <a:gd name="f47" fmla="val 260"/>
              <a:gd name="f48" fmla="val 434"/>
              <a:gd name="f49" fmla="val 244"/>
              <a:gd name="f50" fmla="val 440"/>
              <a:gd name="f51" fmla="val 238"/>
              <a:gd name="f52" fmla="val 443"/>
              <a:gd name="f53" fmla="val 229"/>
              <a:gd name="f54" fmla="val 449"/>
              <a:gd name="f55" fmla="val 223"/>
              <a:gd name="f56" fmla="val 471"/>
              <a:gd name="f57" fmla="val 493"/>
              <a:gd name="f58" fmla="val 207"/>
              <a:gd name="f59" fmla="val 504"/>
              <a:gd name="f60" fmla="val 235"/>
              <a:gd name="f61" fmla="val 506"/>
              <a:gd name="f62" fmla="val 239"/>
              <a:gd name="f63" fmla="val 243"/>
              <a:gd name="f64" fmla="val 508"/>
              <a:gd name="f65" fmla="val 250"/>
              <a:gd name="f66" fmla="val 510"/>
              <a:gd name="f67" fmla="val 236"/>
              <a:gd name="f68" fmla="val 511"/>
              <a:gd name="f69" fmla="val 224"/>
              <a:gd name="f70" fmla="val 514"/>
              <a:gd name="f71" fmla="val 518"/>
              <a:gd name="f72" fmla="val 204"/>
              <a:gd name="f73" fmla="val 524"/>
              <a:gd name="f74" fmla="val 193"/>
              <a:gd name="f75" fmla="val 530"/>
              <a:gd name="f76" fmla="val 185"/>
              <a:gd name="f77" fmla="val 560"/>
              <a:gd name="f78" fmla="val 147"/>
              <a:gd name="f79" fmla="val 606"/>
              <a:gd name="f80" fmla="val 632"/>
              <a:gd name="f81" fmla="val 188"/>
              <a:gd name="f82" fmla="val 640"/>
              <a:gd name="f83" fmla="val 638"/>
              <a:gd name="f84" fmla="val 225"/>
              <a:gd name="f85" fmla="val 634"/>
              <a:gd name="f86" fmla="val 628"/>
              <a:gd name="f87" fmla="val 272"/>
              <a:gd name="f88" fmla="val 590"/>
              <a:gd name="f89" fmla="val 566"/>
              <a:gd name="f90" fmla="val 307"/>
              <a:gd name="f91" fmla="val 571"/>
              <a:gd name="f92" fmla="val 339"/>
              <a:gd name="f93" fmla="val 577"/>
              <a:gd name="f94" fmla="val 372"/>
              <a:gd name="f95" fmla="val 582"/>
              <a:gd name="f96" fmla="val 405"/>
              <a:gd name="f97" fmla="val 603"/>
              <a:gd name="f98" fmla="val 388"/>
              <a:gd name="f99" fmla="val 613"/>
              <a:gd name="f100" fmla="val 630"/>
              <a:gd name="f101" fmla="val 419"/>
              <a:gd name="f102" fmla="val 641"/>
              <a:gd name="f103" fmla="val 420"/>
              <a:gd name="f104" fmla="val 652"/>
              <a:gd name="f105" fmla="val 426"/>
              <a:gd name="f106" fmla="val 660"/>
              <a:gd name="f107" fmla="val 433"/>
              <a:gd name="f108" fmla="val 679"/>
              <a:gd name="f109" fmla="val 699"/>
              <a:gd name="f110" fmla="val 465"/>
              <a:gd name="f111" fmla="val 713"/>
              <a:gd name="f112" fmla="val 485"/>
              <a:gd name="f113" fmla="val 723"/>
              <a:gd name="f114" fmla="val 498"/>
              <a:gd name="f115" fmla="val 732"/>
              <a:gd name="f116" fmla="val 500"/>
              <a:gd name="f117" fmla="val 746"/>
              <a:gd name="f118" fmla="val 759"/>
              <a:gd name="f119" fmla="val 772"/>
              <a:gd name="f120" fmla="val 502"/>
              <a:gd name="f121" fmla="val 787"/>
              <a:gd name="f122" fmla="val 503"/>
              <a:gd name="f123" fmla="val 780"/>
              <a:gd name="f124" fmla="val 775"/>
              <a:gd name="f125" fmla="val 521"/>
              <a:gd name="f126" fmla="val 769"/>
              <a:gd name="f127" fmla="val 795"/>
              <a:gd name="f128" fmla="val 519"/>
              <a:gd name="f129" fmla="val 818"/>
              <a:gd name="f130" fmla="val 842"/>
              <a:gd name="f131" fmla="val 499"/>
              <a:gd name="f132" fmla="val 894"/>
              <a:gd name="f133" fmla="val 478"/>
              <a:gd name="f134" fmla="val 945"/>
              <a:gd name="f135" fmla="val 487"/>
              <a:gd name="f136" fmla="val 994"/>
              <a:gd name="f137" fmla="val 999"/>
              <a:gd name="f138" fmla="val 1002"/>
              <a:gd name="f139" fmla="val 1005"/>
              <a:gd name="f140" fmla="val 523"/>
              <a:gd name="f141" fmla="val 526"/>
              <a:gd name="f142" fmla="val 993"/>
              <a:gd name="f143" fmla="val 532"/>
              <a:gd name="f144" fmla="val 986"/>
              <a:gd name="f145" fmla="val 959"/>
              <a:gd name="f146" fmla="val 535"/>
              <a:gd name="f147" fmla="val 932"/>
              <a:gd name="f148" fmla="val 533"/>
              <a:gd name="f149" fmla="val 905"/>
              <a:gd name="f150" fmla="val 538"/>
              <a:gd name="f151" fmla="val 880"/>
              <a:gd name="f152" fmla="val 543"/>
              <a:gd name="f153" fmla="val 855"/>
              <a:gd name="f154" fmla="val 554"/>
              <a:gd name="f155" fmla="val 831"/>
              <a:gd name="f156" fmla="val 562"/>
              <a:gd name="f157" fmla="val 858"/>
              <a:gd name="f158" fmla="val 881"/>
              <a:gd name="f159" fmla="val 599"/>
              <a:gd name="f160" fmla="val 906"/>
              <a:gd name="f161" fmla="val 618"/>
              <a:gd name="f162" fmla="val 940"/>
              <a:gd name="f163" fmla="val 592"/>
              <a:gd name="f164" fmla="val 981"/>
              <a:gd name="f165" fmla="val 575"/>
              <a:gd name="f166" fmla="val 1029"/>
              <a:gd name="f167" fmla="val 576"/>
              <a:gd name="f168" fmla="val 1089"/>
              <a:gd name="f169" fmla="val 578"/>
              <a:gd name="f170" fmla="val 1137"/>
              <a:gd name="f171" fmla="val 602"/>
              <a:gd name="f172" fmla="val 1166"/>
              <a:gd name="f173" fmla="val 655"/>
              <a:gd name="f174" fmla="val 709"/>
              <a:gd name="f175" fmla="val 1187"/>
              <a:gd name="f176" fmla="val 763"/>
              <a:gd name="f177" fmla="val 1153"/>
              <a:gd name="f178" fmla="val 813"/>
              <a:gd name="f179" fmla="val 1100"/>
              <a:gd name="f180" fmla="val 892"/>
              <a:gd name="f181" fmla="val 990"/>
              <a:gd name="f182" fmla="val 911"/>
              <a:gd name="f183" fmla="val 871"/>
              <a:gd name="f184" fmla="val 845"/>
              <a:gd name="f185" fmla="val 832"/>
              <a:gd name="f186" fmla="val 821"/>
              <a:gd name="f187" fmla="val 748"/>
              <a:gd name="f188" fmla="val 859"/>
              <a:gd name="f189" fmla="val 678"/>
              <a:gd name="f190" fmla="val 833"/>
              <a:gd name="f191" fmla="val 661"/>
              <a:gd name="f192" fmla="val 807"/>
              <a:gd name="f193" fmla="val 643"/>
              <a:gd name="f194" fmla="val 622"/>
              <a:gd name="f195" fmla="val 659"/>
              <a:gd name="f196" fmla="val 693"/>
              <a:gd name="f197" fmla="val 757"/>
              <a:gd name="f198" fmla="val 733"/>
              <a:gd name="f199" fmla="val 752"/>
              <a:gd name="f200" fmla="val 722"/>
              <a:gd name="f201" fmla="val 749"/>
              <a:gd name="f202" fmla="val 716"/>
              <a:gd name="f203" fmla="val 745"/>
              <a:gd name="f204" fmla="val 708"/>
              <a:gd name="f205" fmla="val 743"/>
              <a:gd name="f206" fmla="val 741"/>
              <a:gd name="f207" fmla="val 739"/>
              <a:gd name="f208" fmla="val 720"/>
              <a:gd name="f209" fmla="val 771"/>
              <a:gd name="f210" fmla="val 729"/>
              <a:gd name="f211" fmla="val 758"/>
              <a:gd name="f212" fmla="val 765"/>
              <a:gd name="f213" fmla="val 664"/>
              <a:gd name="f214" fmla="val 766"/>
              <a:gd name="f215" fmla="val 650"/>
              <a:gd name="f216" fmla="val 764"/>
              <a:gd name="f217" fmla="val 636"/>
              <a:gd name="f218" fmla="val 607"/>
              <a:gd name="f219" fmla="val 555"/>
              <a:gd name="f220" fmla="val 790"/>
              <a:gd name="f221" fmla="val 556"/>
              <a:gd name="f222" fmla="val 783"/>
              <a:gd name="f223" fmla="val 558"/>
              <a:gd name="f224" fmla="val 768"/>
              <a:gd name="f225" fmla="val 754"/>
              <a:gd name="f226" fmla="val 744"/>
              <a:gd name="f227" fmla="val 528"/>
              <a:gd name="f228" fmla="val 520"/>
              <a:gd name="f229" fmla="val 517"/>
              <a:gd name="f230" fmla="val 750"/>
              <a:gd name="f231" fmla="val 527"/>
              <a:gd name="f232" fmla="val 761"/>
              <a:gd name="f233" fmla="val 529"/>
              <a:gd name="f234" fmla="val 773"/>
              <a:gd name="f235" fmla="val 784"/>
              <a:gd name="f236" fmla="val 797"/>
              <a:gd name="f237" fmla="val 812"/>
              <a:gd name="f238" fmla="val 454"/>
              <a:gd name="f239" fmla="val 844"/>
              <a:gd name="f240" fmla="val 416"/>
              <a:gd name="f241" fmla="val 843"/>
              <a:gd name="f242" fmla="val 379"/>
              <a:gd name="f243" fmla="val 836"/>
              <a:gd name="f244" fmla="val 342"/>
              <a:gd name="f245" fmla="val 829"/>
              <a:gd name="f246" fmla="val 820"/>
              <a:gd name="f247" fmla="val 271"/>
              <a:gd name="f248" fmla="val 800"/>
              <a:gd name="f249" fmla="val 778"/>
              <a:gd name="f250" fmla="val 710"/>
              <a:gd name="f251" fmla="val 182"/>
              <a:gd name="f252" fmla="val 212"/>
              <a:gd name="f253" fmla="val 625"/>
              <a:gd name="f254" fmla="val 617"/>
              <a:gd name="f255" fmla="val 262"/>
              <a:gd name="f256" fmla="val 615"/>
              <a:gd name="f257" fmla="val 268"/>
              <a:gd name="f258" fmla="val 611"/>
              <a:gd name="f259" fmla="val 269"/>
              <a:gd name="f260" fmla="val 609"/>
              <a:gd name="f261" fmla="val 608"/>
              <a:gd name="f262" fmla="val 261"/>
              <a:gd name="f263" fmla="val 604"/>
              <a:gd name="f264" fmla="val 254"/>
              <a:gd name="f265" fmla="val 601"/>
              <a:gd name="f266" fmla="val 246"/>
              <a:gd name="f267" fmla="val 598"/>
              <a:gd name="f268" fmla="val 222"/>
              <a:gd name="f269" fmla="val 589"/>
              <a:gd name="f270" fmla="val 197"/>
              <a:gd name="f271" fmla="val 173"/>
              <a:gd name="f272" fmla="val 572"/>
              <a:gd name="f273" fmla="val 146"/>
              <a:gd name="f274" fmla="val 120"/>
              <a:gd name="f275" fmla="val 545"/>
              <a:gd name="f276" fmla="val 92"/>
              <a:gd name="f277" fmla="val 531"/>
              <a:gd name="f278" fmla="val 113"/>
              <a:gd name="f279" fmla="val 142"/>
              <a:gd name="f280" fmla="val 168"/>
              <a:gd name="f281" fmla="val 509"/>
              <a:gd name="f282" fmla="val 472"/>
              <a:gd name="f283" fmla="val 130"/>
              <a:gd name="f284" fmla="val 444"/>
              <a:gd name="f285" fmla="val 138"/>
              <a:gd name="f286" fmla="val 407"/>
              <a:gd name="f287" fmla="val 389"/>
              <a:gd name="f288" fmla="val 116"/>
              <a:gd name="f289" fmla="val 373"/>
              <a:gd name="f290" fmla="val 117"/>
              <a:gd name="f291" fmla="val 356"/>
              <a:gd name="f292" fmla="val 118"/>
              <a:gd name="f293" fmla="val 329"/>
              <a:gd name="f294" fmla="val 129"/>
              <a:gd name="f295" fmla="val 317"/>
              <a:gd name="f296" fmla="val 314"/>
              <a:gd name="f297" fmla="val 306"/>
              <a:gd name="f298" fmla="val 286"/>
              <a:gd name="f299" fmla="val 181"/>
              <a:gd name="f300" fmla="val 253"/>
              <a:gd name="f301" fmla="val 169"/>
              <a:gd name="f302" fmla="val 133"/>
              <a:gd name="f303" fmla="val 221"/>
              <a:gd name="f304" fmla="val 124"/>
              <a:gd name="f305" fmla="val 219"/>
              <a:gd name="f306" fmla="val 109"/>
              <a:gd name="f307" fmla="val 200"/>
              <a:gd name="f308" fmla="val 104"/>
              <a:gd name="f309" fmla="val 198"/>
              <a:gd name="f310" fmla="val 94"/>
              <a:gd name="f311" fmla="val 89"/>
              <a:gd name="f312" fmla="val 63"/>
              <a:gd name="f313" fmla="val 37"/>
              <a:gd name="f314" fmla="val 140"/>
              <a:gd name="f315" fmla="val 13"/>
              <a:gd name="f316" fmla="val 6"/>
              <a:gd name="f317" fmla="val 77"/>
              <a:gd name="f318" fmla="val 22"/>
              <a:gd name="f319" fmla="val 69"/>
              <a:gd name="f320" fmla="val 28"/>
              <a:gd name="f321" fmla="val 66"/>
              <a:gd name="f322" fmla="val 34"/>
              <a:gd name="f323" fmla="val 60"/>
              <a:gd name="f324" fmla="val 36"/>
              <a:gd name="f325" fmla="val 54"/>
              <a:gd name="f326" fmla="val 44"/>
              <a:gd name="f327" fmla="val 31"/>
              <a:gd name="f328" fmla="val 17"/>
              <a:gd name="f329" fmla="val 80"/>
              <a:gd name="f330" fmla="val 8"/>
              <a:gd name="f331" fmla="val 102"/>
              <a:gd name="f332" fmla="val 98"/>
              <a:gd name="f333" fmla="val 46"/>
              <a:gd name="f334" fmla="val 90"/>
              <a:gd name="f335" fmla="val 893"/>
              <a:gd name="f336" fmla="val 705"/>
              <a:gd name="f337" fmla="val 891"/>
              <a:gd name="f338" fmla="val 887"/>
              <a:gd name="f339" fmla="val 889"/>
              <a:gd name="f340" fmla="val 809"/>
              <a:gd name="f341" fmla="val 936"/>
              <a:gd name="f342" fmla="val 847"/>
              <a:gd name="f343" fmla="val 992"/>
              <a:gd name="f344" fmla="val 850"/>
              <a:gd name="f345" fmla="val 1060"/>
              <a:gd name="f346" fmla="val 854"/>
              <a:gd name="f347" fmla="val 1125"/>
              <a:gd name="f348" fmla="val 806"/>
              <a:gd name="f349" fmla="val 1134"/>
              <a:gd name="f350" fmla="val 1147"/>
              <a:gd name="f351" fmla="val 1065"/>
              <a:gd name="f352" fmla="val 597"/>
              <a:gd name="f353" fmla="val 980"/>
              <a:gd name="f354" fmla="val 627"/>
              <a:gd name="f355" fmla="val 960"/>
              <a:gd name="f356" fmla="val 942"/>
              <a:gd name="f357" fmla="val 647"/>
              <a:gd name="f358" fmla="val 922"/>
              <a:gd name="f359" fmla="val 686"/>
              <a:gd name="f360" fmla="val 991"/>
              <a:gd name="f361" fmla="val 1023"/>
              <a:gd name="f362" fmla="val 731"/>
              <a:gd name="f363" fmla="val 1017"/>
              <a:gd name="f364" fmla="val 1009"/>
              <a:gd name="f365" fmla="val 714"/>
              <a:gd name="f366" fmla="val 1001"/>
              <a:gd name="f367" fmla="val 706"/>
              <a:gd name="f368" fmla="val 997"/>
              <a:gd name="f369" fmla="val 701"/>
              <a:gd name="f370" fmla="val 695"/>
              <a:gd name="f371" fmla="val 690"/>
              <a:gd name="f372" fmla="val 687"/>
              <a:gd name="f373" fmla="val 1003"/>
              <a:gd name="f374" fmla="val 685"/>
              <a:gd name="f375" fmla="val 1010"/>
              <a:gd name="f376" fmla="val 682"/>
              <a:gd name="f377" fmla="val 677"/>
              <a:gd name="f378" fmla="val 1008"/>
              <a:gd name="f379" fmla="val 671"/>
              <a:gd name="f380" fmla="val 1006"/>
              <a:gd name="f381" fmla="val 665"/>
              <a:gd name="f382" fmla="val 1007"/>
              <a:gd name="f383" fmla="val 1011"/>
              <a:gd name="f384" fmla="val 1014"/>
              <a:gd name="f385" fmla="val 684"/>
              <a:gd name="f386" fmla="val 1019"/>
              <a:gd name="f387" fmla="val 1020"/>
              <a:gd name="f388" fmla="val 1021"/>
              <a:gd name="f389" fmla="val 1024"/>
              <a:gd name="f390" fmla="val 675"/>
              <a:gd name="f391" fmla="val 1026"/>
              <a:gd name="f392" fmla="val 667"/>
              <a:gd name="f393" fmla="val 657"/>
              <a:gd name="f394" fmla="val 1034"/>
              <a:gd name="f395" fmla="val 670"/>
              <a:gd name="f396" fmla="val 1046"/>
              <a:gd name="f397" fmla="val 691"/>
              <a:gd name="f398" fmla="val 1052"/>
              <a:gd name="f399" fmla="val 1058"/>
              <a:gd name="f400" fmla="val 1066"/>
              <a:gd name="f401" fmla="val 669"/>
              <a:gd name="f402" fmla="val 683"/>
              <a:gd name="f403" fmla="val 1044"/>
              <a:gd name="f404" fmla="val 694"/>
              <a:gd name="f405" fmla="val 1075"/>
              <a:gd name="f406" fmla="val 700"/>
              <a:gd name="f407" fmla="val 1084"/>
              <a:gd name="f408" fmla="val 1094"/>
              <a:gd name="f409" fmla="val 692"/>
              <a:gd name="f410" fmla="val 1095"/>
              <a:gd name="f411" fmla="val 1088"/>
              <a:gd name="f412" fmla="val 1080"/>
              <a:gd name="f413" fmla="val 704"/>
              <a:gd name="f414" fmla="val 1077"/>
              <a:gd name="f415" fmla="val 719"/>
              <a:gd name="f416" fmla="val 728"/>
              <a:gd name="f417" fmla="val 1076"/>
              <a:gd name="f418" fmla="val 737"/>
              <a:gd name="f419" fmla="val 742"/>
              <a:gd name="f420" fmla="val 1078"/>
              <a:gd name="f421" fmla="val 1082"/>
              <a:gd name="f422" fmla="val 1087"/>
              <a:gd name="f423" fmla="val 756"/>
              <a:gd name="f424" fmla="val 1090"/>
              <a:gd name="f425" fmla="val 762"/>
              <a:gd name="f426" fmla="val 1071"/>
              <a:gd name="f427" fmla="val 1072"/>
              <a:gd name="f428" fmla="val 1074"/>
              <a:gd name="f429" fmla="val 1069"/>
              <a:gd name="f430" fmla="val 779"/>
              <a:gd name="f431" fmla="val 1063"/>
              <a:gd name="f432" fmla="val 1057"/>
              <a:gd name="f433" fmla="val 1059"/>
              <a:gd name="f434" fmla="val 794"/>
              <a:gd name="f435" fmla="val 1055"/>
              <a:gd name="f436" fmla="val 799"/>
              <a:gd name="f437" fmla="val 1048"/>
              <a:gd name="f438" fmla="val 796"/>
              <a:gd name="f439" fmla="val 1039"/>
              <a:gd name="f440" fmla="val 798"/>
              <a:gd name="f441" fmla="val 1038"/>
              <a:gd name="f442" fmla="val 1036"/>
              <a:gd name="f443" fmla="val 810"/>
              <a:gd name="f444" fmla="val 1032"/>
              <a:gd name="f445" fmla="val 808"/>
              <a:gd name="f446" fmla="val 1027"/>
              <a:gd name="f447" fmla="val 804"/>
              <a:gd name="f448" fmla="val 1022"/>
              <a:gd name="f449" fmla="val 801"/>
              <a:gd name="f450" fmla="val 826"/>
              <a:gd name="f451" fmla="val 814"/>
              <a:gd name="f452" fmla="val 996"/>
              <a:gd name="f453" fmla="val 985"/>
              <a:gd name="f454" fmla="val 973"/>
              <a:gd name="f455" fmla="val 963"/>
              <a:gd name="f456" fmla="val 957"/>
              <a:gd name="f457" fmla="val 954"/>
              <a:gd name="f458" fmla="val 952"/>
              <a:gd name="f459" fmla="val 946"/>
              <a:gd name="f460" fmla="val 792"/>
              <a:gd name="f461" fmla="val 782"/>
              <a:gd name="f462" fmla="val 730"/>
              <a:gd name="f463" fmla="val 915"/>
              <a:gd name="f464" fmla="val 534"/>
              <a:gd name="f465" fmla="val 565"/>
              <a:gd name="f466" fmla="val 559"/>
              <a:gd name="f467" fmla="val 515"/>
              <a:gd name="f468" fmla="val 546"/>
              <a:gd name="f469" fmla="val 539"/>
              <a:gd name="f470" fmla="val 488"/>
              <a:gd name="f471" fmla="val 477"/>
              <a:gd name="f472" fmla="val 453"/>
              <a:gd name="f473" fmla="val 513"/>
              <a:gd name="f474" fmla="val 435"/>
              <a:gd name="f475" fmla="val 516"/>
              <a:gd name="f476" fmla="val 411"/>
              <a:gd name="f477" fmla="val 494"/>
              <a:gd name="f478" fmla="val 414"/>
              <a:gd name="f479" fmla="val 459"/>
              <a:gd name="f480" fmla="val 422"/>
              <a:gd name="f481" fmla="val 425"/>
              <a:gd name="f482" fmla="val 431"/>
              <a:gd name="f483" fmla="val 391"/>
              <a:gd name="f484" fmla="val 439"/>
              <a:gd name="f485" fmla="val 445"/>
              <a:gd name="f486" fmla="val 334"/>
              <a:gd name="f487" fmla="val 456"/>
              <a:gd name="f488" fmla="val 263"/>
              <a:gd name="f489" fmla="val 461"/>
              <a:gd name="f490" fmla="val 226"/>
              <a:gd name="f491" fmla="val 452"/>
              <a:gd name="f492" fmla="val 210"/>
              <a:gd name="f493" fmla="val 209"/>
              <a:gd name="f494" fmla="val 403"/>
              <a:gd name="f495" fmla="val 205"/>
              <a:gd name="f496" fmla="val 402"/>
              <a:gd name="f497" fmla="val 401"/>
              <a:gd name="f498" fmla="val 436"/>
              <a:gd name="f499" fmla="val 220"/>
              <a:gd name="f500" fmla="val 230"/>
              <a:gd name="f501" fmla="val 468"/>
              <a:gd name="f502" fmla="val 282"/>
              <a:gd name="f503" fmla="val 481"/>
              <a:gd name="f504" fmla="val 310"/>
              <a:gd name="f505" fmla="val 404"/>
              <a:gd name="f506" fmla="val 525"/>
              <a:gd name="f507" fmla="val 536"/>
              <a:gd name="f508" fmla="val 325"/>
              <a:gd name="f509" fmla="val 703"/>
              <a:gd name="f510" fmla="val 707"/>
              <a:gd name="f511" fmla="val 712"/>
              <a:gd name="f512" fmla="val 299"/>
              <a:gd name="f513" fmla="val 711"/>
              <a:gd name="f514" fmla="val 308"/>
              <a:gd name="f515" fmla="val 313"/>
              <a:gd name="f516" fmla="val 697"/>
              <a:gd name="f517" fmla="val 296"/>
              <a:gd name="f518" fmla="val 696"/>
              <a:gd name="f519" fmla="val 288"/>
              <a:gd name="f520" fmla="val 295"/>
              <a:gd name="f521" fmla="val 309"/>
              <a:gd name="f522" fmla="val 689"/>
              <a:gd name="f523" fmla="val 676"/>
              <a:gd name="f524" fmla="val 297"/>
              <a:gd name="f525" fmla="val 285"/>
              <a:gd name="f526" fmla="val 673"/>
              <a:gd name="f527" fmla="val 256"/>
              <a:gd name="f528" fmla="val 680"/>
              <a:gd name="f529" fmla="val 280"/>
              <a:gd name="f530" fmla="val 324"/>
              <a:gd name="f531" fmla="val 328"/>
              <a:gd name="f532" fmla="val 330"/>
              <a:gd name="f533" fmla="val 333"/>
              <a:gd name="f534" fmla="val 326"/>
              <a:gd name="f535" fmla="val 715"/>
              <a:gd name="f536" fmla="val 323"/>
              <a:gd name="f537" fmla="val 507"/>
              <a:gd name="f538" fmla="val 619"/>
              <a:gd name="f539" fmla="val 496"/>
              <a:gd name="f540" fmla="val 483"/>
              <a:gd name="f541" fmla="val 605"/>
              <a:gd name="f542" fmla="val 448"/>
              <a:gd name="f543" fmla="val 451"/>
              <a:gd name="f544" fmla="val 458"/>
              <a:gd name="f545" fmla="val 587"/>
              <a:gd name="f546" fmla="val 596"/>
              <a:gd name="f547" fmla="val 501"/>
              <a:gd name="f548" fmla="val 586"/>
              <a:gd name="f549" fmla="val 865"/>
              <a:gd name="f550" fmla="val 629"/>
              <a:gd name="f551" fmla="val 594"/>
              <a:gd name="f552" fmla="val 837"/>
              <a:gd name="f553" fmla="val 567"/>
              <a:gd name="f554" fmla="val 447"/>
              <a:gd name="f555" fmla="val 725"/>
              <a:gd name="f556" fmla="val 717"/>
              <a:gd name="f557" fmla="val 432"/>
              <a:gd name="f558" fmla="val 400"/>
              <a:gd name="f559" fmla="val 698"/>
              <a:gd name="f560" fmla="val 397"/>
              <a:gd name="f561" fmla="val 396"/>
              <a:gd name="f562" fmla="val 415"/>
              <a:gd name="f563" fmla="val 721"/>
              <a:gd name="f564" fmla="val 409"/>
              <a:gd name="f565" fmla="val 735"/>
              <a:gd name="f566" fmla="val 423"/>
              <a:gd name="f567" fmla="val 781"/>
              <a:gd name="f568" fmla="val 462"/>
              <a:gd name="f569" fmla="val 442"/>
              <a:gd name="f570" fmla="val 767"/>
              <a:gd name="f571" fmla="+- 0 0 -90"/>
              <a:gd name="f572" fmla="*/ f3 1 1195"/>
              <a:gd name="f573" fmla="*/ f4 1 918"/>
              <a:gd name="f574" fmla="val f5"/>
              <a:gd name="f575" fmla="val f6"/>
              <a:gd name="f576" fmla="val f7"/>
              <a:gd name="f577" fmla="*/ f571 f0 1"/>
              <a:gd name="f578" fmla="+- f576 0 f574"/>
              <a:gd name="f579" fmla="+- f575 0 f574"/>
              <a:gd name="f580" fmla="*/ f577 1 f2"/>
              <a:gd name="f581" fmla="*/ f579 1 1195"/>
              <a:gd name="f582" fmla="*/ f578 1 918"/>
              <a:gd name="f583" fmla="*/ 167 f579 1"/>
              <a:gd name="f584" fmla="*/ 159 f578 1"/>
              <a:gd name="f585" fmla="*/ 276 f579 1"/>
              <a:gd name="f586" fmla="*/ 304 f578 1"/>
              <a:gd name="f587" fmla="*/ 449 f579 1"/>
              <a:gd name="f588" fmla="*/ 223 f578 1"/>
              <a:gd name="f589" fmla="*/ 514 f579 1"/>
              <a:gd name="f590" fmla="*/ 214 f578 1"/>
              <a:gd name="f591" fmla="*/ 634 f579 1"/>
              <a:gd name="f592" fmla="*/ 243 f578 1"/>
              <a:gd name="f593" fmla="*/ 630 f579 1"/>
              <a:gd name="f594" fmla="*/ 419 f578 1"/>
              <a:gd name="f595" fmla="*/ 746 f579 1"/>
              <a:gd name="f596" fmla="*/ 500 f578 1"/>
              <a:gd name="f597" fmla="*/ 842 f579 1"/>
              <a:gd name="f598" fmla="*/ 499 f578 1"/>
              <a:gd name="f599" fmla="*/ 986 f579 1"/>
              <a:gd name="f600" fmla="*/ 532 f578 1"/>
              <a:gd name="f601" fmla="*/ 906 f579 1"/>
              <a:gd name="f602" fmla="*/ 618 f578 1"/>
              <a:gd name="f603" fmla="*/ 1153 f579 1"/>
              <a:gd name="f604" fmla="*/ 813 f578 1"/>
              <a:gd name="f605" fmla="*/ 775 f579 1"/>
              <a:gd name="f606" fmla="*/ 622 f578 1"/>
              <a:gd name="f607" fmla="*/ 739 f579 1"/>
              <a:gd name="f608" fmla="*/ 720 f578 1"/>
              <a:gd name="f609" fmla="*/ 555 f579 1"/>
              <a:gd name="f610" fmla="*/ 790 f578 1"/>
              <a:gd name="f611" fmla="*/ 518 f579 1"/>
              <a:gd name="f612" fmla="*/ 741 f578 1"/>
              <a:gd name="f613" fmla="*/ 487 f579 1"/>
              <a:gd name="f614" fmla="*/ 821 f578 1"/>
              <a:gd name="f615" fmla="*/ 193 f579 1"/>
              <a:gd name="f616" fmla="*/ 710 f578 1"/>
              <a:gd name="f617" fmla="*/ 269 f579 1"/>
              <a:gd name="f618" fmla="*/ 608 f578 1"/>
              <a:gd name="f619" fmla="*/ 92 f579 1"/>
              <a:gd name="f620" fmla="*/ 531 f578 1"/>
              <a:gd name="f621" fmla="*/ 117 f579 1"/>
              <a:gd name="f622" fmla="*/ 356 f578 1"/>
              <a:gd name="f623" fmla="*/ 133 f579 1"/>
              <a:gd name="f624" fmla="*/ 221 f578 1"/>
              <a:gd name="f625" fmla="*/ 13 f579 1"/>
              <a:gd name="f626" fmla="*/ 113 f578 1"/>
              <a:gd name="f627" fmla="*/ 80 f579 1"/>
              <a:gd name="f628" fmla="*/ 8 f578 1"/>
              <a:gd name="f629" fmla="*/ 893 f579 1"/>
              <a:gd name="f630" fmla="*/ 705 f578 1"/>
              <a:gd name="f631" fmla="*/ 1134 f579 1"/>
              <a:gd name="f632" fmla="*/ 745 f578 1"/>
              <a:gd name="f633" fmla="*/ 1023 f579 1"/>
              <a:gd name="f634" fmla="*/ 731 f578 1"/>
              <a:gd name="f635" fmla="*/ 1010 f579 1"/>
              <a:gd name="f636" fmla="*/ 682 f578 1"/>
              <a:gd name="f637" fmla="*/ 1017 f579 1"/>
              <a:gd name="f638" fmla="*/ 684 f578 1"/>
              <a:gd name="f639" fmla="*/ 1046 f579 1"/>
              <a:gd name="f640" fmla="*/ 691 f578 1"/>
              <a:gd name="f641" fmla="*/ 1094 f579 1"/>
              <a:gd name="f642" fmla="*/ 1076 f579 1"/>
              <a:gd name="f643" fmla="*/ 737 f578 1"/>
              <a:gd name="f644" fmla="*/ 1071 f579 1"/>
              <a:gd name="f645" fmla="*/ 764 f578 1"/>
              <a:gd name="f646" fmla="*/ 1060 f579 1"/>
              <a:gd name="f647" fmla="*/ 800 f578 1"/>
              <a:gd name="f648" fmla="*/ 1022 f579 1"/>
              <a:gd name="f649" fmla="*/ 801 f578 1"/>
              <a:gd name="f650" fmla="*/ 985 f579 1"/>
              <a:gd name="f651" fmla="*/ 810 f578 1"/>
              <a:gd name="f652" fmla="*/ 922 f579 1"/>
              <a:gd name="f653" fmla="*/ 750 f578 1"/>
              <a:gd name="f654" fmla="*/ 554 f579 1"/>
              <a:gd name="f655" fmla="*/ 515 f578 1"/>
              <a:gd name="f656" fmla="*/ 494 f579 1"/>
              <a:gd name="f657" fmla="*/ 414 f578 1"/>
              <a:gd name="f658" fmla="*/ 210 f579 1"/>
              <a:gd name="f659" fmla="*/ 405 f578 1"/>
              <a:gd name="f660" fmla="*/ 310 f579 1"/>
              <a:gd name="f661" fmla="*/ 487 f578 1"/>
              <a:gd name="f662" fmla="*/ 325 f579 1"/>
              <a:gd name="f663" fmla="*/ 703 f578 1"/>
              <a:gd name="f664" fmla="*/ 313 f579 1"/>
              <a:gd name="f665" fmla="*/ 699 f578 1"/>
              <a:gd name="f666" fmla="*/ 309 f579 1"/>
              <a:gd name="f667" fmla="*/ 689 f578 1"/>
              <a:gd name="f668" fmla="*/ 253 f579 1"/>
              <a:gd name="f669" fmla="*/ 687 f578 1"/>
              <a:gd name="f670" fmla="*/ 333 f579 1"/>
              <a:gd name="f671" fmla="*/ 713 f578 1"/>
              <a:gd name="f672" fmla="*/ 625 f579 1"/>
              <a:gd name="f673" fmla="*/ 507 f578 1"/>
              <a:gd name="f674" fmla="*/ 604 f579 1"/>
              <a:gd name="f675" fmla="*/ 523 f578 1"/>
              <a:gd name="f676" fmla="*/ 804 f579 1"/>
              <a:gd name="f677" fmla="*/ 586 f578 1"/>
              <a:gd name="f678" fmla="*/ 400 f579 1"/>
              <a:gd name="f679" fmla="*/ 696 f578 1"/>
              <a:gd name="f680" fmla="*/ 402 f579 1"/>
              <a:gd name="f681" fmla="*/ 728 f578 1"/>
              <a:gd name="f682" fmla="*/ 405 f579 1"/>
              <a:gd name="f683" fmla="*/ 771 f578 1"/>
              <a:gd name="f684" fmla="+- f580 0 f1"/>
              <a:gd name="f685" fmla="*/ f583 1 1195"/>
              <a:gd name="f686" fmla="*/ f584 1 918"/>
              <a:gd name="f687" fmla="*/ f585 1 1195"/>
              <a:gd name="f688" fmla="*/ f586 1 918"/>
              <a:gd name="f689" fmla="*/ f587 1 1195"/>
              <a:gd name="f690" fmla="*/ f588 1 918"/>
              <a:gd name="f691" fmla="*/ f589 1 1195"/>
              <a:gd name="f692" fmla="*/ f590 1 918"/>
              <a:gd name="f693" fmla="*/ f591 1 1195"/>
              <a:gd name="f694" fmla="*/ f592 1 918"/>
              <a:gd name="f695" fmla="*/ f593 1 1195"/>
              <a:gd name="f696" fmla="*/ f594 1 918"/>
              <a:gd name="f697" fmla="*/ f595 1 1195"/>
              <a:gd name="f698" fmla="*/ f596 1 918"/>
              <a:gd name="f699" fmla="*/ f597 1 1195"/>
              <a:gd name="f700" fmla="*/ f598 1 918"/>
              <a:gd name="f701" fmla="*/ f599 1 1195"/>
              <a:gd name="f702" fmla="*/ f600 1 918"/>
              <a:gd name="f703" fmla="*/ f601 1 1195"/>
              <a:gd name="f704" fmla="*/ f602 1 918"/>
              <a:gd name="f705" fmla="*/ f603 1 1195"/>
              <a:gd name="f706" fmla="*/ f604 1 918"/>
              <a:gd name="f707" fmla="*/ f605 1 1195"/>
              <a:gd name="f708" fmla="*/ f606 1 918"/>
              <a:gd name="f709" fmla="*/ f607 1 1195"/>
              <a:gd name="f710" fmla="*/ f608 1 918"/>
              <a:gd name="f711" fmla="*/ f609 1 1195"/>
              <a:gd name="f712" fmla="*/ f610 1 918"/>
              <a:gd name="f713" fmla="*/ f611 1 1195"/>
              <a:gd name="f714" fmla="*/ f612 1 918"/>
              <a:gd name="f715" fmla="*/ f613 1 1195"/>
              <a:gd name="f716" fmla="*/ f614 1 918"/>
              <a:gd name="f717" fmla="*/ f615 1 1195"/>
              <a:gd name="f718" fmla="*/ f616 1 918"/>
              <a:gd name="f719" fmla="*/ f617 1 1195"/>
              <a:gd name="f720" fmla="*/ f618 1 918"/>
              <a:gd name="f721" fmla="*/ f619 1 1195"/>
              <a:gd name="f722" fmla="*/ f620 1 918"/>
              <a:gd name="f723" fmla="*/ f621 1 1195"/>
              <a:gd name="f724" fmla="*/ f622 1 918"/>
              <a:gd name="f725" fmla="*/ f623 1 1195"/>
              <a:gd name="f726" fmla="*/ f624 1 918"/>
              <a:gd name="f727" fmla="*/ f625 1 1195"/>
              <a:gd name="f728" fmla="*/ f626 1 918"/>
              <a:gd name="f729" fmla="*/ f627 1 1195"/>
              <a:gd name="f730" fmla="*/ f628 1 918"/>
              <a:gd name="f731" fmla="*/ f629 1 1195"/>
              <a:gd name="f732" fmla="*/ f630 1 918"/>
              <a:gd name="f733" fmla="*/ f631 1 1195"/>
              <a:gd name="f734" fmla="*/ f632 1 918"/>
              <a:gd name="f735" fmla="*/ f633 1 1195"/>
              <a:gd name="f736" fmla="*/ f634 1 918"/>
              <a:gd name="f737" fmla="*/ f635 1 1195"/>
              <a:gd name="f738" fmla="*/ f636 1 918"/>
              <a:gd name="f739" fmla="*/ f637 1 1195"/>
              <a:gd name="f740" fmla="*/ f638 1 918"/>
              <a:gd name="f741" fmla="*/ f639 1 1195"/>
              <a:gd name="f742" fmla="*/ f640 1 918"/>
              <a:gd name="f743" fmla="*/ f641 1 1195"/>
              <a:gd name="f744" fmla="*/ f642 1 1195"/>
              <a:gd name="f745" fmla="*/ f643 1 918"/>
              <a:gd name="f746" fmla="*/ f644 1 1195"/>
              <a:gd name="f747" fmla="*/ f645 1 918"/>
              <a:gd name="f748" fmla="*/ f646 1 1195"/>
              <a:gd name="f749" fmla="*/ f647 1 918"/>
              <a:gd name="f750" fmla="*/ f648 1 1195"/>
              <a:gd name="f751" fmla="*/ f649 1 918"/>
              <a:gd name="f752" fmla="*/ f650 1 1195"/>
              <a:gd name="f753" fmla="*/ f651 1 918"/>
              <a:gd name="f754" fmla="*/ f652 1 1195"/>
              <a:gd name="f755" fmla="*/ f653 1 918"/>
              <a:gd name="f756" fmla="*/ f654 1 1195"/>
              <a:gd name="f757" fmla="*/ f655 1 918"/>
              <a:gd name="f758" fmla="*/ f656 1 1195"/>
              <a:gd name="f759" fmla="*/ f657 1 918"/>
              <a:gd name="f760" fmla="*/ f658 1 1195"/>
              <a:gd name="f761" fmla="*/ f659 1 918"/>
              <a:gd name="f762" fmla="*/ f660 1 1195"/>
              <a:gd name="f763" fmla="*/ f661 1 918"/>
              <a:gd name="f764" fmla="*/ f662 1 1195"/>
              <a:gd name="f765" fmla="*/ f663 1 918"/>
              <a:gd name="f766" fmla="*/ f664 1 1195"/>
              <a:gd name="f767" fmla="*/ f665 1 918"/>
              <a:gd name="f768" fmla="*/ f666 1 1195"/>
              <a:gd name="f769" fmla="*/ f667 1 918"/>
              <a:gd name="f770" fmla="*/ f668 1 1195"/>
              <a:gd name="f771" fmla="*/ f669 1 918"/>
              <a:gd name="f772" fmla="*/ f670 1 1195"/>
              <a:gd name="f773" fmla="*/ f671 1 918"/>
              <a:gd name="f774" fmla="*/ f672 1 1195"/>
              <a:gd name="f775" fmla="*/ f673 1 918"/>
              <a:gd name="f776" fmla="*/ f674 1 1195"/>
              <a:gd name="f777" fmla="*/ f675 1 918"/>
              <a:gd name="f778" fmla="*/ f676 1 1195"/>
              <a:gd name="f779" fmla="*/ f677 1 918"/>
              <a:gd name="f780" fmla="*/ f678 1 1195"/>
              <a:gd name="f781" fmla="*/ f679 1 918"/>
              <a:gd name="f782" fmla="*/ f680 1 1195"/>
              <a:gd name="f783" fmla="*/ f681 1 918"/>
              <a:gd name="f784" fmla="*/ f682 1 1195"/>
              <a:gd name="f785" fmla="*/ f683 1 918"/>
              <a:gd name="f786" fmla="*/ 0 1 f581"/>
              <a:gd name="f787" fmla="*/ f575 1 f581"/>
              <a:gd name="f788" fmla="*/ 0 1 f582"/>
              <a:gd name="f789" fmla="*/ f576 1 f582"/>
              <a:gd name="f790" fmla="*/ f685 1 f581"/>
              <a:gd name="f791" fmla="*/ f686 1 f582"/>
              <a:gd name="f792" fmla="*/ f687 1 f581"/>
              <a:gd name="f793" fmla="*/ f688 1 f582"/>
              <a:gd name="f794" fmla="*/ f689 1 f581"/>
              <a:gd name="f795" fmla="*/ f690 1 f582"/>
              <a:gd name="f796" fmla="*/ f691 1 f581"/>
              <a:gd name="f797" fmla="*/ f692 1 f582"/>
              <a:gd name="f798" fmla="*/ f693 1 f581"/>
              <a:gd name="f799" fmla="*/ f694 1 f582"/>
              <a:gd name="f800" fmla="*/ f695 1 f581"/>
              <a:gd name="f801" fmla="*/ f696 1 f582"/>
              <a:gd name="f802" fmla="*/ f697 1 f581"/>
              <a:gd name="f803" fmla="*/ f698 1 f582"/>
              <a:gd name="f804" fmla="*/ f699 1 f581"/>
              <a:gd name="f805" fmla="*/ f700 1 f582"/>
              <a:gd name="f806" fmla="*/ f701 1 f581"/>
              <a:gd name="f807" fmla="*/ f702 1 f582"/>
              <a:gd name="f808" fmla="*/ f703 1 f581"/>
              <a:gd name="f809" fmla="*/ f704 1 f582"/>
              <a:gd name="f810" fmla="*/ f705 1 f581"/>
              <a:gd name="f811" fmla="*/ f706 1 f582"/>
              <a:gd name="f812" fmla="*/ f707 1 f581"/>
              <a:gd name="f813" fmla="*/ f708 1 f582"/>
              <a:gd name="f814" fmla="*/ f709 1 f581"/>
              <a:gd name="f815" fmla="*/ f710 1 f582"/>
              <a:gd name="f816" fmla="*/ f711 1 f581"/>
              <a:gd name="f817" fmla="*/ f712 1 f582"/>
              <a:gd name="f818" fmla="*/ f713 1 f581"/>
              <a:gd name="f819" fmla="*/ f714 1 f582"/>
              <a:gd name="f820" fmla="*/ f715 1 f581"/>
              <a:gd name="f821" fmla="*/ f716 1 f582"/>
              <a:gd name="f822" fmla="*/ f717 1 f581"/>
              <a:gd name="f823" fmla="*/ f718 1 f582"/>
              <a:gd name="f824" fmla="*/ f719 1 f581"/>
              <a:gd name="f825" fmla="*/ f720 1 f582"/>
              <a:gd name="f826" fmla="*/ f721 1 f581"/>
              <a:gd name="f827" fmla="*/ f722 1 f582"/>
              <a:gd name="f828" fmla="*/ f723 1 f581"/>
              <a:gd name="f829" fmla="*/ f724 1 f582"/>
              <a:gd name="f830" fmla="*/ f725 1 f581"/>
              <a:gd name="f831" fmla="*/ f726 1 f582"/>
              <a:gd name="f832" fmla="*/ f727 1 f581"/>
              <a:gd name="f833" fmla="*/ f728 1 f582"/>
              <a:gd name="f834" fmla="*/ f729 1 f581"/>
              <a:gd name="f835" fmla="*/ f730 1 f582"/>
              <a:gd name="f836" fmla="*/ f731 1 f581"/>
              <a:gd name="f837" fmla="*/ f732 1 f582"/>
              <a:gd name="f838" fmla="*/ f733 1 f581"/>
              <a:gd name="f839" fmla="*/ f734 1 f582"/>
              <a:gd name="f840" fmla="*/ f735 1 f581"/>
              <a:gd name="f841" fmla="*/ f736 1 f582"/>
              <a:gd name="f842" fmla="*/ f737 1 f581"/>
              <a:gd name="f843" fmla="*/ f738 1 f582"/>
              <a:gd name="f844" fmla="*/ f739 1 f581"/>
              <a:gd name="f845" fmla="*/ f740 1 f582"/>
              <a:gd name="f846" fmla="*/ f741 1 f581"/>
              <a:gd name="f847" fmla="*/ f742 1 f582"/>
              <a:gd name="f848" fmla="*/ f743 1 f581"/>
              <a:gd name="f849" fmla="*/ f744 1 f581"/>
              <a:gd name="f850" fmla="*/ f745 1 f582"/>
              <a:gd name="f851" fmla="*/ f746 1 f581"/>
              <a:gd name="f852" fmla="*/ f747 1 f582"/>
              <a:gd name="f853" fmla="*/ f748 1 f581"/>
              <a:gd name="f854" fmla="*/ f749 1 f582"/>
              <a:gd name="f855" fmla="*/ f750 1 f581"/>
              <a:gd name="f856" fmla="*/ f751 1 f582"/>
              <a:gd name="f857" fmla="*/ f752 1 f581"/>
              <a:gd name="f858" fmla="*/ f753 1 f582"/>
              <a:gd name="f859" fmla="*/ f754 1 f581"/>
              <a:gd name="f860" fmla="*/ f755 1 f582"/>
              <a:gd name="f861" fmla="*/ f756 1 f581"/>
              <a:gd name="f862" fmla="*/ f757 1 f582"/>
              <a:gd name="f863" fmla="*/ f758 1 f581"/>
              <a:gd name="f864" fmla="*/ f759 1 f582"/>
              <a:gd name="f865" fmla="*/ f760 1 f581"/>
              <a:gd name="f866" fmla="*/ f761 1 f582"/>
              <a:gd name="f867" fmla="*/ f762 1 f581"/>
              <a:gd name="f868" fmla="*/ f763 1 f582"/>
              <a:gd name="f869" fmla="*/ f764 1 f581"/>
              <a:gd name="f870" fmla="*/ f765 1 f582"/>
              <a:gd name="f871" fmla="*/ f766 1 f581"/>
              <a:gd name="f872" fmla="*/ f767 1 f582"/>
              <a:gd name="f873" fmla="*/ f768 1 f581"/>
              <a:gd name="f874" fmla="*/ f769 1 f582"/>
              <a:gd name="f875" fmla="*/ f770 1 f581"/>
              <a:gd name="f876" fmla="*/ f771 1 f582"/>
              <a:gd name="f877" fmla="*/ f772 1 f581"/>
              <a:gd name="f878" fmla="*/ f773 1 f582"/>
              <a:gd name="f879" fmla="*/ f774 1 f581"/>
              <a:gd name="f880" fmla="*/ f775 1 f582"/>
              <a:gd name="f881" fmla="*/ f776 1 f581"/>
              <a:gd name="f882" fmla="*/ f777 1 f582"/>
              <a:gd name="f883" fmla="*/ f778 1 f581"/>
              <a:gd name="f884" fmla="*/ f779 1 f582"/>
              <a:gd name="f885" fmla="*/ f780 1 f581"/>
              <a:gd name="f886" fmla="*/ f781 1 f582"/>
              <a:gd name="f887" fmla="*/ f782 1 f581"/>
              <a:gd name="f888" fmla="*/ f783 1 f582"/>
              <a:gd name="f889" fmla="*/ f784 1 f581"/>
              <a:gd name="f890" fmla="*/ f785 1 f582"/>
              <a:gd name="f891" fmla="*/ f786 f572 1"/>
              <a:gd name="f892" fmla="*/ f787 f572 1"/>
              <a:gd name="f893" fmla="*/ f789 f573 1"/>
              <a:gd name="f894" fmla="*/ f788 f573 1"/>
              <a:gd name="f895" fmla="*/ f790 f572 1"/>
              <a:gd name="f896" fmla="*/ f791 f573 1"/>
              <a:gd name="f897" fmla="*/ f792 f572 1"/>
              <a:gd name="f898" fmla="*/ f793 f573 1"/>
              <a:gd name="f899" fmla="*/ f794 f572 1"/>
              <a:gd name="f900" fmla="*/ f795 f573 1"/>
              <a:gd name="f901" fmla="*/ f796 f572 1"/>
              <a:gd name="f902" fmla="*/ f797 f573 1"/>
              <a:gd name="f903" fmla="*/ f798 f572 1"/>
              <a:gd name="f904" fmla="*/ f799 f573 1"/>
              <a:gd name="f905" fmla="*/ f800 f572 1"/>
              <a:gd name="f906" fmla="*/ f801 f573 1"/>
              <a:gd name="f907" fmla="*/ f802 f572 1"/>
              <a:gd name="f908" fmla="*/ f803 f573 1"/>
              <a:gd name="f909" fmla="*/ f804 f572 1"/>
              <a:gd name="f910" fmla="*/ f805 f573 1"/>
              <a:gd name="f911" fmla="*/ f806 f572 1"/>
              <a:gd name="f912" fmla="*/ f807 f573 1"/>
              <a:gd name="f913" fmla="*/ f808 f572 1"/>
              <a:gd name="f914" fmla="*/ f809 f573 1"/>
              <a:gd name="f915" fmla="*/ f810 f572 1"/>
              <a:gd name="f916" fmla="*/ f811 f573 1"/>
              <a:gd name="f917" fmla="*/ f812 f572 1"/>
              <a:gd name="f918" fmla="*/ f813 f573 1"/>
              <a:gd name="f919" fmla="*/ f814 f572 1"/>
              <a:gd name="f920" fmla="*/ f815 f573 1"/>
              <a:gd name="f921" fmla="*/ f816 f572 1"/>
              <a:gd name="f922" fmla="*/ f817 f573 1"/>
              <a:gd name="f923" fmla="*/ f818 f572 1"/>
              <a:gd name="f924" fmla="*/ f819 f573 1"/>
              <a:gd name="f925" fmla="*/ f820 f572 1"/>
              <a:gd name="f926" fmla="*/ f821 f573 1"/>
              <a:gd name="f927" fmla="*/ f822 f572 1"/>
              <a:gd name="f928" fmla="*/ f823 f573 1"/>
              <a:gd name="f929" fmla="*/ f824 f572 1"/>
              <a:gd name="f930" fmla="*/ f825 f573 1"/>
              <a:gd name="f931" fmla="*/ f826 f572 1"/>
              <a:gd name="f932" fmla="*/ f827 f573 1"/>
              <a:gd name="f933" fmla="*/ f828 f572 1"/>
              <a:gd name="f934" fmla="*/ f829 f573 1"/>
              <a:gd name="f935" fmla="*/ f830 f572 1"/>
              <a:gd name="f936" fmla="*/ f831 f573 1"/>
              <a:gd name="f937" fmla="*/ f832 f572 1"/>
              <a:gd name="f938" fmla="*/ f833 f573 1"/>
              <a:gd name="f939" fmla="*/ f834 f572 1"/>
              <a:gd name="f940" fmla="*/ f835 f573 1"/>
              <a:gd name="f941" fmla="*/ f836 f572 1"/>
              <a:gd name="f942" fmla="*/ f837 f573 1"/>
              <a:gd name="f943" fmla="*/ f838 f572 1"/>
              <a:gd name="f944" fmla="*/ f839 f573 1"/>
              <a:gd name="f945" fmla="*/ f840 f572 1"/>
              <a:gd name="f946" fmla="*/ f841 f573 1"/>
              <a:gd name="f947" fmla="*/ f842 f572 1"/>
              <a:gd name="f948" fmla="*/ f843 f573 1"/>
              <a:gd name="f949" fmla="*/ f844 f572 1"/>
              <a:gd name="f950" fmla="*/ f845 f573 1"/>
              <a:gd name="f951" fmla="*/ f846 f572 1"/>
              <a:gd name="f952" fmla="*/ f847 f573 1"/>
              <a:gd name="f953" fmla="*/ f848 f572 1"/>
              <a:gd name="f954" fmla="*/ f849 f572 1"/>
              <a:gd name="f955" fmla="*/ f850 f573 1"/>
              <a:gd name="f956" fmla="*/ f851 f572 1"/>
              <a:gd name="f957" fmla="*/ f852 f573 1"/>
              <a:gd name="f958" fmla="*/ f853 f572 1"/>
              <a:gd name="f959" fmla="*/ f854 f573 1"/>
              <a:gd name="f960" fmla="*/ f855 f572 1"/>
              <a:gd name="f961" fmla="*/ f856 f573 1"/>
              <a:gd name="f962" fmla="*/ f857 f572 1"/>
              <a:gd name="f963" fmla="*/ f858 f573 1"/>
              <a:gd name="f964" fmla="*/ f859 f572 1"/>
              <a:gd name="f965" fmla="*/ f860 f573 1"/>
              <a:gd name="f966" fmla="*/ f861 f572 1"/>
              <a:gd name="f967" fmla="*/ f862 f573 1"/>
              <a:gd name="f968" fmla="*/ f863 f572 1"/>
              <a:gd name="f969" fmla="*/ f864 f573 1"/>
              <a:gd name="f970" fmla="*/ f865 f572 1"/>
              <a:gd name="f971" fmla="*/ f866 f573 1"/>
              <a:gd name="f972" fmla="*/ f867 f572 1"/>
              <a:gd name="f973" fmla="*/ f868 f573 1"/>
              <a:gd name="f974" fmla="*/ f869 f572 1"/>
              <a:gd name="f975" fmla="*/ f870 f573 1"/>
              <a:gd name="f976" fmla="*/ f871 f572 1"/>
              <a:gd name="f977" fmla="*/ f872 f573 1"/>
              <a:gd name="f978" fmla="*/ f873 f572 1"/>
              <a:gd name="f979" fmla="*/ f874 f573 1"/>
              <a:gd name="f980" fmla="*/ f875 f572 1"/>
              <a:gd name="f981" fmla="*/ f876 f573 1"/>
              <a:gd name="f982" fmla="*/ f877 f572 1"/>
              <a:gd name="f983" fmla="*/ f878 f573 1"/>
              <a:gd name="f984" fmla="*/ f879 f572 1"/>
              <a:gd name="f985" fmla="*/ f880 f573 1"/>
              <a:gd name="f986" fmla="*/ f881 f572 1"/>
              <a:gd name="f987" fmla="*/ f882 f573 1"/>
              <a:gd name="f988" fmla="*/ f883 f572 1"/>
              <a:gd name="f989" fmla="*/ f884 f573 1"/>
              <a:gd name="f990" fmla="*/ f885 f572 1"/>
              <a:gd name="f991" fmla="*/ f886 f573 1"/>
              <a:gd name="f992" fmla="*/ f887 f572 1"/>
              <a:gd name="f993" fmla="*/ f888 f573 1"/>
              <a:gd name="f994" fmla="*/ f889 f572 1"/>
              <a:gd name="f995" fmla="*/ f890 f57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4">
                <a:pos x="f895" y="f896"/>
              </a:cxn>
              <a:cxn ang="f684">
                <a:pos x="f897" y="f898"/>
              </a:cxn>
              <a:cxn ang="f684">
                <a:pos x="f899" y="f900"/>
              </a:cxn>
              <a:cxn ang="f684">
                <a:pos x="f901" y="f902"/>
              </a:cxn>
              <a:cxn ang="f684">
                <a:pos x="f903" y="f904"/>
              </a:cxn>
              <a:cxn ang="f684">
                <a:pos x="f905" y="f906"/>
              </a:cxn>
              <a:cxn ang="f684">
                <a:pos x="f907" y="f908"/>
              </a:cxn>
              <a:cxn ang="f684">
                <a:pos x="f909" y="f910"/>
              </a:cxn>
              <a:cxn ang="f684">
                <a:pos x="f911" y="f912"/>
              </a:cxn>
              <a:cxn ang="f684">
                <a:pos x="f913" y="f914"/>
              </a:cxn>
              <a:cxn ang="f684">
                <a:pos x="f915" y="f916"/>
              </a:cxn>
              <a:cxn ang="f684">
                <a:pos x="f917" y="f918"/>
              </a:cxn>
              <a:cxn ang="f684">
                <a:pos x="f919" y="f920"/>
              </a:cxn>
              <a:cxn ang="f684">
                <a:pos x="f921" y="f922"/>
              </a:cxn>
              <a:cxn ang="f684">
                <a:pos x="f923" y="f924"/>
              </a:cxn>
              <a:cxn ang="f684">
                <a:pos x="f925" y="f926"/>
              </a:cxn>
              <a:cxn ang="f684">
                <a:pos x="f927" y="f928"/>
              </a:cxn>
              <a:cxn ang="f684">
                <a:pos x="f929" y="f930"/>
              </a:cxn>
              <a:cxn ang="f684">
                <a:pos x="f931" y="f932"/>
              </a:cxn>
              <a:cxn ang="f684">
                <a:pos x="f933" y="f934"/>
              </a:cxn>
              <a:cxn ang="f684">
                <a:pos x="f935" y="f936"/>
              </a:cxn>
              <a:cxn ang="f684">
                <a:pos x="f937" y="f938"/>
              </a:cxn>
              <a:cxn ang="f684">
                <a:pos x="f939" y="f940"/>
              </a:cxn>
              <a:cxn ang="f684">
                <a:pos x="f941" y="f942"/>
              </a:cxn>
              <a:cxn ang="f684">
                <a:pos x="f943" y="f944"/>
              </a:cxn>
              <a:cxn ang="f684">
                <a:pos x="f945" y="f946"/>
              </a:cxn>
              <a:cxn ang="f684">
                <a:pos x="f947" y="f948"/>
              </a:cxn>
              <a:cxn ang="f684">
                <a:pos x="f949" y="f950"/>
              </a:cxn>
              <a:cxn ang="f684">
                <a:pos x="f951" y="f952"/>
              </a:cxn>
              <a:cxn ang="f684">
                <a:pos x="f953" y="f952"/>
              </a:cxn>
              <a:cxn ang="f684">
                <a:pos x="f954" y="f955"/>
              </a:cxn>
              <a:cxn ang="f684">
                <a:pos x="f956" y="f957"/>
              </a:cxn>
              <a:cxn ang="f684">
                <a:pos x="f958" y="f959"/>
              </a:cxn>
              <a:cxn ang="f684">
                <a:pos x="f960" y="f961"/>
              </a:cxn>
              <a:cxn ang="f684">
                <a:pos x="f962" y="f963"/>
              </a:cxn>
              <a:cxn ang="f684">
                <a:pos x="f964" y="f965"/>
              </a:cxn>
              <a:cxn ang="f684">
                <a:pos x="f966" y="f967"/>
              </a:cxn>
              <a:cxn ang="f684">
                <a:pos x="f968" y="f969"/>
              </a:cxn>
              <a:cxn ang="f684">
                <a:pos x="f970" y="f971"/>
              </a:cxn>
              <a:cxn ang="f684">
                <a:pos x="f972" y="f973"/>
              </a:cxn>
              <a:cxn ang="f684">
                <a:pos x="f974" y="f975"/>
              </a:cxn>
              <a:cxn ang="f684">
                <a:pos x="f976" y="f977"/>
              </a:cxn>
              <a:cxn ang="f684">
                <a:pos x="f978" y="f979"/>
              </a:cxn>
              <a:cxn ang="f684">
                <a:pos x="f980" y="f981"/>
              </a:cxn>
              <a:cxn ang="f684">
                <a:pos x="f982" y="f983"/>
              </a:cxn>
              <a:cxn ang="f684">
                <a:pos x="f984" y="f985"/>
              </a:cxn>
              <a:cxn ang="f684">
                <a:pos x="f986" y="f987"/>
              </a:cxn>
              <a:cxn ang="f684">
                <a:pos x="f984" y="f985"/>
              </a:cxn>
              <a:cxn ang="f684">
                <a:pos x="f988" y="f989"/>
              </a:cxn>
              <a:cxn ang="f684">
                <a:pos x="f990" y="f991"/>
              </a:cxn>
              <a:cxn ang="f684">
                <a:pos x="f992" y="f993"/>
              </a:cxn>
              <a:cxn ang="f684">
                <a:pos x="f994" y="f995"/>
              </a:cxn>
            </a:cxnLst>
            <a:rect l="f891" t="f894" r="f892" b="f893"/>
            <a:pathLst>
              <a:path w="1195" h="91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2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32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25"/>
                  <a:pt x="f57" y="f58"/>
                  <a:pt x="f59" y="f60"/>
                </a:cubicBezTo>
                <a:cubicBezTo>
                  <a:pt x="f61" y="f62"/>
                  <a:pt x="f61" y="f63"/>
                  <a:pt x="f64" y="f65"/>
                </a:cubicBezTo>
                <a:cubicBezTo>
                  <a:pt x="f66" y="f67"/>
                  <a:pt x="f68" y="f69"/>
                  <a:pt x="f70" y="f22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78"/>
                  <a:pt x="f80" y="f81"/>
                </a:cubicBezTo>
                <a:cubicBezTo>
                  <a:pt x="f82" y="f25"/>
                  <a:pt x="f83" y="f84"/>
                  <a:pt x="f85" y="f63"/>
                </a:cubicBezTo>
                <a:cubicBezTo>
                  <a:pt x="f86" y="f87"/>
                  <a:pt x="f88" y="f36"/>
                  <a:pt x="f89" y="f9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8"/>
                  <a:pt x="f99" y="f46"/>
                  <a:pt x="f100" y="f101"/>
                </a:cubicBezTo>
                <a:cubicBezTo>
                  <a:pt x="f102" y="f103"/>
                  <a:pt x="f104" y="f105"/>
                  <a:pt x="f106" y="f107"/>
                </a:cubicBezTo>
                <a:cubicBezTo>
                  <a:pt x="f108" y="f54"/>
                  <a:pt x="f109" y="f110"/>
                  <a:pt x="f111" y="f112"/>
                </a:cubicBezTo>
                <a:cubicBezTo>
                  <a:pt x="f113" y="f114"/>
                  <a:pt x="f115" y="f116"/>
                  <a:pt x="f117" y="f116"/>
                </a:cubicBezTo>
                <a:cubicBezTo>
                  <a:pt x="f118" y="f116"/>
                  <a:pt x="f119" y="f120"/>
                  <a:pt x="f121" y="f122"/>
                </a:cubicBezTo>
                <a:cubicBezTo>
                  <a:pt x="f123" y="f70"/>
                  <a:pt x="f124" y="f125"/>
                  <a:pt x="f126" y="f75"/>
                </a:cubicBezTo>
                <a:cubicBezTo>
                  <a:pt x="f127" y="f128"/>
                  <a:pt x="f129" y="f64"/>
                  <a:pt x="f130" y="f131"/>
                </a:cubicBezTo>
                <a:cubicBezTo>
                  <a:pt x="f132" y="f133"/>
                  <a:pt x="f134" y="f135"/>
                  <a:pt x="f136" y="f64"/>
                </a:cubicBezTo>
                <a:cubicBezTo>
                  <a:pt x="f137" y="f68"/>
                  <a:pt x="f138" y="f71"/>
                  <a:pt x="f139" y="f140"/>
                </a:cubicBezTo>
                <a:cubicBezTo>
                  <a:pt x="f137" y="f141"/>
                  <a:pt x="f142" y="f143"/>
                  <a:pt x="f144" y="f143"/>
                </a:cubicBezTo>
                <a:cubicBezTo>
                  <a:pt x="f145" y="f146"/>
                  <a:pt x="f147" y="f148"/>
                  <a:pt x="f149" y="f150"/>
                </a:cubicBezTo>
                <a:cubicBezTo>
                  <a:pt x="f151" y="f152"/>
                  <a:pt x="f153" y="f154"/>
                  <a:pt x="f155" y="f156"/>
                </a:cubicBezTo>
                <a:cubicBezTo>
                  <a:pt x="f157" y="f95"/>
                  <a:pt x="f158" y="f159"/>
                  <a:pt x="f160" y="f161"/>
                </a:cubicBezTo>
                <a:cubicBezTo>
                  <a:pt x="f162" y="f163"/>
                  <a:pt x="f164" y="f165"/>
                  <a:pt x="f166" y="f167"/>
                </a:cubicBezTo>
                <a:cubicBezTo>
                  <a:pt x="f168" y="f169"/>
                  <a:pt x="f170" y="f171"/>
                  <a:pt x="f172" y="f173"/>
                </a:cubicBezTo>
                <a:cubicBezTo>
                  <a:pt x="f6" y="f174"/>
                  <a:pt x="f175" y="f176"/>
                  <a:pt x="f177" y="f178"/>
                </a:cubicBezTo>
                <a:cubicBezTo>
                  <a:pt x="f179" y="f180"/>
                  <a:pt x="f181" y="f7"/>
                  <a:pt x="f182" y="f183"/>
                </a:cubicBezTo>
                <a:cubicBezTo>
                  <a:pt x="f184" y="f185"/>
                  <a:pt x="f186" y="f187"/>
                  <a:pt x="f188" y="f189"/>
                </a:cubicBezTo>
                <a:cubicBezTo>
                  <a:pt x="f190" y="f191"/>
                  <a:pt x="f192" y="f193"/>
                  <a:pt x="f124" y="f194"/>
                </a:cubicBezTo>
                <a:cubicBezTo>
                  <a:pt x="f126" y="f195"/>
                  <a:pt x="f176" y="f196"/>
                  <a:pt x="f197" y="f198"/>
                </a:cubicBezTo>
                <a:cubicBezTo>
                  <a:pt x="f199" y="f200"/>
                  <a:pt x="f201" y="f202"/>
                  <a:pt x="f203" y="f204"/>
                </a:cubicBezTo>
                <a:cubicBezTo>
                  <a:pt x="f205" y="f111"/>
                  <a:pt x="f206" y="f202"/>
                  <a:pt x="f207" y="f208"/>
                </a:cubicBezTo>
                <a:cubicBezTo>
                  <a:pt x="f200" y="f209"/>
                  <a:pt x="f210" y="f211"/>
                  <a:pt x="f189" y="f212"/>
                </a:cubicBezTo>
                <a:cubicBezTo>
                  <a:pt x="f213" y="f214"/>
                  <a:pt x="f215" y="f216"/>
                  <a:pt x="f217" y="f212"/>
                </a:cubicBezTo>
                <a:cubicBezTo>
                  <a:pt x="f218" y="f214"/>
                  <a:pt x="f93" y="f216"/>
                  <a:pt x="f219" y="f220"/>
                </a:cubicBezTo>
                <a:cubicBezTo>
                  <a:pt x="f221" y="f222"/>
                  <a:pt x="f223" y="f124"/>
                  <a:pt x="f223" y="f224"/>
                </a:cubicBezTo>
                <a:cubicBezTo>
                  <a:pt x="f223" y="f225"/>
                  <a:pt x="f221" y="f226"/>
                  <a:pt x="f150" y="f199"/>
                </a:cubicBezTo>
                <a:cubicBezTo>
                  <a:pt x="f227" y="f197"/>
                  <a:pt x="f228" y="f225"/>
                  <a:pt x="f71" y="f206"/>
                </a:cubicBezTo>
                <a:cubicBezTo>
                  <a:pt x="f71" y="f226"/>
                  <a:pt x="f229" y="f187"/>
                  <a:pt x="f128" y="f230"/>
                </a:cubicBezTo>
                <a:cubicBezTo>
                  <a:pt x="f231" y="f232"/>
                  <a:pt x="f233" y="f234"/>
                  <a:pt x="f125" y="f235"/>
                </a:cubicBezTo>
                <a:cubicBezTo>
                  <a:pt x="f68" y="f236"/>
                  <a:pt x="f116" y="f237"/>
                  <a:pt x="f135" y="f186"/>
                </a:cubicBezTo>
                <a:cubicBezTo>
                  <a:pt x="f238" y="f239"/>
                  <a:pt x="f240" y="f241"/>
                  <a:pt x="f242" y="f243"/>
                </a:cubicBezTo>
                <a:cubicBezTo>
                  <a:pt x="f244" y="f245"/>
                  <a:pt x="f38" y="f246"/>
                  <a:pt x="f247" y="f248"/>
                </a:cubicBezTo>
                <a:cubicBezTo>
                  <a:pt x="f60" y="f249"/>
                  <a:pt x="f58" y="f199"/>
                  <a:pt x="f74" y="f250"/>
                </a:cubicBezTo>
                <a:cubicBezTo>
                  <a:pt x="f251" y="f189"/>
                  <a:pt x="f252" y="f253"/>
                  <a:pt x="f24" y="f161"/>
                </a:cubicBezTo>
                <a:cubicBezTo>
                  <a:pt x="f26" y="f254"/>
                  <a:pt x="f255" y="f256"/>
                  <a:pt x="f257" y="f99"/>
                </a:cubicBezTo>
                <a:cubicBezTo>
                  <a:pt x="f257" y="f258"/>
                  <a:pt x="f259" y="f260"/>
                  <a:pt x="f259" y="f261"/>
                </a:cubicBezTo>
                <a:cubicBezTo>
                  <a:pt x="f262" y="f263"/>
                  <a:pt x="f264" y="f265"/>
                  <a:pt x="f266" y="f267"/>
                </a:cubicBezTo>
                <a:cubicBezTo>
                  <a:pt x="f268" y="f269"/>
                  <a:pt x="f270" y="f95"/>
                  <a:pt x="f271" y="f272"/>
                </a:cubicBezTo>
                <a:cubicBezTo>
                  <a:pt x="f273" y="f77"/>
                  <a:pt x="f274" y="f275"/>
                  <a:pt x="f276" y="f277"/>
                </a:cubicBezTo>
                <a:cubicBezTo>
                  <a:pt x="f278" y="f116"/>
                  <a:pt x="f279" y="f66"/>
                  <a:pt x="f280" y="f281"/>
                </a:cubicBezTo>
                <a:cubicBezTo>
                  <a:pt x="f23" y="f282"/>
                  <a:pt x="f283" y="f284"/>
                  <a:pt x="f285" y="f286"/>
                </a:cubicBezTo>
                <a:cubicBezTo>
                  <a:pt x="f283" y="f287"/>
                  <a:pt x="f288" y="f289"/>
                  <a:pt x="f290" y="f291"/>
                </a:cubicBezTo>
                <a:cubicBezTo>
                  <a:pt x="f292" y="f293"/>
                  <a:pt x="f294" y="f295"/>
                  <a:pt x="f18" y="f296"/>
                </a:cubicBezTo>
                <a:cubicBezTo>
                  <a:pt x="f76" y="f42"/>
                  <a:pt x="f81" y="f297"/>
                  <a:pt x="f76" y="f298"/>
                </a:cubicBezTo>
                <a:cubicBezTo>
                  <a:pt x="f299" y="f300"/>
                  <a:pt x="f301" y="f53"/>
                  <a:pt x="f302" y="f303"/>
                </a:cubicBezTo>
                <a:cubicBezTo>
                  <a:pt x="f304" y="f305"/>
                  <a:pt x="f290" y="f58"/>
                  <a:pt x="f306" y="f307"/>
                </a:cubicBezTo>
                <a:cubicBezTo>
                  <a:pt x="f308" y="f309"/>
                  <a:pt x="f310" y="f309"/>
                  <a:pt x="f311" y="f74"/>
                </a:cubicBezTo>
                <a:cubicBezTo>
                  <a:pt x="f312" y="f20"/>
                  <a:pt x="f313" y="f314"/>
                  <a:pt x="f315" y="f278"/>
                </a:cubicBezTo>
                <a:cubicBezTo>
                  <a:pt x="f5" y="f9"/>
                  <a:pt x="f316" y="f317"/>
                  <a:pt x="f318" y="f319"/>
                </a:cubicBezTo>
                <a:cubicBezTo>
                  <a:pt x="f320" y="f321"/>
                  <a:pt x="f322" y="f323"/>
                  <a:pt x="f324" y="f325"/>
                </a:cubicBezTo>
                <a:cubicBezTo>
                  <a:pt x="f326" y="f327"/>
                  <a:pt x="f323" y="f328"/>
                  <a:pt x="f329" y="f330"/>
                </a:cubicBezTo>
                <a:cubicBezTo>
                  <a:pt x="f10" y="f5"/>
                  <a:pt x="f308" y="f316"/>
                  <a:pt x="f331" y="f318"/>
                </a:cubicBezTo>
                <a:cubicBezTo>
                  <a:pt x="f332" y="f333"/>
                  <a:pt x="f334" y="f319"/>
                  <a:pt x="f8" y="f9"/>
                </a:cubicBezTo>
                <a:close/>
                <a:moveTo>
                  <a:pt x="f335" y="f336"/>
                </a:moveTo>
                <a:cubicBezTo>
                  <a:pt x="f337" y="f113"/>
                  <a:pt x="f338" y="f207"/>
                  <a:pt x="f339" y="f225"/>
                </a:cubicBezTo>
                <a:cubicBezTo>
                  <a:pt x="f132" y="f340"/>
                  <a:pt x="f341" y="f342"/>
                  <a:pt x="f343" y="f344"/>
                </a:cubicBezTo>
                <a:cubicBezTo>
                  <a:pt x="f345" y="f346"/>
                  <a:pt x="f347" y="f348"/>
                  <a:pt x="f349" y="f203"/>
                </a:cubicBezTo>
                <a:cubicBezTo>
                  <a:pt x="f350" y="f195"/>
                  <a:pt x="f351" y="f352"/>
                  <a:pt x="f353" y="f354"/>
                </a:cubicBezTo>
                <a:cubicBezTo>
                  <a:pt x="f355" y="f85"/>
                  <a:pt x="f356" y="f357"/>
                  <a:pt x="f358" y="f195"/>
                </a:cubicBezTo>
                <a:cubicBezTo>
                  <a:pt x="f145" y="f359"/>
                  <a:pt x="f360" y="f204"/>
                  <a:pt x="f361" y="f362"/>
                </a:cubicBezTo>
                <a:cubicBezTo>
                  <a:pt x="f363" y="f200"/>
                  <a:pt x="f364" y="f365"/>
                  <a:pt x="f366" y="f367"/>
                </a:cubicBezTo>
                <a:cubicBezTo>
                  <a:pt x="f368" y="f369"/>
                  <a:pt x="f136" y="f370"/>
                  <a:pt x="f181" y="f371"/>
                </a:cubicBezTo>
                <a:cubicBezTo>
                  <a:pt x="f368" y="f372"/>
                  <a:pt x="f373" y="f374"/>
                  <a:pt x="f375" y="f376"/>
                </a:cubicBezTo>
                <a:cubicBezTo>
                  <a:pt x="f364" y="f377"/>
                  <a:pt x="f378" y="f379"/>
                  <a:pt x="f380" y="f381"/>
                </a:cubicBezTo>
                <a:cubicBezTo>
                  <a:pt x="f382" y="f381"/>
                  <a:pt x="f382" y="f213"/>
                  <a:pt x="f378" y="f213"/>
                </a:cubicBezTo>
                <a:cubicBezTo>
                  <a:pt x="f383" y="f379"/>
                  <a:pt x="f384" y="f377"/>
                  <a:pt x="f363" y="f385"/>
                </a:cubicBezTo>
                <a:cubicBezTo>
                  <a:pt x="f386" y="f385"/>
                  <a:pt x="f387" y="f385"/>
                  <a:pt x="f388" y="f385"/>
                </a:cubicBezTo>
                <a:cubicBezTo>
                  <a:pt x="f389" y="f390"/>
                  <a:pt x="f391" y="f392"/>
                  <a:pt x="f166" y="f393"/>
                </a:cubicBezTo>
                <a:cubicBezTo>
                  <a:pt x="f394" y="f395"/>
                  <a:pt x="f388" y="f371"/>
                  <a:pt x="f396" y="f397"/>
                </a:cubicBezTo>
                <a:cubicBezTo>
                  <a:pt x="f398" y="f374"/>
                  <a:pt x="f399" y="f189"/>
                  <a:pt x="f400" y="f401"/>
                </a:cubicBezTo>
                <a:cubicBezTo>
                  <a:pt x="f400" y="f402"/>
                  <a:pt x="f403" y="f404"/>
                  <a:pt x="f351" y="f336"/>
                </a:cubicBezTo>
                <a:cubicBezTo>
                  <a:pt x="f405" y="f406"/>
                  <a:pt x="f407" y="f370"/>
                  <a:pt x="f408" y="f397"/>
                </a:cubicBezTo>
                <a:cubicBezTo>
                  <a:pt x="f408" y="f409"/>
                  <a:pt x="f410" y="f196"/>
                  <a:pt x="f410" y="f404"/>
                </a:cubicBezTo>
                <a:cubicBezTo>
                  <a:pt x="f411" y="f109"/>
                  <a:pt x="f412" y="f413"/>
                  <a:pt x="f414" y="f367"/>
                </a:cubicBezTo>
                <a:cubicBezTo>
                  <a:pt x="f414" y="f415"/>
                  <a:pt x="f405" y="f416"/>
                  <a:pt x="f417" y="f418"/>
                </a:cubicBezTo>
                <a:cubicBezTo>
                  <a:pt x="f417" y="f419"/>
                  <a:pt x="f420" y="f187"/>
                  <a:pt x="f421" y="f199"/>
                </a:cubicBezTo>
                <a:cubicBezTo>
                  <a:pt x="f422" y="f423"/>
                  <a:pt x="f408" y="f118"/>
                  <a:pt x="f179" y="f232"/>
                </a:cubicBezTo>
                <a:cubicBezTo>
                  <a:pt x="f424" y="f425"/>
                  <a:pt x="f412" y="f176"/>
                  <a:pt x="f426" y="f216"/>
                </a:cubicBezTo>
                <a:cubicBezTo>
                  <a:pt x="f427" y="f126"/>
                  <a:pt x="f428" y="f124"/>
                  <a:pt x="f428" y="f249"/>
                </a:cubicBezTo>
                <a:cubicBezTo>
                  <a:pt x="f429" y="f430"/>
                  <a:pt x="f431" y="f123"/>
                  <a:pt x="f432" y="f123"/>
                </a:cubicBezTo>
                <a:cubicBezTo>
                  <a:pt x="f399" y="f121"/>
                  <a:pt x="f433" y="f434"/>
                  <a:pt x="f345" y="f248"/>
                </a:cubicBezTo>
                <a:cubicBezTo>
                  <a:pt x="f435" y="f436"/>
                  <a:pt x="f437" y="f434"/>
                  <a:pt x="f403" y="f438"/>
                </a:cubicBezTo>
                <a:cubicBezTo>
                  <a:pt x="f439" y="f440"/>
                  <a:pt x="f441" y="f192"/>
                  <a:pt x="f442" y="f443"/>
                </a:cubicBezTo>
                <a:cubicBezTo>
                  <a:pt x="f444" y="f445"/>
                  <a:pt x="f446" y="f447"/>
                  <a:pt x="f448" y="f449"/>
                </a:cubicBezTo>
                <a:cubicBezTo>
                  <a:pt x="f363" y="f443"/>
                  <a:pt x="f383" y="f129"/>
                  <a:pt x="f380" y="f450"/>
                </a:cubicBezTo>
                <a:cubicBezTo>
                  <a:pt x="f380" y="f186"/>
                  <a:pt x="f380" y="f451"/>
                  <a:pt x="f380" y="f192"/>
                </a:cubicBezTo>
                <a:cubicBezTo>
                  <a:pt x="f452" y="f447"/>
                  <a:pt x="f144" y="f438"/>
                  <a:pt x="f453" y="f443"/>
                </a:cubicBezTo>
                <a:cubicBezTo>
                  <a:pt x="f454" y="f340"/>
                  <a:pt x="f455" y="f340"/>
                  <a:pt x="f456" y="f340"/>
                </a:cubicBezTo>
                <a:cubicBezTo>
                  <a:pt x="f457" y="f447"/>
                  <a:pt x="f458" y="f438"/>
                  <a:pt x="f459" y="f460"/>
                </a:cubicBezTo>
                <a:cubicBezTo>
                  <a:pt x="f147" y="f461"/>
                  <a:pt x="f358" y="f126"/>
                  <a:pt x="f358" y="f230"/>
                </a:cubicBezTo>
                <a:cubicBezTo>
                  <a:pt x="f358" y="f462"/>
                  <a:pt x="f463" y="f202"/>
                  <a:pt x="f335" y="f336"/>
                </a:cubicBezTo>
                <a:close/>
                <a:moveTo>
                  <a:pt x="f91" y="f464"/>
                </a:moveTo>
                <a:cubicBezTo>
                  <a:pt x="f465" y="f231"/>
                  <a:pt x="f466" y="f125"/>
                  <a:pt x="f154" y="f467"/>
                </a:cubicBezTo>
                <a:cubicBezTo>
                  <a:pt x="f468" y="f120"/>
                  <a:pt x="f469" y="f470"/>
                  <a:pt x="f233" y="f471"/>
                </a:cubicBezTo>
                <a:cubicBezTo>
                  <a:pt x="f71" y="f110"/>
                  <a:pt x="f66" y="f472"/>
                  <a:pt x="f473" y="f474"/>
                </a:cubicBezTo>
                <a:cubicBezTo>
                  <a:pt x="f475" y="f101"/>
                  <a:pt x="f64" y="f476"/>
                  <a:pt x="f477" y="f478"/>
                </a:cubicBezTo>
                <a:cubicBezTo>
                  <a:pt x="f479" y="f480"/>
                  <a:pt x="f481" y="f482"/>
                  <a:pt x="f483" y="f484"/>
                </a:cubicBezTo>
                <a:cubicBezTo>
                  <a:pt x="f41" y="f485"/>
                  <a:pt x="f486" y="f472"/>
                  <a:pt x="f297" y="f487"/>
                </a:cubicBezTo>
                <a:cubicBezTo>
                  <a:pt x="f488" y="f489"/>
                  <a:pt x="f490" y="f491"/>
                  <a:pt x="f492" y="f96"/>
                </a:cubicBezTo>
                <a:cubicBezTo>
                  <a:pt x="f493" y="f494"/>
                  <a:pt x="f495" y="f496"/>
                  <a:pt x="f72" y="f497"/>
                </a:cubicBezTo>
                <a:cubicBezTo>
                  <a:pt x="f252" y="f498"/>
                  <a:pt x="f499" y="f56"/>
                  <a:pt x="f500" y="f473"/>
                </a:cubicBezTo>
                <a:cubicBezTo>
                  <a:pt x="f65" y="f501"/>
                  <a:pt x="f502" y="f503"/>
                  <a:pt x="f504" y="f135"/>
                </a:cubicBezTo>
                <a:cubicBezTo>
                  <a:pt x="f244" y="f57"/>
                  <a:pt x="f289" y="f122"/>
                  <a:pt x="f505" y="f68"/>
                </a:cubicBezTo>
                <a:cubicBezTo>
                  <a:pt x="f479" y="f506"/>
                  <a:pt x="f70" y="f507"/>
                  <a:pt x="f91" y="f464"/>
                </a:cubicBezTo>
                <a:close/>
                <a:moveTo>
                  <a:pt x="f508" y="f509"/>
                </a:moveTo>
                <a:cubicBezTo>
                  <a:pt x="f296" y="f510"/>
                  <a:pt x="f90" y="f250"/>
                  <a:pt x="f39" y="f111"/>
                </a:cubicBezTo>
                <a:cubicBezTo>
                  <a:pt x="f39" y="f511"/>
                  <a:pt x="f39" y="f511"/>
                  <a:pt x="f512" y="f513"/>
                </a:cubicBezTo>
                <a:cubicBezTo>
                  <a:pt x="f38" y="f510"/>
                  <a:pt x="f514" y="f509"/>
                  <a:pt x="f515" y="f109"/>
                </a:cubicBezTo>
                <a:cubicBezTo>
                  <a:pt x="f38" y="f516"/>
                  <a:pt x="f517" y="f518"/>
                  <a:pt x="f519" y="f404"/>
                </a:cubicBezTo>
                <a:cubicBezTo>
                  <a:pt x="f519" y="f196"/>
                  <a:pt x="f519" y="f409"/>
                  <a:pt x="f519" y="f371"/>
                </a:cubicBezTo>
                <a:cubicBezTo>
                  <a:pt x="f520" y="f371"/>
                  <a:pt x="f34" y="f371"/>
                  <a:pt x="f521" y="f522"/>
                </a:cubicBezTo>
                <a:cubicBezTo>
                  <a:pt x="f521" y="f376"/>
                  <a:pt x="f521" y="f523"/>
                  <a:pt x="f521" y="f395"/>
                </a:cubicBezTo>
                <a:cubicBezTo>
                  <a:pt x="f524" y="f395"/>
                  <a:pt x="f525" y="f392"/>
                  <a:pt x="f35" y="f395"/>
                </a:cubicBezTo>
                <a:cubicBezTo>
                  <a:pt x="f29" y="f526"/>
                  <a:pt x="f527" y="f528"/>
                  <a:pt x="f300" y="f372"/>
                </a:cubicBezTo>
                <a:cubicBezTo>
                  <a:pt x="f65" y="f196"/>
                  <a:pt x="f264" y="f367"/>
                  <a:pt x="f47" y="f513"/>
                </a:cubicBezTo>
                <a:cubicBezTo>
                  <a:pt x="f529" y="f416"/>
                  <a:pt x="f34" y="f419"/>
                  <a:pt x="f530" y="f211"/>
                </a:cubicBezTo>
                <a:cubicBezTo>
                  <a:pt x="f531" y="f206"/>
                  <a:pt x="f532" y="f416"/>
                  <a:pt x="f533" y="f111"/>
                </a:cubicBezTo>
                <a:cubicBezTo>
                  <a:pt x="f293" y="f365"/>
                  <a:pt x="f534" y="f535"/>
                  <a:pt x="f536" y="f202"/>
                </a:cubicBezTo>
                <a:cubicBezTo>
                  <a:pt x="f530" y="f511"/>
                  <a:pt x="f530" y="f174"/>
                  <a:pt x="f508" y="f509"/>
                </a:cubicBezTo>
                <a:close/>
                <a:moveTo>
                  <a:pt x="f253" y="f537"/>
                </a:moveTo>
                <a:cubicBezTo>
                  <a:pt x="f538" y="f539"/>
                  <a:pt x="f261" y="f540"/>
                  <a:pt x="f541" y="f501"/>
                </a:cubicBezTo>
                <a:cubicBezTo>
                  <a:pt x="f265" y="f542"/>
                  <a:pt x="f163" y="f543"/>
                  <a:pt x="f169" y="f544"/>
                </a:cubicBezTo>
                <a:cubicBezTo>
                  <a:pt x="f545" y="f503"/>
                  <a:pt x="f546" y="f122"/>
                  <a:pt x="f263" y="f140"/>
                </a:cubicBezTo>
                <a:cubicBezTo>
                  <a:pt x="f102" y="f475"/>
                  <a:pt x="f523" y="f66"/>
                  <a:pt x="f250" y="f59"/>
                </a:cubicBezTo>
                <a:cubicBezTo>
                  <a:pt x="f250" y="f120"/>
                  <a:pt x="f250" y="f116"/>
                  <a:pt x="f250" y="f114"/>
                </a:cubicBezTo>
                <a:cubicBezTo>
                  <a:pt x="f376" y="f547"/>
                  <a:pt x="f173" y="f59"/>
                  <a:pt x="f253" y="f537"/>
                </a:cubicBezTo>
                <a:close/>
                <a:moveTo>
                  <a:pt x="f447" y="f548"/>
                </a:moveTo>
                <a:cubicBezTo>
                  <a:pt x="f243" y="f265"/>
                  <a:pt x="f549" y="f256"/>
                  <a:pt x="f132" y="f550"/>
                </a:cubicBezTo>
                <a:cubicBezTo>
                  <a:pt x="f338" y="f551"/>
                  <a:pt x="f552" y="f553"/>
                  <a:pt x="f447" y="f548"/>
                </a:cubicBezTo>
                <a:close/>
                <a:moveTo>
                  <a:pt x="f554" y="f555"/>
                </a:moveTo>
                <a:cubicBezTo>
                  <a:pt x="f554" y="f113"/>
                  <a:pt x="f542" y="f208"/>
                  <a:pt x="f542" y="f556"/>
                </a:cubicBezTo>
                <a:cubicBezTo>
                  <a:pt x="f557" y="f250"/>
                  <a:pt x="f240" y="f509"/>
                  <a:pt x="f558" y="f518"/>
                </a:cubicBezTo>
                <a:cubicBezTo>
                  <a:pt x="f45" y="f559"/>
                  <a:pt x="f560" y="f406"/>
                  <a:pt x="f561" y="f509"/>
                </a:cubicBezTo>
                <a:cubicBezTo>
                  <a:pt x="f96" y="f204"/>
                  <a:pt x="f562" y="f365"/>
                  <a:pt x="f480" y="f415"/>
                </a:cubicBezTo>
                <a:cubicBezTo>
                  <a:pt x="f240" y="f563"/>
                  <a:pt x="f564" y="f555"/>
                  <a:pt x="f496" y="f416"/>
                </a:cubicBezTo>
                <a:cubicBezTo>
                  <a:pt x="f494" y="f462"/>
                  <a:pt x="f505" y="f198"/>
                  <a:pt x="f96" y="f565"/>
                </a:cubicBezTo>
                <a:cubicBezTo>
                  <a:pt x="f101" y="f115"/>
                  <a:pt x="f107" y="f416"/>
                  <a:pt x="f554" y="f555"/>
                </a:cubicBezTo>
                <a:close/>
                <a:moveTo>
                  <a:pt x="f96" y="f209"/>
                </a:moveTo>
                <a:cubicBezTo>
                  <a:pt x="f566" y="f235"/>
                  <a:pt x="f484" y="f567"/>
                  <a:pt x="f568" y="f232"/>
                </a:cubicBezTo>
                <a:cubicBezTo>
                  <a:pt x="f569" y="f216"/>
                  <a:pt x="f481" y="f570"/>
                  <a:pt x="f96" y="f20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4533ED30-DF0B-361B-A505-E2B362C1389B}"/>
              </a:ext>
            </a:extLst>
          </p:cNvPr>
          <p:cNvSpPr/>
          <p:nvPr/>
        </p:nvSpPr>
        <p:spPr>
          <a:xfrm>
            <a:off x="398458" y="1238253"/>
            <a:ext cx="2249488" cy="17399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82"/>
              <a:gd name="f7" fmla="val 913"/>
              <a:gd name="f8" fmla="val 570"/>
              <a:gd name="f9" fmla="val 698"/>
              <a:gd name="f10" fmla="val 587"/>
              <a:gd name="f11" fmla="val 711"/>
              <a:gd name="f12" fmla="val 604"/>
              <a:gd name="f13" fmla="val 724"/>
              <a:gd name="f14" fmla="val 621"/>
              <a:gd name="f15" fmla="val 736"/>
              <a:gd name="f16" fmla="val 622"/>
              <a:gd name="f17" fmla="val 735"/>
              <a:gd name="f18" fmla="val 624"/>
              <a:gd name="f19" fmla="val 734"/>
              <a:gd name="f20" fmla="val 625"/>
              <a:gd name="f21" fmla="val 733"/>
              <a:gd name="f22" fmla="val 730"/>
              <a:gd name="f23" fmla="val 618"/>
              <a:gd name="f24" fmla="val 727"/>
              <a:gd name="f25" fmla="val 615"/>
              <a:gd name="f26" fmla="val 602"/>
              <a:gd name="f27" fmla="val 714"/>
              <a:gd name="f28" fmla="val 589"/>
              <a:gd name="f29" fmla="val 705"/>
              <a:gd name="f30" fmla="val 578"/>
              <a:gd name="f31" fmla="val 693"/>
              <a:gd name="f32" fmla="val 559"/>
              <a:gd name="f33" fmla="val 671"/>
              <a:gd name="f34" fmla="val 555"/>
              <a:gd name="f35" fmla="val 669"/>
              <a:gd name="f36" fmla="val 529"/>
              <a:gd name="f37" fmla="val 681"/>
              <a:gd name="f38" fmla="val 505"/>
              <a:gd name="f39" fmla="val 692"/>
              <a:gd name="f40" fmla="val 501"/>
              <a:gd name="f41" fmla="val 689"/>
              <a:gd name="f42" fmla="val 500"/>
              <a:gd name="f43" fmla="val 660"/>
              <a:gd name="f44" fmla="val 496"/>
              <a:gd name="f45" fmla="val 661"/>
              <a:gd name="f46" fmla="val 492"/>
              <a:gd name="f47" fmla="val 662"/>
              <a:gd name="f48" fmla="val 486"/>
              <a:gd name="f49" fmla="val 664"/>
              <a:gd name="f50" fmla="val 485"/>
              <a:gd name="f51" fmla="val 642"/>
              <a:gd name="f52" fmla="val 471"/>
              <a:gd name="f53" fmla="val 639"/>
              <a:gd name="f54" fmla="val 453"/>
              <a:gd name="f55" fmla="val 638"/>
              <a:gd name="f56" fmla="val 406"/>
              <a:gd name="f57" fmla="val 633"/>
              <a:gd name="f58" fmla="val 392"/>
              <a:gd name="f59" fmla="val 617"/>
              <a:gd name="f60" fmla="val 571"/>
              <a:gd name="f61" fmla="val 393"/>
              <a:gd name="f62" fmla="val 390"/>
              <a:gd name="f63" fmla="val 552"/>
              <a:gd name="f64" fmla="val 377"/>
              <a:gd name="f65" fmla="val 550"/>
              <a:gd name="f66" fmla="val 367"/>
              <a:gd name="f67" fmla="val 549"/>
              <a:gd name="f68" fmla="val 358"/>
              <a:gd name="f69" fmla="val 544"/>
              <a:gd name="f70" fmla="val 363"/>
              <a:gd name="f71" fmla="val 533"/>
              <a:gd name="f72" fmla="val 353"/>
              <a:gd name="f73" fmla="val 532"/>
              <a:gd name="f74" fmla="val 341"/>
              <a:gd name="f75" fmla="val 334"/>
              <a:gd name="f76" fmla="val 527"/>
              <a:gd name="f77" fmla="val 328"/>
              <a:gd name="f78" fmla="val 524"/>
              <a:gd name="f79" fmla="val 327"/>
              <a:gd name="f80" fmla="val 511"/>
              <a:gd name="f81" fmla="val 503"/>
              <a:gd name="f82" fmla="val 478"/>
              <a:gd name="f83" fmla="val 330"/>
              <a:gd name="f84" fmla="val 333"/>
              <a:gd name="f85" fmla="val 423"/>
              <a:gd name="f86" fmla="val 307"/>
              <a:gd name="f87" fmla="val 438"/>
              <a:gd name="f88" fmla="val 285"/>
              <a:gd name="f89" fmla="val 451"/>
              <a:gd name="f90" fmla="val 264"/>
              <a:gd name="f91" fmla="val 464"/>
              <a:gd name="f92" fmla="val 268"/>
              <a:gd name="f93" fmla="val 467"/>
              <a:gd name="f94" fmla="val 275"/>
              <a:gd name="f95" fmla="val 470"/>
              <a:gd name="f96" fmla="val 276"/>
              <a:gd name="f97" fmla="val 474"/>
              <a:gd name="f98" fmla="val 281"/>
              <a:gd name="f99" fmla="val 523"/>
              <a:gd name="f100" fmla="val 272"/>
              <a:gd name="f101" fmla="val 569"/>
              <a:gd name="f102" fmla="val 239"/>
              <a:gd name="f103" fmla="val 607"/>
              <a:gd name="f104" fmla="val 193"/>
              <a:gd name="f105" fmla="val 659"/>
              <a:gd name="f106" fmla="val 124"/>
              <a:gd name="f107" fmla="val 663"/>
              <a:gd name="f108" fmla="val 72"/>
              <a:gd name="f109" fmla="val 616"/>
              <a:gd name="f110" fmla="val 8"/>
              <a:gd name="f111" fmla="val 444"/>
              <a:gd name="f112" fmla="val 56"/>
              <a:gd name="f113" fmla="val 378"/>
              <a:gd name="f114" fmla="val 102"/>
              <a:gd name="f115" fmla="val 324"/>
              <a:gd name="f116" fmla="val 176"/>
              <a:gd name="f117" fmla="val 321"/>
              <a:gd name="f118" fmla="val 227"/>
              <a:gd name="f119" fmla="val 371"/>
              <a:gd name="f120" fmla="val 233"/>
              <a:gd name="f121" fmla="val 385"/>
              <a:gd name="f122" fmla="val 248"/>
              <a:gd name="f123" fmla="val 394"/>
              <a:gd name="f124" fmla="val 270"/>
              <a:gd name="f125" fmla="val 382"/>
              <a:gd name="f126" fmla="val 292"/>
              <a:gd name="f127" fmla="val 370"/>
              <a:gd name="f128" fmla="val 314"/>
              <a:gd name="f129" fmla="val 359"/>
              <a:gd name="f130" fmla="val 286"/>
              <a:gd name="f131" fmla="val 247"/>
              <a:gd name="f132" fmla="val 195"/>
              <a:gd name="f133" fmla="val 279"/>
              <a:gd name="f134" fmla="val 277"/>
              <a:gd name="f135" fmla="val 273"/>
              <a:gd name="f136" fmla="val 200"/>
              <a:gd name="f137" fmla="val 271"/>
              <a:gd name="f138" fmla="val 205"/>
              <a:gd name="f139" fmla="val 210"/>
              <a:gd name="f140" fmla="val 254"/>
              <a:gd name="f141" fmla="val 265"/>
              <a:gd name="f142" fmla="val 300"/>
              <a:gd name="f143" fmla="val 261"/>
              <a:gd name="f144" fmla="val 336"/>
              <a:gd name="f145" fmla="val 296"/>
              <a:gd name="f146" fmla="val 348"/>
              <a:gd name="f147" fmla="val 309"/>
              <a:gd name="f148" fmla="val 373"/>
              <a:gd name="f149" fmla="val 297"/>
              <a:gd name="f150" fmla="val 407"/>
              <a:gd name="f151" fmla="val 445"/>
              <a:gd name="f152" fmla="val 508"/>
              <a:gd name="f153" fmla="val 519"/>
              <a:gd name="f154" fmla="val 266"/>
              <a:gd name="f155" fmla="val 525"/>
              <a:gd name="f156" fmla="val 246"/>
              <a:gd name="f157" fmla="val 224"/>
              <a:gd name="f158" fmla="val 540"/>
              <a:gd name="f159" fmla="val 204"/>
              <a:gd name="f160" fmla="val 546"/>
              <a:gd name="f161" fmla="val 189"/>
              <a:gd name="f162" fmla="val 534"/>
              <a:gd name="f163" fmla="val 165"/>
              <a:gd name="f164" fmla="val 146"/>
              <a:gd name="f165" fmla="val 516"/>
              <a:gd name="f166" fmla="val 127"/>
              <a:gd name="f167" fmla="val 106"/>
              <a:gd name="f168" fmla="val 497"/>
              <a:gd name="f169" fmla="val 480"/>
              <a:gd name="f170" fmla="val 110"/>
              <a:gd name="f171" fmla="val 481"/>
              <a:gd name="f172" fmla="val 62"/>
              <a:gd name="f173" fmla="val 513"/>
              <a:gd name="f174" fmla="val 18"/>
              <a:gd name="f175" fmla="val 554"/>
              <a:gd name="f176" fmla="val 6"/>
              <a:gd name="f177" fmla="val 573"/>
              <a:gd name="f178" fmla="val 2"/>
              <a:gd name="f179" fmla="val 599"/>
              <a:gd name="f180" fmla="val 20"/>
              <a:gd name="f181" fmla="val 610"/>
              <a:gd name="f182" fmla="val 39"/>
              <a:gd name="f183" fmla="val 61"/>
              <a:gd name="f184" fmla="val 628"/>
              <a:gd name="f185" fmla="val 82"/>
              <a:gd name="f186" fmla="val 672"/>
              <a:gd name="f187" fmla="val 69"/>
              <a:gd name="f188" fmla="val 94"/>
              <a:gd name="f189" fmla="val 738"/>
              <a:gd name="f190" fmla="val 126"/>
              <a:gd name="f191" fmla="val 750"/>
              <a:gd name="f192" fmla="val 138"/>
              <a:gd name="f193" fmla="val 772"/>
              <a:gd name="f194" fmla="val 140"/>
              <a:gd name="f195" fmla="val 790"/>
              <a:gd name="f196" fmla="val 145"/>
              <a:gd name="f197" fmla="val 798"/>
              <a:gd name="f198" fmla="val 148"/>
              <a:gd name="f199" fmla="val 809"/>
              <a:gd name="f200" fmla="val 144"/>
              <a:gd name="f201" fmla="val 817"/>
              <a:gd name="f202" fmla="val 147"/>
              <a:gd name="f203" fmla="val 844"/>
              <a:gd name="f204" fmla="val 154"/>
              <a:gd name="f205" fmla="val 865"/>
              <a:gd name="f206" fmla="val 143"/>
              <a:gd name="f207" fmla="val 887"/>
              <a:gd name="f208" fmla="val 129"/>
              <a:gd name="f209" fmla="val 917"/>
              <a:gd name="f210" fmla="val 111"/>
              <a:gd name="f211" fmla="val 947"/>
              <a:gd name="f212" fmla="val 95"/>
              <a:gd name="f213" fmla="val 978"/>
              <a:gd name="f214" fmla="val 81"/>
              <a:gd name="f215" fmla="val 987"/>
              <a:gd name="f216" fmla="val 77"/>
              <a:gd name="f217" fmla="val 1005"/>
              <a:gd name="f218" fmla="val 1012"/>
              <a:gd name="f219" fmla="val 88"/>
              <a:gd name="f220" fmla="val 1036"/>
              <a:gd name="f221" fmla="val 1066"/>
              <a:gd name="f222" fmla="val 1082"/>
              <a:gd name="f223" fmla="val 1085"/>
              <a:gd name="f224" fmla="val 161"/>
              <a:gd name="f225" fmla="val 1101"/>
              <a:gd name="f226" fmla="val 163"/>
              <a:gd name="f227" fmla="val 1112"/>
              <a:gd name="f228" fmla="val 164"/>
              <a:gd name="f229" fmla="val 1128"/>
              <a:gd name="f230" fmla="val 1146"/>
              <a:gd name="f231" fmla="val 162"/>
              <a:gd name="f232" fmla="val 1162"/>
              <a:gd name="f233" fmla="val 1169"/>
              <a:gd name="f234" fmla="val 1178"/>
              <a:gd name="f235" fmla="val 173"/>
              <a:gd name="f236" fmla="val 1180"/>
              <a:gd name="f237" fmla="val 179"/>
              <a:gd name="f238" fmla="val 184"/>
              <a:gd name="f239" fmla="val 1176"/>
              <a:gd name="f240" fmla="val 1171"/>
              <a:gd name="f241" fmla="val 198"/>
              <a:gd name="f242" fmla="val 1144"/>
              <a:gd name="f243" fmla="val 215"/>
              <a:gd name="f244" fmla="val 1119"/>
              <a:gd name="f245" fmla="val 236"/>
              <a:gd name="f246" fmla="val 1084"/>
              <a:gd name="f247" fmla="val 229"/>
              <a:gd name="f248" fmla="val 1075"/>
              <a:gd name="f249" fmla="val 1067"/>
              <a:gd name="f250" fmla="val 1060"/>
              <a:gd name="f251" fmla="val 219"/>
              <a:gd name="f252" fmla="val 1035"/>
              <a:gd name="f253" fmla="val 199"/>
              <a:gd name="f254" fmla="val 1010"/>
              <a:gd name="f255" fmla="val 984"/>
              <a:gd name="f256" fmla="val 158"/>
              <a:gd name="f257" fmla="val 979"/>
              <a:gd name="f258" fmla="val 166"/>
              <a:gd name="f259" fmla="val 976"/>
              <a:gd name="f260" fmla="val 171"/>
              <a:gd name="f261" fmla="val 973"/>
              <a:gd name="f262" fmla="val 1004"/>
              <a:gd name="f263" fmla="val 207"/>
              <a:gd name="f264" fmla="val 998"/>
              <a:gd name="f265" fmla="val 222"/>
              <a:gd name="f266" fmla="val 994"/>
              <a:gd name="f267" fmla="val 980"/>
              <a:gd name="f268" fmla="val 242"/>
              <a:gd name="f269" fmla="val 968"/>
              <a:gd name="f270" fmla="val 922"/>
              <a:gd name="f271" fmla="val 902"/>
              <a:gd name="f272" fmla="val 888"/>
              <a:gd name="f273" fmla="val 876"/>
              <a:gd name="f274" fmla="val 869"/>
              <a:gd name="f275" fmla="val 852"/>
              <a:gd name="f276" fmla="val 332"/>
              <a:gd name="f277" fmla="val 785"/>
              <a:gd name="f278" fmla="val 323"/>
              <a:gd name="f279" fmla="val 758"/>
              <a:gd name="f280" fmla="val 731"/>
              <a:gd name="f281" fmla="val 304"/>
              <a:gd name="f282" fmla="val 703"/>
              <a:gd name="f283" fmla="val 295"/>
              <a:gd name="f284" fmla="val 697"/>
              <a:gd name="f285" fmla="val 293"/>
              <a:gd name="f286" fmla="val 690"/>
              <a:gd name="f287" fmla="val 684"/>
              <a:gd name="f288" fmla="val 289"/>
              <a:gd name="f289" fmla="val 299"/>
              <a:gd name="f290" fmla="val 619"/>
              <a:gd name="f291" fmla="val 305"/>
              <a:gd name="f292" fmla="val 315"/>
              <a:gd name="f293" fmla="val 611"/>
              <a:gd name="f294" fmla="val 600"/>
              <a:gd name="f295" fmla="val 329"/>
              <a:gd name="f296" fmla="val 586"/>
              <a:gd name="f297" fmla="val 335"/>
              <a:gd name="f298" fmla="val 342"/>
              <a:gd name="f299" fmla="val 567"/>
              <a:gd name="f300" fmla="val 551"/>
              <a:gd name="f301" fmla="val 322"/>
              <a:gd name="f302" fmla="val 344"/>
              <a:gd name="f303" fmla="val 457"/>
              <a:gd name="f304" fmla="val 350"/>
              <a:gd name="f305" fmla="val 477"/>
              <a:gd name="f306" fmla="val 365"/>
              <a:gd name="f307" fmla="val 388"/>
              <a:gd name="f308" fmla="val 521"/>
              <a:gd name="f309" fmla="val 539"/>
              <a:gd name="f310" fmla="val 398"/>
              <a:gd name="f311" fmla="val 543"/>
              <a:gd name="f312" fmla="val 410"/>
              <a:gd name="f313" fmla="val 416"/>
              <a:gd name="f314" fmla="val 568"/>
              <a:gd name="f315" fmla="val 581"/>
              <a:gd name="f316" fmla="val 433"/>
              <a:gd name="f317" fmla="val 592"/>
              <a:gd name="f318" fmla="val 443"/>
              <a:gd name="f319" fmla="val 636"/>
              <a:gd name="f320" fmla="val 482"/>
              <a:gd name="f321" fmla="val 691"/>
              <a:gd name="f322" fmla="val 745"/>
              <a:gd name="f323" fmla="val 507"/>
              <a:gd name="f324" fmla="val 766"/>
              <a:gd name="f325" fmla="val 788"/>
              <a:gd name="f326" fmla="val 517"/>
              <a:gd name="f327" fmla="val 814"/>
              <a:gd name="f328" fmla="val 819"/>
              <a:gd name="f329" fmla="val 530"/>
              <a:gd name="f330" fmla="val 826"/>
              <a:gd name="f331" fmla="val 535"/>
              <a:gd name="f332" fmla="val 528"/>
              <a:gd name="f333" fmla="val 582"/>
              <a:gd name="f334" fmla="val 1000"/>
              <a:gd name="f335" fmla="val 941"/>
              <a:gd name="f336" fmla="val 886"/>
              <a:gd name="f337" fmla="val 612"/>
              <a:gd name="f338" fmla="val 828"/>
              <a:gd name="f339" fmla="val 594"/>
              <a:gd name="f340" fmla="val 833"/>
              <a:gd name="f341" fmla="val 835"/>
              <a:gd name="f342" fmla="val 838"/>
              <a:gd name="f343" fmla="val 609"/>
              <a:gd name="f344" fmla="val 816"/>
              <a:gd name="f345" fmla="val 795"/>
              <a:gd name="f346" fmla="val 627"/>
              <a:gd name="f347" fmla="val 773"/>
              <a:gd name="f348" fmla="val 792"/>
              <a:gd name="f349" fmla="val 646"/>
              <a:gd name="f350" fmla="val 811"/>
              <a:gd name="f351" fmla="val 653"/>
              <a:gd name="f352" fmla="val 827"/>
              <a:gd name="f353" fmla="val 868"/>
              <a:gd name="f354" fmla="val 894"/>
              <a:gd name="f355" fmla="val 896"/>
              <a:gd name="f356" fmla="val 782"/>
              <a:gd name="f357" fmla="val 898"/>
              <a:gd name="f358" fmla="val 842"/>
              <a:gd name="f359" fmla="val 859"/>
              <a:gd name="f360" fmla="val 800"/>
              <a:gd name="f361" fmla="val 899"/>
              <a:gd name="f362" fmla="val 717"/>
              <a:gd name="f363" fmla="val 631"/>
              <a:gd name="f364" fmla="val 857"/>
              <a:gd name="f365" fmla="val 775"/>
              <a:gd name="f366" fmla="val 608"/>
              <a:gd name="f367" fmla="val 761"/>
              <a:gd name="f368" fmla="val 721"/>
              <a:gd name="f369" fmla="val 713"/>
              <a:gd name="f370" fmla="val 566"/>
              <a:gd name="f371" fmla="val 702"/>
              <a:gd name="f372" fmla="val 701"/>
              <a:gd name="f373" fmla="val 699"/>
              <a:gd name="f374" fmla="val 577"/>
              <a:gd name="f375" fmla="val 593"/>
              <a:gd name="f376" fmla="val 650"/>
              <a:gd name="f377" fmla="val 644"/>
              <a:gd name="f378" fmla="val 658"/>
              <a:gd name="f379" fmla="val 674"/>
              <a:gd name="f380" fmla="val 643"/>
              <a:gd name="f381" fmla="val 637"/>
              <a:gd name="f382" fmla="val 652"/>
              <a:gd name="f383" fmla="val 632"/>
              <a:gd name="f384" fmla="val 645"/>
              <a:gd name="f385" fmla="val 629"/>
              <a:gd name="f386" fmla="val 576"/>
              <a:gd name="f387" fmla="val 614"/>
              <a:gd name="f388" fmla="val 634"/>
              <a:gd name="f389" fmla="val 579"/>
              <a:gd name="f390" fmla="val 595"/>
              <a:gd name="f391" fmla="val 654"/>
              <a:gd name="f392" fmla="val 630"/>
              <a:gd name="f393" fmla="val 675"/>
              <a:gd name="f394" fmla="val 635"/>
              <a:gd name="f395" fmla="val 670"/>
              <a:gd name="f396" fmla="val 657"/>
              <a:gd name="f397" fmla="val 597"/>
              <a:gd name="f398" fmla="val 767"/>
              <a:gd name="f399" fmla="val 648"/>
              <a:gd name="f400" fmla="val 780"/>
              <a:gd name="f401" fmla="val 784"/>
              <a:gd name="f402" fmla="val 666"/>
              <a:gd name="f403" fmla="val 832"/>
              <a:gd name="f404" fmla="val 725"/>
              <a:gd name="f405" fmla="val 871"/>
              <a:gd name="f406" fmla="val 867"/>
              <a:gd name="f407" fmla="val 845"/>
              <a:gd name="f408" fmla="val 861"/>
              <a:gd name="f409" fmla="val 881"/>
              <a:gd name="f410" fmla="val 796"/>
              <a:gd name="f411" fmla="val 847"/>
              <a:gd name="f412" fmla="val 823"/>
              <a:gd name="f413" fmla="val 783"/>
              <a:gd name="f414" fmla="val 668"/>
              <a:gd name="f415" fmla="val 686"/>
              <a:gd name="f416" fmla="val 678"/>
              <a:gd name="f417" fmla="val 680"/>
              <a:gd name="f418" fmla="val 685"/>
              <a:gd name="f419" fmla="val 682"/>
              <a:gd name="f420" fmla="val 712"/>
              <a:gd name="f421" fmla="val 695"/>
              <a:gd name="f422" fmla="val 720"/>
              <a:gd name="f423" fmla="val 729"/>
              <a:gd name="f424" fmla="val 709"/>
              <a:gd name="f425" fmla="val 737"/>
              <a:gd name="f426" fmla="val 716"/>
              <a:gd name="f427" fmla="val 744"/>
              <a:gd name="f428" fmla="val 746"/>
              <a:gd name="f429" fmla="val 722"/>
              <a:gd name="f430" fmla="val 749"/>
              <a:gd name="f431" fmla="val 751"/>
              <a:gd name="f432" fmla="val 718"/>
              <a:gd name="f433" fmla="val 752"/>
              <a:gd name="f434" fmla="val 753"/>
              <a:gd name="f435" fmla="val 710"/>
              <a:gd name="f436" fmla="val 754"/>
              <a:gd name="f437" fmla="val 706"/>
              <a:gd name="f438" fmla="val 760"/>
              <a:gd name="f439" fmla="val 764"/>
              <a:gd name="f440" fmla="val 723"/>
              <a:gd name="f441" fmla="val 768"/>
              <a:gd name="f442" fmla="val 774"/>
              <a:gd name="f443" fmla="val 719"/>
              <a:gd name="f444" fmla="val 776"/>
              <a:gd name="f445" fmla="val 732"/>
              <a:gd name="f446" fmla="val 740"/>
              <a:gd name="f447" fmla="val 799"/>
              <a:gd name="f448" fmla="val 803"/>
              <a:gd name="f449" fmla="val 802"/>
              <a:gd name="f450" fmla="val 743"/>
              <a:gd name="f451" fmla="val 748"/>
              <a:gd name="f452" fmla="val 755"/>
              <a:gd name="f453" fmla="val 777"/>
              <a:gd name="f454" fmla="val 813"/>
              <a:gd name="f455" fmla="val 812"/>
              <a:gd name="f456" fmla="val 810"/>
              <a:gd name="f457" fmla="val 786"/>
              <a:gd name="f458" fmla="val 834"/>
              <a:gd name="f459" fmla="val 836"/>
              <a:gd name="f460" fmla="val 837"/>
              <a:gd name="f461" fmla="val 841"/>
              <a:gd name="f462" fmla="val 843"/>
              <a:gd name="f463" fmla="val 840"/>
              <a:gd name="f464" fmla="val 831"/>
              <a:gd name="f465" fmla="val 818"/>
              <a:gd name="f466" fmla="val 676"/>
              <a:gd name="f467" fmla="val 656"/>
              <a:gd name="f468" fmla="val 770"/>
              <a:gd name="f469" fmla="val 797"/>
              <a:gd name="f470" fmla="val 808"/>
              <a:gd name="f471" fmla="val 807"/>
              <a:gd name="f472" fmla="val 707"/>
              <a:gd name="f473" fmla="val 787"/>
              <a:gd name="f474" fmla="val 756"/>
              <a:gd name="f475" fmla="val 762"/>
              <a:gd name="f476" fmla="val 149"/>
              <a:gd name="f477" fmla="val 419"/>
              <a:gd name="f478" fmla="val 152"/>
              <a:gd name="f479" fmla="val 429"/>
              <a:gd name="f480" fmla="val 156"/>
              <a:gd name="f481" fmla="val 440"/>
              <a:gd name="f482" fmla="val 160"/>
              <a:gd name="f483" fmla="val 452"/>
              <a:gd name="f484" fmla="val 177"/>
              <a:gd name="f485" fmla="val 427"/>
              <a:gd name="f486" fmla="val 208"/>
              <a:gd name="f487" fmla="val 415"/>
              <a:gd name="f488" fmla="val 101"/>
              <a:gd name="f489" fmla="val 376"/>
              <a:gd name="f490" fmla="val 59"/>
              <a:gd name="f491" fmla="val 458"/>
              <a:gd name="f492" fmla="val 57"/>
              <a:gd name="f493" fmla="val 484"/>
              <a:gd name="f494" fmla="val 68"/>
              <a:gd name="f495" fmla="val 562"/>
              <a:gd name="f496" fmla="val 108"/>
              <a:gd name="f497" fmla="val 601"/>
              <a:gd name="f498" fmla="val 244"/>
              <a:gd name="f499" fmla="val 234"/>
              <a:gd name="f500" fmla="val 217"/>
              <a:gd name="f501" fmla="val 502"/>
              <a:gd name="f502" fmla="val 183"/>
              <a:gd name="f503" fmla="val 512"/>
              <a:gd name="f504" fmla="val 191"/>
              <a:gd name="f505" fmla="val 522"/>
              <a:gd name="f506" fmla="val 541"/>
              <a:gd name="f507" fmla="val 188"/>
              <a:gd name="f508" fmla="val 178"/>
              <a:gd name="f509" fmla="val 548"/>
              <a:gd name="f510" fmla="val 174"/>
              <a:gd name="f511" fmla="val 564"/>
              <a:gd name="f512" fmla="val 168"/>
              <a:gd name="f513" fmla="val 561"/>
              <a:gd name="f514" fmla="val 167"/>
              <a:gd name="f515" fmla="val 563"/>
              <a:gd name="f516" fmla="val 169"/>
              <a:gd name="f517" fmla="val 137"/>
              <a:gd name="f518" fmla="val 565"/>
              <a:gd name="f519" fmla="val 560"/>
              <a:gd name="f520" fmla="val 121"/>
              <a:gd name="f521" fmla="val 545"/>
              <a:gd name="f522" fmla="val 87"/>
              <a:gd name="f523" fmla="val 515"/>
              <a:gd name="f524" fmla="val 78"/>
              <a:gd name="f525" fmla="val 80"/>
              <a:gd name="f526" fmla="val 509"/>
              <a:gd name="f527" fmla="val 84"/>
              <a:gd name="f528" fmla="val 504"/>
              <a:gd name="f529" fmla="val 79"/>
              <a:gd name="f530" fmla="val 479"/>
              <a:gd name="f531" fmla="val 461"/>
              <a:gd name="f532" fmla="val 100"/>
              <a:gd name="f533" fmla="val 112"/>
              <a:gd name="f534" fmla="val 428"/>
              <a:gd name="f535" fmla="val 436"/>
              <a:gd name="f536" fmla="val 430"/>
              <a:gd name="f537" fmla="val 424"/>
              <a:gd name="f538" fmla="val 704"/>
              <a:gd name="f539" fmla="val 715"/>
              <a:gd name="f540" fmla="val 739"/>
              <a:gd name="f541" fmla="val 311"/>
              <a:gd name="f542" fmla="val 413"/>
              <a:gd name="f543" fmla="val 302"/>
              <a:gd name="f544" fmla="val 294"/>
              <a:gd name="f545" fmla="val 476"/>
              <a:gd name="f546" fmla="val 441"/>
              <a:gd name="f547" fmla="val 280"/>
              <a:gd name="f548" fmla="val 290"/>
              <a:gd name="f549" fmla="val 468"/>
              <a:gd name="f550" fmla="val 209"/>
              <a:gd name="f551" fmla="val 448"/>
              <a:gd name="f552" fmla="val 439"/>
              <a:gd name="f553" fmla="val 214"/>
              <a:gd name="f554" fmla="val 425"/>
              <a:gd name="f555" fmla="val 435"/>
              <a:gd name="f556" fmla="val 187"/>
              <a:gd name="f557" fmla="val 172"/>
              <a:gd name="f558" fmla="val 456"/>
              <a:gd name="f559" fmla="val 463"/>
              <a:gd name="f560" fmla="+- 0 0 -90"/>
              <a:gd name="f561" fmla="*/ f3 1 1182"/>
              <a:gd name="f562" fmla="*/ f4 1 913"/>
              <a:gd name="f563" fmla="val f5"/>
              <a:gd name="f564" fmla="val f6"/>
              <a:gd name="f565" fmla="val f7"/>
              <a:gd name="f566" fmla="*/ f560 f0 1"/>
              <a:gd name="f567" fmla="+- f565 0 f563"/>
              <a:gd name="f568" fmla="+- f564 0 f563"/>
              <a:gd name="f569" fmla="*/ f566 1 f2"/>
              <a:gd name="f570" fmla="*/ f568 1 1182"/>
              <a:gd name="f571" fmla="*/ f567 1 913"/>
              <a:gd name="f572" fmla="*/ 625 f568 1"/>
              <a:gd name="f573" fmla="*/ 733 f567 1"/>
              <a:gd name="f574" fmla="*/ 529 f568 1"/>
              <a:gd name="f575" fmla="*/ 681 f567 1"/>
              <a:gd name="f576" fmla="*/ 453 f568 1"/>
              <a:gd name="f577" fmla="*/ 638 f567 1"/>
              <a:gd name="f578" fmla="*/ 363 f568 1"/>
              <a:gd name="f579" fmla="*/ 533 f567 1"/>
              <a:gd name="f580" fmla="*/ 333 f568 1"/>
              <a:gd name="f581" fmla="*/ 423 f567 1"/>
              <a:gd name="f582" fmla="*/ 239 f568 1"/>
              <a:gd name="f583" fmla="*/ 607 f567 1"/>
              <a:gd name="f584" fmla="*/ 227 f568 1"/>
              <a:gd name="f585" fmla="*/ 371 f567 1"/>
              <a:gd name="f586" fmla="*/ 195 f568 1"/>
              <a:gd name="f587" fmla="*/ 279 f567 1"/>
              <a:gd name="f588" fmla="*/ 336 f568 1"/>
              <a:gd name="f589" fmla="*/ 296 f567 1"/>
              <a:gd name="f590" fmla="*/ 525 f568 1"/>
              <a:gd name="f591" fmla="*/ 246 f567 1"/>
              <a:gd name="f592" fmla="*/ 480 f568 1"/>
              <a:gd name="f593" fmla="*/ 110 f567 1"/>
              <a:gd name="f594" fmla="*/ 628 f568 1"/>
              <a:gd name="f595" fmla="*/ 82 f567 1"/>
              <a:gd name="f596" fmla="*/ 817 f568 1"/>
              <a:gd name="f597" fmla="*/ 147 f567 1"/>
              <a:gd name="f598" fmla="*/ 1012 f568 1"/>
              <a:gd name="f599" fmla="*/ 88 f567 1"/>
              <a:gd name="f600" fmla="*/ 1162 f568 1"/>
              <a:gd name="f601" fmla="*/ 164 f567 1"/>
              <a:gd name="f602" fmla="*/ 1084 f568 1"/>
              <a:gd name="f603" fmla="*/ 229 f567 1"/>
              <a:gd name="f604" fmla="*/ 973 f568 1"/>
              <a:gd name="f605" fmla="*/ 176 f567 1"/>
              <a:gd name="f606" fmla="*/ 902 f568 1"/>
              <a:gd name="f607" fmla="*/ 264 f567 1"/>
              <a:gd name="f608" fmla="*/ 703 f568 1"/>
              <a:gd name="f609" fmla="*/ 295 f567 1"/>
              <a:gd name="f610" fmla="*/ 611 f568 1"/>
              <a:gd name="f611" fmla="*/ 324 f567 1"/>
              <a:gd name="f612" fmla="*/ 457 f568 1"/>
              <a:gd name="f613" fmla="*/ 350 f567 1"/>
              <a:gd name="f614" fmla="*/ 592 f568 1"/>
              <a:gd name="f615" fmla="*/ 443 f567 1"/>
              <a:gd name="f616" fmla="*/ 826 f568 1"/>
              <a:gd name="f617" fmla="*/ 535 f567 1"/>
              <a:gd name="f618" fmla="*/ 838 f568 1"/>
              <a:gd name="f619" fmla="*/ 609 f567 1"/>
              <a:gd name="f620" fmla="*/ 896 f568 1"/>
              <a:gd name="f621" fmla="*/ 782 f567 1"/>
              <a:gd name="f622" fmla="*/ 599 f568 1"/>
              <a:gd name="f623" fmla="*/ 577 f568 1"/>
              <a:gd name="f624" fmla="*/ 633 f567 1"/>
              <a:gd name="f625" fmla="*/ 645 f568 1"/>
              <a:gd name="f626" fmla="*/ 624 f567 1"/>
              <a:gd name="f627" fmla="*/ 578 f568 1"/>
              <a:gd name="f628" fmla="*/ 634 f567 1"/>
              <a:gd name="f629" fmla="*/ 639 f568 1"/>
              <a:gd name="f630" fmla="*/ 670 f567 1"/>
              <a:gd name="f631" fmla="*/ 650 f568 1"/>
              <a:gd name="f632" fmla="*/ 784 f567 1"/>
              <a:gd name="f633" fmla="*/ 733 f568 1"/>
              <a:gd name="f634" fmla="*/ 668 f567 1"/>
              <a:gd name="f635" fmla="*/ 720 f568 1"/>
              <a:gd name="f636" fmla="*/ 699 f567 1"/>
              <a:gd name="f637" fmla="*/ 754 f568 1"/>
              <a:gd name="f638" fmla="*/ 706 f567 1"/>
              <a:gd name="f639" fmla="*/ 788 f568 1"/>
              <a:gd name="f640" fmla="*/ 740 f567 1"/>
              <a:gd name="f641" fmla="*/ 816 f568 1"/>
              <a:gd name="f642" fmla="*/ 755 f567 1"/>
              <a:gd name="f643" fmla="*/ 775 f568 1"/>
              <a:gd name="f644" fmla="*/ 836 f567 1"/>
              <a:gd name="f645" fmla="*/ 656 f568 1"/>
              <a:gd name="f646" fmla="*/ 770 f567 1"/>
              <a:gd name="f647" fmla="*/ 748 f567 1"/>
              <a:gd name="f648" fmla="*/ 149 f568 1"/>
              <a:gd name="f649" fmla="*/ 419 f567 1"/>
              <a:gd name="f650" fmla="*/ 72 f568 1"/>
              <a:gd name="f651" fmla="*/ 433 f567 1"/>
              <a:gd name="f652" fmla="*/ 234 f568 1"/>
              <a:gd name="f653" fmla="*/ 481 f567 1"/>
              <a:gd name="f654" fmla="*/ 183 f568 1"/>
              <a:gd name="f655" fmla="*/ 544 f567 1"/>
              <a:gd name="f656" fmla="*/ 171 f568 1"/>
              <a:gd name="f657" fmla="*/ 570 f567 1"/>
              <a:gd name="f658" fmla="*/ 121 f568 1"/>
              <a:gd name="f659" fmla="*/ 555 f567 1"/>
              <a:gd name="f660" fmla="*/ 84 f568 1"/>
              <a:gd name="f661" fmla="*/ 500 f567 1"/>
              <a:gd name="f662" fmla="*/ 717 f568 1"/>
              <a:gd name="f663" fmla="*/ 737 f567 1"/>
              <a:gd name="f664" fmla="*/ 644 f568 1"/>
              <a:gd name="f665" fmla="*/ 685 f567 1"/>
              <a:gd name="f666" fmla="*/ 377 f568 1"/>
              <a:gd name="f667" fmla="*/ 311 f567 1"/>
              <a:gd name="f668" fmla="*/ 172 f568 1"/>
              <a:gd name="f669" fmla="*/ 456 f567 1"/>
              <a:gd name="f670" fmla="+- f569 0 f1"/>
              <a:gd name="f671" fmla="*/ f572 1 1182"/>
              <a:gd name="f672" fmla="*/ f573 1 913"/>
              <a:gd name="f673" fmla="*/ f574 1 1182"/>
              <a:gd name="f674" fmla="*/ f575 1 913"/>
              <a:gd name="f675" fmla="*/ f576 1 1182"/>
              <a:gd name="f676" fmla="*/ f577 1 913"/>
              <a:gd name="f677" fmla="*/ f578 1 1182"/>
              <a:gd name="f678" fmla="*/ f579 1 913"/>
              <a:gd name="f679" fmla="*/ f580 1 1182"/>
              <a:gd name="f680" fmla="*/ f581 1 913"/>
              <a:gd name="f681" fmla="*/ f582 1 1182"/>
              <a:gd name="f682" fmla="*/ f583 1 913"/>
              <a:gd name="f683" fmla="*/ f584 1 1182"/>
              <a:gd name="f684" fmla="*/ f585 1 913"/>
              <a:gd name="f685" fmla="*/ f586 1 1182"/>
              <a:gd name="f686" fmla="*/ f587 1 913"/>
              <a:gd name="f687" fmla="*/ f588 1 1182"/>
              <a:gd name="f688" fmla="*/ f589 1 913"/>
              <a:gd name="f689" fmla="*/ f590 1 1182"/>
              <a:gd name="f690" fmla="*/ f591 1 913"/>
              <a:gd name="f691" fmla="*/ f592 1 1182"/>
              <a:gd name="f692" fmla="*/ f593 1 913"/>
              <a:gd name="f693" fmla="*/ f594 1 1182"/>
              <a:gd name="f694" fmla="*/ f595 1 913"/>
              <a:gd name="f695" fmla="*/ f596 1 1182"/>
              <a:gd name="f696" fmla="*/ f597 1 913"/>
              <a:gd name="f697" fmla="*/ f598 1 1182"/>
              <a:gd name="f698" fmla="*/ f599 1 913"/>
              <a:gd name="f699" fmla="*/ f600 1 1182"/>
              <a:gd name="f700" fmla="*/ f601 1 913"/>
              <a:gd name="f701" fmla="*/ f602 1 1182"/>
              <a:gd name="f702" fmla="*/ f603 1 913"/>
              <a:gd name="f703" fmla="*/ f604 1 1182"/>
              <a:gd name="f704" fmla="*/ f605 1 913"/>
              <a:gd name="f705" fmla="*/ f606 1 1182"/>
              <a:gd name="f706" fmla="*/ f607 1 913"/>
              <a:gd name="f707" fmla="*/ f608 1 1182"/>
              <a:gd name="f708" fmla="*/ f609 1 913"/>
              <a:gd name="f709" fmla="*/ f610 1 1182"/>
              <a:gd name="f710" fmla="*/ f611 1 913"/>
              <a:gd name="f711" fmla="*/ f612 1 1182"/>
              <a:gd name="f712" fmla="*/ f613 1 913"/>
              <a:gd name="f713" fmla="*/ f614 1 1182"/>
              <a:gd name="f714" fmla="*/ f615 1 913"/>
              <a:gd name="f715" fmla="*/ f616 1 1182"/>
              <a:gd name="f716" fmla="*/ f617 1 913"/>
              <a:gd name="f717" fmla="*/ f618 1 1182"/>
              <a:gd name="f718" fmla="*/ f619 1 913"/>
              <a:gd name="f719" fmla="*/ f620 1 1182"/>
              <a:gd name="f720" fmla="*/ f621 1 913"/>
              <a:gd name="f721" fmla="*/ f622 1 1182"/>
              <a:gd name="f722" fmla="*/ f623 1 1182"/>
              <a:gd name="f723" fmla="*/ f624 1 913"/>
              <a:gd name="f724" fmla="*/ f625 1 1182"/>
              <a:gd name="f725" fmla="*/ f626 1 913"/>
              <a:gd name="f726" fmla="*/ f627 1 1182"/>
              <a:gd name="f727" fmla="*/ f628 1 913"/>
              <a:gd name="f728" fmla="*/ f629 1 1182"/>
              <a:gd name="f729" fmla="*/ f630 1 913"/>
              <a:gd name="f730" fmla="*/ f631 1 1182"/>
              <a:gd name="f731" fmla="*/ f632 1 913"/>
              <a:gd name="f732" fmla="*/ f633 1 1182"/>
              <a:gd name="f733" fmla="*/ f634 1 913"/>
              <a:gd name="f734" fmla="*/ f635 1 1182"/>
              <a:gd name="f735" fmla="*/ f636 1 913"/>
              <a:gd name="f736" fmla="*/ f637 1 1182"/>
              <a:gd name="f737" fmla="*/ f638 1 913"/>
              <a:gd name="f738" fmla="*/ f639 1 1182"/>
              <a:gd name="f739" fmla="*/ f640 1 913"/>
              <a:gd name="f740" fmla="*/ f641 1 1182"/>
              <a:gd name="f741" fmla="*/ f642 1 913"/>
              <a:gd name="f742" fmla="*/ f643 1 1182"/>
              <a:gd name="f743" fmla="*/ f644 1 913"/>
              <a:gd name="f744" fmla="*/ f645 1 1182"/>
              <a:gd name="f745" fmla="*/ f646 1 913"/>
              <a:gd name="f746" fmla="*/ f647 1 913"/>
              <a:gd name="f747" fmla="*/ f648 1 1182"/>
              <a:gd name="f748" fmla="*/ f649 1 913"/>
              <a:gd name="f749" fmla="*/ f650 1 1182"/>
              <a:gd name="f750" fmla="*/ f651 1 913"/>
              <a:gd name="f751" fmla="*/ f652 1 1182"/>
              <a:gd name="f752" fmla="*/ f653 1 913"/>
              <a:gd name="f753" fmla="*/ f654 1 1182"/>
              <a:gd name="f754" fmla="*/ f655 1 913"/>
              <a:gd name="f755" fmla="*/ f656 1 1182"/>
              <a:gd name="f756" fmla="*/ f657 1 913"/>
              <a:gd name="f757" fmla="*/ f658 1 1182"/>
              <a:gd name="f758" fmla="*/ f659 1 913"/>
              <a:gd name="f759" fmla="*/ f660 1 1182"/>
              <a:gd name="f760" fmla="*/ f661 1 913"/>
              <a:gd name="f761" fmla="*/ f662 1 1182"/>
              <a:gd name="f762" fmla="*/ f663 1 913"/>
              <a:gd name="f763" fmla="*/ f664 1 1182"/>
              <a:gd name="f764" fmla="*/ f665 1 913"/>
              <a:gd name="f765" fmla="*/ f666 1 1182"/>
              <a:gd name="f766" fmla="*/ f667 1 913"/>
              <a:gd name="f767" fmla="*/ f668 1 1182"/>
              <a:gd name="f768" fmla="*/ f669 1 913"/>
              <a:gd name="f769" fmla="*/ 0 1 f570"/>
              <a:gd name="f770" fmla="*/ f564 1 f570"/>
              <a:gd name="f771" fmla="*/ 0 1 f571"/>
              <a:gd name="f772" fmla="*/ f565 1 f571"/>
              <a:gd name="f773" fmla="*/ f671 1 f570"/>
              <a:gd name="f774" fmla="*/ f672 1 f571"/>
              <a:gd name="f775" fmla="*/ f673 1 f570"/>
              <a:gd name="f776" fmla="*/ f674 1 f571"/>
              <a:gd name="f777" fmla="*/ f675 1 f570"/>
              <a:gd name="f778" fmla="*/ f676 1 f571"/>
              <a:gd name="f779" fmla="*/ f677 1 f570"/>
              <a:gd name="f780" fmla="*/ f678 1 f571"/>
              <a:gd name="f781" fmla="*/ f679 1 f570"/>
              <a:gd name="f782" fmla="*/ f680 1 f571"/>
              <a:gd name="f783" fmla="*/ f681 1 f570"/>
              <a:gd name="f784" fmla="*/ f682 1 f571"/>
              <a:gd name="f785" fmla="*/ f683 1 f570"/>
              <a:gd name="f786" fmla="*/ f684 1 f571"/>
              <a:gd name="f787" fmla="*/ f685 1 f570"/>
              <a:gd name="f788" fmla="*/ f686 1 f571"/>
              <a:gd name="f789" fmla="*/ f687 1 f570"/>
              <a:gd name="f790" fmla="*/ f688 1 f571"/>
              <a:gd name="f791" fmla="*/ f689 1 f570"/>
              <a:gd name="f792" fmla="*/ f690 1 f571"/>
              <a:gd name="f793" fmla="*/ f691 1 f570"/>
              <a:gd name="f794" fmla="*/ f692 1 f571"/>
              <a:gd name="f795" fmla="*/ f693 1 f570"/>
              <a:gd name="f796" fmla="*/ f694 1 f571"/>
              <a:gd name="f797" fmla="*/ f695 1 f570"/>
              <a:gd name="f798" fmla="*/ f696 1 f571"/>
              <a:gd name="f799" fmla="*/ f697 1 f570"/>
              <a:gd name="f800" fmla="*/ f698 1 f571"/>
              <a:gd name="f801" fmla="*/ f699 1 f570"/>
              <a:gd name="f802" fmla="*/ f700 1 f571"/>
              <a:gd name="f803" fmla="*/ f701 1 f570"/>
              <a:gd name="f804" fmla="*/ f702 1 f571"/>
              <a:gd name="f805" fmla="*/ f703 1 f570"/>
              <a:gd name="f806" fmla="*/ f704 1 f571"/>
              <a:gd name="f807" fmla="*/ f705 1 f570"/>
              <a:gd name="f808" fmla="*/ f706 1 f571"/>
              <a:gd name="f809" fmla="*/ f707 1 f570"/>
              <a:gd name="f810" fmla="*/ f708 1 f571"/>
              <a:gd name="f811" fmla="*/ f709 1 f570"/>
              <a:gd name="f812" fmla="*/ f710 1 f571"/>
              <a:gd name="f813" fmla="*/ f711 1 f570"/>
              <a:gd name="f814" fmla="*/ f712 1 f571"/>
              <a:gd name="f815" fmla="*/ f713 1 f570"/>
              <a:gd name="f816" fmla="*/ f714 1 f571"/>
              <a:gd name="f817" fmla="*/ f715 1 f570"/>
              <a:gd name="f818" fmla="*/ f716 1 f571"/>
              <a:gd name="f819" fmla="*/ f717 1 f570"/>
              <a:gd name="f820" fmla="*/ f718 1 f571"/>
              <a:gd name="f821" fmla="*/ f719 1 f570"/>
              <a:gd name="f822" fmla="*/ f720 1 f571"/>
              <a:gd name="f823" fmla="*/ f721 1 f570"/>
              <a:gd name="f824" fmla="*/ f722 1 f570"/>
              <a:gd name="f825" fmla="*/ f723 1 f571"/>
              <a:gd name="f826" fmla="*/ f724 1 f570"/>
              <a:gd name="f827" fmla="*/ f725 1 f571"/>
              <a:gd name="f828" fmla="*/ f726 1 f570"/>
              <a:gd name="f829" fmla="*/ f727 1 f571"/>
              <a:gd name="f830" fmla="*/ f728 1 f570"/>
              <a:gd name="f831" fmla="*/ f729 1 f571"/>
              <a:gd name="f832" fmla="*/ f730 1 f570"/>
              <a:gd name="f833" fmla="*/ f731 1 f571"/>
              <a:gd name="f834" fmla="*/ f732 1 f570"/>
              <a:gd name="f835" fmla="*/ f733 1 f571"/>
              <a:gd name="f836" fmla="*/ f734 1 f570"/>
              <a:gd name="f837" fmla="*/ f735 1 f571"/>
              <a:gd name="f838" fmla="*/ f736 1 f570"/>
              <a:gd name="f839" fmla="*/ f737 1 f571"/>
              <a:gd name="f840" fmla="*/ f738 1 f570"/>
              <a:gd name="f841" fmla="*/ f739 1 f571"/>
              <a:gd name="f842" fmla="*/ f740 1 f570"/>
              <a:gd name="f843" fmla="*/ f741 1 f571"/>
              <a:gd name="f844" fmla="*/ f742 1 f570"/>
              <a:gd name="f845" fmla="*/ f743 1 f571"/>
              <a:gd name="f846" fmla="*/ f744 1 f570"/>
              <a:gd name="f847" fmla="*/ f745 1 f571"/>
              <a:gd name="f848" fmla="*/ f746 1 f571"/>
              <a:gd name="f849" fmla="*/ f747 1 f570"/>
              <a:gd name="f850" fmla="*/ f748 1 f571"/>
              <a:gd name="f851" fmla="*/ f749 1 f570"/>
              <a:gd name="f852" fmla="*/ f750 1 f571"/>
              <a:gd name="f853" fmla="*/ f751 1 f570"/>
              <a:gd name="f854" fmla="*/ f752 1 f571"/>
              <a:gd name="f855" fmla="*/ f753 1 f570"/>
              <a:gd name="f856" fmla="*/ f754 1 f571"/>
              <a:gd name="f857" fmla="*/ f755 1 f570"/>
              <a:gd name="f858" fmla="*/ f756 1 f571"/>
              <a:gd name="f859" fmla="*/ f757 1 f570"/>
              <a:gd name="f860" fmla="*/ f758 1 f571"/>
              <a:gd name="f861" fmla="*/ f759 1 f570"/>
              <a:gd name="f862" fmla="*/ f760 1 f571"/>
              <a:gd name="f863" fmla="*/ f761 1 f570"/>
              <a:gd name="f864" fmla="*/ f762 1 f571"/>
              <a:gd name="f865" fmla="*/ f763 1 f570"/>
              <a:gd name="f866" fmla="*/ f764 1 f571"/>
              <a:gd name="f867" fmla="*/ f765 1 f570"/>
              <a:gd name="f868" fmla="*/ f766 1 f571"/>
              <a:gd name="f869" fmla="*/ f767 1 f570"/>
              <a:gd name="f870" fmla="*/ f768 1 f571"/>
              <a:gd name="f871" fmla="*/ f769 f561 1"/>
              <a:gd name="f872" fmla="*/ f770 f561 1"/>
              <a:gd name="f873" fmla="*/ f772 f562 1"/>
              <a:gd name="f874" fmla="*/ f771 f562 1"/>
              <a:gd name="f875" fmla="*/ f773 f561 1"/>
              <a:gd name="f876" fmla="*/ f774 f562 1"/>
              <a:gd name="f877" fmla="*/ f775 f561 1"/>
              <a:gd name="f878" fmla="*/ f776 f562 1"/>
              <a:gd name="f879" fmla="*/ f777 f561 1"/>
              <a:gd name="f880" fmla="*/ f778 f562 1"/>
              <a:gd name="f881" fmla="*/ f779 f561 1"/>
              <a:gd name="f882" fmla="*/ f780 f562 1"/>
              <a:gd name="f883" fmla="*/ f781 f561 1"/>
              <a:gd name="f884" fmla="*/ f782 f562 1"/>
              <a:gd name="f885" fmla="*/ f783 f561 1"/>
              <a:gd name="f886" fmla="*/ f784 f562 1"/>
              <a:gd name="f887" fmla="*/ f785 f561 1"/>
              <a:gd name="f888" fmla="*/ f786 f562 1"/>
              <a:gd name="f889" fmla="*/ f787 f561 1"/>
              <a:gd name="f890" fmla="*/ f788 f562 1"/>
              <a:gd name="f891" fmla="*/ f789 f561 1"/>
              <a:gd name="f892" fmla="*/ f790 f562 1"/>
              <a:gd name="f893" fmla="*/ f791 f561 1"/>
              <a:gd name="f894" fmla="*/ f792 f562 1"/>
              <a:gd name="f895" fmla="*/ f793 f561 1"/>
              <a:gd name="f896" fmla="*/ f794 f562 1"/>
              <a:gd name="f897" fmla="*/ f795 f561 1"/>
              <a:gd name="f898" fmla="*/ f796 f562 1"/>
              <a:gd name="f899" fmla="*/ f797 f561 1"/>
              <a:gd name="f900" fmla="*/ f798 f562 1"/>
              <a:gd name="f901" fmla="*/ f799 f561 1"/>
              <a:gd name="f902" fmla="*/ f800 f562 1"/>
              <a:gd name="f903" fmla="*/ f801 f561 1"/>
              <a:gd name="f904" fmla="*/ f802 f562 1"/>
              <a:gd name="f905" fmla="*/ f803 f561 1"/>
              <a:gd name="f906" fmla="*/ f804 f562 1"/>
              <a:gd name="f907" fmla="*/ f805 f561 1"/>
              <a:gd name="f908" fmla="*/ f806 f562 1"/>
              <a:gd name="f909" fmla="*/ f807 f561 1"/>
              <a:gd name="f910" fmla="*/ f808 f562 1"/>
              <a:gd name="f911" fmla="*/ f809 f561 1"/>
              <a:gd name="f912" fmla="*/ f810 f562 1"/>
              <a:gd name="f913" fmla="*/ f811 f561 1"/>
              <a:gd name="f914" fmla="*/ f812 f562 1"/>
              <a:gd name="f915" fmla="*/ f813 f561 1"/>
              <a:gd name="f916" fmla="*/ f814 f562 1"/>
              <a:gd name="f917" fmla="*/ f815 f561 1"/>
              <a:gd name="f918" fmla="*/ f816 f562 1"/>
              <a:gd name="f919" fmla="*/ f817 f561 1"/>
              <a:gd name="f920" fmla="*/ f818 f562 1"/>
              <a:gd name="f921" fmla="*/ f819 f561 1"/>
              <a:gd name="f922" fmla="*/ f820 f562 1"/>
              <a:gd name="f923" fmla="*/ f821 f561 1"/>
              <a:gd name="f924" fmla="*/ f822 f562 1"/>
              <a:gd name="f925" fmla="*/ f823 f561 1"/>
              <a:gd name="f926" fmla="*/ f824 f561 1"/>
              <a:gd name="f927" fmla="*/ f825 f562 1"/>
              <a:gd name="f928" fmla="*/ f826 f561 1"/>
              <a:gd name="f929" fmla="*/ f827 f562 1"/>
              <a:gd name="f930" fmla="*/ f828 f561 1"/>
              <a:gd name="f931" fmla="*/ f829 f562 1"/>
              <a:gd name="f932" fmla="*/ f830 f561 1"/>
              <a:gd name="f933" fmla="*/ f831 f562 1"/>
              <a:gd name="f934" fmla="*/ f832 f561 1"/>
              <a:gd name="f935" fmla="*/ f833 f562 1"/>
              <a:gd name="f936" fmla="*/ f834 f561 1"/>
              <a:gd name="f937" fmla="*/ f835 f562 1"/>
              <a:gd name="f938" fmla="*/ f836 f561 1"/>
              <a:gd name="f939" fmla="*/ f837 f562 1"/>
              <a:gd name="f940" fmla="*/ f838 f561 1"/>
              <a:gd name="f941" fmla="*/ f839 f562 1"/>
              <a:gd name="f942" fmla="*/ f840 f561 1"/>
              <a:gd name="f943" fmla="*/ f841 f562 1"/>
              <a:gd name="f944" fmla="*/ f842 f561 1"/>
              <a:gd name="f945" fmla="*/ f843 f562 1"/>
              <a:gd name="f946" fmla="*/ f844 f561 1"/>
              <a:gd name="f947" fmla="*/ f845 f562 1"/>
              <a:gd name="f948" fmla="*/ f846 f561 1"/>
              <a:gd name="f949" fmla="*/ f847 f562 1"/>
              <a:gd name="f950" fmla="*/ f848 f562 1"/>
              <a:gd name="f951" fmla="*/ f849 f561 1"/>
              <a:gd name="f952" fmla="*/ f850 f562 1"/>
              <a:gd name="f953" fmla="*/ f851 f561 1"/>
              <a:gd name="f954" fmla="*/ f852 f562 1"/>
              <a:gd name="f955" fmla="*/ f853 f561 1"/>
              <a:gd name="f956" fmla="*/ f854 f562 1"/>
              <a:gd name="f957" fmla="*/ f855 f561 1"/>
              <a:gd name="f958" fmla="*/ f856 f562 1"/>
              <a:gd name="f959" fmla="*/ f857 f561 1"/>
              <a:gd name="f960" fmla="*/ f858 f562 1"/>
              <a:gd name="f961" fmla="*/ f859 f561 1"/>
              <a:gd name="f962" fmla="*/ f860 f562 1"/>
              <a:gd name="f963" fmla="*/ f861 f561 1"/>
              <a:gd name="f964" fmla="*/ f862 f562 1"/>
              <a:gd name="f965" fmla="*/ f863 f561 1"/>
              <a:gd name="f966" fmla="*/ f864 f562 1"/>
              <a:gd name="f967" fmla="*/ f865 f561 1"/>
              <a:gd name="f968" fmla="*/ f866 f562 1"/>
              <a:gd name="f969" fmla="*/ f867 f561 1"/>
              <a:gd name="f970" fmla="*/ f868 f562 1"/>
              <a:gd name="f971" fmla="*/ f869 f561 1"/>
              <a:gd name="f972" fmla="*/ f870 f5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0">
                <a:pos x="f875" y="f876"/>
              </a:cxn>
              <a:cxn ang="f670">
                <a:pos x="f877" y="f878"/>
              </a:cxn>
              <a:cxn ang="f670">
                <a:pos x="f879" y="f880"/>
              </a:cxn>
              <a:cxn ang="f670">
                <a:pos x="f881" y="f882"/>
              </a:cxn>
              <a:cxn ang="f670">
                <a:pos x="f883" y="f884"/>
              </a:cxn>
              <a:cxn ang="f670">
                <a:pos x="f885" y="f886"/>
              </a:cxn>
              <a:cxn ang="f670">
                <a:pos x="f887" y="f888"/>
              </a:cxn>
              <a:cxn ang="f670">
                <a:pos x="f889" y="f890"/>
              </a:cxn>
              <a:cxn ang="f670">
                <a:pos x="f891" y="f892"/>
              </a:cxn>
              <a:cxn ang="f670">
                <a:pos x="f893" y="f894"/>
              </a:cxn>
              <a:cxn ang="f670">
                <a:pos x="f895" y="f896"/>
              </a:cxn>
              <a:cxn ang="f670">
                <a:pos x="f897" y="f898"/>
              </a:cxn>
              <a:cxn ang="f670">
                <a:pos x="f899" y="f900"/>
              </a:cxn>
              <a:cxn ang="f670">
                <a:pos x="f901" y="f902"/>
              </a:cxn>
              <a:cxn ang="f670">
                <a:pos x="f903" y="f904"/>
              </a:cxn>
              <a:cxn ang="f670">
                <a:pos x="f905" y="f906"/>
              </a:cxn>
              <a:cxn ang="f670">
                <a:pos x="f907" y="f908"/>
              </a:cxn>
              <a:cxn ang="f670">
                <a:pos x="f909" y="f910"/>
              </a:cxn>
              <a:cxn ang="f670">
                <a:pos x="f911" y="f912"/>
              </a:cxn>
              <a:cxn ang="f670">
                <a:pos x="f913" y="f914"/>
              </a:cxn>
              <a:cxn ang="f670">
                <a:pos x="f915" y="f916"/>
              </a:cxn>
              <a:cxn ang="f670">
                <a:pos x="f917" y="f918"/>
              </a:cxn>
              <a:cxn ang="f670">
                <a:pos x="f919" y="f920"/>
              </a:cxn>
              <a:cxn ang="f670">
                <a:pos x="f921" y="f922"/>
              </a:cxn>
              <a:cxn ang="f670">
                <a:pos x="f923" y="f924"/>
              </a:cxn>
              <a:cxn ang="f670">
                <a:pos x="f925" y="f876"/>
              </a:cxn>
              <a:cxn ang="f670">
                <a:pos x="f926" y="f927"/>
              </a:cxn>
              <a:cxn ang="f670">
                <a:pos x="f928" y="f929"/>
              </a:cxn>
              <a:cxn ang="f670">
                <a:pos x="f930" y="f931"/>
              </a:cxn>
              <a:cxn ang="f670">
                <a:pos x="f932" y="f933"/>
              </a:cxn>
              <a:cxn ang="f670">
                <a:pos x="f934" y="f935"/>
              </a:cxn>
              <a:cxn ang="f670">
                <a:pos x="f936" y="f937"/>
              </a:cxn>
              <a:cxn ang="f670">
                <a:pos x="f938" y="f939"/>
              </a:cxn>
              <a:cxn ang="f670">
                <a:pos x="f940" y="f941"/>
              </a:cxn>
              <a:cxn ang="f670">
                <a:pos x="f942" y="f943"/>
              </a:cxn>
              <a:cxn ang="f670">
                <a:pos x="f944" y="f945"/>
              </a:cxn>
              <a:cxn ang="f670">
                <a:pos x="f946" y="f947"/>
              </a:cxn>
              <a:cxn ang="f670">
                <a:pos x="f948" y="f949"/>
              </a:cxn>
              <a:cxn ang="f670">
                <a:pos x="f928" y="f950"/>
              </a:cxn>
              <a:cxn ang="f670">
                <a:pos x="f951" y="f952"/>
              </a:cxn>
              <a:cxn ang="f670">
                <a:pos x="f953" y="f954"/>
              </a:cxn>
              <a:cxn ang="f670">
                <a:pos x="f955" y="f956"/>
              </a:cxn>
              <a:cxn ang="f670">
                <a:pos x="f957" y="f958"/>
              </a:cxn>
              <a:cxn ang="f670">
                <a:pos x="f959" y="f960"/>
              </a:cxn>
              <a:cxn ang="f670">
                <a:pos x="f961" y="f962"/>
              </a:cxn>
              <a:cxn ang="f670">
                <a:pos x="f963" y="f964"/>
              </a:cxn>
              <a:cxn ang="f670">
                <a:pos x="f951" y="f952"/>
              </a:cxn>
              <a:cxn ang="f670">
                <a:pos x="f965" y="f966"/>
              </a:cxn>
              <a:cxn ang="f670">
                <a:pos x="f967" y="f968"/>
              </a:cxn>
              <a:cxn ang="f670">
                <a:pos x="f969" y="f970"/>
              </a:cxn>
              <a:cxn ang="f670">
                <a:pos x="f971" y="f972"/>
              </a:cxn>
            </a:cxnLst>
            <a:rect l="f871" t="f874" r="f872" b="f873"/>
            <a:pathLst>
              <a:path w="1182" h="91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4" y="f22"/>
                  <a:pt x="f23" y="f24"/>
                  <a:pt x="f25" y="f13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58" y="f60"/>
                </a:cubicBezTo>
                <a:cubicBezTo>
                  <a:pt x="f61" y="f32"/>
                  <a:pt x="f62" y="f63"/>
                  <a:pt x="f64" y="f65"/>
                </a:cubicBezTo>
                <a:cubicBezTo>
                  <a:pt x="f66" y="f67"/>
                  <a:pt x="f68" y="f69"/>
                  <a:pt x="f70" y="f71"/>
                </a:cubicBezTo>
                <a:cubicBezTo>
                  <a:pt x="f72" y="f73"/>
                  <a:pt x="f74" y="f71"/>
                  <a:pt x="f75" y="f76"/>
                </a:cubicBezTo>
                <a:cubicBezTo>
                  <a:pt x="f77" y="f78"/>
                  <a:pt x="f79" y="f80"/>
                  <a:pt x="f79" y="f81"/>
                </a:cubicBezTo>
                <a:cubicBezTo>
                  <a:pt x="f77" y="f82"/>
                  <a:pt x="f83" y="f54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32"/>
                  <a:pt x="f5" y="f111"/>
                  <a:pt x="f112" y="f113"/>
                </a:cubicBezTo>
                <a:cubicBezTo>
                  <a:pt x="f114" y="f115"/>
                  <a:pt x="f116" y="f117"/>
                  <a:pt x="f118" y="f119"/>
                </a:cubicBezTo>
                <a:cubicBezTo>
                  <a:pt x="f120" y="f113"/>
                  <a:pt x="f102" y="f121"/>
                  <a:pt x="f122" y="f123"/>
                </a:cubicBezTo>
                <a:cubicBezTo>
                  <a:pt x="f124" y="f125"/>
                  <a:pt x="f126" y="f127"/>
                  <a:pt x="f128" y="f129"/>
                </a:cubicBezTo>
                <a:cubicBezTo>
                  <a:pt x="f130" y="f128"/>
                  <a:pt x="f131" y="f130"/>
                  <a:pt x="f132" y="f133"/>
                </a:cubicBezTo>
                <a:cubicBezTo>
                  <a:pt x="f132" y="f134"/>
                  <a:pt x="f132" y="f94"/>
                  <a:pt x="f132" y="f135"/>
                </a:cubicBezTo>
                <a:cubicBezTo>
                  <a:pt x="f136" y="f137"/>
                  <a:pt x="f138" y="f92"/>
                  <a:pt x="f139" y="f92"/>
                </a:cubicBezTo>
                <a:cubicBezTo>
                  <a:pt x="f140" y="f141"/>
                  <a:pt x="f142" y="f143"/>
                  <a:pt x="f144" y="f145"/>
                </a:cubicBezTo>
                <a:cubicBezTo>
                  <a:pt x="f146" y="f147"/>
                  <a:pt x="f129" y="f86"/>
                  <a:pt x="f148" y="f149"/>
                </a:cubicBezTo>
                <a:cubicBezTo>
                  <a:pt x="f150" y="f94"/>
                  <a:pt x="f151" y="f90"/>
                  <a:pt x="f50" y="f137"/>
                </a:cubicBezTo>
                <a:cubicBezTo>
                  <a:pt x="f152" y="f94"/>
                  <a:pt x="f153" y="f154"/>
                  <a:pt x="f155" y="f156"/>
                </a:cubicBezTo>
                <a:cubicBezTo>
                  <a:pt x="f73" y="f157"/>
                  <a:pt x="f158" y="f159"/>
                  <a:pt x="f160" y="f161"/>
                </a:cubicBezTo>
                <a:cubicBezTo>
                  <a:pt x="f162" y="f163"/>
                  <a:pt x="f155" y="f164"/>
                  <a:pt x="f165" y="f166"/>
                </a:cubicBezTo>
                <a:cubicBezTo>
                  <a:pt x="f38" y="f167"/>
                  <a:pt x="f168" y="f114"/>
                  <a:pt x="f169" y="f170"/>
                </a:cubicBezTo>
                <a:cubicBezTo>
                  <a:pt x="f171" y="f172"/>
                  <a:pt x="f173" y="f174"/>
                  <a:pt x="f175" y="f176"/>
                </a:cubicBezTo>
                <a:cubicBezTo>
                  <a:pt x="f177" y="f5"/>
                  <a:pt x="f28" y="f178"/>
                  <a:pt x="f179" y="f180"/>
                </a:cubicBezTo>
                <a:cubicBezTo>
                  <a:pt x="f181" y="f182"/>
                  <a:pt x="f23" y="f183"/>
                  <a:pt x="f184" y="f185"/>
                </a:cubicBezTo>
                <a:cubicBezTo>
                  <a:pt x="f186" y="f187"/>
                  <a:pt x="f29" y="f188"/>
                  <a:pt x="f189" y="f190"/>
                </a:cubicBezTo>
                <a:cubicBezTo>
                  <a:pt x="f191" y="f192"/>
                  <a:pt x="f193" y="f194"/>
                  <a:pt x="f195" y="f196"/>
                </a:cubicBezTo>
                <a:cubicBezTo>
                  <a:pt x="f197" y="f198"/>
                  <a:pt x="f199" y="f200"/>
                  <a:pt x="f201" y="f202"/>
                </a:cubicBezTo>
                <a:cubicBezTo>
                  <a:pt x="f203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13" y="f214"/>
                </a:cubicBezTo>
                <a:cubicBezTo>
                  <a:pt x="f215" y="f216"/>
                  <a:pt x="f217" y="f214"/>
                  <a:pt x="f218" y="f219"/>
                </a:cubicBezTo>
                <a:cubicBezTo>
                  <a:pt x="f220" y="f170"/>
                  <a:pt x="f221" y="f106"/>
                  <a:pt x="f222" y="f204"/>
                </a:cubicBezTo>
                <a:cubicBezTo>
                  <a:pt x="f223" y="f224"/>
                  <a:pt x="f225" y="f226"/>
                  <a:pt x="f227" y="f228"/>
                </a:cubicBezTo>
                <a:cubicBezTo>
                  <a:pt x="f229" y="f163"/>
                  <a:pt x="f230" y="f231"/>
                  <a:pt x="f232" y="f228"/>
                </a:cubicBezTo>
                <a:cubicBezTo>
                  <a:pt x="f233" y="f163"/>
                  <a:pt x="f234" y="f235"/>
                  <a:pt x="f236" y="f237"/>
                </a:cubicBezTo>
                <a:cubicBezTo>
                  <a:pt x="f6" y="f238"/>
                  <a:pt x="f239" y="f132"/>
                  <a:pt x="f240" y="f241"/>
                </a:cubicBezTo>
                <a:cubicBezTo>
                  <a:pt x="f242" y="f243"/>
                  <a:pt x="f244" y="f245"/>
                  <a:pt x="f246" y="f247"/>
                </a:cubicBezTo>
                <a:cubicBezTo>
                  <a:pt x="f248" y="f118"/>
                  <a:pt x="f249" y="f157"/>
                  <a:pt x="f250" y="f251"/>
                </a:cubicBezTo>
                <a:cubicBezTo>
                  <a:pt x="f252" y="f253"/>
                  <a:pt x="f254" y="f237"/>
                  <a:pt x="f255" y="f256"/>
                </a:cubicBezTo>
                <a:cubicBezTo>
                  <a:pt x="f257" y="f258"/>
                  <a:pt x="f259" y="f260"/>
                  <a:pt x="f261" y="f116"/>
                </a:cubicBezTo>
                <a:cubicBezTo>
                  <a:pt x="f215" y="f2"/>
                  <a:pt x="f262" y="f263"/>
                  <a:pt x="f264" y="f265"/>
                </a:cubicBezTo>
                <a:cubicBezTo>
                  <a:pt x="f266" y="f120"/>
                  <a:pt x="f267" y="f268"/>
                  <a:pt x="f269" y="f156"/>
                </a:cubicBezTo>
                <a:cubicBezTo>
                  <a:pt x="f211" y="f140"/>
                  <a:pt x="f270" y="f140"/>
                  <a:pt x="f271" y="f90"/>
                </a:cubicBezTo>
                <a:cubicBezTo>
                  <a:pt x="f272" y="f124"/>
                  <a:pt x="f273" y="f88"/>
                  <a:pt x="f274" y="f142"/>
                </a:cubicBezTo>
                <a:cubicBezTo>
                  <a:pt x="f275" y="f276"/>
                  <a:pt x="f201" y="f75"/>
                  <a:pt x="f277" y="f278"/>
                </a:cubicBezTo>
                <a:cubicBezTo>
                  <a:pt x="f279" y="f128"/>
                  <a:pt x="f280" y="f281"/>
                  <a:pt x="f282" y="f283"/>
                </a:cubicBezTo>
                <a:cubicBezTo>
                  <a:pt x="f284" y="f285"/>
                  <a:pt x="f286" y="f126"/>
                  <a:pt x="f287" y="f288"/>
                </a:cubicBezTo>
                <a:cubicBezTo>
                  <a:pt x="f45" y="f135"/>
                  <a:pt x="f51" y="f133"/>
                  <a:pt x="f20" y="f289"/>
                </a:cubicBezTo>
                <a:cubicBezTo>
                  <a:pt x="f290" y="f291"/>
                  <a:pt x="f109" y="f292"/>
                  <a:pt x="f293" y="f115"/>
                </a:cubicBezTo>
                <a:cubicBezTo>
                  <a:pt x="f294" y="f295"/>
                  <a:pt x="f296" y="f297"/>
                  <a:pt x="f60" y="f298"/>
                </a:cubicBezTo>
                <a:cubicBezTo>
                  <a:pt x="f299" y="f278"/>
                  <a:pt x="f300" y="f301"/>
                  <a:pt x="f73" y="f77"/>
                </a:cubicBezTo>
                <a:cubicBezTo>
                  <a:pt x="f38" y="f144"/>
                  <a:pt x="f82" y="f302"/>
                  <a:pt x="f303" y="f304"/>
                </a:cubicBezTo>
                <a:cubicBezTo>
                  <a:pt x="f305" y="f306"/>
                  <a:pt x="f168" y="f307"/>
                  <a:pt x="f308" y="f123"/>
                </a:cubicBezTo>
                <a:cubicBezTo>
                  <a:pt x="f309" y="f310"/>
                  <a:pt x="f311" y="f312"/>
                  <a:pt x="f34" y="f313"/>
                </a:cubicBezTo>
                <a:cubicBezTo>
                  <a:pt x="f314" y="f85"/>
                  <a:pt x="f315" y="f316"/>
                  <a:pt x="f317" y="f318"/>
                </a:cubicBezTo>
                <a:cubicBezTo>
                  <a:pt x="f319" y="f320"/>
                  <a:pt x="f321" y="f46"/>
                  <a:pt x="f322" y="f323"/>
                </a:cubicBezTo>
                <a:cubicBezTo>
                  <a:pt x="f324" y="f173"/>
                  <a:pt x="f325" y="f326"/>
                  <a:pt x="f199" y="f78"/>
                </a:cubicBezTo>
                <a:cubicBezTo>
                  <a:pt x="f327" y="f155"/>
                  <a:pt x="f328" y="f329"/>
                  <a:pt x="f330" y="f331"/>
                </a:cubicBezTo>
                <a:cubicBezTo>
                  <a:pt x="f203" y="f332"/>
                  <a:pt x="f213" y="f333"/>
                  <a:pt x="f334" y="f181"/>
                </a:cubicBezTo>
                <a:cubicBezTo>
                  <a:pt x="f335" y="f53"/>
                  <a:pt x="f336" y="f337"/>
                  <a:pt x="f338" y="f339"/>
                </a:cubicBezTo>
                <a:cubicBezTo>
                  <a:pt x="f340" y="f294"/>
                  <a:pt x="f341" y="f12"/>
                  <a:pt x="f342" y="f343"/>
                </a:cubicBezTo>
                <a:cubicBezTo>
                  <a:pt x="f344" y="f23"/>
                  <a:pt x="f345" y="f346"/>
                  <a:pt x="f347" y="f319"/>
                </a:cubicBezTo>
                <a:cubicBezTo>
                  <a:pt x="f348" y="f349"/>
                  <a:pt x="f350" y="f351"/>
                  <a:pt x="f352" y="f49"/>
                </a:cubicBezTo>
                <a:cubicBezTo>
                  <a:pt x="f353" y="f31"/>
                  <a:pt x="f354" y="f280"/>
                  <a:pt x="f355" y="f356"/>
                </a:cubicBezTo>
                <a:cubicBezTo>
                  <a:pt x="f357" y="f358"/>
                  <a:pt x="f359" y="f272"/>
                  <a:pt x="f360" y="f361"/>
                </a:cubicBezTo>
                <a:cubicBezTo>
                  <a:pt x="f362" y="f7"/>
                  <a:pt x="f363" y="f364"/>
                  <a:pt x="f293" y="f365"/>
                </a:cubicBezTo>
                <a:cubicBezTo>
                  <a:pt x="f366" y="f367"/>
                  <a:pt x="f103" y="f322"/>
                  <a:pt x="f179" y="f21"/>
                </a:cubicBezTo>
                <a:cubicBezTo>
                  <a:pt x="f317" y="f368"/>
                  <a:pt x="f30" y="f369"/>
                  <a:pt x="f370" y="f371"/>
                </a:cubicBezTo>
                <a:cubicBezTo>
                  <a:pt x="f299" y="f372"/>
                  <a:pt x="f314" y="f373"/>
                  <a:pt x="f8" y="f9"/>
                </a:cubicBezTo>
                <a:close/>
                <a:moveTo>
                  <a:pt x="f374" y="f57"/>
                </a:moveTo>
                <a:cubicBezTo>
                  <a:pt x="f375" y="f53"/>
                  <a:pt x="f343" y="f51"/>
                  <a:pt x="f18" y="f376"/>
                </a:cubicBezTo>
                <a:cubicBezTo>
                  <a:pt x="f377" y="f45"/>
                  <a:pt x="f105" y="f378"/>
                  <a:pt x="f379" y="f380"/>
                </a:cubicBezTo>
                <a:cubicBezTo>
                  <a:pt x="f49" y="f381"/>
                  <a:pt x="f382" y="f383"/>
                  <a:pt x="f384" y="f18"/>
                </a:cubicBezTo>
                <a:cubicBezTo>
                  <a:pt x="f57" y="f293"/>
                  <a:pt x="f16" y="f293"/>
                  <a:pt x="f366" y="f23"/>
                </a:cubicBezTo>
                <a:cubicBezTo>
                  <a:pt x="f375" y="f20"/>
                  <a:pt x="f30" y="f385"/>
                  <a:pt x="f386" y="f12"/>
                </a:cubicBezTo>
                <a:cubicBezTo>
                  <a:pt x="f374" y="f387"/>
                  <a:pt x="f374" y="f18"/>
                  <a:pt x="f30" y="f388"/>
                </a:cubicBezTo>
                <a:cubicBezTo>
                  <a:pt x="f30" y="f381"/>
                  <a:pt x="f374" y="f51"/>
                  <a:pt x="f389" y="f380"/>
                </a:cubicBezTo>
                <a:cubicBezTo>
                  <a:pt x="f390" y="f391"/>
                  <a:pt x="f337" y="f49"/>
                  <a:pt x="f385" y="f379"/>
                </a:cubicBezTo>
                <a:cubicBezTo>
                  <a:pt x="f392" y="f393"/>
                  <a:pt x="f394" y="f186"/>
                  <a:pt x="f53" y="f395"/>
                </a:cubicBezTo>
                <a:cubicBezTo>
                  <a:pt x="f59" y="f396"/>
                  <a:pt x="f397" y="f384"/>
                  <a:pt x="f374" y="f57"/>
                </a:cubicBezTo>
                <a:close/>
                <a:moveTo>
                  <a:pt x="f351" y="f398"/>
                </a:moveTo>
                <a:cubicBezTo>
                  <a:pt x="f382" y="f347"/>
                  <a:pt x="f399" y="f400"/>
                  <a:pt x="f376" y="f401"/>
                </a:cubicBezTo>
                <a:cubicBezTo>
                  <a:pt x="f402" y="f403"/>
                  <a:pt x="f404" y="f405"/>
                  <a:pt x="f365" y="f406"/>
                </a:cubicBezTo>
                <a:cubicBezTo>
                  <a:pt x="f407" y="f408"/>
                  <a:pt x="f409" y="f410"/>
                  <a:pt x="f411" y="f17"/>
                </a:cubicBezTo>
                <a:cubicBezTo>
                  <a:pt x="f412" y="f286"/>
                  <a:pt x="f413" y="f414"/>
                  <a:pt x="f21" y="f414"/>
                </a:cubicBezTo>
                <a:cubicBezTo>
                  <a:pt x="f362" y="f414"/>
                  <a:pt x="f372" y="f379"/>
                  <a:pt x="f415" y="f416"/>
                </a:cubicBezTo>
                <a:cubicBezTo>
                  <a:pt x="f415" y="f417"/>
                  <a:pt x="f418" y="f419"/>
                  <a:pt x="f418" y="f418"/>
                </a:cubicBezTo>
                <a:cubicBezTo>
                  <a:pt x="f373" y="f286"/>
                  <a:pt x="f420" y="f421"/>
                  <a:pt x="f422" y="f373"/>
                </a:cubicBezTo>
                <a:cubicBezTo>
                  <a:pt x="f423" y="f424"/>
                  <a:pt x="f425" y="f426"/>
                  <a:pt x="f427" y="f13"/>
                </a:cubicBezTo>
                <a:cubicBezTo>
                  <a:pt x="f428" y="f429"/>
                  <a:pt x="f430" y="f422"/>
                  <a:pt x="f431" y="f432"/>
                </a:cubicBezTo>
                <a:cubicBezTo>
                  <a:pt x="f433" y="f27"/>
                  <a:pt x="f434" y="f435"/>
                  <a:pt x="f436" y="f437"/>
                </a:cubicBezTo>
                <a:cubicBezTo>
                  <a:pt x="f279" y="f369"/>
                  <a:pt x="f438" y="f422"/>
                  <a:pt x="f439" y="f440"/>
                </a:cubicBezTo>
                <a:cubicBezTo>
                  <a:pt x="f441" y="f13"/>
                  <a:pt x="f442" y="f443"/>
                  <a:pt x="f444" y="f432"/>
                </a:cubicBezTo>
                <a:cubicBezTo>
                  <a:pt x="f400" y="f404"/>
                  <a:pt x="f401" y="f445"/>
                  <a:pt x="f325" y="f446"/>
                </a:cubicBezTo>
                <a:cubicBezTo>
                  <a:pt x="f345" y="f17"/>
                  <a:pt x="f447" y="f445"/>
                  <a:pt x="f448" y="f423"/>
                </a:cubicBezTo>
                <a:cubicBezTo>
                  <a:pt x="f449" y="f15"/>
                  <a:pt x="f197" y="f450"/>
                  <a:pt x="f360" y="f451"/>
                </a:cubicBezTo>
                <a:cubicBezTo>
                  <a:pt x="f449" y="f433"/>
                  <a:pt x="f350" y="f434"/>
                  <a:pt x="f344" y="f452"/>
                </a:cubicBezTo>
                <a:cubicBezTo>
                  <a:pt x="f197" y="f398"/>
                  <a:pt x="f327" y="f193"/>
                  <a:pt x="f328" y="f453"/>
                </a:cubicBezTo>
                <a:cubicBezTo>
                  <a:pt x="f344" y="f277"/>
                  <a:pt x="f454" y="f348"/>
                  <a:pt x="f455" y="f447"/>
                </a:cubicBezTo>
                <a:cubicBezTo>
                  <a:pt x="f350" y="f456"/>
                  <a:pt x="f457" y="f458"/>
                  <a:pt x="f365" y="f459"/>
                </a:cubicBezTo>
                <a:cubicBezTo>
                  <a:pt x="f398" y="f460"/>
                  <a:pt x="f438" y="f461"/>
                  <a:pt x="f452" y="f462"/>
                </a:cubicBezTo>
                <a:cubicBezTo>
                  <a:pt x="f431" y="f463"/>
                  <a:pt x="f322" y="f458"/>
                  <a:pt x="f189" y="f464"/>
                </a:cubicBezTo>
                <a:cubicBezTo>
                  <a:pt x="f29" y="f465"/>
                  <a:pt x="f466" y="f360"/>
                  <a:pt x="f467" y="f468"/>
                </a:cubicBezTo>
                <a:cubicBezTo>
                  <a:pt x="f419" y="f413"/>
                  <a:pt x="f424" y="f469"/>
                  <a:pt x="f15" y="f456"/>
                </a:cubicBezTo>
                <a:cubicBezTo>
                  <a:pt x="f425" y="f199"/>
                  <a:pt x="f425" y="f470"/>
                  <a:pt x="f189" y="f471"/>
                </a:cubicBezTo>
                <a:cubicBezTo>
                  <a:pt x="f472" y="f473"/>
                  <a:pt x="f466" y="f441"/>
                  <a:pt x="f384" y="f451"/>
                </a:cubicBezTo>
                <a:cubicBezTo>
                  <a:pt x="f377" y="f430"/>
                  <a:pt x="f380" y="f191"/>
                  <a:pt x="f51" y="f191"/>
                </a:cubicBezTo>
                <a:cubicBezTo>
                  <a:pt x="f349" y="f474"/>
                  <a:pt x="f376" y="f475"/>
                  <a:pt x="f351" y="f398"/>
                </a:cubicBezTo>
                <a:close/>
                <a:moveTo>
                  <a:pt x="f476" y="f477"/>
                </a:moveTo>
                <a:cubicBezTo>
                  <a:pt x="f478" y="f479"/>
                  <a:pt x="f480" y="f481"/>
                  <a:pt x="f482" y="f483"/>
                </a:cubicBezTo>
                <a:cubicBezTo>
                  <a:pt x="f484" y="f87"/>
                  <a:pt x="f104" y="f485"/>
                  <a:pt x="f486" y="f487"/>
                </a:cubicBezTo>
                <a:cubicBezTo>
                  <a:pt x="f231" y="f66"/>
                  <a:pt x="f488" y="f489"/>
                  <a:pt x="f108" y="f316"/>
                </a:cubicBezTo>
                <a:cubicBezTo>
                  <a:pt x="f490" y="f491"/>
                  <a:pt x="f492" y="f493"/>
                  <a:pt x="f183" y="f80"/>
                </a:cubicBezTo>
                <a:cubicBezTo>
                  <a:pt x="f494" y="f495"/>
                  <a:pt x="f496" y="f497"/>
                  <a:pt x="f478" y="f294"/>
                </a:cubicBezTo>
                <a:cubicBezTo>
                  <a:pt x="f138" y="f179"/>
                  <a:pt x="f498" y="f311"/>
                  <a:pt x="f499" y="f171"/>
                </a:cubicBezTo>
                <a:cubicBezTo>
                  <a:pt x="f500" y="f46"/>
                  <a:pt x="f136" y="f501"/>
                  <a:pt x="f502" y="f503"/>
                </a:cubicBezTo>
                <a:cubicBezTo>
                  <a:pt x="f504" y="f505"/>
                  <a:pt x="f241" y="f73"/>
                  <a:pt x="f159" y="f158"/>
                </a:cubicBezTo>
                <a:cubicBezTo>
                  <a:pt x="f241" y="f506"/>
                  <a:pt x="f507" y="f309"/>
                  <a:pt x="f502" y="f69"/>
                </a:cubicBezTo>
                <a:cubicBezTo>
                  <a:pt x="f508" y="f509"/>
                  <a:pt x="f484" y="f32"/>
                  <a:pt x="f510" y="f299"/>
                </a:cubicBezTo>
                <a:cubicBezTo>
                  <a:pt x="f260" y="f511"/>
                  <a:pt x="f512" y="f513"/>
                  <a:pt x="f163" y="f32"/>
                </a:cubicBezTo>
                <a:cubicBezTo>
                  <a:pt x="f514" y="f515"/>
                  <a:pt x="f516" y="f299"/>
                  <a:pt x="f260" y="f8"/>
                </a:cubicBezTo>
                <a:cubicBezTo>
                  <a:pt x="f231" y="f299"/>
                  <a:pt x="f204" y="f511"/>
                  <a:pt x="f196" y="f513"/>
                </a:cubicBezTo>
                <a:cubicBezTo>
                  <a:pt x="f200" y="f299"/>
                  <a:pt x="f206" y="f60"/>
                  <a:pt x="f206" y="f8"/>
                </a:cubicBezTo>
                <a:cubicBezTo>
                  <a:pt x="f517" y="f518"/>
                  <a:pt x="f208" y="f519"/>
                  <a:pt x="f520" y="f34"/>
                </a:cubicBezTo>
                <a:cubicBezTo>
                  <a:pt x="f496" y="f521"/>
                  <a:pt x="f219" y="f506"/>
                  <a:pt x="f522" y="f153"/>
                </a:cubicBezTo>
                <a:cubicBezTo>
                  <a:pt x="f522" y="f326"/>
                  <a:pt x="f214" y="f523"/>
                  <a:pt x="f524" y="f173"/>
                </a:cubicBezTo>
                <a:cubicBezTo>
                  <a:pt x="f525" y="f526"/>
                  <a:pt x="f527" y="f528"/>
                  <a:pt x="f527" y="f42"/>
                </a:cubicBezTo>
                <a:cubicBezTo>
                  <a:pt x="f529" y="f530"/>
                  <a:pt x="f527" y="f531"/>
                  <a:pt x="f532" y="f151"/>
                </a:cubicBezTo>
                <a:cubicBezTo>
                  <a:pt x="f533" y="f316"/>
                  <a:pt x="f106" y="f534"/>
                  <a:pt x="f194" y="f535"/>
                </a:cubicBezTo>
                <a:cubicBezTo>
                  <a:pt x="f206" y="f536"/>
                  <a:pt x="f164" y="f537"/>
                  <a:pt x="f476" y="f477"/>
                </a:cubicBezTo>
                <a:close/>
                <a:moveTo>
                  <a:pt x="f377" y="f418"/>
                </a:moveTo>
                <a:cubicBezTo>
                  <a:pt x="f414" y="f538"/>
                  <a:pt x="f321" y="f429"/>
                  <a:pt x="f27" y="f446"/>
                </a:cubicBezTo>
                <a:cubicBezTo>
                  <a:pt x="f539" y="f540"/>
                  <a:pt x="f426" y="f189"/>
                  <a:pt x="f362" y="f425"/>
                </a:cubicBezTo>
                <a:cubicBezTo>
                  <a:pt x="f369" y="f22"/>
                  <a:pt x="f435" y="f13"/>
                  <a:pt x="f472" y="f362"/>
                </a:cubicBezTo>
                <a:cubicBezTo>
                  <a:pt x="f27" y="f443"/>
                  <a:pt x="f368" y="f368"/>
                  <a:pt x="f21" y="f13"/>
                </a:cubicBezTo>
                <a:cubicBezTo>
                  <a:pt x="f424" y="f286"/>
                  <a:pt x="f393" y="f39"/>
                  <a:pt x="f377" y="f418"/>
                </a:cubicBezTo>
                <a:close/>
                <a:moveTo>
                  <a:pt x="f64" y="f541"/>
                </a:moveTo>
                <a:cubicBezTo>
                  <a:pt x="f542" y="f543"/>
                  <a:pt x="f151" y="f544"/>
                  <a:pt x="f545" y="f130"/>
                </a:cubicBezTo>
                <a:cubicBezTo>
                  <a:pt x="f546" y="f547"/>
                  <a:pt x="f312" y="f548"/>
                  <a:pt x="f64" y="f541"/>
                </a:cubicBezTo>
                <a:close/>
                <a:moveTo>
                  <a:pt x="f235" y="f549"/>
                </a:moveTo>
                <a:cubicBezTo>
                  <a:pt x="f550" y="f551"/>
                  <a:pt x="f500" y="f552"/>
                  <a:pt x="f553" y="f554"/>
                </a:cubicBezTo>
                <a:cubicBezTo>
                  <a:pt x="f136" y="f555"/>
                  <a:pt x="f556" y="f151"/>
                  <a:pt x="f557" y="f558"/>
                </a:cubicBezTo>
                <a:cubicBezTo>
                  <a:pt x="f235" y="f491"/>
                  <a:pt x="f235" y="f559"/>
                  <a:pt x="f235" y="f54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AD6C9A44-4730-A8D4-BCA0-B4E0FF3D42E3}"/>
              </a:ext>
            </a:extLst>
          </p:cNvPr>
          <p:cNvSpPr/>
          <p:nvPr/>
        </p:nvSpPr>
        <p:spPr>
          <a:xfrm>
            <a:off x="2593979" y="3186117"/>
            <a:ext cx="1847846" cy="17653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70"/>
              <a:gd name="f7" fmla="val 927"/>
              <a:gd name="f8" fmla="val 470"/>
              <a:gd name="f9" fmla="val 669"/>
              <a:gd name="f10" fmla="val 458"/>
              <a:gd name="f11" fmla="val 657"/>
              <a:gd name="f12" fmla="val 446"/>
              <a:gd name="f13" fmla="val 661"/>
              <a:gd name="f14" fmla="val 432"/>
              <a:gd name="f15" fmla="val 667"/>
              <a:gd name="f16" fmla="val 419"/>
              <a:gd name="f17" fmla="val 673"/>
              <a:gd name="f18" fmla="val 399"/>
              <a:gd name="f19" fmla="val 683"/>
              <a:gd name="f20" fmla="val 391"/>
              <a:gd name="f21" fmla="val 677"/>
              <a:gd name="f22" fmla="val 370"/>
              <a:gd name="f23" fmla="val 665"/>
              <a:gd name="f24" fmla="val 353"/>
              <a:gd name="f25" fmla="val 645"/>
              <a:gd name="f26" fmla="val 336"/>
              <a:gd name="f27" fmla="val 627"/>
              <a:gd name="f28" fmla="val 332"/>
              <a:gd name="f29" fmla="val 623"/>
              <a:gd name="f30" fmla="val 613"/>
              <a:gd name="f31" fmla="val 606"/>
              <a:gd name="f32" fmla="val 338"/>
              <a:gd name="f33" fmla="val 579"/>
              <a:gd name="f34" fmla="val 342"/>
              <a:gd name="f35" fmla="val 553"/>
              <a:gd name="f36" fmla="val 526"/>
              <a:gd name="f37" fmla="val 518"/>
              <a:gd name="f38" fmla="val 334"/>
              <a:gd name="f39" fmla="val 503"/>
              <a:gd name="f40" fmla="val 329"/>
              <a:gd name="f41" fmla="val 311"/>
              <a:gd name="f42" fmla="val 501"/>
              <a:gd name="f43" fmla="val 316"/>
              <a:gd name="f44" fmla="val 489"/>
              <a:gd name="f45" fmla="val 314"/>
              <a:gd name="f46" fmla="val 479"/>
              <a:gd name="f47" fmla="val 466"/>
              <a:gd name="f48" fmla="val 308"/>
              <a:gd name="f49" fmla="val 452"/>
              <a:gd name="f50" fmla="val 305"/>
              <a:gd name="f51" fmla="val 436"/>
              <a:gd name="f52" fmla="val 293"/>
              <a:gd name="f53" fmla="val 448"/>
              <a:gd name="f54" fmla="val 282"/>
              <a:gd name="f55" fmla="val 457"/>
              <a:gd name="f56" fmla="val 274"/>
              <a:gd name="f57" fmla="val 468"/>
              <a:gd name="f58" fmla="val 271"/>
              <a:gd name="f59" fmla="val 472"/>
              <a:gd name="f60" fmla="val 273"/>
              <a:gd name="f61" fmla="val 481"/>
              <a:gd name="f62" fmla="val 275"/>
              <a:gd name="f63" fmla="val 487"/>
              <a:gd name="f64" fmla="val 569"/>
              <a:gd name="f65" fmla="val 267"/>
              <a:gd name="f66" fmla="val 658"/>
              <a:gd name="f67" fmla="val 181"/>
              <a:gd name="f68" fmla="val 679"/>
              <a:gd name="f69" fmla="val 107"/>
              <a:gd name="f70" fmla="val 698"/>
              <a:gd name="f71" fmla="val 29"/>
              <a:gd name="f72" fmla="val 647"/>
              <a:gd name="f73" fmla="val 15"/>
              <a:gd name="f74" fmla="val 573"/>
              <a:gd name="f75" fmla="val 494"/>
              <a:gd name="f76" fmla="val 52"/>
              <a:gd name="f77" fmla="val 130"/>
              <a:gd name="f78" fmla="val 408"/>
              <a:gd name="f79" fmla="val 165"/>
              <a:gd name="f80" fmla="val 404"/>
              <a:gd name="f81" fmla="val 197"/>
              <a:gd name="f82" fmla="val 412"/>
              <a:gd name="f83" fmla="val 225"/>
              <a:gd name="f84" fmla="val 429"/>
              <a:gd name="f85" fmla="val 246"/>
              <a:gd name="f86" fmla="val 407"/>
              <a:gd name="f87" fmla="val 265"/>
              <a:gd name="f88" fmla="val 386"/>
              <a:gd name="f89" fmla="val 285"/>
              <a:gd name="f90" fmla="val 366"/>
              <a:gd name="f91" fmla="val 269"/>
              <a:gd name="f92" fmla="val 356"/>
              <a:gd name="f93" fmla="val 250"/>
              <a:gd name="f94" fmla="val 224"/>
              <a:gd name="f95" fmla="val 343"/>
              <a:gd name="f96" fmla="val 201"/>
              <a:gd name="f97" fmla="val 344"/>
              <a:gd name="f98" fmla="val 177"/>
              <a:gd name="f99" fmla="val 339"/>
              <a:gd name="f100" fmla="val 148"/>
              <a:gd name="f101" fmla="val 337"/>
              <a:gd name="f102" fmla="val 207"/>
              <a:gd name="f103" fmla="val 309"/>
              <a:gd name="f104" fmla="val 262"/>
              <a:gd name="f105" fmla="val 318"/>
              <a:gd name="f106" fmla="val 320"/>
              <a:gd name="f107" fmla="val 323"/>
              <a:gd name="f108" fmla="val 310"/>
              <a:gd name="f109" fmla="val 347"/>
              <a:gd name="f110" fmla="val 294"/>
              <a:gd name="f111" fmla="val 363"/>
              <a:gd name="f112" fmla="val 277"/>
              <a:gd name="f113" fmla="val 359"/>
              <a:gd name="f114" fmla="val 355"/>
              <a:gd name="f115" fmla="val 270"/>
              <a:gd name="f116" fmla="val 348"/>
              <a:gd name="f117" fmla="val 261"/>
              <a:gd name="f118" fmla="val 389"/>
              <a:gd name="f119" fmla="val 259"/>
              <a:gd name="f120" fmla="val 253"/>
              <a:gd name="f121" fmla="val 422"/>
              <a:gd name="f122" fmla="val 247"/>
              <a:gd name="f123" fmla="val 435"/>
              <a:gd name="f124" fmla="val 236"/>
              <a:gd name="f125" fmla="val 449"/>
              <a:gd name="f126" fmla="val 226"/>
              <a:gd name="f127" fmla="val 478"/>
              <a:gd name="f128" fmla="val 206"/>
              <a:gd name="f129" fmla="val 506"/>
              <a:gd name="f130" fmla="val 183"/>
              <a:gd name="f131" fmla="val 535"/>
              <a:gd name="f132" fmla="val 163"/>
              <a:gd name="f133" fmla="val 550"/>
              <a:gd name="f134" fmla="val 152"/>
              <a:gd name="f135" fmla="val 539"/>
              <a:gd name="f136" fmla="val 140"/>
              <a:gd name="f137" fmla="val 541"/>
              <a:gd name="f138" fmla="val 129"/>
              <a:gd name="f139" fmla="val 542"/>
              <a:gd name="f140" fmla="val 125"/>
              <a:gd name="f141" fmla="val 120"/>
              <a:gd name="f142" fmla="val 545"/>
              <a:gd name="f143" fmla="val 116"/>
              <a:gd name="f144" fmla="val 533"/>
              <a:gd name="f145" fmla="val 90"/>
              <a:gd name="f146" fmla="val 532"/>
              <a:gd name="f147" fmla="val 80"/>
              <a:gd name="f148" fmla="val 543"/>
              <a:gd name="f149" fmla="val 66"/>
              <a:gd name="f150" fmla="val 528"/>
              <a:gd name="f151" fmla="val 67"/>
              <a:gd name="f152" fmla="val 514"/>
              <a:gd name="f153" fmla="val 68"/>
              <a:gd name="f154" fmla="val 500"/>
              <a:gd name="f155" fmla="val 69"/>
              <a:gd name="f156" fmla="val 499"/>
              <a:gd name="f157" fmla="val 498"/>
              <a:gd name="f158" fmla="val 65"/>
              <a:gd name="f159" fmla="val 497"/>
              <a:gd name="f160" fmla="val 63"/>
              <a:gd name="f161" fmla="val 507"/>
              <a:gd name="f162" fmla="val 55"/>
              <a:gd name="f163" fmla="val 47"/>
              <a:gd name="f164" fmla="val 39"/>
              <a:gd name="f165" fmla="val 538"/>
              <a:gd name="f166" fmla="val 30"/>
              <a:gd name="f167" fmla="val 548"/>
              <a:gd name="f168" fmla="val 20"/>
              <a:gd name="f169" fmla="val 559"/>
              <a:gd name="f170" fmla="val 13"/>
              <a:gd name="f171" fmla="val 8"/>
              <a:gd name="f172" fmla="val 581"/>
              <a:gd name="f173" fmla="val 9"/>
              <a:gd name="f174" fmla="val 591"/>
              <a:gd name="f175" fmla="val 7"/>
              <a:gd name="f176" fmla="val 611"/>
              <a:gd name="f177" fmla="val 2"/>
              <a:gd name="f178" fmla="val 630"/>
              <a:gd name="f179" fmla="val 648"/>
              <a:gd name="f180" fmla="val 652"/>
              <a:gd name="f181" fmla="val 12"/>
              <a:gd name="f182" fmla="val 659"/>
              <a:gd name="f183" fmla="val 16"/>
              <a:gd name="f184" fmla="val 19"/>
              <a:gd name="f185" fmla="val 40"/>
              <a:gd name="f186" fmla="val 675"/>
              <a:gd name="f187" fmla="val 62"/>
              <a:gd name="f188" fmla="val 655"/>
              <a:gd name="f189" fmla="val 83"/>
              <a:gd name="f190" fmla="val 685"/>
              <a:gd name="f191" fmla="val 88"/>
              <a:gd name="f192" fmla="val 714"/>
              <a:gd name="f193" fmla="val 92"/>
              <a:gd name="f194" fmla="val 743"/>
              <a:gd name="f195" fmla="val 97"/>
              <a:gd name="f196" fmla="val 756"/>
              <a:gd name="f197" fmla="val 99"/>
              <a:gd name="f198" fmla="val 768"/>
              <a:gd name="f199" fmla="val 102"/>
              <a:gd name="f200" fmla="val 780"/>
              <a:gd name="f201" fmla="val 105"/>
              <a:gd name="f202" fmla="val 798"/>
              <a:gd name="f203" fmla="val 110"/>
              <a:gd name="f204" fmla="val 815"/>
              <a:gd name="f205" fmla="val 118"/>
              <a:gd name="f206" fmla="val 834"/>
              <a:gd name="f207" fmla="val 893"/>
              <a:gd name="f208" fmla="val 910"/>
              <a:gd name="f209" fmla="val 190"/>
              <a:gd name="f210" fmla="val 875"/>
              <a:gd name="f211" fmla="val 231"/>
              <a:gd name="f212" fmla="val 856"/>
              <a:gd name="f213" fmla="val 836"/>
              <a:gd name="f214" fmla="val 817"/>
              <a:gd name="f215" fmla="val 823"/>
              <a:gd name="f216" fmla="val 296"/>
              <a:gd name="f217" fmla="val 831"/>
              <a:gd name="f218" fmla="val 299"/>
              <a:gd name="f219" fmla="val 840"/>
              <a:gd name="f220" fmla="val 301"/>
              <a:gd name="f221" fmla="val 847"/>
              <a:gd name="f222" fmla="val 303"/>
              <a:gd name="f223" fmla="val 304"/>
              <a:gd name="f224" fmla="val 862"/>
              <a:gd name="f225" fmla="val 882"/>
              <a:gd name="f226" fmla="val 321"/>
              <a:gd name="f227" fmla="val 901"/>
              <a:gd name="f228" fmla="val 335"/>
              <a:gd name="f229" fmla="val 921"/>
              <a:gd name="f230" fmla="val 349"/>
              <a:gd name="f231" fmla="val 930"/>
              <a:gd name="f232" fmla="val 939"/>
              <a:gd name="f233" fmla="val 364"/>
              <a:gd name="f234" fmla="val 949"/>
              <a:gd name="f235" fmla="val 368"/>
              <a:gd name="f236" fmla="val 375"/>
              <a:gd name="f237" fmla="val 969"/>
              <a:gd name="f238" fmla="val 960"/>
              <a:gd name="f239" fmla="val 401"/>
              <a:gd name="f240" fmla="val 951"/>
              <a:gd name="f241" fmla="val 417"/>
              <a:gd name="f242" fmla="val 942"/>
              <a:gd name="f243" fmla="val 433"/>
              <a:gd name="f244" fmla="val 933"/>
              <a:gd name="f245" fmla="val 931"/>
              <a:gd name="f246" fmla="val 929"/>
              <a:gd name="f247" fmla="val 447"/>
              <a:gd name="f248" fmla="val 926"/>
              <a:gd name="f249" fmla="val 434"/>
              <a:gd name="f250" fmla="val 420"/>
              <a:gd name="f251" fmla="val 923"/>
              <a:gd name="f252" fmla="val 918"/>
              <a:gd name="f253" fmla="val 397"/>
              <a:gd name="f254" fmla="val 907"/>
              <a:gd name="f255" fmla="val 388"/>
              <a:gd name="f256" fmla="val 899"/>
              <a:gd name="f257" fmla="val 379"/>
              <a:gd name="f258" fmla="val 887"/>
              <a:gd name="f259" fmla="val 873"/>
              <a:gd name="f260" fmla="val 418"/>
              <a:gd name="f261" fmla="val 860"/>
              <a:gd name="f262" fmla="val 438"/>
              <a:gd name="f263" fmla="val 858"/>
              <a:gd name="f264" fmla="val 437"/>
              <a:gd name="f265" fmla="val 854"/>
              <a:gd name="f266" fmla="val 852"/>
              <a:gd name="f267" fmla="val 423"/>
              <a:gd name="f268" fmla="val 849"/>
              <a:gd name="f269" fmla="val 393"/>
              <a:gd name="f270" fmla="val 844"/>
              <a:gd name="f271" fmla="val 373"/>
              <a:gd name="f272" fmla="val 832"/>
              <a:gd name="f273" fmla="val 362"/>
              <a:gd name="f274" fmla="val 813"/>
              <a:gd name="f275" fmla="val 794"/>
              <a:gd name="f276" fmla="val 350"/>
              <a:gd name="f277" fmla="val 776"/>
              <a:gd name="f278" fmla="val 757"/>
              <a:gd name="f279" fmla="val 744"/>
              <a:gd name="f280" fmla="val 330"/>
              <a:gd name="f281" fmla="val 728"/>
              <a:gd name="f282" fmla="val 715"/>
              <a:gd name="f283" fmla="val 333"/>
              <a:gd name="f284" fmla="val 702"/>
              <a:gd name="f285" fmla="val 331"/>
              <a:gd name="f286" fmla="val 688"/>
              <a:gd name="f287" fmla="val 327"/>
              <a:gd name="f288" fmla="val 319"/>
              <a:gd name="f289" fmla="val 656"/>
              <a:gd name="f290" fmla="val 295"/>
              <a:gd name="f291" fmla="val 287"/>
              <a:gd name="f292" fmla="val 662"/>
              <a:gd name="f293" fmla="val 272"/>
              <a:gd name="f294" fmla="val 676"/>
              <a:gd name="f295" fmla="val 258"/>
              <a:gd name="f296" fmla="val 248"/>
              <a:gd name="f297" fmla="val 719"/>
              <a:gd name="f298" fmla="val 228"/>
              <a:gd name="f299" fmla="val 737"/>
              <a:gd name="f300" fmla="val 218"/>
              <a:gd name="f301" fmla="val 711"/>
              <a:gd name="f302" fmla="val 209"/>
              <a:gd name="f303" fmla="val 202"/>
              <a:gd name="f304" fmla="val 196"/>
              <a:gd name="f305" fmla="val 217"/>
              <a:gd name="f306" fmla="val 239"/>
              <a:gd name="f307" fmla="val 604"/>
              <a:gd name="f308" fmla="val 593"/>
              <a:gd name="f309" fmla="val 266"/>
              <a:gd name="f310" fmla="val 578"/>
              <a:gd name="f311" fmla="val 564"/>
              <a:gd name="f312" fmla="val 278"/>
              <a:gd name="f313" fmla="val 540"/>
              <a:gd name="f314" fmla="val 531"/>
              <a:gd name="f315" fmla="val 515"/>
              <a:gd name="f316" fmla="val 306"/>
              <a:gd name="f317" fmla="val 300"/>
              <a:gd name="f318" fmla="val 482"/>
              <a:gd name="f319" fmla="val 465"/>
              <a:gd name="f320" fmla="val 292"/>
              <a:gd name="f321" fmla="val 441"/>
              <a:gd name="f322" fmla="val 317"/>
              <a:gd name="f323" fmla="val 464"/>
              <a:gd name="f324" fmla="val 459"/>
              <a:gd name="f325" fmla="val 456"/>
              <a:gd name="f326" fmla="val 378"/>
              <a:gd name="f327" fmla="val 546"/>
              <a:gd name="f328" fmla="val 634"/>
              <a:gd name="f329" fmla="val 473"/>
              <a:gd name="f330" fmla="val 672"/>
              <a:gd name="f331" fmla="val 477"/>
              <a:gd name="f332" fmla="val 694"/>
              <a:gd name="f333" fmla="val 467"/>
              <a:gd name="f334" fmla="val 703"/>
              <a:gd name="f335" fmla="val 492"/>
              <a:gd name="f336" fmla="val 704"/>
              <a:gd name="f337" fmla="val 493"/>
              <a:gd name="f338" fmla="val 762"/>
              <a:gd name="f339" fmla="val 508"/>
              <a:gd name="f340" fmla="val 808"/>
              <a:gd name="f341" fmla="val 523"/>
              <a:gd name="f342" fmla="val 855"/>
              <a:gd name="f343" fmla="val 537"/>
              <a:gd name="f344" fmla="val 857"/>
              <a:gd name="f345" fmla="val 830"/>
              <a:gd name="f346" fmla="val 552"/>
              <a:gd name="f347" fmla="val 803"/>
              <a:gd name="f348" fmla="val 777"/>
              <a:gd name="f349" fmla="val 534"/>
              <a:gd name="f350" fmla="val 759"/>
              <a:gd name="f351" fmla="val 555"/>
              <a:gd name="f352" fmla="val 741"/>
              <a:gd name="f353" fmla="val 574"/>
              <a:gd name="f354" fmla="val 712"/>
              <a:gd name="f355" fmla="val 699"/>
              <a:gd name="f356" fmla="val 686"/>
              <a:gd name="f357" fmla="val 586"/>
              <a:gd name="f358" fmla="val 589"/>
              <a:gd name="f359" fmla="val 592"/>
              <a:gd name="f360" fmla="val 651"/>
              <a:gd name="f361" fmla="val 640"/>
              <a:gd name="f362" fmla="val 594"/>
              <a:gd name="f363" fmla="val 624"/>
              <a:gd name="f364" fmla="val 595"/>
              <a:gd name="f365" fmla="val 607"/>
              <a:gd name="f366" fmla="val 580"/>
              <a:gd name="f367" fmla="val 609"/>
              <a:gd name="f368" fmla="val 557"/>
              <a:gd name="f369" fmla="val 637"/>
              <a:gd name="f370" fmla="val 635"/>
              <a:gd name="f371" fmla="val 632"/>
              <a:gd name="f372" fmla="val 620"/>
              <a:gd name="f373" fmla="val 608"/>
              <a:gd name="f374" fmla="val 549"/>
              <a:gd name="f375" fmla="val 554"/>
              <a:gd name="f376" fmla="val 544"/>
              <a:gd name="f377" fmla="val 621"/>
              <a:gd name="f378" fmla="val 527"/>
              <a:gd name="f379" fmla="val 644"/>
              <a:gd name="f380" fmla="val 577"/>
              <a:gd name="f381" fmla="val 664"/>
              <a:gd name="f382" fmla="val 784"/>
              <a:gd name="f383" fmla="val 643"/>
              <a:gd name="f384" fmla="val 747"/>
              <a:gd name="f385" fmla="val 853"/>
              <a:gd name="f386" fmla="val 717"/>
              <a:gd name="f387" fmla="val 618"/>
              <a:gd name="f388" fmla="val 556"/>
              <a:gd name="f389" fmla="val 861"/>
              <a:gd name="f390" fmla="val 804"/>
              <a:gd name="f391" fmla="val 517"/>
              <a:gd name="f392" fmla="val 729"/>
              <a:gd name="f393" fmla="val 512"/>
              <a:gd name="f394" fmla="val 495"/>
              <a:gd name="f395" fmla="val 483"/>
              <a:gd name="f396" fmla="val 674"/>
              <a:gd name="f397" fmla="val 684"/>
              <a:gd name="f398" fmla="val 504"/>
              <a:gd name="f399" fmla="val 695"/>
              <a:gd name="f400" fmla="val 521"/>
              <a:gd name="f401" fmla="val 706"/>
              <a:gd name="f402" fmla="val 681"/>
              <a:gd name="f403" fmla="val 670"/>
              <a:gd name="f404" fmla="val 511"/>
              <a:gd name="f405" fmla="val 109"/>
              <a:gd name="f406" fmla="val 496"/>
              <a:gd name="f407" fmla="val 128"/>
              <a:gd name="f408" fmla="val 460"/>
              <a:gd name="f409" fmla="val 132"/>
              <a:gd name="f410" fmla="val 134"/>
              <a:gd name="f411" fmla="val 139"/>
              <a:gd name="f412" fmla="val 490"/>
              <a:gd name="f413" fmla="val 141"/>
              <a:gd name="f414" fmla="val 151"/>
              <a:gd name="f415" fmla="val 157"/>
              <a:gd name="f416" fmla="val 158"/>
              <a:gd name="f417" fmla="val 491"/>
              <a:gd name="f418" fmla="val 159"/>
              <a:gd name="f419" fmla="val 175"/>
              <a:gd name="f420" fmla="val 188"/>
              <a:gd name="f421" fmla="val 474"/>
              <a:gd name="f422" fmla="val 431"/>
              <a:gd name="f423" fmla="val 100"/>
              <a:gd name="f424" fmla="val 442"/>
              <a:gd name="f425" fmla="val 37"/>
              <a:gd name="f426" fmla="val 42"/>
              <a:gd name="f427" fmla="val 585"/>
              <a:gd name="f428" fmla="val 81"/>
              <a:gd name="f429" fmla="val 588"/>
              <a:gd name="f430" fmla="val 223"/>
              <a:gd name="f431" fmla="val 210"/>
              <a:gd name="f432" fmla="val 547"/>
              <a:gd name="f433" fmla="val 195"/>
              <a:gd name="f434" fmla="val 194"/>
              <a:gd name="f435" fmla="val 193"/>
              <a:gd name="f436" fmla="val 204"/>
              <a:gd name="f437" fmla="val 215"/>
              <a:gd name="f438" fmla="val 214"/>
              <a:gd name="f439" fmla="val 185"/>
              <a:gd name="f440" fmla="val 558"/>
              <a:gd name="f441" fmla="val 198"/>
              <a:gd name="f442" fmla="val 561"/>
              <a:gd name="f443" fmla="val 203"/>
              <a:gd name="f444" fmla="val 565"/>
              <a:gd name="f445" fmla="val 192"/>
              <a:gd name="f446" fmla="val 566"/>
              <a:gd name="f447" fmla="val 184"/>
              <a:gd name="f448" fmla="val 567"/>
              <a:gd name="f449" fmla="val 584"/>
              <a:gd name="f450" fmla="val 582"/>
              <a:gd name="f451" fmla="val 176"/>
              <a:gd name="f452" fmla="val 590"/>
              <a:gd name="f453" fmla="val 600"/>
              <a:gd name="f454" fmla="val 156"/>
              <a:gd name="f455" fmla="val 605"/>
              <a:gd name="f456" fmla="val 146"/>
              <a:gd name="f457" fmla="val 599"/>
              <a:gd name="f458" fmla="val 142"/>
              <a:gd name="f459" fmla="val 124"/>
              <a:gd name="f460" fmla="val 113"/>
              <a:gd name="f461" fmla="val 587"/>
              <a:gd name="f462" fmla="val 108"/>
              <a:gd name="f463" fmla="val 106"/>
              <a:gd name="f464" fmla="val 571"/>
              <a:gd name="f465" fmla="val 103"/>
              <a:gd name="f466" fmla="val 563"/>
              <a:gd name="f467" fmla="val 95"/>
              <a:gd name="f468" fmla="val 89"/>
              <a:gd name="f469" fmla="val 85"/>
              <a:gd name="f470" fmla="val 562"/>
              <a:gd name="f471" fmla="val 94"/>
              <a:gd name="f472" fmla="val 93"/>
              <a:gd name="f473" fmla="val 536"/>
              <a:gd name="f474" fmla="val 530"/>
              <a:gd name="f475" fmla="val 525"/>
              <a:gd name="f476" fmla="val 519"/>
              <a:gd name="f477" fmla="val 560"/>
              <a:gd name="f478" fmla="val 751"/>
              <a:gd name="f479" fmla="val 807"/>
              <a:gd name="f480" fmla="val 612"/>
              <a:gd name="f481" fmla="val 668"/>
              <a:gd name="f482" fmla="val 720"/>
              <a:gd name="f483" fmla="val 761"/>
              <a:gd name="f484" fmla="val 766"/>
              <a:gd name="f485" fmla="val 760"/>
              <a:gd name="f486" fmla="val 716"/>
              <a:gd name="f487" fmla="val 725"/>
              <a:gd name="f488" fmla="val 653"/>
              <a:gd name="f489" fmla="val 603"/>
              <a:gd name="f490" fmla="val 693"/>
              <a:gd name="f491" fmla="val 697"/>
              <a:gd name="f492" fmla="val 692"/>
              <a:gd name="f493" fmla="val 730"/>
              <a:gd name="f494" fmla="val 710"/>
              <a:gd name="f495" fmla="val 721"/>
              <a:gd name="f496" fmla="val 718"/>
              <a:gd name="f497" fmla="val 723"/>
              <a:gd name="f498" fmla="val 709"/>
              <a:gd name="f499" fmla="val 727"/>
              <a:gd name="f500" fmla="val 700"/>
              <a:gd name="f501" fmla="val 734"/>
              <a:gd name="f502" fmla="val 736"/>
              <a:gd name="f503" fmla="val 738"/>
              <a:gd name="f504" fmla="val 742"/>
              <a:gd name="f505" fmla="val 746"/>
              <a:gd name="f506" fmla="val 755"/>
              <a:gd name="f507" fmla="val 763"/>
              <a:gd name="f508" fmla="val 701"/>
              <a:gd name="f509" fmla="val 765"/>
              <a:gd name="f510" fmla="val 775"/>
              <a:gd name="f511" fmla="val 788"/>
              <a:gd name="f512" fmla="val 705"/>
              <a:gd name="f513" fmla="val 789"/>
              <a:gd name="f514" fmla="val 797"/>
              <a:gd name="f515" fmla="val 802"/>
              <a:gd name="f516" fmla="val 713"/>
              <a:gd name="f517" fmla="val 806"/>
              <a:gd name="f518" fmla="val 809"/>
              <a:gd name="f519" fmla="val 805"/>
              <a:gd name="f520" fmla="val 691"/>
              <a:gd name="f521" fmla="val 682"/>
              <a:gd name="f522" fmla="val 818"/>
              <a:gd name="f523" fmla="val 827"/>
              <a:gd name="f524" fmla="val 628"/>
              <a:gd name="f525" fmla="val 812"/>
              <a:gd name="f526" fmla="val 792"/>
              <a:gd name="f527" fmla="val 773"/>
              <a:gd name="f528" fmla="val 439"/>
              <a:gd name="f529" fmla="val 461"/>
              <a:gd name="f530" fmla="val 471"/>
              <a:gd name="f531" fmla="val 485"/>
              <a:gd name="f532" fmla="val 170"/>
              <a:gd name="f533" fmla="val 598"/>
              <a:gd name="f534" fmla="val 174"/>
              <a:gd name="f535" fmla="val 199"/>
              <a:gd name="f536" fmla="val 475"/>
              <a:gd name="f537" fmla="val 601"/>
              <a:gd name="f538" fmla="val 745"/>
              <a:gd name="f539" fmla="val 726"/>
              <a:gd name="f540" fmla="val 750"/>
              <a:gd name="f541" fmla="val 739"/>
              <a:gd name="f542" fmla="val 453"/>
              <a:gd name="f543" fmla="val 322"/>
              <a:gd name="f544" fmla="val 424"/>
              <a:gd name="f545" fmla="val 415"/>
              <a:gd name="f546" fmla="val 414"/>
              <a:gd name="f547" fmla="val 346"/>
              <a:gd name="f548" fmla="val 357"/>
              <a:gd name="f549" fmla="val 352"/>
              <a:gd name="f550" fmla="val 615"/>
              <a:gd name="f551" fmla="val 689"/>
              <a:gd name="f552" fmla="val 678"/>
              <a:gd name="f553" fmla="+- 0 0 -90"/>
              <a:gd name="f554" fmla="*/ f3 1 970"/>
              <a:gd name="f555" fmla="*/ f4 1 927"/>
              <a:gd name="f556" fmla="val f5"/>
              <a:gd name="f557" fmla="val f6"/>
              <a:gd name="f558" fmla="val f7"/>
              <a:gd name="f559" fmla="*/ f553 f0 1"/>
              <a:gd name="f560" fmla="+- f558 0 f556"/>
              <a:gd name="f561" fmla="+- f557 0 f556"/>
              <a:gd name="f562" fmla="*/ f559 1 f2"/>
              <a:gd name="f563" fmla="*/ f561 1 970"/>
              <a:gd name="f564" fmla="*/ f560 1 927"/>
              <a:gd name="f565" fmla="*/ 391 f561 1"/>
              <a:gd name="f566" fmla="*/ 677 f560 1"/>
              <a:gd name="f567" fmla="*/ 342 f561 1"/>
              <a:gd name="f568" fmla="*/ 526 f560 1"/>
              <a:gd name="f569" fmla="*/ 305 f561 1"/>
              <a:gd name="f570" fmla="*/ 436 f560 1"/>
              <a:gd name="f571" fmla="*/ 181 f561 1"/>
              <a:gd name="f572" fmla="*/ 679 f560 1"/>
              <a:gd name="f573" fmla="*/ 225 f561 1"/>
              <a:gd name="f574" fmla="*/ 429 f560 1"/>
              <a:gd name="f575" fmla="*/ 148 f561 1"/>
              <a:gd name="f576" fmla="*/ 337 f560 1"/>
              <a:gd name="f577" fmla="*/ 348 f561 1"/>
              <a:gd name="f578" fmla="*/ 265 f560 1"/>
              <a:gd name="f579" fmla="*/ 535 f561 1"/>
              <a:gd name="f580" fmla="*/ 163 f560 1"/>
              <a:gd name="f581" fmla="*/ 543 f561 1"/>
              <a:gd name="f582" fmla="*/ 66 f560 1"/>
              <a:gd name="f583" fmla="*/ 528 f561 1"/>
              <a:gd name="f584" fmla="*/ 39 f560 1"/>
              <a:gd name="f585" fmla="*/ 648 f561 1"/>
              <a:gd name="f586" fmla="*/ 9 f560 1"/>
              <a:gd name="f587" fmla="*/ 743 f561 1"/>
              <a:gd name="f588" fmla="*/ 97 f560 1"/>
              <a:gd name="f589" fmla="*/ 875 f561 1"/>
              <a:gd name="f590" fmla="*/ 231 f560 1"/>
              <a:gd name="f591" fmla="*/ 862 f561 1"/>
              <a:gd name="f592" fmla="*/ 308 f560 1"/>
              <a:gd name="f593" fmla="*/ 960 f561 1"/>
              <a:gd name="f594" fmla="*/ 401 f560 1"/>
              <a:gd name="f595" fmla="*/ 923 f561 1"/>
              <a:gd name="f596" fmla="*/ 408 f560 1"/>
              <a:gd name="f597" fmla="*/ 854 f561 1"/>
              <a:gd name="f598" fmla="*/ 437 f560 1"/>
              <a:gd name="f599" fmla="*/ 757 f561 1"/>
              <a:gd name="f600" fmla="*/ 334 f560 1"/>
              <a:gd name="f601" fmla="*/ 658 f561 1"/>
              <a:gd name="f602" fmla="*/ 287 f560 1"/>
              <a:gd name="f603" fmla="*/ 669 f561 1"/>
              <a:gd name="f604" fmla="*/ 196 f560 1"/>
              <a:gd name="f605" fmla="*/ 531 f561 1"/>
              <a:gd name="f606" fmla="*/ 311 f560 1"/>
              <a:gd name="f607" fmla="*/ 459 f561 1"/>
              <a:gd name="f608" fmla="*/ 336 f560 1"/>
              <a:gd name="f609" fmla="*/ 655 f561 1"/>
              <a:gd name="f610" fmla="*/ 473 f560 1"/>
              <a:gd name="f611" fmla="*/ 855 f561 1"/>
              <a:gd name="f612" fmla="*/ 537 f560 1"/>
              <a:gd name="f613" fmla="*/ 712 f561 1"/>
              <a:gd name="f614" fmla="*/ 578 f560 1"/>
              <a:gd name="f615" fmla="*/ 593 f561 1"/>
              <a:gd name="f616" fmla="*/ 594 f560 1"/>
              <a:gd name="f617" fmla="*/ 564 f561 1"/>
              <a:gd name="f618" fmla="*/ 595 f560 1"/>
              <a:gd name="f619" fmla="*/ 577 f561 1"/>
              <a:gd name="f620" fmla="*/ 632 f560 1"/>
              <a:gd name="f621" fmla="*/ 517 f561 1"/>
              <a:gd name="f622" fmla="*/ 737 f560 1"/>
              <a:gd name="f623" fmla="*/ 521 f561 1"/>
              <a:gd name="f624" fmla="*/ 706 f560 1"/>
              <a:gd name="f625" fmla="*/ 97 f561 1"/>
              <a:gd name="f626" fmla="*/ 511 f560 1"/>
              <a:gd name="f627" fmla="*/ 139 f561 1"/>
              <a:gd name="f628" fmla="*/ 490 f560 1"/>
              <a:gd name="f629" fmla="*/ 202 f561 1"/>
              <a:gd name="f630" fmla="*/ 459 f560 1"/>
              <a:gd name="f631" fmla="*/ 218 f561 1"/>
              <a:gd name="f632" fmla="*/ 620 f560 1"/>
              <a:gd name="f633" fmla="*/ 193 f561 1"/>
              <a:gd name="f634" fmla="*/ 543 f560 1"/>
              <a:gd name="f635" fmla="*/ 185 f561 1"/>
              <a:gd name="f636" fmla="*/ 553 f560 1"/>
              <a:gd name="f637" fmla="*/ 198 f561 1"/>
              <a:gd name="f638" fmla="*/ 584 f560 1"/>
              <a:gd name="f639" fmla="*/ 156 f561 1"/>
              <a:gd name="f640" fmla="*/ 613 f560 1"/>
              <a:gd name="f641" fmla="*/ 110 f561 1"/>
              <a:gd name="f642" fmla="*/ 586 f560 1"/>
              <a:gd name="f643" fmla="*/ 93 f561 1"/>
              <a:gd name="f644" fmla="*/ 552 f560 1"/>
              <a:gd name="f645" fmla="*/ 560 f561 1"/>
              <a:gd name="f646" fmla="*/ 751 f560 1"/>
              <a:gd name="f647" fmla="*/ 676 f561 1"/>
              <a:gd name="f648" fmla="*/ 657 f560 1"/>
              <a:gd name="f649" fmla="*/ 693 f561 1"/>
              <a:gd name="f650" fmla="*/ 721 f561 1"/>
              <a:gd name="f651" fmla="*/ 738 f560 1"/>
              <a:gd name="f652" fmla="*/ 715 f561 1"/>
              <a:gd name="f653" fmla="*/ 788 f560 1"/>
              <a:gd name="f654" fmla="*/ 809 f560 1"/>
              <a:gd name="f655" fmla="*/ 665 f561 1"/>
              <a:gd name="f656" fmla="*/ 818 f560 1"/>
              <a:gd name="f657" fmla="*/ 461 f561 1"/>
              <a:gd name="f658" fmla="*/ 275 f560 1"/>
              <a:gd name="f659" fmla="*/ 623 f561 1"/>
              <a:gd name="f660" fmla="*/ 185 f560 1"/>
              <a:gd name="f661" fmla="*/ 438 f561 1"/>
              <a:gd name="f662" fmla="*/ 271 f560 1"/>
              <a:gd name="f663" fmla="*/ 586 f561 1"/>
              <a:gd name="f664" fmla="*/ 762 f560 1"/>
              <a:gd name="f665" fmla="*/ 431 f561 1"/>
              <a:gd name="f666" fmla="*/ 323 f560 1"/>
              <a:gd name="f667" fmla="*/ 453 f561 1"/>
              <a:gd name="f668" fmla="*/ 338 f560 1"/>
              <a:gd name="f669" fmla="*/ 611 f561 1"/>
              <a:gd name="f670" fmla="*/ 686 f560 1"/>
              <a:gd name="f671" fmla="+- f562 0 f1"/>
              <a:gd name="f672" fmla="*/ f565 1 970"/>
              <a:gd name="f673" fmla="*/ f566 1 927"/>
              <a:gd name="f674" fmla="*/ f567 1 970"/>
              <a:gd name="f675" fmla="*/ f568 1 927"/>
              <a:gd name="f676" fmla="*/ f569 1 970"/>
              <a:gd name="f677" fmla="*/ f570 1 927"/>
              <a:gd name="f678" fmla="*/ f571 1 970"/>
              <a:gd name="f679" fmla="*/ f572 1 927"/>
              <a:gd name="f680" fmla="*/ f573 1 970"/>
              <a:gd name="f681" fmla="*/ f574 1 927"/>
              <a:gd name="f682" fmla="*/ f575 1 970"/>
              <a:gd name="f683" fmla="*/ f576 1 927"/>
              <a:gd name="f684" fmla="*/ f577 1 970"/>
              <a:gd name="f685" fmla="*/ f578 1 927"/>
              <a:gd name="f686" fmla="*/ f579 1 970"/>
              <a:gd name="f687" fmla="*/ f580 1 927"/>
              <a:gd name="f688" fmla="*/ f581 1 970"/>
              <a:gd name="f689" fmla="*/ f582 1 927"/>
              <a:gd name="f690" fmla="*/ f583 1 970"/>
              <a:gd name="f691" fmla="*/ f584 1 927"/>
              <a:gd name="f692" fmla="*/ f585 1 970"/>
              <a:gd name="f693" fmla="*/ f586 1 927"/>
              <a:gd name="f694" fmla="*/ f587 1 970"/>
              <a:gd name="f695" fmla="*/ f588 1 927"/>
              <a:gd name="f696" fmla="*/ f589 1 970"/>
              <a:gd name="f697" fmla="*/ f590 1 927"/>
              <a:gd name="f698" fmla="*/ f591 1 970"/>
              <a:gd name="f699" fmla="*/ f592 1 927"/>
              <a:gd name="f700" fmla="*/ f593 1 970"/>
              <a:gd name="f701" fmla="*/ f594 1 927"/>
              <a:gd name="f702" fmla="*/ f595 1 970"/>
              <a:gd name="f703" fmla="*/ f596 1 927"/>
              <a:gd name="f704" fmla="*/ f597 1 970"/>
              <a:gd name="f705" fmla="*/ f598 1 927"/>
              <a:gd name="f706" fmla="*/ f599 1 970"/>
              <a:gd name="f707" fmla="*/ f600 1 927"/>
              <a:gd name="f708" fmla="*/ f601 1 970"/>
              <a:gd name="f709" fmla="*/ f602 1 927"/>
              <a:gd name="f710" fmla="*/ f603 1 970"/>
              <a:gd name="f711" fmla="*/ f604 1 927"/>
              <a:gd name="f712" fmla="*/ f605 1 970"/>
              <a:gd name="f713" fmla="*/ f606 1 927"/>
              <a:gd name="f714" fmla="*/ f607 1 970"/>
              <a:gd name="f715" fmla="*/ f608 1 927"/>
              <a:gd name="f716" fmla="*/ f609 1 970"/>
              <a:gd name="f717" fmla="*/ f610 1 927"/>
              <a:gd name="f718" fmla="*/ f611 1 970"/>
              <a:gd name="f719" fmla="*/ f612 1 927"/>
              <a:gd name="f720" fmla="*/ f613 1 970"/>
              <a:gd name="f721" fmla="*/ f614 1 927"/>
              <a:gd name="f722" fmla="*/ f615 1 970"/>
              <a:gd name="f723" fmla="*/ f616 1 927"/>
              <a:gd name="f724" fmla="*/ f617 1 970"/>
              <a:gd name="f725" fmla="*/ f618 1 927"/>
              <a:gd name="f726" fmla="*/ f619 1 970"/>
              <a:gd name="f727" fmla="*/ f620 1 927"/>
              <a:gd name="f728" fmla="*/ f621 1 970"/>
              <a:gd name="f729" fmla="*/ f622 1 927"/>
              <a:gd name="f730" fmla="*/ f623 1 970"/>
              <a:gd name="f731" fmla="*/ f624 1 927"/>
              <a:gd name="f732" fmla="*/ f625 1 970"/>
              <a:gd name="f733" fmla="*/ f626 1 927"/>
              <a:gd name="f734" fmla="*/ f627 1 970"/>
              <a:gd name="f735" fmla="*/ f628 1 927"/>
              <a:gd name="f736" fmla="*/ f629 1 970"/>
              <a:gd name="f737" fmla="*/ f630 1 927"/>
              <a:gd name="f738" fmla="*/ f631 1 970"/>
              <a:gd name="f739" fmla="*/ f632 1 927"/>
              <a:gd name="f740" fmla="*/ f633 1 970"/>
              <a:gd name="f741" fmla="*/ f634 1 927"/>
              <a:gd name="f742" fmla="*/ f635 1 970"/>
              <a:gd name="f743" fmla="*/ f636 1 927"/>
              <a:gd name="f744" fmla="*/ f637 1 970"/>
              <a:gd name="f745" fmla="*/ f638 1 927"/>
              <a:gd name="f746" fmla="*/ f639 1 970"/>
              <a:gd name="f747" fmla="*/ f640 1 927"/>
              <a:gd name="f748" fmla="*/ f641 1 970"/>
              <a:gd name="f749" fmla="*/ f642 1 927"/>
              <a:gd name="f750" fmla="*/ f643 1 970"/>
              <a:gd name="f751" fmla="*/ f644 1 927"/>
              <a:gd name="f752" fmla="*/ f645 1 970"/>
              <a:gd name="f753" fmla="*/ f646 1 927"/>
              <a:gd name="f754" fmla="*/ f647 1 970"/>
              <a:gd name="f755" fmla="*/ f648 1 927"/>
              <a:gd name="f756" fmla="*/ f649 1 970"/>
              <a:gd name="f757" fmla="*/ f650 1 970"/>
              <a:gd name="f758" fmla="*/ f651 1 927"/>
              <a:gd name="f759" fmla="*/ f652 1 970"/>
              <a:gd name="f760" fmla="*/ f653 1 927"/>
              <a:gd name="f761" fmla="*/ f654 1 927"/>
              <a:gd name="f762" fmla="*/ f655 1 970"/>
              <a:gd name="f763" fmla="*/ f656 1 927"/>
              <a:gd name="f764" fmla="*/ f657 1 970"/>
              <a:gd name="f765" fmla="*/ f658 1 927"/>
              <a:gd name="f766" fmla="*/ f659 1 970"/>
              <a:gd name="f767" fmla="*/ f660 1 927"/>
              <a:gd name="f768" fmla="*/ f661 1 970"/>
              <a:gd name="f769" fmla="*/ f662 1 927"/>
              <a:gd name="f770" fmla="*/ f663 1 970"/>
              <a:gd name="f771" fmla="*/ f664 1 927"/>
              <a:gd name="f772" fmla="*/ f665 1 970"/>
              <a:gd name="f773" fmla="*/ f666 1 927"/>
              <a:gd name="f774" fmla="*/ f667 1 970"/>
              <a:gd name="f775" fmla="*/ f668 1 927"/>
              <a:gd name="f776" fmla="*/ f669 1 970"/>
              <a:gd name="f777" fmla="*/ f670 1 927"/>
              <a:gd name="f778" fmla="*/ 0 1 f563"/>
              <a:gd name="f779" fmla="*/ f557 1 f563"/>
              <a:gd name="f780" fmla="*/ 0 1 f564"/>
              <a:gd name="f781" fmla="*/ f558 1 f564"/>
              <a:gd name="f782" fmla="*/ f672 1 f563"/>
              <a:gd name="f783" fmla="*/ f673 1 f564"/>
              <a:gd name="f784" fmla="*/ f674 1 f563"/>
              <a:gd name="f785" fmla="*/ f675 1 f564"/>
              <a:gd name="f786" fmla="*/ f676 1 f563"/>
              <a:gd name="f787" fmla="*/ f677 1 f564"/>
              <a:gd name="f788" fmla="*/ f678 1 f563"/>
              <a:gd name="f789" fmla="*/ f679 1 f564"/>
              <a:gd name="f790" fmla="*/ f680 1 f563"/>
              <a:gd name="f791" fmla="*/ f681 1 f564"/>
              <a:gd name="f792" fmla="*/ f682 1 f563"/>
              <a:gd name="f793" fmla="*/ f683 1 f564"/>
              <a:gd name="f794" fmla="*/ f684 1 f563"/>
              <a:gd name="f795" fmla="*/ f685 1 f564"/>
              <a:gd name="f796" fmla="*/ f686 1 f563"/>
              <a:gd name="f797" fmla="*/ f687 1 f564"/>
              <a:gd name="f798" fmla="*/ f688 1 f563"/>
              <a:gd name="f799" fmla="*/ f689 1 f564"/>
              <a:gd name="f800" fmla="*/ f690 1 f563"/>
              <a:gd name="f801" fmla="*/ f691 1 f564"/>
              <a:gd name="f802" fmla="*/ f692 1 f563"/>
              <a:gd name="f803" fmla="*/ f693 1 f564"/>
              <a:gd name="f804" fmla="*/ f694 1 f563"/>
              <a:gd name="f805" fmla="*/ f695 1 f564"/>
              <a:gd name="f806" fmla="*/ f696 1 f563"/>
              <a:gd name="f807" fmla="*/ f697 1 f564"/>
              <a:gd name="f808" fmla="*/ f698 1 f563"/>
              <a:gd name="f809" fmla="*/ f699 1 f564"/>
              <a:gd name="f810" fmla="*/ f700 1 f563"/>
              <a:gd name="f811" fmla="*/ f701 1 f564"/>
              <a:gd name="f812" fmla="*/ f702 1 f563"/>
              <a:gd name="f813" fmla="*/ f703 1 f564"/>
              <a:gd name="f814" fmla="*/ f704 1 f563"/>
              <a:gd name="f815" fmla="*/ f705 1 f564"/>
              <a:gd name="f816" fmla="*/ f706 1 f563"/>
              <a:gd name="f817" fmla="*/ f707 1 f564"/>
              <a:gd name="f818" fmla="*/ f708 1 f563"/>
              <a:gd name="f819" fmla="*/ f709 1 f564"/>
              <a:gd name="f820" fmla="*/ f710 1 f563"/>
              <a:gd name="f821" fmla="*/ f711 1 f564"/>
              <a:gd name="f822" fmla="*/ f712 1 f563"/>
              <a:gd name="f823" fmla="*/ f713 1 f564"/>
              <a:gd name="f824" fmla="*/ f714 1 f563"/>
              <a:gd name="f825" fmla="*/ f715 1 f564"/>
              <a:gd name="f826" fmla="*/ f716 1 f563"/>
              <a:gd name="f827" fmla="*/ f717 1 f564"/>
              <a:gd name="f828" fmla="*/ f718 1 f563"/>
              <a:gd name="f829" fmla="*/ f719 1 f564"/>
              <a:gd name="f830" fmla="*/ f720 1 f563"/>
              <a:gd name="f831" fmla="*/ f721 1 f564"/>
              <a:gd name="f832" fmla="*/ f722 1 f563"/>
              <a:gd name="f833" fmla="*/ f723 1 f564"/>
              <a:gd name="f834" fmla="*/ f724 1 f563"/>
              <a:gd name="f835" fmla="*/ f725 1 f564"/>
              <a:gd name="f836" fmla="*/ f726 1 f563"/>
              <a:gd name="f837" fmla="*/ f727 1 f564"/>
              <a:gd name="f838" fmla="*/ f728 1 f563"/>
              <a:gd name="f839" fmla="*/ f729 1 f564"/>
              <a:gd name="f840" fmla="*/ f730 1 f563"/>
              <a:gd name="f841" fmla="*/ f731 1 f564"/>
              <a:gd name="f842" fmla="*/ f732 1 f563"/>
              <a:gd name="f843" fmla="*/ f733 1 f564"/>
              <a:gd name="f844" fmla="*/ f734 1 f563"/>
              <a:gd name="f845" fmla="*/ f735 1 f564"/>
              <a:gd name="f846" fmla="*/ f736 1 f563"/>
              <a:gd name="f847" fmla="*/ f737 1 f564"/>
              <a:gd name="f848" fmla="*/ f738 1 f563"/>
              <a:gd name="f849" fmla="*/ f739 1 f564"/>
              <a:gd name="f850" fmla="*/ f740 1 f563"/>
              <a:gd name="f851" fmla="*/ f741 1 f564"/>
              <a:gd name="f852" fmla="*/ f742 1 f563"/>
              <a:gd name="f853" fmla="*/ f743 1 f564"/>
              <a:gd name="f854" fmla="*/ f744 1 f563"/>
              <a:gd name="f855" fmla="*/ f745 1 f564"/>
              <a:gd name="f856" fmla="*/ f746 1 f563"/>
              <a:gd name="f857" fmla="*/ f747 1 f564"/>
              <a:gd name="f858" fmla="*/ f748 1 f563"/>
              <a:gd name="f859" fmla="*/ f749 1 f564"/>
              <a:gd name="f860" fmla="*/ f750 1 f563"/>
              <a:gd name="f861" fmla="*/ f751 1 f564"/>
              <a:gd name="f862" fmla="*/ f752 1 f563"/>
              <a:gd name="f863" fmla="*/ f753 1 f564"/>
              <a:gd name="f864" fmla="*/ f754 1 f563"/>
              <a:gd name="f865" fmla="*/ f755 1 f564"/>
              <a:gd name="f866" fmla="*/ f756 1 f563"/>
              <a:gd name="f867" fmla="*/ f757 1 f563"/>
              <a:gd name="f868" fmla="*/ f758 1 f564"/>
              <a:gd name="f869" fmla="*/ f759 1 f563"/>
              <a:gd name="f870" fmla="*/ f760 1 f564"/>
              <a:gd name="f871" fmla="*/ f761 1 f564"/>
              <a:gd name="f872" fmla="*/ f762 1 f563"/>
              <a:gd name="f873" fmla="*/ f763 1 f564"/>
              <a:gd name="f874" fmla="*/ f764 1 f563"/>
              <a:gd name="f875" fmla="*/ f765 1 f564"/>
              <a:gd name="f876" fmla="*/ f766 1 f563"/>
              <a:gd name="f877" fmla="*/ f767 1 f564"/>
              <a:gd name="f878" fmla="*/ f768 1 f563"/>
              <a:gd name="f879" fmla="*/ f769 1 f564"/>
              <a:gd name="f880" fmla="*/ f770 1 f563"/>
              <a:gd name="f881" fmla="*/ f771 1 f564"/>
              <a:gd name="f882" fmla="*/ f772 1 f563"/>
              <a:gd name="f883" fmla="*/ f773 1 f564"/>
              <a:gd name="f884" fmla="*/ f774 1 f563"/>
              <a:gd name="f885" fmla="*/ f775 1 f564"/>
              <a:gd name="f886" fmla="*/ f776 1 f563"/>
              <a:gd name="f887" fmla="*/ f777 1 f564"/>
              <a:gd name="f888" fmla="*/ f778 f554 1"/>
              <a:gd name="f889" fmla="*/ f779 f554 1"/>
              <a:gd name="f890" fmla="*/ f781 f555 1"/>
              <a:gd name="f891" fmla="*/ f780 f555 1"/>
              <a:gd name="f892" fmla="*/ f782 f554 1"/>
              <a:gd name="f893" fmla="*/ f783 f555 1"/>
              <a:gd name="f894" fmla="*/ f784 f554 1"/>
              <a:gd name="f895" fmla="*/ f785 f555 1"/>
              <a:gd name="f896" fmla="*/ f786 f554 1"/>
              <a:gd name="f897" fmla="*/ f787 f555 1"/>
              <a:gd name="f898" fmla="*/ f788 f554 1"/>
              <a:gd name="f899" fmla="*/ f789 f555 1"/>
              <a:gd name="f900" fmla="*/ f790 f554 1"/>
              <a:gd name="f901" fmla="*/ f791 f555 1"/>
              <a:gd name="f902" fmla="*/ f792 f554 1"/>
              <a:gd name="f903" fmla="*/ f793 f555 1"/>
              <a:gd name="f904" fmla="*/ f794 f554 1"/>
              <a:gd name="f905" fmla="*/ f795 f555 1"/>
              <a:gd name="f906" fmla="*/ f796 f554 1"/>
              <a:gd name="f907" fmla="*/ f797 f555 1"/>
              <a:gd name="f908" fmla="*/ f798 f554 1"/>
              <a:gd name="f909" fmla="*/ f799 f555 1"/>
              <a:gd name="f910" fmla="*/ f800 f554 1"/>
              <a:gd name="f911" fmla="*/ f801 f555 1"/>
              <a:gd name="f912" fmla="*/ f802 f554 1"/>
              <a:gd name="f913" fmla="*/ f803 f555 1"/>
              <a:gd name="f914" fmla="*/ f804 f554 1"/>
              <a:gd name="f915" fmla="*/ f805 f555 1"/>
              <a:gd name="f916" fmla="*/ f806 f554 1"/>
              <a:gd name="f917" fmla="*/ f807 f555 1"/>
              <a:gd name="f918" fmla="*/ f808 f554 1"/>
              <a:gd name="f919" fmla="*/ f809 f555 1"/>
              <a:gd name="f920" fmla="*/ f810 f554 1"/>
              <a:gd name="f921" fmla="*/ f811 f555 1"/>
              <a:gd name="f922" fmla="*/ f812 f554 1"/>
              <a:gd name="f923" fmla="*/ f813 f555 1"/>
              <a:gd name="f924" fmla="*/ f814 f554 1"/>
              <a:gd name="f925" fmla="*/ f815 f555 1"/>
              <a:gd name="f926" fmla="*/ f816 f554 1"/>
              <a:gd name="f927" fmla="*/ f817 f555 1"/>
              <a:gd name="f928" fmla="*/ f818 f554 1"/>
              <a:gd name="f929" fmla="*/ f819 f555 1"/>
              <a:gd name="f930" fmla="*/ f820 f554 1"/>
              <a:gd name="f931" fmla="*/ f821 f555 1"/>
              <a:gd name="f932" fmla="*/ f822 f554 1"/>
              <a:gd name="f933" fmla="*/ f823 f555 1"/>
              <a:gd name="f934" fmla="*/ f824 f554 1"/>
              <a:gd name="f935" fmla="*/ f825 f555 1"/>
              <a:gd name="f936" fmla="*/ f826 f554 1"/>
              <a:gd name="f937" fmla="*/ f827 f555 1"/>
              <a:gd name="f938" fmla="*/ f828 f554 1"/>
              <a:gd name="f939" fmla="*/ f829 f555 1"/>
              <a:gd name="f940" fmla="*/ f830 f554 1"/>
              <a:gd name="f941" fmla="*/ f831 f555 1"/>
              <a:gd name="f942" fmla="*/ f832 f554 1"/>
              <a:gd name="f943" fmla="*/ f833 f555 1"/>
              <a:gd name="f944" fmla="*/ f834 f554 1"/>
              <a:gd name="f945" fmla="*/ f835 f555 1"/>
              <a:gd name="f946" fmla="*/ f836 f554 1"/>
              <a:gd name="f947" fmla="*/ f837 f555 1"/>
              <a:gd name="f948" fmla="*/ f838 f554 1"/>
              <a:gd name="f949" fmla="*/ f839 f555 1"/>
              <a:gd name="f950" fmla="*/ f840 f554 1"/>
              <a:gd name="f951" fmla="*/ f841 f555 1"/>
              <a:gd name="f952" fmla="*/ f842 f554 1"/>
              <a:gd name="f953" fmla="*/ f843 f555 1"/>
              <a:gd name="f954" fmla="*/ f844 f554 1"/>
              <a:gd name="f955" fmla="*/ f845 f555 1"/>
              <a:gd name="f956" fmla="*/ f846 f554 1"/>
              <a:gd name="f957" fmla="*/ f847 f555 1"/>
              <a:gd name="f958" fmla="*/ f848 f554 1"/>
              <a:gd name="f959" fmla="*/ f849 f555 1"/>
              <a:gd name="f960" fmla="*/ f850 f554 1"/>
              <a:gd name="f961" fmla="*/ f851 f555 1"/>
              <a:gd name="f962" fmla="*/ f852 f554 1"/>
              <a:gd name="f963" fmla="*/ f853 f555 1"/>
              <a:gd name="f964" fmla="*/ f854 f554 1"/>
              <a:gd name="f965" fmla="*/ f855 f555 1"/>
              <a:gd name="f966" fmla="*/ f856 f554 1"/>
              <a:gd name="f967" fmla="*/ f857 f555 1"/>
              <a:gd name="f968" fmla="*/ f858 f554 1"/>
              <a:gd name="f969" fmla="*/ f859 f555 1"/>
              <a:gd name="f970" fmla="*/ f860 f554 1"/>
              <a:gd name="f971" fmla="*/ f861 f555 1"/>
              <a:gd name="f972" fmla="*/ f862 f554 1"/>
              <a:gd name="f973" fmla="*/ f863 f555 1"/>
              <a:gd name="f974" fmla="*/ f864 f554 1"/>
              <a:gd name="f975" fmla="*/ f865 f555 1"/>
              <a:gd name="f976" fmla="*/ f866 f554 1"/>
              <a:gd name="f977" fmla="*/ f867 f554 1"/>
              <a:gd name="f978" fmla="*/ f868 f555 1"/>
              <a:gd name="f979" fmla="*/ f869 f554 1"/>
              <a:gd name="f980" fmla="*/ f870 f555 1"/>
              <a:gd name="f981" fmla="*/ f871 f555 1"/>
              <a:gd name="f982" fmla="*/ f872 f554 1"/>
              <a:gd name="f983" fmla="*/ f873 f555 1"/>
              <a:gd name="f984" fmla="*/ f874 f554 1"/>
              <a:gd name="f985" fmla="*/ f875 f555 1"/>
              <a:gd name="f986" fmla="*/ f876 f554 1"/>
              <a:gd name="f987" fmla="*/ f877 f555 1"/>
              <a:gd name="f988" fmla="*/ f878 f554 1"/>
              <a:gd name="f989" fmla="*/ f879 f555 1"/>
              <a:gd name="f990" fmla="*/ f880 f554 1"/>
              <a:gd name="f991" fmla="*/ f881 f555 1"/>
              <a:gd name="f992" fmla="*/ f882 f554 1"/>
              <a:gd name="f993" fmla="*/ f883 f555 1"/>
              <a:gd name="f994" fmla="*/ f884 f554 1"/>
              <a:gd name="f995" fmla="*/ f885 f555 1"/>
              <a:gd name="f996" fmla="*/ f886 f554 1"/>
              <a:gd name="f997" fmla="*/ f887 f5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1">
                <a:pos x="f892" y="f893"/>
              </a:cxn>
              <a:cxn ang="f671">
                <a:pos x="f894" y="f895"/>
              </a:cxn>
              <a:cxn ang="f671">
                <a:pos x="f896" y="f897"/>
              </a:cxn>
              <a:cxn ang="f671">
                <a:pos x="f898" y="f899"/>
              </a:cxn>
              <a:cxn ang="f671">
                <a:pos x="f900" y="f901"/>
              </a:cxn>
              <a:cxn ang="f671">
                <a:pos x="f902" y="f903"/>
              </a:cxn>
              <a:cxn ang="f671">
                <a:pos x="f904" y="f905"/>
              </a:cxn>
              <a:cxn ang="f671">
                <a:pos x="f906" y="f907"/>
              </a:cxn>
              <a:cxn ang="f671">
                <a:pos x="f908" y="f909"/>
              </a:cxn>
              <a:cxn ang="f671">
                <a:pos x="f910" y="f911"/>
              </a:cxn>
              <a:cxn ang="f671">
                <a:pos x="f912" y="f913"/>
              </a:cxn>
              <a:cxn ang="f671">
                <a:pos x="f914" y="f915"/>
              </a:cxn>
              <a:cxn ang="f671">
                <a:pos x="f916" y="f917"/>
              </a:cxn>
              <a:cxn ang="f671">
                <a:pos x="f918" y="f919"/>
              </a:cxn>
              <a:cxn ang="f671">
                <a:pos x="f920" y="f921"/>
              </a:cxn>
              <a:cxn ang="f671">
                <a:pos x="f922" y="f923"/>
              </a:cxn>
              <a:cxn ang="f671">
                <a:pos x="f924" y="f925"/>
              </a:cxn>
              <a:cxn ang="f671">
                <a:pos x="f926" y="f927"/>
              </a:cxn>
              <a:cxn ang="f671">
                <a:pos x="f928" y="f929"/>
              </a:cxn>
              <a:cxn ang="f671">
                <a:pos x="f930" y="f931"/>
              </a:cxn>
              <a:cxn ang="f671">
                <a:pos x="f932" y="f933"/>
              </a:cxn>
              <a:cxn ang="f671">
                <a:pos x="f934" y="f935"/>
              </a:cxn>
              <a:cxn ang="f671">
                <a:pos x="f936" y="f937"/>
              </a:cxn>
              <a:cxn ang="f671">
                <a:pos x="f938" y="f939"/>
              </a:cxn>
              <a:cxn ang="f671">
                <a:pos x="f940" y="f941"/>
              </a:cxn>
              <a:cxn ang="f671">
                <a:pos x="f942" y="f943"/>
              </a:cxn>
              <a:cxn ang="f671">
                <a:pos x="f944" y="f945"/>
              </a:cxn>
              <a:cxn ang="f671">
                <a:pos x="f946" y="f947"/>
              </a:cxn>
              <a:cxn ang="f671">
                <a:pos x="f948" y="f949"/>
              </a:cxn>
              <a:cxn ang="f671">
                <a:pos x="f950" y="f951"/>
              </a:cxn>
              <a:cxn ang="f671">
                <a:pos x="f952" y="f953"/>
              </a:cxn>
              <a:cxn ang="f671">
                <a:pos x="f954" y="f955"/>
              </a:cxn>
              <a:cxn ang="f671">
                <a:pos x="f956" y="f957"/>
              </a:cxn>
              <a:cxn ang="f671">
                <a:pos x="f958" y="f959"/>
              </a:cxn>
              <a:cxn ang="f671">
                <a:pos x="f960" y="f961"/>
              </a:cxn>
              <a:cxn ang="f671">
                <a:pos x="f962" y="f963"/>
              </a:cxn>
              <a:cxn ang="f671">
                <a:pos x="f964" y="f965"/>
              </a:cxn>
              <a:cxn ang="f671">
                <a:pos x="f966" y="f967"/>
              </a:cxn>
              <a:cxn ang="f671">
                <a:pos x="f968" y="f969"/>
              </a:cxn>
              <a:cxn ang="f671">
                <a:pos x="f970" y="f971"/>
              </a:cxn>
              <a:cxn ang="f671">
                <a:pos x="f972" y="f973"/>
              </a:cxn>
              <a:cxn ang="f671">
                <a:pos x="f974" y="f975"/>
              </a:cxn>
              <a:cxn ang="f671">
                <a:pos x="f976" y="f951"/>
              </a:cxn>
              <a:cxn ang="f671">
                <a:pos x="f977" y="f978"/>
              </a:cxn>
              <a:cxn ang="f671">
                <a:pos x="f979" y="f980"/>
              </a:cxn>
              <a:cxn ang="f671">
                <a:pos x="f940" y="f981"/>
              </a:cxn>
              <a:cxn ang="f671">
                <a:pos x="f982" y="f983"/>
              </a:cxn>
              <a:cxn ang="f671">
                <a:pos x="f972" y="f973"/>
              </a:cxn>
              <a:cxn ang="f671">
                <a:pos x="f984" y="f985"/>
              </a:cxn>
              <a:cxn ang="f671">
                <a:pos x="f986" y="f987"/>
              </a:cxn>
              <a:cxn ang="f671">
                <a:pos x="f988" y="f989"/>
              </a:cxn>
              <a:cxn ang="f671">
                <a:pos x="f990" y="f991"/>
              </a:cxn>
              <a:cxn ang="f671">
                <a:pos x="f992" y="f993"/>
              </a:cxn>
              <a:cxn ang="f671">
                <a:pos x="f994" y="f995"/>
              </a:cxn>
              <a:cxn ang="f671">
                <a:pos x="f996" y="f997"/>
              </a:cxn>
            </a:cxnLst>
            <a:rect l="f888" t="f891" r="f889" b="f890"/>
            <a:pathLst>
              <a:path w="970" h="926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26" y="f30"/>
                  <a:pt x="f26" y="f31"/>
                </a:cubicBezTo>
                <a:cubicBezTo>
                  <a:pt x="f32" y="f33"/>
                  <a:pt x="f34" y="f35"/>
                  <a:pt x="f34" y="f36"/>
                </a:cubicBezTo>
                <a:cubicBezTo>
                  <a:pt x="f34" y="f37"/>
                  <a:pt x="f38" y="f39"/>
                  <a:pt x="f40" y="f39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1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41" y="f64"/>
                  <a:pt x="f65" y="f66"/>
                  <a:pt x="f67" y="f68"/>
                </a:cubicBezTo>
                <a:cubicBezTo>
                  <a:pt x="f69" y="f70"/>
                  <a:pt x="f71" y="f72"/>
                  <a:pt x="f73" y="f74"/>
                </a:cubicBezTo>
                <a:cubicBezTo>
                  <a:pt x="f5" y="f75"/>
                  <a:pt x="f76" y="f1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34"/>
                  <a:pt x="f94" y="f95"/>
                </a:cubicBezTo>
                <a:cubicBezTo>
                  <a:pt x="f96" y="f97"/>
                  <a:pt x="f98" y="f99"/>
                  <a:pt x="f100" y="f101"/>
                </a:cubicBezTo>
                <a:cubicBezTo>
                  <a:pt x="f102" y="f103"/>
                  <a:pt x="f104" y="f105"/>
                  <a:pt x="f106" y="f107"/>
                </a:cubicBezTo>
                <a:cubicBezTo>
                  <a:pt x="f28" y="f108"/>
                  <a:pt x="f109" y="f110"/>
                  <a:pt x="f111" y="f112"/>
                </a:cubicBezTo>
                <a:cubicBezTo>
                  <a:pt x="f113" y="f60"/>
                  <a:pt x="f114" y="f115"/>
                  <a:pt x="f116" y="f87"/>
                </a:cubicBezTo>
                <a:cubicBezTo>
                  <a:pt x="f22" y="f117"/>
                  <a:pt x="f118" y="f119"/>
                  <a:pt x="f86" y="f120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9" y="f130"/>
                  <a:pt x="f131" y="f132"/>
                </a:cubicBezTo>
                <a:cubicBezTo>
                  <a:pt x="f133" y="f134"/>
                  <a:pt x="f135" y="f136"/>
                  <a:pt x="f137" y="f138"/>
                </a:cubicBezTo>
                <a:cubicBezTo>
                  <a:pt x="f139" y="f140"/>
                  <a:pt x="f139" y="f141"/>
                  <a:pt x="f142" y="f143"/>
                </a:cubicBezTo>
                <a:cubicBezTo>
                  <a:pt x="f144" y="f145"/>
                  <a:pt x="f146" y="f147"/>
                  <a:pt x="f148" y="f149"/>
                </a:cubicBezTo>
                <a:cubicBezTo>
                  <a:pt x="f150" y="f151"/>
                  <a:pt x="f152" y="f153"/>
                  <a:pt x="f154" y="f155"/>
                </a:cubicBezTo>
                <a:cubicBezTo>
                  <a:pt x="f156" y="f151"/>
                  <a:pt x="f157" y="f158"/>
                  <a:pt x="f159" y="f160"/>
                </a:cubicBezTo>
                <a:cubicBezTo>
                  <a:pt x="f161" y="f162"/>
                  <a:pt x="f37" y="f163"/>
                  <a:pt x="f150" y="f164"/>
                </a:cubicBezTo>
                <a:cubicBezTo>
                  <a:pt x="f165" y="f166"/>
                  <a:pt x="f167" y="f168"/>
                  <a:pt x="f169" y="f170"/>
                </a:cubicBezTo>
                <a:cubicBezTo>
                  <a:pt x="f64" y="f171"/>
                  <a:pt x="f172" y="f173"/>
                  <a:pt x="f174" y="f175"/>
                </a:cubicBezTo>
                <a:cubicBezTo>
                  <a:pt x="f176" y="f177"/>
                  <a:pt x="f178" y="f5"/>
                  <a:pt x="f179" y="f173"/>
                </a:cubicBezTo>
                <a:cubicBezTo>
                  <a:pt x="f180" y="f181"/>
                  <a:pt x="f182" y="f183"/>
                  <a:pt x="f182" y="f184"/>
                </a:cubicBezTo>
                <a:cubicBezTo>
                  <a:pt x="f182" y="f185"/>
                  <a:pt x="f186" y="f187"/>
                  <a:pt x="f188" y="f189"/>
                </a:cubicBezTo>
                <a:cubicBezTo>
                  <a:pt x="f190" y="f191"/>
                  <a:pt x="f192" y="f193"/>
                  <a:pt x="f194" y="f195"/>
                </a:cubicBezTo>
                <a:cubicBezTo>
                  <a:pt x="f196" y="f197"/>
                  <a:pt x="f198" y="f199"/>
                  <a:pt x="f200" y="f201"/>
                </a:cubicBezTo>
                <a:cubicBezTo>
                  <a:pt x="f202" y="f203"/>
                  <a:pt x="f204" y="f205"/>
                  <a:pt x="f206" y="f141"/>
                </a:cubicBezTo>
                <a:cubicBezTo>
                  <a:pt x="f207" y="f138"/>
                  <a:pt x="f208" y="f209"/>
                  <a:pt x="f210" y="f211"/>
                </a:cubicBezTo>
                <a:cubicBezTo>
                  <a:pt x="f212" y="f120"/>
                  <a:pt x="f213" y="f60"/>
                  <a:pt x="f214" y="f110"/>
                </a:cubicBezTo>
                <a:cubicBezTo>
                  <a:pt x="f215" y="f216"/>
                  <a:pt x="f217" y="f218"/>
                  <a:pt x="f219" y="f220"/>
                </a:cubicBezTo>
                <a:cubicBezTo>
                  <a:pt x="f221" y="f222"/>
                  <a:pt x="f212" y="f223"/>
                  <a:pt x="f224" y="f48"/>
                </a:cubicBezTo>
                <a:cubicBezTo>
                  <a:pt x="f225" y="f226"/>
                  <a:pt x="f227" y="f228"/>
                  <a:pt x="f229" y="f230"/>
                </a:cubicBezTo>
                <a:cubicBezTo>
                  <a:pt x="f231" y="f92"/>
                  <a:pt x="f232" y="f233"/>
                  <a:pt x="f234" y="f235"/>
                </a:cubicBezTo>
                <a:cubicBezTo>
                  <a:pt x="f6" y="f236"/>
                  <a:pt x="f237" y="f88"/>
                  <a:pt x="f238" y="f239"/>
                </a:cubicBezTo>
                <a:cubicBezTo>
                  <a:pt x="f240" y="f241"/>
                  <a:pt x="f242" y="f243"/>
                  <a:pt x="f244" y="f125"/>
                </a:cubicBezTo>
                <a:cubicBezTo>
                  <a:pt x="f245" y="f53"/>
                  <a:pt x="f246" y="f247"/>
                  <a:pt x="f7" y="f247"/>
                </a:cubicBezTo>
                <a:cubicBezTo>
                  <a:pt x="f248" y="f249"/>
                  <a:pt x="f7" y="f250"/>
                  <a:pt x="f251" y="f78"/>
                </a:cubicBezTo>
                <a:cubicBezTo>
                  <a:pt x="f252" y="f253"/>
                  <a:pt x="f254" y="f255"/>
                  <a:pt x="f256" y="f257"/>
                </a:cubicBezTo>
                <a:cubicBezTo>
                  <a:pt x="f258" y="f253"/>
                  <a:pt x="f259" y="f260"/>
                  <a:pt x="f261" y="f262"/>
                </a:cubicBezTo>
                <a:cubicBezTo>
                  <a:pt x="f263" y="f262"/>
                  <a:pt x="f212" y="f264"/>
                  <a:pt x="f265" y="f264"/>
                </a:cubicBezTo>
                <a:cubicBezTo>
                  <a:pt x="f266" y="f267"/>
                  <a:pt x="f268" y="f78"/>
                  <a:pt x="f221" y="f269"/>
                </a:cubicBezTo>
                <a:cubicBezTo>
                  <a:pt x="f270" y="f271"/>
                  <a:pt x="f272" y="f273"/>
                  <a:pt x="f274" y="f92"/>
                </a:cubicBezTo>
                <a:cubicBezTo>
                  <a:pt x="f275" y="f276"/>
                  <a:pt x="f277" y="f99"/>
                  <a:pt x="f278" y="f38"/>
                </a:cubicBezTo>
                <a:cubicBezTo>
                  <a:pt x="f279" y="f280"/>
                  <a:pt x="f281" y="f228"/>
                  <a:pt x="f282" y="f283"/>
                </a:cubicBezTo>
                <a:cubicBezTo>
                  <a:pt x="f284" y="f285"/>
                  <a:pt x="f286" y="f287"/>
                  <a:pt x="f68" y="f288"/>
                </a:cubicBezTo>
                <a:cubicBezTo>
                  <a:pt x="f9" y="f41"/>
                  <a:pt x="f289" y="f290"/>
                  <a:pt x="f66" y="f291"/>
                </a:cubicBezTo>
                <a:cubicBezTo>
                  <a:pt x="f292" y="f293"/>
                  <a:pt x="f294" y="f295"/>
                  <a:pt x="f286" y="f296"/>
                </a:cubicBezTo>
                <a:cubicBezTo>
                  <a:pt x="f284" y="f124"/>
                  <a:pt x="f297" y="f298"/>
                  <a:pt x="f299" y="f300"/>
                </a:cubicBezTo>
                <a:cubicBezTo>
                  <a:pt x="f301" y="f302"/>
                  <a:pt x="f286" y="f303"/>
                  <a:pt x="f9" y="f304"/>
                </a:cubicBezTo>
                <a:cubicBezTo>
                  <a:pt x="f72" y="f305"/>
                  <a:pt x="f27" y="f306"/>
                  <a:pt x="f307" y="f295"/>
                </a:cubicBezTo>
                <a:cubicBezTo>
                  <a:pt x="f308" y="f309"/>
                  <a:pt x="f310" y="f58"/>
                  <a:pt x="f311" y="f56"/>
                </a:cubicBezTo>
                <a:cubicBezTo>
                  <a:pt x="f142" y="f312"/>
                  <a:pt x="f313" y="f52"/>
                  <a:pt x="f314" y="f41"/>
                </a:cubicBezTo>
                <a:cubicBezTo>
                  <a:pt x="f315" y="f316"/>
                  <a:pt x="f156" y="f317"/>
                  <a:pt x="f318" y="f216"/>
                </a:cubicBezTo>
                <a:cubicBezTo>
                  <a:pt x="f319" y="f320"/>
                  <a:pt x="f125" y="f290"/>
                  <a:pt x="f243" y="f222"/>
                </a:cubicBezTo>
                <a:cubicBezTo>
                  <a:pt x="f321" y="f322"/>
                  <a:pt x="f323" y="f45"/>
                  <a:pt x="f324" y="f26"/>
                </a:cubicBezTo>
                <a:cubicBezTo>
                  <a:pt x="f325" y="f230"/>
                  <a:pt x="f10" y="f273"/>
                  <a:pt x="f10" y="f326"/>
                </a:cubicBezTo>
                <a:cubicBezTo>
                  <a:pt x="f42" y="f80"/>
                  <a:pt x="f327" y="f243"/>
                  <a:pt x="f308" y="f10"/>
                </a:cubicBezTo>
                <a:cubicBezTo>
                  <a:pt x="f176" y="f57"/>
                  <a:pt x="f328" y="f57"/>
                  <a:pt x="f188" y="f329"/>
                </a:cubicBezTo>
                <a:cubicBezTo>
                  <a:pt x="f330" y="f331"/>
                  <a:pt x="f332" y="f333"/>
                  <a:pt x="f334" y="f335"/>
                </a:cubicBezTo>
                <a:cubicBezTo>
                  <a:pt x="f336" y="f337"/>
                  <a:pt x="f301" y="f335"/>
                  <a:pt x="f282" y="f337"/>
                </a:cubicBezTo>
                <a:cubicBezTo>
                  <a:pt x="f338" y="f339"/>
                  <a:pt x="f340" y="f341"/>
                  <a:pt x="f342" y="f343"/>
                </a:cubicBezTo>
                <a:cubicBezTo>
                  <a:pt x="f344" y="f165"/>
                  <a:pt x="f263" y="f313"/>
                  <a:pt x="f224" y="f148"/>
                </a:cubicBezTo>
                <a:cubicBezTo>
                  <a:pt x="f345" y="f346"/>
                  <a:pt x="f347" y="f343"/>
                  <a:pt x="f348" y="f349"/>
                </a:cubicBezTo>
                <a:cubicBezTo>
                  <a:pt x="f350" y="f351"/>
                  <a:pt x="f352" y="f353"/>
                  <a:pt x="f354" y="f310"/>
                </a:cubicBezTo>
                <a:cubicBezTo>
                  <a:pt x="f355" y="f33"/>
                  <a:pt x="f356" y="f357"/>
                  <a:pt x="f17" y="f358"/>
                </a:cubicBezTo>
                <a:cubicBezTo>
                  <a:pt x="f292" y="f359"/>
                  <a:pt x="f360" y="f308"/>
                  <a:pt x="f361" y="f362"/>
                </a:cubicBezTo>
                <a:cubicBezTo>
                  <a:pt x="f363" y="f364"/>
                  <a:pt x="f365" y="f362"/>
                  <a:pt x="f308" y="f362"/>
                </a:cubicBezTo>
                <a:cubicBezTo>
                  <a:pt x="f366" y="f367"/>
                  <a:pt x="f64" y="f29"/>
                  <a:pt x="f368" y="f369"/>
                </a:cubicBezTo>
                <a:cubicBezTo>
                  <a:pt x="f351" y="f370"/>
                  <a:pt x="f346" y="f328"/>
                  <a:pt x="f133" y="f371"/>
                </a:cubicBezTo>
                <a:cubicBezTo>
                  <a:pt x="f351" y="f372"/>
                  <a:pt x="f169" y="f373"/>
                  <a:pt x="f311" y="f364"/>
                </a:cubicBezTo>
                <a:cubicBezTo>
                  <a:pt x="f169" y="f364"/>
                  <a:pt x="f351" y="f362"/>
                  <a:pt x="f374" y="f362"/>
                </a:cubicBezTo>
                <a:cubicBezTo>
                  <a:pt x="f375" y="f30"/>
                  <a:pt x="f376" y="f377"/>
                  <a:pt x="f378" y="f363"/>
                </a:cubicBezTo>
                <a:cubicBezTo>
                  <a:pt x="f167" y="f379"/>
                  <a:pt x="f351" y="f25"/>
                  <a:pt x="f380" y="f371"/>
                </a:cubicBezTo>
                <a:cubicBezTo>
                  <a:pt x="f381" y="f366"/>
                  <a:pt x="f382" y="f383"/>
                  <a:pt x="f202" y="f384"/>
                </a:cubicBezTo>
                <a:cubicBezTo>
                  <a:pt x="f274" y="f385"/>
                  <a:pt x="f386" y="f7"/>
                  <a:pt x="f387" y="f258"/>
                </a:cubicBezTo>
                <a:cubicBezTo>
                  <a:pt x="f388" y="f389"/>
                  <a:pt x="f37" y="f390"/>
                  <a:pt x="f391" y="f299"/>
                </a:cubicBezTo>
                <a:cubicBezTo>
                  <a:pt x="f391" y="f392"/>
                  <a:pt x="f393" y="f297"/>
                  <a:pt x="f129" y="f354"/>
                </a:cubicBezTo>
                <a:cubicBezTo>
                  <a:pt x="f394" y="f355"/>
                  <a:pt x="f395" y="f356"/>
                  <a:pt x="f8" y="f396"/>
                </a:cubicBezTo>
                <a:cubicBezTo>
                  <a:pt x="f63" y="f397"/>
                  <a:pt x="f398" y="f399"/>
                  <a:pt x="f400" y="f401"/>
                </a:cubicBezTo>
                <a:cubicBezTo>
                  <a:pt x="f314" y="f190"/>
                  <a:pt x="f339" y="f402"/>
                  <a:pt x="f42" y="f403"/>
                </a:cubicBezTo>
                <a:cubicBezTo>
                  <a:pt x="f337" y="f11"/>
                  <a:pt x="f61" y="f23"/>
                  <a:pt x="f8" y="f9"/>
                </a:cubicBezTo>
                <a:close/>
                <a:moveTo>
                  <a:pt x="f195" y="f404"/>
                </a:moveTo>
                <a:cubicBezTo>
                  <a:pt x="f199" y="f339"/>
                  <a:pt x="f405" y="f39"/>
                  <a:pt x="f205" y="f406"/>
                </a:cubicBezTo>
                <a:cubicBezTo>
                  <a:pt x="f407" y="f42"/>
                  <a:pt x="f407" y="f42"/>
                  <a:pt x="f407" y="f408"/>
                </a:cubicBezTo>
                <a:cubicBezTo>
                  <a:pt x="f409" y="f329"/>
                  <a:pt x="f410" y="f395"/>
                  <a:pt x="f411" y="f412"/>
                </a:cubicBezTo>
                <a:cubicBezTo>
                  <a:pt x="f413" y="f337"/>
                  <a:pt x="f414" y="f44"/>
                  <a:pt x="f415" y="f44"/>
                </a:cubicBezTo>
                <a:cubicBezTo>
                  <a:pt x="f416" y="f417"/>
                  <a:pt x="f416" y="f157"/>
                  <a:pt x="f418" y="f129"/>
                </a:cubicBezTo>
                <a:cubicBezTo>
                  <a:pt x="f419" y="f44"/>
                  <a:pt x="f420" y="f421"/>
                  <a:pt x="f303" y="f324"/>
                </a:cubicBezTo>
                <a:cubicBezTo>
                  <a:pt x="f415" y="f422"/>
                  <a:pt x="f423" y="f424"/>
                  <a:pt x="f155" y="f395"/>
                </a:cubicBezTo>
                <a:cubicBezTo>
                  <a:pt x="f425" y="f36"/>
                  <a:pt x="f426" y="f427"/>
                  <a:pt x="f428" y="f372"/>
                </a:cubicBezTo>
                <a:cubicBezTo>
                  <a:pt x="f141" y="f188"/>
                  <a:pt x="f2" y="f188"/>
                  <a:pt x="f300" y="f372"/>
                </a:cubicBezTo>
                <a:cubicBezTo>
                  <a:pt x="f120" y="f429"/>
                  <a:pt x="f104" y="f146"/>
                  <a:pt x="f124" y="f156"/>
                </a:cubicBezTo>
                <a:cubicBezTo>
                  <a:pt x="f430" y="f315"/>
                  <a:pt x="f431" y="f314"/>
                  <a:pt x="f81" y="f432"/>
                </a:cubicBezTo>
                <a:cubicBezTo>
                  <a:pt x="f433" y="f327"/>
                  <a:pt x="f434" y="f376"/>
                  <a:pt x="f435" y="f148"/>
                </a:cubicBezTo>
                <a:cubicBezTo>
                  <a:pt x="f436" y="f139"/>
                  <a:pt x="f437" y="f137"/>
                  <a:pt x="f83" y="f137"/>
                </a:cubicBezTo>
                <a:cubicBezTo>
                  <a:pt x="f83" y="f139"/>
                  <a:pt x="f126" y="f148"/>
                  <a:pt x="f126" y="f376"/>
                </a:cubicBezTo>
                <a:cubicBezTo>
                  <a:pt x="f438" y="f432"/>
                  <a:pt x="f303" y="f133"/>
                  <a:pt x="f439" y="f35"/>
                </a:cubicBezTo>
                <a:cubicBezTo>
                  <a:pt x="f434" y="f440"/>
                  <a:pt x="f441" y="f442"/>
                  <a:pt x="f443" y="f311"/>
                </a:cubicBezTo>
                <a:cubicBezTo>
                  <a:pt x="f441" y="f444"/>
                  <a:pt x="f445" y="f446"/>
                  <a:pt x="f447" y="f448"/>
                </a:cubicBezTo>
                <a:cubicBezTo>
                  <a:pt x="f209" y="f353"/>
                  <a:pt x="f434" y="f33"/>
                  <a:pt x="f441" y="f449"/>
                </a:cubicBezTo>
                <a:cubicBezTo>
                  <a:pt x="f209" y="f450"/>
                  <a:pt x="f130" y="f172"/>
                  <a:pt x="f451" y="f366"/>
                </a:cubicBezTo>
                <a:cubicBezTo>
                  <a:pt x="f451" y="f427"/>
                  <a:pt x="f451" y="f452"/>
                  <a:pt x="f451" y="f364"/>
                </a:cubicBezTo>
                <a:cubicBezTo>
                  <a:pt x="f415" y="f427"/>
                  <a:pt x="f415" y="f453"/>
                  <a:pt x="f454" y="f30"/>
                </a:cubicBezTo>
                <a:cubicBezTo>
                  <a:pt x="f414" y="f455"/>
                  <a:pt x="f456" y="f457"/>
                  <a:pt x="f458" y="f308"/>
                </a:cubicBezTo>
                <a:cubicBezTo>
                  <a:pt x="f410" y="f457"/>
                  <a:pt x="f77" y="f452"/>
                  <a:pt x="f459" y="f358"/>
                </a:cubicBezTo>
                <a:cubicBezTo>
                  <a:pt x="f205" y="f429"/>
                  <a:pt x="f460" y="f461"/>
                  <a:pt x="f203" y="f357"/>
                </a:cubicBezTo>
                <a:cubicBezTo>
                  <a:pt x="f462" y="f33"/>
                  <a:pt x="f463" y="f464"/>
                  <a:pt x="f465" y="f466"/>
                </a:cubicBezTo>
                <a:cubicBezTo>
                  <a:pt x="f467" y="f444"/>
                  <a:pt x="f468" y="f446"/>
                  <a:pt x="f469" y="f448"/>
                </a:cubicBezTo>
                <a:cubicBezTo>
                  <a:pt x="f191" y="f470"/>
                  <a:pt x="f471" y="f368"/>
                  <a:pt x="f472" y="f346"/>
                </a:cubicBezTo>
                <a:cubicBezTo>
                  <a:pt x="f472" y="f376"/>
                  <a:pt x="f472" y="f473"/>
                  <a:pt x="f467" y="f474"/>
                </a:cubicBezTo>
                <a:cubicBezTo>
                  <a:pt x="f195" y="f475"/>
                  <a:pt x="f195" y="f476"/>
                  <a:pt x="f195" y="f404"/>
                </a:cubicBezTo>
                <a:close/>
                <a:moveTo>
                  <a:pt x="f477" y="f478"/>
                </a:moveTo>
                <a:cubicBezTo>
                  <a:pt x="f440" y="f479"/>
                  <a:pt x="f480" y="f344"/>
                  <a:pt x="f481" y="f344"/>
                </a:cubicBezTo>
                <a:cubicBezTo>
                  <a:pt x="f482" y="f263"/>
                  <a:pt x="f483" y="f214"/>
                  <a:pt x="f483" y="f484"/>
                </a:cubicBezTo>
                <a:cubicBezTo>
                  <a:pt x="f485" y="f486"/>
                  <a:pt x="f487" y="f403"/>
                  <a:pt x="f294" y="f11"/>
                </a:cubicBezTo>
                <a:cubicBezTo>
                  <a:pt x="f488" y="f360"/>
                  <a:pt x="f178" y="f360"/>
                  <a:pt x="f489" y="f23"/>
                </a:cubicBezTo>
                <a:cubicBezTo>
                  <a:pt x="f27" y="f294"/>
                  <a:pt x="f72" y="f397"/>
                  <a:pt x="f15" y="f490"/>
                </a:cubicBezTo>
                <a:cubicBezTo>
                  <a:pt x="f294" y="f491"/>
                  <a:pt x="f492" y="f284"/>
                  <a:pt x="f490" y="f401"/>
                </a:cubicBezTo>
                <a:cubicBezTo>
                  <a:pt x="f332" y="f493"/>
                  <a:pt x="f494" y="f386"/>
                  <a:pt x="f495" y="f496"/>
                </a:cubicBezTo>
                <a:cubicBezTo>
                  <a:pt x="f192" y="f497"/>
                  <a:pt x="f498" y="f499"/>
                  <a:pt x="f500" y="f501"/>
                </a:cubicBezTo>
                <a:cubicBezTo>
                  <a:pt x="f301" y="f502"/>
                  <a:pt x="f386" y="f299"/>
                  <a:pt x="f495" y="f503"/>
                </a:cubicBezTo>
                <a:cubicBezTo>
                  <a:pt x="f496" y="f504"/>
                  <a:pt x="f192" y="f505"/>
                  <a:pt x="f494" y="f478"/>
                </a:cubicBezTo>
                <a:cubicBezTo>
                  <a:pt x="f192" y="f506"/>
                  <a:pt x="f496" y="f350"/>
                  <a:pt x="f497" y="f507"/>
                </a:cubicBezTo>
                <a:cubicBezTo>
                  <a:pt x="f508" y="f509"/>
                  <a:pt x="f334" y="f510"/>
                  <a:pt x="f282" y="f511"/>
                </a:cubicBezTo>
                <a:cubicBezTo>
                  <a:pt x="f494" y="f511"/>
                  <a:pt x="f512" y="f513"/>
                  <a:pt x="f491" y="f513"/>
                </a:cubicBezTo>
                <a:cubicBezTo>
                  <a:pt x="f336" y="f514"/>
                  <a:pt x="f498" y="f515"/>
                  <a:pt x="f516" y="f517"/>
                </a:cubicBezTo>
                <a:cubicBezTo>
                  <a:pt x="f516" y="f479"/>
                  <a:pt x="f354" y="f340"/>
                  <a:pt x="f354" y="f518"/>
                </a:cubicBezTo>
                <a:cubicBezTo>
                  <a:pt x="f401" y="f519"/>
                  <a:pt x="f355" y="f515"/>
                  <a:pt x="f520" y="f514"/>
                </a:cubicBezTo>
                <a:cubicBezTo>
                  <a:pt x="f492" y="f515"/>
                  <a:pt x="f492" y="f519"/>
                  <a:pt x="f492" y="f347"/>
                </a:cubicBezTo>
                <a:cubicBezTo>
                  <a:pt x="f521" y="f340"/>
                  <a:pt x="f396" y="f274"/>
                  <a:pt x="f23" y="f522"/>
                </a:cubicBezTo>
                <a:cubicBezTo>
                  <a:pt x="f11" y="f518"/>
                  <a:pt x="f360" y="f518"/>
                  <a:pt x="f383" y="f523"/>
                </a:cubicBezTo>
                <a:cubicBezTo>
                  <a:pt x="f383" y="f518"/>
                  <a:pt x="f369" y="f515"/>
                  <a:pt x="f524" y="f525"/>
                </a:cubicBezTo>
                <a:cubicBezTo>
                  <a:pt x="f455" y="f526"/>
                  <a:pt x="f449" y="f527"/>
                  <a:pt x="f477" y="f478"/>
                </a:cubicBezTo>
                <a:close/>
                <a:moveTo>
                  <a:pt x="f262" y="f58"/>
                </a:moveTo>
                <a:cubicBezTo>
                  <a:pt x="f528" y="f60"/>
                  <a:pt x="f528" y="f56"/>
                  <a:pt x="f528" y="f62"/>
                </a:cubicBezTo>
                <a:cubicBezTo>
                  <a:pt x="f247" y="f62"/>
                  <a:pt x="f324" y="f312"/>
                  <a:pt x="f529" y="f62"/>
                </a:cubicBezTo>
                <a:cubicBezTo>
                  <a:pt x="f530" y="f295"/>
                  <a:pt x="f531" y="f65"/>
                  <a:pt x="f157" y="f309"/>
                </a:cubicBezTo>
                <a:cubicBezTo>
                  <a:pt x="f404" y="f87"/>
                  <a:pt x="f378" y="f309"/>
                  <a:pt x="f343" y="f119"/>
                </a:cubicBezTo>
                <a:cubicBezTo>
                  <a:pt x="f448" y="f124"/>
                  <a:pt x="f362" y="f431"/>
                  <a:pt x="f29" y="f439"/>
                </a:cubicBezTo>
                <a:cubicBezTo>
                  <a:pt x="f176" y="f532"/>
                  <a:pt x="f533" y="f534"/>
                  <a:pt x="f427" y="f447"/>
                </a:cubicBezTo>
                <a:cubicBezTo>
                  <a:pt x="f74" y="f445"/>
                  <a:pt x="f442" y="f535"/>
                  <a:pt x="f374" y="f128"/>
                </a:cubicBezTo>
                <a:cubicBezTo>
                  <a:pt x="f393" y="f298"/>
                  <a:pt x="f536" y="f93"/>
                  <a:pt x="f262" y="f58"/>
                </a:cubicBezTo>
                <a:close/>
                <a:moveTo>
                  <a:pt x="f537" y="f538"/>
                </a:moveTo>
                <a:cubicBezTo>
                  <a:pt x="f429" y="f502"/>
                  <a:pt x="f353" y="f539"/>
                  <a:pt x="f442" y="f386"/>
                </a:cubicBezTo>
                <a:cubicBezTo>
                  <a:pt x="f346" y="f504"/>
                  <a:pt x="f446" y="f478"/>
                  <a:pt x="f357" y="f338"/>
                </a:cubicBezTo>
                <a:cubicBezTo>
                  <a:pt x="f357" y="f540"/>
                  <a:pt x="f429" y="f541"/>
                  <a:pt x="f537" y="f538"/>
                </a:cubicBezTo>
                <a:close/>
                <a:moveTo>
                  <a:pt x="f542" y="f32"/>
                </a:moveTo>
                <a:cubicBezTo>
                  <a:pt x="f424" y="f280"/>
                  <a:pt x="f243" y="f543"/>
                  <a:pt x="f422" y="f107"/>
                </a:cubicBezTo>
                <a:cubicBezTo>
                  <a:pt x="f544" y="f40"/>
                  <a:pt x="f16" y="f26"/>
                  <a:pt x="f545" y="f97"/>
                </a:cubicBezTo>
                <a:cubicBezTo>
                  <a:pt x="f546" y="f547"/>
                  <a:pt x="f121" y="f548"/>
                  <a:pt x="f267" y="f92"/>
                </a:cubicBezTo>
                <a:cubicBezTo>
                  <a:pt x="f422" y="f549"/>
                  <a:pt x="f528" y="f109"/>
                  <a:pt x="f542" y="f32"/>
                </a:cubicBezTo>
                <a:close/>
                <a:moveTo>
                  <a:pt x="f310" y="f19"/>
                </a:moveTo>
                <a:cubicBezTo>
                  <a:pt x="f358" y="f492"/>
                  <a:pt x="f457" y="f500"/>
                  <a:pt x="f480" y="f301"/>
                </a:cubicBezTo>
                <a:cubicBezTo>
                  <a:pt x="f480" y="f500"/>
                  <a:pt x="f550" y="f551"/>
                  <a:pt x="f176" y="f356"/>
                </a:cubicBezTo>
                <a:cubicBezTo>
                  <a:pt x="f489" y="f552"/>
                  <a:pt x="f359" y="f481"/>
                  <a:pt x="f310" y="f1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B08B6A5C-3249-A754-6F85-3D1886AB7D77}"/>
              </a:ext>
            </a:extLst>
          </p:cNvPr>
          <p:cNvSpPr/>
          <p:nvPr/>
        </p:nvSpPr>
        <p:spPr>
          <a:xfrm>
            <a:off x="2562221" y="1041401"/>
            <a:ext cx="1771649" cy="19097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31"/>
              <a:gd name="f7" fmla="val 1003"/>
              <a:gd name="f8" fmla="val 243"/>
              <a:gd name="f9" fmla="val 422"/>
              <a:gd name="f10" fmla="val 251"/>
              <a:gd name="f11" fmla="val 410"/>
              <a:gd name="f12" fmla="val 259"/>
              <a:gd name="f13" fmla="val 396"/>
              <a:gd name="f14" fmla="val 278"/>
              <a:gd name="f15" fmla="val 302"/>
              <a:gd name="f16" fmla="val 324"/>
              <a:gd name="f17" fmla="val 395"/>
              <a:gd name="f18" fmla="val 348"/>
              <a:gd name="f19" fmla="val 404"/>
              <a:gd name="f20" fmla="val 370"/>
              <a:gd name="f21" fmla="val 412"/>
              <a:gd name="f22" fmla="val 397"/>
              <a:gd name="f23" fmla="val 409"/>
              <a:gd name="f24" fmla="val 408"/>
              <a:gd name="f25" fmla="val 441"/>
              <a:gd name="f26" fmla="val 449"/>
              <a:gd name="f27" fmla="val 458"/>
              <a:gd name="f28" fmla="val 420"/>
              <a:gd name="f29" fmla="val 469"/>
              <a:gd name="f30" fmla="val 392"/>
              <a:gd name="f31" fmla="val 491"/>
              <a:gd name="f32" fmla="val 380"/>
              <a:gd name="f33" fmla="val 518"/>
              <a:gd name="f34" fmla="val 373"/>
              <a:gd name="f35" fmla="val 538"/>
              <a:gd name="f36" fmla="val 368"/>
              <a:gd name="f37" fmla="val 549"/>
              <a:gd name="f38" fmla="val 374"/>
              <a:gd name="f39" fmla="val 555"/>
              <a:gd name="f40" fmla="val 393"/>
              <a:gd name="f41" fmla="val 558"/>
              <a:gd name="f42" fmla="val 402"/>
              <a:gd name="f43" fmla="val 560"/>
              <a:gd name="f44" fmla="val 566"/>
              <a:gd name="f45" fmla="val 575"/>
              <a:gd name="f46" fmla="val 432"/>
              <a:gd name="f47" fmla="val 619"/>
              <a:gd name="f48" fmla="val 630"/>
              <a:gd name="f49" fmla="val 639"/>
              <a:gd name="f50" fmla="val 650"/>
              <a:gd name="f51" fmla="val 400"/>
              <a:gd name="f52" fmla="val 653"/>
              <a:gd name="f53" fmla="val 388"/>
              <a:gd name="f54" fmla="val 658"/>
              <a:gd name="f55" fmla="val 367"/>
              <a:gd name="f56" fmla="val 672"/>
              <a:gd name="f57" fmla="val 354"/>
              <a:gd name="f58" fmla="val 683"/>
              <a:gd name="f59" fmla="val 338"/>
              <a:gd name="f60" fmla="val 706"/>
              <a:gd name="f61" fmla="val 303"/>
              <a:gd name="f62" fmla="val 730"/>
              <a:gd name="f63" fmla="val 267"/>
              <a:gd name="f64" fmla="val 733"/>
              <a:gd name="f65" fmla="val 221"/>
              <a:gd name="f66" fmla="val 734"/>
              <a:gd name="f67" fmla="val 194"/>
              <a:gd name="f68" fmla="val 747"/>
              <a:gd name="f69" fmla="val 168"/>
              <a:gd name="f70" fmla="val 757"/>
              <a:gd name="f71" fmla="val 142"/>
              <a:gd name="f72" fmla="val 768"/>
              <a:gd name="f73" fmla="val 115"/>
              <a:gd name="f74" fmla="val 782"/>
              <a:gd name="f75" fmla="val 90"/>
              <a:gd name="f76" fmla="val 784"/>
              <a:gd name="f77" fmla="val 59"/>
              <a:gd name="f78" fmla="val 787"/>
              <a:gd name="f79" fmla="val 20"/>
              <a:gd name="f80" fmla="val 828"/>
              <a:gd name="f81" fmla="val 858"/>
              <a:gd name="f82" fmla="val 21"/>
              <a:gd name="f83" fmla="val 875"/>
              <a:gd name="f84" fmla="val 33"/>
              <a:gd name="f85" fmla="val 38"/>
              <a:gd name="f86" fmla="val 857"/>
              <a:gd name="f87" fmla="val 58"/>
              <a:gd name="f88" fmla="val 877"/>
              <a:gd name="f89" fmla="val 40"/>
              <a:gd name="f90" fmla="val 899"/>
              <a:gd name="f91" fmla="val 47"/>
              <a:gd name="f92" fmla="val 920"/>
              <a:gd name="f93" fmla="val 51"/>
              <a:gd name="f94" fmla="val 924"/>
              <a:gd name="f95" fmla="val 52"/>
              <a:gd name="f96" fmla="val 930"/>
              <a:gd name="f97" fmla="val 55"/>
              <a:gd name="f98" fmla="val 61"/>
              <a:gd name="f99" fmla="val 927"/>
              <a:gd name="f100" fmla="val 66"/>
              <a:gd name="f101" fmla="val 69"/>
              <a:gd name="f102" fmla="val 911"/>
              <a:gd name="f103" fmla="val 80"/>
              <a:gd name="f104" fmla="val 91"/>
              <a:gd name="f105" fmla="val 886"/>
              <a:gd name="f106" fmla="val 102"/>
              <a:gd name="f107" fmla="val 884"/>
              <a:gd name="f108" fmla="val 104"/>
              <a:gd name="f109" fmla="val 881"/>
              <a:gd name="f110" fmla="val 107"/>
              <a:gd name="f111" fmla="val 880"/>
              <a:gd name="f112" fmla="val 109"/>
              <a:gd name="f113" fmla="val 878"/>
              <a:gd name="f114" fmla="val 131"/>
              <a:gd name="f115" fmla="val 153"/>
              <a:gd name="f116" fmla="val 175"/>
              <a:gd name="f117" fmla="val 874"/>
              <a:gd name="f118" fmla="val 190"/>
              <a:gd name="f119" fmla="val 870"/>
              <a:gd name="f120" fmla="val 204"/>
              <a:gd name="f121" fmla="val 866"/>
              <a:gd name="f122" fmla="val 223"/>
              <a:gd name="f123" fmla="val 238"/>
              <a:gd name="f124" fmla="val 885"/>
              <a:gd name="f125" fmla="val 286"/>
              <a:gd name="f126" fmla="val 868"/>
              <a:gd name="f127" fmla="val 308"/>
              <a:gd name="f128" fmla="val 323"/>
              <a:gd name="f129" fmla="val 849"/>
              <a:gd name="f130" fmla="val 341"/>
              <a:gd name="f131" fmla="val 838"/>
              <a:gd name="f132" fmla="val 357"/>
              <a:gd name="f133" fmla="val 824"/>
              <a:gd name="f134" fmla="val 379"/>
              <a:gd name="f135" fmla="val 810"/>
              <a:gd name="f136" fmla="val 794"/>
              <a:gd name="f137" fmla="val 423"/>
              <a:gd name="f138" fmla="val 779"/>
              <a:gd name="f139" fmla="val 443"/>
              <a:gd name="f140" fmla="val 761"/>
              <a:gd name="f141" fmla="val 461"/>
              <a:gd name="f142" fmla="val 744"/>
              <a:gd name="f143" fmla="val 480"/>
              <a:gd name="f144" fmla="val 718"/>
              <a:gd name="f145" fmla="val 510"/>
              <a:gd name="f146" fmla="val 685"/>
              <a:gd name="f147" fmla="val 531"/>
              <a:gd name="f148" fmla="val 647"/>
              <a:gd name="f149" fmla="val 543"/>
              <a:gd name="f150" fmla="val 638"/>
              <a:gd name="f151" fmla="val 546"/>
              <a:gd name="f152" fmla="val 626"/>
              <a:gd name="f153" fmla="val 547"/>
              <a:gd name="f154" fmla="val 617"/>
              <a:gd name="f155" fmla="val 544"/>
              <a:gd name="f156" fmla="val 588"/>
              <a:gd name="f157" fmla="val 536"/>
              <a:gd name="f158" fmla="val 526"/>
              <a:gd name="f159" fmla="val 527"/>
              <a:gd name="f160" fmla="val 516"/>
              <a:gd name="f161" fmla="val 528"/>
              <a:gd name="f162" fmla="val 515"/>
              <a:gd name="f163" fmla="val 519"/>
              <a:gd name="f164" fmla="val 522"/>
              <a:gd name="f165" fmla="val 521"/>
              <a:gd name="f166" fmla="val 509"/>
              <a:gd name="f167" fmla="val 529"/>
              <a:gd name="f168" fmla="val 497"/>
              <a:gd name="f169" fmla="val 548"/>
              <a:gd name="f170" fmla="val 481"/>
              <a:gd name="f171" fmla="val 534"/>
              <a:gd name="f172" fmla="val 467"/>
              <a:gd name="f173" fmla="val 523"/>
              <a:gd name="f174" fmla="val 466"/>
              <a:gd name="f175" fmla="val 504"/>
              <a:gd name="f176" fmla="val 474"/>
              <a:gd name="f177" fmla="val 484"/>
              <a:gd name="f178" fmla="val 438"/>
              <a:gd name="f179" fmla="val 477"/>
              <a:gd name="f180" fmla="val 362"/>
              <a:gd name="f181" fmla="val 371"/>
              <a:gd name="f182" fmla="val 488"/>
              <a:gd name="f183" fmla="val 378"/>
              <a:gd name="f184" fmla="val 437"/>
              <a:gd name="f185" fmla="val 542"/>
              <a:gd name="f186" fmla="val 455"/>
              <a:gd name="f187" fmla="val 475"/>
              <a:gd name="f188" fmla="val 557"/>
              <a:gd name="f189" fmla="val 561"/>
              <a:gd name="f190" fmla="val 563"/>
              <a:gd name="f191" fmla="val 571"/>
              <a:gd name="f192" fmla="val 564"/>
              <a:gd name="f193" fmla="val 598"/>
              <a:gd name="f194" fmla="val 599"/>
              <a:gd name="f195" fmla="val 568"/>
              <a:gd name="f196" fmla="val 570"/>
              <a:gd name="f197" fmla="val 593"/>
              <a:gd name="f198" fmla="val 574"/>
              <a:gd name="f199" fmla="val 587"/>
              <a:gd name="f200" fmla="val 577"/>
              <a:gd name="f201" fmla="val 580"/>
              <a:gd name="f202" fmla="val 581"/>
              <a:gd name="f203" fmla="val 579"/>
              <a:gd name="f204" fmla="val 614"/>
              <a:gd name="f205" fmla="val 576"/>
              <a:gd name="f206" fmla="val 631"/>
              <a:gd name="f207" fmla="val 664"/>
              <a:gd name="f208" fmla="val 680"/>
              <a:gd name="f209" fmla="val 697"/>
              <a:gd name="f210" fmla="val 714"/>
              <a:gd name="f211" fmla="val 583"/>
              <a:gd name="f212" fmla="val 731"/>
              <a:gd name="f213" fmla="val 589"/>
              <a:gd name="f214" fmla="val 693"/>
              <a:gd name="f215" fmla="val 594"/>
              <a:gd name="f216" fmla="val 656"/>
              <a:gd name="f217" fmla="val 603"/>
              <a:gd name="f218" fmla="val 604"/>
              <a:gd name="f219" fmla="val 606"/>
              <a:gd name="f220" fmla="val 607"/>
              <a:gd name="f221" fmla="val 629"/>
              <a:gd name="f222" fmla="val 608"/>
              <a:gd name="f223" fmla="val 609"/>
              <a:gd name="f224" fmla="val 648"/>
              <a:gd name="f225" fmla="val 610"/>
              <a:gd name="f226" fmla="val 649"/>
              <a:gd name="f227" fmla="val 618"/>
              <a:gd name="f228" fmla="val 624"/>
              <a:gd name="f229" fmla="val 652"/>
              <a:gd name="f230" fmla="val 645"/>
              <a:gd name="f231" fmla="val 632"/>
              <a:gd name="f232" fmla="val 663"/>
              <a:gd name="f233" fmla="val 622"/>
              <a:gd name="f234" fmla="val 667"/>
              <a:gd name="f235" fmla="val 613"/>
              <a:gd name="f236" fmla="val 673"/>
              <a:gd name="f237" fmla="val 677"/>
              <a:gd name="f238" fmla="val 684"/>
              <a:gd name="f239" fmla="val 692"/>
              <a:gd name="f240" fmla="val 698"/>
              <a:gd name="f241" fmla="val 703"/>
              <a:gd name="f242" fmla="val 514"/>
              <a:gd name="f243" fmla="val 702"/>
              <a:gd name="f244" fmla="val 517"/>
              <a:gd name="f245" fmla="val 724"/>
              <a:gd name="f246" fmla="val 533"/>
              <a:gd name="f247" fmla="val 717"/>
              <a:gd name="f248" fmla="val 708"/>
              <a:gd name="f249" fmla="val 704"/>
              <a:gd name="f250" fmla="val 612"/>
              <a:gd name="f251" fmla="val 657"/>
              <a:gd name="f252" fmla="val 716"/>
              <a:gd name="f253" fmla="val 763"/>
              <a:gd name="f254" fmla="val 707"/>
              <a:gd name="f255" fmla="val 819"/>
              <a:gd name="f256" fmla="val 696"/>
              <a:gd name="f257" fmla="val 891"/>
              <a:gd name="f258" fmla="val 655"/>
              <a:gd name="f259" fmla="val 937"/>
              <a:gd name="f260" fmla="val 597"/>
              <a:gd name="f261" fmla="val 505"/>
              <a:gd name="f262" fmla="val 986"/>
              <a:gd name="f263" fmla="val 904"/>
              <a:gd name="f264" fmla="val 882"/>
              <a:gd name="f265" fmla="val 464"/>
              <a:gd name="f266" fmla="val 465"/>
              <a:gd name="f267" fmla="val 834"/>
              <a:gd name="f268" fmla="val 818"/>
              <a:gd name="f269" fmla="val 462"/>
              <a:gd name="f270" fmla="val 809"/>
              <a:gd name="f271" fmla="val 451"/>
              <a:gd name="f272" fmla="val 800"/>
              <a:gd name="f273" fmla="val 435"/>
              <a:gd name="f274" fmla="val 771"/>
              <a:gd name="f275" fmla="val 756"/>
              <a:gd name="f276" fmla="val 762"/>
              <a:gd name="f277" fmla="val 765"/>
              <a:gd name="f278" fmla="val 769"/>
              <a:gd name="f279" fmla="val 387"/>
              <a:gd name="f280" fmla="val 788"/>
              <a:gd name="f281" fmla="val 791"/>
              <a:gd name="f282" fmla="val 356"/>
              <a:gd name="f283" fmla="val 350"/>
              <a:gd name="f284" fmla="val 780"/>
              <a:gd name="f285" fmla="val 343"/>
              <a:gd name="f286" fmla="val 337"/>
              <a:gd name="f287" fmla="val 301"/>
              <a:gd name="f288" fmla="val 777"/>
              <a:gd name="f289" fmla="val 279"/>
              <a:gd name="f290" fmla="val 746"/>
              <a:gd name="f291" fmla="val 287"/>
              <a:gd name="f292" fmla="val 711"/>
              <a:gd name="f293" fmla="val 290"/>
              <a:gd name="f294" fmla="val 294"/>
              <a:gd name="f295" fmla="val 298"/>
              <a:gd name="f296" fmla="val 282"/>
              <a:gd name="f297" fmla="val 654"/>
              <a:gd name="f298" fmla="val 265"/>
              <a:gd name="f299" fmla="val 247"/>
              <a:gd name="f300" fmla="val 636"/>
              <a:gd name="f301" fmla="val 640"/>
              <a:gd name="f302" fmla="val 237"/>
              <a:gd name="f303" fmla="val 230"/>
              <a:gd name="f304" fmla="val 258"/>
              <a:gd name="f305" fmla="val 715"/>
              <a:gd name="f306" fmla="val 255"/>
              <a:gd name="f307" fmla="val 774"/>
              <a:gd name="f308" fmla="val 211"/>
              <a:gd name="f309" fmla="val 827"/>
              <a:gd name="f310" fmla="val 182"/>
              <a:gd name="f311" fmla="val 861"/>
              <a:gd name="f312" fmla="val 145"/>
              <a:gd name="f313" fmla="val 865"/>
              <a:gd name="f314" fmla="val 57"/>
              <a:gd name="f315" fmla="val 855"/>
              <a:gd name="f316" fmla="val 30"/>
              <a:gd name="f317" fmla="val 823"/>
              <a:gd name="f318" fmla="val 19"/>
              <a:gd name="f319" fmla="val 705"/>
              <a:gd name="f320" fmla="val 36"/>
              <a:gd name="f321" fmla="val 627"/>
              <a:gd name="f322" fmla="val 101"/>
              <a:gd name="f323" fmla="val 119"/>
              <a:gd name="f324" fmla="val 600"/>
              <a:gd name="f325" fmla="val 140"/>
              <a:gd name="f326" fmla="val 159"/>
              <a:gd name="f327" fmla="val 602"/>
              <a:gd name="f328" fmla="val 166"/>
              <a:gd name="f329" fmla="val 601"/>
              <a:gd name="f330" fmla="val 179"/>
              <a:gd name="f331" fmla="val 595"/>
              <a:gd name="f332" fmla="val 196"/>
              <a:gd name="f333" fmla="val 210"/>
              <a:gd name="f334" fmla="val 226"/>
              <a:gd name="f335" fmla="val 535"/>
              <a:gd name="f336" fmla="val 513"/>
              <a:gd name="f337" fmla="val 144"/>
              <a:gd name="f338" fmla="val 545"/>
              <a:gd name="f339" fmla="val 98"/>
              <a:gd name="f340" fmla="val 139"/>
              <a:gd name="f341" fmla="val 172"/>
              <a:gd name="f342" fmla="val 486"/>
              <a:gd name="f343" fmla="val 496"/>
              <a:gd name="f344" fmla="val 233"/>
              <a:gd name="f345" fmla="val 498"/>
              <a:gd name="f346" fmla="val 240"/>
              <a:gd name="f347" fmla="val 495"/>
              <a:gd name="f348" fmla="val 245"/>
              <a:gd name="f349" fmla="val 483"/>
              <a:gd name="f350" fmla="val 249"/>
              <a:gd name="f351" fmla="val 473"/>
              <a:gd name="f352" fmla="val 264"/>
              <a:gd name="f353" fmla="val 457"/>
              <a:gd name="f354" fmla="val 268"/>
              <a:gd name="f355" fmla="val 450"/>
              <a:gd name="f356" fmla="val 274"/>
              <a:gd name="f357" fmla="val 271"/>
              <a:gd name="f358" fmla="val 434"/>
              <a:gd name="f359" fmla="val 428"/>
              <a:gd name="f360" fmla="val 256"/>
              <a:gd name="f361" fmla="val 427"/>
              <a:gd name="f362" fmla="val 141"/>
              <a:gd name="f363" fmla="val 634"/>
              <a:gd name="f364" fmla="val 65"/>
              <a:gd name="f365" fmla="val 24"/>
              <a:gd name="f366" fmla="val 719"/>
              <a:gd name="f367" fmla="val 54"/>
              <a:gd name="f368" fmla="val 783"/>
              <a:gd name="f369" fmla="val 79"/>
              <a:gd name="f370" fmla="val 135"/>
              <a:gd name="f371" fmla="val 177"/>
              <a:gd name="f372" fmla="val 814"/>
              <a:gd name="f373" fmla="val 225"/>
              <a:gd name="f374" fmla="val 741"/>
              <a:gd name="f375" fmla="val 212"/>
              <a:gd name="f376" fmla="val 701"/>
              <a:gd name="f377" fmla="val 206"/>
              <a:gd name="f378" fmla="val 197"/>
              <a:gd name="f379" fmla="val 668"/>
              <a:gd name="f380" fmla="val 188"/>
              <a:gd name="f381" fmla="val 173"/>
              <a:gd name="f382" fmla="val 160"/>
              <a:gd name="f383" fmla="val 694"/>
              <a:gd name="f384" fmla="val 147"/>
              <a:gd name="f385" fmla="val 148"/>
              <a:gd name="f386" fmla="val 149"/>
              <a:gd name="f387" fmla="val 150"/>
              <a:gd name="f388" fmla="val 164"/>
              <a:gd name="f389" fmla="val 686"/>
              <a:gd name="f390" fmla="val 192"/>
              <a:gd name="f391" fmla="val 670"/>
              <a:gd name="f392" fmla="val 201"/>
              <a:gd name="f393" fmla="val 208"/>
              <a:gd name="f394" fmla="val 195"/>
              <a:gd name="f395" fmla="val 185"/>
              <a:gd name="f396" fmla="val 178"/>
              <a:gd name="f397" fmla="val 729"/>
              <a:gd name="f398" fmla="val 169"/>
              <a:gd name="f399" fmla="val 184"/>
              <a:gd name="f400" fmla="val 191"/>
              <a:gd name="f401" fmla="val 748"/>
              <a:gd name="f402" fmla="val 749"/>
              <a:gd name="f403" fmla="val 750"/>
              <a:gd name="f404" fmla="val 751"/>
              <a:gd name="f405" fmla="val 154"/>
              <a:gd name="f406" fmla="val 136"/>
              <a:gd name="f407" fmla="val 778"/>
              <a:gd name="f408" fmla="val 128"/>
              <a:gd name="f409" fmla="val 124"/>
              <a:gd name="f410" fmla="val 776"/>
              <a:gd name="f411" fmla="val 114"/>
              <a:gd name="f412" fmla="val 772"/>
              <a:gd name="f413" fmla="val 97"/>
              <a:gd name="f414" fmla="val 85"/>
              <a:gd name="f415" fmla="val 88"/>
              <a:gd name="f416" fmla="val 95"/>
              <a:gd name="f417" fmla="val 82"/>
              <a:gd name="f418" fmla="val 76"/>
              <a:gd name="f419" fmla="val 83"/>
              <a:gd name="f420" fmla="val 709"/>
              <a:gd name="f421" fmla="val 695"/>
              <a:gd name="f422" fmla="val 117"/>
              <a:gd name="f423" fmla="val 687"/>
              <a:gd name="f424" fmla="val 134"/>
              <a:gd name="f425" fmla="val 133"/>
              <a:gd name="f426" fmla="val 688"/>
              <a:gd name="f427" fmla="val 699"/>
              <a:gd name="f428" fmla="val 676"/>
              <a:gd name="f429" fmla="val 155"/>
              <a:gd name="f430" fmla="val 659"/>
              <a:gd name="f431" fmla="val 605"/>
              <a:gd name="f432" fmla="val 798"/>
              <a:gd name="f433" fmla="val 803"/>
              <a:gd name="f434" fmla="val 812"/>
              <a:gd name="f435" fmla="val 845"/>
              <a:gd name="f436" fmla="val 867"/>
              <a:gd name="f437" fmla="val 586"/>
              <a:gd name="f438" fmla="val 893"/>
              <a:gd name="f439" fmla="val 559"/>
              <a:gd name="f440" fmla="val 892"/>
              <a:gd name="f441" fmla="val 552"/>
              <a:gd name="f442" fmla="val 879"/>
              <a:gd name="f443" fmla="val 863"/>
              <a:gd name="f444" fmla="val 511"/>
              <a:gd name="f445" fmla="val 847"/>
              <a:gd name="f446" fmla="val 848"/>
              <a:gd name="f447" fmla="val 508"/>
              <a:gd name="f448" fmla="val 506"/>
              <a:gd name="f449" fmla="val 507"/>
              <a:gd name="f450" fmla="val 856"/>
              <a:gd name="f451" fmla="val 864"/>
              <a:gd name="f452" fmla="val 871"/>
              <a:gd name="f453" fmla="val 928"/>
              <a:gd name="f454" fmla="val 572"/>
              <a:gd name="f455" fmla="val 949"/>
              <a:gd name="f456" fmla="val 914"/>
              <a:gd name="f457" fmla="val 651"/>
              <a:gd name="f458" fmla="val 661"/>
              <a:gd name="f459" fmla="val 735"/>
              <a:gd name="f460" fmla="val 591"/>
              <a:gd name="f461" fmla="val 785"/>
              <a:gd name="f462" fmla="val 792"/>
              <a:gd name="f463" fmla="val 789"/>
              <a:gd name="f464" fmla="val 793"/>
              <a:gd name="f465" fmla="val 775"/>
              <a:gd name="f466" fmla="val 553"/>
              <a:gd name="f467" fmla="val 767"/>
              <a:gd name="f468" fmla="val 790"/>
              <a:gd name="f469" fmla="val 795"/>
              <a:gd name="f470" fmla="val 530"/>
              <a:gd name="f471" fmla="val 799"/>
              <a:gd name="f472" fmla="val 532"/>
              <a:gd name="f473" fmla="val 550"/>
              <a:gd name="f474" fmla="val 578"/>
              <a:gd name="f475" fmla="val 224"/>
              <a:gd name="f476" fmla="val 203"/>
              <a:gd name="f477" fmla="val 215"/>
              <a:gd name="f478" fmla="val 615"/>
              <a:gd name="f479" fmla="val 250"/>
              <a:gd name="f480" fmla="+- 0 0 -90"/>
              <a:gd name="f481" fmla="*/ f3 1 931"/>
              <a:gd name="f482" fmla="*/ f4 1 1003"/>
              <a:gd name="f483" fmla="val f5"/>
              <a:gd name="f484" fmla="val f6"/>
              <a:gd name="f485" fmla="val f7"/>
              <a:gd name="f486" fmla="*/ f480 f0 1"/>
              <a:gd name="f487" fmla="+- f485 0 f483"/>
              <a:gd name="f488" fmla="+- f484 0 f483"/>
              <a:gd name="f489" fmla="*/ f486 1 f2"/>
              <a:gd name="f490" fmla="*/ f488 1 931"/>
              <a:gd name="f491" fmla="*/ f487 1 1003"/>
              <a:gd name="f492" fmla="*/ 278 f488 1"/>
              <a:gd name="f493" fmla="*/ 396 f487 1"/>
              <a:gd name="f494" fmla="*/ 422 f488 1"/>
              <a:gd name="f495" fmla="*/ 408 f487 1"/>
              <a:gd name="f496" fmla="*/ 518 f488 1"/>
              <a:gd name="f497" fmla="*/ 373 f487 1"/>
              <a:gd name="f498" fmla="*/ 566 f488 1"/>
              <a:gd name="f499" fmla="*/ 420 f487 1"/>
              <a:gd name="f500" fmla="*/ 653 f488 1"/>
              <a:gd name="f501" fmla="*/ 388 f487 1"/>
              <a:gd name="f502" fmla="*/ 733 f488 1"/>
              <a:gd name="f503" fmla="*/ 221 f487 1"/>
              <a:gd name="f504" fmla="*/ 784 f488 1"/>
              <a:gd name="f505" fmla="*/ 59 f487 1"/>
              <a:gd name="f506" fmla="*/ 857 f488 1"/>
              <a:gd name="f507" fmla="*/ 58 f487 1"/>
              <a:gd name="f508" fmla="*/ 931 f488 1"/>
              <a:gd name="f509" fmla="*/ 886 f488 1"/>
              <a:gd name="f510" fmla="*/ 102 f487 1"/>
              <a:gd name="f511" fmla="*/ 875 f488 1"/>
              <a:gd name="f512" fmla="*/ 175 f487 1"/>
              <a:gd name="f513" fmla="*/ 868 f488 1"/>
              <a:gd name="f514" fmla="*/ 308 f487 1"/>
              <a:gd name="f515" fmla="*/ 794 f488 1"/>
              <a:gd name="f516" fmla="*/ 423 f487 1"/>
              <a:gd name="f517" fmla="*/ 647 f488 1"/>
              <a:gd name="f518" fmla="*/ 543 f487 1"/>
              <a:gd name="f519" fmla="*/ 527 f488 1"/>
              <a:gd name="f520" fmla="*/ 516 f487 1"/>
              <a:gd name="f521" fmla="*/ 481 f488 1"/>
              <a:gd name="f522" fmla="*/ 534 f487 1"/>
              <a:gd name="f523" fmla="*/ 362 f488 1"/>
              <a:gd name="f524" fmla="*/ 461 f487 1"/>
              <a:gd name="f525" fmla="*/ 455 f488 1"/>
              <a:gd name="f526" fmla="*/ 549 f487 1"/>
              <a:gd name="f527" fmla="*/ 598 f488 1"/>
              <a:gd name="f528" fmla="*/ 564 f487 1"/>
              <a:gd name="f529" fmla="*/ 580 f488 1"/>
              <a:gd name="f530" fmla="*/ 581 f487 1"/>
              <a:gd name="f531" fmla="*/ 680 f488 1"/>
              <a:gd name="f532" fmla="*/ 579 f487 1"/>
              <a:gd name="f533" fmla="*/ 619 f488 1"/>
              <a:gd name="f534" fmla="*/ 603 f487 1"/>
              <a:gd name="f535" fmla="*/ 648 f488 1"/>
              <a:gd name="f536" fmla="*/ 610 f487 1"/>
              <a:gd name="f537" fmla="*/ 632 f488 1"/>
              <a:gd name="f538" fmla="*/ 663 f487 1"/>
              <a:gd name="f539" fmla="*/ 534 f488 1"/>
              <a:gd name="f540" fmla="*/ 698 f487 1"/>
              <a:gd name="f541" fmla="*/ 564 f488 1"/>
              <a:gd name="f542" fmla="*/ 704 f487 1"/>
              <a:gd name="f543" fmla="*/ 655 f488 1"/>
              <a:gd name="f544" fmla="*/ 937 f487 1"/>
              <a:gd name="f545" fmla="*/ 465 f488 1"/>
              <a:gd name="f546" fmla="*/ 834 f487 1"/>
              <a:gd name="f547" fmla="*/ 404 f488 1"/>
              <a:gd name="f548" fmla="*/ 756 f487 1"/>
              <a:gd name="f549" fmla="*/ 356 f488 1"/>
              <a:gd name="f550" fmla="*/ 782 f487 1"/>
              <a:gd name="f551" fmla="*/ 287 f488 1"/>
              <a:gd name="f552" fmla="*/ 711 f487 1"/>
              <a:gd name="f553" fmla="*/ 247 f488 1"/>
              <a:gd name="f554" fmla="*/ 636 f487 1"/>
              <a:gd name="f555" fmla="*/ 211 f488 1"/>
              <a:gd name="f556" fmla="*/ 827 f487 1"/>
              <a:gd name="f557" fmla="*/ 19 f488 1"/>
              <a:gd name="f558" fmla="*/ 779 f487 1"/>
              <a:gd name="f559" fmla="*/ 159 f488 1"/>
              <a:gd name="f560" fmla="*/ 602 f487 1"/>
              <a:gd name="f561" fmla="*/ 226 f488 1"/>
              <a:gd name="f562" fmla="*/ 535 f487 1"/>
              <a:gd name="f563" fmla="*/ 221 f488 1"/>
              <a:gd name="f564" fmla="*/ 496 f487 1"/>
              <a:gd name="f565" fmla="*/ 264 f488 1"/>
              <a:gd name="f566" fmla="*/ 457 f487 1"/>
              <a:gd name="f567" fmla="*/ 243 f488 1"/>
              <a:gd name="f568" fmla="*/ 422 f487 1"/>
              <a:gd name="f569" fmla="*/ 131 f488 1"/>
              <a:gd name="f570" fmla="*/ 634 f487 1"/>
              <a:gd name="f571" fmla="*/ 177 f488 1"/>
              <a:gd name="f572" fmla="*/ 814 f487 1"/>
              <a:gd name="f573" fmla="*/ 188 f488 1"/>
              <a:gd name="f574" fmla="*/ 650 f487 1"/>
              <a:gd name="f575" fmla="*/ 150 f488 1"/>
              <a:gd name="f576" fmla="*/ 716 f487 1"/>
              <a:gd name="f577" fmla="*/ 195 f488 1"/>
              <a:gd name="f578" fmla="*/ 707 f487 1"/>
              <a:gd name="f579" fmla="*/ 191 f488 1"/>
              <a:gd name="f580" fmla="*/ 748 f487 1"/>
              <a:gd name="f581" fmla="*/ 154 f488 1"/>
              <a:gd name="f582" fmla="*/ 104 f488 1"/>
              <a:gd name="f583" fmla="*/ 82 f488 1"/>
              <a:gd name="f584" fmla="*/ 746 f487 1"/>
              <a:gd name="f585" fmla="*/ 83 f488 1"/>
              <a:gd name="f586" fmla="*/ 702 f487 1"/>
              <a:gd name="f587" fmla="*/ 699 f487 1"/>
              <a:gd name="f588" fmla="*/ 605 f488 1"/>
              <a:gd name="f589" fmla="*/ 798 f487 1"/>
              <a:gd name="f590" fmla="*/ 877 f487 1"/>
              <a:gd name="f591" fmla="*/ 893 f487 1"/>
              <a:gd name="f592" fmla="*/ 511 f488 1"/>
              <a:gd name="f593" fmla="*/ 847 f487 1"/>
              <a:gd name="f594" fmla="*/ 508 f488 1"/>
              <a:gd name="f595" fmla="*/ 871 f487 1"/>
              <a:gd name="f596" fmla="*/ 634 f488 1"/>
              <a:gd name="f597" fmla="*/ 769 f487 1"/>
              <a:gd name="f598" fmla="*/ 587 f488 1"/>
              <a:gd name="f599" fmla="*/ 776 f487 1"/>
              <a:gd name="f600" fmla="*/ 613 f488 1"/>
              <a:gd name="f601" fmla="*/ 783 f487 1"/>
              <a:gd name="f602" fmla="*/ 560 f488 1"/>
              <a:gd name="f603" fmla="*/ 775 f487 1"/>
              <a:gd name="f604" fmla="*/ 515 f488 1"/>
              <a:gd name="f605" fmla="*/ 790 f487 1"/>
              <a:gd name="f606" fmla="*/ 215 f488 1"/>
              <a:gd name="f607" fmla="*/ 630 f487 1"/>
              <a:gd name="f608" fmla="+- f489 0 f1"/>
              <a:gd name="f609" fmla="*/ f492 1 931"/>
              <a:gd name="f610" fmla="*/ f493 1 1003"/>
              <a:gd name="f611" fmla="*/ f494 1 931"/>
              <a:gd name="f612" fmla="*/ f495 1 1003"/>
              <a:gd name="f613" fmla="*/ f496 1 931"/>
              <a:gd name="f614" fmla="*/ f497 1 1003"/>
              <a:gd name="f615" fmla="*/ f498 1 931"/>
              <a:gd name="f616" fmla="*/ f499 1 1003"/>
              <a:gd name="f617" fmla="*/ f500 1 931"/>
              <a:gd name="f618" fmla="*/ f501 1 1003"/>
              <a:gd name="f619" fmla="*/ f502 1 931"/>
              <a:gd name="f620" fmla="*/ f503 1 1003"/>
              <a:gd name="f621" fmla="*/ f504 1 931"/>
              <a:gd name="f622" fmla="*/ f505 1 1003"/>
              <a:gd name="f623" fmla="*/ f506 1 931"/>
              <a:gd name="f624" fmla="*/ f507 1 1003"/>
              <a:gd name="f625" fmla="*/ f508 1 931"/>
              <a:gd name="f626" fmla="*/ f509 1 931"/>
              <a:gd name="f627" fmla="*/ f510 1 1003"/>
              <a:gd name="f628" fmla="*/ f511 1 931"/>
              <a:gd name="f629" fmla="*/ f512 1 1003"/>
              <a:gd name="f630" fmla="*/ f513 1 931"/>
              <a:gd name="f631" fmla="*/ f514 1 1003"/>
              <a:gd name="f632" fmla="*/ f515 1 931"/>
              <a:gd name="f633" fmla="*/ f516 1 1003"/>
              <a:gd name="f634" fmla="*/ f517 1 931"/>
              <a:gd name="f635" fmla="*/ f518 1 1003"/>
              <a:gd name="f636" fmla="*/ f519 1 931"/>
              <a:gd name="f637" fmla="*/ f520 1 1003"/>
              <a:gd name="f638" fmla="*/ f521 1 931"/>
              <a:gd name="f639" fmla="*/ f522 1 1003"/>
              <a:gd name="f640" fmla="*/ f523 1 931"/>
              <a:gd name="f641" fmla="*/ f524 1 1003"/>
              <a:gd name="f642" fmla="*/ f525 1 931"/>
              <a:gd name="f643" fmla="*/ f526 1 1003"/>
              <a:gd name="f644" fmla="*/ f527 1 931"/>
              <a:gd name="f645" fmla="*/ f528 1 1003"/>
              <a:gd name="f646" fmla="*/ f529 1 931"/>
              <a:gd name="f647" fmla="*/ f530 1 1003"/>
              <a:gd name="f648" fmla="*/ f531 1 931"/>
              <a:gd name="f649" fmla="*/ f532 1 1003"/>
              <a:gd name="f650" fmla="*/ f533 1 931"/>
              <a:gd name="f651" fmla="*/ f534 1 1003"/>
              <a:gd name="f652" fmla="*/ f535 1 931"/>
              <a:gd name="f653" fmla="*/ f536 1 1003"/>
              <a:gd name="f654" fmla="*/ f537 1 931"/>
              <a:gd name="f655" fmla="*/ f538 1 1003"/>
              <a:gd name="f656" fmla="*/ f539 1 931"/>
              <a:gd name="f657" fmla="*/ f540 1 1003"/>
              <a:gd name="f658" fmla="*/ f541 1 931"/>
              <a:gd name="f659" fmla="*/ f542 1 1003"/>
              <a:gd name="f660" fmla="*/ f543 1 931"/>
              <a:gd name="f661" fmla="*/ f544 1 1003"/>
              <a:gd name="f662" fmla="*/ f545 1 931"/>
              <a:gd name="f663" fmla="*/ f546 1 1003"/>
              <a:gd name="f664" fmla="*/ f547 1 931"/>
              <a:gd name="f665" fmla="*/ f548 1 1003"/>
              <a:gd name="f666" fmla="*/ f549 1 931"/>
              <a:gd name="f667" fmla="*/ f550 1 1003"/>
              <a:gd name="f668" fmla="*/ f551 1 931"/>
              <a:gd name="f669" fmla="*/ f552 1 1003"/>
              <a:gd name="f670" fmla="*/ f553 1 931"/>
              <a:gd name="f671" fmla="*/ f554 1 1003"/>
              <a:gd name="f672" fmla="*/ f555 1 931"/>
              <a:gd name="f673" fmla="*/ f556 1 1003"/>
              <a:gd name="f674" fmla="*/ f557 1 931"/>
              <a:gd name="f675" fmla="*/ f558 1 1003"/>
              <a:gd name="f676" fmla="*/ f559 1 931"/>
              <a:gd name="f677" fmla="*/ f560 1 1003"/>
              <a:gd name="f678" fmla="*/ f561 1 931"/>
              <a:gd name="f679" fmla="*/ f562 1 1003"/>
              <a:gd name="f680" fmla="*/ f563 1 931"/>
              <a:gd name="f681" fmla="*/ f564 1 1003"/>
              <a:gd name="f682" fmla="*/ f565 1 931"/>
              <a:gd name="f683" fmla="*/ f566 1 1003"/>
              <a:gd name="f684" fmla="*/ f567 1 931"/>
              <a:gd name="f685" fmla="*/ f568 1 1003"/>
              <a:gd name="f686" fmla="*/ f569 1 931"/>
              <a:gd name="f687" fmla="*/ f570 1 1003"/>
              <a:gd name="f688" fmla="*/ f571 1 931"/>
              <a:gd name="f689" fmla="*/ f572 1 1003"/>
              <a:gd name="f690" fmla="*/ f573 1 931"/>
              <a:gd name="f691" fmla="*/ f574 1 1003"/>
              <a:gd name="f692" fmla="*/ f575 1 931"/>
              <a:gd name="f693" fmla="*/ f576 1 1003"/>
              <a:gd name="f694" fmla="*/ f577 1 931"/>
              <a:gd name="f695" fmla="*/ f578 1 1003"/>
              <a:gd name="f696" fmla="*/ f579 1 931"/>
              <a:gd name="f697" fmla="*/ f580 1 1003"/>
              <a:gd name="f698" fmla="*/ f581 1 931"/>
              <a:gd name="f699" fmla="*/ f582 1 931"/>
              <a:gd name="f700" fmla="*/ f583 1 931"/>
              <a:gd name="f701" fmla="*/ f584 1 1003"/>
              <a:gd name="f702" fmla="*/ f585 1 931"/>
              <a:gd name="f703" fmla="*/ f586 1 1003"/>
              <a:gd name="f704" fmla="*/ f587 1 1003"/>
              <a:gd name="f705" fmla="*/ f588 1 931"/>
              <a:gd name="f706" fmla="*/ f589 1 1003"/>
              <a:gd name="f707" fmla="*/ f590 1 1003"/>
              <a:gd name="f708" fmla="*/ f591 1 1003"/>
              <a:gd name="f709" fmla="*/ f592 1 931"/>
              <a:gd name="f710" fmla="*/ f593 1 1003"/>
              <a:gd name="f711" fmla="*/ f594 1 931"/>
              <a:gd name="f712" fmla="*/ f595 1 1003"/>
              <a:gd name="f713" fmla="*/ f596 1 931"/>
              <a:gd name="f714" fmla="*/ f597 1 1003"/>
              <a:gd name="f715" fmla="*/ f598 1 931"/>
              <a:gd name="f716" fmla="*/ f599 1 1003"/>
              <a:gd name="f717" fmla="*/ f600 1 931"/>
              <a:gd name="f718" fmla="*/ f601 1 1003"/>
              <a:gd name="f719" fmla="*/ f602 1 931"/>
              <a:gd name="f720" fmla="*/ f603 1 1003"/>
              <a:gd name="f721" fmla="*/ f604 1 931"/>
              <a:gd name="f722" fmla="*/ f605 1 1003"/>
              <a:gd name="f723" fmla="*/ f606 1 931"/>
              <a:gd name="f724" fmla="*/ f607 1 1003"/>
              <a:gd name="f725" fmla="*/ 0 1 f490"/>
              <a:gd name="f726" fmla="*/ f484 1 f490"/>
              <a:gd name="f727" fmla="*/ 0 1 f491"/>
              <a:gd name="f728" fmla="*/ f485 1 f491"/>
              <a:gd name="f729" fmla="*/ f609 1 f490"/>
              <a:gd name="f730" fmla="*/ f610 1 f491"/>
              <a:gd name="f731" fmla="*/ f611 1 f490"/>
              <a:gd name="f732" fmla="*/ f612 1 f491"/>
              <a:gd name="f733" fmla="*/ f613 1 f490"/>
              <a:gd name="f734" fmla="*/ f614 1 f491"/>
              <a:gd name="f735" fmla="*/ f615 1 f490"/>
              <a:gd name="f736" fmla="*/ f616 1 f491"/>
              <a:gd name="f737" fmla="*/ f617 1 f490"/>
              <a:gd name="f738" fmla="*/ f618 1 f491"/>
              <a:gd name="f739" fmla="*/ f619 1 f490"/>
              <a:gd name="f740" fmla="*/ f620 1 f491"/>
              <a:gd name="f741" fmla="*/ f621 1 f490"/>
              <a:gd name="f742" fmla="*/ f622 1 f491"/>
              <a:gd name="f743" fmla="*/ f623 1 f490"/>
              <a:gd name="f744" fmla="*/ f624 1 f491"/>
              <a:gd name="f745" fmla="*/ f625 1 f490"/>
              <a:gd name="f746" fmla="*/ f626 1 f490"/>
              <a:gd name="f747" fmla="*/ f627 1 f491"/>
              <a:gd name="f748" fmla="*/ f628 1 f490"/>
              <a:gd name="f749" fmla="*/ f629 1 f491"/>
              <a:gd name="f750" fmla="*/ f630 1 f490"/>
              <a:gd name="f751" fmla="*/ f631 1 f491"/>
              <a:gd name="f752" fmla="*/ f632 1 f490"/>
              <a:gd name="f753" fmla="*/ f633 1 f491"/>
              <a:gd name="f754" fmla="*/ f634 1 f490"/>
              <a:gd name="f755" fmla="*/ f635 1 f491"/>
              <a:gd name="f756" fmla="*/ f636 1 f490"/>
              <a:gd name="f757" fmla="*/ f637 1 f491"/>
              <a:gd name="f758" fmla="*/ f638 1 f490"/>
              <a:gd name="f759" fmla="*/ f639 1 f491"/>
              <a:gd name="f760" fmla="*/ f640 1 f490"/>
              <a:gd name="f761" fmla="*/ f641 1 f491"/>
              <a:gd name="f762" fmla="*/ f642 1 f490"/>
              <a:gd name="f763" fmla="*/ f643 1 f491"/>
              <a:gd name="f764" fmla="*/ f644 1 f490"/>
              <a:gd name="f765" fmla="*/ f645 1 f491"/>
              <a:gd name="f766" fmla="*/ f646 1 f490"/>
              <a:gd name="f767" fmla="*/ f647 1 f491"/>
              <a:gd name="f768" fmla="*/ f648 1 f490"/>
              <a:gd name="f769" fmla="*/ f649 1 f491"/>
              <a:gd name="f770" fmla="*/ f650 1 f490"/>
              <a:gd name="f771" fmla="*/ f651 1 f491"/>
              <a:gd name="f772" fmla="*/ f652 1 f490"/>
              <a:gd name="f773" fmla="*/ f653 1 f491"/>
              <a:gd name="f774" fmla="*/ f654 1 f490"/>
              <a:gd name="f775" fmla="*/ f655 1 f491"/>
              <a:gd name="f776" fmla="*/ f656 1 f490"/>
              <a:gd name="f777" fmla="*/ f657 1 f491"/>
              <a:gd name="f778" fmla="*/ f658 1 f490"/>
              <a:gd name="f779" fmla="*/ f659 1 f491"/>
              <a:gd name="f780" fmla="*/ f660 1 f490"/>
              <a:gd name="f781" fmla="*/ f661 1 f491"/>
              <a:gd name="f782" fmla="*/ f662 1 f490"/>
              <a:gd name="f783" fmla="*/ f663 1 f491"/>
              <a:gd name="f784" fmla="*/ f664 1 f490"/>
              <a:gd name="f785" fmla="*/ f665 1 f491"/>
              <a:gd name="f786" fmla="*/ f666 1 f490"/>
              <a:gd name="f787" fmla="*/ f667 1 f491"/>
              <a:gd name="f788" fmla="*/ f668 1 f490"/>
              <a:gd name="f789" fmla="*/ f669 1 f491"/>
              <a:gd name="f790" fmla="*/ f670 1 f490"/>
              <a:gd name="f791" fmla="*/ f671 1 f491"/>
              <a:gd name="f792" fmla="*/ f672 1 f490"/>
              <a:gd name="f793" fmla="*/ f673 1 f491"/>
              <a:gd name="f794" fmla="*/ f674 1 f490"/>
              <a:gd name="f795" fmla="*/ f675 1 f491"/>
              <a:gd name="f796" fmla="*/ f676 1 f490"/>
              <a:gd name="f797" fmla="*/ f677 1 f491"/>
              <a:gd name="f798" fmla="*/ f678 1 f490"/>
              <a:gd name="f799" fmla="*/ f679 1 f491"/>
              <a:gd name="f800" fmla="*/ f680 1 f490"/>
              <a:gd name="f801" fmla="*/ f681 1 f491"/>
              <a:gd name="f802" fmla="*/ f682 1 f490"/>
              <a:gd name="f803" fmla="*/ f683 1 f491"/>
              <a:gd name="f804" fmla="*/ f684 1 f490"/>
              <a:gd name="f805" fmla="*/ f685 1 f491"/>
              <a:gd name="f806" fmla="*/ f686 1 f490"/>
              <a:gd name="f807" fmla="*/ f687 1 f491"/>
              <a:gd name="f808" fmla="*/ f688 1 f490"/>
              <a:gd name="f809" fmla="*/ f689 1 f491"/>
              <a:gd name="f810" fmla="*/ f690 1 f490"/>
              <a:gd name="f811" fmla="*/ f691 1 f491"/>
              <a:gd name="f812" fmla="*/ f692 1 f490"/>
              <a:gd name="f813" fmla="*/ f693 1 f491"/>
              <a:gd name="f814" fmla="*/ f694 1 f490"/>
              <a:gd name="f815" fmla="*/ f695 1 f491"/>
              <a:gd name="f816" fmla="*/ f696 1 f490"/>
              <a:gd name="f817" fmla="*/ f697 1 f491"/>
              <a:gd name="f818" fmla="*/ f698 1 f490"/>
              <a:gd name="f819" fmla="*/ f699 1 f490"/>
              <a:gd name="f820" fmla="*/ f700 1 f490"/>
              <a:gd name="f821" fmla="*/ f701 1 f491"/>
              <a:gd name="f822" fmla="*/ f702 1 f490"/>
              <a:gd name="f823" fmla="*/ f703 1 f491"/>
              <a:gd name="f824" fmla="*/ f704 1 f491"/>
              <a:gd name="f825" fmla="*/ f705 1 f490"/>
              <a:gd name="f826" fmla="*/ f706 1 f491"/>
              <a:gd name="f827" fmla="*/ f707 1 f491"/>
              <a:gd name="f828" fmla="*/ f708 1 f491"/>
              <a:gd name="f829" fmla="*/ f709 1 f490"/>
              <a:gd name="f830" fmla="*/ f710 1 f491"/>
              <a:gd name="f831" fmla="*/ f711 1 f490"/>
              <a:gd name="f832" fmla="*/ f712 1 f491"/>
              <a:gd name="f833" fmla="*/ f713 1 f490"/>
              <a:gd name="f834" fmla="*/ f714 1 f491"/>
              <a:gd name="f835" fmla="*/ f715 1 f490"/>
              <a:gd name="f836" fmla="*/ f716 1 f491"/>
              <a:gd name="f837" fmla="*/ f717 1 f490"/>
              <a:gd name="f838" fmla="*/ f718 1 f491"/>
              <a:gd name="f839" fmla="*/ f719 1 f490"/>
              <a:gd name="f840" fmla="*/ f720 1 f491"/>
              <a:gd name="f841" fmla="*/ f721 1 f490"/>
              <a:gd name="f842" fmla="*/ f722 1 f491"/>
              <a:gd name="f843" fmla="*/ f723 1 f490"/>
              <a:gd name="f844" fmla="*/ f724 1 f491"/>
              <a:gd name="f845" fmla="*/ f725 f481 1"/>
              <a:gd name="f846" fmla="*/ f726 f481 1"/>
              <a:gd name="f847" fmla="*/ f728 f482 1"/>
              <a:gd name="f848" fmla="*/ f727 f482 1"/>
              <a:gd name="f849" fmla="*/ f729 f481 1"/>
              <a:gd name="f850" fmla="*/ f730 f482 1"/>
              <a:gd name="f851" fmla="*/ f731 f481 1"/>
              <a:gd name="f852" fmla="*/ f732 f482 1"/>
              <a:gd name="f853" fmla="*/ f733 f481 1"/>
              <a:gd name="f854" fmla="*/ f734 f482 1"/>
              <a:gd name="f855" fmla="*/ f735 f481 1"/>
              <a:gd name="f856" fmla="*/ f736 f482 1"/>
              <a:gd name="f857" fmla="*/ f737 f481 1"/>
              <a:gd name="f858" fmla="*/ f738 f482 1"/>
              <a:gd name="f859" fmla="*/ f739 f481 1"/>
              <a:gd name="f860" fmla="*/ f740 f482 1"/>
              <a:gd name="f861" fmla="*/ f741 f481 1"/>
              <a:gd name="f862" fmla="*/ f742 f482 1"/>
              <a:gd name="f863" fmla="*/ f743 f481 1"/>
              <a:gd name="f864" fmla="*/ f744 f482 1"/>
              <a:gd name="f865" fmla="*/ f745 f481 1"/>
              <a:gd name="f866" fmla="*/ f746 f481 1"/>
              <a:gd name="f867" fmla="*/ f747 f482 1"/>
              <a:gd name="f868" fmla="*/ f748 f481 1"/>
              <a:gd name="f869" fmla="*/ f749 f482 1"/>
              <a:gd name="f870" fmla="*/ f750 f481 1"/>
              <a:gd name="f871" fmla="*/ f751 f482 1"/>
              <a:gd name="f872" fmla="*/ f752 f481 1"/>
              <a:gd name="f873" fmla="*/ f753 f482 1"/>
              <a:gd name="f874" fmla="*/ f754 f481 1"/>
              <a:gd name="f875" fmla="*/ f755 f482 1"/>
              <a:gd name="f876" fmla="*/ f756 f481 1"/>
              <a:gd name="f877" fmla="*/ f757 f482 1"/>
              <a:gd name="f878" fmla="*/ f758 f481 1"/>
              <a:gd name="f879" fmla="*/ f759 f482 1"/>
              <a:gd name="f880" fmla="*/ f760 f481 1"/>
              <a:gd name="f881" fmla="*/ f761 f482 1"/>
              <a:gd name="f882" fmla="*/ f762 f481 1"/>
              <a:gd name="f883" fmla="*/ f763 f482 1"/>
              <a:gd name="f884" fmla="*/ f764 f481 1"/>
              <a:gd name="f885" fmla="*/ f765 f482 1"/>
              <a:gd name="f886" fmla="*/ f766 f481 1"/>
              <a:gd name="f887" fmla="*/ f767 f482 1"/>
              <a:gd name="f888" fmla="*/ f768 f481 1"/>
              <a:gd name="f889" fmla="*/ f769 f482 1"/>
              <a:gd name="f890" fmla="*/ f770 f481 1"/>
              <a:gd name="f891" fmla="*/ f771 f482 1"/>
              <a:gd name="f892" fmla="*/ f772 f481 1"/>
              <a:gd name="f893" fmla="*/ f773 f482 1"/>
              <a:gd name="f894" fmla="*/ f774 f481 1"/>
              <a:gd name="f895" fmla="*/ f775 f482 1"/>
              <a:gd name="f896" fmla="*/ f776 f481 1"/>
              <a:gd name="f897" fmla="*/ f777 f482 1"/>
              <a:gd name="f898" fmla="*/ f778 f481 1"/>
              <a:gd name="f899" fmla="*/ f779 f482 1"/>
              <a:gd name="f900" fmla="*/ f780 f481 1"/>
              <a:gd name="f901" fmla="*/ f781 f482 1"/>
              <a:gd name="f902" fmla="*/ f782 f481 1"/>
              <a:gd name="f903" fmla="*/ f783 f482 1"/>
              <a:gd name="f904" fmla="*/ f784 f481 1"/>
              <a:gd name="f905" fmla="*/ f785 f482 1"/>
              <a:gd name="f906" fmla="*/ f786 f481 1"/>
              <a:gd name="f907" fmla="*/ f787 f482 1"/>
              <a:gd name="f908" fmla="*/ f788 f481 1"/>
              <a:gd name="f909" fmla="*/ f789 f482 1"/>
              <a:gd name="f910" fmla="*/ f790 f481 1"/>
              <a:gd name="f911" fmla="*/ f791 f482 1"/>
              <a:gd name="f912" fmla="*/ f792 f481 1"/>
              <a:gd name="f913" fmla="*/ f793 f482 1"/>
              <a:gd name="f914" fmla="*/ f794 f481 1"/>
              <a:gd name="f915" fmla="*/ f795 f482 1"/>
              <a:gd name="f916" fmla="*/ f796 f481 1"/>
              <a:gd name="f917" fmla="*/ f797 f482 1"/>
              <a:gd name="f918" fmla="*/ f798 f481 1"/>
              <a:gd name="f919" fmla="*/ f799 f482 1"/>
              <a:gd name="f920" fmla="*/ f800 f481 1"/>
              <a:gd name="f921" fmla="*/ f801 f482 1"/>
              <a:gd name="f922" fmla="*/ f802 f481 1"/>
              <a:gd name="f923" fmla="*/ f803 f482 1"/>
              <a:gd name="f924" fmla="*/ f804 f481 1"/>
              <a:gd name="f925" fmla="*/ f805 f482 1"/>
              <a:gd name="f926" fmla="*/ f806 f481 1"/>
              <a:gd name="f927" fmla="*/ f807 f482 1"/>
              <a:gd name="f928" fmla="*/ f808 f481 1"/>
              <a:gd name="f929" fmla="*/ f809 f482 1"/>
              <a:gd name="f930" fmla="*/ f810 f481 1"/>
              <a:gd name="f931" fmla="*/ f811 f482 1"/>
              <a:gd name="f932" fmla="*/ f812 f481 1"/>
              <a:gd name="f933" fmla="*/ f813 f482 1"/>
              <a:gd name="f934" fmla="*/ f814 f481 1"/>
              <a:gd name="f935" fmla="*/ f815 f482 1"/>
              <a:gd name="f936" fmla="*/ f816 f481 1"/>
              <a:gd name="f937" fmla="*/ f817 f482 1"/>
              <a:gd name="f938" fmla="*/ f818 f481 1"/>
              <a:gd name="f939" fmla="*/ f819 f481 1"/>
              <a:gd name="f940" fmla="*/ f820 f481 1"/>
              <a:gd name="f941" fmla="*/ f821 f482 1"/>
              <a:gd name="f942" fmla="*/ f822 f481 1"/>
              <a:gd name="f943" fmla="*/ f823 f482 1"/>
              <a:gd name="f944" fmla="*/ f824 f482 1"/>
              <a:gd name="f945" fmla="*/ f825 f481 1"/>
              <a:gd name="f946" fmla="*/ f826 f482 1"/>
              <a:gd name="f947" fmla="*/ f827 f482 1"/>
              <a:gd name="f948" fmla="*/ f828 f482 1"/>
              <a:gd name="f949" fmla="*/ f829 f481 1"/>
              <a:gd name="f950" fmla="*/ f830 f482 1"/>
              <a:gd name="f951" fmla="*/ f831 f481 1"/>
              <a:gd name="f952" fmla="*/ f832 f482 1"/>
              <a:gd name="f953" fmla="*/ f833 f481 1"/>
              <a:gd name="f954" fmla="*/ f834 f482 1"/>
              <a:gd name="f955" fmla="*/ f835 f481 1"/>
              <a:gd name="f956" fmla="*/ f836 f482 1"/>
              <a:gd name="f957" fmla="*/ f837 f481 1"/>
              <a:gd name="f958" fmla="*/ f838 f482 1"/>
              <a:gd name="f959" fmla="*/ f839 f481 1"/>
              <a:gd name="f960" fmla="*/ f840 f482 1"/>
              <a:gd name="f961" fmla="*/ f841 f481 1"/>
              <a:gd name="f962" fmla="*/ f842 f482 1"/>
              <a:gd name="f963" fmla="*/ f843 f481 1"/>
              <a:gd name="f964" fmla="*/ f844 f48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8">
                <a:pos x="f849" y="f850"/>
              </a:cxn>
              <a:cxn ang="f608">
                <a:pos x="f851" y="f852"/>
              </a:cxn>
              <a:cxn ang="f608">
                <a:pos x="f853" y="f854"/>
              </a:cxn>
              <a:cxn ang="f608">
                <a:pos x="f855" y="f856"/>
              </a:cxn>
              <a:cxn ang="f608">
                <a:pos x="f857" y="f858"/>
              </a:cxn>
              <a:cxn ang="f608">
                <a:pos x="f859" y="f860"/>
              </a:cxn>
              <a:cxn ang="f608">
                <a:pos x="f861" y="f862"/>
              </a:cxn>
              <a:cxn ang="f608">
                <a:pos x="f863" y="f864"/>
              </a:cxn>
              <a:cxn ang="f608">
                <a:pos x="f865" y="f864"/>
              </a:cxn>
              <a:cxn ang="f608">
                <a:pos x="f866" y="f867"/>
              </a:cxn>
              <a:cxn ang="f608">
                <a:pos x="f868" y="f869"/>
              </a:cxn>
              <a:cxn ang="f608">
                <a:pos x="f870" y="f871"/>
              </a:cxn>
              <a:cxn ang="f608">
                <a:pos x="f872" y="f873"/>
              </a:cxn>
              <a:cxn ang="f608">
                <a:pos x="f874" y="f875"/>
              </a:cxn>
              <a:cxn ang="f608">
                <a:pos x="f876" y="f877"/>
              </a:cxn>
              <a:cxn ang="f608">
                <a:pos x="f878" y="f879"/>
              </a:cxn>
              <a:cxn ang="f608">
                <a:pos x="f880" y="f881"/>
              </a:cxn>
              <a:cxn ang="f608">
                <a:pos x="f882" y="f883"/>
              </a:cxn>
              <a:cxn ang="f608">
                <a:pos x="f884" y="f885"/>
              </a:cxn>
              <a:cxn ang="f608">
                <a:pos x="f886" y="f887"/>
              </a:cxn>
              <a:cxn ang="f608">
                <a:pos x="f888" y="f889"/>
              </a:cxn>
              <a:cxn ang="f608">
                <a:pos x="f890" y="f891"/>
              </a:cxn>
              <a:cxn ang="f608">
                <a:pos x="f892" y="f893"/>
              </a:cxn>
              <a:cxn ang="f608">
                <a:pos x="f894" y="f895"/>
              </a:cxn>
              <a:cxn ang="f608">
                <a:pos x="f896" y="f897"/>
              </a:cxn>
              <a:cxn ang="f608">
                <a:pos x="f898" y="f899"/>
              </a:cxn>
              <a:cxn ang="f608">
                <a:pos x="f900" y="f901"/>
              </a:cxn>
              <a:cxn ang="f608">
                <a:pos x="f902" y="f903"/>
              </a:cxn>
              <a:cxn ang="f608">
                <a:pos x="f904" y="f905"/>
              </a:cxn>
              <a:cxn ang="f608">
                <a:pos x="f906" y="f907"/>
              </a:cxn>
              <a:cxn ang="f608">
                <a:pos x="f908" y="f909"/>
              </a:cxn>
              <a:cxn ang="f608">
                <a:pos x="f910" y="f911"/>
              </a:cxn>
              <a:cxn ang="f608">
                <a:pos x="f912" y="f913"/>
              </a:cxn>
              <a:cxn ang="f608">
                <a:pos x="f914" y="f915"/>
              </a:cxn>
              <a:cxn ang="f608">
                <a:pos x="f916" y="f917"/>
              </a:cxn>
              <a:cxn ang="f608">
                <a:pos x="f918" y="f919"/>
              </a:cxn>
              <a:cxn ang="f608">
                <a:pos x="f920" y="f921"/>
              </a:cxn>
              <a:cxn ang="f608">
                <a:pos x="f922" y="f923"/>
              </a:cxn>
              <a:cxn ang="f608">
                <a:pos x="f924" y="f925"/>
              </a:cxn>
              <a:cxn ang="f608">
                <a:pos x="f926" y="f927"/>
              </a:cxn>
              <a:cxn ang="f608">
                <a:pos x="f928" y="f929"/>
              </a:cxn>
              <a:cxn ang="f608">
                <a:pos x="f930" y="f931"/>
              </a:cxn>
              <a:cxn ang="f608">
                <a:pos x="f932" y="f933"/>
              </a:cxn>
              <a:cxn ang="f608">
                <a:pos x="f934" y="f935"/>
              </a:cxn>
              <a:cxn ang="f608">
                <a:pos x="f936" y="f937"/>
              </a:cxn>
              <a:cxn ang="f608">
                <a:pos x="f938" y="f937"/>
              </a:cxn>
              <a:cxn ang="f608">
                <a:pos x="f939" y="f915"/>
              </a:cxn>
              <a:cxn ang="f608">
                <a:pos x="f940" y="f941"/>
              </a:cxn>
              <a:cxn ang="f608">
                <a:pos x="f942" y="f943"/>
              </a:cxn>
              <a:cxn ang="f608">
                <a:pos x="f926" y="f944"/>
              </a:cxn>
              <a:cxn ang="f608">
                <a:pos x="f945" y="f946"/>
              </a:cxn>
              <a:cxn ang="f608">
                <a:pos x="f945" y="f947"/>
              </a:cxn>
              <a:cxn ang="f608">
                <a:pos x="f855" y="f948"/>
              </a:cxn>
              <a:cxn ang="f608">
                <a:pos x="f949" y="f950"/>
              </a:cxn>
              <a:cxn ang="f608">
                <a:pos x="f951" y="f952"/>
              </a:cxn>
              <a:cxn ang="f608">
                <a:pos x="f953" y="f954"/>
              </a:cxn>
              <a:cxn ang="f608">
                <a:pos x="f955" y="f956"/>
              </a:cxn>
              <a:cxn ang="f608">
                <a:pos x="f957" y="f958"/>
              </a:cxn>
              <a:cxn ang="f608">
                <a:pos x="f959" y="f960"/>
              </a:cxn>
              <a:cxn ang="f608">
                <a:pos x="f961" y="f962"/>
              </a:cxn>
              <a:cxn ang="f608">
                <a:pos x="f959" y="f960"/>
              </a:cxn>
              <a:cxn ang="f608">
                <a:pos x="f963" y="f964"/>
              </a:cxn>
            </a:cxnLst>
            <a:rect l="f845" t="f848" r="f846" b="f847"/>
            <a:pathLst>
              <a:path w="931" h="1003">
                <a:moveTo>
                  <a:pt x="f8" y="f9"/>
                </a:moveTo>
                <a:cubicBezTo>
                  <a:pt x="f10" y="f11"/>
                  <a:pt x="f12" y="f13"/>
                  <a:pt x="f14" y="f13"/>
                </a:cubicBezTo>
                <a:cubicBezTo>
                  <a:pt x="f15" y="f13"/>
                  <a:pt x="f16" y="f17"/>
                  <a:pt x="f18" y="f19"/>
                </a:cubicBezTo>
                <a:cubicBezTo>
                  <a:pt x="f20" y="f21"/>
                  <a:pt x="f22" y="f23"/>
                  <a:pt x="f9" y="f24"/>
                </a:cubicBezTo>
                <a:cubicBezTo>
                  <a:pt x="f25" y="f24"/>
                  <a:pt x="f26" y="f23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21"/>
                  <a:pt x="f44" y="f28"/>
                </a:cubicBezTo>
                <a:cubicBezTo>
                  <a:pt x="f45" y="f46"/>
                  <a:pt x="f47" y="f46"/>
                  <a:pt x="f48" y="f28"/>
                </a:cubicBezTo>
                <a:cubicBezTo>
                  <a:pt x="f49" y="f11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64" y="f65"/>
                </a:cubicBezTo>
                <a:cubicBezTo>
                  <a:pt x="f66" y="f67"/>
                  <a:pt x="f68" y="f69"/>
                  <a:pt x="f70" y="f71"/>
                </a:cubicBezTo>
                <a:cubicBezTo>
                  <a:pt x="f72" y="f73"/>
                  <a:pt x="f74" y="f75"/>
                  <a:pt x="f76" y="f77"/>
                </a:cubicBezTo>
                <a:cubicBezTo>
                  <a:pt x="f78" y="f79"/>
                  <a:pt x="f80" y="f5"/>
                  <a:pt x="f81" y="f82"/>
                </a:cubicBezTo>
                <a:cubicBezTo>
                  <a:pt x="f83" y="f84"/>
                  <a:pt x="f83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95"/>
                  <a:pt x="f96" y="f97"/>
                  <a:pt x="f6" y="f87"/>
                </a:cubicBezTo>
                <a:cubicBezTo>
                  <a:pt x="f6" y="f98"/>
                  <a:pt x="f99" y="f100"/>
                  <a:pt x="f94" y="f101"/>
                </a:cubicBezTo>
                <a:cubicBezTo>
                  <a:pt x="f102" y="f103"/>
                  <a:pt x="f90" y="f104"/>
                  <a:pt x="f105" y="f106"/>
                </a:cubicBezTo>
                <a:cubicBezTo>
                  <a:pt x="f107" y="f108"/>
                  <a:pt x="f109" y="f110"/>
                  <a:pt x="f111" y="f112"/>
                </a:cubicBezTo>
                <a:cubicBezTo>
                  <a:pt x="f113" y="f114"/>
                  <a:pt x="f113" y="f115"/>
                  <a:pt x="f83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11" y="f123"/>
                  <a:pt x="f124" y="f125"/>
                  <a:pt x="f126" y="f127"/>
                </a:cubicBezTo>
                <a:cubicBezTo>
                  <a:pt x="f86" y="f128"/>
                  <a:pt x="f129" y="f130"/>
                  <a:pt x="f131" y="f132"/>
                </a:cubicBezTo>
                <a:cubicBezTo>
                  <a:pt x="f133" y="f134"/>
                  <a:pt x="f135" y="f42"/>
                  <a:pt x="f136" y="f137"/>
                </a:cubicBezTo>
                <a:cubicBezTo>
                  <a:pt x="f138" y="f139"/>
                  <a:pt x="f140" y="f141"/>
                  <a:pt x="f142" y="f143"/>
                </a:cubicBezTo>
                <a:cubicBezTo>
                  <a:pt x="f144" y="f145"/>
                  <a:pt x="f146" y="f147"/>
                  <a:pt x="f148" y="f149"/>
                </a:cubicBezTo>
                <a:cubicBezTo>
                  <a:pt x="f150" y="f151"/>
                  <a:pt x="f152" y="f153"/>
                  <a:pt x="f154" y="f155"/>
                </a:cubicBezTo>
                <a:cubicBezTo>
                  <a:pt x="f156" y="f157"/>
                  <a:pt x="f43" y="f158"/>
                  <a:pt x="f159" y="f160"/>
                </a:cubicBezTo>
                <a:cubicBezTo>
                  <a:pt x="f161" y="f162"/>
                  <a:pt x="f158" y="f163"/>
                  <a:pt x="f164" y="f165"/>
                </a:cubicBezTo>
                <a:cubicBezTo>
                  <a:pt x="f166" y="f167"/>
                  <a:pt x="f168" y="f169"/>
                  <a:pt x="f170" y="f171"/>
                </a:cubicBezTo>
                <a:cubicBezTo>
                  <a:pt x="f172" y="f173"/>
                  <a:pt x="f174" y="f175"/>
                  <a:pt x="f176" y="f177"/>
                </a:cubicBezTo>
                <a:cubicBezTo>
                  <a:pt x="f178" y="f179"/>
                  <a:pt x="f42" y="f29"/>
                  <a:pt x="f180" y="f141"/>
                </a:cubicBezTo>
                <a:cubicBezTo>
                  <a:pt x="f181" y="f182"/>
                  <a:pt x="f183" y="f166"/>
                  <a:pt x="f19" y="f163"/>
                </a:cubicBezTo>
                <a:cubicBezTo>
                  <a:pt x="f9" y="f158"/>
                  <a:pt x="f184" y="f185"/>
                  <a:pt x="f186" y="f37"/>
                </a:cubicBezTo>
                <a:cubicBezTo>
                  <a:pt x="f187" y="f188"/>
                  <a:pt x="f168" y="f189"/>
                  <a:pt x="f33" y="f190"/>
                </a:cubicBezTo>
                <a:cubicBezTo>
                  <a:pt x="f155" y="f44"/>
                  <a:pt x="f191" y="f192"/>
                  <a:pt x="f193" y="f192"/>
                </a:cubicBezTo>
                <a:cubicBezTo>
                  <a:pt x="f194" y="f44"/>
                  <a:pt x="f194" y="f195"/>
                  <a:pt x="f194" y="f196"/>
                </a:cubicBezTo>
                <a:cubicBezTo>
                  <a:pt x="f197" y="f198"/>
                  <a:pt x="f199" y="f200"/>
                  <a:pt x="f201" y="f202"/>
                </a:cubicBezTo>
                <a:cubicBezTo>
                  <a:pt x="f193" y="f203"/>
                  <a:pt x="f204" y="f205"/>
                  <a:pt x="f206" y="f205"/>
                </a:cubicBezTo>
                <a:cubicBezTo>
                  <a:pt x="f148" y="f205"/>
                  <a:pt x="f207" y="f200"/>
                  <a:pt x="f208" y="f203"/>
                </a:cubicBezTo>
                <a:cubicBezTo>
                  <a:pt x="f209" y="f201"/>
                  <a:pt x="f210" y="f211"/>
                  <a:pt x="f212" y="f213"/>
                </a:cubicBezTo>
                <a:cubicBezTo>
                  <a:pt x="f214" y="f215"/>
                  <a:pt x="f216" y="f193"/>
                  <a:pt x="f47" y="f217"/>
                </a:cubicBezTo>
                <a:cubicBezTo>
                  <a:pt x="f47" y="f218"/>
                  <a:pt x="f47" y="f219"/>
                  <a:pt x="f47" y="f220"/>
                </a:cubicBezTo>
                <a:cubicBezTo>
                  <a:pt x="f221" y="f222"/>
                  <a:pt x="f150" y="f223"/>
                  <a:pt x="f224" y="f225"/>
                </a:cubicBezTo>
                <a:cubicBezTo>
                  <a:pt x="f226" y="f227"/>
                  <a:pt x="f50" y="f228"/>
                  <a:pt x="f229" y="f48"/>
                </a:cubicBezTo>
                <a:cubicBezTo>
                  <a:pt x="f216" y="f230"/>
                  <a:pt x="f148" y="f54"/>
                  <a:pt x="f231" y="f232"/>
                </a:cubicBezTo>
                <a:cubicBezTo>
                  <a:pt x="f233" y="f234"/>
                  <a:pt x="f235" y="f236"/>
                  <a:pt x="f218" y="f237"/>
                </a:cubicBezTo>
                <a:cubicBezTo>
                  <a:pt x="f202" y="f238"/>
                  <a:pt x="f41" y="f239"/>
                  <a:pt x="f171" y="f240"/>
                </a:cubicBezTo>
                <a:cubicBezTo>
                  <a:pt x="f162" y="f241"/>
                  <a:pt x="f242" y="f243"/>
                  <a:pt x="f244" y="f245"/>
                </a:cubicBezTo>
                <a:cubicBezTo>
                  <a:pt x="f246" y="f247"/>
                  <a:pt x="f153" y="f248"/>
                  <a:pt x="f192" y="f249"/>
                </a:cubicBezTo>
                <a:cubicBezTo>
                  <a:pt x="f250" y="f239"/>
                  <a:pt x="f251" y="f252"/>
                  <a:pt x="f208" y="f253"/>
                </a:cubicBezTo>
                <a:cubicBezTo>
                  <a:pt x="f254" y="f255"/>
                  <a:pt x="f256" y="f257"/>
                  <a:pt x="f258" y="f259"/>
                </a:cubicBezTo>
                <a:cubicBezTo>
                  <a:pt x="f260" y="f7"/>
                  <a:pt x="f261" y="f262"/>
                  <a:pt x="f187" y="f263"/>
                </a:cubicBezTo>
                <a:cubicBezTo>
                  <a:pt x="f172" y="f264"/>
                  <a:pt x="f265" y="f86"/>
                  <a:pt x="f266" y="f267"/>
                </a:cubicBezTo>
                <a:cubicBezTo>
                  <a:pt x="f266" y="f268"/>
                  <a:pt x="f269" y="f270"/>
                  <a:pt x="f271" y="f272"/>
                </a:cubicBezTo>
                <a:cubicBezTo>
                  <a:pt x="f273" y="f78"/>
                  <a:pt x="f28" y="f274"/>
                  <a:pt x="f19" y="f275"/>
                </a:cubicBezTo>
                <a:cubicBezTo>
                  <a:pt x="f51" y="f276"/>
                  <a:pt x="f22" y="f277"/>
                  <a:pt x="f17" y="f278"/>
                </a:cubicBezTo>
                <a:cubicBezTo>
                  <a:pt x="f279" y="f280"/>
                  <a:pt x="f38" y="f281"/>
                  <a:pt x="f282" y="f74"/>
                </a:cubicBezTo>
                <a:cubicBezTo>
                  <a:pt x="f283" y="f284"/>
                  <a:pt x="f285" y="f138"/>
                  <a:pt x="f286" y="f138"/>
                </a:cubicBezTo>
                <a:cubicBezTo>
                  <a:pt x="f287" y="f288"/>
                  <a:pt x="f289" y="f290"/>
                  <a:pt x="f291" y="f292"/>
                </a:cubicBezTo>
                <a:cubicBezTo>
                  <a:pt x="f293" y="f256"/>
                  <a:pt x="f294" y="f208"/>
                  <a:pt x="f295" y="f232"/>
                </a:cubicBezTo>
                <a:cubicBezTo>
                  <a:pt x="f296" y="f297"/>
                  <a:pt x="f298" y="f230"/>
                  <a:pt x="f299" y="f300"/>
                </a:cubicBezTo>
                <a:cubicBezTo>
                  <a:pt x="f8" y="f301"/>
                  <a:pt x="f302" y="f224"/>
                  <a:pt x="f303" y="f216"/>
                </a:cubicBezTo>
                <a:cubicBezTo>
                  <a:pt x="f304" y="f305"/>
                  <a:pt x="f306" y="f307"/>
                  <a:pt x="f308" y="f309"/>
                </a:cubicBezTo>
                <a:cubicBezTo>
                  <a:pt x="f310" y="f311"/>
                  <a:pt x="f312" y="f83"/>
                  <a:pt x="f106" y="f313"/>
                </a:cubicBezTo>
                <a:cubicBezTo>
                  <a:pt x="f314" y="f315"/>
                  <a:pt x="f316" y="f317"/>
                  <a:pt x="f318" y="f138"/>
                </a:cubicBezTo>
                <a:cubicBezTo>
                  <a:pt x="f5" y="f319"/>
                  <a:pt x="f320" y="f321"/>
                  <a:pt x="f322" y="f219"/>
                </a:cubicBezTo>
                <a:cubicBezTo>
                  <a:pt x="f323" y="f324"/>
                  <a:pt x="f325" y="f217"/>
                  <a:pt x="f326" y="f327"/>
                </a:cubicBezTo>
                <a:cubicBezTo>
                  <a:pt x="f328" y="f329"/>
                  <a:pt x="f116" y="f324"/>
                  <a:pt x="f330" y="f331"/>
                </a:cubicBezTo>
                <a:cubicBezTo>
                  <a:pt x="f332" y="f205"/>
                  <a:pt x="f333" y="f39"/>
                  <a:pt x="f334" y="f335"/>
                </a:cubicBezTo>
                <a:cubicBezTo>
                  <a:pt x="f310" y="f336"/>
                  <a:pt x="f337" y="f338"/>
                  <a:pt x="f339" y="f149"/>
                </a:cubicBezTo>
                <a:cubicBezTo>
                  <a:pt x="f340" y="f244"/>
                  <a:pt x="f341" y="f342"/>
                  <a:pt x="f65" y="f343"/>
                </a:cubicBezTo>
                <a:cubicBezTo>
                  <a:pt x="f344" y="f345"/>
                  <a:pt x="f346" y="f347"/>
                  <a:pt x="f348" y="f349"/>
                </a:cubicBezTo>
                <a:cubicBezTo>
                  <a:pt x="f350" y="f351"/>
                  <a:pt x="f12" y="f174"/>
                  <a:pt x="f352" y="f353"/>
                </a:cubicBezTo>
                <a:cubicBezTo>
                  <a:pt x="f354" y="f355"/>
                  <a:pt x="f356" y="f178"/>
                  <a:pt x="f357" y="f358"/>
                </a:cubicBezTo>
                <a:cubicBezTo>
                  <a:pt x="f63" y="f359"/>
                  <a:pt x="f360" y="f361"/>
                  <a:pt x="f8" y="f9"/>
                </a:cubicBezTo>
                <a:close/>
                <a:moveTo>
                  <a:pt x="f69" y="f150"/>
                </a:moveTo>
                <a:cubicBezTo>
                  <a:pt x="f115" y="f300"/>
                  <a:pt x="f362" y="f363"/>
                  <a:pt x="f114" y="f363"/>
                </a:cubicBezTo>
                <a:cubicBezTo>
                  <a:pt x="f364" y="f150"/>
                  <a:pt x="f365" y="f366"/>
                  <a:pt x="f367" y="f368"/>
                </a:cubicBezTo>
                <a:cubicBezTo>
                  <a:pt x="f369" y="f267"/>
                  <a:pt x="f370" y="f129"/>
                  <a:pt x="f371" y="f372"/>
                </a:cubicBezTo>
                <a:cubicBezTo>
                  <a:pt x="f333" y="f280"/>
                  <a:pt x="f373" y="f374"/>
                  <a:pt x="f375" y="f376"/>
                </a:cubicBezTo>
                <a:cubicBezTo>
                  <a:pt x="f377" y="f238"/>
                  <a:pt x="f378" y="f379"/>
                  <a:pt x="f380" y="f50"/>
                </a:cubicBezTo>
                <a:cubicBezTo>
                  <a:pt x="f381" y="f236"/>
                  <a:pt x="f382" y="f383"/>
                  <a:pt x="f384" y="f210"/>
                </a:cubicBezTo>
                <a:cubicBezTo>
                  <a:pt x="f385" y="f305"/>
                  <a:pt x="f386" y="f252"/>
                  <a:pt x="f387" y="f252"/>
                </a:cubicBezTo>
                <a:cubicBezTo>
                  <a:pt x="f388" y="f376"/>
                  <a:pt x="f371" y="f389"/>
                  <a:pt x="f390" y="f391"/>
                </a:cubicBezTo>
                <a:cubicBezTo>
                  <a:pt x="f392" y="f58"/>
                  <a:pt x="f393" y="f214"/>
                  <a:pt x="f394" y="f254"/>
                </a:cubicBezTo>
                <a:cubicBezTo>
                  <a:pt x="f395" y="f247"/>
                  <a:pt x="f396" y="f397"/>
                  <a:pt x="f398" y="f374"/>
                </a:cubicBezTo>
                <a:cubicBezTo>
                  <a:pt x="f396" y="f142"/>
                  <a:pt x="f399" y="f290"/>
                  <a:pt x="f400" y="f401"/>
                </a:cubicBezTo>
                <a:cubicBezTo>
                  <a:pt x="f400" y="f402"/>
                  <a:pt x="f118" y="f403"/>
                  <a:pt x="f118" y="f404"/>
                </a:cubicBezTo>
                <a:cubicBezTo>
                  <a:pt x="f396" y="f403"/>
                  <a:pt x="f328" y="f402"/>
                  <a:pt x="f405" y="f401"/>
                </a:cubicBezTo>
                <a:cubicBezTo>
                  <a:pt x="f312" y="f253"/>
                  <a:pt x="f406" y="f407"/>
                  <a:pt x="f408" y="f281"/>
                </a:cubicBezTo>
                <a:cubicBezTo>
                  <a:pt x="f409" y="f410"/>
                  <a:pt x="f411" y="f412"/>
                  <a:pt x="f108" y="f138"/>
                </a:cubicBezTo>
                <a:cubicBezTo>
                  <a:pt x="f413" y="f307"/>
                  <a:pt x="f104" y="f278"/>
                  <a:pt x="f414" y="f277"/>
                </a:cubicBezTo>
                <a:cubicBezTo>
                  <a:pt x="f415" y="f140"/>
                  <a:pt x="f416" y="f275"/>
                  <a:pt x="f417" y="f290"/>
                </a:cubicBezTo>
                <a:cubicBezTo>
                  <a:pt x="f418" y="f374"/>
                  <a:pt x="f101" y="f397"/>
                  <a:pt x="f103" y="f144"/>
                </a:cubicBezTo>
                <a:cubicBezTo>
                  <a:pt x="f419" y="f252"/>
                  <a:pt x="f417" y="f420"/>
                  <a:pt x="f419" y="f243"/>
                </a:cubicBezTo>
                <a:cubicBezTo>
                  <a:pt x="f339" y="f421"/>
                  <a:pt x="f422" y="f423"/>
                  <a:pt x="f370" y="f208"/>
                </a:cubicBezTo>
                <a:cubicBezTo>
                  <a:pt x="f424" y="f58"/>
                  <a:pt x="f425" y="f426"/>
                  <a:pt x="f114" y="f427"/>
                </a:cubicBezTo>
                <a:cubicBezTo>
                  <a:pt x="f312" y="f428"/>
                  <a:pt x="f429" y="f430"/>
                  <a:pt x="f69" y="f150"/>
                </a:cubicBezTo>
                <a:close/>
                <a:moveTo>
                  <a:pt x="f431" y="f432"/>
                </a:moveTo>
                <a:cubicBezTo>
                  <a:pt x="f233" y="f433"/>
                  <a:pt x="f206" y="f434"/>
                  <a:pt x="f363" y="f80"/>
                </a:cubicBezTo>
                <a:cubicBezTo>
                  <a:pt x="f300" y="f435"/>
                  <a:pt x="f228" y="f436"/>
                  <a:pt x="f431" y="f88"/>
                </a:cubicBezTo>
                <a:cubicBezTo>
                  <a:pt x="f193" y="f111"/>
                  <a:pt x="f197" y="f124"/>
                  <a:pt x="f437" y="f257"/>
                </a:cubicBezTo>
                <a:cubicBezTo>
                  <a:pt x="f201" y="f124"/>
                  <a:pt x="f191" y="f113"/>
                  <a:pt x="f44" y="f438"/>
                </a:cubicBezTo>
                <a:cubicBezTo>
                  <a:pt x="f439" y="f440"/>
                  <a:pt x="f441" y="f440"/>
                  <a:pt x="f149" y="f257"/>
                </a:cubicBezTo>
                <a:cubicBezTo>
                  <a:pt x="f171" y="f442"/>
                  <a:pt x="f164" y="f443"/>
                  <a:pt x="f444" y="f445"/>
                </a:cubicBezTo>
                <a:cubicBezTo>
                  <a:pt x="f166" y="f446"/>
                  <a:pt x="f447" y="f129"/>
                  <a:pt x="f448" y="f129"/>
                </a:cubicBezTo>
                <a:cubicBezTo>
                  <a:pt x="f449" y="f450"/>
                  <a:pt x="f449" y="f451"/>
                  <a:pt x="f447" y="f452"/>
                </a:cubicBezTo>
                <a:cubicBezTo>
                  <a:pt x="f163" y="f453"/>
                  <a:pt x="f454" y="f455"/>
                  <a:pt x="f235" y="f456"/>
                </a:cubicBezTo>
                <a:cubicBezTo>
                  <a:pt x="f457" y="f264"/>
                  <a:pt x="f458" y="f135"/>
                  <a:pt x="f363" y="f278"/>
                </a:cubicBezTo>
                <a:cubicBezTo>
                  <a:pt x="f250" y="f459"/>
                  <a:pt x="f198" y="f397"/>
                  <a:pt x="f338" y="f70"/>
                </a:cubicBezTo>
                <a:cubicBezTo>
                  <a:pt x="f439" y="f253"/>
                  <a:pt x="f454" y="f278"/>
                  <a:pt x="f199" y="f410"/>
                </a:cubicBezTo>
                <a:cubicBezTo>
                  <a:pt x="f156" y="f407"/>
                  <a:pt x="f460" y="f461"/>
                  <a:pt x="f331" y="f462"/>
                </a:cubicBezTo>
                <a:cubicBezTo>
                  <a:pt x="f329" y="f463"/>
                  <a:pt x="f219" y="f78"/>
                  <a:pt x="f235" y="f368"/>
                </a:cubicBezTo>
                <a:cubicBezTo>
                  <a:pt x="f223" y="f463"/>
                  <a:pt x="f220" y="f464"/>
                  <a:pt x="f431" y="f432"/>
                </a:cubicBezTo>
                <a:close/>
                <a:moveTo>
                  <a:pt x="f43" y="f465"/>
                </a:moveTo>
                <a:cubicBezTo>
                  <a:pt x="f466" y="f274"/>
                  <a:pt x="f155" y="f467"/>
                  <a:pt x="f335" y="f253"/>
                </a:cubicBezTo>
                <a:cubicBezTo>
                  <a:pt x="f161" y="f412"/>
                  <a:pt x="f164" y="f284"/>
                  <a:pt x="f162" y="f468"/>
                </a:cubicBezTo>
                <a:cubicBezTo>
                  <a:pt x="f173" y="f469"/>
                  <a:pt x="f470" y="f471"/>
                  <a:pt x="f472" y="f272"/>
                </a:cubicBezTo>
                <a:cubicBezTo>
                  <a:pt x="f149" y="f281"/>
                  <a:pt x="f473" y="f76"/>
                  <a:pt x="f43" y="f465"/>
                </a:cubicBezTo>
                <a:close/>
                <a:moveTo>
                  <a:pt x="f303" y="f474"/>
                </a:moveTo>
                <a:cubicBezTo>
                  <a:pt x="f475" y="f194"/>
                  <a:pt x="f476" y="f223"/>
                  <a:pt x="f477" y="f48"/>
                </a:cubicBezTo>
                <a:cubicBezTo>
                  <a:pt x="f65" y="f478"/>
                  <a:pt x="f479" y="f222"/>
                  <a:pt x="f303" y="f474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12">
            <a:extLst>
              <a:ext uri="{FF2B5EF4-FFF2-40B4-BE49-F238E27FC236}">
                <a16:creationId xmlns:a16="http://schemas.microsoft.com/office/drawing/2014/main" id="{9804C28A-03FF-55DD-879F-CDD26C4990EA}"/>
              </a:ext>
            </a:extLst>
          </p:cNvPr>
          <p:cNvSpPr/>
          <p:nvPr/>
        </p:nvSpPr>
        <p:spPr>
          <a:xfrm>
            <a:off x="4749795" y="4059241"/>
            <a:ext cx="1398583" cy="747714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518"/>
              <a:gd name="f8" fmla="val 812"/>
              <a:gd name="f9" fmla="val 708"/>
              <a:gd name="f10" fmla="val 93"/>
              <a:gd name="f11" fmla="val 702"/>
              <a:gd name="f12" fmla="val 106"/>
              <a:gd name="f13" fmla="val 696"/>
              <a:gd name="f14" fmla="val 120"/>
              <a:gd name="f15" fmla="val 691"/>
              <a:gd name="f16" fmla="val 131"/>
              <a:gd name="f17" fmla="val 728"/>
              <a:gd name="f18" fmla="val 153"/>
              <a:gd name="f19" fmla="val 767"/>
              <a:gd name="f20" fmla="val 175"/>
              <a:gd name="f21" fmla="val 804"/>
              <a:gd name="f22" fmla="val 197"/>
              <a:gd name="f23" fmla="val 803"/>
              <a:gd name="f24" fmla="val 202"/>
              <a:gd name="f25" fmla="val 204"/>
              <a:gd name="f26" fmla="val 802"/>
              <a:gd name="f27" fmla="val 736"/>
              <a:gd name="f28" fmla="val 250"/>
              <a:gd name="f29" fmla="val 703"/>
              <a:gd name="f30" fmla="val 321"/>
              <a:gd name="f31" fmla="val 666"/>
              <a:gd name="f32" fmla="val 389"/>
              <a:gd name="f33" fmla="val 659"/>
              <a:gd name="f34" fmla="val 402"/>
              <a:gd name="f35" fmla="val 654"/>
              <a:gd name="f36" fmla="val 415"/>
              <a:gd name="f37" fmla="val 646"/>
              <a:gd name="f38" fmla="val 428"/>
              <a:gd name="f39" fmla="val 637"/>
              <a:gd name="f40" fmla="val 441"/>
              <a:gd name="f41" fmla="val 640"/>
              <a:gd name="f42" fmla="val 452"/>
              <a:gd name="f43" fmla="val 650"/>
              <a:gd name="f44" fmla="val 463"/>
              <a:gd name="f45" fmla="val 656"/>
              <a:gd name="f46" fmla="val 469"/>
              <a:gd name="f47" fmla="val 661"/>
              <a:gd name="f48" fmla="val 476"/>
              <a:gd name="f49" fmla="val 667"/>
              <a:gd name="f50" fmla="val 482"/>
              <a:gd name="f51" fmla="val 689"/>
              <a:gd name="f52" fmla="val 506"/>
              <a:gd name="f53" fmla="val 718"/>
              <a:gd name="f54" fmla="val 508"/>
              <a:gd name="f55" fmla="val 743"/>
              <a:gd name="f56" fmla="val 488"/>
              <a:gd name="f57" fmla="val 756"/>
              <a:gd name="f58" fmla="val 477"/>
              <a:gd name="f59" fmla="val 805"/>
              <a:gd name="f60" fmla="val 467"/>
              <a:gd name="f61" fmla="val 828"/>
              <a:gd name="f62" fmla="val 810"/>
              <a:gd name="f63" fmla="val 789"/>
              <a:gd name="f64" fmla="val 511"/>
              <a:gd name="f65" fmla="val 764"/>
              <a:gd name="f66" fmla="val 538"/>
              <a:gd name="f67" fmla="val 799"/>
              <a:gd name="f68" fmla="val 548"/>
              <a:gd name="f69" fmla="val 826"/>
              <a:gd name="f70" fmla="val 557"/>
              <a:gd name="f71" fmla="val 854"/>
              <a:gd name="f72" fmla="val 564"/>
              <a:gd name="f73" fmla="val 866"/>
              <a:gd name="f74" fmla="val 568"/>
              <a:gd name="f75" fmla="val 873"/>
              <a:gd name="f76" fmla="val 572"/>
              <a:gd name="f77" fmla="val 875"/>
              <a:gd name="f78" fmla="val 585"/>
              <a:gd name="f79" fmla="val 879"/>
              <a:gd name="f80" fmla="val 609"/>
              <a:gd name="f81" fmla="val 885"/>
              <a:gd name="f82" fmla="val 633"/>
              <a:gd name="f83" fmla="val 890"/>
              <a:gd name="f84" fmla="val 657"/>
              <a:gd name="f85" fmla="val 892"/>
              <a:gd name="f86" fmla="val 663"/>
              <a:gd name="f87" fmla="val 896"/>
              <a:gd name="f88" fmla="val 671"/>
              <a:gd name="f89" fmla="val 901"/>
              <a:gd name="f90" fmla="val 674"/>
              <a:gd name="f91" fmla="val 905"/>
              <a:gd name="f92" fmla="val 676"/>
              <a:gd name="f93" fmla="val 914"/>
              <a:gd name="f94" fmla="val 672"/>
              <a:gd name="f95" fmla="val 918"/>
              <a:gd name="f96" fmla="val 669"/>
              <a:gd name="f97" fmla="val 940"/>
              <a:gd name="f98" fmla="val 653"/>
              <a:gd name="f99" fmla="val 953"/>
              <a:gd name="f100" fmla="val 632"/>
              <a:gd name="f101" fmla="val 957"/>
              <a:gd name="f102" fmla="val 606"/>
              <a:gd name="f103" fmla="val 963"/>
              <a:gd name="f104" fmla="val 967"/>
              <a:gd name="f105" fmla="val 972"/>
              <a:gd name="f106" fmla="val 503"/>
              <a:gd name="f107" fmla="val 500"/>
              <a:gd name="f108" fmla="val 498"/>
              <a:gd name="f109" fmla="val 951"/>
              <a:gd name="f110" fmla="val 497"/>
              <a:gd name="f111" fmla="val 491"/>
              <a:gd name="f112" fmla="val 850"/>
              <a:gd name="f113" fmla="val 435"/>
              <a:gd name="f114" fmla="val 426"/>
              <a:gd name="f115" fmla="val 412"/>
              <a:gd name="f116" fmla="val 401"/>
              <a:gd name="f117" fmla="val 822"/>
              <a:gd name="f118" fmla="val 388"/>
              <a:gd name="f119" fmla="val 834"/>
              <a:gd name="f120" fmla="val 378"/>
              <a:gd name="f121" fmla="val 884"/>
              <a:gd name="f122" fmla="val 337"/>
              <a:gd name="f123" fmla="val 936"/>
              <a:gd name="f124" fmla="val 299"/>
              <a:gd name="f125" fmla="val 975"/>
              <a:gd name="f126" fmla="val 246"/>
              <a:gd name="f127" fmla="val 980"/>
              <a:gd name="f128" fmla="val 239"/>
              <a:gd name="f129" fmla="val 992"/>
              <a:gd name="f130" fmla="val 237"/>
              <a:gd name="f131" fmla="val 1002"/>
              <a:gd name="f132" fmla="val 236"/>
              <a:gd name="f133" fmla="val 1017"/>
              <a:gd name="f134" fmla="val 233"/>
              <a:gd name="f135" fmla="val 1028"/>
              <a:gd name="f136" fmla="val 229"/>
              <a:gd name="f137" fmla="val 1033"/>
              <a:gd name="f138" fmla="val 212"/>
              <a:gd name="f139" fmla="val 1037"/>
              <a:gd name="f140" fmla="val 196"/>
              <a:gd name="f141" fmla="val 1047"/>
              <a:gd name="f142" fmla="val 182"/>
              <a:gd name="f143" fmla="val 1053"/>
              <a:gd name="f144" fmla="val 166"/>
              <a:gd name="f145" fmla="val 1063"/>
              <a:gd name="f146" fmla="val 140"/>
              <a:gd name="f147" fmla="val 1083"/>
              <a:gd name="f148" fmla="val 129"/>
              <a:gd name="f149" fmla="val 1109"/>
              <a:gd name="f150" fmla="val 124"/>
              <a:gd name="f151" fmla="val 1184"/>
              <a:gd name="f152" fmla="val 112"/>
              <a:gd name="f153" fmla="val 1259"/>
              <a:gd name="f154" fmla="val 116"/>
              <a:gd name="f155" fmla="val 1335"/>
              <a:gd name="f156" fmla="val 121"/>
              <a:gd name="f157" fmla="val 1331"/>
              <a:gd name="f158" fmla="val 1327"/>
              <a:gd name="f159" fmla="val 127"/>
              <a:gd name="f160" fmla="val 1322"/>
              <a:gd name="f161" fmla="val 1281"/>
              <a:gd name="f162" fmla="val 152"/>
              <a:gd name="f163" fmla="val 1240"/>
              <a:gd name="f164" fmla="val 174"/>
              <a:gd name="f165" fmla="val 1199"/>
              <a:gd name="f166" fmla="val 1195"/>
              <a:gd name="f167" fmla="val 199"/>
              <a:gd name="f168" fmla="val 1191"/>
              <a:gd name="f169" fmla="val 1187"/>
              <a:gd name="f170" fmla="val 1121"/>
              <a:gd name="f171" fmla="val 209"/>
              <a:gd name="f172" fmla="val 1079"/>
              <a:gd name="f173" fmla="val 252"/>
              <a:gd name="f174" fmla="val 1043"/>
              <a:gd name="f175" fmla="val 301"/>
              <a:gd name="f176" fmla="val 1027"/>
              <a:gd name="f177" fmla="val 323"/>
              <a:gd name="f178" fmla="val 1014"/>
              <a:gd name="f179" fmla="val 347"/>
              <a:gd name="f180" fmla="val 1000"/>
              <a:gd name="f181" fmla="val 370"/>
              <a:gd name="f182" fmla="val 990"/>
              <a:gd name="f183" fmla="val 998"/>
              <a:gd name="f184" fmla="val 409"/>
              <a:gd name="f185" fmla="val 1018"/>
              <a:gd name="f186" fmla="val 416"/>
              <a:gd name="f187" fmla="val 1038"/>
              <a:gd name="f188" fmla="val 423"/>
              <a:gd name="f189" fmla="val 1059"/>
              <a:gd name="f190" fmla="val 1080"/>
              <a:gd name="f191" fmla="val 433"/>
              <a:gd name="f192" fmla="val 1084"/>
              <a:gd name="f193" fmla="val 434"/>
              <a:gd name="f194" fmla="val 1093"/>
              <a:gd name="f195" fmla="val 429"/>
              <a:gd name="f196" fmla="val 1096"/>
              <a:gd name="f197" fmla="val 424"/>
              <a:gd name="f198" fmla="val 1138"/>
              <a:gd name="f199" fmla="val 369"/>
              <a:gd name="f200" fmla="val 1193"/>
              <a:gd name="f201" fmla="val 338"/>
              <a:gd name="f202" fmla="val 1261"/>
              <a:gd name="f203" fmla="val 330"/>
              <a:gd name="f204" fmla="val 1381"/>
              <a:gd name="f205" fmla="val 316"/>
              <a:gd name="f206" fmla="val 1500"/>
              <a:gd name="f207" fmla="val 413"/>
              <a:gd name="f208" fmla="val 1510"/>
              <a:gd name="f209" fmla="val 533"/>
              <a:gd name="f210" fmla="val 1470"/>
              <a:gd name="f211" fmla="val 720"/>
              <a:gd name="f212" fmla="val 1382"/>
              <a:gd name="f213" fmla="val 1365"/>
              <a:gd name="f214" fmla="val 772"/>
              <a:gd name="f215" fmla="val 1347"/>
              <a:gd name="f216" fmla="val 777"/>
              <a:gd name="f217" fmla="val 1329"/>
              <a:gd name="f218" fmla="val 787"/>
              <a:gd name="f219" fmla="val 1373"/>
              <a:gd name="f220" fmla="val 1417"/>
              <a:gd name="f221" fmla="val 1461"/>
              <a:gd name="f222" fmla="val 788"/>
              <a:gd name="f223" fmla="val 790"/>
              <a:gd name="f224" fmla="val 1457"/>
              <a:gd name="f225" fmla="val 1453"/>
              <a:gd name="f226" fmla="val 791"/>
              <a:gd name="f227" fmla="val 1449"/>
              <a:gd name="f228" fmla="val 1069"/>
              <a:gd name="f229" fmla="val 798"/>
              <a:gd name="f230" fmla="val 310"/>
              <a:gd name="f231" fmla="val 811"/>
              <a:gd name="f232" fmla="val 169"/>
              <a:gd name="f233" fmla="val 98"/>
              <a:gd name="f234" fmla="val 800"/>
              <a:gd name="f235" fmla="val 66"/>
              <a:gd name="f236" fmla="val 33"/>
              <a:gd name="f237" fmla="val 794"/>
              <a:gd name="f238" fmla="val 786"/>
              <a:gd name="f239" fmla="val 65"/>
              <a:gd name="f240" fmla="val 194"/>
              <a:gd name="f241" fmla="val 785"/>
              <a:gd name="f242" fmla="val 784"/>
              <a:gd name="f243" fmla="val 782"/>
              <a:gd name="f244" fmla="val 185"/>
              <a:gd name="f245" fmla="val 779"/>
              <a:gd name="f246" fmla="val 176"/>
              <a:gd name="f247" fmla="val 776"/>
              <a:gd name="f248" fmla="val 167"/>
              <a:gd name="f249" fmla="val 773"/>
              <a:gd name="f250" fmla="val 85"/>
              <a:gd name="f251" fmla="val 739"/>
              <a:gd name="f252" fmla="val 35"/>
              <a:gd name="f253" fmla="val 679"/>
              <a:gd name="f254" fmla="val 27"/>
              <a:gd name="f255" fmla="val 590"/>
              <a:gd name="f256" fmla="val 19"/>
              <a:gd name="f257" fmla="val 501"/>
              <a:gd name="f258" fmla="val 56"/>
              <a:gd name="f259" fmla="val 431"/>
              <a:gd name="f260" fmla="val 132"/>
              <a:gd name="f261" fmla="val 383"/>
              <a:gd name="f262" fmla="val 377"/>
              <a:gd name="f263" fmla="val 162"/>
              <a:gd name="f264" fmla="val 379"/>
              <a:gd name="f265" fmla="val 290"/>
              <a:gd name="f266" fmla="val 385"/>
              <a:gd name="f267" fmla="val 454"/>
              <a:gd name="f268" fmla="val 603"/>
              <a:gd name="f269" fmla="val 457"/>
              <a:gd name="f270" fmla="val 608"/>
              <a:gd name="f271" fmla="val 460"/>
              <a:gd name="f272" fmla="val 613"/>
              <a:gd name="f273" fmla="val 618"/>
              <a:gd name="f274" fmla="val 464"/>
              <a:gd name="f275" fmla="val 617"/>
              <a:gd name="f276" fmla="val 466"/>
              <a:gd name="f277" fmla="val 616"/>
              <a:gd name="f278" fmla="val 453"/>
              <a:gd name="f279" fmla="val 589"/>
              <a:gd name="f280" fmla="val 561"/>
              <a:gd name="f281" fmla="val 425"/>
              <a:gd name="f282" fmla="val 535"/>
              <a:gd name="f283" fmla="val 309"/>
              <a:gd name="f284" fmla="val 408"/>
              <a:gd name="f285" fmla="val 230"/>
              <a:gd name="f286" fmla="val 354"/>
              <a:gd name="f287" fmla="val 342"/>
              <a:gd name="f288" fmla="val 146"/>
              <a:gd name="f289" fmla="val 328"/>
              <a:gd name="f290" fmla="val 135"/>
              <a:gd name="f291" fmla="val 322"/>
              <a:gd name="f292" fmla="val 317"/>
              <a:gd name="f293" fmla="val 115"/>
              <a:gd name="f294" fmla="val 294"/>
              <a:gd name="f295" fmla="val 89"/>
              <a:gd name="f296" fmla="val 277"/>
              <a:gd name="f297" fmla="val 107"/>
              <a:gd name="f298" fmla="val 258"/>
              <a:gd name="f299" fmla="val 126"/>
              <a:gd name="f300" fmla="val 238"/>
              <a:gd name="f301" fmla="val 148"/>
              <a:gd name="f302" fmla="val 218"/>
              <a:gd name="f303" fmla="val 172"/>
              <a:gd name="f304" fmla="val 205"/>
              <a:gd name="f305" fmla="val 244"/>
              <a:gd name="f306" fmla="val 318"/>
              <a:gd name="f307" fmla="val 391"/>
              <a:gd name="f308" fmla="val 95"/>
              <a:gd name="f309" fmla="val 393"/>
              <a:gd name="f310" fmla="val 94"/>
              <a:gd name="f311" fmla="val 395"/>
              <a:gd name="f312" fmla="val 397"/>
              <a:gd name="f313" fmla="val 303"/>
              <a:gd name="f314" fmla="val 221"/>
              <a:gd name="f315" fmla="val 279"/>
              <a:gd name="f316" fmla="val 234"/>
              <a:gd name="f317" fmla="val 200"/>
              <a:gd name="f318" fmla="val 171"/>
              <a:gd name="f319" fmla="val 381"/>
              <a:gd name="f320" fmla="val 178"/>
              <a:gd name="f321" fmla="val 384"/>
              <a:gd name="f322" fmla="val 187"/>
              <a:gd name="f323" fmla="val 396"/>
              <a:gd name="f324" fmla="val 224"/>
              <a:gd name="f325" fmla="val 228"/>
              <a:gd name="f326" fmla="val 443"/>
              <a:gd name="f327" fmla="val 211"/>
              <a:gd name="f328" fmla="val 485"/>
              <a:gd name="f329" fmla="val 191"/>
              <a:gd name="f330" fmla="val 527"/>
              <a:gd name="f331" fmla="val 570"/>
              <a:gd name="f332" fmla="val 550"/>
              <a:gd name="f333" fmla="val 186"/>
              <a:gd name="f334" fmla="val 532"/>
              <a:gd name="f335" fmla="val 216"/>
              <a:gd name="f336" fmla="val 514"/>
              <a:gd name="f337" fmla="val 509"/>
              <a:gd name="f338" fmla="val 255"/>
              <a:gd name="f339" fmla="val 264"/>
              <a:gd name="f340" fmla="val 492"/>
              <a:gd name="f341" fmla="val 256"/>
              <a:gd name="f342" fmla="val 462"/>
              <a:gd name="f343" fmla="val 235"/>
              <a:gd name="f344" fmla="val 436"/>
              <a:gd name="f345" fmla="val 265"/>
              <a:gd name="f346" fmla="val 420"/>
              <a:gd name="f347" fmla="val 300"/>
              <a:gd name="f348" fmla="val 313"/>
              <a:gd name="f349" fmla="val 458"/>
              <a:gd name="f350" fmla="val 456"/>
              <a:gd name="f351" fmla="val 282"/>
              <a:gd name="f352" fmla="val 490"/>
              <a:gd name="f353" fmla="val 289"/>
              <a:gd name="f354" fmla="val 510"/>
              <a:gd name="f355" fmla="val 297"/>
              <a:gd name="f356" fmla="val 528"/>
              <a:gd name="f357" fmla="val 292"/>
              <a:gd name="f358" fmla="val 541"/>
              <a:gd name="f359" fmla="val 581"/>
              <a:gd name="f360" fmla="val 242"/>
              <a:gd name="f361" fmla="val 619"/>
              <a:gd name="f362" fmla="val 164"/>
              <a:gd name="f363" fmla="val 664"/>
              <a:gd name="f364" fmla="val 156"/>
              <a:gd name="f365" fmla="val 670"/>
              <a:gd name="f366" fmla="val 680"/>
              <a:gd name="f367" fmla="val 134"/>
              <a:gd name="f368" fmla="val 645"/>
              <a:gd name="f369" fmla="val 137"/>
              <a:gd name="f370" fmla="val 615"/>
              <a:gd name="f371" fmla="val 139"/>
              <a:gd name="f372" fmla="val 142"/>
              <a:gd name="f373" fmla="val 595"/>
              <a:gd name="f374" fmla="val 117"/>
              <a:gd name="f375" fmla="val 621"/>
              <a:gd name="f376" fmla="val 71"/>
              <a:gd name="f377" fmla="val 48"/>
              <a:gd name="f378" fmla="val 643"/>
              <a:gd name="f379" fmla="val 24"/>
              <a:gd name="f380" fmla="val 655"/>
              <a:gd name="f381" fmla="val 23"/>
              <a:gd name="f382" fmla="val 675"/>
              <a:gd name="f383" fmla="val 45"/>
              <a:gd name="f384" fmla="val 687"/>
              <a:gd name="f385" fmla="val 692"/>
              <a:gd name="f386" fmla="val 76"/>
              <a:gd name="f387" fmla="val 701"/>
              <a:gd name="f388" fmla="val 84"/>
              <a:gd name="f389" fmla="val 1342"/>
              <a:gd name="f390" fmla="val 507"/>
              <a:gd name="f391" fmla="val 1340"/>
              <a:gd name="f392" fmla="val 513"/>
              <a:gd name="f393" fmla="val 1339"/>
              <a:gd name="f394" fmla="val 518"/>
              <a:gd name="f395" fmla="val 1337"/>
              <a:gd name="f396" fmla="val 522"/>
              <a:gd name="f397" fmla="val 1326"/>
              <a:gd name="f398" fmla="val 1300"/>
              <a:gd name="f399" fmla="val 539"/>
              <a:gd name="f400" fmla="val 520"/>
              <a:gd name="f401" fmla="val 1179"/>
              <a:gd name="f402" fmla="val 1119"/>
              <a:gd name="f403" fmla="val 481"/>
              <a:gd name="f404" fmla="val 473"/>
              <a:gd name="f405" fmla="val 1067"/>
              <a:gd name="f406" fmla="val 465"/>
              <a:gd name="f407" fmla="val 1039"/>
              <a:gd name="f408" fmla="val 1041"/>
              <a:gd name="f409" fmla="val 468"/>
              <a:gd name="f410" fmla="val 1044"/>
              <a:gd name="f411" fmla="val 484"/>
              <a:gd name="f412" fmla="val 504"/>
              <a:gd name="f413" fmla="val 1050"/>
              <a:gd name="f414" fmla="val 1115"/>
              <a:gd name="f415" fmla="val 530"/>
              <a:gd name="f416" fmla="val 1163"/>
              <a:gd name="f417" fmla="val 1211"/>
              <a:gd name="f418" fmla="val 565"/>
              <a:gd name="f419" fmla="val 1244"/>
              <a:gd name="f420" fmla="val 577"/>
              <a:gd name="f421" fmla="val 1276"/>
              <a:gd name="f422" fmla="val 1309"/>
              <a:gd name="f423" fmla="val 602"/>
              <a:gd name="f424" fmla="val 1323"/>
              <a:gd name="f425" fmla="val 1336"/>
              <a:gd name="f426" fmla="val 536"/>
              <a:gd name="f427" fmla="val 1350"/>
              <a:gd name="f428" fmla="val 502"/>
              <a:gd name="f429" fmla="val 1312"/>
              <a:gd name="f430" fmla="val 1277"/>
              <a:gd name="f431" fmla="val 471"/>
              <a:gd name="f432" fmla="val 1283"/>
              <a:gd name="f433" fmla="val 445"/>
              <a:gd name="f434" fmla="val 1330"/>
              <a:gd name="f435" fmla="val 1352"/>
              <a:gd name="f436" fmla="val 483"/>
              <a:gd name="f437" fmla="val 1393"/>
              <a:gd name="f438" fmla="val 524"/>
              <a:gd name="f439" fmla="val 592"/>
              <a:gd name="f440" fmla="val 1353"/>
              <a:gd name="f441" fmla="val 630"/>
              <a:gd name="f442" fmla="val 1203"/>
              <a:gd name="f443" fmla="val 624"/>
              <a:gd name="f444" fmla="val 1181"/>
              <a:gd name="f445" fmla="val 1151"/>
              <a:gd name="f446" fmla="val 600"/>
              <a:gd name="f447" fmla="val 1122"/>
              <a:gd name="f448" fmla="val 1134"/>
              <a:gd name="f449" fmla="val 1204"/>
              <a:gd name="f450" fmla="val 721"/>
              <a:gd name="f451" fmla="val 1279"/>
              <a:gd name="f452" fmla="val 723"/>
              <a:gd name="f453" fmla="val 1361"/>
              <a:gd name="f454" fmla="val 724"/>
              <a:gd name="f455" fmla="val 1428"/>
              <a:gd name="f456" fmla="val 668"/>
              <a:gd name="f457" fmla="val 1444"/>
              <a:gd name="f458" fmla="val 586"/>
              <a:gd name="f459" fmla="val 1459"/>
              <a:gd name="f460" fmla="val 512"/>
              <a:gd name="f461" fmla="val 1413"/>
              <a:gd name="f462" fmla="val 432"/>
              <a:gd name="f463" fmla="val 1341"/>
              <a:gd name="f464" fmla="val 405"/>
              <a:gd name="f465" fmla="val 1269"/>
              <a:gd name="f466" fmla="val 1158"/>
              <a:gd name="f467" fmla="val 455"/>
              <a:gd name="f468" fmla="val 1219"/>
              <a:gd name="f469" fmla="val 472"/>
              <a:gd name="f470" fmla="val 1280"/>
              <a:gd name="f471" fmla="val 489"/>
              <a:gd name="f472" fmla="val 961"/>
              <a:gd name="f473" fmla="val 730"/>
              <a:gd name="f474" fmla="val 732"/>
              <a:gd name="f475" fmla="val 734"/>
              <a:gd name="f476" fmla="val 775"/>
              <a:gd name="f477" fmla="val 757"/>
              <a:gd name="f478" fmla="val 587"/>
              <a:gd name="f479" fmla="val 745"/>
              <a:gd name="f480" fmla="val 398"/>
              <a:gd name="f481" fmla="val 748"/>
              <a:gd name="f482" fmla="val 414"/>
              <a:gd name="f483" fmla="val 427"/>
              <a:gd name="f484" fmla="val 698"/>
              <a:gd name="f485" fmla="val 418"/>
              <a:gd name="f486" fmla="val 697"/>
              <a:gd name="f487" fmla="val 400"/>
              <a:gd name="f488" fmla="val 722"/>
              <a:gd name="f489" fmla="val 376"/>
              <a:gd name="f490" fmla="val 740"/>
              <a:gd name="f491" fmla="val 352"/>
              <a:gd name="f492" fmla="val 759"/>
              <a:gd name="f493" fmla="val 771"/>
              <a:gd name="f494" fmla="val 921"/>
              <a:gd name="f495" fmla="val 1234"/>
              <a:gd name="f496" fmla="val 1186"/>
              <a:gd name="f497" fmla="val 1144"/>
              <a:gd name="f498" fmla="val 1110"/>
              <a:gd name="f499" fmla="val 710"/>
              <a:gd name="f500" fmla="val 1077"/>
              <a:gd name="f501" fmla="val 1060"/>
              <a:gd name="f502" fmla="val 626"/>
              <a:gd name="f503" fmla="val 1025"/>
              <a:gd name="f504" fmla="val 1021"/>
              <a:gd name="f505" fmla="val 599"/>
              <a:gd name="f506" fmla="val 627"/>
              <a:gd name="f507" fmla="val 1013"/>
              <a:gd name="f508" fmla="val 1006"/>
              <a:gd name="f509" fmla="val 681"/>
              <a:gd name="f510" fmla="val 1001"/>
              <a:gd name="f511" fmla="val 699"/>
              <a:gd name="f512" fmla="val 989"/>
              <a:gd name="f513" fmla="val 711"/>
              <a:gd name="f514" fmla="val 713"/>
              <a:gd name="f515" fmla="val 935"/>
              <a:gd name="f516" fmla="val 715"/>
              <a:gd name="f517" fmla="val 903"/>
              <a:gd name="f518" fmla="val 719"/>
              <a:gd name="f519" fmla="val 725"/>
              <a:gd name="f520" fmla="val 931"/>
              <a:gd name="f521" fmla="val 727"/>
              <a:gd name="f522" fmla="val 75"/>
              <a:gd name="f523" fmla="val 558"/>
              <a:gd name="f524" fmla="val 755"/>
              <a:gd name="f525" fmla="val 275"/>
              <a:gd name="f526" fmla="val 735"/>
              <a:gd name="f527" fmla="val 315"/>
              <a:gd name="f528" fmla="val 350"/>
              <a:gd name="f529" fmla="val 707"/>
              <a:gd name="f530" fmla="val 375"/>
              <a:gd name="f531" fmla="val 673"/>
              <a:gd name="f532" fmla="val 642"/>
              <a:gd name="f533" fmla="val 639"/>
              <a:gd name="f534" fmla="val 345"/>
              <a:gd name="f535" fmla="val 307"/>
              <a:gd name="f536" fmla="val 641"/>
              <a:gd name="f537" fmla="val 644"/>
              <a:gd name="f538" fmla="val 201"/>
              <a:gd name="f539" fmla="val 170"/>
              <a:gd name="f540" fmla="val 611"/>
              <a:gd name="f541" fmla="val 571"/>
              <a:gd name="f542" fmla="val 499"/>
              <a:gd name="f543" fmla="val 496"/>
              <a:gd name="f544" fmla="val 495"/>
              <a:gd name="f545" fmla="val 261"/>
              <a:gd name="f546" fmla="val 263"/>
              <a:gd name="f547" fmla="val 480"/>
              <a:gd name="f548" fmla="val 257"/>
              <a:gd name="f549" fmla="val 449"/>
              <a:gd name="f550" fmla="val 217"/>
              <a:gd name="f551" fmla="val 419"/>
              <a:gd name="f552" fmla="val 190"/>
              <a:gd name="f553" fmla="val 109"/>
              <a:gd name="f554" fmla="val 78"/>
              <a:gd name="f555" fmla="val 444"/>
              <a:gd name="f556" fmla="val 421"/>
              <a:gd name="f557" fmla="val 556"/>
              <a:gd name="f558" fmla="val 622"/>
              <a:gd name="f559" fmla="val 685"/>
              <a:gd name="f560" fmla="val 684"/>
              <a:gd name="f561" fmla="val 706"/>
              <a:gd name="f562" fmla="val 693"/>
              <a:gd name="f563" fmla="val 665"/>
              <a:gd name="f564" fmla="val 604"/>
              <a:gd name="f565" fmla="val 651"/>
              <a:gd name="f566" fmla="val 638"/>
              <a:gd name="f567" fmla="val 241"/>
              <a:gd name="f568" fmla="val 598"/>
              <a:gd name="f569" fmla="val 219"/>
              <a:gd name="f570" fmla="val 597"/>
              <a:gd name="f571" fmla="val 259"/>
              <a:gd name="f572" fmla="val 271"/>
              <a:gd name="f573" fmla="val 578"/>
              <a:gd name="f574" fmla="val 285"/>
              <a:gd name="f575" fmla="val 560"/>
              <a:gd name="f576" fmla="val 540"/>
              <a:gd name="f577" fmla="val 291"/>
              <a:gd name="f578" fmla="val 516"/>
              <a:gd name="f579" fmla="val 260"/>
              <a:gd name="f580" fmla="val 273"/>
              <a:gd name="f581" fmla="val 159"/>
              <a:gd name="f582" fmla="val 283"/>
              <a:gd name="f583" fmla="val 287"/>
              <a:gd name="f584" fmla="val 181"/>
              <a:gd name="f585" fmla="val 308"/>
              <a:gd name="f586" fmla="val 198"/>
              <a:gd name="f587" fmla="val 304"/>
              <a:gd name="f588" fmla="val 208"/>
              <a:gd name="f589" fmla="val 272"/>
              <a:gd name="f590" fmla="val 214"/>
              <a:gd name="f591" fmla="val 267"/>
              <a:gd name="f592" fmla="val 225"/>
              <a:gd name="f593" fmla="val 249"/>
              <a:gd name="f594" fmla="val 240"/>
              <a:gd name="f595" fmla="val 1297"/>
              <a:gd name="f596" fmla="val 631"/>
              <a:gd name="f597" fmla="val 1285"/>
              <a:gd name="f598" fmla="val 629"/>
              <a:gd name="f599" fmla="val 1274"/>
              <a:gd name="f600" fmla="val 1263"/>
              <a:gd name="f601" fmla="val 1252"/>
              <a:gd name="f602" fmla="val 1226"/>
              <a:gd name="f603" fmla="val 1258"/>
              <a:gd name="f604" fmla="val 1304"/>
              <a:gd name="f605" fmla="val 1332"/>
              <a:gd name="f606" fmla="val 1316"/>
              <a:gd name="f607" fmla="val 610"/>
              <a:gd name="f608" fmla="val 1308"/>
              <a:gd name="f609" fmla="val 1301"/>
              <a:gd name="f610" fmla="+- 0 0 -90"/>
              <a:gd name="f611" fmla="*/ f4 1 1518"/>
              <a:gd name="f612" fmla="*/ f5 1 812"/>
              <a:gd name="f613" fmla="val f6"/>
              <a:gd name="f614" fmla="val f7"/>
              <a:gd name="f615" fmla="val f8"/>
              <a:gd name="f616" fmla="*/ f610 f0 1"/>
              <a:gd name="f617" fmla="+- f615 0 f613"/>
              <a:gd name="f618" fmla="+- f614 0 f613"/>
              <a:gd name="f619" fmla="*/ f616 1 f3"/>
              <a:gd name="f620" fmla="*/ f618 1 1518"/>
              <a:gd name="f621" fmla="*/ f617 1 812"/>
              <a:gd name="f622" fmla="*/ 804 f618 1"/>
              <a:gd name="f623" fmla="*/ 197 f617 1"/>
              <a:gd name="f624" fmla="*/ 646 f618 1"/>
              <a:gd name="f625" fmla="*/ 428 f617 1"/>
              <a:gd name="f626" fmla="*/ 743 f618 1"/>
              <a:gd name="f627" fmla="*/ 488 f617 1"/>
              <a:gd name="f628" fmla="*/ 854 f618 1"/>
              <a:gd name="f629" fmla="*/ 564 f617 1"/>
              <a:gd name="f630" fmla="*/ 901 f618 1"/>
              <a:gd name="f631" fmla="*/ 674 f617 1"/>
              <a:gd name="f632" fmla="*/ 972 f618 1"/>
              <a:gd name="f633" fmla="*/ 503 f617 1"/>
              <a:gd name="f634" fmla="*/ 802 f618 1"/>
              <a:gd name="f635" fmla="*/ 412 f617 1"/>
              <a:gd name="f636" fmla="*/ 1002 f618 1"/>
              <a:gd name="f637" fmla="*/ 236 f617 1"/>
              <a:gd name="f638" fmla="*/ 1109 f618 1"/>
              <a:gd name="f639" fmla="*/ 124 f617 1"/>
              <a:gd name="f640" fmla="*/ 1199 f618 1"/>
              <a:gd name="f641" fmla="*/ 196 f617 1"/>
              <a:gd name="f642" fmla="*/ 1000 f618 1"/>
              <a:gd name="f643" fmla="*/ 370 f617 1"/>
              <a:gd name="f644" fmla="*/ 1096 f618 1"/>
              <a:gd name="f645" fmla="*/ 424 f617 1"/>
              <a:gd name="f646" fmla="*/ 1382 f618 1"/>
              <a:gd name="f647" fmla="*/ 764 f617 1"/>
              <a:gd name="f648" fmla="*/ 1461 f618 1"/>
              <a:gd name="f649" fmla="*/ 790 f617 1"/>
              <a:gd name="f650" fmla="*/ 98 f618 1"/>
              <a:gd name="f651" fmla="*/ 800 f617 1"/>
              <a:gd name="f652" fmla="*/ 194 f618 1"/>
              <a:gd name="f653" fmla="*/ 782 f617 1"/>
              <a:gd name="f654" fmla="*/ 132 f618 1"/>
              <a:gd name="f655" fmla="*/ 383 f617 1"/>
              <a:gd name="f656" fmla="*/ 463 f618 1"/>
              <a:gd name="f657" fmla="*/ 618 f617 1"/>
              <a:gd name="f658" fmla="*/ 230 f618 1"/>
              <a:gd name="f659" fmla="*/ 369 f617 1"/>
              <a:gd name="f660" fmla="*/ 107 f618 1"/>
              <a:gd name="f661" fmla="*/ 258 f617 1"/>
              <a:gd name="f662" fmla="*/ 397 f618 1"/>
              <a:gd name="f663" fmla="*/ 94 f617 1"/>
              <a:gd name="f664" fmla="*/ 384 f618 1"/>
              <a:gd name="f665" fmla="*/ 187 f617 1"/>
              <a:gd name="f666" fmla="*/ 514 f618 1"/>
              <a:gd name="f667" fmla="*/ 246 f617 1"/>
              <a:gd name="f668" fmla="*/ 458 f618 1"/>
              <a:gd name="f669" fmla="*/ 310 f617 1"/>
              <a:gd name="f670" fmla="*/ 657 f618 1"/>
              <a:gd name="f671" fmla="*/ 164 f617 1"/>
              <a:gd name="f672" fmla="*/ 621 f618 1"/>
              <a:gd name="f673" fmla="*/ 71 f617 1"/>
              <a:gd name="f674" fmla="*/ 708 f618 1"/>
              <a:gd name="f675" fmla="*/ 93 f617 1"/>
              <a:gd name="f676" fmla="*/ 1300 f618 1"/>
              <a:gd name="f677" fmla="*/ 539 f617 1"/>
              <a:gd name="f678" fmla="*/ 1043 f618 1"/>
              <a:gd name="f679" fmla="*/ 484 f617 1"/>
              <a:gd name="f680" fmla="*/ 1309 f618 1"/>
              <a:gd name="f681" fmla="*/ 602 f617 1"/>
              <a:gd name="f682" fmla="*/ 1352 f618 1"/>
              <a:gd name="f683" fmla="*/ 483 f617 1"/>
              <a:gd name="f684" fmla="*/ 1122 f618 1"/>
              <a:gd name="f685" fmla="*/ 590 f617 1"/>
              <a:gd name="f686" fmla="*/ 1341 f618 1"/>
              <a:gd name="f687" fmla="*/ 405 f617 1"/>
              <a:gd name="f688" fmla="*/ 961 f618 1"/>
              <a:gd name="f689" fmla="*/ 728 f617 1"/>
              <a:gd name="f690" fmla="*/ 443 f618 1"/>
              <a:gd name="f691" fmla="*/ 671 f617 1"/>
              <a:gd name="f692" fmla="*/ 1234 f618 1"/>
              <a:gd name="f693" fmla="*/ 785 f617 1"/>
              <a:gd name="f694" fmla="*/ 1021 f618 1"/>
              <a:gd name="f695" fmla="*/ 599 f617 1"/>
              <a:gd name="f696" fmla="*/ 866 f618 1"/>
              <a:gd name="f697" fmla="*/ 723 f617 1"/>
              <a:gd name="f698" fmla="*/ 275 f618 1"/>
              <a:gd name="f699" fmla="*/ 735 f617 1"/>
              <a:gd name="f700" fmla="*/ 338 f618 1"/>
              <a:gd name="f701" fmla="*/ 639 f617 1"/>
              <a:gd name="f702" fmla="*/ 244 f618 1"/>
              <a:gd name="f703" fmla="*/ 496 f617 1"/>
              <a:gd name="f704" fmla="*/ 196 f618 1"/>
              <a:gd name="f705" fmla="*/ 419 f617 1"/>
              <a:gd name="f706" fmla="*/ 423 f618 1"/>
              <a:gd name="f707" fmla="*/ 384 f617 1"/>
              <a:gd name="f708" fmla="*/ 622 f618 1"/>
              <a:gd name="f709" fmla="*/ 685 f617 1"/>
              <a:gd name="f710" fmla="*/ 599 f618 1"/>
              <a:gd name="f711" fmla="*/ 638 f617 1"/>
              <a:gd name="f712" fmla="*/ 205 f618 1"/>
              <a:gd name="f713" fmla="*/ 598 f617 1"/>
              <a:gd name="f714" fmla="*/ 289 f618 1"/>
              <a:gd name="f715" fmla="*/ 540 f617 1"/>
              <a:gd name="f716" fmla="*/ 152 f618 1"/>
              <a:gd name="f717" fmla="*/ 273 f617 1"/>
              <a:gd name="f718" fmla="*/ 218 f618 1"/>
              <a:gd name="f719" fmla="*/ 263 f617 1"/>
              <a:gd name="f720" fmla="*/ 1226 f618 1"/>
              <a:gd name="f721" fmla="*/ 615 f617 1"/>
              <a:gd name="f722" fmla="*/ 1297 f618 1"/>
              <a:gd name="f723" fmla="*/ 631 f617 1"/>
              <a:gd name="f724" fmla="+- f619 0 f1"/>
              <a:gd name="f725" fmla="*/ f622 1 1518"/>
              <a:gd name="f726" fmla="*/ f623 1 812"/>
              <a:gd name="f727" fmla="*/ f624 1 1518"/>
              <a:gd name="f728" fmla="*/ f625 1 812"/>
              <a:gd name="f729" fmla="*/ f626 1 1518"/>
              <a:gd name="f730" fmla="*/ f627 1 812"/>
              <a:gd name="f731" fmla="*/ f628 1 1518"/>
              <a:gd name="f732" fmla="*/ f629 1 812"/>
              <a:gd name="f733" fmla="*/ f630 1 1518"/>
              <a:gd name="f734" fmla="*/ f631 1 812"/>
              <a:gd name="f735" fmla="*/ f632 1 1518"/>
              <a:gd name="f736" fmla="*/ f633 1 812"/>
              <a:gd name="f737" fmla="*/ f634 1 1518"/>
              <a:gd name="f738" fmla="*/ f635 1 812"/>
              <a:gd name="f739" fmla="*/ f636 1 1518"/>
              <a:gd name="f740" fmla="*/ f637 1 812"/>
              <a:gd name="f741" fmla="*/ f638 1 1518"/>
              <a:gd name="f742" fmla="*/ f639 1 812"/>
              <a:gd name="f743" fmla="*/ f640 1 1518"/>
              <a:gd name="f744" fmla="*/ f641 1 812"/>
              <a:gd name="f745" fmla="*/ f642 1 1518"/>
              <a:gd name="f746" fmla="*/ f643 1 812"/>
              <a:gd name="f747" fmla="*/ f644 1 1518"/>
              <a:gd name="f748" fmla="*/ f645 1 812"/>
              <a:gd name="f749" fmla="*/ f646 1 1518"/>
              <a:gd name="f750" fmla="*/ f647 1 812"/>
              <a:gd name="f751" fmla="*/ f648 1 1518"/>
              <a:gd name="f752" fmla="*/ f649 1 812"/>
              <a:gd name="f753" fmla="*/ f650 1 1518"/>
              <a:gd name="f754" fmla="*/ f651 1 812"/>
              <a:gd name="f755" fmla="*/ f652 1 1518"/>
              <a:gd name="f756" fmla="*/ f653 1 812"/>
              <a:gd name="f757" fmla="*/ f654 1 1518"/>
              <a:gd name="f758" fmla="*/ f655 1 812"/>
              <a:gd name="f759" fmla="*/ f656 1 1518"/>
              <a:gd name="f760" fmla="*/ f657 1 812"/>
              <a:gd name="f761" fmla="*/ f658 1 1518"/>
              <a:gd name="f762" fmla="*/ f659 1 812"/>
              <a:gd name="f763" fmla="*/ f660 1 1518"/>
              <a:gd name="f764" fmla="*/ f661 1 812"/>
              <a:gd name="f765" fmla="*/ f662 1 1518"/>
              <a:gd name="f766" fmla="*/ f663 1 812"/>
              <a:gd name="f767" fmla="*/ f664 1 1518"/>
              <a:gd name="f768" fmla="*/ f665 1 812"/>
              <a:gd name="f769" fmla="*/ f666 1 1518"/>
              <a:gd name="f770" fmla="*/ f667 1 812"/>
              <a:gd name="f771" fmla="*/ f668 1 1518"/>
              <a:gd name="f772" fmla="*/ f669 1 812"/>
              <a:gd name="f773" fmla="*/ f670 1 1518"/>
              <a:gd name="f774" fmla="*/ f671 1 812"/>
              <a:gd name="f775" fmla="*/ f672 1 1518"/>
              <a:gd name="f776" fmla="*/ f673 1 812"/>
              <a:gd name="f777" fmla="*/ f674 1 1518"/>
              <a:gd name="f778" fmla="*/ f675 1 812"/>
              <a:gd name="f779" fmla="*/ f676 1 1518"/>
              <a:gd name="f780" fmla="*/ f677 1 812"/>
              <a:gd name="f781" fmla="*/ f678 1 1518"/>
              <a:gd name="f782" fmla="*/ f679 1 812"/>
              <a:gd name="f783" fmla="*/ f680 1 1518"/>
              <a:gd name="f784" fmla="*/ f681 1 812"/>
              <a:gd name="f785" fmla="*/ f682 1 1518"/>
              <a:gd name="f786" fmla="*/ f683 1 812"/>
              <a:gd name="f787" fmla="*/ f684 1 1518"/>
              <a:gd name="f788" fmla="*/ f685 1 812"/>
              <a:gd name="f789" fmla="*/ f686 1 1518"/>
              <a:gd name="f790" fmla="*/ f687 1 812"/>
              <a:gd name="f791" fmla="*/ f688 1 1518"/>
              <a:gd name="f792" fmla="*/ f689 1 812"/>
              <a:gd name="f793" fmla="*/ f690 1 1518"/>
              <a:gd name="f794" fmla="*/ f691 1 812"/>
              <a:gd name="f795" fmla="*/ f692 1 1518"/>
              <a:gd name="f796" fmla="*/ f693 1 812"/>
              <a:gd name="f797" fmla="*/ f694 1 1518"/>
              <a:gd name="f798" fmla="*/ f695 1 812"/>
              <a:gd name="f799" fmla="*/ f696 1 1518"/>
              <a:gd name="f800" fmla="*/ f697 1 812"/>
              <a:gd name="f801" fmla="*/ f698 1 1518"/>
              <a:gd name="f802" fmla="*/ f699 1 812"/>
              <a:gd name="f803" fmla="*/ f700 1 1518"/>
              <a:gd name="f804" fmla="*/ f701 1 812"/>
              <a:gd name="f805" fmla="*/ f702 1 1518"/>
              <a:gd name="f806" fmla="*/ f703 1 812"/>
              <a:gd name="f807" fmla="*/ f704 1 1518"/>
              <a:gd name="f808" fmla="*/ f705 1 812"/>
              <a:gd name="f809" fmla="*/ f706 1 1518"/>
              <a:gd name="f810" fmla="*/ f707 1 812"/>
              <a:gd name="f811" fmla="*/ f708 1 1518"/>
              <a:gd name="f812" fmla="*/ f709 1 812"/>
              <a:gd name="f813" fmla="*/ f710 1 1518"/>
              <a:gd name="f814" fmla="*/ f711 1 812"/>
              <a:gd name="f815" fmla="*/ f712 1 1518"/>
              <a:gd name="f816" fmla="*/ f713 1 812"/>
              <a:gd name="f817" fmla="*/ f714 1 1518"/>
              <a:gd name="f818" fmla="*/ f715 1 812"/>
              <a:gd name="f819" fmla="*/ f716 1 1518"/>
              <a:gd name="f820" fmla="*/ f717 1 812"/>
              <a:gd name="f821" fmla="*/ f718 1 1518"/>
              <a:gd name="f822" fmla="*/ f719 1 812"/>
              <a:gd name="f823" fmla="*/ f720 1 1518"/>
              <a:gd name="f824" fmla="*/ f721 1 812"/>
              <a:gd name="f825" fmla="*/ f722 1 1518"/>
              <a:gd name="f826" fmla="*/ f723 1 812"/>
              <a:gd name="f827" fmla="*/ 0 1 f620"/>
              <a:gd name="f828" fmla="*/ f614 1 f620"/>
              <a:gd name="f829" fmla="*/ 0 1 f621"/>
              <a:gd name="f830" fmla="*/ f615 1 f621"/>
              <a:gd name="f831" fmla="*/ f725 1 f620"/>
              <a:gd name="f832" fmla="*/ f726 1 f621"/>
              <a:gd name="f833" fmla="*/ f727 1 f620"/>
              <a:gd name="f834" fmla="*/ f728 1 f621"/>
              <a:gd name="f835" fmla="*/ f729 1 f620"/>
              <a:gd name="f836" fmla="*/ f730 1 f621"/>
              <a:gd name="f837" fmla="*/ f731 1 f620"/>
              <a:gd name="f838" fmla="*/ f732 1 f621"/>
              <a:gd name="f839" fmla="*/ f733 1 f620"/>
              <a:gd name="f840" fmla="*/ f734 1 f621"/>
              <a:gd name="f841" fmla="*/ f735 1 f620"/>
              <a:gd name="f842" fmla="*/ f736 1 f621"/>
              <a:gd name="f843" fmla="*/ f737 1 f620"/>
              <a:gd name="f844" fmla="*/ f738 1 f621"/>
              <a:gd name="f845" fmla="*/ f739 1 f620"/>
              <a:gd name="f846" fmla="*/ f740 1 f621"/>
              <a:gd name="f847" fmla="*/ f741 1 f620"/>
              <a:gd name="f848" fmla="*/ f742 1 f621"/>
              <a:gd name="f849" fmla="*/ f743 1 f620"/>
              <a:gd name="f850" fmla="*/ f744 1 f621"/>
              <a:gd name="f851" fmla="*/ f745 1 f620"/>
              <a:gd name="f852" fmla="*/ f746 1 f621"/>
              <a:gd name="f853" fmla="*/ f747 1 f620"/>
              <a:gd name="f854" fmla="*/ f748 1 f621"/>
              <a:gd name="f855" fmla="*/ f749 1 f620"/>
              <a:gd name="f856" fmla="*/ f750 1 f621"/>
              <a:gd name="f857" fmla="*/ f751 1 f620"/>
              <a:gd name="f858" fmla="*/ f752 1 f621"/>
              <a:gd name="f859" fmla="*/ f753 1 f620"/>
              <a:gd name="f860" fmla="*/ f754 1 f621"/>
              <a:gd name="f861" fmla="*/ f755 1 f620"/>
              <a:gd name="f862" fmla="*/ f756 1 f621"/>
              <a:gd name="f863" fmla="*/ f757 1 f620"/>
              <a:gd name="f864" fmla="*/ f758 1 f621"/>
              <a:gd name="f865" fmla="*/ f759 1 f620"/>
              <a:gd name="f866" fmla="*/ f760 1 f621"/>
              <a:gd name="f867" fmla="*/ f761 1 f620"/>
              <a:gd name="f868" fmla="*/ f762 1 f621"/>
              <a:gd name="f869" fmla="*/ f763 1 f620"/>
              <a:gd name="f870" fmla="*/ f764 1 f621"/>
              <a:gd name="f871" fmla="*/ f765 1 f620"/>
              <a:gd name="f872" fmla="*/ f766 1 f621"/>
              <a:gd name="f873" fmla="*/ f767 1 f620"/>
              <a:gd name="f874" fmla="*/ f768 1 f621"/>
              <a:gd name="f875" fmla="*/ f769 1 f620"/>
              <a:gd name="f876" fmla="*/ f770 1 f621"/>
              <a:gd name="f877" fmla="*/ f771 1 f620"/>
              <a:gd name="f878" fmla="*/ f772 1 f621"/>
              <a:gd name="f879" fmla="*/ f773 1 f620"/>
              <a:gd name="f880" fmla="*/ f774 1 f621"/>
              <a:gd name="f881" fmla="*/ f775 1 f620"/>
              <a:gd name="f882" fmla="*/ f776 1 f621"/>
              <a:gd name="f883" fmla="*/ f777 1 f620"/>
              <a:gd name="f884" fmla="*/ f778 1 f621"/>
              <a:gd name="f885" fmla="*/ f779 1 f620"/>
              <a:gd name="f886" fmla="*/ f780 1 f621"/>
              <a:gd name="f887" fmla="*/ f781 1 f620"/>
              <a:gd name="f888" fmla="*/ f782 1 f621"/>
              <a:gd name="f889" fmla="*/ f783 1 f620"/>
              <a:gd name="f890" fmla="*/ f784 1 f621"/>
              <a:gd name="f891" fmla="*/ f785 1 f620"/>
              <a:gd name="f892" fmla="*/ f786 1 f621"/>
              <a:gd name="f893" fmla="*/ f787 1 f620"/>
              <a:gd name="f894" fmla="*/ f788 1 f621"/>
              <a:gd name="f895" fmla="*/ f789 1 f620"/>
              <a:gd name="f896" fmla="*/ f790 1 f621"/>
              <a:gd name="f897" fmla="*/ f791 1 f620"/>
              <a:gd name="f898" fmla="*/ f792 1 f621"/>
              <a:gd name="f899" fmla="*/ f793 1 f620"/>
              <a:gd name="f900" fmla="*/ f794 1 f621"/>
              <a:gd name="f901" fmla="*/ f795 1 f620"/>
              <a:gd name="f902" fmla="*/ f796 1 f621"/>
              <a:gd name="f903" fmla="*/ f797 1 f620"/>
              <a:gd name="f904" fmla="*/ f798 1 f621"/>
              <a:gd name="f905" fmla="*/ f799 1 f620"/>
              <a:gd name="f906" fmla="*/ f800 1 f621"/>
              <a:gd name="f907" fmla="*/ f801 1 f620"/>
              <a:gd name="f908" fmla="*/ f802 1 f621"/>
              <a:gd name="f909" fmla="*/ f803 1 f620"/>
              <a:gd name="f910" fmla="*/ f804 1 f621"/>
              <a:gd name="f911" fmla="*/ f805 1 f620"/>
              <a:gd name="f912" fmla="*/ f806 1 f621"/>
              <a:gd name="f913" fmla="*/ f807 1 f620"/>
              <a:gd name="f914" fmla="*/ f808 1 f621"/>
              <a:gd name="f915" fmla="*/ f809 1 f620"/>
              <a:gd name="f916" fmla="*/ f810 1 f621"/>
              <a:gd name="f917" fmla="*/ f811 1 f620"/>
              <a:gd name="f918" fmla="*/ f812 1 f621"/>
              <a:gd name="f919" fmla="*/ f813 1 f620"/>
              <a:gd name="f920" fmla="*/ f814 1 f621"/>
              <a:gd name="f921" fmla="*/ f815 1 f620"/>
              <a:gd name="f922" fmla="*/ f816 1 f621"/>
              <a:gd name="f923" fmla="*/ f817 1 f620"/>
              <a:gd name="f924" fmla="*/ f818 1 f621"/>
              <a:gd name="f925" fmla="*/ f819 1 f620"/>
              <a:gd name="f926" fmla="*/ f820 1 f621"/>
              <a:gd name="f927" fmla="*/ f821 1 f620"/>
              <a:gd name="f928" fmla="*/ f822 1 f621"/>
              <a:gd name="f929" fmla="*/ f823 1 f620"/>
              <a:gd name="f930" fmla="*/ f824 1 f621"/>
              <a:gd name="f931" fmla="*/ f825 1 f620"/>
              <a:gd name="f932" fmla="*/ f826 1 f621"/>
              <a:gd name="f933" fmla="*/ f827 f611 1"/>
              <a:gd name="f934" fmla="*/ f828 f611 1"/>
              <a:gd name="f935" fmla="*/ f830 f612 1"/>
              <a:gd name="f936" fmla="*/ f829 f612 1"/>
              <a:gd name="f937" fmla="*/ f831 f611 1"/>
              <a:gd name="f938" fmla="*/ f832 f612 1"/>
              <a:gd name="f939" fmla="*/ f833 f611 1"/>
              <a:gd name="f940" fmla="*/ f834 f612 1"/>
              <a:gd name="f941" fmla="*/ f835 f611 1"/>
              <a:gd name="f942" fmla="*/ f836 f612 1"/>
              <a:gd name="f943" fmla="*/ f837 f611 1"/>
              <a:gd name="f944" fmla="*/ f838 f612 1"/>
              <a:gd name="f945" fmla="*/ f839 f611 1"/>
              <a:gd name="f946" fmla="*/ f840 f612 1"/>
              <a:gd name="f947" fmla="*/ f841 f611 1"/>
              <a:gd name="f948" fmla="*/ f842 f612 1"/>
              <a:gd name="f949" fmla="*/ f843 f611 1"/>
              <a:gd name="f950" fmla="*/ f844 f612 1"/>
              <a:gd name="f951" fmla="*/ f845 f611 1"/>
              <a:gd name="f952" fmla="*/ f846 f612 1"/>
              <a:gd name="f953" fmla="*/ f847 f611 1"/>
              <a:gd name="f954" fmla="*/ f848 f612 1"/>
              <a:gd name="f955" fmla="*/ f849 f611 1"/>
              <a:gd name="f956" fmla="*/ f850 f612 1"/>
              <a:gd name="f957" fmla="*/ f851 f611 1"/>
              <a:gd name="f958" fmla="*/ f852 f612 1"/>
              <a:gd name="f959" fmla="*/ f853 f611 1"/>
              <a:gd name="f960" fmla="*/ f854 f612 1"/>
              <a:gd name="f961" fmla="*/ f855 f611 1"/>
              <a:gd name="f962" fmla="*/ f856 f612 1"/>
              <a:gd name="f963" fmla="*/ f857 f611 1"/>
              <a:gd name="f964" fmla="*/ f858 f612 1"/>
              <a:gd name="f965" fmla="*/ f859 f611 1"/>
              <a:gd name="f966" fmla="*/ f860 f612 1"/>
              <a:gd name="f967" fmla="*/ f861 f611 1"/>
              <a:gd name="f968" fmla="*/ f862 f612 1"/>
              <a:gd name="f969" fmla="*/ f863 f611 1"/>
              <a:gd name="f970" fmla="*/ f864 f612 1"/>
              <a:gd name="f971" fmla="*/ f865 f611 1"/>
              <a:gd name="f972" fmla="*/ f866 f612 1"/>
              <a:gd name="f973" fmla="*/ f867 f611 1"/>
              <a:gd name="f974" fmla="*/ f868 f612 1"/>
              <a:gd name="f975" fmla="*/ f869 f611 1"/>
              <a:gd name="f976" fmla="*/ f870 f612 1"/>
              <a:gd name="f977" fmla="*/ f871 f611 1"/>
              <a:gd name="f978" fmla="*/ f872 f612 1"/>
              <a:gd name="f979" fmla="*/ f873 f611 1"/>
              <a:gd name="f980" fmla="*/ f874 f612 1"/>
              <a:gd name="f981" fmla="*/ f875 f611 1"/>
              <a:gd name="f982" fmla="*/ f876 f612 1"/>
              <a:gd name="f983" fmla="*/ f877 f611 1"/>
              <a:gd name="f984" fmla="*/ f878 f612 1"/>
              <a:gd name="f985" fmla="*/ f879 f611 1"/>
              <a:gd name="f986" fmla="*/ f880 f612 1"/>
              <a:gd name="f987" fmla="*/ f881 f611 1"/>
              <a:gd name="f988" fmla="*/ f882 f612 1"/>
              <a:gd name="f989" fmla="*/ f883 f611 1"/>
              <a:gd name="f990" fmla="*/ f884 f612 1"/>
              <a:gd name="f991" fmla="*/ f885 f611 1"/>
              <a:gd name="f992" fmla="*/ f886 f612 1"/>
              <a:gd name="f993" fmla="*/ f887 f611 1"/>
              <a:gd name="f994" fmla="*/ f888 f612 1"/>
              <a:gd name="f995" fmla="*/ f889 f611 1"/>
              <a:gd name="f996" fmla="*/ f890 f612 1"/>
              <a:gd name="f997" fmla="*/ f891 f611 1"/>
              <a:gd name="f998" fmla="*/ f892 f612 1"/>
              <a:gd name="f999" fmla="*/ f893 f611 1"/>
              <a:gd name="f1000" fmla="*/ f894 f612 1"/>
              <a:gd name="f1001" fmla="*/ f895 f611 1"/>
              <a:gd name="f1002" fmla="*/ f896 f612 1"/>
              <a:gd name="f1003" fmla="*/ f897 f611 1"/>
              <a:gd name="f1004" fmla="*/ f898 f612 1"/>
              <a:gd name="f1005" fmla="*/ f899 f611 1"/>
              <a:gd name="f1006" fmla="*/ f900 f612 1"/>
              <a:gd name="f1007" fmla="*/ f901 f611 1"/>
              <a:gd name="f1008" fmla="*/ f902 f612 1"/>
              <a:gd name="f1009" fmla="*/ f903 f611 1"/>
              <a:gd name="f1010" fmla="*/ f904 f612 1"/>
              <a:gd name="f1011" fmla="*/ f905 f611 1"/>
              <a:gd name="f1012" fmla="*/ f906 f612 1"/>
              <a:gd name="f1013" fmla="*/ f907 f611 1"/>
              <a:gd name="f1014" fmla="*/ f908 f612 1"/>
              <a:gd name="f1015" fmla="*/ f909 f611 1"/>
              <a:gd name="f1016" fmla="*/ f910 f612 1"/>
              <a:gd name="f1017" fmla="*/ f911 f611 1"/>
              <a:gd name="f1018" fmla="*/ f912 f612 1"/>
              <a:gd name="f1019" fmla="*/ f913 f611 1"/>
              <a:gd name="f1020" fmla="*/ f914 f612 1"/>
              <a:gd name="f1021" fmla="*/ f915 f611 1"/>
              <a:gd name="f1022" fmla="*/ f916 f612 1"/>
              <a:gd name="f1023" fmla="*/ f917 f611 1"/>
              <a:gd name="f1024" fmla="*/ f918 f612 1"/>
              <a:gd name="f1025" fmla="*/ f919 f611 1"/>
              <a:gd name="f1026" fmla="*/ f920 f612 1"/>
              <a:gd name="f1027" fmla="*/ f921 f611 1"/>
              <a:gd name="f1028" fmla="*/ f922 f612 1"/>
              <a:gd name="f1029" fmla="*/ f923 f611 1"/>
              <a:gd name="f1030" fmla="*/ f924 f612 1"/>
              <a:gd name="f1031" fmla="*/ f925 f611 1"/>
              <a:gd name="f1032" fmla="*/ f926 f612 1"/>
              <a:gd name="f1033" fmla="*/ f927 f611 1"/>
              <a:gd name="f1034" fmla="*/ f928 f612 1"/>
              <a:gd name="f1035" fmla="*/ f929 f611 1"/>
              <a:gd name="f1036" fmla="*/ f930 f612 1"/>
              <a:gd name="f1037" fmla="*/ f931 f611 1"/>
              <a:gd name="f1038" fmla="*/ f932 f6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4">
                <a:pos x="f937" y="f938"/>
              </a:cxn>
              <a:cxn ang="f724">
                <a:pos x="f939" y="f940"/>
              </a:cxn>
              <a:cxn ang="f724">
                <a:pos x="f941" y="f942"/>
              </a:cxn>
              <a:cxn ang="f724">
                <a:pos x="f943" y="f944"/>
              </a:cxn>
              <a:cxn ang="f724">
                <a:pos x="f945" y="f946"/>
              </a:cxn>
              <a:cxn ang="f724">
                <a:pos x="f947" y="f948"/>
              </a:cxn>
              <a:cxn ang="f724">
                <a:pos x="f949" y="f950"/>
              </a:cxn>
              <a:cxn ang="f724">
                <a:pos x="f951" y="f952"/>
              </a:cxn>
              <a:cxn ang="f724">
                <a:pos x="f953" y="f954"/>
              </a:cxn>
              <a:cxn ang="f724">
                <a:pos x="f955" y="f956"/>
              </a:cxn>
              <a:cxn ang="f724">
                <a:pos x="f957" y="f958"/>
              </a:cxn>
              <a:cxn ang="f724">
                <a:pos x="f959" y="f960"/>
              </a:cxn>
              <a:cxn ang="f724">
                <a:pos x="f961" y="f962"/>
              </a:cxn>
              <a:cxn ang="f724">
                <a:pos x="f963" y="f964"/>
              </a:cxn>
              <a:cxn ang="f724">
                <a:pos x="f965" y="f966"/>
              </a:cxn>
              <a:cxn ang="f724">
                <a:pos x="f967" y="f968"/>
              </a:cxn>
              <a:cxn ang="f724">
                <a:pos x="f969" y="f970"/>
              </a:cxn>
              <a:cxn ang="f724">
                <a:pos x="f971" y="f972"/>
              </a:cxn>
              <a:cxn ang="f724">
                <a:pos x="f973" y="f974"/>
              </a:cxn>
              <a:cxn ang="f724">
                <a:pos x="f975" y="f976"/>
              </a:cxn>
              <a:cxn ang="f724">
                <a:pos x="f977" y="f978"/>
              </a:cxn>
              <a:cxn ang="f724">
                <a:pos x="f979" y="f980"/>
              </a:cxn>
              <a:cxn ang="f724">
                <a:pos x="f981" y="f982"/>
              </a:cxn>
              <a:cxn ang="f724">
                <a:pos x="f983" y="f984"/>
              </a:cxn>
              <a:cxn ang="f724">
                <a:pos x="f985" y="f986"/>
              </a:cxn>
              <a:cxn ang="f724">
                <a:pos x="f987" y="f988"/>
              </a:cxn>
              <a:cxn ang="f724">
                <a:pos x="f989" y="f990"/>
              </a:cxn>
              <a:cxn ang="f724">
                <a:pos x="f991" y="f992"/>
              </a:cxn>
              <a:cxn ang="f724">
                <a:pos x="f993" y="f994"/>
              </a:cxn>
              <a:cxn ang="f724">
                <a:pos x="f995" y="f996"/>
              </a:cxn>
              <a:cxn ang="f724">
                <a:pos x="f997" y="f998"/>
              </a:cxn>
              <a:cxn ang="f724">
                <a:pos x="f999" y="f1000"/>
              </a:cxn>
              <a:cxn ang="f724">
                <a:pos x="f1001" y="f1002"/>
              </a:cxn>
              <a:cxn ang="f724">
                <a:pos x="f1003" y="f1004"/>
              </a:cxn>
              <a:cxn ang="f724">
                <a:pos x="f1005" y="f1006"/>
              </a:cxn>
              <a:cxn ang="f724">
                <a:pos x="f1007" y="f1008"/>
              </a:cxn>
              <a:cxn ang="f724">
                <a:pos x="f1009" y="f1010"/>
              </a:cxn>
              <a:cxn ang="f724">
                <a:pos x="f1011" y="f1012"/>
              </a:cxn>
              <a:cxn ang="f724">
                <a:pos x="f1013" y="f1014"/>
              </a:cxn>
              <a:cxn ang="f724">
                <a:pos x="f1015" y="f1016"/>
              </a:cxn>
              <a:cxn ang="f724">
                <a:pos x="f1017" y="f1018"/>
              </a:cxn>
              <a:cxn ang="f724">
                <a:pos x="f1019" y="f1020"/>
              </a:cxn>
              <a:cxn ang="f724">
                <a:pos x="f1021" y="f1022"/>
              </a:cxn>
              <a:cxn ang="f724">
                <a:pos x="f1023" y="f1024"/>
              </a:cxn>
              <a:cxn ang="f724">
                <a:pos x="f1025" y="f1026"/>
              </a:cxn>
              <a:cxn ang="f724">
                <a:pos x="f1027" y="f1028"/>
              </a:cxn>
              <a:cxn ang="f724">
                <a:pos x="f1029" y="f1030"/>
              </a:cxn>
              <a:cxn ang="f724">
                <a:pos x="f1031" y="f1032"/>
              </a:cxn>
              <a:cxn ang="f724">
                <a:pos x="f1033" y="f1034"/>
              </a:cxn>
              <a:cxn ang="f724">
                <a:pos x="f1031" y="f1032"/>
              </a:cxn>
              <a:cxn ang="f724">
                <a:pos x="f1035" y="f1036"/>
              </a:cxn>
              <a:cxn ang="f724">
                <a:pos x="f1037" y="f1038"/>
              </a:cxn>
            </a:cxnLst>
            <a:rect l="f933" t="f936" r="f934" b="f935"/>
            <a:pathLst>
              <a:path w="1518" h="812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3" y="f25"/>
                  <a:pt x="f26" y="f25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60"/>
                  <a:pt x="f61" y="f46"/>
                </a:cubicBezTo>
                <a:cubicBezTo>
                  <a:pt x="f62" y="f56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8"/>
                  <a:pt x="f99" y="f100"/>
                  <a:pt x="f101" y="f102"/>
                </a:cubicBezTo>
                <a:cubicBezTo>
                  <a:pt x="f103" y="f76"/>
                  <a:pt x="f104" y="f66"/>
                  <a:pt x="f105" y="f106"/>
                </a:cubicBezTo>
                <a:cubicBezTo>
                  <a:pt x="f103" y="f107"/>
                  <a:pt x="f101" y="f108"/>
                  <a:pt x="f109" y="f110"/>
                </a:cubicBezTo>
                <a:cubicBezTo>
                  <a:pt x="f95" y="f111"/>
                  <a:pt x="f83" y="f58"/>
                  <a:pt x="f73" y="f42"/>
                </a:cubicBezTo>
                <a:cubicBezTo>
                  <a:pt x="f112" y="f113"/>
                  <a:pt x="f69" y="f114"/>
                  <a:pt x="f26" y="f115"/>
                </a:cubicBezTo>
                <a:cubicBezTo>
                  <a:pt x="f8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9" y="f130"/>
                  <a:pt x="f131" y="f132"/>
                </a:cubicBezTo>
                <a:cubicBezTo>
                  <a:pt x="f133" y="f134"/>
                  <a:pt x="f135" y="f136"/>
                  <a:pt x="f137" y="f138"/>
                </a:cubicBezTo>
                <a:cubicBezTo>
                  <a:pt x="f139" y="f140"/>
                  <a:pt x="f141" y="f142"/>
                  <a:pt x="f143" y="f144"/>
                </a:cubicBezTo>
                <a:cubicBezTo>
                  <a:pt x="f145" y="f146"/>
                  <a:pt x="f147" y="f148"/>
                  <a:pt x="f149" y="f150"/>
                </a:cubicBezTo>
                <a:cubicBezTo>
                  <a:pt x="f151" y="f152"/>
                  <a:pt x="f153" y="f154"/>
                  <a:pt x="f155" y="f156"/>
                </a:cubicBezTo>
                <a:cubicBezTo>
                  <a:pt x="f157" y="f150"/>
                  <a:pt x="f158" y="f159"/>
                  <a:pt x="f160" y="f148"/>
                </a:cubicBezTo>
                <a:cubicBezTo>
                  <a:pt x="f161" y="f162"/>
                  <a:pt x="f163" y="f164"/>
                  <a:pt x="f165" y="f140"/>
                </a:cubicBezTo>
                <a:cubicBezTo>
                  <a:pt x="f166" y="f167"/>
                  <a:pt x="f168" y="f24"/>
                  <a:pt x="f169" y="f24"/>
                </a:cubicBezTo>
                <a:cubicBezTo>
                  <a:pt x="f170" y="f171"/>
                  <a:pt x="f172" y="f173"/>
                  <a:pt x="f174" y="f175"/>
                </a:cubicBezTo>
                <a:cubicBezTo>
                  <a:pt x="f176" y="f177"/>
                  <a:pt x="f178" y="f179"/>
                  <a:pt x="f180" y="f181"/>
                </a:cubicBezTo>
                <a:cubicBezTo>
                  <a:pt x="f182" y="f118"/>
                  <a:pt x="f183" y="f184"/>
                  <a:pt x="f185" y="f186"/>
                </a:cubicBezTo>
                <a:cubicBezTo>
                  <a:pt x="f187" y="f188"/>
                  <a:pt x="f189" y="f38"/>
                  <a:pt x="f190" y="f191"/>
                </a:cubicBezTo>
                <a:cubicBezTo>
                  <a:pt x="f192" y="f193"/>
                  <a:pt x="f194" y="f195"/>
                  <a:pt x="f196" y="f197"/>
                </a:cubicBezTo>
                <a:cubicBezTo>
                  <a:pt x="f198" y="f199"/>
                  <a:pt x="f200" y="f201"/>
                  <a:pt x="f202" y="f203"/>
                </a:cubicBezTo>
                <a:cubicBezTo>
                  <a:pt x="f204" y="f205"/>
                  <a:pt x="f206" y="f207"/>
                  <a:pt x="f208" y="f209"/>
                </a:cubicBezTo>
                <a:cubicBezTo>
                  <a:pt x="f7" y="f82"/>
                  <a:pt x="f210" y="f211"/>
                  <a:pt x="f212" y="f65"/>
                </a:cubicBezTo>
                <a:cubicBezTo>
                  <a:pt x="f213" y="f214"/>
                  <a:pt x="f215" y="f216"/>
                  <a:pt x="f217" y="f218"/>
                </a:cubicBezTo>
                <a:cubicBezTo>
                  <a:pt x="f219" y="f218"/>
                  <a:pt x="f220" y="f218"/>
                  <a:pt x="f221" y="f218"/>
                </a:cubicBezTo>
                <a:cubicBezTo>
                  <a:pt x="f221" y="f222"/>
                  <a:pt x="f221" y="f63"/>
                  <a:pt x="f221" y="f223"/>
                </a:cubicBezTo>
                <a:cubicBezTo>
                  <a:pt x="f224" y="f223"/>
                  <a:pt x="f225" y="f226"/>
                  <a:pt x="f227" y="f226"/>
                </a:cubicBezTo>
                <a:cubicBezTo>
                  <a:pt x="f228" y="f229"/>
                  <a:pt x="f51" y="f59"/>
                  <a:pt x="f230" y="f231"/>
                </a:cubicBezTo>
                <a:cubicBezTo>
                  <a:pt x="f128" y="f8"/>
                  <a:pt x="f232" y="f21"/>
                  <a:pt x="f233" y="f234"/>
                </a:cubicBezTo>
                <a:cubicBezTo>
                  <a:pt x="f235" y="f229"/>
                  <a:pt x="f236" y="f237"/>
                  <a:pt x="f6" y="f238"/>
                </a:cubicBezTo>
                <a:cubicBezTo>
                  <a:pt x="f239" y="f238"/>
                  <a:pt x="f148" y="f238"/>
                  <a:pt x="f240" y="f238"/>
                </a:cubicBezTo>
                <a:cubicBezTo>
                  <a:pt x="f240" y="f241"/>
                  <a:pt x="f240" y="f242"/>
                  <a:pt x="f240" y="f243"/>
                </a:cubicBezTo>
                <a:cubicBezTo>
                  <a:pt x="f244" y="f245"/>
                  <a:pt x="f246" y="f247"/>
                  <a:pt x="f248" y="f249"/>
                </a:cubicBezTo>
                <a:cubicBezTo>
                  <a:pt x="f250" y="f251"/>
                  <a:pt x="f252" y="f253"/>
                  <a:pt x="f254" y="f255"/>
                </a:cubicBezTo>
                <a:cubicBezTo>
                  <a:pt x="f256" y="f257"/>
                  <a:pt x="f258" y="f259"/>
                  <a:pt x="f260" y="f261"/>
                </a:cubicBezTo>
                <a:cubicBezTo>
                  <a:pt x="f146" y="f120"/>
                  <a:pt x="f18" y="f262"/>
                  <a:pt x="f263" y="f264"/>
                </a:cubicBezTo>
                <a:cubicBezTo>
                  <a:pt x="f265" y="f207"/>
                  <a:pt x="f266" y="f111"/>
                  <a:pt x="f267" y="f268"/>
                </a:cubicBezTo>
                <a:cubicBezTo>
                  <a:pt x="f269" y="f270"/>
                  <a:pt x="f271" y="f272"/>
                  <a:pt x="f44" y="f273"/>
                </a:cubicBezTo>
                <a:cubicBezTo>
                  <a:pt x="f274" y="f275"/>
                  <a:pt x="f276" y="f277"/>
                  <a:pt x="f60" y="f277"/>
                </a:cubicBezTo>
                <a:cubicBezTo>
                  <a:pt x="f278" y="f279"/>
                  <a:pt x="f40" y="f280"/>
                  <a:pt x="f281" y="f282"/>
                </a:cubicBezTo>
                <a:cubicBezTo>
                  <a:pt x="f120" y="f271"/>
                  <a:pt x="f283" y="f284"/>
                  <a:pt x="f285" y="f199"/>
                </a:cubicBezTo>
                <a:cubicBezTo>
                  <a:pt x="f24" y="f286"/>
                  <a:pt x="f164" y="f287"/>
                  <a:pt x="f288" y="f289"/>
                </a:cubicBezTo>
                <a:cubicBezTo>
                  <a:pt x="f290" y="f291"/>
                  <a:pt x="f150" y="f292"/>
                  <a:pt x="f293" y="f230"/>
                </a:cubicBezTo>
                <a:cubicBezTo>
                  <a:pt x="f10" y="f294"/>
                  <a:pt x="f295" y="f296"/>
                  <a:pt x="f297" y="f298"/>
                </a:cubicBezTo>
                <a:cubicBezTo>
                  <a:pt x="f299" y="f300"/>
                  <a:pt x="f301" y="f302"/>
                  <a:pt x="f303" y="f304"/>
                </a:cubicBezTo>
                <a:cubicBezTo>
                  <a:pt x="f305" y="f248"/>
                  <a:pt x="f306" y="f260"/>
                  <a:pt x="f307" y="f308"/>
                </a:cubicBezTo>
                <a:cubicBezTo>
                  <a:pt x="f309" y="f310"/>
                  <a:pt x="f311" y="f310"/>
                  <a:pt x="f312" y="f310"/>
                </a:cubicBezTo>
                <a:cubicBezTo>
                  <a:pt x="f291" y="f232"/>
                  <a:pt x="f313" y="f314"/>
                  <a:pt x="f203" y="f315"/>
                </a:cubicBezTo>
                <a:cubicBezTo>
                  <a:pt x="f203" y="f316"/>
                  <a:pt x="f179" y="f317"/>
                  <a:pt x="f264" y="f318"/>
                </a:cubicBezTo>
                <a:cubicBezTo>
                  <a:pt x="f319" y="f320"/>
                  <a:pt x="f261" y="f142"/>
                  <a:pt x="f321" y="f322"/>
                </a:cubicBezTo>
                <a:cubicBezTo>
                  <a:pt x="f323" y="f324"/>
                  <a:pt x="f184" y="f325"/>
                  <a:pt x="f326" y="f327"/>
                </a:cubicBezTo>
                <a:cubicBezTo>
                  <a:pt x="f328" y="f329"/>
                  <a:pt x="f330" y="f303"/>
                  <a:pt x="f331" y="f162"/>
                </a:cubicBezTo>
                <a:cubicBezTo>
                  <a:pt x="f332" y="f333"/>
                  <a:pt x="f334" y="f335"/>
                  <a:pt x="f336" y="f126"/>
                </a:cubicBezTo>
                <a:cubicBezTo>
                  <a:pt x="f337" y="f338"/>
                  <a:pt x="f106" y="f339"/>
                  <a:pt x="f340" y="f341"/>
                </a:cubicBezTo>
                <a:cubicBezTo>
                  <a:pt x="f342" y="f343"/>
                  <a:pt x="f344" y="f173"/>
                  <a:pt x="f184" y="f345"/>
                </a:cubicBezTo>
                <a:cubicBezTo>
                  <a:pt x="f346" y="f347"/>
                  <a:pt x="f193" y="f348"/>
                  <a:pt x="f349" y="f230"/>
                </a:cubicBezTo>
                <a:cubicBezTo>
                  <a:pt x="f350" y="f351"/>
                  <a:pt x="f342" y="f296"/>
                  <a:pt x="f352" y="f353"/>
                </a:cubicBezTo>
                <a:cubicBezTo>
                  <a:pt x="f354" y="f355"/>
                  <a:pt x="f356" y="f357"/>
                  <a:pt x="f358" y="f315"/>
                </a:cubicBezTo>
                <a:cubicBezTo>
                  <a:pt x="f359" y="f360"/>
                  <a:pt x="f361" y="f24"/>
                  <a:pt x="f84" y="f362"/>
                </a:cubicBezTo>
                <a:cubicBezTo>
                  <a:pt x="f363" y="f364"/>
                  <a:pt x="f365" y="f288"/>
                  <a:pt x="f366" y="f367"/>
                </a:cubicBezTo>
                <a:cubicBezTo>
                  <a:pt x="f368" y="f369"/>
                  <a:pt x="f370" y="f371"/>
                  <a:pt x="f359" y="f372"/>
                </a:cubicBezTo>
                <a:cubicBezTo>
                  <a:pt x="f373" y="f374"/>
                  <a:pt x="f80" y="f310"/>
                  <a:pt x="f375" y="f376"/>
                </a:cubicBezTo>
                <a:cubicBezTo>
                  <a:pt x="f82" y="f377"/>
                  <a:pt x="f378" y="f379"/>
                  <a:pt x="f380" y="f6"/>
                </a:cubicBezTo>
                <a:cubicBezTo>
                  <a:pt x="f31" y="f381"/>
                  <a:pt x="f382" y="f383"/>
                  <a:pt x="f384" y="f235"/>
                </a:cubicBezTo>
                <a:cubicBezTo>
                  <a:pt x="f385" y="f386"/>
                  <a:pt x="f387" y="f388"/>
                  <a:pt x="f9" y="f10"/>
                </a:cubicBezTo>
                <a:close/>
                <a:moveTo>
                  <a:pt x="f389" y="f390"/>
                </a:moveTo>
                <a:cubicBezTo>
                  <a:pt x="f391" y="f392"/>
                  <a:pt x="f393" y="f394"/>
                  <a:pt x="f395" y="f396"/>
                </a:cubicBezTo>
                <a:cubicBezTo>
                  <a:pt x="f158" y="f68"/>
                  <a:pt x="f397" y="f68"/>
                  <a:pt x="f398" y="f399"/>
                </a:cubicBezTo>
                <a:cubicBezTo>
                  <a:pt x="f163" y="f400"/>
                  <a:pt x="f401" y="f257"/>
                  <a:pt x="f402" y="f403"/>
                </a:cubicBezTo>
                <a:cubicBezTo>
                  <a:pt x="f194" y="f404"/>
                  <a:pt x="f405" y="f406"/>
                  <a:pt x="f407" y="f269"/>
                </a:cubicBezTo>
                <a:cubicBezTo>
                  <a:pt x="f408" y="f409"/>
                  <a:pt x="f410" y="f48"/>
                  <a:pt x="f174" y="f411"/>
                </a:cubicBezTo>
                <a:cubicBezTo>
                  <a:pt x="f407" y="f412"/>
                  <a:pt x="f413" y="f337"/>
                  <a:pt x="f405" y="f336"/>
                </a:cubicBezTo>
                <a:cubicBezTo>
                  <a:pt x="f414" y="f415"/>
                  <a:pt x="f416" y="f68"/>
                  <a:pt x="f417" y="f418"/>
                </a:cubicBezTo>
                <a:cubicBezTo>
                  <a:pt x="f419" y="f420"/>
                  <a:pt x="f421" y="f279"/>
                  <a:pt x="f422" y="f423"/>
                </a:cubicBezTo>
                <a:cubicBezTo>
                  <a:pt x="f424" y="f74"/>
                  <a:pt x="f425" y="f426"/>
                  <a:pt x="f427" y="f428"/>
                </a:cubicBezTo>
                <a:cubicBezTo>
                  <a:pt x="f429" y="f340"/>
                  <a:pt x="f430" y="f50"/>
                  <a:pt x="f163" y="f431"/>
                </a:cubicBezTo>
                <a:cubicBezTo>
                  <a:pt x="f432" y="f433"/>
                  <a:pt x="f434" y="f342"/>
                  <a:pt x="f435" y="f436"/>
                </a:cubicBezTo>
                <a:cubicBezTo>
                  <a:pt x="f437" y="f438"/>
                  <a:pt x="f437" y="f439"/>
                  <a:pt x="f440" y="f441"/>
                </a:cubicBezTo>
                <a:cubicBezTo>
                  <a:pt x="f422" y="f88"/>
                  <a:pt x="f163" y="f365"/>
                  <a:pt x="f442" y="f443"/>
                </a:cubicBezTo>
                <a:cubicBezTo>
                  <a:pt x="f444" y="f373"/>
                  <a:pt x="f445" y="f446"/>
                  <a:pt x="f447" y="f255"/>
                </a:cubicBezTo>
                <a:cubicBezTo>
                  <a:pt x="f448" y="f86"/>
                  <a:pt x="f449" y="f450"/>
                  <a:pt x="f451" y="f452"/>
                </a:cubicBezTo>
                <a:cubicBezTo>
                  <a:pt x="f453" y="f454"/>
                  <a:pt x="f455" y="f456"/>
                  <a:pt x="f457" y="f458"/>
                </a:cubicBezTo>
                <a:cubicBezTo>
                  <a:pt x="f459" y="f460"/>
                  <a:pt x="f461" y="f462"/>
                  <a:pt x="f463" y="f464"/>
                </a:cubicBezTo>
                <a:cubicBezTo>
                  <a:pt x="f465" y="f262"/>
                  <a:pt x="f169" y="f284"/>
                  <a:pt x="f466" y="f467"/>
                </a:cubicBezTo>
                <a:cubicBezTo>
                  <a:pt x="f468" y="f469"/>
                  <a:pt x="f470" y="f471"/>
                  <a:pt x="f389" y="f390"/>
                </a:cubicBezTo>
                <a:close/>
                <a:moveTo>
                  <a:pt x="f472" y="f17"/>
                </a:moveTo>
                <a:cubicBezTo>
                  <a:pt x="f472" y="f473"/>
                  <a:pt x="f472" y="f474"/>
                  <a:pt x="f472" y="f475"/>
                </a:cubicBezTo>
                <a:cubicBezTo>
                  <a:pt x="f476" y="f477"/>
                  <a:pt x="f478" y="f479"/>
                  <a:pt x="f480" y="f481"/>
                </a:cubicBezTo>
                <a:cubicBezTo>
                  <a:pt x="f482" y="f450"/>
                  <a:pt x="f483" y="f484"/>
                  <a:pt x="f326" y="f88"/>
                </a:cubicBezTo>
                <a:cubicBezTo>
                  <a:pt x="f485" y="f486"/>
                  <a:pt x="f487" y="f488"/>
                  <a:pt x="f489" y="f490"/>
                </a:cubicBezTo>
                <a:cubicBezTo>
                  <a:pt x="f491" y="f492"/>
                  <a:pt x="f177" y="f493"/>
                  <a:pt x="f355" y="f241"/>
                </a:cubicBezTo>
                <a:cubicBezTo>
                  <a:pt x="f270" y="f241"/>
                  <a:pt x="f494" y="f241"/>
                  <a:pt x="f495" y="f241"/>
                </a:cubicBezTo>
                <a:cubicBezTo>
                  <a:pt x="f496" y="f493"/>
                  <a:pt x="f497" y="f481"/>
                  <a:pt x="f498" y="f499"/>
                </a:cubicBezTo>
                <a:cubicBezTo>
                  <a:pt x="f500" y="f88"/>
                  <a:pt x="f501" y="f502"/>
                  <a:pt x="f143" y="f420"/>
                </a:cubicBezTo>
                <a:cubicBezTo>
                  <a:pt x="f503" y="f76"/>
                  <a:pt x="f503" y="f76"/>
                  <a:pt x="f504" y="f505"/>
                </a:cubicBezTo>
                <a:cubicBezTo>
                  <a:pt x="f133" y="f506"/>
                  <a:pt x="f507" y="f35"/>
                  <a:pt x="f508" y="f509"/>
                </a:cubicBezTo>
                <a:cubicBezTo>
                  <a:pt x="f510" y="f511"/>
                  <a:pt x="f512" y="f513"/>
                  <a:pt x="f104" y="f514"/>
                </a:cubicBezTo>
                <a:cubicBezTo>
                  <a:pt x="f515" y="f516"/>
                  <a:pt x="f517" y="f518"/>
                  <a:pt x="f73" y="f452"/>
                </a:cubicBezTo>
                <a:cubicBezTo>
                  <a:pt x="f89" y="f519"/>
                  <a:pt x="f520" y="f521"/>
                  <a:pt x="f472" y="f17"/>
                </a:cubicBezTo>
                <a:close/>
                <a:moveTo>
                  <a:pt x="f522" y="f523"/>
                </a:moveTo>
                <a:cubicBezTo>
                  <a:pt x="f522" y="f92"/>
                  <a:pt x="f318" y="f524"/>
                  <a:pt x="f525" y="f526"/>
                </a:cubicBezTo>
                <a:cubicBezTo>
                  <a:pt x="f527" y="f521"/>
                  <a:pt x="f528" y="f529"/>
                  <a:pt x="f530" y="f531"/>
                </a:cubicBezTo>
                <a:cubicBezTo>
                  <a:pt x="f32" y="f380"/>
                  <a:pt x="f261" y="f532"/>
                  <a:pt x="f2" y="f41"/>
                </a:cubicBezTo>
                <a:cubicBezTo>
                  <a:pt x="f491" y="f533"/>
                  <a:pt x="f534" y="f533"/>
                  <a:pt x="f201" y="f533"/>
                </a:cubicBezTo>
                <a:cubicBezTo>
                  <a:pt x="f535" y="f536"/>
                  <a:pt x="f525" y="f537"/>
                  <a:pt x="f305" y="f378"/>
                </a:cubicBezTo>
                <a:cubicBezTo>
                  <a:pt x="f538" y="f378"/>
                  <a:pt x="f539" y="f540"/>
                  <a:pt x="f539" y="f541"/>
                </a:cubicBezTo>
                <a:cubicBezTo>
                  <a:pt x="f232" y="f356"/>
                  <a:pt x="f167" y="f542"/>
                  <a:pt x="f305" y="f543"/>
                </a:cubicBezTo>
                <a:cubicBezTo>
                  <a:pt x="f28" y="f544"/>
                  <a:pt x="f298" y="f352"/>
                  <a:pt x="f545" y="f328"/>
                </a:cubicBezTo>
                <a:cubicBezTo>
                  <a:pt x="f546" y="f547"/>
                  <a:pt x="f545" y="f46"/>
                  <a:pt x="f548" y="f276"/>
                </a:cubicBezTo>
                <a:cubicBezTo>
                  <a:pt x="f300" y="f549"/>
                  <a:pt x="f550" y="f191"/>
                  <a:pt x="f140" y="f551"/>
                </a:cubicBezTo>
                <a:cubicBezTo>
                  <a:pt x="f552" y="f36"/>
                  <a:pt x="f320" y="f36"/>
                  <a:pt x="f318" y="f485"/>
                </a:cubicBezTo>
                <a:cubicBezTo>
                  <a:pt x="f553" y="f549"/>
                  <a:pt x="f554" y="f257"/>
                  <a:pt x="f522" y="f523"/>
                </a:cubicBezTo>
                <a:close/>
                <a:moveTo>
                  <a:pt x="f188" y="f321"/>
                </a:moveTo>
                <a:cubicBezTo>
                  <a:pt x="f191" y="f312"/>
                  <a:pt x="f555" y="f184"/>
                  <a:pt x="f278" y="f556"/>
                </a:cubicBezTo>
                <a:cubicBezTo>
                  <a:pt x="f52" y="f352"/>
                  <a:pt x="f557" y="f280"/>
                  <a:pt x="f359" y="f368"/>
                </a:cubicBezTo>
                <a:cubicBezTo>
                  <a:pt x="f279" y="f96"/>
                  <a:pt x="f505" y="f366"/>
                  <a:pt x="f558" y="f559"/>
                </a:cubicBezTo>
                <a:cubicBezTo>
                  <a:pt x="f98" y="f15"/>
                  <a:pt x="f560" y="f511"/>
                  <a:pt x="f516" y="f561"/>
                </a:cubicBezTo>
                <a:cubicBezTo>
                  <a:pt x="f384" y="f562"/>
                  <a:pt x="f84" y="f560"/>
                  <a:pt x="f441" y="f88"/>
                </a:cubicBezTo>
                <a:cubicBezTo>
                  <a:pt x="f275" y="f563"/>
                  <a:pt x="f564" y="f565"/>
                  <a:pt x="f505" y="f566"/>
                </a:cubicBezTo>
                <a:cubicBezTo>
                  <a:pt x="f280" y="f399"/>
                  <a:pt x="f542" y="f269"/>
                  <a:pt x="f188" y="f321"/>
                </a:cubicBezTo>
                <a:close/>
                <a:moveTo>
                  <a:pt x="f298" y="f106"/>
                </a:moveTo>
                <a:cubicBezTo>
                  <a:pt x="f567" y="f209"/>
                  <a:pt x="f324" y="f72"/>
                  <a:pt x="f304" y="f568"/>
                </a:cubicBezTo>
                <a:cubicBezTo>
                  <a:pt x="f569" y="f568"/>
                  <a:pt x="f136" y="f568"/>
                  <a:pt x="f128" y="f568"/>
                </a:cubicBezTo>
                <a:cubicBezTo>
                  <a:pt x="f126" y="f570"/>
                  <a:pt x="f341" y="f505"/>
                  <a:pt x="f571" y="f373"/>
                </a:cubicBezTo>
                <a:cubicBezTo>
                  <a:pt x="f572" y="f573"/>
                  <a:pt x="f574" y="f575"/>
                  <a:pt x="f353" y="f576"/>
                </a:cubicBezTo>
                <a:cubicBezTo>
                  <a:pt x="f577" y="f415"/>
                  <a:pt x="f572" y="f578"/>
                  <a:pt x="f545" y="f412"/>
                </a:cubicBezTo>
                <a:cubicBezTo>
                  <a:pt x="f545" y="f412"/>
                  <a:pt x="f579" y="f412"/>
                  <a:pt x="f298" y="f106"/>
                </a:cubicBezTo>
                <a:close/>
                <a:moveTo>
                  <a:pt x="f162" y="f580"/>
                </a:moveTo>
                <a:cubicBezTo>
                  <a:pt x="f364" y="f315"/>
                  <a:pt x="f581" y="f582"/>
                  <a:pt x="f263" y="f583"/>
                </a:cubicBezTo>
                <a:cubicBezTo>
                  <a:pt x="f584" y="f585"/>
                  <a:pt x="f586" y="f587"/>
                  <a:pt x="f588" y="f296"/>
                </a:cubicBezTo>
                <a:cubicBezTo>
                  <a:pt x="f171" y="f589"/>
                  <a:pt x="f590" y="f591"/>
                  <a:pt x="f302" y="f546"/>
                </a:cubicBezTo>
                <a:cubicBezTo>
                  <a:pt x="f592" y="f341"/>
                  <a:pt x="f316" y="f593"/>
                  <a:pt x="f360" y="f360"/>
                </a:cubicBezTo>
                <a:cubicBezTo>
                  <a:pt x="f567" y="f567"/>
                  <a:pt x="f594" y="f594"/>
                  <a:pt x="f128" y="f300"/>
                </a:cubicBezTo>
                <a:cubicBezTo>
                  <a:pt x="f327" y="f28"/>
                  <a:pt x="f142" y="f545"/>
                  <a:pt x="f162" y="f580"/>
                </a:cubicBezTo>
                <a:close/>
                <a:moveTo>
                  <a:pt x="f595" y="f596"/>
                </a:moveTo>
                <a:cubicBezTo>
                  <a:pt x="f597" y="f598"/>
                  <a:pt x="f599" y="f502"/>
                  <a:pt x="f600" y="f443"/>
                </a:cubicBezTo>
                <a:cubicBezTo>
                  <a:pt x="f601" y="f375"/>
                  <a:pt x="f163" y="f273"/>
                  <a:pt x="f602" y="f370"/>
                </a:cubicBezTo>
                <a:cubicBezTo>
                  <a:pt x="f603" y="f378"/>
                  <a:pt x="f604" y="f378"/>
                  <a:pt x="f605" y="f277"/>
                </a:cubicBezTo>
                <a:cubicBezTo>
                  <a:pt x="f424" y="f272"/>
                  <a:pt x="f606" y="f607"/>
                  <a:pt x="f608" y="f102"/>
                </a:cubicBezTo>
                <a:cubicBezTo>
                  <a:pt x="f604" y="f370"/>
                  <a:pt x="f609" y="f558"/>
                  <a:pt x="f595" y="f596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Freeform 13">
            <a:extLst>
              <a:ext uri="{FF2B5EF4-FFF2-40B4-BE49-F238E27FC236}">
                <a16:creationId xmlns:a16="http://schemas.microsoft.com/office/drawing/2014/main" id="{2C3E2C92-C149-0558-8CB9-A90FCB20F0E6}"/>
              </a:ext>
            </a:extLst>
          </p:cNvPr>
          <p:cNvSpPr/>
          <p:nvPr/>
        </p:nvSpPr>
        <p:spPr>
          <a:xfrm>
            <a:off x="7650163" y="3917947"/>
            <a:ext cx="1301748" cy="928692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411"/>
              <a:gd name="f8" fmla="val 1007"/>
              <a:gd name="f9" fmla="val 992"/>
              <a:gd name="f10" fmla="val 24"/>
              <a:gd name="f11" fmla="val 985"/>
              <a:gd name="f12" fmla="val 47"/>
              <a:gd name="f13" fmla="val 979"/>
              <a:gd name="f14" fmla="val 73"/>
              <a:gd name="f15" fmla="val 973"/>
              <a:gd name="f16" fmla="val 46"/>
              <a:gd name="f17" fmla="val 950"/>
              <a:gd name="f18" fmla="val 53"/>
              <a:gd name="f19" fmla="val 925"/>
              <a:gd name="f20" fmla="val 67"/>
              <a:gd name="f21" fmla="val 902"/>
              <a:gd name="f22" fmla="val 79"/>
              <a:gd name="f23" fmla="val 882"/>
              <a:gd name="f24" fmla="val 93"/>
              <a:gd name="f25" fmla="val 863"/>
              <a:gd name="f26" fmla="val 111"/>
              <a:gd name="f27" fmla="val 846"/>
              <a:gd name="f28" fmla="val 109"/>
              <a:gd name="f29" fmla="val 853"/>
              <a:gd name="f30" fmla="val 106"/>
              <a:gd name="f31" fmla="val 861"/>
              <a:gd name="f32" fmla="val 104"/>
              <a:gd name="f33" fmla="val 869"/>
              <a:gd name="f34" fmla="val 96"/>
              <a:gd name="f35" fmla="val 906"/>
              <a:gd name="f36" fmla="val 127"/>
              <a:gd name="f37" fmla="val 936"/>
              <a:gd name="f38" fmla="val 161"/>
              <a:gd name="f39" fmla="val 920"/>
              <a:gd name="f40" fmla="val 187"/>
              <a:gd name="f41" fmla="val 908"/>
              <a:gd name="f42" fmla="val 213"/>
              <a:gd name="f43" fmla="val 889"/>
              <a:gd name="f44" fmla="val 233"/>
              <a:gd name="f45" fmla="val 868"/>
              <a:gd name="f46" fmla="val 290"/>
              <a:gd name="f47" fmla="val 810"/>
              <a:gd name="f48" fmla="val 343"/>
              <a:gd name="f49" fmla="val 747"/>
              <a:gd name="f50" fmla="val 400"/>
              <a:gd name="f51" fmla="val 688"/>
              <a:gd name="f52" fmla="val 419"/>
              <a:gd name="f53" fmla="val 669"/>
              <a:gd name="f54" fmla="val 415"/>
              <a:gd name="f55" fmla="val 654"/>
              <a:gd name="f56" fmla="val 407"/>
              <a:gd name="f57" fmla="val 635"/>
              <a:gd name="f58" fmla="val 392"/>
              <a:gd name="f59" fmla="val 601"/>
              <a:gd name="f60" fmla="val 353"/>
              <a:gd name="f61" fmla="val 593"/>
              <a:gd name="f62" fmla="val 326"/>
              <a:gd name="f63" fmla="val 618"/>
              <a:gd name="f64" fmla="val 278"/>
              <a:gd name="f65" fmla="val 663"/>
              <a:gd name="f66" fmla="val 230"/>
              <a:gd name="f67" fmla="val 708"/>
              <a:gd name="f68" fmla="val 179"/>
              <a:gd name="f69" fmla="val 755"/>
              <a:gd name="f70" fmla="val 174"/>
              <a:gd name="f71" fmla="val 739"/>
              <a:gd name="f72" fmla="val 170"/>
              <a:gd name="f73" fmla="val 726"/>
              <a:gd name="f74" fmla="val 167"/>
              <a:gd name="f75" fmla="val 713"/>
              <a:gd name="f76" fmla="val 171"/>
              <a:gd name="f77" fmla="val 711"/>
              <a:gd name="f78" fmla="val 173"/>
              <a:gd name="f79" fmla="val 710"/>
              <a:gd name="f80" fmla="val 195"/>
              <a:gd name="f81" fmla="val 725"/>
              <a:gd name="f82" fmla="val 210"/>
              <a:gd name="f83" fmla="val 718"/>
              <a:gd name="f84" fmla="val 225"/>
              <a:gd name="f85" fmla="val 699"/>
              <a:gd name="f86" fmla="val 241"/>
              <a:gd name="f87" fmla="val 679"/>
              <a:gd name="f88" fmla="val 263"/>
              <a:gd name="f89" fmla="val 279"/>
              <a:gd name="f90" fmla="val 643"/>
              <a:gd name="f91" fmla="val 295"/>
              <a:gd name="f92" fmla="val 620"/>
              <a:gd name="f93" fmla="val 308"/>
              <a:gd name="f94" fmla="val 594"/>
              <a:gd name="f95" fmla="val 322"/>
              <a:gd name="f96" fmla="val 569"/>
              <a:gd name="f97" fmla="val 327"/>
              <a:gd name="f98" fmla="val 561"/>
              <a:gd name="f99" fmla="val 330"/>
              <a:gd name="f100" fmla="val 553"/>
              <a:gd name="f101" fmla="val 335"/>
              <a:gd name="f102" fmla="val 544"/>
              <a:gd name="f103" fmla="val 571"/>
              <a:gd name="f104" fmla="val 433"/>
              <a:gd name="f105" fmla="val 614"/>
              <a:gd name="f106" fmla="val 472"/>
              <a:gd name="f107" fmla="val 666"/>
              <a:gd name="f108" fmla="val 395"/>
              <a:gd name="f109" fmla="val 700"/>
              <a:gd name="f110" fmla="val 362"/>
              <a:gd name="f111" fmla="val 776"/>
              <a:gd name="f112" fmla="val 307"/>
              <a:gd name="f113" fmla="val 832"/>
              <a:gd name="f114" fmla="val 321"/>
              <a:gd name="f115" fmla="val 841"/>
              <a:gd name="f116" fmla="val 333"/>
              <a:gd name="f117" fmla="val 848"/>
              <a:gd name="f118" fmla="val 346"/>
              <a:gd name="f119" fmla="val 855"/>
              <a:gd name="f120" fmla="val 429"/>
              <a:gd name="f121" fmla="val 779"/>
              <a:gd name="f122" fmla="val 504"/>
              <a:gd name="f123" fmla="val 694"/>
              <a:gd name="f124" fmla="val 590"/>
              <a:gd name="f125" fmla="val 536"/>
              <a:gd name="f126" fmla="val 602"/>
              <a:gd name="f127" fmla="val 514"/>
              <a:gd name="f128" fmla="val 613"/>
              <a:gd name="f129" fmla="val 489"/>
              <a:gd name="f130" fmla="val 624"/>
              <a:gd name="f131" fmla="val 475"/>
              <a:gd name="f132" fmla="val 566"/>
              <a:gd name="f133" fmla="val 444"/>
              <a:gd name="f134" fmla="val 525"/>
              <a:gd name="f135" fmla="val 379"/>
              <a:gd name="f136" fmla="val 518"/>
              <a:gd name="f137" fmla="val 391"/>
              <a:gd name="f138" fmla="val 500"/>
              <a:gd name="f139" fmla="val 403"/>
              <a:gd name="f140" fmla="val 481"/>
              <a:gd name="f141" fmla="val 463"/>
              <a:gd name="f142" fmla="val 414"/>
              <a:gd name="f143" fmla="val 462"/>
              <a:gd name="f144" fmla="val 413"/>
              <a:gd name="f145" fmla="val 461"/>
              <a:gd name="f146" fmla="val 412"/>
              <a:gd name="f147" fmla="val 460"/>
              <a:gd name="f148" fmla="val 339"/>
              <a:gd name="f149" fmla="val 524"/>
              <a:gd name="f150" fmla="val 266"/>
              <a:gd name="f151" fmla="val 588"/>
              <a:gd name="f152" fmla="val 192"/>
              <a:gd name="f153" fmla="val 652"/>
              <a:gd name="f154" fmla="val 191"/>
              <a:gd name="f155" fmla="val 190"/>
              <a:gd name="f156" fmla="val 651"/>
              <a:gd name="f157" fmla="val 189"/>
              <a:gd name="f158" fmla="val 198"/>
              <a:gd name="f159" fmla="val 627"/>
              <a:gd name="f160" fmla="val 205"/>
              <a:gd name="f161" fmla="val 603"/>
              <a:gd name="f162" fmla="val 215"/>
              <a:gd name="f163" fmla="val 581"/>
              <a:gd name="f164" fmla="val 234"/>
              <a:gd name="f165" fmla="val 538"/>
              <a:gd name="f166" fmla="val 249"/>
              <a:gd name="f167" fmla="val 494"/>
              <a:gd name="f168" fmla="val 286"/>
              <a:gd name="f169" fmla="val 430"/>
              <a:gd name="f170" fmla="val 424"/>
              <a:gd name="f171" fmla="val 409"/>
              <a:gd name="f172" fmla="val 372"/>
              <a:gd name="f173" fmla="val 406"/>
              <a:gd name="f174" fmla="val 352"/>
              <a:gd name="f175" fmla="val 302"/>
              <a:gd name="f176" fmla="val 417"/>
              <a:gd name="f177" fmla="val 261"/>
              <a:gd name="f178" fmla="val 439"/>
              <a:gd name="f179" fmla="val 239"/>
              <a:gd name="f180" fmla="val 487"/>
              <a:gd name="f181" fmla="val 224"/>
              <a:gd name="f182" fmla="val 520"/>
              <a:gd name="f183" fmla="val 211"/>
              <a:gd name="f184" fmla="val 570"/>
              <a:gd name="f185" fmla="val 199"/>
              <a:gd name="f186" fmla="val 204"/>
              <a:gd name="f187" fmla="val 219"/>
              <a:gd name="f188" fmla="val 488"/>
              <a:gd name="f189" fmla="val 235"/>
              <a:gd name="f190" fmla="val 252"/>
              <a:gd name="f191" fmla="val 390"/>
              <a:gd name="f192" fmla="val 256"/>
              <a:gd name="f193" fmla="val 377"/>
              <a:gd name="f194" fmla="val 265"/>
              <a:gd name="f195" fmla="val 365"/>
              <a:gd name="f196" fmla="val 282"/>
              <a:gd name="f197" fmla="val 380"/>
              <a:gd name="f198" fmla="val 287"/>
              <a:gd name="f199" fmla="val 371"/>
              <a:gd name="f200" fmla="val 292"/>
              <a:gd name="f201" fmla="val 364"/>
              <a:gd name="f202" fmla="val 356"/>
              <a:gd name="f203" fmla="val 311"/>
              <a:gd name="f204" fmla="val 320"/>
              <a:gd name="f205" fmla="val 336"/>
              <a:gd name="f206" fmla="val 291"/>
              <a:gd name="f207" fmla="val 369"/>
              <a:gd name="f208" fmla="val 268"/>
              <a:gd name="f209" fmla="val 387"/>
              <a:gd name="f210" fmla="val 257"/>
              <a:gd name="f211" fmla="val 402"/>
              <a:gd name="f212" fmla="val 255"/>
              <a:gd name="f213" fmla="val 240"/>
              <a:gd name="f214" fmla="val 425"/>
              <a:gd name="f215" fmla="val 227"/>
              <a:gd name="f216" fmla="val 218"/>
              <a:gd name="f217" fmla="val 443"/>
              <a:gd name="f218" fmla="val 221"/>
              <a:gd name="f219" fmla="val 449"/>
              <a:gd name="f220" fmla="val 232"/>
              <a:gd name="f221" fmla="val 458"/>
              <a:gd name="f222" fmla="val 247"/>
              <a:gd name="f223" fmla="val 465"/>
              <a:gd name="f224" fmla="val 262"/>
              <a:gd name="f225" fmla="val 280"/>
              <a:gd name="f226" fmla="val 264"/>
              <a:gd name="f227" fmla="val 432"/>
              <a:gd name="f228" fmla="val 277"/>
              <a:gd name="f229" fmla="val 285"/>
              <a:gd name="f230" fmla="val 416"/>
              <a:gd name="f231" fmla="val 299"/>
              <a:gd name="f232" fmla="val 309"/>
              <a:gd name="f233" fmla="val 332"/>
              <a:gd name="f234" fmla="val 442"/>
              <a:gd name="f235" fmla="val 455"/>
              <a:gd name="f236" fmla="val 340"/>
              <a:gd name="f237" fmla="val 345"/>
              <a:gd name="f238" fmla="val 351"/>
              <a:gd name="f239" fmla="val 361"/>
              <a:gd name="f240" fmla="val 375"/>
              <a:gd name="f241" fmla="val 385"/>
              <a:gd name="f242" fmla="val 476"/>
              <a:gd name="f243" fmla="val 386"/>
              <a:gd name="f244" fmla="val 484"/>
              <a:gd name="f245" fmla="val 382"/>
              <a:gd name="f246" fmla="val 491"/>
              <a:gd name="f247" fmla="val 498"/>
              <a:gd name="f248" fmla="val 497"/>
              <a:gd name="f249" fmla="val 357"/>
              <a:gd name="f250" fmla="val 312"/>
              <a:gd name="f251" fmla="val 483"/>
              <a:gd name="f252" fmla="val 474"/>
              <a:gd name="f253" fmla="val 216"/>
              <a:gd name="f254" fmla="val 467"/>
              <a:gd name="f255" fmla="val 208"/>
              <a:gd name="f256" fmla="val 451"/>
              <a:gd name="f257" fmla="val 203"/>
              <a:gd name="f258" fmla="val 201"/>
              <a:gd name="f259" fmla="val 428"/>
              <a:gd name="f260" fmla="val 196"/>
              <a:gd name="f261" fmla="val 194"/>
              <a:gd name="f262" fmla="val 445"/>
              <a:gd name="f263" fmla="val 193"/>
              <a:gd name="f264" fmla="val 478"/>
              <a:gd name="f265" fmla="val 479"/>
              <a:gd name="f266" fmla="val 471"/>
              <a:gd name="f267" fmla="val 188"/>
              <a:gd name="f268" fmla="val 456"/>
              <a:gd name="f269" fmla="val 184"/>
              <a:gd name="f270" fmla="val 177"/>
              <a:gd name="f271" fmla="val 440"/>
              <a:gd name="f272" fmla="val 448"/>
              <a:gd name="f273" fmla="val 156"/>
              <a:gd name="f274" fmla="val 459"/>
              <a:gd name="f275" fmla="val 139"/>
              <a:gd name="f276" fmla="val 133"/>
              <a:gd name="f277" fmla="val 136"/>
              <a:gd name="f278" fmla="val 552"/>
              <a:gd name="f279" fmla="val 143"/>
              <a:gd name="f280" fmla="val 605"/>
              <a:gd name="f281" fmla="val 128"/>
              <a:gd name="f282" fmla="val 649"/>
              <a:gd name="f283" fmla="val 86"/>
              <a:gd name="f284" fmla="val 675"/>
              <a:gd name="f285" fmla="val 61"/>
              <a:gd name="f286" fmla="val 706"/>
              <a:gd name="f287" fmla="val 40"/>
              <a:gd name="f288" fmla="val 736"/>
              <a:gd name="f289" fmla="val 19"/>
              <a:gd name="f290" fmla="val 754"/>
              <a:gd name="f291" fmla="val 6"/>
              <a:gd name="f292" fmla="val 802"/>
              <a:gd name="f293" fmla="val 5"/>
              <a:gd name="f294" fmla="val 12"/>
              <a:gd name="f295" fmla="val 803"/>
              <a:gd name="f296" fmla="val 26"/>
              <a:gd name="f297" fmla="val 728"/>
              <a:gd name="f298" fmla="val 21"/>
              <a:gd name="f299" fmla="val 35"/>
              <a:gd name="f300" fmla="val 731"/>
              <a:gd name="f301" fmla="val 87"/>
              <a:gd name="f302" fmla="val 760"/>
              <a:gd name="f303" fmla="val 85"/>
              <a:gd name="f304" fmla="val 788"/>
              <a:gd name="f305" fmla="val 83"/>
              <a:gd name="f306" fmla="val 816"/>
              <a:gd name="f307" fmla="val 822"/>
              <a:gd name="f308" fmla="val 831"/>
              <a:gd name="f309" fmla="val 89"/>
              <a:gd name="f310" fmla="val 834"/>
              <a:gd name="f311" fmla="val 95"/>
              <a:gd name="f312" fmla="val 866"/>
              <a:gd name="f313" fmla="val 164"/>
              <a:gd name="f314" fmla="val 924"/>
              <a:gd name="f315" fmla="val 183"/>
              <a:gd name="f316" fmla="val 988"/>
              <a:gd name="f317" fmla="val 998"/>
              <a:gd name="f318" fmla="val 137"/>
              <a:gd name="f319" fmla="val 1005"/>
              <a:gd name="f320" fmla="val 1014"/>
              <a:gd name="f321" fmla="val 1044"/>
              <a:gd name="f322" fmla="val 163"/>
              <a:gd name="f323" fmla="val 1061"/>
              <a:gd name="f324" fmla="val 186"/>
              <a:gd name="f325" fmla="val 1064"/>
              <a:gd name="f326" fmla="val 1029"/>
              <a:gd name="f327" fmla="val 226"/>
              <a:gd name="f328" fmla="val 1006"/>
              <a:gd name="f329" fmla="val 995"/>
              <a:gd name="f330" fmla="val 275"/>
              <a:gd name="f331" fmla="val 1031"/>
              <a:gd name="f332" fmla="val 1050"/>
              <a:gd name="f333" fmla="val 254"/>
              <a:gd name="f334" fmla="val 1069"/>
              <a:gd name="f335" fmla="val 1089"/>
              <a:gd name="f336" fmla="val 245"/>
              <a:gd name="f337" fmla="val 1109"/>
              <a:gd name="f338" fmla="val 1110"/>
              <a:gd name="f339" fmla="val 243"/>
              <a:gd name="f340" fmla="val 1112"/>
              <a:gd name="f341" fmla="val 1113"/>
              <a:gd name="f342" fmla="val 1114"/>
              <a:gd name="f343" fmla="val 1117"/>
              <a:gd name="f344" fmla="val 231"/>
              <a:gd name="f345" fmla="val 1116"/>
              <a:gd name="f346" fmla="val 223"/>
              <a:gd name="f347" fmla="val 1115"/>
              <a:gd name="f348" fmla="val 1083"/>
              <a:gd name="f349" fmla="val 131"/>
              <a:gd name="f350" fmla="val 1040"/>
              <a:gd name="f351" fmla="val 100"/>
              <a:gd name="f352" fmla="val 1033"/>
              <a:gd name="f353" fmla="val 1032"/>
              <a:gd name="f354" fmla="val 1027"/>
              <a:gd name="f355" fmla="val 72"/>
              <a:gd name="f356" fmla="val 1134"/>
              <a:gd name="f357" fmla="val 1132"/>
              <a:gd name="f358" fmla="val 1130"/>
              <a:gd name="f359" fmla="val 217"/>
              <a:gd name="f360" fmla="val 1123"/>
              <a:gd name="f361" fmla="val 251"/>
              <a:gd name="f362" fmla="val 1102"/>
              <a:gd name="f363" fmla="val 342"/>
              <a:gd name="f364" fmla="val 1086"/>
              <a:gd name="f365" fmla="val 398"/>
              <a:gd name="f366" fmla="val 1072"/>
              <a:gd name="f367" fmla="val 1065"/>
              <a:gd name="f368" fmla="val 486"/>
              <a:gd name="f369" fmla="val 1049"/>
              <a:gd name="f370" fmla="val 508"/>
              <a:gd name="f371" fmla="val 1020"/>
              <a:gd name="f372" fmla="val 974"/>
              <a:gd name="f373" fmla="val 535"/>
              <a:gd name="f374" fmla="val 927"/>
              <a:gd name="f375" fmla="val 551"/>
              <a:gd name="f376" fmla="val 880"/>
              <a:gd name="f377" fmla="val 872"/>
              <a:gd name="f378" fmla="val 568"/>
              <a:gd name="f379" fmla="val 860"/>
              <a:gd name="f380" fmla="val 563"/>
              <a:gd name="f381" fmla="val 562"/>
              <a:gd name="f382" fmla="val 572"/>
              <a:gd name="f383" fmla="val 847"/>
              <a:gd name="f384" fmla="val 584"/>
              <a:gd name="f385" fmla="val 842"/>
              <a:gd name="f386" fmla="val 840"/>
              <a:gd name="f387" fmla="val 586"/>
              <a:gd name="f388" fmla="val 836"/>
              <a:gd name="f389" fmla="val 559"/>
              <a:gd name="f390" fmla="val 545"/>
              <a:gd name="f391" fmla="val 826"/>
              <a:gd name="f392" fmla="val 522"/>
              <a:gd name="f393" fmla="val 815"/>
              <a:gd name="f394" fmla="val 789"/>
              <a:gd name="f395" fmla="val 741"/>
              <a:gd name="f396" fmla="val 692"/>
              <a:gd name="f397" fmla="val 644"/>
              <a:gd name="f398" fmla="val 477"/>
              <a:gd name="f399" fmla="val 639"/>
              <a:gd name="f400" fmla="val 633"/>
              <a:gd name="f401" fmla="val 628"/>
              <a:gd name="f402" fmla="val 503"/>
              <a:gd name="f403" fmla="val 606"/>
              <a:gd name="f404" fmla="val 531"/>
              <a:gd name="f405" fmla="val 630"/>
              <a:gd name="f406" fmla="val 528"/>
              <a:gd name="f407" fmla="val 640"/>
              <a:gd name="f408" fmla="val 527"/>
              <a:gd name="f409" fmla="val 646"/>
              <a:gd name="f410" fmla="val 526"/>
              <a:gd name="f411" fmla="val 549"/>
              <a:gd name="f412" fmla="val 668"/>
              <a:gd name="f413" fmla="val 560"/>
              <a:gd name="f414" fmla="val 724"/>
              <a:gd name="f415" fmla="val 534"/>
              <a:gd name="f416" fmla="val 723"/>
              <a:gd name="f417" fmla="val 521"/>
              <a:gd name="f418" fmla="val 712"/>
              <a:gd name="f419" fmla="val 705"/>
              <a:gd name="f420" fmla="val 496"/>
              <a:gd name="f421" fmla="val 729"/>
              <a:gd name="f422" fmla="val 506"/>
              <a:gd name="f423" fmla="val 758"/>
              <a:gd name="f424" fmla="val 790"/>
              <a:gd name="f425" fmla="val 532"/>
              <a:gd name="f426" fmla="val 582"/>
              <a:gd name="f427" fmla="val 689"/>
              <a:gd name="f428" fmla="val 580"/>
              <a:gd name="f429" fmla="val 577"/>
              <a:gd name="f430" fmla="val 619"/>
              <a:gd name="f431" fmla="val 587"/>
              <a:gd name="f432" fmla="val 592"/>
              <a:gd name="f433" fmla="val 579"/>
              <a:gd name="f434" fmla="val 599"/>
              <a:gd name="f435" fmla="val 631"/>
              <a:gd name="f436" fmla="val 662"/>
              <a:gd name="f437" fmla="val 677"/>
              <a:gd name="f438" fmla="val 761"/>
              <a:gd name="f439" fmla="val 781"/>
              <a:gd name="f440" fmla="val 493"/>
              <a:gd name="f441" fmla="val 794"/>
              <a:gd name="f442" fmla="val 829"/>
              <a:gd name="f443" fmla="val 825"/>
              <a:gd name="f444" fmla="val 820"/>
              <a:gd name="f445" fmla="val 499"/>
              <a:gd name="f446" fmla="val 805"/>
              <a:gd name="f447" fmla="val 793"/>
              <a:gd name="f448" fmla="val 554"/>
              <a:gd name="f449" fmla="val 608"/>
              <a:gd name="f450" fmla="val 626"/>
              <a:gd name="f451" fmla="val 715"/>
              <a:gd name="f452" fmla="val 621"/>
              <a:gd name="f453" fmla="val 578"/>
              <a:gd name="f454" fmla="val 634"/>
              <a:gd name="f455" fmla="val 641"/>
              <a:gd name="f456" fmla="val 600"/>
              <a:gd name="f457" fmla="val 598"/>
              <a:gd name="f458" fmla="val 753"/>
              <a:gd name="f459" fmla="val 764"/>
              <a:gd name="f460" fmla="val 575"/>
              <a:gd name="f461" fmla="val 782"/>
              <a:gd name="f462" fmla="val 596"/>
              <a:gd name="f463" fmla="val 769"/>
              <a:gd name="f464" fmla="val 759"/>
              <a:gd name="f465" fmla="val 667"/>
              <a:gd name="f466" fmla="val 800"/>
              <a:gd name="f467" fmla="val 843"/>
              <a:gd name="f468" fmla="val 887"/>
              <a:gd name="f469" fmla="val 658"/>
              <a:gd name="f470" fmla="val 888"/>
              <a:gd name="f471" fmla="val 647"/>
              <a:gd name="f472" fmla="val 616"/>
              <a:gd name="f473" fmla="val 895"/>
              <a:gd name="f474" fmla="val 934"/>
              <a:gd name="f475" fmla="val 966"/>
              <a:gd name="f476" fmla="val 1025"/>
              <a:gd name="f477" fmla="val 1055"/>
              <a:gd name="f478" fmla="val 509"/>
              <a:gd name="f479" fmla="val 1053"/>
              <a:gd name="f480" fmla="val 1063"/>
              <a:gd name="f481" fmla="val 1036"/>
              <a:gd name="f482" fmla="val 746"/>
              <a:gd name="f483" fmla="val 1023"/>
              <a:gd name="f484" fmla="val 783"/>
              <a:gd name="f485" fmla="val 807"/>
              <a:gd name="f486" fmla="val 964"/>
              <a:gd name="f487" fmla="val 821"/>
              <a:gd name="f488" fmla="val 951"/>
              <a:gd name="f489" fmla="val 933"/>
              <a:gd name="f490" fmla="val 918"/>
              <a:gd name="f491" fmla="val 817"/>
              <a:gd name="f492" fmla="val 867"/>
              <a:gd name="f493" fmla="val 785"/>
              <a:gd name="f494" fmla="val 766"/>
              <a:gd name="f495" fmla="val 773"/>
              <a:gd name="f496" fmla="val 765"/>
              <a:gd name="f497" fmla="val 704"/>
              <a:gd name="f498" fmla="val 650"/>
              <a:gd name="f499" fmla="val 637"/>
              <a:gd name="f500" fmla="val 824"/>
              <a:gd name="f501" fmla="val 617"/>
              <a:gd name="f502" fmla="val 796"/>
              <a:gd name="f503" fmla="val 607"/>
              <a:gd name="f504" fmla="val 597"/>
              <a:gd name="f505" fmla="val 808"/>
              <a:gd name="f506" fmla="val 585"/>
              <a:gd name="f507" fmla="val 611"/>
              <a:gd name="f508" fmla="val 864"/>
              <a:gd name="f509" fmla="val 735"/>
              <a:gd name="f510" fmla="val 875"/>
              <a:gd name="f511" fmla="val 851"/>
              <a:gd name="f512" fmla="val 874"/>
              <a:gd name="f513" fmla="val 968"/>
              <a:gd name="f514" fmla="val 871"/>
              <a:gd name="f515" fmla="val 1204"/>
              <a:gd name="f516" fmla="val 862"/>
              <a:gd name="f517" fmla="val 1264"/>
              <a:gd name="f518" fmla="val 1324"/>
              <a:gd name="f519" fmla="val 1384"/>
              <a:gd name="f520" fmla="val 1393"/>
              <a:gd name="f521" fmla="val 1402"/>
              <a:gd name="f522" fmla="val 1335"/>
              <a:gd name="f523" fmla="val 883"/>
              <a:gd name="f524" fmla="val 1259"/>
              <a:gd name="f525" fmla="val 891"/>
              <a:gd name="f526" fmla="val 1183"/>
              <a:gd name="f527" fmla="val 900"/>
              <a:gd name="f528" fmla="val 915"/>
              <a:gd name="f529" fmla="val 917"/>
              <a:gd name="f530" fmla="val 929"/>
              <a:gd name="f531" fmla="val 784"/>
              <a:gd name="f532" fmla="val 946"/>
              <a:gd name="f533" fmla="val 977"/>
              <a:gd name="f534" fmla="val 273"/>
              <a:gd name="f535" fmla="val 15"/>
              <a:gd name="f536" fmla="val 996"/>
              <a:gd name="f537" fmla="val 10"/>
              <a:gd name="f538" fmla="val 1"/>
              <a:gd name="f539" fmla="val 993"/>
              <a:gd name="f540" fmla="val 916"/>
              <a:gd name="f541" fmla="val 932"/>
              <a:gd name="f542" fmla="val 947"/>
              <a:gd name="f543" fmla="val 513"/>
              <a:gd name="f544" fmla="val 962"/>
              <a:gd name="f545" fmla="val 997"/>
              <a:gd name="f546" fmla="val 1026"/>
              <a:gd name="f547" fmla="val 1056"/>
              <a:gd name="f548" fmla="val 469"/>
              <a:gd name="f549" fmla="val 1058"/>
              <a:gd name="f550" fmla="val 1059"/>
              <a:gd name="f551" fmla="val 1067"/>
              <a:gd name="f552" fmla="val 426"/>
              <a:gd name="f553" fmla="val 1074"/>
              <a:gd name="f554" fmla="val 393"/>
              <a:gd name="f555" fmla="val 1082"/>
              <a:gd name="f556" fmla="val 1095"/>
              <a:gd name="f557" fmla="val 1103"/>
              <a:gd name="f558" fmla="val 1091"/>
              <a:gd name="f559" fmla="val 1081"/>
              <a:gd name="f560" fmla="val 276"/>
              <a:gd name="f561" fmla="val 1073"/>
              <a:gd name="f562" fmla="val 298"/>
              <a:gd name="f563" fmla="val 1012"/>
              <a:gd name="f564" fmla="val 982"/>
              <a:gd name="f565" fmla="val 976"/>
              <a:gd name="f566" fmla="val 347"/>
              <a:gd name="f567" fmla="val 980"/>
              <a:gd name="f568" fmla="val 1004"/>
              <a:gd name="f569" fmla="val 389"/>
              <a:gd name="f570" fmla="val 1041"/>
              <a:gd name="f571" fmla="val 420"/>
              <a:gd name="f572" fmla="val 1016"/>
              <a:gd name="f573" fmla="val 991"/>
              <a:gd name="f574" fmla="val 965"/>
              <a:gd name="f575" fmla="val 939"/>
              <a:gd name="f576" fmla="val 914"/>
              <a:gd name="f577" fmla="val 893"/>
              <a:gd name="f578" fmla="val 480"/>
              <a:gd name="f579" fmla="val 899"/>
              <a:gd name="f580" fmla="val 505"/>
              <a:gd name="f581" fmla="val 904"/>
              <a:gd name="f582" fmla="val 530"/>
              <a:gd name="f583" fmla="val 905"/>
              <a:gd name="f584" fmla="val 907"/>
              <a:gd name="f585" fmla="val 911"/>
              <a:gd name="f586" fmla="val 363"/>
              <a:gd name="f587" fmla="val 555"/>
              <a:gd name="f588" fmla="val 556"/>
              <a:gd name="f589" fmla="val 557"/>
              <a:gd name="f590" fmla="val 358"/>
              <a:gd name="f591" fmla="val 564"/>
              <a:gd name="f592" fmla="val 348"/>
              <a:gd name="f593" fmla="val 591"/>
              <a:gd name="f594" fmla="val 281"/>
              <a:gd name="f595" fmla="val 645"/>
              <a:gd name="f596" fmla="val 146"/>
              <a:gd name="f597" fmla="val 134"/>
              <a:gd name="f598" fmla="val 655"/>
              <a:gd name="f599" fmla="val 129"/>
              <a:gd name="f600" fmla="val 691"/>
              <a:gd name="f601" fmla="val 149"/>
              <a:gd name="f602" fmla="val 768"/>
              <a:gd name="f603" fmla="val 181"/>
              <a:gd name="f604" fmla="val 798"/>
              <a:gd name="f605" fmla="val 206"/>
              <a:gd name="f606" fmla="val 797"/>
              <a:gd name="f607" fmla="val 175"/>
              <a:gd name="f608" fmla="val 750"/>
              <a:gd name="f609" fmla="val 141"/>
              <a:gd name="f610" fmla="val 685"/>
              <a:gd name="f611" fmla="val 720"/>
              <a:gd name="f612" fmla="val 110"/>
              <a:gd name="f613" fmla="val 696"/>
              <a:gd name="f614" fmla="val 698"/>
              <a:gd name="f615" fmla="val 63"/>
              <a:gd name="f616" fmla="val 657"/>
              <a:gd name="f617" fmla="val 636"/>
              <a:gd name="f618" fmla="val 116"/>
              <a:gd name="f619" fmla="val 623"/>
              <a:gd name="f620" fmla="val 126"/>
              <a:gd name="f621" fmla="val 138"/>
              <a:gd name="f622" fmla="val 154"/>
              <a:gd name="f623" fmla="val 550"/>
              <a:gd name="f624" fmla="val 574"/>
              <a:gd name="f625" fmla="val 589"/>
              <a:gd name="f626" fmla="val 737"/>
              <a:gd name="f627" fmla="val 806"/>
              <a:gd name="f628" fmla="val 376"/>
              <a:gd name="f629" fmla="val 404"/>
              <a:gd name="f630" fmla="val 431"/>
              <a:gd name="f631" fmla="val 457"/>
              <a:gd name="f632" fmla="val 454"/>
              <a:gd name="f633" fmla="val 859"/>
              <a:gd name="f634" fmla="val 401"/>
              <a:gd name="f635" fmla="val 854"/>
              <a:gd name="f636" fmla="val 355"/>
              <a:gd name="f637" fmla="val 845"/>
              <a:gd name="f638" fmla="val 680"/>
              <a:gd name="f639" fmla="val 378"/>
              <a:gd name="f640" fmla="val 324"/>
              <a:gd name="f641" fmla="val 901"/>
              <a:gd name="f642" fmla="val 259"/>
              <a:gd name="f643" fmla="val 881"/>
              <a:gd name="f644" fmla="val 248"/>
              <a:gd name="f645" fmla="val 931"/>
              <a:gd name="f646" fmla="val 957"/>
              <a:gd name="f647" fmla="val 954"/>
              <a:gd name="f648" fmla="val 301"/>
              <a:gd name="f649" fmla="+- 0 0 -90"/>
              <a:gd name="f650" fmla="*/ f4 1 1411"/>
              <a:gd name="f651" fmla="*/ f5 1 1007"/>
              <a:gd name="f652" fmla="val f6"/>
              <a:gd name="f653" fmla="val f7"/>
              <a:gd name="f654" fmla="val f8"/>
              <a:gd name="f655" fmla="*/ f649 f0 1"/>
              <a:gd name="f656" fmla="+- f654 0 f652"/>
              <a:gd name="f657" fmla="+- f653 0 f652"/>
              <a:gd name="f658" fmla="*/ f655 1 f3"/>
              <a:gd name="f659" fmla="*/ f657 1 1411"/>
              <a:gd name="f660" fmla="*/ f656 1 1007"/>
              <a:gd name="f661" fmla="*/ 67 f657 1"/>
              <a:gd name="f662" fmla="*/ 902 f656 1"/>
              <a:gd name="f663" fmla="*/ 161 f657 1"/>
              <a:gd name="f664" fmla="*/ 920 f656 1"/>
              <a:gd name="f665" fmla="*/ 407 f657 1"/>
              <a:gd name="f666" fmla="*/ 635 f656 1"/>
              <a:gd name="f667" fmla="*/ 167 f657 1"/>
              <a:gd name="f668" fmla="*/ 713 f656 1"/>
              <a:gd name="f669" fmla="*/ 279 f657 1"/>
              <a:gd name="f670" fmla="*/ 643 f656 1"/>
              <a:gd name="f671" fmla="*/ 472 f657 1"/>
              <a:gd name="f672" fmla="*/ 666 f656 1"/>
              <a:gd name="f673" fmla="*/ 561 f657 1"/>
              <a:gd name="f674" fmla="*/ 590 f656 1"/>
              <a:gd name="f675" fmla="*/ 415 f657 1"/>
              <a:gd name="f676" fmla="*/ 463 f656 1"/>
              <a:gd name="f677" fmla="*/ 189 f657 1"/>
              <a:gd name="f678" fmla="*/ 651 f656 1"/>
              <a:gd name="f679" fmla="*/ 413 f657 1"/>
              <a:gd name="f680" fmla="*/ 424 f656 1"/>
              <a:gd name="f681" fmla="*/ 195 f657 1"/>
              <a:gd name="f682" fmla="*/ 282 f657 1"/>
              <a:gd name="f683" fmla="*/ 380 f656 1"/>
              <a:gd name="f684" fmla="*/ 391 f657 1"/>
              <a:gd name="f685" fmla="*/ 268 f656 1"/>
              <a:gd name="f686" fmla="*/ 280 f656 1"/>
              <a:gd name="f687" fmla="*/ 458 f657 1"/>
              <a:gd name="f688" fmla="*/ 333 f656 1"/>
              <a:gd name="f689" fmla="*/ 484 f657 1"/>
              <a:gd name="f690" fmla="*/ 382 f656 1"/>
              <a:gd name="f691" fmla="*/ 462 f657 1"/>
              <a:gd name="f692" fmla="*/ 208 f656 1"/>
              <a:gd name="f693" fmla="*/ 478 f657 1"/>
              <a:gd name="f694" fmla="*/ 195 f656 1"/>
              <a:gd name="f695" fmla="*/ 448 f657 1"/>
              <a:gd name="f696" fmla="*/ 156 f656 1"/>
              <a:gd name="f697" fmla="*/ 736 f657 1"/>
              <a:gd name="f698" fmla="*/ 19 f656 1"/>
              <a:gd name="f699" fmla="*/ 731 f657 1"/>
              <a:gd name="f700" fmla="*/ 87 f656 1"/>
              <a:gd name="f701" fmla="*/ 988 f657 1"/>
              <a:gd name="f702" fmla="*/ 143 f656 1"/>
              <a:gd name="f703" fmla="*/ 995 f657 1"/>
              <a:gd name="f704" fmla="*/ 286 f656 1"/>
              <a:gd name="f705" fmla="*/ 1113 f657 1"/>
              <a:gd name="f706" fmla="*/ 247 f656 1"/>
              <a:gd name="f707" fmla="*/ 1027 f657 1"/>
              <a:gd name="f708" fmla="*/ 72 f656 1"/>
              <a:gd name="f709" fmla="*/ 1072 f657 1"/>
              <a:gd name="f710" fmla="*/ 455 f656 1"/>
              <a:gd name="f711" fmla="*/ 848 f657 1"/>
              <a:gd name="f712" fmla="*/ 562 f656 1"/>
              <a:gd name="f713" fmla="*/ 831 f657 1"/>
              <a:gd name="f714" fmla="*/ 545 f656 1"/>
              <a:gd name="f715" fmla="*/ 628 f657 1"/>
              <a:gd name="f716" fmla="*/ 476 f656 1"/>
              <a:gd name="f717" fmla="*/ 646 f657 1"/>
              <a:gd name="f718" fmla="*/ 526 f656 1"/>
              <a:gd name="f719" fmla="*/ 705 f657 1"/>
              <a:gd name="f720" fmla="*/ 496 f656 1"/>
              <a:gd name="f721" fmla="*/ 587 f657 1"/>
              <a:gd name="f722" fmla="*/ 559 f656 1"/>
              <a:gd name="f723" fmla="*/ 522 f657 1"/>
              <a:gd name="f724" fmla="*/ 781 f656 1"/>
              <a:gd name="f725" fmla="*/ 554 f657 1"/>
              <a:gd name="f726" fmla="*/ 641 f657 1"/>
              <a:gd name="f727" fmla="*/ 584 f656 1"/>
              <a:gd name="f728" fmla="*/ 788 f657 1"/>
              <a:gd name="f729" fmla="*/ 596 f656 1"/>
              <a:gd name="f730" fmla="*/ 887 f657 1"/>
              <a:gd name="f731" fmla="*/ 647 f656 1"/>
              <a:gd name="f732" fmla="*/ 1055 f657 1"/>
              <a:gd name="f733" fmla="*/ 509 f656 1"/>
              <a:gd name="f734" fmla="*/ 918 f657 1"/>
              <a:gd name="f735" fmla="*/ 817 f656 1"/>
              <a:gd name="f736" fmla="*/ 617 f657 1"/>
              <a:gd name="f737" fmla="*/ 796 f656 1"/>
              <a:gd name="f738" fmla="*/ 677 f657 1"/>
              <a:gd name="f739" fmla="*/ 867 f656 1"/>
              <a:gd name="f740" fmla="*/ 1384 f657 1"/>
              <a:gd name="f741" fmla="*/ 868 f656 1"/>
              <a:gd name="f742" fmla="*/ 784 f657 1"/>
              <a:gd name="f743" fmla="*/ 946 f656 1"/>
              <a:gd name="f744" fmla="*/ 0 f657 1"/>
              <a:gd name="f745" fmla="*/ 992 f656 1"/>
              <a:gd name="f746" fmla="*/ 1053 f657 1"/>
              <a:gd name="f747" fmla="*/ 472 f656 1"/>
              <a:gd name="f748" fmla="*/ 1103 f657 1"/>
              <a:gd name="f749" fmla="*/ 279 f656 1"/>
              <a:gd name="f750" fmla="*/ 980 f657 1"/>
              <a:gd name="f751" fmla="*/ 377 f656 1"/>
              <a:gd name="f752" fmla="*/ 888 f657 1"/>
              <a:gd name="f753" fmla="*/ 456 f656 1"/>
              <a:gd name="f754" fmla="*/ 916 f657 1"/>
              <a:gd name="f755" fmla="*/ 497 f656 1"/>
              <a:gd name="f756" fmla="*/ 564 f657 1"/>
              <a:gd name="f757" fmla="*/ 348 f656 1"/>
              <a:gd name="f758" fmla="*/ 735 f657 1"/>
              <a:gd name="f759" fmla="*/ 161 f656 1"/>
              <a:gd name="f760" fmla="*/ 698 f657 1"/>
              <a:gd name="f761" fmla="*/ 63 f656 1"/>
              <a:gd name="f762" fmla="*/ 552 f657 1"/>
              <a:gd name="f763" fmla="*/ 179 f656 1"/>
              <a:gd name="f764" fmla="*/ 363 f656 1"/>
              <a:gd name="f765" fmla="*/ 806 f657 1"/>
              <a:gd name="f766" fmla="*/ 376 f656 1"/>
              <a:gd name="f767" fmla="*/ 845 f657 1"/>
              <a:gd name="f768" fmla="*/ 307 f656 1"/>
              <a:gd name="f769" fmla="*/ 259 f657 1"/>
              <a:gd name="f770" fmla="*/ 882 f656 1"/>
              <a:gd name="f771" fmla="*/ 358 f657 1"/>
              <a:gd name="f772" fmla="*/ 893 f656 1"/>
              <a:gd name="f773" fmla="+- f658 0 f1"/>
              <a:gd name="f774" fmla="*/ f661 1 1411"/>
              <a:gd name="f775" fmla="*/ f662 1 1007"/>
              <a:gd name="f776" fmla="*/ f663 1 1411"/>
              <a:gd name="f777" fmla="*/ f664 1 1007"/>
              <a:gd name="f778" fmla="*/ f665 1 1411"/>
              <a:gd name="f779" fmla="*/ f666 1 1007"/>
              <a:gd name="f780" fmla="*/ f667 1 1411"/>
              <a:gd name="f781" fmla="*/ f668 1 1007"/>
              <a:gd name="f782" fmla="*/ f669 1 1411"/>
              <a:gd name="f783" fmla="*/ f670 1 1007"/>
              <a:gd name="f784" fmla="*/ f671 1 1411"/>
              <a:gd name="f785" fmla="*/ f672 1 1007"/>
              <a:gd name="f786" fmla="*/ f673 1 1411"/>
              <a:gd name="f787" fmla="*/ f674 1 1007"/>
              <a:gd name="f788" fmla="*/ f675 1 1411"/>
              <a:gd name="f789" fmla="*/ f676 1 1007"/>
              <a:gd name="f790" fmla="*/ f677 1 1411"/>
              <a:gd name="f791" fmla="*/ f678 1 1007"/>
              <a:gd name="f792" fmla="*/ f679 1 1411"/>
              <a:gd name="f793" fmla="*/ f680 1 1007"/>
              <a:gd name="f794" fmla="*/ f681 1 1411"/>
              <a:gd name="f795" fmla="*/ f682 1 1411"/>
              <a:gd name="f796" fmla="*/ f683 1 1007"/>
              <a:gd name="f797" fmla="*/ f684 1 1411"/>
              <a:gd name="f798" fmla="*/ f685 1 1007"/>
              <a:gd name="f799" fmla="*/ f686 1 1007"/>
              <a:gd name="f800" fmla="*/ f687 1 1411"/>
              <a:gd name="f801" fmla="*/ f688 1 1007"/>
              <a:gd name="f802" fmla="*/ f689 1 1411"/>
              <a:gd name="f803" fmla="*/ f690 1 1007"/>
              <a:gd name="f804" fmla="*/ f691 1 1411"/>
              <a:gd name="f805" fmla="*/ f692 1 1007"/>
              <a:gd name="f806" fmla="*/ f693 1 1411"/>
              <a:gd name="f807" fmla="*/ f694 1 1007"/>
              <a:gd name="f808" fmla="*/ f695 1 1411"/>
              <a:gd name="f809" fmla="*/ f696 1 1007"/>
              <a:gd name="f810" fmla="*/ f697 1 1411"/>
              <a:gd name="f811" fmla="*/ f698 1 1007"/>
              <a:gd name="f812" fmla="*/ f699 1 1411"/>
              <a:gd name="f813" fmla="*/ f700 1 1007"/>
              <a:gd name="f814" fmla="*/ f701 1 1411"/>
              <a:gd name="f815" fmla="*/ f702 1 1007"/>
              <a:gd name="f816" fmla="*/ f703 1 1411"/>
              <a:gd name="f817" fmla="*/ f704 1 1007"/>
              <a:gd name="f818" fmla="*/ f705 1 1411"/>
              <a:gd name="f819" fmla="*/ f706 1 1007"/>
              <a:gd name="f820" fmla="*/ f707 1 1411"/>
              <a:gd name="f821" fmla="*/ f708 1 1007"/>
              <a:gd name="f822" fmla="*/ f709 1 1411"/>
              <a:gd name="f823" fmla="*/ f710 1 1007"/>
              <a:gd name="f824" fmla="*/ f711 1 1411"/>
              <a:gd name="f825" fmla="*/ f712 1 1007"/>
              <a:gd name="f826" fmla="*/ f713 1 1411"/>
              <a:gd name="f827" fmla="*/ f714 1 1007"/>
              <a:gd name="f828" fmla="*/ f715 1 1411"/>
              <a:gd name="f829" fmla="*/ f716 1 1007"/>
              <a:gd name="f830" fmla="*/ f717 1 1411"/>
              <a:gd name="f831" fmla="*/ f718 1 1007"/>
              <a:gd name="f832" fmla="*/ f719 1 1411"/>
              <a:gd name="f833" fmla="*/ f720 1 1007"/>
              <a:gd name="f834" fmla="*/ f721 1 1411"/>
              <a:gd name="f835" fmla="*/ f722 1 1007"/>
              <a:gd name="f836" fmla="*/ f723 1 1411"/>
              <a:gd name="f837" fmla="*/ f724 1 1007"/>
              <a:gd name="f838" fmla="*/ f725 1 1411"/>
              <a:gd name="f839" fmla="*/ f726 1 1411"/>
              <a:gd name="f840" fmla="*/ f727 1 1007"/>
              <a:gd name="f841" fmla="*/ f728 1 1411"/>
              <a:gd name="f842" fmla="*/ f729 1 1007"/>
              <a:gd name="f843" fmla="*/ f730 1 1411"/>
              <a:gd name="f844" fmla="*/ f731 1 1007"/>
              <a:gd name="f845" fmla="*/ f732 1 1411"/>
              <a:gd name="f846" fmla="*/ f733 1 1007"/>
              <a:gd name="f847" fmla="*/ f734 1 1411"/>
              <a:gd name="f848" fmla="*/ f735 1 1007"/>
              <a:gd name="f849" fmla="*/ f736 1 1411"/>
              <a:gd name="f850" fmla="*/ f737 1 1007"/>
              <a:gd name="f851" fmla="*/ f738 1 1411"/>
              <a:gd name="f852" fmla="*/ f739 1 1007"/>
              <a:gd name="f853" fmla="*/ f740 1 1411"/>
              <a:gd name="f854" fmla="*/ f741 1 1007"/>
              <a:gd name="f855" fmla="*/ f742 1 1411"/>
              <a:gd name="f856" fmla="*/ f743 1 1007"/>
              <a:gd name="f857" fmla="*/ f744 1 1411"/>
              <a:gd name="f858" fmla="*/ f745 1 1007"/>
              <a:gd name="f859" fmla="*/ f746 1 1411"/>
              <a:gd name="f860" fmla="*/ f747 1 1007"/>
              <a:gd name="f861" fmla="*/ f748 1 1411"/>
              <a:gd name="f862" fmla="*/ f749 1 1007"/>
              <a:gd name="f863" fmla="*/ f750 1 1411"/>
              <a:gd name="f864" fmla="*/ f751 1 1007"/>
              <a:gd name="f865" fmla="*/ f752 1 1411"/>
              <a:gd name="f866" fmla="*/ f753 1 1007"/>
              <a:gd name="f867" fmla="*/ f754 1 1411"/>
              <a:gd name="f868" fmla="*/ f755 1 1007"/>
              <a:gd name="f869" fmla="*/ f756 1 1411"/>
              <a:gd name="f870" fmla="*/ f757 1 1007"/>
              <a:gd name="f871" fmla="*/ f758 1 1411"/>
              <a:gd name="f872" fmla="*/ f759 1 1007"/>
              <a:gd name="f873" fmla="*/ f760 1 1411"/>
              <a:gd name="f874" fmla="*/ f761 1 1007"/>
              <a:gd name="f875" fmla="*/ f762 1 1411"/>
              <a:gd name="f876" fmla="*/ f763 1 1007"/>
              <a:gd name="f877" fmla="*/ f764 1 1007"/>
              <a:gd name="f878" fmla="*/ f765 1 1411"/>
              <a:gd name="f879" fmla="*/ f766 1 1007"/>
              <a:gd name="f880" fmla="*/ f767 1 1411"/>
              <a:gd name="f881" fmla="*/ f768 1 1007"/>
              <a:gd name="f882" fmla="*/ f769 1 1411"/>
              <a:gd name="f883" fmla="*/ f770 1 1007"/>
              <a:gd name="f884" fmla="*/ f771 1 1411"/>
              <a:gd name="f885" fmla="*/ f772 1 1007"/>
              <a:gd name="f886" fmla="*/ 0 1 f659"/>
              <a:gd name="f887" fmla="*/ f653 1 f659"/>
              <a:gd name="f888" fmla="*/ 0 1 f660"/>
              <a:gd name="f889" fmla="*/ f654 1 f660"/>
              <a:gd name="f890" fmla="*/ f774 1 f659"/>
              <a:gd name="f891" fmla="*/ f775 1 f660"/>
              <a:gd name="f892" fmla="*/ f776 1 f659"/>
              <a:gd name="f893" fmla="*/ f777 1 f660"/>
              <a:gd name="f894" fmla="*/ f778 1 f659"/>
              <a:gd name="f895" fmla="*/ f779 1 f660"/>
              <a:gd name="f896" fmla="*/ f780 1 f659"/>
              <a:gd name="f897" fmla="*/ f781 1 f660"/>
              <a:gd name="f898" fmla="*/ f782 1 f659"/>
              <a:gd name="f899" fmla="*/ f783 1 f660"/>
              <a:gd name="f900" fmla="*/ f784 1 f659"/>
              <a:gd name="f901" fmla="*/ f785 1 f660"/>
              <a:gd name="f902" fmla="*/ f786 1 f659"/>
              <a:gd name="f903" fmla="*/ f787 1 f660"/>
              <a:gd name="f904" fmla="*/ f788 1 f659"/>
              <a:gd name="f905" fmla="*/ f789 1 f660"/>
              <a:gd name="f906" fmla="*/ f790 1 f659"/>
              <a:gd name="f907" fmla="*/ f791 1 f660"/>
              <a:gd name="f908" fmla="*/ f792 1 f659"/>
              <a:gd name="f909" fmla="*/ f793 1 f660"/>
              <a:gd name="f910" fmla="*/ f794 1 f659"/>
              <a:gd name="f911" fmla="*/ f795 1 f659"/>
              <a:gd name="f912" fmla="*/ f796 1 f660"/>
              <a:gd name="f913" fmla="*/ f797 1 f659"/>
              <a:gd name="f914" fmla="*/ f798 1 f660"/>
              <a:gd name="f915" fmla="*/ f799 1 f660"/>
              <a:gd name="f916" fmla="*/ f800 1 f659"/>
              <a:gd name="f917" fmla="*/ f801 1 f660"/>
              <a:gd name="f918" fmla="*/ f802 1 f659"/>
              <a:gd name="f919" fmla="*/ f803 1 f660"/>
              <a:gd name="f920" fmla="*/ f804 1 f659"/>
              <a:gd name="f921" fmla="*/ f805 1 f660"/>
              <a:gd name="f922" fmla="*/ f806 1 f659"/>
              <a:gd name="f923" fmla="*/ f807 1 f660"/>
              <a:gd name="f924" fmla="*/ f808 1 f659"/>
              <a:gd name="f925" fmla="*/ f809 1 f660"/>
              <a:gd name="f926" fmla="*/ f810 1 f659"/>
              <a:gd name="f927" fmla="*/ f811 1 f660"/>
              <a:gd name="f928" fmla="*/ f812 1 f659"/>
              <a:gd name="f929" fmla="*/ f813 1 f660"/>
              <a:gd name="f930" fmla="*/ f814 1 f659"/>
              <a:gd name="f931" fmla="*/ f815 1 f660"/>
              <a:gd name="f932" fmla="*/ f816 1 f659"/>
              <a:gd name="f933" fmla="*/ f817 1 f660"/>
              <a:gd name="f934" fmla="*/ f818 1 f659"/>
              <a:gd name="f935" fmla="*/ f819 1 f660"/>
              <a:gd name="f936" fmla="*/ f820 1 f659"/>
              <a:gd name="f937" fmla="*/ f821 1 f660"/>
              <a:gd name="f938" fmla="*/ f822 1 f659"/>
              <a:gd name="f939" fmla="*/ f823 1 f660"/>
              <a:gd name="f940" fmla="*/ f824 1 f659"/>
              <a:gd name="f941" fmla="*/ f825 1 f660"/>
              <a:gd name="f942" fmla="*/ f826 1 f659"/>
              <a:gd name="f943" fmla="*/ f827 1 f660"/>
              <a:gd name="f944" fmla="*/ f828 1 f659"/>
              <a:gd name="f945" fmla="*/ f829 1 f660"/>
              <a:gd name="f946" fmla="*/ f830 1 f659"/>
              <a:gd name="f947" fmla="*/ f831 1 f660"/>
              <a:gd name="f948" fmla="*/ f832 1 f659"/>
              <a:gd name="f949" fmla="*/ f833 1 f660"/>
              <a:gd name="f950" fmla="*/ f834 1 f659"/>
              <a:gd name="f951" fmla="*/ f835 1 f660"/>
              <a:gd name="f952" fmla="*/ f836 1 f659"/>
              <a:gd name="f953" fmla="*/ f837 1 f660"/>
              <a:gd name="f954" fmla="*/ f838 1 f659"/>
              <a:gd name="f955" fmla="*/ f839 1 f659"/>
              <a:gd name="f956" fmla="*/ f840 1 f660"/>
              <a:gd name="f957" fmla="*/ f841 1 f659"/>
              <a:gd name="f958" fmla="*/ f842 1 f660"/>
              <a:gd name="f959" fmla="*/ f843 1 f659"/>
              <a:gd name="f960" fmla="*/ f844 1 f660"/>
              <a:gd name="f961" fmla="*/ f845 1 f659"/>
              <a:gd name="f962" fmla="*/ f846 1 f660"/>
              <a:gd name="f963" fmla="*/ f847 1 f659"/>
              <a:gd name="f964" fmla="*/ f848 1 f660"/>
              <a:gd name="f965" fmla="*/ f849 1 f659"/>
              <a:gd name="f966" fmla="*/ f850 1 f660"/>
              <a:gd name="f967" fmla="*/ f851 1 f659"/>
              <a:gd name="f968" fmla="*/ f852 1 f660"/>
              <a:gd name="f969" fmla="*/ f853 1 f659"/>
              <a:gd name="f970" fmla="*/ f854 1 f660"/>
              <a:gd name="f971" fmla="*/ f855 1 f659"/>
              <a:gd name="f972" fmla="*/ f856 1 f660"/>
              <a:gd name="f973" fmla="*/ f857 1 f659"/>
              <a:gd name="f974" fmla="*/ f858 1 f660"/>
              <a:gd name="f975" fmla="*/ f859 1 f659"/>
              <a:gd name="f976" fmla="*/ f860 1 f660"/>
              <a:gd name="f977" fmla="*/ f861 1 f659"/>
              <a:gd name="f978" fmla="*/ f862 1 f660"/>
              <a:gd name="f979" fmla="*/ f863 1 f659"/>
              <a:gd name="f980" fmla="*/ f864 1 f660"/>
              <a:gd name="f981" fmla="*/ f865 1 f659"/>
              <a:gd name="f982" fmla="*/ f866 1 f660"/>
              <a:gd name="f983" fmla="*/ f867 1 f659"/>
              <a:gd name="f984" fmla="*/ f868 1 f660"/>
              <a:gd name="f985" fmla="*/ f869 1 f659"/>
              <a:gd name="f986" fmla="*/ f870 1 f660"/>
              <a:gd name="f987" fmla="*/ f871 1 f659"/>
              <a:gd name="f988" fmla="*/ f872 1 f660"/>
              <a:gd name="f989" fmla="*/ f873 1 f659"/>
              <a:gd name="f990" fmla="*/ f874 1 f660"/>
              <a:gd name="f991" fmla="*/ f875 1 f659"/>
              <a:gd name="f992" fmla="*/ f876 1 f660"/>
              <a:gd name="f993" fmla="*/ f877 1 f660"/>
              <a:gd name="f994" fmla="*/ f878 1 f659"/>
              <a:gd name="f995" fmla="*/ f879 1 f660"/>
              <a:gd name="f996" fmla="*/ f880 1 f659"/>
              <a:gd name="f997" fmla="*/ f881 1 f660"/>
              <a:gd name="f998" fmla="*/ f882 1 f659"/>
              <a:gd name="f999" fmla="*/ f883 1 f660"/>
              <a:gd name="f1000" fmla="*/ f884 1 f659"/>
              <a:gd name="f1001" fmla="*/ f885 1 f660"/>
              <a:gd name="f1002" fmla="*/ f886 f650 1"/>
              <a:gd name="f1003" fmla="*/ f887 f650 1"/>
              <a:gd name="f1004" fmla="*/ f889 f651 1"/>
              <a:gd name="f1005" fmla="*/ f888 f651 1"/>
              <a:gd name="f1006" fmla="*/ f890 f650 1"/>
              <a:gd name="f1007" fmla="*/ f891 f651 1"/>
              <a:gd name="f1008" fmla="*/ f892 f650 1"/>
              <a:gd name="f1009" fmla="*/ f893 f651 1"/>
              <a:gd name="f1010" fmla="*/ f894 f650 1"/>
              <a:gd name="f1011" fmla="*/ f895 f651 1"/>
              <a:gd name="f1012" fmla="*/ f896 f650 1"/>
              <a:gd name="f1013" fmla="*/ f897 f651 1"/>
              <a:gd name="f1014" fmla="*/ f898 f650 1"/>
              <a:gd name="f1015" fmla="*/ f899 f651 1"/>
              <a:gd name="f1016" fmla="*/ f900 f650 1"/>
              <a:gd name="f1017" fmla="*/ f901 f651 1"/>
              <a:gd name="f1018" fmla="*/ f902 f650 1"/>
              <a:gd name="f1019" fmla="*/ f903 f651 1"/>
              <a:gd name="f1020" fmla="*/ f904 f650 1"/>
              <a:gd name="f1021" fmla="*/ f905 f651 1"/>
              <a:gd name="f1022" fmla="*/ f906 f650 1"/>
              <a:gd name="f1023" fmla="*/ f907 f651 1"/>
              <a:gd name="f1024" fmla="*/ f908 f650 1"/>
              <a:gd name="f1025" fmla="*/ f909 f651 1"/>
              <a:gd name="f1026" fmla="*/ f910 f650 1"/>
              <a:gd name="f1027" fmla="*/ f911 f650 1"/>
              <a:gd name="f1028" fmla="*/ f912 f651 1"/>
              <a:gd name="f1029" fmla="*/ f913 f650 1"/>
              <a:gd name="f1030" fmla="*/ f914 f651 1"/>
              <a:gd name="f1031" fmla="*/ f915 f651 1"/>
              <a:gd name="f1032" fmla="*/ f916 f650 1"/>
              <a:gd name="f1033" fmla="*/ f917 f651 1"/>
              <a:gd name="f1034" fmla="*/ f918 f650 1"/>
              <a:gd name="f1035" fmla="*/ f919 f651 1"/>
              <a:gd name="f1036" fmla="*/ f920 f650 1"/>
              <a:gd name="f1037" fmla="*/ f921 f651 1"/>
              <a:gd name="f1038" fmla="*/ f922 f650 1"/>
              <a:gd name="f1039" fmla="*/ f923 f651 1"/>
              <a:gd name="f1040" fmla="*/ f924 f650 1"/>
              <a:gd name="f1041" fmla="*/ f925 f651 1"/>
              <a:gd name="f1042" fmla="*/ f926 f650 1"/>
              <a:gd name="f1043" fmla="*/ f927 f651 1"/>
              <a:gd name="f1044" fmla="*/ f928 f650 1"/>
              <a:gd name="f1045" fmla="*/ f929 f651 1"/>
              <a:gd name="f1046" fmla="*/ f930 f650 1"/>
              <a:gd name="f1047" fmla="*/ f931 f651 1"/>
              <a:gd name="f1048" fmla="*/ f932 f650 1"/>
              <a:gd name="f1049" fmla="*/ f933 f651 1"/>
              <a:gd name="f1050" fmla="*/ f934 f650 1"/>
              <a:gd name="f1051" fmla="*/ f935 f651 1"/>
              <a:gd name="f1052" fmla="*/ f936 f650 1"/>
              <a:gd name="f1053" fmla="*/ f937 f651 1"/>
              <a:gd name="f1054" fmla="*/ f938 f650 1"/>
              <a:gd name="f1055" fmla="*/ f939 f651 1"/>
              <a:gd name="f1056" fmla="*/ f940 f650 1"/>
              <a:gd name="f1057" fmla="*/ f941 f651 1"/>
              <a:gd name="f1058" fmla="*/ f942 f650 1"/>
              <a:gd name="f1059" fmla="*/ f943 f651 1"/>
              <a:gd name="f1060" fmla="*/ f944 f650 1"/>
              <a:gd name="f1061" fmla="*/ f945 f651 1"/>
              <a:gd name="f1062" fmla="*/ f946 f650 1"/>
              <a:gd name="f1063" fmla="*/ f947 f651 1"/>
              <a:gd name="f1064" fmla="*/ f948 f650 1"/>
              <a:gd name="f1065" fmla="*/ f949 f651 1"/>
              <a:gd name="f1066" fmla="*/ f950 f650 1"/>
              <a:gd name="f1067" fmla="*/ f951 f651 1"/>
              <a:gd name="f1068" fmla="*/ f952 f650 1"/>
              <a:gd name="f1069" fmla="*/ f953 f651 1"/>
              <a:gd name="f1070" fmla="*/ f954 f650 1"/>
              <a:gd name="f1071" fmla="*/ f955 f650 1"/>
              <a:gd name="f1072" fmla="*/ f956 f651 1"/>
              <a:gd name="f1073" fmla="*/ f957 f650 1"/>
              <a:gd name="f1074" fmla="*/ f958 f651 1"/>
              <a:gd name="f1075" fmla="*/ f959 f650 1"/>
              <a:gd name="f1076" fmla="*/ f960 f651 1"/>
              <a:gd name="f1077" fmla="*/ f961 f650 1"/>
              <a:gd name="f1078" fmla="*/ f962 f651 1"/>
              <a:gd name="f1079" fmla="*/ f963 f650 1"/>
              <a:gd name="f1080" fmla="*/ f964 f651 1"/>
              <a:gd name="f1081" fmla="*/ f965 f650 1"/>
              <a:gd name="f1082" fmla="*/ f966 f651 1"/>
              <a:gd name="f1083" fmla="*/ f967 f650 1"/>
              <a:gd name="f1084" fmla="*/ f968 f651 1"/>
              <a:gd name="f1085" fmla="*/ f969 f650 1"/>
              <a:gd name="f1086" fmla="*/ f970 f651 1"/>
              <a:gd name="f1087" fmla="*/ f971 f650 1"/>
              <a:gd name="f1088" fmla="*/ f972 f651 1"/>
              <a:gd name="f1089" fmla="*/ f973 f650 1"/>
              <a:gd name="f1090" fmla="*/ f974 f651 1"/>
              <a:gd name="f1091" fmla="*/ f975 f650 1"/>
              <a:gd name="f1092" fmla="*/ f976 f651 1"/>
              <a:gd name="f1093" fmla="*/ f977 f650 1"/>
              <a:gd name="f1094" fmla="*/ f978 f651 1"/>
              <a:gd name="f1095" fmla="*/ f979 f650 1"/>
              <a:gd name="f1096" fmla="*/ f980 f651 1"/>
              <a:gd name="f1097" fmla="*/ f981 f650 1"/>
              <a:gd name="f1098" fmla="*/ f982 f651 1"/>
              <a:gd name="f1099" fmla="*/ f983 f650 1"/>
              <a:gd name="f1100" fmla="*/ f984 f651 1"/>
              <a:gd name="f1101" fmla="*/ f985 f650 1"/>
              <a:gd name="f1102" fmla="*/ f986 f651 1"/>
              <a:gd name="f1103" fmla="*/ f987 f650 1"/>
              <a:gd name="f1104" fmla="*/ f988 f651 1"/>
              <a:gd name="f1105" fmla="*/ f989 f650 1"/>
              <a:gd name="f1106" fmla="*/ f990 f651 1"/>
              <a:gd name="f1107" fmla="*/ f991 f650 1"/>
              <a:gd name="f1108" fmla="*/ f992 f651 1"/>
              <a:gd name="f1109" fmla="*/ f993 f651 1"/>
              <a:gd name="f1110" fmla="*/ f994 f650 1"/>
              <a:gd name="f1111" fmla="*/ f995 f651 1"/>
              <a:gd name="f1112" fmla="*/ f996 f650 1"/>
              <a:gd name="f1113" fmla="*/ f997 f651 1"/>
              <a:gd name="f1114" fmla="*/ f998 f650 1"/>
              <a:gd name="f1115" fmla="*/ f999 f651 1"/>
              <a:gd name="f1116" fmla="*/ f1000 f650 1"/>
              <a:gd name="f1117" fmla="*/ f1001 f6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3">
                <a:pos x="f1006" y="f1007"/>
              </a:cxn>
              <a:cxn ang="f773">
                <a:pos x="f1008" y="f1009"/>
              </a:cxn>
              <a:cxn ang="f773">
                <a:pos x="f1010" y="f1011"/>
              </a:cxn>
              <a:cxn ang="f773">
                <a:pos x="f1012" y="f1013"/>
              </a:cxn>
              <a:cxn ang="f773">
                <a:pos x="f1014" y="f1015"/>
              </a:cxn>
              <a:cxn ang="f773">
                <a:pos x="f1016" y="f1017"/>
              </a:cxn>
              <a:cxn ang="f773">
                <a:pos x="f1018" y="f1019"/>
              </a:cxn>
              <a:cxn ang="f773">
                <a:pos x="f1020" y="f1021"/>
              </a:cxn>
              <a:cxn ang="f773">
                <a:pos x="f1022" y="f1023"/>
              </a:cxn>
              <a:cxn ang="f773">
                <a:pos x="f1024" y="f1025"/>
              </a:cxn>
              <a:cxn ang="f773">
                <a:pos x="f1026" y="f1019"/>
              </a:cxn>
              <a:cxn ang="f773">
                <a:pos x="f1027" y="f1028"/>
              </a:cxn>
              <a:cxn ang="f773">
                <a:pos x="f1029" y="f1030"/>
              </a:cxn>
              <a:cxn ang="f773">
                <a:pos x="f1016" y="f1031"/>
              </a:cxn>
              <a:cxn ang="f773">
                <a:pos x="f1032" y="f1033"/>
              </a:cxn>
              <a:cxn ang="f773">
                <a:pos x="f1034" y="f1035"/>
              </a:cxn>
              <a:cxn ang="f773">
                <a:pos x="f1036" y="f1037"/>
              </a:cxn>
              <a:cxn ang="f773">
                <a:pos x="f1038" y="f1039"/>
              </a:cxn>
              <a:cxn ang="f773">
                <a:pos x="f1040" y="f1041"/>
              </a:cxn>
              <a:cxn ang="f773">
                <a:pos x="f1042" y="f1043"/>
              </a:cxn>
              <a:cxn ang="f773">
                <a:pos x="f1044" y="f1045"/>
              </a:cxn>
              <a:cxn ang="f773">
                <a:pos x="f1046" y="f1047"/>
              </a:cxn>
              <a:cxn ang="f773">
                <a:pos x="f1048" y="f1049"/>
              </a:cxn>
              <a:cxn ang="f773">
                <a:pos x="f1050" y="f1051"/>
              </a:cxn>
              <a:cxn ang="f773">
                <a:pos x="f1052" y="f1053"/>
              </a:cxn>
              <a:cxn ang="f773">
                <a:pos x="f1054" y="f1055"/>
              </a:cxn>
              <a:cxn ang="f773">
                <a:pos x="f1056" y="f1057"/>
              </a:cxn>
              <a:cxn ang="f773">
                <a:pos x="f1058" y="f1059"/>
              </a:cxn>
              <a:cxn ang="f773">
                <a:pos x="f1060" y="f1061"/>
              </a:cxn>
              <a:cxn ang="f773">
                <a:pos x="f1062" y="f1063"/>
              </a:cxn>
              <a:cxn ang="f773">
                <a:pos x="f1064" y="f1065"/>
              </a:cxn>
              <a:cxn ang="f773">
                <a:pos x="f1066" y="f1067"/>
              </a:cxn>
              <a:cxn ang="f773">
                <a:pos x="f1068" y="f1069"/>
              </a:cxn>
              <a:cxn ang="f773">
                <a:pos x="f1070" y="f1069"/>
              </a:cxn>
              <a:cxn ang="f773">
                <a:pos x="f1071" y="f1072"/>
              </a:cxn>
              <a:cxn ang="f773">
                <a:pos x="f1073" y="f1074"/>
              </a:cxn>
              <a:cxn ang="f773">
                <a:pos x="f1075" y="f1076"/>
              </a:cxn>
              <a:cxn ang="f773">
                <a:pos x="f1077" y="f1078"/>
              </a:cxn>
              <a:cxn ang="f773">
                <a:pos x="f1079" y="f1080"/>
              </a:cxn>
              <a:cxn ang="f773">
                <a:pos x="f1081" y="f1082"/>
              </a:cxn>
              <a:cxn ang="f773">
                <a:pos x="f1083" y="f1084"/>
              </a:cxn>
              <a:cxn ang="f773">
                <a:pos x="f1085" y="f1086"/>
              </a:cxn>
              <a:cxn ang="f773">
                <a:pos x="f1087" y="f1088"/>
              </a:cxn>
              <a:cxn ang="f773">
                <a:pos x="f1089" y="f1090"/>
              </a:cxn>
              <a:cxn ang="f773">
                <a:pos x="f1091" y="f1092"/>
              </a:cxn>
              <a:cxn ang="f773">
                <a:pos x="f1093" y="f1094"/>
              </a:cxn>
              <a:cxn ang="f773">
                <a:pos x="f1095" y="f1096"/>
              </a:cxn>
              <a:cxn ang="f773">
                <a:pos x="f1097" y="f1098"/>
              </a:cxn>
              <a:cxn ang="f773">
                <a:pos x="f1099" y="f1100"/>
              </a:cxn>
              <a:cxn ang="f773">
                <a:pos x="f1101" y="f1102"/>
              </a:cxn>
              <a:cxn ang="f773">
                <a:pos x="f1103" y="f1104"/>
              </a:cxn>
              <a:cxn ang="f773">
                <a:pos x="f1105" y="f1106"/>
              </a:cxn>
              <a:cxn ang="f773">
                <a:pos x="f1107" y="f1108"/>
              </a:cxn>
              <a:cxn ang="f773">
                <a:pos x="f1070" y="f1109"/>
              </a:cxn>
              <a:cxn ang="f773">
                <a:pos x="f1110" y="f1111"/>
              </a:cxn>
              <a:cxn ang="f773">
                <a:pos x="f1112" y="f1113"/>
              </a:cxn>
              <a:cxn ang="f773">
                <a:pos x="f1114" y="f1115"/>
              </a:cxn>
              <a:cxn ang="f773">
                <a:pos x="f1116" y="f1117"/>
              </a:cxn>
            </a:cxnLst>
            <a:rect l="f1002" t="f1005" r="f1003" b="f1004"/>
            <a:pathLst>
              <a:path w="1411" h="1006">
                <a:moveTo>
                  <a:pt x="f6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3"/>
                  <a:pt x="f74" y="f75"/>
                </a:cubicBezTo>
                <a:cubicBezTo>
                  <a:pt x="f76" y="f77"/>
                  <a:pt x="f78" y="f79"/>
                  <a:pt x="f70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65"/>
                  <a:pt x="f89" y="f9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8"/>
                  <a:pt x="f99" y="f100"/>
                  <a:pt x="f101" y="f102"/>
                </a:cubicBezTo>
                <a:cubicBezTo>
                  <a:pt x="f58" y="f103"/>
                  <a:pt x="f104" y="f105"/>
                  <a:pt x="f106" y="f107"/>
                </a:cubicBezTo>
                <a:cubicBezTo>
                  <a:pt x="f108" y="f109"/>
                  <a:pt x="f110" y="f111"/>
                  <a:pt x="f112" y="f113"/>
                </a:cubicBezTo>
                <a:cubicBezTo>
                  <a:pt x="f114" y="f115"/>
                  <a:pt x="f116" y="f117"/>
                  <a:pt x="f118" y="f119"/>
                </a:cubicBezTo>
                <a:cubicBezTo>
                  <a:pt x="f120" y="f121"/>
                  <a:pt x="f122" y="f123"/>
                  <a:pt x="f98" y="f124"/>
                </a:cubicBezTo>
                <a:cubicBezTo>
                  <a:pt x="f125" y="f126"/>
                  <a:pt x="f127" y="f128"/>
                  <a:pt x="f129" y="f130"/>
                </a:cubicBezTo>
                <a:cubicBezTo>
                  <a:pt x="f131" y="f132"/>
                  <a:pt x="f133" y="f134"/>
                  <a:pt x="f135" y="f136"/>
                </a:cubicBezTo>
                <a:cubicBezTo>
                  <a:pt x="f137" y="f138"/>
                  <a:pt x="f139" y="f140"/>
                  <a:pt x="f54" y="f141"/>
                </a:cubicBezTo>
                <a:cubicBezTo>
                  <a:pt x="f142" y="f143"/>
                  <a:pt x="f144" y="f145"/>
                  <a:pt x="f146" y="f147"/>
                </a:cubicBezTo>
                <a:cubicBezTo>
                  <a:pt x="f148" y="f149"/>
                  <a:pt x="f150" y="f151"/>
                  <a:pt x="f152" y="f153"/>
                </a:cubicBezTo>
                <a:cubicBezTo>
                  <a:pt x="f154" y="f153"/>
                  <a:pt x="f155" y="f156"/>
                  <a:pt x="f157" y="f156"/>
                </a:cubicBezTo>
                <a:cubicBezTo>
                  <a:pt x="f158" y="f159"/>
                  <a:pt x="f160" y="f161"/>
                  <a:pt x="f162" y="f163"/>
                </a:cubicBezTo>
                <a:cubicBezTo>
                  <a:pt x="f164" y="f165"/>
                  <a:pt x="f166" y="f167"/>
                  <a:pt x="f168" y="f145"/>
                </a:cubicBezTo>
                <a:cubicBezTo>
                  <a:pt x="f114" y="f169"/>
                  <a:pt x="f2" y="f146"/>
                  <a:pt x="f144" y="f170"/>
                </a:cubicBezTo>
                <a:cubicBezTo>
                  <a:pt x="f137" y="f171"/>
                  <a:pt x="f172" y="f173"/>
                  <a:pt x="f174" y="f171"/>
                </a:cubicBezTo>
                <a:cubicBezTo>
                  <a:pt x="f175" y="f176"/>
                  <a:pt x="f177" y="f178"/>
                  <a:pt x="f179" y="f180"/>
                </a:cubicBezTo>
                <a:cubicBezTo>
                  <a:pt x="f181" y="f182"/>
                  <a:pt x="f183" y="f100"/>
                  <a:pt x="f80" y="f124"/>
                </a:cubicBezTo>
                <a:cubicBezTo>
                  <a:pt x="f158" y="f184"/>
                  <a:pt x="f185" y="f100"/>
                  <a:pt x="f186" y="f165"/>
                </a:cubicBezTo>
                <a:cubicBezTo>
                  <a:pt x="f187" y="f188"/>
                  <a:pt x="f189" y="f178"/>
                  <a:pt x="f190" y="f191"/>
                </a:cubicBezTo>
                <a:cubicBezTo>
                  <a:pt x="f192" y="f193"/>
                  <a:pt x="f194" y="f195"/>
                  <a:pt x="f196" y="f197"/>
                </a:cubicBezTo>
                <a:cubicBezTo>
                  <a:pt x="f198" y="f199"/>
                  <a:pt x="f200" y="f201"/>
                  <a:pt x="f91" y="f202"/>
                </a:cubicBezTo>
                <a:cubicBezTo>
                  <a:pt x="f203" y="f204"/>
                  <a:pt x="f205" y="f206"/>
                  <a:pt x="f207" y="f208"/>
                </a:cubicBezTo>
                <a:cubicBezTo>
                  <a:pt x="f135" y="f177"/>
                  <a:pt x="f209" y="f210"/>
                  <a:pt x="f137" y="f208"/>
                </a:cubicBezTo>
                <a:cubicBezTo>
                  <a:pt x="f211" y="f212"/>
                  <a:pt x="f146" y="f213"/>
                  <a:pt x="f214" y="f215"/>
                </a:cubicBezTo>
                <a:cubicBezTo>
                  <a:pt x="f104" y="f216"/>
                  <a:pt x="f217" y="f218"/>
                  <a:pt x="f219" y="f220"/>
                </a:cubicBezTo>
                <a:cubicBezTo>
                  <a:pt x="f221" y="f222"/>
                  <a:pt x="f223" y="f224"/>
                  <a:pt x="f106" y="f225"/>
                </a:cubicBezTo>
                <a:cubicBezTo>
                  <a:pt x="f221" y="f208"/>
                  <a:pt x="f133" y="f226"/>
                  <a:pt x="f227" y="f228"/>
                </a:cubicBezTo>
                <a:cubicBezTo>
                  <a:pt x="f170" y="f229"/>
                  <a:pt x="f230" y="f231"/>
                  <a:pt x="f176" y="f232"/>
                </a:cubicBezTo>
                <a:cubicBezTo>
                  <a:pt x="f52" y="f233"/>
                  <a:pt x="f234" y="f97"/>
                  <a:pt x="f221" y="f116"/>
                </a:cubicBezTo>
                <a:cubicBezTo>
                  <a:pt x="f235" y="f236"/>
                  <a:pt x="f219" y="f237"/>
                  <a:pt x="f219" y="f238"/>
                </a:cubicBezTo>
                <a:cubicBezTo>
                  <a:pt x="f219" y="f239"/>
                  <a:pt x="f219" y="f240"/>
                  <a:pt x="f235" y="f197"/>
                </a:cubicBezTo>
                <a:cubicBezTo>
                  <a:pt x="f145" y="f241"/>
                  <a:pt x="f242" y="f243"/>
                  <a:pt x="f244" y="f245"/>
                </a:cubicBezTo>
                <a:cubicBezTo>
                  <a:pt x="f246" y="f135"/>
                  <a:pt x="f247" y="f195"/>
                  <a:pt x="f248" y="f249"/>
                </a:cubicBezTo>
                <a:cubicBezTo>
                  <a:pt x="f246" y="f250"/>
                  <a:pt x="f251" y="f150"/>
                  <a:pt x="f131" y="f218"/>
                </a:cubicBezTo>
                <a:cubicBezTo>
                  <a:pt x="f252" y="f253"/>
                  <a:pt x="f254" y="f82"/>
                  <a:pt x="f143" y="f255"/>
                </a:cubicBezTo>
                <a:cubicBezTo>
                  <a:pt x="f256" y="f257"/>
                  <a:pt x="f178" y="f258"/>
                  <a:pt x="f259" y="f158"/>
                </a:cubicBezTo>
                <a:cubicBezTo>
                  <a:pt x="f259" y="f260"/>
                  <a:pt x="f259" y="f261"/>
                  <a:pt x="f259" y="f152"/>
                </a:cubicBezTo>
                <a:cubicBezTo>
                  <a:pt x="f262" y="f263"/>
                  <a:pt x="f143" y="f261"/>
                  <a:pt x="f264" y="f80"/>
                </a:cubicBezTo>
                <a:cubicBezTo>
                  <a:pt x="f265" y="f261"/>
                  <a:pt x="f265" y="f263"/>
                  <a:pt x="f265" y="f263"/>
                </a:cubicBezTo>
                <a:cubicBezTo>
                  <a:pt x="f266" y="f155"/>
                  <a:pt x="f141" y="f267"/>
                  <a:pt x="f268" y="f269"/>
                </a:cubicBezTo>
                <a:cubicBezTo>
                  <a:pt x="f262" y="f270"/>
                  <a:pt x="f271" y="f72"/>
                  <a:pt x="f272" y="f273"/>
                </a:cubicBezTo>
                <a:cubicBezTo>
                  <a:pt x="f274" y="f275"/>
                  <a:pt x="f106" y="f276"/>
                  <a:pt x="f167" y="f277"/>
                </a:cubicBezTo>
                <a:cubicBezTo>
                  <a:pt x="f278" y="f279"/>
                  <a:pt x="f280" y="f281"/>
                  <a:pt x="f282" y="f283"/>
                </a:cubicBezTo>
                <a:cubicBezTo>
                  <a:pt x="f284" y="f285"/>
                  <a:pt x="f286" y="f287"/>
                  <a:pt x="f288" y="f289"/>
                </a:cubicBezTo>
                <a:cubicBezTo>
                  <a:pt x="f290" y="f291"/>
                  <a:pt x="f111" y="f6"/>
                  <a:pt x="f292" y="f293"/>
                </a:cubicBezTo>
                <a:cubicBezTo>
                  <a:pt x="f292" y="f294"/>
                  <a:pt x="f295" y="f289"/>
                  <a:pt x="f295" y="f296"/>
                </a:cubicBezTo>
                <a:cubicBezTo>
                  <a:pt x="f297" y="f298"/>
                  <a:pt x="f81" y="f299"/>
                  <a:pt x="f300" y="f301"/>
                </a:cubicBezTo>
                <a:cubicBezTo>
                  <a:pt x="f302" y="f303"/>
                  <a:pt x="f304" y="f305"/>
                  <a:pt x="f306" y="f305"/>
                </a:cubicBezTo>
                <a:cubicBezTo>
                  <a:pt x="f307" y="f305"/>
                  <a:pt x="f308" y="f309"/>
                  <a:pt x="f310" y="f311"/>
                </a:cubicBezTo>
                <a:cubicBezTo>
                  <a:pt x="f312" y="f313"/>
                  <a:pt x="f314" y="f315"/>
                  <a:pt x="f316" y="f279"/>
                </a:cubicBezTo>
                <a:cubicBezTo>
                  <a:pt x="f317" y="f318"/>
                  <a:pt x="f319" y="f277"/>
                  <a:pt x="f320" y="f279"/>
                </a:cubicBezTo>
                <a:cubicBezTo>
                  <a:pt x="f321" y="f322"/>
                  <a:pt x="f323" y="f324"/>
                  <a:pt x="f325" y="f253"/>
                </a:cubicBezTo>
                <a:cubicBezTo>
                  <a:pt x="f326" y="f327"/>
                  <a:pt x="f328" y="f166"/>
                  <a:pt x="f329" y="f168"/>
                </a:cubicBezTo>
                <a:cubicBezTo>
                  <a:pt x="f320" y="f330"/>
                  <a:pt x="f331" y="f224"/>
                  <a:pt x="f332" y="f333"/>
                </a:cubicBezTo>
                <a:cubicBezTo>
                  <a:pt x="f334" y="f222"/>
                  <a:pt x="f335" y="f336"/>
                  <a:pt x="f337" y="f86"/>
                </a:cubicBezTo>
                <a:cubicBezTo>
                  <a:pt x="f338" y="f339"/>
                  <a:pt x="f340" y="f336"/>
                  <a:pt x="f341" y="f222"/>
                </a:cubicBezTo>
                <a:cubicBezTo>
                  <a:pt x="f342" y="f179"/>
                  <a:pt x="f343" y="f344"/>
                  <a:pt x="f345" y="f346"/>
                </a:cubicBezTo>
                <a:cubicBezTo>
                  <a:pt x="f347" y="f74"/>
                  <a:pt x="f348" y="f349"/>
                  <a:pt x="f350" y="f351"/>
                </a:cubicBezTo>
                <a:cubicBezTo>
                  <a:pt x="f352" y="f311"/>
                  <a:pt x="f353" y="f305"/>
                  <a:pt x="f354" y="f355"/>
                </a:cubicBezTo>
                <a:cubicBezTo>
                  <a:pt x="f335" y="f22"/>
                  <a:pt x="f356" y="f36"/>
                  <a:pt x="f357" y="f315"/>
                </a:cubicBezTo>
                <a:cubicBezTo>
                  <a:pt x="f358" y="f359"/>
                  <a:pt x="f360" y="f361"/>
                  <a:pt x="f345" y="f229"/>
                </a:cubicBezTo>
                <a:cubicBezTo>
                  <a:pt x="f362" y="f363"/>
                  <a:pt x="f364" y="f365"/>
                  <a:pt x="f366" y="f235"/>
                </a:cubicBezTo>
                <a:cubicBezTo>
                  <a:pt x="f367" y="f368"/>
                  <a:pt x="f369" y="f370"/>
                  <a:pt x="f371" y="f136"/>
                </a:cubicBezTo>
                <a:cubicBezTo>
                  <a:pt x="f372" y="f373"/>
                  <a:pt x="f374" y="f375"/>
                  <a:pt x="f376" y="f132"/>
                </a:cubicBezTo>
                <a:cubicBezTo>
                  <a:pt x="f377" y="f378"/>
                  <a:pt x="f379" y="f380"/>
                  <a:pt x="f117" y="f381"/>
                </a:cubicBezTo>
                <a:cubicBezTo>
                  <a:pt x="f117" y="f382"/>
                  <a:pt x="f383" y="f384"/>
                  <a:pt x="f27" y="f126"/>
                </a:cubicBezTo>
                <a:cubicBezTo>
                  <a:pt x="f385" y="f61"/>
                  <a:pt x="f386" y="f124"/>
                  <a:pt x="f386" y="f387"/>
                </a:cubicBezTo>
                <a:cubicBezTo>
                  <a:pt x="f388" y="f382"/>
                  <a:pt x="f310" y="f389"/>
                  <a:pt x="f308" y="f390"/>
                </a:cubicBezTo>
                <a:cubicBezTo>
                  <a:pt x="f391" y="f392"/>
                  <a:pt x="f393" y="f370"/>
                  <a:pt x="f394" y="f122"/>
                </a:cubicBezTo>
                <a:cubicBezTo>
                  <a:pt x="f395" y="f248"/>
                  <a:pt x="f396" y="f368"/>
                  <a:pt x="f397" y="f398"/>
                </a:cubicBezTo>
                <a:cubicBezTo>
                  <a:pt x="f399" y="f242"/>
                  <a:pt x="f400" y="f242"/>
                  <a:pt x="f401" y="f242"/>
                </a:cubicBezTo>
                <a:cubicBezTo>
                  <a:pt x="f280" y="f252"/>
                  <a:pt x="f61" y="f244"/>
                  <a:pt x="f61" y="f402"/>
                </a:cubicBezTo>
                <a:cubicBezTo>
                  <a:pt x="f61" y="f392"/>
                  <a:pt x="f403" y="f404"/>
                  <a:pt x="f405" y="f406"/>
                </a:cubicBezTo>
                <a:cubicBezTo>
                  <a:pt x="f57" y="f406"/>
                  <a:pt x="f407" y="f408"/>
                  <a:pt x="f409" y="f410"/>
                </a:cubicBezTo>
                <a:cubicBezTo>
                  <a:pt x="f55" y="f411"/>
                  <a:pt x="f412" y="f381"/>
                  <a:pt x="f123" y="f413"/>
                </a:cubicBezTo>
                <a:cubicBezTo>
                  <a:pt x="f79" y="f389"/>
                  <a:pt x="f81" y="f411"/>
                  <a:pt x="f414" y="f415"/>
                </a:cubicBezTo>
                <a:cubicBezTo>
                  <a:pt x="f416" y="f417"/>
                  <a:pt x="f418" y="f370"/>
                  <a:pt x="f419" y="f420"/>
                </a:cubicBezTo>
                <a:cubicBezTo>
                  <a:pt x="f421" y="f422"/>
                  <a:pt x="f423" y="f136"/>
                  <a:pt x="f424" y="f425"/>
                </a:cubicBezTo>
                <a:cubicBezTo>
                  <a:pt x="f302" y="f380"/>
                  <a:pt x="f297" y="f426"/>
                  <a:pt x="f427" y="f428"/>
                </a:cubicBezTo>
                <a:cubicBezTo>
                  <a:pt x="f55" y="f429"/>
                  <a:pt x="f430" y="f132"/>
                  <a:pt x="f431" y="f389"/>
                </a:cubicBezTo>
                <a:cubicBezTo>
                  <a:pt x="f432" y="f433"/>
                  <a:pt x="f434" y="f280"/>
                  <a:pt x="f161" y="f435"/>
                </a:cubicBezTo>
                <a:cubicBezTo>
                  <a:pt x="f280" y="f409"/>
                  <a:pt x="f161" y="f436"/>
                  <a:pt x="f59" y="f437"/>
                </a:cubicBezTo>
                <a:cubicBezTo>
                  <a:pt x="f94" y="f73"/>
                  <a:pt x="f96" y="f438"/>
                  <a:pt x="f392" y="f439"/>
                </a:cubicBezTo>
                <a:cubicBezTo>
                  <a:pt x="f440" y="f441"/>
                  <a:pt x="f223" y="f47"/>
                  <a:pt x="f178" y="f442"/>
                </a:cubicBezTo>
                <a:cubicBezTo>
                  <a:pt x="f219" y="f443"/>
                  <a:pt x="f147" y="f444"/>
                  <a:pt x="f266" y="f306"/>
                </a:cubicBezTo>
                <a:cubicBezTo>
                  <a:pt x="f445" y="f446"/>
                  <a:pt x="f410" y="f447"/>
                  <a:pt x="f448" y="f439"/>
                </a:cubicBezTo>
                <a:cubicBezTo>
                  <a:pt x="f449" y="f302"/>
                  <a:pt x="f450" y="f451"/>
                  <a:pt x="f405" y="f65"/>
                </a:cubicBezTo>
                <a:cubicBezTo>
                  <a:pt x="f435" y="f57"/>
                  <a:pt x="f130" y="f403"/>
                  <a:pt x="f452" y="f429"/>
                </a:cubicBezTo>
                <a:cubicBezTo>
                  <a:pt x="f450" y="f453"/>
                  <a:pt x="f454" y="f163"/>
                  <a:pt x="f455" y="f384"/>
                </a:cubicBezTo>
                <a:cubicBezTo>
                  <a:pt x="f437" y="f456"/>
                  <a:pt x="f418" y="f457"/>
                  <a:pt x="f49" y="f426"/>
                </a:cubicBezTo>
                <a:cubicBezTo>
                  <a:pt x="f458" y="f428"/>
                  <a:pt x="f423" y="f429"/>
                  <a:pt x="f459" y="f460"/>
                </a:cubicBezTo>
                <a:cubicBezTo>
                  <a:pt x="f461" y="f184"/>
                  <a:pt x="f447" y="f453"/>
                  <a:pt x="f304" y="f462"/>
                </a:cubicBezTo>
                <a:cubicBezTo>
                  <a:pt x="f439" y="f92"/>
                  <a:pt x="f463" y="f90"/>
                  <a:pt x="f464" y="f465"/>
                </a:cubicBezTo>
                <a:cubicBezTo>
                  <a:pt x="f466" y="f465"/>
                  <a:pt x="f467" y="f465"/>
                  <a:pt x="f468" y="f465"/>
                </a:cubicBezTo>
                <a:cubicBezTo>
                  <a:pt x="f468" y="f469"/>
                  <a:pt x="f470" y="f153"/>
                  <a:pt x="f468" y="f471"/>
                </a:cubicBezTo>
                <a:cubicBezTo>
                  <a:pt x="f23" y="f472"/>
                  <a:pt x="f473" y="f94"/>
                  <a:pt x="f39" y="f453"/>
                </a:cubicBezTo>
                <a:cubicBezTo>
                  <a:pt x="f474" y="f378"/>
                  <a:pt x="f17" y="f98"/>
                  <a:pt x="f475" y="f100"/>
                </a:cubicBezTo>
                <a:cubicBezTo>
                  <a:pt x="f329" y="f165"/>
                  <a:pt x="f476" y="f149"/>
                  <a:pt x="f477" y="f478"/>
                </a:cubicBezTo>
                <a:cubicBezTo>
                  <a:pt x="f479" y="f431"/>
                  <a:pt x="f480" y="f412"/>
                  <a:pt x="f481" y="f482"/>
                </a:cubicBezTo>
                <a:cubicBezTo>
                  <a:pt x="f483" y="f484"/>
                  <a:pt x="f317" y="f485"/>
                  <a:pt x="f486" y="f487"/>
                </a:cubicBezTo>
                <a:cubicBezTo>
                  <a:pt x="f488" y="f391"/>
                  <a:pt x="f489" y="f487"/>
                  <a:pt x="f490" y="f491"/>
                </a:cubicBezTo>
                <a:cubicBezTo>
                  <a:pt x="f492" y="f295"/>
                  <a:pt x="f491" y="f493"/>
                  <a:pt x="f494" y="f495"/>
                </a:cubicBezTo>
                <a:cubicBezTo>
                  <a:pt x="f300" y="f496"/>
                  <a:pt x="f497" y="f394"/>
                  <a:pt x="f437" y="f485"/>
                </a:cubicBezTo>
                <a:cubicBezTo>
                  <a:pt x="f498" y="f443"/>
                  <a:pt x="f499" y="f500"/>
                  <a:pt x="f501" y="f502"/>
                </a:cubicBezTo>
                <a:cubicBezTo>
                  <a:pt x="f503" y="f292"/>
                  <a:pt x="f504" y="f505"/>
                  <a:pt x="f431" y="f393"/>
                </a:cubicBezTo>
                <a:cubicBezTo>
                  <a:pt x="f506" y="f306"/>
                  <a:pt x="f384" y="f491"/>
                  <a:pt x="f433" y="f487"/>
                </a:cubicBezTo>
                <a:cubicBezTo>
                  <a:pt x="f507" y="f115"/>
                  <a:pt x="f407" y="f508"/>
                  <a:pt x="f437" y="f492"/>
                </a:cubicBezTo>
                <a:cubicBezTo>
                  <a:pt x="f509" y="f377"/>
                  <a:pt x="f447" y="f510"/>
                  <a:pt x="f511" y="f512"/>
                </a:cubicBezTo>
                <a:cubicBezTo>
                  <a:pt x="f513" y="f514"/>
                  <a:pt x="f364" y="f508"/>
                  <a:pt x="f515" y="f516"/>
                </a:cubicBezTo>
                <a:cubicBezTo>
                  <a:pt x="f517" y="f31"/>
                  <a:pt x="f518" y="f312"/>
                  <a:pt x="f519" y="f45"/>
                </a:cubicBezTo>
                <a:cubicBezTo>
                  <a:pt x="f520" y="f33"/>
                  <a:pt x="f521" y="f514"/>
                  <a:pt x="f7" y="f510"/>
                </a:cubicBezTo>
                <a:cubicBezTo>
                  <a:pt x="f522" y="f523"/>
                  <a:pt x="f524" y="f525"/>
                  <a:pt x="f526" y="f527"/>
                </a:cubicBezTo>
                <a:cubicBezTo>
                  <a:pt x="f332" y="f528"/>
                  <a:pt x="f529" y="f530"/>
                  <a:pt x="f531" y="f532"/>
                </a:cubicBezTo>
                <a:cubicBezTo>
                  <a:pt x="f406" y="f533"/>
                  <a:pt x="f534" y="f8"/>
                  <a:pt x="f535" y="f536"/>
                </a:cubicBezTo>
                <a:cubicBezTo>
                  <a:pt x="f537" y="f536"/>
                  <a:pt x="f291" y="f536"/>
                  <a:pt x="f538" y="f536"/>
                </a:cubicBezTo>
                <a:cubicBezTo>
                  <a:pt x="f538" y="f329"/>
                  <a:pt x="f6" y="f539"/>
                  <a:pt x="f6" y="f9"/>
                </a:cubicBezTo>
                <a:close/>
                <a:moveTo>
                  <a:pt x="f540" y="f248"/>
                </a:moveTo>
                <a:cubicBezTo>
                  <a:pt x="f541" y="f402"/>
                  <a:pt x="f542" y="f543"/>
                  <a:pt x="f544" y="f543"/>
                </a:cubicBezTo>
                <a:cubicBezTo>
                  <a:pt x="f545" y="f543"/>
                  <a:pt x="f546" y="f440"/>
                  <a:pt x="f479" y="f106"/>
                </a:cubicBezTo>
                <a:cubicBezTo>
                  <a:pt x="f547" y="f548"/>
                  <a:pt x="f549" y="f141"/>
                  <a:pt x="f550" y="f221"/>
                </a:cubicBezTo>
                <a:cubicBezTo>
                  <a:pt x="f551" y="f552"/>
                  <a:pt x="f553" y="f554"/>
                  <a:pt x="f555" y="f239"/>
                </a:cubicBezTo>
                <a:cubicBezTo>
                  <a:pt x="f335" y="f101"/>
                  <a:pt x="f556" y="f232"/>
                  <a:pt x="f557" y="f89"/>
                </a:cubicBezTo>
                <a:cubicBezTo>
                  <a:pt x="f558" y="f89"/>
                  <a:pt x="f559" y="f560"/>
                  <a:pt x="f561" y="f89"/>
                </a:cubicBezTo>
                <a:cubicBezTo>
                  <a:pt x="f479" y="f198"/>
                  <a:pt x="f352" y="f562"/>
                  <a:pt x="f563" y="f112"/>
                </a:cubicBezTo>
                <a:cubicBezTo>
                  <a:pt x="f564" y="f114"/>
                  <a:pt x="f565" y="f566"/>
                  <a:pt x="f567" y="f193"/>
                </a:cubicBezTo>
                <a:cubicBezTo>
                  <a:pt x="f568" y="f241"/>
                  <a:pt x="f352" y="f569"/>
                  <a:pt x="f570" y="f571"/>
                </a:cubicBezTo>
                <a:cubicBezTo>
                  <a:pt x="f572" y="f173"/>
                  <a:pt x="f573" y="f211"/>
                  <a:pt x="f574" y="f230"/>
                </a:cubicBezTo>
                <a:cubicBezTo>
                  <a:pt x="f575" y="f120"/>
                  <a:pt x="f576" y="f217"/>
                  <a:pt x="f470" y="f268"/>
                </a:cubicBezTo>
                <a:cubicBezTo>
                  <a:pt x="f577" y="f578"/>
                  <a:pt x="f579" y="f580"/>
                  <a:pt x="f581" y="f582"/>
                </a:cubicBezTo>
                <a:cubicBezTo>
                  <a:pt x="f583" y="f582"/>
                  <a:pt x="f35" y="f582"/>
                  <a:pt x="f584" y="f582"/>
                </a:cubicBezTo>
                <a:cubicBezTo>
                  <a:pt x="f585" y="f136"/>
                  <a:pt x="f576" y="f422"/>
                  <a:pt x="f540" y="f248"/>
                </a:cubicBezTo>
                <a:close/>
                <a:moveTo>
                  <a:pt x="f448" y="f586"/>
                </a:moveTo>
                <a:cubicBezTo>
                  <a:pt x="f587" y="f586"/>
                  <a:pt x="f588" y="f586"/>
                  <a:pt x="f589" y="f586"/>
                </a:cubicBezTo>
                <a:cubicBezTo>
                  <a:pt x="f413" y="f590"/>
                  <a:pt x="f381" y="f60"/>
                  <a:pt x="f591" y="f592"/>
                </a:cubicBezTo>
                <a:cubicBezTo>
                  <a:pt x="f593" y="f594"/>
                  <a:pt x="f63" y="f42"/>
                  <a:pt x="f595" y="f596"/>
                </a:cubicBezTo>
                <a:cubicBezTo>
                  <a:pt x="f498" y="f597"/>
                  <a:pt x="f598" y="f599"/>
                  <a:pt x="f412" y="f597"/>
                </a:cubicBezTo>
                <a:cubicBezTo>
                  <a:pt x="f600" y="f279"/>
                  <a:pt x="f451" y="f601"/>
                  <a:pt x="f509" y="f38"/>
                </a:cubicBezTo>
                <a:cubicBezTo>
                  <a:pt x="f602" y="f603"/>
                  <a:pt x="f604" y="f605"/>
                  <a:pt x="f443" y="f84"/>
                </a:cubicBezTo>
                <a:cubicBezTo>
                  <a:pt x="f606" y="f607"/>
                  <a:pt x="f608" y="f609"/>
                  <a:pt x="f610" y="f281"/>
                </a:cubicBezTo>
                <a:cubicBezTo>
                  <a:pt x="f611" y="f612"/>
                  <a:pt x="f613" y="f301"/>
                  <a:pt x="f614" y="f615"/>
                </a:cubicBezTo>
                <a:cubicBezTo>
                  <a:pt x="f284" y="f305"/>
                  <a:pt x="f616" y="f351"/>
                  <a:pt x="f617" y="f618"/>
                </a:cubicBezTo>
                <a:cubicBezTo>
                  <a:pt x="f619" y="f620"/>
                  <a:pt x="f449" y="f318"/>
                  <a:pt x="f61" y="f621"/>
                </a:cubicBezTo>
                <a:cubicBezTo>
                  <a:pt x="f132" y="f609"/>
                  <a:pt x="f587" y="f622"/>
                  <a:pt x="f278" y="f68"/>
                </a:cubicBezTo>
                <a:cubicBezTo>
                  <a:pt x="f375" y="f269"/>
                  <a:pt x="f623" y="f157"/>
                  <a:pt x="f411" y="f260"/>
                </a:cubicBezTo>
                <a:cubicBezTo>
                  <a:pt x="f381" y="f80"/>
                  <a:pt x="f624" y="f80"/>
                  <a:pt x="f625" y="f261"/>
                </a:cubicBezTo>
                <a:cubicBezTo>
                  <a:pt x="f429" y="f361"/>
                  <a:pt x="f132" y="f112"/>
                  <a:pt x="f448" y="f586"/>
                </a:cubicBezTo>
                <a:close/>
                <a:moveTo>
                  <a:pt x="f434" y="f146"/>
                </a:moveTo>
                <a:cubicBezTo>
                  <a:pt x="f456" y="f142"/>
                  <a:pt x="f456" y="f54"/>
                  <a:pt x="f456" y="f176"/>
                </a:cubicBezTo>
                <a:cubicBezTo>
                  <a:pt x="f412" y="f139"/>
                  <a:pt x="f626" y="f191"/>
                  <a:pt x="f627" y="f628"/>
                </a:cubicBezTo>
                <a:cubicBezTo>
                  <a:pt x="f393" y="f629"/>
                  <a:pt x="f500" y="f630"/>
                  <a:pt x="f113" y="f631"/>
                </a:cubicBezTo>
                <a:cubicBezTo>
                  <a:pt x="f383" y="f632"/>
                  <a:pt x="f633" y="f256"/>
                  <a:pt x="f512" y="f272"/>
                </a:cubicBezTo>
                <a:cubicBezTo>
                  <a:pt x="f508" y="f634"/>
                  <a:pt x="f635" y="f636"/>
                  <a:pt x="f637" y="f112"/>
                </a:cubicBezTo>
                <a:cubicBezTo>
                  <a:pt x="f438" y="f48"/>
                  <a:pt x="f638" y="f639"/>
                  <a:pt x="f434" y="f146"/>
                </a:cubicBezTo>
                <a:close/>
                <a:moveTo>
                  <a:pt x="f590" y="f577"/>
                </a:moveTo>
                <a:cubicBezTo>
                  <a:pt x="f640" y="f641"/>
                  <a:pt x="f206" y="f473"/>
                  <a:pt x="f642" y="f23"/>
                </a:cubicBezTo>
                <a:cubicBezTo>
                  <a:pt x="f192" y="f643"/>
                  <a:pt x="f361" y="f643"/>
                  <a:pt x="f644" y="f523"/>
                </a:cubicBezTo>
                <a:cubicBezTo>
                  <a:pt x="f346" y="f584"/>
                  <a:pt x="f158" y="f645"/>
                  <a:pt x="f72" y="f646"/>
                </a:cubicBezTo>
                <a:cubicBezTo>
                  <a:pt x="f86" y="f647"/>
                  <a:pt x="f648" y="f645"/>
                  <a:pt x="f590" y="f57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4AB2714D-0D9A-04AA-176A-A10E8719C8F3}"/>
              </a:ext>
            </a:extLst>
          </p:cNvPr>
          <p:cNvSpPr/>
          <p:nvPr/>
        </p:nvSpPr>
        <p:spPr>
          <a:xfrm>
            <a:off x="6196010" y="2389190"/>
            <a:ext cx="1257300" cy="106680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364"/>
              <a:gd name="f8" fmla="val 1158"/>
              <a:gd name="f9" fmla="val 229"/>
              <a:gd name="f10" fmla="val 709"/>
              <a:gd name="f11" fmla="val 97"/>
              <a:gd name="f12" fmla="val 704"/>
              <a:gd name="f13" fmla="val 42"/>
              <a:gd name="f14" fmla="val 866"/>
              <a:gd name="f15" fmla="val 96"/>
              <a:gd name="f16" fmla="val 971"/>
              <a:gd name="f17" fmla="val 112"/>
              <a:gd name="f18" fmla="val 1000"/>
              <a:gd name="f19" fmla="val 132"/>
              <a:gd name="f20" fmla="val 1024"/>
              <a:gd name="f21" fmla="val 162"/>
              <a:gd name="f22" fmla="val 1038"/>
              <a:gd name="f23" fmla="val 203"/>
              <a:gd name="f24" fmla="val 1059"/>
              <a:gd name="f25" fmla="val 244"/>
              <a:gd name="f26" fmla="val 1056"/>
              <a:gd name="f27" fmla="val 280"/>
              <a:gd name="f28" fmla="val 1028"/>
              <a:gd name="f29" fmla="val 326"/>
              <a:gd name="f30" fmla="val 992"/>
              <a:gd name="f31" fmla="val 345"/>
              <a:gd name="f32" fmla="val 943"/>
              <a:gd name="f33" fmla="val 350"/>
              <a:gd name="f34" fmla="val 886"/>
              <a:gd name="f35" fmla="val 347"/>
              <a:gd name="f36" fmla="val 885"/>
              <a:gd name="f37" fmla="val 343"/>
              <a:gd name="f38" fmla="val 884"/>
              <a:gd name="f39" fmla="val 338"/>
              <a:gd name="f40" fmla="val 898"/>
              <a:gd name="f41" fmla="val 332"/>
              <a:gd name="f42" fmla="val 912"/>
              <a:gd name="f43" fmla="val 330"/>
              <a:gd name="f44" fmla="val 927"/>
              <a:gd name="f45" fmla="val 953"/>
              <a:gd name="f46" fmla="val 313"/>
              <a:gd name="f47" fmla="val 967"/>
              <a:gd name="f48" fmla="val 287"/>
              <a:gd name="f49" fmla="val 969"/>
              <a:gd name="f50" fmla="val 273"/>
              <a:gd name="f51" fmla="val 261"/>
              <a:gd name="f52" fmla="val 976"/>
              <a:gd name="f53" fmla="val 248"/>
              <a:gd name="f54" fmla="val 978"/>
              <a:gd name="f55" fmla="val 208"/>
              <a:gd name="f56" fmla="val 983"/>
              <a:gd name="f57" fmla="val 200"/>
              <a:gd name="f58" fmla="val 977"/>
              <a:gd name="f59" fmla="val 190"/>
              <a:gd name="f60" fmla="val 935"/>
              <a:gd name="f61" fmla="val 214"/>
              <a:gd name="f62" fmla="val 940"/>
              <a:gd name="f63" fmla="val 236"/>
              <a:gd name="f64" fmla="val 945"/>
              <a:gd name="f65" fmla="val 260"/>
              <a:gd name="f66" fmla="val 951"/>
              <a:gd name="f67" fmla="val 270"/>
              <a:gd name="f68" fmla="val 933"/>
              <a:gd name="f69" fmla="val 281"/>
              <a:gd name="f70" fmla="val 915"/>
              <a:gd name="f71" fmla="val 291"/>
              <a:gd name="f72" fmla="val 897"/>
              <a:gd name="f73" fmla="val 263"/>
              <a:gd name="f74" fmla="val 209"/>
              <a:gd name="f75" fmla="val 896"/>
              <a:gd name="f76" fmla="val 202"/>
              <a:gd name="f77" fmla="val 191"/>
              <a:gd name="f78" fmla="val 893"/>
              <a:gd name="f79" fmla="val 889"/>
              <a:gd name="f80" fmla="val 187"/>
              <a:gd name="f81" fmla="val 877"/>
              <a:gd name="f82" fmla="val 174"/>
              <a:gd name="f83" fmla="val 865"/>
              <a:gd name="f84" fmla="val 189"/>
              <a:gd name="f85" fmla="val 851"/>
              <a:gd name="f86" fmla="val 216"/>
              <a:gd name="f87" fmla="val 828"/>
              <a:gd name="f88" fmla="val 241"/>
              <a:gd name="f89" fmla="val 804"/>
              <a:gd name="f90" fmla="val 267"/>
              <a:gd name="f91" fmla="val 780"/>
              <a:gd name="f92" fmla="val 297"/>
              <a:gd name="f93" fmla="val 752"/>
              <a:gd name="f94" fmla="val 293"/>
              <a:gd name="f95" fmla="val 718"/>
              <a:gd name="f96" fmla="val 256"/>
              <a:gd name="f97" fmla="val 700"/>
              <a:gd name="f98" fmla="val 219"/>
              <a:gd name="f99" fmla="val 682"/>
              <a:gd name="f100" fmla="val 194"/>
              <a:gd name="f101" fmla="val 654"/>
              <a:gd name="f102" fmla="val 178"/>
              <a:gd name="f103" fmla="val 618"/>
              <a:gd name="f104" fmla="val 176"/>
              <a:gd name="f105" fmla="val 613"/>
              <a:gd name="f106" fmla="val 175"/>
              <a:gd name="f107" fmla="val 608"/>
              <a:gd name="f108" fmla="val 173"/>
              <a:gd name="f109" fmla="val 603"/>
              <a:gd name="f110" fmla="val 596"/>
              <a:gd name="f111" fmla="val 242"/>
              <a:gd name="f112" fmla="val 339"/>
              <a:gd name="f113" fmla="val 655"/>
              <a:gd name="f114" fmla="val 334"/>
              <a:gd name="f115" fmla="val 649"/>
              <a:gd name="f116" fmla="val 331"/>
              <a:gd name="f117" fmla="val 641"/>
              <a:gd name="f118" fmla="val 636"/>
              <a:gd name="f119" fmla="val 282"/>
              <a:gd name="f120" fmla="val 594"/>
              <a:gd name="f121" fmla="val 237"/>
              <a:gd name="f122" fmla="val 553"/>
              <a:gd name="f123" fmla="val 196"/>
              <a:gd name="f124" fmla="val 509"/>
              <a:gd name="f125" fmla="val 171"/>
              <a:gd name="f126" fmla="val 482"/>
              <a:gd name="f127" fmla="val 152"/>
              <a:gd name="f128" fmla="val 449"/>
              <a:gd name="f129" fmla="val 131"/>
              <a:gd name="f130" fmla="val 418"/>
              <a:gd name="f131" fmla="val 125"/>
              <a:gd name="f132" fmla="val 410"/>
              <a:gd name="f133" fmla="val 123"/>
              <a:gd name="f134" fmla="val 399"/>
              <a:gd name="f135" fmla="val 117"/>
              <a:gd name="f136" fmla="val 385"/>
              <a:gd name="f137" fmla="val 148"/>
              <a:gd name="f138" fmla="val 389"/>
              <a:gd name="f139" fmla="val 392"/>
              <a:gd name="f140" fmla="val 396"/>
              <a:gd name="f141" fmla="val 246"/>
              <a:gd name="f142" fmla="val 402"/>
              <a:gd name="f143" fmla="val 290"/>
              <a:gd name="f144" fmla="val 409"/>
              <a:gd name="f145" fmla="val 333"/>
              <a:gd name="f146" fmla="val 414"/>
              <a:gd name="f147" fmla="val 346"/>
              <a:gd name="f148" fmla="val 416"/>
              <a:gd name="f149" fmla="val 355"/>
              <a:gd name="f150" fmla="val 420"/>
              <a:gd name="f151" fmla="val 357"/>
              <a:gd name="f152" fmla="val 433"/>
              <a:gd name="f153" fmla="val 361"/>
              <a:gd name="f154" fmla="val 370"/>
              <a:gd name="f155" fmla="val 459"/>
              <a:gd name="f156" fmla="val 386"/>
              <a:gd name="f157" fmla="val 464"/>
              <a:gd name="f158" fmla="val 390"/>
              <a:gd name="f159" fmla="val 465"/>
              <a:gd name="f160" fmla="val 395"/>
              <a:gd name="f161" fmla="val 469"/>
              <a:gd name="f162" fmla="val 397"/>
              <a:gd name="f163" fmla="val 473"/>
              <a:gd name="f164" fmla="val 500"/>
              <a:gd name="f165" fmla="val 429"/>
              <a:gd name="f166" fmla="val 518"/>
              <a:gd name="f167" fmla="val 534"/>
              <a:gd name="f168" fmla="val 411"/>
              <a:gd name="f169" fmla="val 570"/>
              <a:gd name="f170" fmla="val 393"/>
              <a:gd name="f171" fmla="val 619"/>
              <a:gd name="f172" fmla="val 676"/>
              <a:gd name="f173" fmla="val 391"/>
              <a:gd name="f174" fmla="val 634"/>
              <a:gd name="f175" fmla="val 388"/>
              <a:gd name="f176" fmla="val 612"/>
              <a:gd name="f177" fmla="val 373"/>
              <a:gd name="f178" fmla="val 611"/>
              <a:gd name="f179" fmla="val 366"/>
              <a:gd name="f180" fmla="val 362"/>
              <a:gd name="f181" fmla="val 633"/>
              <a:gd name="f182" fmla="val 352"/>
              <a:gd name="f183" fmla="val 668"/>
              <a:gd name="f184" fmla="val 702"/>
              <a:gd name="f185" fmla="val 730"/>
              <a:gd name="f186" fmla="val 747"/>
              <a:gd name="f187" fmla="val 294"/>
              <a:gd name="f188" fmla="val 765"/>
              <a:gd name="f189" fmla="val 310"/>
              <a:gd name="f190" fmla="val 786"/>
              <a:gd name="f191" fmla="val 324"/>
              <a:gd name="f192" fmla="val 806"/>
              <a:gd name="f193" fmla="val 335"/>
              <a:gd name="f194" fmla="val 850"/>
              <a:gd name="f195" fmla="val 875"/>
              <a:gd name="f196" fmla="val 878"/>
              <a:gd name="f197" fmla="val 879"/>
              <a:gd name="f198" fmla="val 428"/>
              <a:gd name="f199" fmla="val 881"/>
              <a:gd name="f200" fmla="val 431"/>
              <a:gd name="f201" fmla="val 868"/>
              <a:gd name="f202" fmla="val 427"/>
              <a:gd name="f203" fmla="val 857"/>
              <a:gd name="f204" fmla="val 423"/>
              <a:gd name="f205" fmla="val 844"/>
              <a:gd name="f206" fmla="val 415"/>
              <a:gd name="f207" fmla="val 833"/>
              <a:gd name="f208" fmla="val 821"/>
              <a:gd name="f209" fmla="val 407"/>
              <a:gd name="f210" fmla="val 813"/>
              <a:gd name="f211" fmla="val 405"/>
              <a:gd name="f212" fmla="val 805"/>
              <a:gd name="f213" fmla="val 797"/>
              <a:gd name="f214" fmla="val 767"/>
              <a:gd name="f215" fmla="val 430"/>
              <a:gd name="f216" fmla="val 728"/>
              <a:gd name="f217" fmla="val 458"/>
              <a:gd name="f218" fmla="val 706"/>
              <a:gd name="f219" fmla="val 481"/>
              <a:gd name="f220" fmla="val 677"/>
              <a:gd name="f221" fmla="val 507"/>
              <a:gd name="f222" fmla="val 653"/>
              <a:gd name="f223" fmla="val 520"/>
              <a:gd name="f224" fmla="val 537"/>
              <a:gd name="f225" fmla="val 552"/>
              <a:gd name="f226" fmla="val 621"/>
              <a:gd name="f227" fmla="val 524"/>
              <a:gd name="f228" fmla="val 620"/>
              <a:gd name="f229" fmla="val 494"/>
              <a:gd name="f230" fmla="val 622"/>
              <a:gd name="f231" fmla="val 485"/>
              <a:gd name="f232" fmla="val 590"/>
              <a:gd name="f233" fmla="val 498"/>
              <a:gd name="f234" fmla="val 595"/>
              <a:gd name="f235" fmla="val 512"/>
              <a:gd name="f236" fmla="val 606"/>
              <a:gd name="f237" fmla="val 525"/>
              <a:gd name="f238" fmla="val 605"/>
              <a:gd name="f239" fmla="val 541"/>
              <a:gd name="f240" fmla="val 557"/>
              <a:gd name="f241" fmla="val 597"/>
              <a:gd name="f242" fmla="val 572"/>
              <a:gd name="f243" fmla="val 589"/>
              <a:gd name="f244" fmla="val 569"/>
              <a:gd name="f245" fmla="val 542"/>
              <a:gd name="f246" fmla="val 487"/>
              <a:gd name="f247" fmla="val 599"/>
              <a:gd name="f248" fmla="val 468"/>
              <a:gd name="f249" fmla="val 591"/>
              <a:gd name="f250" fmla="val 446"/>
              <a:gd name="f251" fmla="val 602"/>
              <a:gd name="f252" fmla="val 452"/>
              <a:gd name="f253" fmla="val 607"/>
              <a:gd name="f254" fmla="val 454"/>
              <a:gd name="f255" fmla="val 643"/>
              <a:gd name="f256" fmla="val 471"/>
              <a:gd name="f257" fmla="val 678"/>
              <a:gd name="f258" fmla="val 489"/>
              <a:gd name="f259" fmla="val 714"/>
              <a:gd name="f260" fmla="val 504"/>
              <a:gd name="f261" fmla="val 737"/>
              <a:gd name="f262" fmla="val 514"/>
              <a:gd name="f263" fmla="val 738"/>
              <a:gd name="f264" fmla="val 756"/>
              <a:gd name="f265" fmla="val 495"/>
              <a:gd name="f266" fmla="val 750"/>
              <a:gd name="f267" fmla="val 515"/>
              <a:gd name="f268" fmla="val 758"/>
              <a:gd name="f269" fmla="val 526"/>
              <a:gd name="f270" fmla="val 776"/>
              <a:gd name="f271" fmla="val 532"/>
              <a:gd name="f272" fmla="val 781"/>
              <a:gd name="f273" fmla="val 533"/>
              <a:gd name="f274" fmla="val 535"/>
              <a:gd name="f275" fmla="val 788"/>
              <a:gd name="f276" fmla="val 539"/>
              <a:gd name="f277" fmla="val 835"/>
              <a:gd name="f278" fmla="val 558"/>
              <a:gd name="f279" fmla="val 861"/>
              <a:gd name="f280" fmla="val 871"/>
              <a:gd name="f281" fmla="val 551"/>
              <a:gd name="f282" fmla="val 873"/>
              <a:gd name="f283" fmla="val 847"/>
              <a:gd name="f284" fmla="val 478"/>
              <a:gd name="f285" fmla="val 802"/>
              <a:gd name="f286" fmla="val 474"/>
              <a:gd name="f287" fmla="val 791"/>
              <a:gd name="f288" fmla="val 472"/>
              <a:gd name="f289" fmla="val 787"/>
              <a:gd name="f290" fmla="val 470"/>
              <a:gd name="f291" fmla="val 463"/>
              <a:gd name="f292" fmla="val 457"/>
              <a:gd name="f293" fmla="val 755"/>
              <a:gd name="f294" fmla="val 436"/>
              <a:gd name="f295" fmla="val 721"/>
              <a:gd name="f296" fmla="val 422"/>
              <a:gd name="f297" fmla="val 705"/>
              <a:gd name="f298" fmla="val 404"/>
              <a:gd name="f299" fmla="val 746"/>
              <a:gd name="f300" fmla="val 412"/>
              <a:gd name="f301" fmla="val 814"/>
              <a:gd name="f302" fmla="val 369"/>
              <a:gd name="f303" fmla="val 779"/>
              <a:gd name="f304" fmla="val 340"/>
              <a:gd name="f305" fmla="val 754"/>
              <a:gd name="f306" fmla="val 729"/>
              <a:gd name="f307" fmla="val 379"/>
              <a:gd name="f308" fmla="val 689"/>
              <a:gd name="f309" fmla="val 694"/>
              <a:gd name="f310" fmla="val 698"/>
              <a:gd name="f311" fmla="val 315"/>
              <a:gd name="f312" fmla="val 703"/>
              <a:gd name="f313" fmla="val 285"/>
              <a:gd name="f314" fmla="val 268"/>
              <a:gd name="f315" fmla="val 711"/>
              <a:gd name="f316" fmla="val 253"/>
              <a:gd name="f317" fmla="val 723"/>
              <a:gd name="f318" fmla="val 666"/>
              <a:gd name="f319" fmla="val 158"/>
              <a:gd name="f320" fmla="val 662"/>
              <a:gd name="f321" fmla="val 157"/>
              <a:gd name="f322" fmla="val 657"/>
              <a:gd name="f323" fmla="val 155"/>
              <a:gd name="f324" fmla="val 150"/>
              <a:gd name="f325" fmla="val 674"/>
              <a:gd name="f326" fmla="val 146"/>
              <a:gd name="f327" fmla="val 143"/>
              <a:gd name="f328" fmla="val 717"/>
              <a:gd name="f329" fmla="val 140"/>
              <a:gd name="f330" fmla="val 716"/>
              <a:gd name="f331" fmla="val 130"/>
              <a:gd name="f332" fmla="val 119"/>
              <a:gd name="f333" fmla="val 108"/>
              <a:gd name="f334" fmla="val 715"/>
              <a:gd name="f335" fmla="val 74"/>
              <a:gd name="f336" fmla="val 736"/>
              <a:gd name="f337" fmla="val 49"/>
              <a:gd name="f338" fmla="val 24"/>
              <a:gd name="f339" fmla="val 757"/>
              <a:gd name="f340" fmla="val 22"/>
              <a:gd name="f341" fmla="val 760"/>
              <a:gd name="f342" fmla="val 762"/>
              <a:gd name="f343" fmla="val 21"/>
              <a:gd name="f344" fmla="val 826"/>
              <a:gd name="f345" fmla="val 904"/>
              <a:gd name="f346" fmla="val 41"/>
              <a:gd name="f347" fmla="val 922"/>
              <a:gd name="f348" fmla="val 105"/>
              <a:gd name="f349" fmla="val 925"/>
              <a:gd name="f350" fmla="val 115"/>
              <a:gd name="f351" fmla="val 126"/>
              <a:gd name="f352" fmla="val 138"/>
              <a:gd name="f353" fmla="val 135"/>
              <a:gd name="f354" fmla="val 121"/>
              <a:gd name="f355" fmla="val 839"/>
              <a:gd name="f356" fmla="val 829"/>
              <a:gd name="f357" fmla="val 99"/>
              <a:gd name="f358" fmla="val 816"/>
              <a:gd name="f359" fmla="val 93"/>
              <a:gd name="f360" fmla="val 803"/>
              <a:gd name="f361" fmla="val 107"/>
              <a:gd name="f362" fmla="val 798"/>
              <a:gd name="f363" fmla="val 801"/>
              <a:gd name="f364" fmla="val 133"/>
              <a:gd name="f365" fmla="val 812"/>
              <a:gd name="f366" fmla="val 204"/>
              <a:gd name="f367" fmla="val 223"/>
              <a:gd name="f368" fmla="val 225"/>
              <a:gd name="f369" fmla="val 882"/>
              <a:gd name="f370" fmla="val 226"/>
              <a:gd name="f371" fmla="val 887"/>
              <a:gd name="f372" fmla="val 227"/>
              <a:gd name="f373" fmla="val 890"/>
              <a:gd name="f374" fmla="val 894"/>
              <a:gd name="f375" fmla="val 909"/>
              <a:gd name="f376" fmla="val 262"/>
              <a:gd name="f377" fmla="val 856"/>
              <a:gd name="f378" fmla="val 276"/>
              <a:gd name="f379" fmla="val 309"/>
              <a:gd name="f380" fmla="val 880"/>
              <a:gd name="f381" fmla="val 342"/>
              <a:gd name="f382" fmla="val 382"/>
              <a:gd name="f383" fmla="val 905"/>
              <a:gd name="f384" fmla="val 424"/>
              <a:gd name="f385" fmla="val 963"/>
              <a:gd name="f386" fmla="val 443"/>
              <a:gd name="f387" fmla="val 1022"/>
              <a:gd name="f388" fmla="val 1020"/>
              <a:gd name="f389" fmla="val 959"/>
              <a:gd name="f390" fmla="val 560"/>
              <a:gd name="f391" fmla="val 614"/>
              <a:gd name="f392" fmla="val 629"/>
              <a:gd name="f393" fmla="val 642"/>
              <a:gd name="f394" fmla="val 690"/>
              <a:gd name="f395" fmla="val 564"/>
              <a:gd name="f396" fmla="val 547"/>
              <a:gd name="f397" fmla="val 545"/>
              <a:gd name="f398" fmla="val 790"/>
              <a:gd name="f399" fmla="val 571"/>
              <a:gd name="f400" fmla="val 628"/>
              <a:gd name="f401" fmla="val 862"/>
              <a:gd name="f402" fmla="val 579"/>
              <a:gd name="f403" fmla="val 916"/>
              <a:gd name="f404" fmla="val 493"/>
              <a:gd name="f405" fmla="val 930"/>
              <a:gd name="f406" fmla="val 617"/>
              <a:gd name="f407" fmla="val 985"/>
              <a:gd name="f408" fmla="val 739"/>
              <a:gd name="f409" fmla="val 1030"/>
              <a:gd name="f410" fmla="val 1036"/>
              <a:gd name="f411" fmla="val 1037"/>
              <a:gd name="f412" fmla="val 573"/>
              <a:gd name="f413" fmla="val 1032"/>
              <a:gd name="f414" fmla="val 1009"/>
              <a:gd name="f415" fmla="val 1002"/>
              <a:gd name="f416" fmla="val 995"/>
              <a:gd name="f417" fmla="val 421"/>
              <a:gd name="f418" fmla="val 984"/>
              <a:gd name="f419" fmla="val 1040"/>
              <a:gd name="f420" fmla="val 351"/>
              <a:gd name="f421" fmla="val 1076"/>
              <a:gd name="f422" fmla="val 1094"/>
              <a:gd name="f423" fmla="val 1104"/>
              <a:gd name="f424" fmla="val 1114"/>
              <a:gd name="f425" fmla="val 1051"/>
              <a:gd name="f426" fmla="val 1124"/>
              <a:gd name="f427" fmla="val 993"/>
              <a:gd name="f428" fmla="val 1092"/>
              <a:gd name="f429" fmla="val 958"/>
              <a:gd name="f430" fmla="val 1043"/>
              <a:gd name="f431" fmla="val 938"/>
              <a:gd name="f432" fmla="val 934"/>
              <a:gd name="f433" fmla="val 989"/>
              <a:gd name="f434" fmla="val 932"/>
              <a:gd name="f435" fmla="val 998"/>
              <a:gd name="f436" fmla="val 1006"/>
              <a:gd name="f437" fmla="val 928"/>
              <a:gd name="f438" fmla="val 926"/>
              <a:gd name="f439" fmla="val 1007"/>
              <a:gd name="f440" fmla="val 924"/>
              <a:gd name="f441" fmla="val 965"/>
              <a:gd name="f442" fmla="val 859"/>
              <a:gd name="f443" fmla="val 863"/>
              <a:gd name="f444" fmla="val 841"/>
              <a:gd name="f445" fmla="val 827"/>
              <a:gd name="f446" fmla="val 991"/>
              <a:gd name="f447" fmla="val 1048"/>
              <a:gd name="f448" fmla="val 672"/>
              <a:gd name="f449" fmla="val 1075"/>
              <a:gd name="f450" fmla="val 646"/>
              <a:gd name="f451" fmla="val 1107"/>
              <a:gd name="f452" fmla="val 1143"/>
              <a:gd name="f453" fmla="val 635"/>
              <a:gd name="f454" fmla="val 1166"/>
              <a:gd name="f455" fmla="val 1189"/>
              <a:gd name="f456" fmla="val 1217"/>
              <a:gd name="f457" fmla="val 1205"/>
              <a:gd name="f458" fmla="val 1196"/>
              <a:gd name="f459" fmla="val 670"/>
              <a:gd name="f460" fmla="val 1188"/>
              <a:gd name="f461" fmla="val 683"/>
              <a:gd name="f462" fmla="val 1209"/>
              <a:gd name="f463" fmla="val 695"/>
              <a:gd name="f464" fmla="val 1229"/>
              <a:gd name="f465" fmla="val 1249"/>
              <a:gd name="f466" fmla="val 719"/>
              <a:gd name="f467" fmla="val 1248"/>
              <a:gd name="f468" fmla="val 720"/>
              <a:gd name="f469" fmla="val 1247"/>
              <a:gd name="f470" fmla="val 722"/>
              <a:gd name="f471" fmla="val 1240"/>
              <a:gd name="f472" fmla="val 1232"/>
              <a:gd name="f473" fmla="val 725"/>
              <a:gd name="f474" fmla="val 1222"/>
              <a:gd name="f475" fmla="val 726"/>
              <a:gd name="f476" fmla="val 1343"/>
              <a:gd name="f477" fmla="val 1185"/>
              <a:gd name="f478" fmla="val 1129"/>
              <a:gd name="f479" fmla="val 1241"/>
              <a:gd name="f480" fmla="val 1131"/>
              <a:gd name="f481" fmla="val 1298"/>
              <a:gd name="f482" fmla="val 1134"/>
              <a:gd name="f483" fmla="val 1354"/>
              <a:gd name="f484" fmla="val 1136"/>
              <a:gd name="f485" fmla="val 1137"/>
              <a:gd name="f486" fmla="val 1138"/>
              <a:gd name="f487" fmla="val 1139"/>
              <a:gd name="f488" fmla="val 1316"/>
              <a:gd name="f489" fmla="val 1141"/>
              <a:gd name="f490" fmla="val 1278"/>
              <a:gd name="f491" fmla="val 1145"/>
              <a:gd name="f492" fmla="val 1146"/>
              <a:gd name="f493" fmla="val 1062"/>
              <a:gd name="f494" fmla="val 1151"/>
              <a:gd name="f495" fmla="val 883"/>
              <a:gd name="f496" fmla="val 501"/>
              <a:gd name="f497" fmla="val 298"/>
              <a:gd name="f498" fmla="val 1150"/>
              <a:gd name="f499" fmla="val 95"/>
              <a:gd name="f500" fmla="val 1147"/>
              <a:gd name="f501" fmla="val 51"/>
              <a:gd name="f502" fmla="val 1126"/>
              <a:gd name="f503" fmla="val 1087"/>
              <a:gd name="f504" fmla="val 65"/>
              <a:gd name="f505" fmla="val 128"/>
              <a:gd name="f506" fmla="val 188"/>
              <a:gd name="f507" fmla="val 1080"/>
              <a:gd name="f508" fmla="val 1071"/>
              <a:gd name="f509" fmla="val 142"/>
              <a:gd name="f510" fmla="val 1061"/>
              <a:gd name="f511" fmla="val 7"/>
              <a:gd name="f512" fmla="val 968"/>
              <a:gd name="f513" fmla="val 170"/>
              <a:gd name="f514" fmla="val 675"/>
              <a:gd name="f515" fmla="val 182"/>
              <a:gd name="f516" fmla="val 669"/>
              <a:gd name="f517" fmla="val 199"/>
              <a:gd name="f518" fmla="val 681"/>
              <a:gd name="f519" fmla="val 207"/>
              <a:gd name="f520" fmla="val 691"/>
              <a:gd name="f521" fmla="val 699"/>
              <a:gd name="f522" fmla="val 1157"/>
              <a:gd name="f523" fmla="val 1017"/>
              <a:gd name="f524" fmla="val 1239"/>
              <a:gd name="f525" fmla="val 1194"/>
              <a:gd name="f526" fmla="val 1120"/>
              <a:gd name="f527" fmla="val 810"/>
              <a:gd name="f528" fmla="val 1133"/>
              <a:gd name="f529" fmla="val 840"/>
              <a:gd name="f530" fmla="val 1142"/>
              <a:gd name="f531" fmla="val 1178"/>
              <a:gd name="f532" fmla="val 1181"/>
              <a:gd name="f533" fmla="val 949"/>
              <a:gd name="f534" fmla="val 988"/>
              <a:gd name="f535" fmla="val 1119"/>
              <a:gd name="f536" fmla="val 1019"/>
              <a:gd name="f537" fmla="val 1049"/>
              <a:gd name="f538" fmla="val 987"/>
              <a:gd name="f539" fmla="val 956"/>
              <a:gd name="f540" fmla="val 1021"/>
              <a:gd name="f541" fmla="val 921"/>
              <a:gd name="f542" fmla="val 1034"/>
              <a:gd name="f543" fmla="val 872"/>
              <a:gd name="f544" fmla="val 846"/>
              <a:gd name="f545" fmla="val 825"/>
              <a:gd name="f546" fmla="val 942"/>
              <a:gd name="f547" fmla="val 941"/>
              <a:gd name="f548" fmla="val 964"/>
              <a:gd name="f549" fmla="val 1072"/>
              <a:gd name="f550" fmla="val 1064"/>
              <a:gd name="f551" fmla="val 1095"/>
              <a:gd name="f552" fmla="val 1091"/>
              <a:gd name="f553" fmla="val 1088"/>
              <a:gd name="f554" fmla="val 1215"/>
              <a:gd name="f555" fmla="val 1294"/>
              <a:gd name="f556" fmla="val 957"/>
              <a:gd name="f557" fmla="val 1271"/>
              <a:gd name="f558" fmla="val 809"/>
              <a:gd name="f559" fmla="val 1170"/>
              <a:gd name="f560" fmla="val 1156"/>
              <a:gd name="f561" fmla="val 1121"/>
              <a:gd name="f562" fmla="val 1130"/>
              <a:gd name="f563" fmla="val 735"/>
              <a:gd name="f564" fmla="val 731"/>
              <a:gd name="f565" fmla="val 1112"/>
              <a:gd name="f566" fmla="val 1079"/>
              <a:gd name="f567" fmla="val 1046"/>
              <a:gd name="f568" fmla="val 713"/>
              <a:gd name="f569" fmla="val 710"/>
              <a:gd name="f570" fmla="val 1015"/>
              <a:gd name="f571" fmla="val 1001"/>
              <a:gd name="f572" fmla="val 1025"/>
              <a:gd name="f573" fmla="val 853"/>
              <a:gd name="f574" fmla="val 936"/>
              <a:gd name="f575" fmla="val 1086"/>
              <a:gd name="f576" fmla="val 1106"/>
              <a:gd name="f577" fmla="val 1100"/>
              <a:gd name="f578" fmla="val 907"/>
              <a:gd name="f579" fmla="val 869"/>
              <a:gd name="f580" fmla="val 1101"/>
              <a:gd name="f581" fmla="val 1111"/>
              <a:gd name="f582" fmla="val 876"/>
              <a:gd name="f583" fmla="val 1122"/>
              <a:gd name="f584" fmla="val 1115"/>
              <a:gd name="f585" fmla="val 768"/>
              <a:gd name="f586" fmla="val 1182"/>
              <a:gd name="f587" fmla="val 777"/>
              <a:gd name="f588" fmla="val 1208"/>
              <a:gd name="f589" fmla="val 1195"/>
              <a:gd name="f590" fmla="val 1186"/>
              <a:gd name="f591" fmla="val 1176"/>
              <a:gd name="f592" fmla="val 1175"/>
              <a:gd name="f593" fmla="val 800"/>
              <a:gd name="f594" fmla="val 1174"/>
              <a:gd name="f595" fmla="val 1173"/>
              <a:gd name="f596" fmla="val 843"/>
              <a:gd name="f597" fmla="val 1238"/>
              <a:gd name="f598" fmla="val 972"/>
              <a:gd name="f599" fmla="val 1223"/>
              <a:gd name="f600" fmla="val 441"/>
              <a:gd name="f601" fmla="val 499"/>
              <a:gd name="f602" fmla="val 321"/>
              <a:gd name="f603" fmla="val 577"/>
              <a:gd name="f604" fmla="val 384"/>
              <a:gd name="f605" fmla="val 312"/>
              <a:gd name="f606" fmla="val 548"/>
              <a:gd name="f607" fmla="val 234"/>
              <a:gd name="f608" fmla="val 508"/>
              <a:gd name="f609" fmla="val 205"/>
              <a:gd name="f610" fmla="val 763"/>
              <a:gd name="f611" fmla="val 266"/>
              <a:gd name="f612" fmla="val 796"/>
              <a:gd name="f613" fmla="val 239"/>
              <a:gd name="f614" fmla="val 222"/>
              <a:gd name="f615" fmla="+- 0 0 -90"/>
              <a:gd name="f616" fmla="*/ f4 1 1364"/>
              <a:gd name="f617" fmla="*/ f5 1 1158"/>
              <a:gd name="f618" fmla="val f6"/>
              <a:gd name="f619" fmla="val f7"/>
              <a:gd name="f620" fmla="val f8"/>
              <a:gd name="f621" fmla="*/ f615 f0 1"/>
              <a:gd name="f622" fmla="+- f620 0 f618"/>
              <a:gd name="f623" fmla="+- f619 0 f618"/>
              <a:gd name="f624" fmla="*/ f621 1 f3"/>
              <a:gd name="f625" fmla="*/ f623 1 1364"/>
              <a:gd name="f626" fmla="*/ f622 1 1158"/>
              <a:gd name="f627" fmla="*/ 162 f623 1"/>
              <a:gd name="f628" fmla="*/ 1038 f622 1"/>
              <a:gd name="f629" fmla="*/ 343 f623 1"/>
              <a:gd name="f630" fmla="*/ 884 f622 1"/>
              <a:gd name="f631" fmla="*/ 248 f623 1"/>
              <a:gd name="f632" fmla="*/ 978 f622 1"/>
              <a:gd name="f633" fmla="*/ 291 f623 1"/>
              <a:gd name="f634" fmla="*/ 897 f622 1"/>
              <a:gd name="f635" fmla="*/ 189 f623 1"/>
              <a:gd name="f636" fmla="*/ 851 f622 1"/>
              <a:gd name="f637" fmla="*/ 178 f623 1"/>
              <a:gd name="f638" fmla="*/ 618 f622 1"/>
              <a:gd name="f639" fmla="*/ 326 f623 1"/>
              <a:gd name="f640" fmla="*/ 636 f622 1"/>
              <a:gd name="f641" fmla="*/ 117 f623 1"/>
              <a:gd name="f642" fmla="*/ 385 f622 1"/>
              <a:gd name="f643" fmla="*/ 357 f623 1"/>
              <a:gd name="f644" fmla="*/ 433 f622 1"/>
              <a:gd name="f645" fmla="*/ 459 f623 1"/>
              <a:gd name="f646" fmla="*/ 534 f622 1"/>
              <a:gd name="f647" fmla="*/ 362 f623 1"/>
              <a:gd name="f648" fmla="*/ 633 f622 1"/>
              <a:gd name="f649" fmla="*/ 347 f623 1"/>
              <a:gd name="f650" fmla="*/ 850 f622 1"/>
              <a:gd name="f651" fmla="*/ 410 f623 1"/>
              <a:gd name="f652" fmla="*/ 821 f622 1"/>
              <a:gd name="f653" fmla="*/ 507 f623 1"/>
              <a:gd name="f654" fmla="*/ 653 f622 1"/>
              <a:gd name="f655" fmla="*/ 525 f623 1"/>
              <a:gd name="f656" fmla="*/ 605 f622 1"/>
              <a:gd name="f657" fmla="*/ 591 f623 1"/>
              <a:gd name="f658" fmla="*/ 446 f622 1"/>
              <a:gd name="f659" fmla="*/ 756 f623 1"/>
              <a:gd name="f660" fmla="*/ 495 f622 1"/>
              <a:gd name="f661" fmla="*/ 861 f623 1"/>
              <a:gd name="f662" fmla="*/ 558 f622 1"/>
              <a:gd name="f663" fmla="*/ 787 f623 1"/>
              <a:gd name="f664" fmla="*/ 470 f622 1"/>
              <a:gd name="f665" fmla="*/ 833 f623 1"/>
              <a:gd name="f666" fmla="*/ 429 f622 1"/>
              <a:gd name="f667" fmla="*/ 703 f623 1"/>
              <a:gd name="f668" fmla="*/ 285 f622 1"/>
              <a:gd name="f669" fmla="*/ 653 f623 1"/>
              <a:gd name="f670" fmla="*/ 150 f622 1"/>
              <a:gd name="f671" fmla="*/ 755 f623 1"/>
              <a:gd name="f672" fmla="*/ 24 f622 1"/>
              <a:gd name="f673" fmla="*/ 927 f623 1"/>
              <a:gd name="f674" fmla="*/ 138 f622 1"/>
              <a:gd name="f675" fmla="*/ 801 f623 1"/>
              <a:gd name="f676" fmla="*/ 133 f622 1"/>
              <a:gd name="f677" fmla="*/ 898 f623 1"/>
              <a:gd name="f678" fmla="*/ 226 f622 1"/>
              <a:gd name="f679" fmla="*/ 875 f623 1"/>
              <a:gd name="f680" fmla="*/ 395 f622 1"/>
              <a:gd name="f681" fmla="*/ 754 f623 1"/>
              <a:gd name="f682" fmla="*/ 622 f622 1"/>
              <a:gd name="f683" fmla="*/ 620 f623 1"/>
              <a:gd name="f684" fmla="*/ 790 f622 1"/>
              <a:gd name="f685" fmla="*/ 423 f623 1"/>
              <a:gd name="f686" fmla="*/ 1009 f622 1"/>
              <a:gd name="f687" fmla="*/ 1051 f623 1"/>
              <a:gd name="f688" fmla="*/ 1124 f622 1"/>
              <a:gd name="f689" fmla="*/ 924 f623 1"/>
              <a:gd name="f690" fmla="*/ 1007 f622 1"/>
              <a:gd name="f691" fmla="*/ 991 f623 1"/>
              <a:gd name="f692" fmla="*/ 721 f622 1"/>
              <a:gd name="f693" fmla="*/ 1217 f623 1"/>
              <a:gd name="f694" fmla="*/ 635 f622 1"/>
              <a:gd name="f695" fmla="*/ 1247 f623 1"/>
              <a:gd name="f696" fmla="*/ 722 f622 1"/>
              <a:gd name="f697" fmla="*/ 1354 f623 1"/>
              <a:gd name="f698" fmla="*/ 1136 f622 1"/>
              <a:gd name="f699" fmla="*/ 705 f623 1"/>
              <a:gd name="f700" fmla="*/ 1158 f622 1"/>
              <a:gd name="f701" fmla="*/ 188 f623 1"/>
              <a:gd name="f702" fmla="*/ 1087 f622 1"/>
              <a:gd name="f703" fmla="*/ 199 f623 1"/>
              <a:gd name="f704" fmla="*/ 681 f622 1"/>
              <a:gd name="f705" fmla="*/ 1120 f623 1"/>
              <a:gd name="f706" fmla="*/ 810 f622 1"/>
              <a:gd name="f707" fmla="*/ 1049 f623 1"/>
              <a:gd name="f708" fmla="*/ 987 f622 1"/>
              <a:gd name="f709" fmla="*/ 992 f623 1"/>
              <a:gd name="f710" fmla="*/ 803 f622 1"/>
              <a:gd name="f711" fmla="*/ 1215 f623 1"/>
              <a:gd name="f712" fmla="*/ 1043 f622 1"/>
              <a:gd name="f713" fmla="*/ 1150 f623 1"/>
              <a:gd name="f714" fmla="*/ 726 f622 1"/>
              <a:gd name="f715" fmla="*/ 1071 f623 1"/>
              <a:gd name="f716" fmla="*/ 916 f622 1"/>
              <a:gd name="f717" fmla="*/ 1122 f623 1"/>
              <a:gd name="f718" fmla="*/ 879 f622 1"/>
              <a:gd name="f719" fmla="*/ 1176 f623 1"/>
              <a:gd name="f720" fmla="*/ 798 f622 1"/>
              <a:gd name="f721" fmla="*/ 1157 f623 1"/>
              <a:gd name="f722" fmla="*/ 1017 f622 1"/>
              <a:gd name="f723" fmla="*/ 175 f623 1"/>
              <a:gd name="f724" fmla="*/ 441 f622 1"/>
              <a:gd name="f725" fmla="*/ 757 f623 1"/>
              <a:gd name="f726" fmla="*/ 205 f622 1"/>
              <a:gd name="f727" fmla="+- f624 0 f1"/>
              <a:gd name="f728" fmla="*/ f627 1 1364"/>
              <a:gd name="f729" fmla="*/ f628 1 1158"/>
              <a:gd name="f730" fmla="*/ f629 1 1364"/>
              <a:gd name="f731" fmla="*/ f630 1 1158"/>
              <a:gd name="f732" fmla="*/ f631 1 1364"/>
              <a:gd name="f733" fmla="*/ f632 1 1158"/>
              <a:gd name="f734" fmla="*/ f633 1 1364"/>
              <a:gd name="f735" fmla="*/ f634 1 1158"/>
              <a:gd name="f736" fmla="*/ f635 1 1364"/>
              <a:gd name="f737" fmla="*/ f636 1 1158"/>
              <a:gd name="f738" fmla="*/ f637 1 1364"/>
              <a:gd name="f739" fmla="*/ f638 1 1158"/>
              <a:gd name="f740" fmla="*/ f639 1 1364"/>
              <a:gd name="f741" fmla="*/ f640 1 1158"/>
              <a:gd name="f742" fmla="*/ f641 1 1364"/>
              <a:gd name="f743" fmla="*/ f642 1 1158"/>
              <a:gd name="f744" fmla="*/ f643 1 1364"/>
              <a:gd name="f745" fmla="*/ f644 1 1158"/>
              <a:gd name="f746" fmla="*/ f645 1 1364"/>
              <a:gd name="f747" fmla="*/ f646 1 1158"/>
              <a:gd name="f748" fmla="*/ f647 1 1364"/>
              <a:gd name="f749" fmla="*/ f648 1 1158"/>
              <a:gd name="f750" fmla="*/ f649 1 1364"/>
              <a:gd name="f751" fmla="*/ f650 1 1158"/>
              <a:gd name="f752" fmla="*/ f651 1 1364"/>
              <a:gd name="f753" fmla="*/ f652 1 1158"/>
              <a:gd name="f754" fmla="*/ f653 1 1364"/>
              <a:gd name="f755" fmla="*/ f654 1 1158"/>
              <a:gd name="f756" fmla="*/ f655 1 1364"/>
              <a:gd name="f757" fmla="*/ f656 1 1158"/>
              <a:gd name="f758" fmla="*/ f657 1 1364"/>
              <a:gd name="f759" fmla="*/ f658 1 1158"/>
              <a:gd name="f760" fmla="*/ f659 1 1364"/>
              <a:gd name="f761" fmla="*/ f660 1 1158"/>
              <a:gd name="f762" fmla="*/ f661 1 1364"/>
              <a:gd name="f763" fmla="*/ f662 1 1158"/>
              <a:gd name="f764" fmla="*/ f663 1 1364"/>
              <a:gd name="f765" fmla="*/ f664 1 1158"/>
              <a:gd name="f766" fmla="*/ f665 1 1364"/>
              <a:gd name="f767" fmla="*/ f666 1 1158"/>
              <a:gd name="f768" fmla="*/ f667 1 1364"/>
              <a:gd name="f769" fmla="*/ f668 1 1158"/>
              <a:gd name="f770" fmla="*/ f669 1 1364"/>
              <a:gd name="f771" fmla="*/ f670 1 1158"/>
              <a:gd name="f772" fmla="*/ f671 1 1364"/>
              <a:gd name="f773" fmla="*/ f672 1 1158"/>
              <a:gd name="f774" fmla="*/ f673 1 1364"/>
              <a:gd name="f775" fmla="*/ f674 1 1158"/>
              <a:gd name="f776" fmla="*/ f675 1 1364"/>
              <a:gd name="f777" fmla="*/ f676 1 1158"/>
              <a:gd name="f778" fmla="*/ f677 1 1364"/>
              <a:gd name="f779" fmla="*/ f678 1 1158"/>
              <a:gd name="f780" fmla="*/ f679 1 1364"/>
              <a:gd name="f781" fmla="*/ f680 1 1158"/>
              <a:gd name="f782" fmla="*/ f681 1 1364"/>
              <a:gd name="f783" fmla="*/ f682 1 1158"/>
              <a:gd name="f784" fmla="*/ f683 1 1364"/>
              <a:gd name="f785" fmla="*/ f684 1 1158"/>
              <a:gd name="f786" fmla="*/ f685 1 1364"/>
              <a:gd name="f787" fmla="*/ f686 1 1158"/>
              <a:gd name="f788" fmla="*/ f687 1 1364"/>
              <a:gd name="f789" fmla="*/ f688 1 1158"/>
              <a:gd name="f790" fmla="*/ f689 1 1364"/>
              <a:gd name="f791" fmla="*/ f690 1 1158"/>
              <a:gd name="f792" fmla="*/ f691 1 1364"/>
              <a:gd name="f793" fmla="*/ f692 1 1158"/>
              <a:gd name="f794" fmla="*/ f693 1 1364"/>
              <a:gd name="f795" fmla="*/ f694 1 1158"/>
              <a:gd name="f796" fmla="*/ f695 1 1364"/>
              <a:gd name="f797" fmla="*/ f696 1 1158"/>
              <a:gd name="f798" fmla="*/ f697 1 1364"/>
              <a:gd name="f799" fmla="*/ f698 1 1158"/>
              <a:gd name="f800" fmla="*/ f699 1 1364"/>
              <a:gd name="f801" fmla="*/ f700 1 1158"/>
              <a:gd name="f802" fmla="*/ f701 1 1364"/>
              <a:gd name="f803" fmla="*/ f702 1 1158"/>
              <a:gd name="f804" fmla="*/ f703 1 1364"/>
              <a:gd name="f805" fmla="*/ f704 1 1158"/>
              <a:gd name="f806" fmla="*/ f705 1 1364"/>
              <a:gd name="f807" fmla="*/ f706 1 1158"/>
              <a:gd name="f808" fmla="*/ f707 1 1364"/>
              <a:gd name="f809" fmla="*/ f708 1 1158"/>
              <a:gd name="f810" fmla="*/ f709 1 1364"/>
              <a:gd name="f811" fmla="*/ f710 1 1158"/>
              <a:gd name="f812" fmla="*/ f711 1 1364"/>
              <a:gd name="f813" fmla="*/ f712 1 1158"/>
              <a:gd name="f814" fmla="*/ f713 1 1364"/>
              <a:gd name="f815" fmla="*/ f714 1 1158"/>
              <a:gd name="f816" fmla="*/ f715 1 1364"/>
              <a:gd name="f817" fmla="*/ f716 1 1158"/>
              <a:gd name="f818" fmla="*/ f717 1 1364"/>
              <a:gd name="f819" fmla="*/ f718 1 1158"/>
              <a:gd name="f820" fmla="*/ f719 1 1364"/>
              <a:gd name="f821" fmla="*/ f720 1 1158"/>
              <a:gd name="f822" fmla="*/ f721 1 1364"/>
              <a:gd name="f823" fmla="*/ f722 1 1158"/>
              <a:gd name="f824" fmla="*/ f723 1 1364"/>
              <a:gd name="f825" fmla="*/ f724 1 1158"/>
              <a:gd name="f826" fmla="*/ f725 1 1364"/>
              <a:gd name="f827" fmla="*/ f726 1 1158"/>
              <a:gd name="f828" fmla="*/ 0 1 f625"/>
              <a:gd name="f829" fmla="*/ f619 1 f625"/>
              <a:gd name="f830" fmla="*/ 0 1 f626"/>
              <a:gd name="f831" fmla="*/ f620 1 f626"/>
              <a:gd name="f832" fmla="*/ f728 1 f625"/>
              <a:gd name="f833" fmla="*/ f729 1 f626"/>
              <a:gd name="f834" fmla="*/ f730 1 f625"/>
              <a:gd name="f835" fmla="*/ f731 1 f626"/>
              <a:gd name="f836" fmla="*/ f732 1 f625"/>
              <a:gd name="f837" fmla="*/ f733 1 f626"/>
              <a:gd name="f838" fmla="*/ f734 1 f625"/>
              <a:gd name="f839" fmla="*/ f735 1 f626"/>
              <a:gd name="f840" fmla="*/ f736 1 f625"/>
              <a:gd name="f841" fmla="*/ f737 1 f626"/>
              <a:gd name="f842" fmla="*/ f738 1 f625"/>
              <a:gd name="f843" fmla="*/ f739 1 f626"/>
              <a:gd name="f844" fmla="*/ f740 1 f625"/>
              <a:gd name="f845" fmla="*/ f741 1 f626"/>
              <a:gd name="f846" fmla="*/ f742 1 f625"/>
              <a:gd name="f847" fmla="*/ f743 1 f626"/>
              <a:gd name="f848" fmla="*/ f744 1 f625"/>
              <a:gd name="f849" fmla="*/ f745 1 f626"/>
              <a:gd name="f850" fmla="*/ f746 1 f625"/>
              <a:gd name="f851" fmla="*/ f747 1 f626"/>
              <a:gd name="f852" fmla="*/ f748 1 f625"/>
              <a:gd name="f853" fmla="*/ f749 1 f626"/>
              <a:gd name="f854" fmla="*/ f750 1 f625"/>
              <a:gd name="f855" fmla="*/ f751 1 f626"/>
              <a:gd name="f856" fmla="*/ f752 1 f625"/>
              <a:gd name="f857" fmla="*/ f753 1 f626"/>
              <a:gd name="f858" fmla="*/ f754 1 f625"/>
              <a:gd name="f859" fmla="*/ f755 1 f626"/>
              <a:gd name="f860" fmla="*/ f756 1 f625"/>
              <a:gd name="f861" fmla="*/ f757 1 f626"/>
              <a:gd name="f862" fmla="*/ f758 1 f625"/>
              <a:gd name="f863" fmla="*/ f759 1 f626"/>
              <a:gd name="f864" fmla="*/ f760 1 f625"/>
              <a:gd name="f865" fmla="*/ f761 1 f626"/>
              <a:gd name="f866" fmla="*/ f762 1 f625"/>
              <a:gd name="f867" fmla="*/ f763 1 f626"/>
              <a:gd name="f868" fmla="*/ f764 1 f625"/>
              <a:gd name="f869" fmla="*/ f765 1 f626"/>
              <a:gd name="f870" fmla="*/ f766 1 f625"/>
              <a:gd name="f871" fmla="*/ f767 1 f626"/>
              <a:gd name="f872" fmla="*/ f768 1 f625"/>
              <a:gd name="f873" fmla="*/ f769 1 f626"/>
              <a:gd name="f874" fmla="*/ f770 1 f625"/>
              <a:gd name="f875" fmla="*/ f771 1 f626"/>
              <a:gd name="f876" fmla="*/ f772 1 f625"/>
              <a:gd name="f877" fmla="*/ f773 1 f626"/>
              <a:gd name="f878" fmla="*/ f774 1 f625"/>
              <a:gd name="f879" fmla="*/ f775 1 f626"/>
              <a:gd name="f880" fmla="*/ f776 1 f625"/>
              <a:gd name="f881" fmla="*/ f777 1 f626"/>
              <a:gd name="f882" fmla="*/ f778 1 f625"/>
              <a:gd name="f883" fmla="*/ f779 1 f626"/>
              <a:gd name="f884" fmla="*/ f780 1 f625"/>
              <a:gd name="f885" fmla="*/ f781 1 f626"/>
              <a:gd name="f886" fmla="*/ f782 1 f625"/>
              <a:gd name="f887" fmla="*/ f783 1 f626"/>
              <a:gd name="f888" fmla="*/ f784 1 f625"/>
              <a:gd name="f889" fmla="*/ f785 1 f626"/>
              <a:gd name="f890" fmla="*/ f786 1 f625"/>
              <a:gd name="f891" fmla="*/ f787 1 f626"/>
              <a:gd name="f892" fmla="*/ f788 1 f625"/>
              <a:gd name="f893" fmla="*/ f789 1 f626"/>
              <a:gd name="f894" fmla="*/ f790 1 f625"/>
              <a:gd name="f895" fmla="*/ f791 1 f626"/>
              <a:gd name="f896" fmla="*/ f792 1 f625"/>
              <a:gd name="f897" fmla="*/ f793 1 f626"/>
              <a:gd name="f898" fmla="*/ f794 1 f625"/>
              <a:gd name="f899" fmla="*/ f795 1 f626"/>
              <a:gd name="f900" fmla="*/ f796 1 f625"/>
              <a:gd name="f901" fmla="*/ f797 1 f626"/>
              <a:gd name="f902" fmla="*/ f798 1 f625"/>
              <a:gd name="f903" fmla="*/ f799 1 f626"/>
              <a:gd name="f904" fmla="*/ f800 1 f625"/>
              <a:gd name="f905" fmla="*/ f801 1 f626"/>
              <a:gd name="f906" fmla="*/ f802 1 f625"/>
              <a:gd name="f907" fmla="*/ f803 1 f626"/>
              <a:gd name="f908" fmla="*/ f804 1 f625"/>
              <a:gd name="f909" fmla="*/ f805 1 f626"/>
              <a:gd name="f910" fmla="*/ f806 1 f625"/>
              <a:gd name="f911" fmla="*/ f807 1 f626"/>
              <a:gd name="f912" fmla="*/ f808 1 f625"/>
              <a:gd name="f913" fmla="*/ f809 1 f626"/>
              <a:gd name="f914" fmla="*/ f810 1 f625"/>
              <a:gd name="f915" fmla="*/ f811 1 f626"/>
              <a:gd name="f916" fmla="*/ f812 1 f625"/>
              <a:gd name="f917" fmla="*/ f813 1 f626"/>
              <a:gd name="f918" fmla="*/ f814 1 f625"/>
              <a:gd name="f919" fmla="*/ f815 1 f626"/>
              <a:gd name="f920" fmla="*/ f816 1 f625"/>
              <a:gd name="f921" fmla="*/ f817 1 f626"/>
              <a:gd name="f922" fmla="*/ f818 1 f625"/>
              <a:gd name="f923" fmla="*/ f819 1 f626"/>
              <a:gd name="f924" fmla="*/ f820 1 f625"/>
              <a:gd name="f925" fmla="*/ f821 1 f626"/>
              <a:gd name="f926" fmla="*/ f822 1 f625"/>
              <a:gd name="f927" fmla="*/ f823 1 f626"/>
              <a:gd name="f928" fmla="*/ f824 1 f625"/>
              <a:gd name="f929" fmla="*/ f825 1 f626"/>
              <a:gd name="f930" fmla="*/ f826 1 f625"/>
              <a:gd name="f931" fmla="*/ f827 1 f626"/>
              <a:gd name="f932" fmla="*/ f828 f616 1"/>
              <a:gd name="f933" fmla="*/ f829 f616 1"/>
              <a:gd name="f934" fmla="*/ f831 f617 1"/>
              <a:gd name="f935" fmla="*/ f830 f617 1"/>
              <a:gd name="f936" fmla="*/ f832 f616 1"/>
              <a:gd name="f937" fmla="*/ f833 f617 1"/>
              <a:gd name="f938" fmla="*/ f834 f616 1"/>
              <a:gd name="f939" fmla="*/ f835 f617 1"/>
              <a:gd name="f940" fmla="*/ f836 f616 1"/>
              <a:gd name="f941" fmla="*/ f837 f617 1"/>
              <a:gd name="f942" fmla="*/ f838 f616 1"/>
              <a:gd name="f943" fmla="*/ f839 f617 1"/>
              <a:gd name="f944" fmla="*/ f840 f616 1"/>
              <a:gd name="f945" fmla="*/ f841 f617 1"/>
              <a:gd name="f946" fmla="*/ f842 f616 1"/>
              <a:gd name="f947" fmla="*/ f843 f617 1"/>
              <a:gd name="f948" fmla="*/ f844 f616 1"/>
              <a:gd name="f949" fmla="*/ f845 f617 1"/>
              <a:gd name="f950" fmla="*/ f846 f616 1"/>
              <a:gd name="f951" fmla="*/ f847 f617 1"/>
              <a:gd name="f952" fmla="*/ f848 f616 1"/>
              <a:gd name="f953" fmla="*/ f849 f617 1"/>
              <a:gd name="f954" fmla="*/ f850 f616 1"/>
              <a:gd name="f955" fmla="*/ f851 f617 1"/>
              <a:gd name="f956" fmla="*/ f852 f616 1"/>
              <a:gd name="f957" fmla="*/ f853 f617 1"/>
              <a:gd name="f958" fmla="*/ f854 f616 1"/>
              <a:gd name="f959" fmla="*/ f855 f617 1"/>
              <a:gd name="f960" fmla="*/ f856 f616 1"/>
              <a:gd name="f961" fmla="*/ f857 f617 1"/>
              <a:gd name="f962" fmla="*/ f858 f616 1"/>
              <a:gd name="f963" fmla="*/ f859 f617 1"/>
              <a:gd name="f964" fmla="*/ f860 f616 1"/>
              <a:gd name="f965" fmla="*/ f861 f617 1"/>
              <a:gd name="f966" fmla="*/ f862 f616 1"/>
              <a:gd name="f967" fmla="*/ f863 f617 1"/>
              <a:gd name="f968" fmla="*/ f864 f616 1"/>
              <a:gd name="f969" fmla="*/ f865 f617 1"/>
              <a:gd name="f970" fmla="*/ f866 f616 1"/>
              <a:gd name="f971" fmla="*/ f867 f617 1"/>
              <a:gd name="f972" fmla="*/ f868 f616 1"/>
              <a:gd name="f973" fmla="*/ f869 f617 1"/>
              <a:gd name="f974" fmla="*/ f870 f616 1"/>
              <a:gd name="f975" fmla="*/ f871 f617 1"/>
              <a:gd name="f976" fmla="*/ f872 f616 1"/>
              <a:gd name="f977" fmla="*/ f873 f617 1"/>
              <a:gd name="f978" fmla="*/ f874 f616 1"/>
              <a:gd name="f979" fmla="*/ f875 f617 1"/>
              <a:gd name="f980" fmla="*/ f876 f616 1"/>
              <a:gd name="f981" fmla="*/ f877 f617 1"/>
              <a:gd name="f982" fmla="*/ f878 f616 1"/>
              <a:gd name="f983" fmla="*/ f879 f617 1"/>
              <a:gd name="f984" fmla="*/ f880 f616 1"/>
              <a:gd name="f985" fmla="*/ f881 f617 1"/>
              <a:gd name="f986" fmla="*/ f882 f616 1"/>
              <a:gd name="f987" fmla="*/ f883 f617 1"/>
              <a:gd name="f988" fmla="*/ f884 f616 1"/>
              <a:gd name="f989" fmla="*/ f885 f617 1"/>
              <a:gd name="f990" fmla="*/ f886 f616 1"/>
              <a:gd name="f991" fmla="*/ f887 f617 1"/>
              <a:gd name="f992" fmla="*/ f888 f616 1"/>
              <a:gd name="f993" fmla="*/ f889 f617 1"/>
              <a:gd name="f994" fmla="*/ f890 f616 1"/>
              <a:gd name="f995" fmla="*/ f891 f617 1"/>
              <a:gd name="f996" fmla="*/ f892 f616 1"/>
              <a:gd name="f997" fmla="*/ f893 f617 1"/>
              <a:gd name="f998" fmla="*/ f894 f616 1"/>
              <a:gd name="f999" fmla="*/ f895 f617 1"/>
              <a:gd name="f1000" fmla="*/ f896 f616 1"/>
              <a:gd name="f1001" fmla="*/ f897 f617 1"/>
              <a:gd name="f1002" fmla="*/ f898 f616 1"/>
              <a:gd name="f1003" fmla="*/ f899 f617 1"/>
              <a:gd name="f1004" fmla="*/ f900 f616 1"/>
              <a:gd name="f1005" fmla="*/ f901 f617 1"/>
              <a:gd name="f1006" fmla="*/ f902 f616 1"/>
              <a:gd name="f1007" fmla="*/ f903 f617 1"/>
              <a:gd name="f1008" fmla="*/ f904 f616 1"/>
              <a:gd name="f1009" fmla="*/ f905 f617 1"/>
              <a:gd name="f1010" fmla="*/ f906 f616 1"/>
              <a:gd name="f1011" fmla="*/ f907 f617 1"/>
              <a:gd name="f1012" fmla="*/ f908 f616 1"/>
              <a:gd name="f1013" fmla="*/ f909 f617 1"/>
              <a:gd name="f1014" fmla="*/ f910 f616 1"/>
              <a:gd name="f1015" fmla="*/ f911 f617 1"/>
              <a:gd name="f1016" fmla="*/ f912 f616 1"/>
              <a:gd name="f1017" fmla="*/ f913 f617 1"/>
              <a:gd name="f1018" fmla="*/ f914 f616 1"/>
              <a:gd name="f1019" fmla="*/ f915 f617 1"/>
              <a:gd name="f1020" fmla="*/ f916 f616 1"/>
              <a:gd name="f1021" fmla="*/ f917 f617 1"/>
              <a:gd name="f1022" fmla="*/ f918 f616 1"/>
              <a:gd name="f1023" fmla="*/ f919 f617 1"/>
              <a:gd name="f1024" fmla="*/ f920 f616 1"/>
              <a:gd name="f1025" fmla="*/ f921 f617 1"/>
              <a:gd name="f1026" fmla="*/ f922 f616 1"/>
              <a:gd name="f1027" fmla="*/ f923 f617 1"/>
              <a:gd name="f1028" fmla="*/ f924 f616 1"/>
              <a:gd name="f1029" fmla="*/ f925 f617 1"/>
              <a:gd name="f1030" fmla="*/ f926 f616 1"/>
              <a:gd name="f1031" fmla="*/ f927 f617 1"/>
              <a:gd name="f1032" fmla="*/ f928 f616 1"/>
              <a:gd name="f1033" fmla="*/ f929 f617 1"/>
              <a:gd name="f1034" fmla="*/ f930 f616 1"/>
              <a:gd name="f1035" fmla="*/ f931 f6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7">
                <a:pos x="f936" y="f937"/>
              </a:cxn>
              <a:cxn ang="f727">
                <a:pos x="f938" y="f939"/>
              </a:cxn>
              <a:cxn ang="f727">
                <a:pos x="f940" y="f941"/>
              </a:cxn>
              <a:cxn ang="f727">
                <a:pos x="f942" y="f943"/>
              </a:cxn>
              <a:cxn ang="f727">
                <a:pos x="f944" y="f945"/>
              </a:cxn>
              <a:cxn ang="f727">
                <a:pos x="f946" y="f947"/>
              </a:cxn>
              <a:cxn ang="f727">
                <a:pos x="f948" y="f949"/>
              </a:cxn>
              <a:cxn ang="f727">
                <a:pos x="f950" y="f951"/>
              </a:cxn>
              <a:cxn ang="f727">
                <a:pos x="f952" y="f953"/>
              </a:cxn>
              <a:cxn ang="f727">
                <a:pos x="f954" y="f955"/>
              </a:cxn>
              <a:cxn ang="f727">
                <a:pos x="f956" y="f957"/>
              </a:cxn>
              <a:cxn ang="f727">
                <a:pos x="f958" y="f959"/>
              </a:cxn>
              <a:cxn ang="f727">
                <a:pos x="f960" y="f961"/>
              </a:cxn>
              <a:cxn ang="f727">
                <a:pos x="f962" y="f963"/>
              </a:cxn>
              <a:cxn ang="f727">
                <a:pos x="f964" y="f965"/>
              </a:cxn>
              <a:cxn ang="f727">
                <a:pos x="f966" y="f967"/>
              </a:cxn>
              <a:cxn ang="f727">
                <a:pos x="f968" y="f969"/>
              </a:cxn>
              <a:cxn ang="f727">
                <a:pos x="f970" y="f971"/>
              </a:cxn>
              <a:cxn ang="f727">
                <a:pos x="f972" y="f973"/>
              </a:cxn>
              <a:cxn ang="f727">
                <a:pos x="f974" y="f975"/>
              </a:cxn>
              <a:cxn ang="f727">
                <a:pos x="f976" y="f977"/>
              </a:cxn>
              <a:cxn ang="f727">
                <a:pos x="f978" y="f979"/>
              </a:cxn>
              <a:cxn ang="f727">
                <a:pos x="f980" y="f981"/>
              </a:cxn>
              <a:cxn ang="f727">
                <a:pos x="f982" y="f983"/>
              </a:cxn>
              <a:cxn ang="f727">
                <a:pos x="f984" y="f985"/>
              </a:cxn>
              <a:cxn ang="f727">
                <a:pos x="f986" y="f987"/>
              </a:cxn>
              <a:cxn ang="f727">
                <a:pos x="f988" y="f989"/>
              </a:cxn>
              <a:cxn ang="f727">
                <a:pos x="f990" y="f991"/>
              </a:cxn>
              <a:cxn ang="f727">
                <a:pos x="f992" y="f993"/>
              </a:cxn>
              <a:cxn ang="f727">
                <a:pos x="f994" y="f995"/>
              </a:cxn>
              <a:cxn ang="f727">
                <a:pos x="f996" y="f997"/>
              </a:cxn>
              <a:cxn ang="f727">
                <a:pos x="f998" y="f999"/>
              </a:cxn>
              <a:cxn ang="f727">
                <a:pos x="f1000" y="f1001"/>
              </a:cxn>
              <a:cxn ang="f727">
                <a:pos x="f1002" y="f1003"/>
              </a:cxn>
              <a:cxn ang="f727">
                <a:pos x="f1004" y="f1005"/>
              </a:cxn>
              <a:cxn ang="f727">
                <a:pos x="f1006" y="f1007"/>
              </a:cxn>
              <a:cxn ang="f727">
                <a:pos x="f1008" y="f1009"/>
              </a:cxn>
              <a:cxn ang="f727">
                <a:pos x="f1010" y="f1011"/>
              </a:cxn>
              <a:cxn ang="f727">
                <a:pos x="f1012" y="f1013"/>
              </a:cxn>
              <a:cxn ang="f727">
                <a:pos x="f1014" y="f1015"/>
              </a:cxn>
              <a:cxn ang="f727">
                <a:pos x="f1016" y="f1017"/>
              </a:cxn>
              <a:cxn ang="f727">
                <a:pos x="f1018" y="f1019"/>
              </a:cxn>
              <a:cxn ang="f727">
                <a:pos x="f1020" y="f1021"/>
              </a:cxn>
              <a:cxn ang="f727">
                <a:pos x="f1022" y="f1023"/>
              </a:cxn>
              <a:cxn ang="f727">
                <a:pos x="f1024" y="f1025"/>
              </a:cxn>
              <a:cxn ang="f727">
                <a:pos x="f1026" y="f1027"/>
              </a:cxn>
              <a:cxn ang="f727">
                <a:pos x="f1028" y="f1029"/>
              </a:cxn>
              <a:cxn ang="f727">
                <a:pos x="f1030" y="f1031"/>
              </a:cxn>
              <a:cxn ang="f727">
                <a:pos x="f1032" y="f1033"/>
              </a:cxn>
              <a:cxn ang="f727">
                <a:pos x="f1034" y="f1035"/>
              </a:cxn>
            </a:cxnLst>
            <a:rect l="f932" t="f935" r="f933" b="f934"/>
            <a:pathLst>
              <a:path w="1364" h="1158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4"/>
                  <a:pt x="f31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29" y="f45"/>
                  <a:pt x="f46" y="f47"/>
                  <a:pt x="f48" y="f49"/>
                </a:cubicBezTo>
                <a:cubicBezTo>
                  <a:pt x="f50" y="f16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2"/>
                  <a:pt x="f63" y="f72"/>
                  <a:pt x="f74" y="f75"/>
                </a:cubicBezTo>
                <a:cubicBezTo>
                  <a:pt x="f76" y="f75"/>
                  <a:pt x="f77" y="f78"/>
                  <a:pt x="f59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74" y="f110"/>
                  <a:pt x="f111" y="f107"/>
                  <a:pt x="f112" y="f113"/>
                </a:cubicBezTo>
                <a:cubicBezTo>
                  <a:pt x="f114" y="f115"/>
                  <a:pt x="f116" y="f117"/>
                  <a:pt x="f29" y="f118"/>
                </a:cubicBezTo>
                <a:cubicBezTo>
                  <a:pt x="f119" y="f120"/>
                  <a:pt x="f121" y="f122"/>
                  <a:pt x="f123" y="f124"/>
                </a:cubicBezTo>
                <a:cubicBezTo>
                  <a:pt x="f125" y="f126"/>
                  <a:pt x="f127" y="f128"/>
                  <a:pt x="f129" y="f130"/>
                </a:cubicBezTo>
                <a:cubicBezTo>
                  <a:pt x="f131" y="f132"/>
                  <a:pt x="f133" y="f134"/>
                  <a:pt x="f135" y="f136"/>
                </a:cubicBezTo>
                <a:cubicBezTo>
                  <a:pt x="f137" y="f138"/>
                  <a:pt x="f104" y="f139"/>
                  <a:pt x="f23" y="f140"/>
                </a:cubicBezTo>
                <a:cubicBezTo>
                  <a:pt x="f141" y="f142"/>
                  <a:pt x="f143" y="f144"/>
                  <a:pt x="f145" y="f146"/>
                </a:cubicBezTo>
                <a:cubicBezTo>
                  <a:pt x="f147" y="f148"/>
                  <a:pt x="f149" y="f150"/>
                  <a:pt x="f151" y="f152"/>
                </a:cubicBezTo>
                <a:cubicBezTo>
                  <a:pt x="f153" y="f128"/>
                  <a:pt x="f154" y="f155"/>
                  <a:pt x="f156" y="f157"/>
                </a:cubicBezTo>
                <a:cubicBezTo>
                  <a:pt x="f158" y="f159"/>
                  <a:pt x="f160" y="f161"/>
                  <a:pt x="f162" y="f163"/>
                </a:cubicBezTo>
                <a:cubicBezTo>
                  <a:pt x="f144" y="f164"/>
                  <a:pt x="f165" y="f166"/>
                  <a:pt x="f155" y="f167"/>
                </a:cubicBezTo>
                <a:cubicBezTo>
                  <a:pt x="f168" y="f169"/>
                  <a:pt x="f170" y="f171"/>
                  <a:pt x="f170" y="f172"/>
                </a:cubicBezTo>
                <a:cubicBezTo>
                  <a:pt x="f173" y="f113"/>
                  <a:pt x="f158" y="f174"/>
                  <a:pt x="f175" y="f176"/>
                </a:cubicBezTo>
                <a:cubicBezTo>
                  <a:pt x="f177" y="f178"/>
                  <a:pt x="f179" y="f171"/>
                  <a:pt x="f180" y="f181"/>
                </a:cubicBezTo>
                <a:cubicBezTo>
                  <a:pt x="f182" y="f183"/>
                  <a:pt x="f112" y="f184"/>
                  <a:pt x="f46" y="f185"/>
                </a:cubicBezTo>
                <a:cubicBezTo>
                  <a:pt x="f92" y="f186"/>
                  <a:pt x="f187" y="f188"/>
                  <a:pt x="f189" y="f190"/>
                </a:cubicBezTo>
                <a:cubicBezTo>
                  <a:pt x="f191" y="f192"/>
                  <a:pt x="f193" y="f87"/>
                  <a:pt x="f35" y="f194"/>
                </a:cubicBezTo>
                <a:cubicBezTo>
                  <a:pt x="f180" y="f195"/>
                  <a:pt x="f175" y="f196"/>
                  <a:pt x="f146" y="f197"/>
                </a:cubicBezTo>
                <a:cubicBezTo>
                  <a:pt x="f198" y="f199"/>
                  <a:pt x="f200" y="f201"/>
                  <a:pt x="f202" y="f203"/>
                </a:cubicBezTo>
                <a:cubicBezTo>
                  <a:pt x="f204" y="f205"/>
                  <a:pt x="f206" y="f207"/>
                  <a:pt x="f132" y="f208"/>
                </a:cubicBezTo>
                <a:cubicBezTo>
                  <a:pt x="f209" y="f210"/>
                  <a:pt x="f211" y="f212"/>
                  <a:pt x="f142" y="f213"/>
                </a:cubicBezTo>
                <a:cubicBezTo>
                  <a:pt x="f160" y="f214"/>
                  <a:pt x="f209" y="f186"/>
                  <a:pt x="f215" y="f216"/>
                </a:cubicBezTo>
                <a:cubicBezTo>
                  <a:pt x="f217" y="f218"/>
                  <a:pt x="f219" y="f220"/>
                  <a:pt x="f221" y="f222"/>
                </a:cubicBezTo>
                <a:cubicBezTo>
                  <a:pt x="f223" y="f117"/>
                  <a:pt x="f224" y="f181"/>
                  <a:pt x="f225" y="f226"/>
                </a:cubicBezTo>
                <a:cubicBezTo>
                  <a:pt x="f227" y="f228"/>
                  <a:pt x="f229" y="f230"/>
                  <a:pt x="f231" y="f232"/>
                </a:cubicBezTo>
                <a:cubicBezTo>
                  <a:pt x="f233" y="f234"/>
                  <a:pt x="f235" y="f236"/>
                  <a:pt x="f237" y="f238"/>
                </a:cubicBezTo>
                <a:cubicBezTo>
                  <a:pt x="f239" y="f238"/>
                  <a:pt x="f240" y="f241"/>
                  <a:pt x="f242" y="f243"/>
                </a:cubicBezTo>
                <a:cubicBezTo>
                  <a:pt x="f107" y="f244"/>
                  <a:pt x="f230" y="f245"/>
                  <a:pt x="f105" y="f221"/>
                </a:cubicBezTo>
                <a:cubicBezTo>
                  <a:pt x="f107" y="f246"/>
                  <a:pt x="f247" y="f248"/>
                  <a:pt x="f249" y="f250"/>
                </a:cubicBezTo>
                <a:cubicBezTo>
                  <a:pt x="f110" y="f128"/>
                  <a:pt x="f251" y="f252"/>
                  <a:pt x="f253" y="f254"/>
                </a:cubicBezTo>
                <a:cubicBezTo>
                  <a:pt x="f255" y="f256"/>
                  <a:pt x="f257" y="f258"/>
                  <a:pt x="f259" y="f260"/>
                </a:cubicBezTo>
                <a:cubicBezTo>
                  <a:pt x="f261" y="f262"/>
                  <a:pt x="f263" y="f235"/>
                  <a:pt x="f264" y="f265"/>
                </a:cubicBezTo>
                <a:cubicBezTo>
                  <a:pt x="f266" y="f267"/>
                  <a:pt x="f268" y="f269"/>
                  <a:pt x="f270" y="f271"/>
                </a:cubicBezTo>
                <a:cubicBezTo>
                  <a:pt x="f272" y="f273"/>
                  <a:pt x="f190" y="f274"/>
                  <a:pt x="f275" y="f276"/>
                </a:cubicBezTo>
                <a:cubicBezTo>
                  <a:pt x="f192" y="f169"/>
                  <a:pt x="f277" y="f278"/>
                  <a:pt x="f279" y="f278"/>
                </a:cubicBezTo>
                <a:cubicBezTo>
                  <a:pt x="f280" y="f240"/>
                  <a:pt x="f195" y="f281"/>
                  <a:pt x="f282" y="f276"/>
                </a:cubicBezTo>
                <a:cubicBezTo>
                  <a:pt x="f83" y="f265"/>
                  <a:pt x="f283" y="f284"/>
                  <a:pt x="f285" y="f286"/>
                </a:cubicBezTo>
                <a:cubicBezTo>
                  <a:pt x="f213" y="f163"/>
                  <a:pt x="f287" y="f288"/>
                  <a:pt x="f289" y="f290"/>
                </a:cubicBezTo>
                <a:cubicBezTo>
                  <a:pt x="f270" y="f291"/>
                  <a:pt x="f188" y="f292"/>
                  <a:pt x="f293" y="f128"/>
                </a:cubicBezTo>
                <a:cubicBezTo>
                  <a:pt x="f263" y="f294"/>
                  <a:pt x="f295" y="f296"/>
                  <a:pt x="f297" y="f298"/>
                </a:cubicBezTo>
                <a:cubicBezTo>
                  <a:pt x="f299" y="f300"/>
                  <a:pt x="f289" y="f150"/>
                  <a:pt x="f207" y="f165"/>
                </a:cubicBezTo>
                <a:cubicBezTo>
                  <a:pt x="f301" y="f162"/>
                  <a:pt x="f213" y="f302"/>
                  <a:pt x="f303" y="f304"/>
                </a:cubicBezTo>
                <a:cubicBezTo>
                  <a:pt x="f305" y="f2"/>
                  <a:pt x="f306" y="f307"/>
                  <a:pt x="f308" y="f307"/>
                </a:cubicBezTo>
                <a:cubicBezTo>
                  <a:pt x="f309" y="f147"/>
                  <a:pt x="f310" y="f311"/>
                  <a:pt x="f312" y="f313"/>
                </a:cubicBezTo>
                <a:cubicBezTo>
                  <a:pt x="f297" y="f314"/>
                  <a:pt x="f315" y="f316"/>
                  <a:pt x="f259" y="f63"/>
                </a:cubicBezTo>
                <a:cubicBezTo>
                  <a:pt x="f317" y="f59"/>
                  <a:pt x="f315" y="f125"/>
                  <a:pt x="f318" y="f319"/>
                </a:cubicBezTo>
                <a:cubicBezTo>
                  <a:pt x="f320" y="f321"/>
                  <a:pt x="f322" y="f323"/>
                  <a:pt x="f222" y="f324"/>
                </a:cubicBezTo>
                <a:cubicBezTo>
                  <a:pt x="f325" y="f326"/>
                  <a:pt x="f309" y="f327"/>
                  <a:pt x="f328" y="f329"/>
                </a:cubicBezTo>
                <a:cubicBezTo>
                  <a:pt x="f330" y="f331"/>
                  <a:pt x="f259" y="f332"/>
                  <a:pt x="f259" y="f333"/>
                </a:cubicBezTo>
                <a:cubicBezTo>
                  <a:pt x="f334" y="f335"/>
                  <a:pt x="f336" y="f337"/>
                  <a:pt x="f293" y="f338"/>
                </a:cubicBezTo>
                <a:cubicBezTo>
                  <a:pt x="f339" y="f340"/>
                  <a:pt x="f341" y="f340"/>
                  <a:pt x="f342" y="f343"/>
                </a:cubicBezTo>
                <a:cubicBezTo>
                  <a:pt x="f344" y="f6"/>
                  <a:pt x="f345" y="f346"/>
                  <a:pt x="f347" y="f348"/>
                </a:cubicBezTo>
                <a:cubicBezTo>
                  <a:pt x="f349" y="f350"/>
                  <a:pt x="f349" y="f351"/>
                  <a:pt x="f44" y="f352"/>
                </a:cubicBezTo>
                <a:cubicBezTo>
                  <a:pt x="f78" y="f353"/>
                  <a:pt x="f14" y="f354"/>
                  <a:pt x="f355" y="f348"/>
                </a:cubicBezTo>
                <a:cubicBezTo>
                  <a:pt x="f356" y="f357"/>
                  <a:pt x="f358" y="f11"/>
                  <a:pt x="f212" y="f359"/>
                </a:cubicBezTo>
                <a:cubicBezTo>
                  <a:pt x="f360" y="f361"/>
                  <a:pt x="f362" y="f354"/>
                  <a:pt x="f363" y="f364"/>
                </a:cubicBezTo>
                <a:cubicBezTo>
                  <a:pt x="f365" y="f108"/>
                  <a:pt x="f277" y="f366"/>
                  <a:pt x="f282" y="f367"/>
                </a:cubicBezTo>
                <a:cubicBezTo>
                  <a:pt x="f196" y="f368"/>
                  <a:pt x="f369" y="f370"/>
                  <a:pt x="f371" y="f372"/>
                </a:cubicBezTo>
                <a:cubicBezTo>
                  <a:pt x="f373" y="f372"/>
                  <a:pt x="f374" y="f370"/>
                  <a:pt x="f40" y="f370"/>
                </a:cubicBezTo>
                <a:cubicBezTo>
                  <a:pt x="f375" y="f51"/>
                  <a:pt x="f197" y="f376"/>
                  <a:pt x="f377" y="f378"/>
                </a:cubicBezTo>
                <a:cubicBezTo>
                  <a:pt x="f201" y="f379"/>
                  <a:pt x="f380" y="f381"/>
                  <a:pt x="f78" y="f307"/>
                </a:cubicBezTo>
                <a:cubicBezTo>
                  <a:pt x="f373" y="f382"/>
                  <a:pt x="f369" y="f138"/>
                  <a:pt x="f195" y="f160"/>
                </a:cubicBezTo>
                <a:cubicBezTo>
                  <a:pt x="f383" y="f168"/>
                  <a:pt x="f60" y="f384"/>
                  <a:pt x="f385" y="f386"/>
                </a:cubicBezTo>
                <a:cubicBezTo>
                  <a:pt x="f387" y="f126"/>
                  <a:pt x="f388" y="f227"/>
                  <a:pt x="f389" y="f390"/>
                </a:cubicBezTo>
                <a:cubicBezTo>
                  <a:pt x="f75" y="f241"/>
                  <a:pt x="f344" y="f391"/>
                  <a:pt x="f305" y="f230"/>
                </a:cubicBezTo>
                <a:cubicBezTo>
                  <a:pt x="f309" y="f392"/>
                  <a:pt x="f393" y="f222"/>
                  <a:pt x="f234" y="f394"/>
                </a:cubicBezTo>
                <a:cubicBezTo>
                  <a:pt x="f395" y="f334"/>
                  <a:pt x="f396" y="f186"/>
                  <a:pt x="f397" y="f398"/>
                </a:cubicBezTo>
                <a:cubicBezTo>
                  <a:pt x="f399" y="f398"/>
                  <a:pt x="f234" y="f398"/>
                  <a:pt x="f228" y="f398"/>
                </a:cubicBezTo>
                <a:cubicBezTo>
                  <a:pt x="f400" y="f401"/>
                  <a:pt x="f402" y="f403"/>
                  <a:pt x="f404" y="f405"/>
                </a:cubicBezTo>
                <a:cubicBezTo>
                  <a:pt x="f406" y="f407"/>
                  <a:pt x="f408" y="f409"/>
                  <a:pt x="f282" y="f410"/>
                </a:cubicBezTo>
                <a:cubicBezTo>
                  <a:pt x="f317" y="f411"/>
                  <a:pt x="f412" y="f413"/>
                  <a:pt x="f204" y="f414"/>
                </a:cubicBezTo>
                <a:cubicBezTo>
                  <a:pt x="f296" y="f415"/>
                  <a:pt x="f296" y="f416"/>
                  <a:pt x="f417" y="f418"/>
                </a:cubicBezTo>
                <a:cubicBezTo>
                  <a:pt x="f139" y="f419"/>
                  <a:pt x="f420" y="f421"/>
                  <a:pt x="f94" y="f422"/>
                </a:cubicBezTo>
                <a:cubicBezTo>
                  <a:pt x="f397" y="f423"/>
                  <a:pt x="f362" y="f424"/>
                  <a:pt x="f425" y="f426"/>
                </a:cubicBezTo>
                <a:cubicBezTo>
                  <a:pt x="f427" y="f428"/>
                  <a:pt x="f429" y="f430"/>
                  <a:pt x="f431" y="f52"/>
                </a:cubicBezTo>
                <a:cubicBezTo>
                  <a:pt x="f432" y="f433"/>
                  <a:pt x="f434" y="f435"/>
                  <a:pt x="f405" y="f436"/>
                </a:cubicBezTo>
                <a:cubicBezTo>
                  <a:pt x="f437" y="f436"/>
                  <a:pt x="f438" y="f439"/>
                  <a:pt x="f440" y="f439"/>
                </a:cubicBezTo>
                <a:cubicBezTo>
                  <a:pt x="f383" y="f441"/>
                  <a:pt x="f36" y="f347"/>
                  <a:pt x="f14" y="f197"/>
                </a:cubicBezTo>
                <a:cubicBezTo>
                  <a:pt x="f203" y="f442"/>
                  <a:pt x="f443" y="f444"/>
                  <a:pt x="f196" y="f445"/>
                </a:cubicBezTo>
                <a:cubicBezTo>
                  <a:pt x="f403" y="f287"/>
                  <a:pt x="f45" y="f264"/>
                  <a:pt x="f446" y="f295"/>
                </a:cubicBezTo>
                <a:cubicBezTo>
                  <a:pt x="f414" y="f12"/>
                  <a:pt x="f409" y="f308"/>
                  <a:pt x="f447" y="f448"/>
                </a:cubicBezTo>
                <a:cubicBezTo>
                  <a:pt x="f449" y="f450"/>
                  <a:pt x="f451" y="f118"/>
                  <a:pt x="f452" y="f453"/>
                </a:cubicBezTo>
                <a:cubicBezTo>
                  <a:pt x="f454" y="f174"/>
                  <a:pt x="f455" y="f453"/>
                  <a:pt x="f456" y="f453"/>
                </a:cubicBezTo>
                <a:cubicBezTo>
                  <a:pt x="f457" y="f113"/>
                  <a:pt x="f458" y="f459"/>
                  <a:pt x="f460" y="f461"/>
                </a:cubicBezTo>
                <a:cubicBezTo>
                  <a:pt x="f462" y="f463"/>
                  <a:pt x="f464" y="f218"/>
                  <a:pt x="f465" y="f328"/>
                </a:cubicBezTo>
                <a:cubicBezTo>
                  <a:pt x="f465" y="f466"/>
                  <a:pt x="f467" y="f468"/>
                  <a:pt x="f469" y="f470"/>
                </a:cubicBezTo>
                <a:cubicBezTo>
                  <a:pt x="f471" y="f317"/>
                  <a:pt x="f472" y="f473"/>
                  <a:pt x="f474" y="f475"/>
                </a:cubicBezTo>
                <a:cubicBezTo>
                  <a:pt x="f7" y="f356"/>
                  <a:pt x="f476" y="f24"/>
                  <a:pt x="f477" y="f478"/>
                </a:cubicBezTo>
                <a:cubicBezTo>
                  <a:pt x="f479" y="f480"/>
                  <a:pt x="f481" y="f482"/>
                  <a:pt x="f483" y="f484"/>
                </a:cubicBezTo>
                <a:cubicBezTo>
                  <a:pt x="f483" y="f485"/>
                  <a:pt x="f483" y="f486"/>
                  <a:pt x="f483" y="f487"/>
                </a:cubicBezTo>
                <a:cubicBezTo>
                  <a:pt x="f488" y="f489"/>
                  <a:pt x="f490" y="f491"/>
                  <a:pt x="f471" y="f492"/>
                </a:cubicBezTo>
                <a:cubicBezTo>
                  <a:pt x="f493" y="f494"/>
                  <a:pt x="f495" y="f8"/>
                  <a:pt x="f297" y="f8"/>
                </a:cubicBezTo>
                <a:cubicBezTo>
                  <a:pt x="f496" y="f8"/>
                  <a:pt x="f497" y="f498"/>
                  <a:pt x="f499" y="f500"/>
                </a:cubicBezTo>
                <a:cubicBezTo>
                  <a:pt x="f501" y="f492"/>
                  <a:pt x="f343" y="f502"/>
                  <a:pt x="f6" y="f503"/>
                </a:cubicBezTo>
                <a:cubicBezTo>
                  <a:pt x="f504" y="f503"/>
                  <a:pt x="f505" y="f503"/>
                  <a:pt x="f506" y="f503"/>
                </a:cubicBezTo>
                <a:cubicBezTo>
                  <a:pt x="f106" y="f507"/>
                  <a:pt x="f319" y="f508"/>
                  <a:pt x="f509" y="f510"/>
                </a:cubicBezTo>
                <a:cubicBezTo>
                  <a:pt x="f511" y="f512"/>
                  <a:pt x="f338" y="f186"/>
                  <a:pt x="f513" y="f514"/>
                </a:cubicBezTo>
                <a:cubicBezTo>
                  <a:pt x="f515" y="f516"/>
                  <a:pt x="f59" y="f516"/>
                  <a:pt x="f517" y="f518"/>
                </a:cubicBezTo>
                <a:cubicBezTo>
                  <a:pt x="f519" y="f520"/>
                  <a:pt x="f98" y="f521"/>
                  <a:pt x="f9" y="f10"/>
                </a:cubicBezTo>
                <a:close/>
                <a:moveTo>
                  <a:pt x="f522" y="f523"/>
                </a:moveTo>
                <a:cubicBezTo>
                  <a:pt x="f524" y="f62"/>
                  <a:pt x="f525" y="f445"/>
                  <a:pt x="f526" y="f527"/>
                </a:cubicBezTo>
                <a:cubicBezTo>
                  <a:pt x="f478" y="f344"/>
                  <a:pt x="f528" y="f529"/>
                  <a:pt x="f530" y="f194"/>
                </a:cubicBezTo>
                <a:cubicBezTo>
                  <a:pt x="f531" y="f371"/>
                  <a:pt x="f532" y="f533"/>
                  <a:pt x="f492" y="f534"/>
                </a:cubicBezTo>
                <a:cubicBezTo>
                  <a:pt x="f535" y="f536"/>
                  <a:pt x="f449" y="f536"/>
                  <a:pt x="f537" y="f538"/>
                </a:cubicBezTo>
                <a:cubicBezTo>
                  <a:pt x="f20" y="f539"/>
                  <a:pt x="f540" y="f541"/>
                  <a:pt x="f413" y="f36"/>
                </a:cubicBezTo>
                <a:cubicBezTo>
                  <a:pt x="f542" y="f197"/>
                  <a:pt x="f410" y="f543"/>
                  <a:pt x="f542" y="f201"/>
                </a:cubicBezTo>
                <a:cubicBezTo>
                  <a:pt x="f540" y="f544"/>
                  <a:pt x="f439" y="f545"/>
                  <a:pt x="f30" y="f360"/>
                </a:cubicBezTo>
                <a:cubicBezTo>
                  <a:pt x="f546" y="f14"/>
                  <a:pt x="f547" y="f548"/>
                  <a:pt x="f433" y="f28"/>
                </a:cubicBezTo>
                <a:cubicBezTo>
                  <a:pt x="f387" y="f549"/>
                  <a:pt x="f550" y="f551"/>
                  <a:pt x="f526" y="f552"/>
                </a:cubicBezTo>
                <a:cubicBezTo>
                  <a:pt x="f8" y="f553"/>
                  <a:pt x="f455" y="f508"/>
                  <a:pt x="f554" y="f430"/>
                </a:cubicBezTo>
                <a:cubicBezTo>
                  <a:pt x="f555" y="f556"/>
                  <a:pt x="f557" y="f558"/>
                  <a:pt x="f559" y="f268"/>
                </a:cubicBezTo>
                <a:cubicBezTo>
                  <a:pt x="f560" y="f266"/>
                  <a:pt x="f487" y="f299"/>
                  <a:pt x="f561" y="f408"/>
                </a:cubicBezTo>
                <a:cubicBezTo>
                  <a:pt x="f562" y="f563"/>
                  <a:pt x="f485" y="f564"/>
                  <a:pt x="f498" y="f475"/>
                </a:cubicBezTo>
                <a:cubicBezTo>
                  <a:pt x="f565" y="f295"/>
                  <a:pt x="f566" y="f95"/>
                  <a:pt x="f567" y="f568"/>
                </a:cubicBezTo>
                <a:cubicBezTo>
                  <a:pt x="f28" y="f569"/>
                  <a:pt x="f570" y="f334"/>
                  <a:pt x="f571" y="f475"/>
                </a:cubicBezTo>
                <a:cubicBezTo>
                  <a:pt x="f572" y="f398"/>
                  <a:pt x="f447" y="f573"/>
                  <a:pt x="f508" y="f403"/>
                </a:cubicBezTo>
                <a:cubicBezTo>
                  <a:pt x="f566" y="f574"/>
                  <a:pt x="f575" y="f431"/>
                  <a:pt x="f576" y="f440"/>
                </a:cubicBezTo>
                <a:cubicBezTo>
                  <a:pt x="f577" y="f578"/>
                  <a:pt x="f422" y="f79"/>
                  <a:pt x="f575" y="f579"/>
                </a:cubicBezTo>
                <a:cubicBezTo>
                  <a:pt x="f580" y="f282"/>
                  <a:pt x="f581" y="f582"/>
                  <a:pt x="f583" y="f197"/>
                </a:cubicBezTo>
                <a:cubicBezTo>
                  <a:pt x="f535" y="f355"/>
                  <a:pt x="f584" y="f285"/>
                  <a:pt x="f581" y="f342"/>
                </a:cubicBezTo>
                <a:cubicBezTo>
                  <a:pt x="f498" y="f585"/>
                  <a:pt x="f586" y="f587"/>
                  <a:pt x="f588" y="f192"/>
                </a:cubicBezTo>
                <a:cubicBezTo>
                  <a:pt x="f589" y="f360"/>
                  <a:pt x="f590" y="f363"/>
                  <a:pt x="f591" y="f362"/>
                </a:cubicBezTo>
                <a:cubicBezTo>
                  <a:pt x="f592" y="f593"/>
                  <a:pt x="f594" y="f363"/>
                  <a:pt x="f595" y="f285"/>
                </a:cubicBezTo>
                <a:cubicBezTo>
                  <a:pt x="f524" y="f596"/>
                  <a:pt x="f557" y="f72"/>
                  <a:pt x="f597" y="f598"/>
                </a:cubicBezTo>
                <a:cubicBezTo>
                  <a:pt x="f599" y="f436"/>
                  <a:pt x="f460" y="f387"/>
                  <a:pt x="f522" y="f523"/>
                </a:cubicBezTo>
                <a:close/>
                <a:moveTo>
                  <a:pt x="f106" y="f600"/>
                </a:moveTo>
                <a:cubicBezTo>
                  <a:pt x="f86" y="f601"/>
                  <a:pt x="f602" y="f603"/>
                  <a:pt x="f604" y="f110"/>
                </a:cubicBezTo>
                <a:cubicBezTo>
                  <a:pt x="f605" y="f606"/>
                  <a:pt x="f607" y="f608"/>
                  <a:pt x="f106" y="f600"/>
                </a:cubicBezTo>
                <a:close/>
                <a:moveTo>
                  <a:pt x="f339" y="f609"/>
                </a:moveTo>
                <a:cubicBezTo>
                  <a:pt x="f610" y="f316"/>
                  <a:pt x="f303" y="f611"/>
                  <a:pt x="f358" y="f96"/>
                </a:cubicBezTo>
                <a:cubicBezTo>
                  <a:pt x="f612" y="f613"/>
                  <a:pt x="f587" y="f614"/>
                  <a:pt x="f339" y="f60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Freeform 15">
            <a:extLst>
              <a:ext uri="{FF2B5EF4-FFF2-40B4-BE49-F238E27FC236}">
                <a16:creationId xmlns:a16="http://schemas.microsoft.com/office/drawing/2014/main" id="{C9787227-7CE4-203B-1A45-D7ECF8B46E7F}"/>
              </a:ext>
            </a:extLst>
          </p:cNvPr>
          <p:cNvSpPr/>
          <p:nvPr/>
        </p:nvSpPr>
        <p:spPr>
          <a:xfrm>
            <a:off x="4716466" y="2770183"/>
            <a:ext cx="1306513" cy="717547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416"/>
              <a:gd name="f8" fmla="val 778"/>
              <a:gd name="f9" fmla="val 169"/>
              <a:gd name="f10" fmla="val 489"/>
              <a:gd name="f11" fmla="val 482"/>
              <a:gd name="f12" fmla="val 168"/>
              <a:gd name="f13" fmla="val 475"/>
              <a:gd name="f14" fmla="val 171"/>
              <a:gd name="f15" fmla="val 469"/>
              <a:gd name="f16" fmla="val 196"/>
              <a:gd name="f17" fmla="val 410"/>
              <a:gd name="f18" fmla="val 220"/>
              <a:gd name="f19" fmla="val 349"/>
              <a:gd name="f20" fmla="val 249"/>
              <a:gd name="f21" fmla="val 292"/>
              <a:gd name="f22" fmla="val 281"/>
              <a:gd name="f23" fmla="val 230"/>
              <a:gd name="f24" fmla="val 332"/>
              <a:gd name="f25" fmla="val 197"/>
              <a:gd name="f26" fmla="val 406"/>
              <a:gd name="f27" fmla="val 201"/>
              <a:gd name="f28" fmla="val 397"/>
              <a:gd name="f29" fmla="val 198"/>
              <a:gd name="f30" fmla="val 387"/>
              <a:gd name="f31" fmla="val 193"/>
              <a:gd name="f32" fmla="val 377"/>
              <a:gd name="f33" fmla="val 319"/>
              <a:gd name="f34" fmla="val 190"/>
              <a:gd name="f35" fmla="val 270"/>
              <a:gd name="f36" fmla="val 210"/>
              <a:gd name="f37" fmla="val 242"/>
              <a:gd name="f38" fmla="val 264"/>
              <a:gd name="f39" fmla="val 225"/>
              <a:gd name="f40" fmla="val 296"/>
              <a:gd name="f41" fmla="val 212"/>
              <a:gd name="f42" fmla="val 330"/>
              <a:gd name="f43" fmla="val 367"/>
              <a:gd name="f44" fmla="val 352"/>
              <a:gd name="f45" fmla="val 199"/>
              <a:gd name="f46" fmla="val 341"/>
              <a:gd name="f47" fmla="val 329"/>
              <a:gd name="f48" fmla="val 211"/>
              <a:gd name="f49" fmla="val 275"/>
              <a:gd name="f50" fmla="val 224"/>
              <a:gd name="f51" fmla="val 222"/>
              <a:gd name="f52" fmla="val 251"/>
              <a:gd name="f53" fmla="val 174"/>
              <a:gd name="f54" fmla="val 256"/>
              <a:gd name="f55" fmla="val 164"/>
              <a:gd name="f56" fmla="val 260"/>
              <a:gd name="f57" fmla="val 150"/>
              <a:gd name="f58" fmla="val 278"/>
              <a:gd name="f59" fmla="val 160"/>
              <a:gd name="f60" fmla="val 279"/>
              <a:gd name="f61" fmla="val 288"/>
              <a:gd name="f62" fmla="val 152"/>
              <a:gd name="f63" fmla="val 291"/>
              <a:gd name="f64" fmla="val 146"/>
              <a:gd name="f65" fmla="val 308"/>
              <a:gd name="f66" fmla="val 107"/>
              <a:gd name="f67" fmla="val 333"/>
              <a:gd name="f68" fmla="val 74"/>
              <a:gd name="f69" fmla="val 370"/>
              <a:gd name="f70" fmla="val 51"/>
              <a:gd name="f71" fmla="val 379"/>
              <a:gd name="f72" fmla="val 45"/>
              <a:gd name="f73" fmla="val 386"/>
              <a:gd name="f74" fmla="val 40"/>
              <a:gd name="f75" fmla="val 390"/>
              <a:gd name="f76" fmla="val 52"/>
              <a:gd name="f77" fmla="val 400"/>
              <a:gd name="f78" fmla="val 39"/>
              <a:gd name="f79" fmla="val 409"/>
              <a:gd name="f80" fmla="val 24"/>
              <a:gd name="f81" fmla="val 421"/>
              <a:gd name="f82" fmla="val 11"/>
              <a:gd name="f83" fmla="val 432"/>
              <a:gd name="f84" fmla="val 443"/>
              <a:gd name="f85" fmla="val 3"/>
              <a:gd name="f86" fmla="val 450"/>
              <a:gd name="f87" fmla="val 17"/>
              <a:gd name="f88" fmla="val 458"/>
              <a:gd name="f89" fmla="val 31"/>
              <a:gd name="f90" fmla="val 464"/>
              <a:gd name="f91" fmla="val 474"/>
              <a:gd name="f92" fmla="val 66"/>
              <a:gd name="f93" fmla="val 456"/>
              <a:gd name="f94" fmla="val 53"/>
              <a:gd name="f95" fmla="val 441"/>
              <a:gd name="f96" fmla="val 46"/>
              <a:gd name="f97" fmla="val 429"/>
              <a:gd name="f98" fmla="val 61"/>
              <a:gd name="f99" fmla="val 423"/>
              <a:gd name="f100" fmla="val 70"/>
              <a:gd name="f101" fmla="val 414"/>
              <a:gd name="f102" fmla="val 88"/>
              <a:gd name="f103" fmla="val 418"/>
              <a:gd name="f104" fmla="val 94"/>
              <a:gd name="f105" fmla="val 425"/>
              <a:gd name="f106" fmla="val 105"/>
              <a:gd name="f107" fmla="val 111"/>
              <a:gd name="f108" fmla="val 455"/>
              <a:gd name="f109" fmla="val 121"/>
              <a:gd name="f110" fmla="val 452"/>
              <a:gd name="f111" fmla="val 132"/>
              <a:gd name="f112" fmla="val 457"/>
              <a:gd name="f113" fmla="val 165"/>
              <a:gd name="f114" fmla="val 176"/>
              <a:gd name="f115" fmla="val 487"/>
              <a:gd name="f116" fmla="val 166"/>
              <a:gd name="f117" fmla="val 503"/>
              <a:gd name="f118" fmla="val 149"/>
              <a:gd name="f119" fmla="val 508"/>
              <a:gd name="f120" fmla="val 182"/>
              <a:gd name="f121" fmla="val 513"/>
              <a:gd name="f122" fmla="val 518"/>
              <a:gd name="f123" fmla="val 553"/>
              <a:gd name="f124" fmla="val 234"/>
              <a:gd name="f125" fmla="val 590"/>
              <a:gd name="f126" fmla="val 240"/>
              <a:gd name="f127" fmla="val 626"/>
              <a:gd name="f128" fmla="val 254"/>
              <a:gd name="f129" fmla="val 616"/>
              <a:gd name="f130" fmla="val 258"/>
              <a:gd name="f131" fmla="val 606"/>
              <a:gd name="f132" fmla="val 600"/>
              <a:gd name="f133" fmla="val 266"/>
              <a:gd name="f134" fmla="val 595"/>
              <a:gd name="f135" fmla="val 273"/>
              <a:gd name="f136" fmla="val 593"/>
              <a:gd name="f137" fmla="val 284"/>
              <a:gd name="f138" fmla="val 594"/>
              <a:gd name="f139" fmla="val 596"/>
              <a:gd name="f140" fmla="val 311"/>
              <a:gd name="f141" fmla="val 610"/>
              <a:gd name="f142" fmla="val 315"/>
              <a:gd name="f143" fmla="val 646"/>
              <a:gd name="f144" fmla="val 309"/>
              <a:gd name="f145" fmla="val 652"/>
              <a:gd name="f146" fmla="val 668"/>
              <a:gd name="f147" fmla="val 345"/>
              <a:gd name="f148" fmla="val 692"/>
              <a:gd name="f149" fmla="val 343"/>
              <a:gd name="f150" fmla="val 707"/>
              <a:gd name="f151" fmla="val 719"/>
              <a:gd name="f152" fmla="val 334"/>
              <a:gd name="f153" fmla="val 724"/>
              <a:gd name="f154" fmla="val 320"/>
              <a:gd name="f155" fmla="val 730"/>
              <a:gd name="f156" fmla="val 300"/>
              <a:gd name="f157" fmla="val 715"/>
              <a:gd name="f158" fmla="val 293"/>
              <a:gd name="f159" fmla="val 705"/>
              <a:gd name="f160" fmla="val 732"/>
              <a:gd name="f161" fmla="val 759"/>
              <a:gd name="f162" fmla="val 302"/>
              <a:gd name="f163" fmla="val 787"/>
              <a:gd name="f164" fmla="val 314"/>
              <a:gd name="f165" fmla="val 739"/>
              <a:gd name="f166" fmla="val 671"/>
              <a:gd name="f167" fmla="val 382"/>
              <a:gd name="f168" fmla="val 584"/>
              <a:gd name="f169" fmla="val 358"/>
              <a:gd name="f170" fmla="val 383"/>
              <a:gd name="f171" fmla="val 602"/>
              <a:gd name="f172" fmla="val 408"/>
              <a:gd name="f173" fmla="val 607"/>
              <a:gd name="f174" fmla="val 463"/>
              <a:gd name="f175" fmla="val 531"/>
              <a:gd name="f176" fmla="val 528"/>
              <a:gd name="f177" fmla="val 561"/>
              <a:gd name="f178" fmla="val 498"/>
              <a:gd name="f179" fmla="val 574"/>
              <a:gd name="f180" fmla="val 471"/>
              <a:gd name="f181" fmla="val 444"/>
              <a:gd name="f182" fmla="val 609"/>
              <a:gd name="f183" fmla="val 459"/>
              <a:gd name="f184" fmla="val 603"/>
              <a:gd name="f185" fmla="val 598"/>
              <a:gd name="f186" fmla="val 502"/>
              <a:gd name="f187" fmla="val 587"/>
              <a:gd name="f188" fmla="val 516"/>
              <a:gd name="f189" fmla="val 582"/>
              <a:gd name="f190" fmla="val 529"/>
              <a:gd name="f191" fmla="val 576"/>
              <a:gd name="f192" fmla="val 615"/>
              <a:gd name="f193" fmla="val 540"/>
              <a:gd name="f194" fmla="val 648"/>
              <a:gd name="f195" fmla="val 470"/>
              <a:gd name="f196" fmla="val 622"/>
              <a:gd name="f197" fmla="val 620"/>
              <a:gd name="f198" fmla="val 373"/>
              <a:gd name="f199" fmla="val 618"/>
              <a:gd name="f200" fmla="val 357"/>
              <a:gd name="f201" fmla="val 623"/>
              <a:gd name="f202" fmla="val 628"/>
              <a:gd name="f203" fmla="val 362"/>
              <a:gd name="f204" fmla="val 633"/>
              <a:gd name="f205" fmla="val 364"/>
              <a:gd name="f206" fmla="val 672"/>
              <a:gd name="f207" fmla="val 710"/>
              <a:gd name="f208" fmla="val 749"/>
              <a:gd name="f209" fmla="val 365"/>
              <a:gd name="f210" fmla="val 773"/>
              <a:gd name="f211" fmla="val 785"/>
              <a:gd name="f212" fmla="val 361"/>
              <a:gd name="f213" fmla="val 784"/>
              <a:gd name="f214" fmla="val 783"/>
              <a:gd name="f215" fmla="val 412"/>
              <a:gd name="f216" fmla="val 769"/>
              <a:gd name="f217" fmla="val 426"/>
              <a:gd name="f218" fmla="val 761"/>
              <a:gd name="f219" fmla="val 442"/>
              <a:gd name="f220" fmla="val 803"/>
              <a:gd name="f221" fmla="val 845"/>
              <a:gd name="f222" fmla="val 886"/>
              <a:gd name="f223" fmla="val 887"/>
              <a:gd name="f224" fmla="val 438"/>
              <a:gd name="f225" fmla="val 888"/>
              <a:gd name="f226" fmla="val 437"/>
              <a:gd name="f227" fmla="val 436"/>
              <a:gd name="f228" fmla="val 878"/>
              <a:gd name="f229" fmla="val 384"/>
              <a:gd name="f230" fmla="val 893"/>
              <a:gd name="f231" fmla="val 949"/>
              <a:gd name="f232" fmla="val 337"/>
              <a:gd name="f233" fmla="val 983"/>
              <a:gd name="f234" fmla="val 1018"/>
              <a:gd name="f235" fmla="val 304"/>
              <a:gd name="f236" fmla="val 1055"/>
              <a:gd name="f237" fmla="val 286"/>
              <a:gd name="f238" fmla="val 1056"/>
              <a:gd name="f239" fmla="val 1053"/>
              <a:gd name="f240" fmla="val 1038"/>
              <a:gd name="f241" fmla="val 517"/>
              <a:gd name="f242" fmla="val 1025"/>
              <a:gd name="f243" fmla="val 556"/>
              <a:gd name="f244" fmla="val 1000"/>
              <a:gd name="f245" fmla="val 583"/>
              <a:gd name="f246" fmla="val 963"/>
              <a:gd name="f247" fmla="val 597"/>
              <a:gd name="f248" fmla="val 950"/>
              <a:gd name="f249" fmla="val 931"/>
              <a:gd name="f250" fmla="val 916"/>
              <a:gd name="f251" fmla="val 864"/>
              <a:gd name="f252" fmla="val 579"/>
              <a:gd name="f253" fmla="val 813"/>
              <a:gd name="f254" fmla="val 549"/>
              <a:gd name="f255" fmla="val 731"/>
              <a:gd name="f256" fmla="val 543"/>
              <a:gd name="f257" fmla="val 563"/>
              <a:gd name="f258" fmla="val 681"/>
              <a:gd name="f259" fmla="val 581"/>
              <a:gd name="f260" fmla="val 604"/>
              <a:gd name="f261" fmla="val 649"/>
              <a:gd name="f262" fmla="val 605"/>
              <a:gd name="f263" fmla="val 577"/>
              <a:gd name="f264" fmla="val 592"/>
              <a:gd name="f265" fmla="val 624"/>
              <a:gd name="f266" fmla="val 630"/>
              <a:gd name="f267" fmla="val 667"/>
              <a:gd name="f268" fmla="val 717"/>
              <a:gd name="f269" fmla="val 815"/>
              <a:gd name="f270" fmla="val 912"/>
              <a:gd name="f271" fmla="val 1010"/>
              <a:gd name="f272" fmla="val 643"/>
              <a:gd name="f273" fmla="val 1138"/>
              <a:gd name="f274" fmla="val 638"/>
              <a:gd name="f275" fmla="val 1265"/>
              <a:gd name="f276" fmla="val 635"/>
              <a:gd name="f277" fmla="val 1392"/>
              <a:gd name="f278" fmla="val 1398"/>
              <a:gd name="f279" fmla="val 1404"/>
              <a:gd name="f280" fmla="val 651"/>
              <a:gd name="f281" fmla="val 1334"/>
              <a:gd name="f282" fmla="val 660"/>
              <a:gd name="f283" fmla="val 1258"/>
              <a:gd name="f284" fmla="val 1181"/>
              <a:gd name="f285" fmla="val 677"/>
              <a:gd name="f286" fmla="val 1059"/>
              <a:gd name="f287" fmla="val 690"/>
              <a:gd name="f288" fmla="val 936"/>
              <a:gd name="f289" fmla="val 704"/>
              <a:gd name="f290" fmla="val 814"/>
              <a:gd name="f291" fmla="val 718"/>
              <a:gd name="f292" fmla="val 687"/>
              <a:gd name="f293" fmla="val 733"/>
              <a:gd name="f294" fmla="val 560"/>
              <a:gd name="f295" fmla="val 751"/>
              <a:gd name="f296" fmla="val 433"/>
              <a:gd name="f297" fmla="val 760"/>
              <a:gd name="f298" fmla="val 289"/>
              <a:gd name="f299" fmla="val 771"/>
              <a:gd name="f300" fmla="val 145"/>
              <a:gd name="f301" fmla="val 772"/>
              <a:gd name="f302" fmla="val 2"/>
              <a:gd name="f303" fmla="val 1"/>
              <a:gd name="f304" fmla="val 775"/>
              <a:gd name="f305" fmla="val 22"/>
              <a:gd name="f306" fmla="val 762"/>
              <a:gd name="f307" fmla="val 43"/>
              <a:gd name="f308" fmla="val 756"/>
              <a:gd name="f309" fmla="val 65"/>
              <a:gd name="f310" fmla="val 750"/>
              <a:gd name="f311" fmla="val 64"/>
              <a:gd name="f312" fmla="val 691"/>
              <a:gd name="f313" fmla="val 80"/>
              <a:gd name="f314" fmla="val 133"/>
              <a:gd name="f315" fmla="val 162"/>
              <a:gd name="f316" fmla="val 554"/>
              <a:gd name="f317" fmla="val 539"/>
              <a:gd name="f318" fmla="val 526"/>
              <a:gd name="f319" fmla="val 172"/>
              <a:gd name="f320" fmla="val 507"/>
              <a:gd name="f321" fmla="val 495"/>
              <a:gd name="f322" fmla="val 488"/>
              <a:gd name="f323" fmla="val 177"/>
              <a:gd name="f324" fmla="val 496"/>
              <a:gd name="f325" fmla="val 186"/>
              <a:gd name="f326" fmla="val 504"/>
              <a:gd name="f327" fmla="val 195"/>
              <a:gd name="f328" fmla="val 512"/>
              <a:gd name="f329" fmla="val 194"/>
              <a:gd name="f330" fmla="val 510"/>
              <a:gd name="f331" fmla="val 191"/>
              <a:gd name="f332" fmla="val 506"/>
              <a:gd name="f333" fmla="val 269"/>
              <a:gd name="f334" fmla="val 398"/>
              <a:gd name="f335" fmla="val 327"/>
              <a:gd name="f336" fmla="val 380"/>
              <a:gd name="f337" fmla="val 368"/>
              <a:gd name="f338" fmla="val 344"/>
              <a:gd name="f339" fmla="val 372"/>
              <a:gd name="f340" fmla="val 393"/>
              <a:gd name="f341" fmla="val 411"/>
              <a:gd name="f342" fmla="val 480"/>
              <a:gd name="f343" fmla="val 448"/>
              <a:gd name="f344" fmla="val 447"/>
              <a:gd name="f345" fmla="val 472"/>
              <a:gd name="f346" fmla="val 499"/>
              <a:gd name="f347" fmla="val 392"/>
              <a:gd name="f348" fmla="val 509"/>
              <a:gd name="f349" fmla="val 375"/>
              <a:gd name="f350" fmla="val 527"/>
              <a:gd name="f351" fmla="val 350"/>
              <a:gd name="f352" fmla="val 555"/>
              <a:gd name="f353" fmla="val 326"/>
              <a:gd name="f354" fmla="val 613"/>
              <a:gd name="f355" fmla="val 306"/>
              <a:gd name="f356" fmla="val 619"/>
              <a:gd name="f357" fmla="val 641"/>
              <a:gd name="f358" fmla="val 536"/>
              <a:gd name="f359" fmla="val 385"/>
              <a:gd name="f360" fmla="val 396"/>
              <a:gd name="f361" fmla="val 407"/>
              <a:gd name="f362" fmla="val 476"/>
              <a:gd name="f363" fmla="val 346"/>
              <a:gd name="f364" fmla="val 303"/>
              <a:gd name="f365" fmla="val 402"/>
              <a:gd name="f366" fmla="val 265"/>
              <a:gd name="f367" fmla="val 247"/>
              <a:gd name="f368" fmla="val 248"/>
              <a:gd name="f369" fmla="val 401"/>
              <a:gd name="f370" fmla="val 252"/>
              <a:gd name="f371" fmla="val 255"/>
              <a:gd name="f372" fmla="val 318"/>
              <a:gd name="f373" fmla="val 310"/>
              <a:gd name="f374" fmla="val 453"/>
              <a:gd name="f375" fmla="val 178"/>
              <a:gd name="f376" fmla="val 477"/>
              <a:gd name="f377" fmla="val 243"/>
              <a:gd name="f378" fmla="val 727"/>
              <a:gd name="f379" fmla="val 295"/>
              <a:gd name="f380" fmla="val 340"/>
              <a:gd name="f381" fmla="val 682"/>
              <a:gd name="f382" fmla="val 262"/>
              <a:gd name="f383" fmla="val 666"/>
              <a:gd name="f384" fmla="val 665"/>
              <a:gd name="f385" fmla="val 670"/>
              <a:gd name="f386" fmla="val 227"/>
              <a:gd name="f387" fmla="val 206"/>
              <a:gd name="f388" fmla="+- 0 0 -90"/>
              <a:gd name="f389" fmla="*/ f4 1 1416"/>
              <a:gd name="f390" fmla="*/ f5 1 778"/>
              <a:gd name="f391" fmla="val f6"/>
              <a:gd name="f392" fmla="val f7"/>
              <a:gd name="f393" fmla="val f8"/>
              <a:gd name="f394" fmla="*/ f388 f0 1"/>
              <a:gd name="f395" fmla="+- f393 0 f391"/>
              <a:gd name="f396" fmla="+- f392 0 f391"/>
              <a:gd name="f397" fmla="*/ f394 1 f3"/>
              <a:gd name="f398" fmla="*/ f396 1 1416"/>
              <a:gd name="f399" fmla="*/ f395 1 778"/>
              <a:gd name="f400" fmla="*/ 171 f396 1"/>
              <a:gd name="f401" fmla="*/ 469 f395 1"/>
              <a:gd name="f402" fmla="*/ 406 f396 1"/>
              <a:gd name="f403" fmla="*/ 201 f395 1"/>
              <a:gd name="f404" fmla="*/ 242 f396 1"/>
              <a:gd name="f405" fmla="*/ 264 f395 1"/>
              <a:gd name="f406" fmla="*/ 201 f396 1"/>
              <a:gd name="f407" fmla="*/ 329 f395 1"/>
              <a:gd name="f408" fmla="*/ 278 f396 1"/>
              <a:gd name="f409" fmla="*/ 160 f395 1"/>
              <a:gd name="f410" fmla="*/ 370 f396 1"/>
              <a:gd name="f411" fmla="*/ 51 f395 1"/>
              <a:gd name="f412" fmla="*/ 421 f396 1"/>
              <a:gd name="f413" fmla="*/ 11 f395 1"/>
              <a:gd name="f414" fmla="*/ 474 f396 1"/>
              <a:gd name="f415" fmla="*/ 66 f395 1"/>
              <a:gd name="f416" fmla="*/ 418 f396 1"/>
              <a:gd name="f417" fmla="*/ 94 f395 1"/>
              <a:gd name="f418" fmla="*/ 457 f396 1"/>
              <a:gd name="f419" fmla="*/ 165 f395 1"/>
              <a:gd name="f420" fmla="*/ 518 f396 1"/>
              <a:gd name="f421" fmla="*/ 242 f395 1"/>
              <a:gd name="f422" fmla="*/ 600 f396 1"/>
              <a:gd name="f423" fmla="*/ 266 f395 1"/>
              <a:gd name="f424" fmla="*/ 646 f396 1"/>
              <a:gd name="f425" fmla="*/ 309 f395 1"/>
              <a:gd name="f426" fmla="*/ 724 f396 1"/>
              <a:gd name="f427" fmla="*/ 320 f395 1"/>
              <a:gd name="f428" fmla="*/ 787 f396 1"/>
              <a:gd name="f429" fmla="*/ 314 f395 1"/>
              <a:gd name="f430" fmla="*/ 602 f396 1"/>
              <a:gd name="f431" fmla="*/ 408 f395 1"/>
              <a:gd name="f432" fmla="*/ 444 f396 1"/>
              <a:gd name="f433" fmla="*/ 609 f395 1"/>
              <a:gd name="f434" fmla="*/ 529 f396 1"/>
              <a:gd name="f435" fmla="*/ 576 f395 1"/>
              <a:gd name="f436" fmla="*/ 616 f396 1"/>
              <a:gd name="f437" fmla="*/ 357 f395 1"/>
              <a:gd name="f438" fmla="*/ 749 f396 1"/>
              <a:gd name="f439" fmla="*/ 365 f395 1"/>
              <a:gd name="f440" fmla="*/ 783 f396 1"/>
              <a:gd name="f441" fmla="*/ 397 f395 1"/>
              <a:gd name="f442" fmla="*/ 886 f396 1"/>
              <a:gd name="f443" fmla="*/ 442 f395 1"/>
              <a:gd name="f444" fmla="*/ 949 f396 1"/>
              <a:gd name="f445" fmla="*/ 337 f395 1"/>
              <a:gd name="f446" fmla="*/ 1055 f396 1"/>
              <a:gd name="f447" fmla="*/ 373 f395 1"/>
              <a:gd name="f448" fmla="*/ 963 f396 1"/>
              <a:gd name="f449" fmla="*/ 597 f395 1"/>
              <a:gd name="f450" fmla="*/ 761 f396 1"/>
              <a:gd name="f451" fmla="*/ 549 f395 1"/>
              <a:gd name="f452" fmla="*/ 618 f396 1"/>
              <a:gd name="f453" fmla="*/ 577 f395 1"/>
              <a:gd name="f454" fmla="*/ 717 f396 1"/>
              <a:gd name="f455" fmla="*/ 649 f395 1"/>
              <a:gd name="f456" fmla="*/ 1392 f396 1"/>
              <a:gd name="f457" fmla="*/ 646 f395 1"/>
              <a:gd name="f458" fmla="*/ 1181 f396 1"/>
              <a:gd name="f459" fmla="*/ 677 f395 1"/>
              <a:gd name="f460" fmla="*/ 433 f396 1"/>
              <a:gd name="f461" fmla="*/ 760 f395 1"/>
              <a:gd name="f462" fmla="*/ 0 f396 1"/>
              <a:gd name="f463" fmla="*/ 769 f395 1"/>
              <a:gd name="f464" fmla="*/ 80 f396 1"/>
              <a:gd name="f465" fmla="*/ 667 f395 1"/>
              <a:gd name="f466" fmla="*/ 172 f396 1"/>
              <a:gd name="f467" fmla="*/ 507 f395 1"/>
              <a:gd name="f468" fmla="*/ 195 f396 1"/>
              <a:gd name="f469" fmla="*/ 512 f395 1"/>
              <a:gd name="f470" fmla="*/ 308 f396 1"/>
              <a:gd name="f471" fmla="*/ 398 f395 1"/>
              <a:gd name="f472" fmla="*/ 480 f396 1"/>
              <a:gd name="f473" fmla="*/ 448 f395 1"/>
              <a:gd name="f474" fmla="*/ 375 f396 1"/>
              <a:gd name="f475" fmla="*/ 527 f395 1"/>
              <a:gd name="f476" fmla="*/ 619 f395 1"/>
              <a:gd name="f477" fmla="*/ 561 f396 1"/>
              <a:gd name="f478" fmla="*/ 377 f396 1"/>
              <a:gd name="f479" fmla="*/ 303 f395 1"/>
              <a:gd name="f480" fmla="*/ 396 f396 1"/>
              <a:gd name="f481" fmla="*/ 255 f395 1"/>
              <a:gd name="f482" fmla="*/ 169 f396 1"/>
              <a:gd name="f483" fmla="*/ 489 f395 1"/>
              <a:gd name="f484" fmla="*/ 340 f396 1"/>
              <a:gd name="f485" fmla="*/ 682 f395 1"/>
              <a:gd name="f486" fmla="*/ 248 f396 1"/>
              <a:gd name="f487" fmla="*/ 670 f395 1"/>
              <a:gd name="f488" fmla="+- f397 0 f1"/>
              <a:gd name="f489" fmla="*/ f400 1 1416"/>
              <a:gd name="f490" fmla="*/ f401 1 778"/>
              <a:gd name="f491" fmla="*/ f402 1 1416"/>
              <a:gd name="f492" fmla="*/ f403 1 778"/>
              <a:gd name="f493" fmla="*/ f404 1 1416"/>
              <a:gd name="f494" fmla="*/ f405 1 778"/>
              <a:gd name="f495" fmla="*/ f406 1 1416"/>
              <a:gd name="f496" fmla="*/ f407 1 778"/>
              <a:gd name="f497" fmla="*/ f408 1 1416"/>
              <a:gd name="f498" fmla="*/ f409 1 778"/>
              <a:gd name="f499" fmla="*/ f410 1 1416"/>
              <a:gd name="f500" fmla="*/ f411 1 778"/>
              <a:gd name="f501" fmla="*/ f412 1 1416"/>
              <a:gd name="f502" fmla="*/ f413 1 778"/>
              <a:gd name="f503" fmla="*/ f414 1 1416"/>
              <a:gd name="f504" fmla="*/ f415 1 778"/>
              <a:gd name="f505" fmla="*/ f416 1 1416"/>
              <a:gd name="f506" fmla="*/ f417 1 778"/>
              <a:gd name="f507" fmla="*/ f418 1 1416"/>
              <a:gd name="f508" fmla="*/ f419 1 778"/>
              <a:gd name="f509" fmla="*/ f420 1 1416"/>
              <a:gd name="f510" fmla="*/ f421 1 778"/>
              <a:gd name="f511" fmla="*/ f422 1 1416"/>
              <a:gd name="f512" fmla="*/ f423 1 778"/>
              <a:gd name="f513" fmla="*/ f424 1 1416"/>
              <a:gd name="f514" fmla="*/ f425 1 778"/>
              <a:gd name="f515" fmla="*/ f426 1 1416"/>
              <a:gd name="f516" fmla="*/ f427 1 778"/>
              <a:gd name="f517" fmla="*/ f428 1 1416"/>
              <a:gd name="f518" fmla="*/ f429 1 778"/>
              <a:gd name="f519" fmla="*/ f430 1 1416"/>
              <a:gd name="f520" fmla="*/ f431 1 778"/>
              <a:gd name="f521" fmla="*/ f432 1 1416"/>
              <a:gd name="f522" fmla="*/ f433 1 778"/>
              <a:gd name="f523" fmla="*/ f434 1 1416"/>
              <a:gd name="f524" fmla="*/ f435 1 778"/>
              <a:gd name="f525" fmla="*/ f436 1 1416"/>
              <a:gd name="f526" fmla="*/ f437 1 778"/>
              <a:gd name="f527" fmla="*/ f438 1 1416"/>
              <a:gd name="f528" fmla="*/ f439 1 778"/>
              <a:gd name="f529" fmla="*/ f440 1 1416"/>
              <a:gd name="f530" fmla="*/ f441 1 778"/>
              <a:gd name="f531" fmla="*/ f442 1 1416"/>
              <a:gd name="f532" fmla="*/ f443 1 778"/>
              <a:gd name="f533" fmla="*/ f444 1 1416"/>
              <a:gd name="f534" fmla="*/ f445 1 778"/>
              <a:gd name="f535" fmla="*/ f446 1 1416"/>
              <a:gd name="f536" fmla="*/ f447 1 778"/>
              <a:gd name="f537" fmla="*/ f448 1 1416"/>
              <a:gd name="f538" fmla="*/ f449 1 778"/>
              <a:gd name="f539" fmla="*/ f450 1 1416"/>
              <a:gd name="f540" fmla="*/ f451 1 778"/>
              <a:gd name="f541" fmla="*/ f452 1 1416"/>
              <a:gd name="f542" fmla="*/ f453 1 778"/>
              <a:gd name="f543" fmla="*/ f454 1 1416"/>
              <a:gd name="f544" fmla="*/ f455 1 778"/>
              <a:gd name="f545" fmla="*/ f456 1 1416"/>
              <a:gd name="f546" fmla="*/ f457 1 778"/>
              <a:gd name="f547" fmla="*/ f458 1 1416"/>
              <a:gd name="f548" fmla="*/ f459 1 778"/>
              <a:gd name="f549" fmla="*/ f460 1 1416"/>
              <a:gd name="f550" fmla="*/ f461 1 778"/>
              <a:gd name="f551" fmla="*/ f462 1 1416"/>
              <a:gd name="f552" fmla="*/ f463 1 778"/>
              <a:gd name="f553" fmla="*/ f464 1 1416"/>
              <a:gd name="f554" fmla="*/ f465 1 778"/>
              <a:gd name="f555" fmla="*/ f466 1 1416"/>
              <a:gd name="f556" fmla="*/ f467 1 778"/>
              <a:gd name="f557" fmla="*/ f468 1 1416"/>
              <a:gd name="f558" fmla="*/ f469 1 778"/>
              <a:gd name="f559" fmla="*/ f470 1 1416"/>
              <a:gd name="f560" fmla="*/ f471 1 778"/>
              <a:gd name="f561" fmla="*/ f472 1 1416"/>
              <a:gd name="f562" fmla="*/ f473 1 778"/>
              <a:gd name="f563" fmla="*/ f474 1 1416"/>
              <a:gd name="f564" fmla="*/ f475 1 778"/>
              <a:gd name="f565" fmla="*/ f476 1 778"/>
              <a:gd name="f566" fmla="*/ f477 1 1416"/>
              <a:gd name="f567" fmla="*/ f478 1 1416"/>
              <a:gd name="f568" fmla="*/ f479 1 778"/>
              <a:gd name="f569" fmla="*/ f480 1 1416"/>
              <a:gd name="f570" fmla="*/ f481 1 778"/>
              <a:gd name="f571" fmla="*/ f482 1 1416"/>
              <a:gd name="f572" fmla="*/ f483 1 778"/>
              <a:gd name="f573" fmla="*/ f484 1 1416"/>
              <a:gd name="f574" fmla="*/ f485 1 778"/>
              <a:gd name="f575" fmla="*/ f486 1 1416"/>
              <a:gd name="f576" fmla="*/ f487 1 778"/>
              <a:gd name="f577" fmla="*/ 0 1 f398"/>
              <a:gd name="f578" fmla="*/ f392 1 f398"/>
              <a:gd name="f579" fmla="*/ 0 1 f399"/>
              <a:gd name="f580" fmla="*/ f393 1 f399"/>
              <a:gd name="f581" fmla="*/ f489 1 f398"/>
              <a:gd name="f582" fmla="*/ f490 1 f399"/>
              <a:gd name="f583" fmla="*/ f491 1 f398"/>
              <a:gd name="f584" fmla="*/ f492 1 f399"/>
              <a:gd name="f585" fmla="*/ f493 1 f398"/>
              <a:gd name="f586" fmla="*/ f494 1 f399"/>
              <a:gd name="f587" fmla="*/ f495 1 f398"/>
              <a:gd name="f588" fmla="*/ f496 1 f399"/>
              <a:gd name="f589" fmla="*/ f497 1 f398"/>
              <a:gd name="f590" fmla="*/ f498 1 f399"/>
              <a:gd name="f591" fmla="*/ f499 1 f398"/>
              <a:gd name="f592" fmla="*/ f500 1 f399"/>
              <a:gd name="f593" fmla="*/ f501 1 f398"/>
              <a:gd name="f594" fmla="*/ f502 1 f399"/>
              <a:gd name="f595" fmla="*/ f503 1 f398"/>
              <a:gd name="f596" fmla="*/ f504 1 f399"/>
              <a:gd name="f597" fmla="*/ f505 1 f398"/>
              <a:gd name="f598" fmla="*/ f506 1 f399"/>
              <a:gd name="f599" fmla="*/ f507 1 f398"/>
              <a:gd name="f600" fmla="*/ f508 1 f399"/>
              <a:gd name="f601" fmla="*/ f509 1 f398"/>
              <a:gd name="f602" fmla="*/ f510 1 f399"/>
              <a:gd name="f603" fmla="*/ f511 1 f398"/>
              <a:gd name="f604" fmla="*/ f512 1 f399"/>
              <a:gd name="f605" fmla="*/ f513 1 f398"/>
              <a:gd name="f606" fmla="*/ f514 1 f399"/>
              <a:gd name="f607" fmla="*/ f515 1 f398"/>
              <a:gd name="f608" fmla="*/ f516 1 f399"/>
              <a:gd name="f609" fmla="*/ f517 1 f398"/>
              <a:gd name="f610" fmla="*/ f518 1 f399"/>
              <a:gd name="f611" fmla="*/ f519 1 f398"/>
              <a:gd name="f612" fmla="*/ f520 1 f399"/>
              <a:gd name="f613" fmla="*/ f521 1 f398"/>
              <a:gd name="f614" fmla="*/ f522 1 f399"/>
              <a:gd name="f615" fmla="*/ f523 1 f398"/>
              <a:gd name="f616" fmla="*/ f524 1 f399"/>
              <a:gd name="f617" fmla="*/ f525 1 f398"/>
              <a:gd name="f618" fmla="*/ f526 1 f399"/>
              <a:gd name="f619" fmla="*/ f527 1 f398"/>
              <a:gd name="f620" fmla="*/ f528 1 f399"/>
              <a:gd name="f621" fmla="*/ f529 1 f398"/>
              <a:gd name="f622" fmla="*/ f530 1 f399"/>
              <a:gd name="f623" fmla="*/ f531 1 f398"/>
              <a:gd name="f624" fmla="*/ f532 1 f399"/>
              <a:gd name="f625" fmla="*/ f533 1 f398"/>
              <a:gd name="f626" fmla="*/ f534 1 f399"/>
              <a:gd name="f627" fmla="*/ f535 1 f398"/>
              <a:gd name="f628" fmla="*/ f536 1 f399"/>
              <a:gd name="f629" fmla="*/ f537 1 f398"/>
              <a:gd name="f630" fmla="*/ f538 1 f399"/>
              <a:gd name="f631" fmla="*/ f539 1 f398"/>
              <a:gd name="f632" fmla="*/ f540 1 f399"/>
              <a:gd name="f633" fmla="*/ f541 1 f398"/>
              <a:gd name="f634" fmla="*/ f542 1 f399"/>
              <a:gd name="f635" fmla="*/ f543 1 f398"/>
              <a:gd name="f636" fmla="*/ f544 1 f399"/>
              <a:gd name="f637" fmla="*/ f545 1 f398"/>
              <a:gd name="f638" fmla="*/ f546 1 f399"/>
              <a:gd name="f639" fmla="*/ f547 1 f398"/>
              <a:gd name="f640" fmla="*/ f548 1 f399"/>
              <a:gd name="f641" fmla="*/ f549 1 f398"/>
              <a:gd name="f642" fmla="*/ f550 1 f399"/>
              <a:gd name="f643" fmla="*/ f551 1 f398"/>
              <a:gd name="f644" fmla="*/ f552 1 f399"/>
              <a:gd name="f645" fmla="*/ f553 1 f398"/>
              <a:gd name="f646" fmla="*/ f554 1 f399"/>
              <a:gd name="f647" fmla="*/ f555 1 f398"/>
              <a:gd name="f648" fmla="*/ f556 1 f399"/>
              <a:gd name="f649" fmla="*/ f557 1 f398"/>
              <a:gd name="f650" fmla="*/ f558 1 f399"/>
              <a:gd name="f651" fmla="*/ f559 1 f398"/>
              <a:gd name="f652" fmla="*/ f560 1 f399"/>
              <a:gd name="f653" fmla="*/ f561 1 f398"/>
              <a:gd name="f654" fmla="*/ f562 1 f399"/>
              <a:gd name="f655" fmla="*/ f563 1 f398"/>
              <a:gd name="f656" fmla="*/ f564 1 f399"/>
              <a:gd name="f657" fmla="*/ f565 1 f399"/>
              <a:gd name="f658" fmla="*/ f566 1 f398"/>
              <a:gd name="f659" fmla="*/ f567 1 f398"/>
              <a:gd name="f660" fmla="*/ f568 1 f399"/>
              <a:gd name="f661" fmla="*/ f569 1 f398"/>
              <a:gd name="f662" fmla="*/ f570 1 f399"/>
              <a:gd name="f663" fmla="*/ f571 1 f398"/>
              <a:gd name="f664" fmla="*/ f572 1 f399"/>
              <a:gd name="f665" fmla="*/ f573 1 f398"/>
              <a:gd name="f666" fmla="*/ f574 1 f399"/>
              <a:gd name="f667" fmla="*/ f575 1 f398"/>
              <a:gd name="f668" fmla="*/ f576 1 f399"/>
              <a:gd name="f669" fmla="*/ f577 f389 1"/>
              <a:gd name="f670" fmla="*/ f578 f389 1"/>
              <a:gd name="f671" fmla="*/ f580 f390 1"/>
              <a:gd name="f672" fmla="*/ f579 f390 1"/>
              <a:gd name="f673" fmla="*/ f581 f389 1"/>
              <a:gd name="f674" fmla="*/ f582 f390 1"/>
              <a:gd name="f675" fmla="*/ f583 f389 1"/>
              <a:gd name="f676" fmla="*/ f584 f390 1"/>
              <a:gd name="f677" fmla="*/ f585 f389 1"/>
              <a:gd name="f678" fmla="*/ f586 f390 1"/>
              <a:gd name="f679" fmla="*/ f587 f389 1"/>
              <a:gd name="f680" fmla="*/ f588 f390 1"/>
              <a:gd name="f681" fmla="*/ f589 f389 1"/>
              <a:gd name="f682" fmla="*/ f590 f390 1"/>
              <a:gd name="f683" fmla="*/ f591 f389 1"/>
              <a:gd name="f684" fmla="*/ f592 f390 1"/>
              <a:gd name="f685" fmla="*/ f593 f389 1"/>
              <a:gd name="f686" fmla="*/ f594 f390 1"/>
              <a:gd name="f687" fmla="*/ f595 f389 1"/>
              <a:gd name="f688" fmla="*/ f596 f390 1"/>
              <a:gd name="f689" fmla="*/ f597 f389 1"/>
              <a:gd name="f690" fmla="*/ f598 f390 1"/>
              <a:gd name="f691" fmla="*/ f599 f389 1"/>
              <a:gd name="f692" fmla="*/ f600 f390 1"/>
              <a:gd name="f693" fmla="*/ f601 f389 1"/>
              <a:gd name="f694" fmla="*/ f602 f390 1"/>
              <a:gd name="f695" fmla="*/ f603 f389 1"/>
              <a:gd name="f696" fmla="*/ f604 f390 1"/>
              <a:gd name="f697" fmla="*/ f605 f389 1"/>
              <a:gd name="f698" fmla="*/ f606 f390 1"/>
              <a:gd name="f699" fmla="*/ f607 f389 1"/>
              <a:gd name="f700" fmla="*/ f608 f390 1"/>
              <a:gd name="f701" fmla="*/ f609 f389 1"/>
              <a:gd name="f702" fmla="*/ f610 f390 1"/>
              <a:gd name="f703" fmla="*/ f611 f389 1"/>
              <a:gd name="f704" fmla="*/ f612 f390 1"/>
              <a:gd name="f705" fmla="*/ f613 f389 1"/>
              <a:gd name="f706" fmla="*/ f614 f390 1"/>
              <a:gd name="f707" fmla="*/ f615 f389 1"/>
              <a:gd name="f708" fmla="*/ f616 f390 1"/>
              <a:gd name="f709" fmla="*/ f617 f389 1"/>
              <a:gd name="f710" fmla="*/ f618 f390 1"/>
              <a:gd name="f711" fmla="*/ f619 f389 1"/>
              <a:gd name="f712" fmla="*/ f620 f390 1"/>
              <a:gd name="f713" fmla="*/ f621 f389 1"/>
              <a:gd name="f714" fmla="*/ f622 f390 1"/>
              <a:gd name="f715" fmla="*/ f623 f389 1"/>
              <a:gd name="f716" fmla="*/ f624 f390 1"/>
              <a:gd name="f717" fmla="*/ f625 f389 1"/>
              <a:gd name="f718" fmla="*/ f626 f390 1"/>
              <a:gd name="f719" fmla="*/ f627 f389 1"/>
              <a:gd name="f720" fmla="*/ f628 f390 1"/>
              <a:gd name="f721" fmla="*/ f629 f389 1"/>
              <a:gd name="f722" fmla="*/ f630 f390 1"/>
              <a:gd name="f723" fmla="*/ f631 f389 1"/>
              <a:gd name="f724" fmla="*/ f632 f390 1"/>
              <a:gd name="f725" fmla="*/ f633 f389 1"/>
              <a:gd name="f726" fmla="*/ f634 f390 1"/>
              <a:gd name="f727" fmla="*/ f635 f389 1"/>
              <a:gd name="f728" fmla="*/ f636 f390 1"/>
              <a:gd name="f729" fmla="*/ f637 f389 1"/>
              <a:gd name="f730" fmla="*/ f638 f390 1"/>
              <a:gd name="f731" fmla="*/ f639 f389 1"/>
              <a:gd name="f732" fmla="*/ f640 f390 1"/>
              <a:gd name="f733" fmla="*/ f641 f389 1"/>
              <a:gd name="f734" fmla="*/ f642 f390 1"/>
              <a:gd name="f735" fmla="*/ f643 f389 1"/>
              <a:gd name="f736" fmla="*/ f644 f390 1"/>
              <a:gd name="f737" fmla="*/ f645 f389 1"/>
              <a:gd name="f738" fmla="*/ f646 f390 1"/>
              <a:gd name="f739" fmla="*/ f647 f389 1"/>
              <a:gd name="f740" fmla="*/ f648 f390 1"/>
              <a:gd name="f741" fmla="*/ f649 f389 1"/>
              <a:gd name="f742" fmla="*/ f650 f390 1"/>
              <a:gd name="f743" fmla="*/ f651 f389 1"/>
              <a:gd name="f744" fmla="*/ f652 f390 1"/>
              <a:gd name="f745" fmla="*/ f653 f389 1"/>
              <a:gd name="f746" fmla="*/ f654 f390 1"/>
              <a:gd name="f747" fmla="*/ f655 f389 1"/>
              <a:gd name="f748" fmla="*/ f656 f390 1"/>
              <a:gd name="f749" fmla="*/ f657 f390 1"/>
              <a:gd name="f750" fmla="*/ f658 f389 1"/>
              <a:gd name="f751" fmla="*/ f659 f389 1"/>
              <a:gd name="f752" fmla="*/ f660 f390 1"/>
              <a:gd name="f753" fmla="*/ f661 f389 1"/>
              <a:gd name="f754" fmla="*/ f662 f390 1"/>
              <a:gd name="f755" fmla="*/ f663 f389 1"/>
              <a:gd name="f756" fmla="*/ f664 f390 1"/>
              <a:gd name="f757" fmla="*/ f665 f389 1"/>
              <a:gd name="f758" fmla="*/ f666 f390 1"/>
              <a:gd name="f759" fmla="*/ f667 f389 1"/>
              <a:gd name="f760" fmla="*/ f668 f39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8">
                <a:pos x="f673" y="f674"/>
              </a:cxn>
              <a:cxn ang="f488">
                <a:pos x="f675" y="f676"/>
              </a:cxn>
              <a:cxn ang="f488">
                <a:pos x="f677" y="f678"/>
              </a:cxn>
              <a:cxn ang="f488">
                <a:pos x="f679" y="f680"/>
              </a:cxn>
              <a:cxn ang="f488">
                <a:pos x="f681" y="f682"/>
              </a:cxn>
              <a:cxn ang="f488">
                <a:pos x="f683" y="f684"/>
              </a:cxn>
              <a:cxn ang="f488">
                <a:pos x="f685" y="f686"/>
              </a:cxn>
              <a:cxn ang="f488">
                <a:pos x="f687" y="f688"/>
              </a:cxn>
              <a:cxn ang="f488">
                <a:pos x="f689" y="f690"/>
              </a:cxn>
              <a:cxn ang="f488">
                <a:pos x="f691" y="f692"/>
              </a:cxn>
              <a:cxn ang="f488">
                <a:pos x="f693" y="f694"/>
              </a:cxn>
              <a:cxn ang="f488">
                <a:pos x="f695" y="f696"/>
              </a:cxn>
              <a:cxn ang="f488">
                <a:pos x="f697" y="f698"/>
              </a:cxn>
              <a:cxn ang="f488">
                <a:pos x="f699" y="f700"/>
              </a:cxn>
              <a:cxn ang="f488">
                <a:pos x="f701" y="f702"/>
              </a:cxn>
              <a:cxn ang="f488">
                <a:pos x="f703" y="f704"/>
              </a:cxn>
              <a:cxn ang="f488">
                <a:pos x="f705" y="f706"/>
              </a:cxn>
              <a:cxn ang="f488">
                <a:pos x="f707" y="f708"/>
              </a:cxn>
              <a:cxn ang="f488">
                <a:pos x="f709" y="f710"/>
              </a:cxn>
              <a:cxn ang="f488">
                <a:pos x="f711" y="f712"/>
              </a:cxn>
              <a:cxn ang="f488">
                <a:pos x="f713" y="f714"/>
              </a:cxn>
              <a:cxn ang="f488">
                <a:pos x="f715" y="f716"/>
              </a:cxn>
              <a:cxn ang="f488">
                <a:pos x="f717" y="f718"/>
              </a:cxn>
              <a:cxn ang="f488">
                <a:pos x="f719" y="f720"/>
              </a:cxn>
              <a:cxn ang="f488">
                <a:pos x="f721" y="f722"/>
              </a:cxn>
              <a:cxn ang="f488">
                <a:pos x="f723" y="f724"/>
              </a:cxn>
              <a:cxn ang="f488">
                <a:pos x="f725" y="f726"/>
              </a:cxn>
              <a:cxn ang="f488">
                <a:pos x="f727" y="f728"/>
              </a:cxn>
              <a:cxn ang="f488">
                <a:pos x="f729" y="f730"/>
              </a:cxn>
              <a:cxn ang="f488">
                <a:pos x="f731" y="f732"/>
              </a:cxn>
              <a:cxn ang="f488">
                <a:pos x="f733" y="f734"/>
              </a:cxn>
              <a:cxn ang="f488">
                <a:pos x="f735" y="f736"/>
              </a:cxn>
              <a:cxn ang="f488">
                <a:pos x="f737" y="f738"/>
              </a:cxn>
              <a:cxn ang="f488">
                <a:pos x="f739" y="f740"/>
              </a:cxn>
              <a:cxn ang="f488">
                <a:pos x="f741" y="f742"/>
              </a:cxn>
              <a:cxn ang="f488">
                <a:pos x="f743" y="f744"/>
              </a:cxn>
              <a:cxn ang="f488">
                <a:pos x="f745" y="f746"/>
              </a:cxn>
              <a:cxn ang="f488">
                <a:pos x="f747" y="f748"/>
              </a:cxn>
              <a:cxn ang="f488">
                <a:pos x="f743" y="f749"/>
              </a:cxn>
              <a:cxn ang="f488">
                <a:pos x="f750" y="f720"/>
              </a:cxn>
              <a:cxn ang="f488">
                <a:pos x="f751" y="f752"/>
              </a:cxn>
              <a:cxn ang="f488">
                <a:pos x="f753" y="f754"/>
              </a:cxn>
              <a:cxn ang="f488">
                <a:pos x="f755" y="f756"/>
              </a:cxn>
              <a:cxn ang="f488">
                <a:pos x="f757" y="f758"/>
              </a:cxn>
              <a:cxn ang="f488">
                <a:pos x="f759" y="f760"/>
              </a:cxn>
            </a:cxnLst>
            <a:rect l="f669" t="f672" r="f670" b="f671"/>
            <a:pathLst>
              <a:path w="1416" h="778">
                <a:moveTo>
                  <a:pt x="f9" y="f10"/>
                </a:moveTo>
                <a:cubicBezTo>
                  <a:pt x="f9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1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16" y="f43"/>
                </a:cubicBezTo>
                <a:cubicBezTo>
                  <a:pt x="f29" y="f44"/>
                  <a:pt x="f45" y="f46"/>
                  <a:pt x="f27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59"/>
                  <a:pt x="f61" y="f62"/>
                  <a:pt x="f63" y="f64"/>
                </a:cubicBezTo>
                <a:cubicBezTo>
                  <a:pt x="f65" y="f66"/>
                  <a:pt x="f67" y="f6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6"/>
                  <a:pt x="f84" y="f85"/>
                  <a:pt x="f86" y="f87"/>
                </a:cubicBezTo>
                <a:cubicBezTo>
                  <a:pt x="f88" y="f89"/>
                  <a:pt x="f90" y="f72"/>
                  <a:pt x="f91" y="f92"/>
                </a:cubicBezTo>
                <a:cubicBezTo>
                  <a:pt x="f93" y="f94"/>
                  <a:pt x="f95" y="f96"/>
                  <a:pt x="f97" y="f98"/>
                </a:cubicBezTo>
                <a:cubicBezTo>
                  <a:pt x="f99" y="f100"/>
                  <a:pt x="f101" y="f102"/>
                  <a:pt x="f103" y="f104"/>
                </a:cubicBezTo>
                <a:cubicBezTo>
                  <a:pt x="f105" y="f106"/>
                  <a:pt x="f95" y="f107"/>
                  <a:pt x="f108" y="f109"/>
                </a:cubicBezTo>
                <a:cubicBezTo>
                  <a:pt x="f110" y="f111"/>
                  <a:pt x="f83" y="f57"/>
                  <a:pt x="f112" y="f113"/>
                </a:cubicBezTo>
                <a:cubicBezTo>
                  <a:pt x="f91" y="f114"/>
                  <a:pt x="f115" y="f116"/>
                  <a:pt x="f117" y="f118"/>
                </a:cubicBezTo>
                <a:cubicBezTo>
                  <a:pt x="f119" y="f120"/>
                  <a:pt x="f121" y="f48"/>
                  <a:pt x="f122" y="f37"/>
                </a:cubicBezTo>
                <a:cubicBezTo>
                  <a:pt x="f123" y="f124"/>
                  <a:pt x="f125" y="f126"/>
                  <a:pt x="f127" y="f128"/>
                </a:cubicBezTo>
                <a:cubicBezTo>
                  <a:pt x="f129" y="f130"/>
                  <a:pt x="f131" y="f56"/>
                  <a:pt x="f132" y="f133"/>
                </a:cubicBezTo>
                <a:cubicBezTo>
                  <a:pt x="f134" y="f135"/>
                  <a:pt x="f136" y="f137"/>
                  <a:pt x="f138" y="f21"/>
                </a:cubicBezTo>
                <a:cubicBezTo>
                  <a:pt x="f139" y="f140"/>
                  <a:pt x="f141" y="f142"/>
                  <a:pt x="f143" y="f144"/>
                </a:cubicBezTo>
                <a:cubicBezTo>
                  <a:pt x="f145" y="f24"/>
                  <a:pt x="f146" y="f147"/>
                  <a:pt x="f148" y="f149"/>
                </a:cubicBezTo>
                <a:cubicBezTo>
                  <a:pt x="f150" y="f149"/>
                  <a:pt x="f151" y="f152"/>
                  <a:pt x="f153" y="f154"/>
                </a:cubicBezTo>
                <a:cubicBezTo>
                  <a:pt x="f155" y="f156"/>
                  <a:pt x="f157" y="f158"/>
                  <a:pt x="f159" y="f60"/>
                </a:cubicBezTo>
                <a:cubicBezTo>
                  <a:pt x="f160" y="f63"/>
                  <a:pt x="f161" y="f162"/>
                  <a:pt x="f163" y="f164"/>
                </a:cubicBezTo>
                <a:cubicBezTo>
                  <a:pt x="f165" y="f69"/>
                  <a:pt x="f166" y="f167"/>
                  <a:pt x="f168" y="f152"/>
                </a:cubicBezTo>
                <a:cubicBezTo>
                  <a:pt x="f125" y="f169"/>
                  <a:pt x="f132" y="f170"/>
                  <a:pt x="f171" y="f172"/>
                </a:cubicBezTo>
                <a:cubicBezTo>
                  <a:pt x="f173" y="f174"/>
                  <a:pt x="f139" y="f175"/>
                  <a:pt x="f176" y="f177"/>
                </a:cubicBezTo>
                <a:cubicBezTo>
                  <a:pt x="f178" y="f179"/>
                  <a:pt x="f180" y="f125"/>
                  <a:pt x="f181" y="f182"/>
                </a:cubicBezTo>
                <a:cubicBezTo>
                  <a:pt x="f183" y="f184"/>
                  <a:pt x="f91" y="f185"/>
                  <a:pt x="f10" y="f136"/>
                </a:cubicBezTo>
                <a:cubicBezTo>
                  <a:pt x="f186" y="f187"/>
                  <a:pt x="f188" y="f189"/>
                  <a:pt x="f190" y="f191"/>
                </a:cubicBezTo>
                <a:cubicBezTo>
                  <a:pt x="f192" y="f193"/>
                  <a:pt x="f194" y="f195"/>
                  <a:pt x="f196" y="f71"/>
                </a:cubicBezTo>
                <a:cubicBezTo>
                  <a:pt x="f197" y="f198"/>
                  <a:pt x="f199" y="f43"/>
                  <a:pt x="f129" y="f200"/>
                </a:cubicBezTo>
                <a:cubicBezTo>
                  <a:pt x="f201" y="f2"/>
                  <a:pt x="f202" y="f203"/>
                  <a:pt x="f204" y="f205"/>
                </a:cubicBezTo>
                <a:cubicBezTo>
                  <a:pt x="f206" y="f167"/>
                  <a:pt x="f207" y="f167"/>
                  <a:pt x="f208" y="f209"/>
                </a:cubicBezTo>
                <a:cubicBezTo>
                  <a:pt x="f161" y="f2"/>
                  <a:pt x="f210" y="f203"/>
                  <a:pt x="f211" y="f212"/>
                </a:cubicBezTo>
                <a:cubicBezTo>
                  <a:pt x="f213" y="f198"/>
                  <a:pt x="f163" y="f73"/>
                  <a:pt x="f214" y="f28"/>
                </a:cubicBezTo>
                <a:cubicBezTo>
                  <a:pt x="f8" y="f215"/>
                  <a:pt x="f216" y="f217"/>
                  <a:pt x="f218" y="f219"/>
                </a:cubicBezTo>
                <a:cubicBezTo>
                  <a:pt x="f220" y="f219"/>
                  <a:pt x="f221" y="f219"/>
                  <a:pt x="f222" y="f219"/>
                </a:cubicBezTo>
                <a:cubicBezTo>
                  <a:pt x="f223" y="f224"/>
                  <a:pt x="f225" y="f226"/>
                  <a:pt x="f225" y="f227"/>
                </a:cubicBezTo>
                <a:cubicBezTo>
                  <a:pt x="f228" y="f229"/>
                  <a:pt x="f230" y="f209"/>
                  <a:pt x="f231" y="f232"/>
                </a:cubicBezTo>
                <a:cubicBezTo>
                  <a:pt x="f233" y="f154"/>
                  <a:pt x="f234" y="f235"/>
                  <a:pt x="f236" y="f237"/>
                </a:cubicBezTo>
                <a:cubicBezTo>
                  <a:pt x="f236" y="f164"/>
                  <a:pt x="f238" y="f149"/>
                  <a:pt x="f236" y="f198"/>
                </a:cubicBezTo>
                <a:cubicBezTo>
                  <a:pt x="f239" y="f81"/>
                  <a:pt x="f239" y="f195"/>
                  <a:pt x="f240" y="f241"/>
                </a:cubicBezTo>
                <a:cubicBezTo>
                  <a:pt x="f242" y="f243"/>
                  <a:pt x="f244" y="f245"/>
                  <a:pt x="f246" y="f247"/>
                </a:cubicBezTo>
                <a:cubicBezTo>
                  <a:pt x="f248" y="f184"/>
                  <a:pt x="f249" y="f247"/>
                  <a:pt x="f250" y="f136"/>
                </a:cubicBezTo>
                <a:cubicBezTo>
                  <a:pt x="f251" y="f252"/>
                  <a:pt x="f253" y="f177"/>
                  <a:pt x="f218" y="f254"/>
                </a:cubicBezTo>
                <a:cubicBezTo>
                  <a:pt x="f255" y="f256"/>
                  <a:pt x="f159" y="f257"/>
                  <a:pt x="f258" y="f259"/>
                </a:cubicBezTo>
                <a:cubicBezTo>
                  <a:pt x="f194" y="f260"/>
                  <a:pt x="f261" y="f262"/>
                  <a:pt x="f199" y="f263"/>
                </a:cubicBezTo>
                <a:cubicBezTo>
                  <a:pt x="f173" y="f168"/>
                  <a:pt x="f139" y="f264"/>
                  <a:pt x="f168" y="f132"/>
                </a:cubicBezTo>
                <a:cubicBezTo>
                  <a:pt x="f265" y="f266"/>
                  <a:pt x="f267" y="f261"/>
                  <a:pt x="f268" y="f261"/>
                </a:cubicBezTo>
                <a:cubicBezTo>
                  <a:pt x="f269" y="f194"/>
                  <a:pt x="f270" y="f143"/>
                  <a:pt x="f271" y="f272"/>
                </a:cubicBezTo>
                <a:cubicBezTo>
                  <a:pt x="f273" y="f274"/>
                  <a:pt x="f275" y="f276"/>
                  <a:pt x="f277" y="f143"/>
                </a:cubicBezTo>
                <a:cubicBezTo>
                  <a:pt x="f278" y="f143"/>
                  <a:pt x="f279" y="f194"/>
                  <a:pt x="f7" y="f280"/>
                </a:cubicBezTo>
                <a:cubicBezTo>
                  <a:pt x="f281" y="f282"/>
                  <a:pt x="f283" y="f146"/>
                  <a:pt x="f284" y="f285"/>
                </a:cubicBezTo>
                <a:cubicBezTo>
                  <a:pt x="f286" y="f287"/>
                  <a:pt x="f288" y="f289"/>
                  <a:pt x="f290" y="f291"/>
                </a:cubicBezTo>
                <a:cubicBezTo>
                  <a:pt x="f292" y="f293"/>
                  <a:pt x="f294" y="f295"/>
                  <a:pt x="f296" y="f297"/>
                </a:cubicBezTo>
                <a:cubicBezTo>
                  <a:pt x="f298" y="f299"/>
                  <a:pt x="f300" y="f301"/>
                  <a:pt x="f302" y="f8"/>
                </a:cubicBezTo>
                <a:cubicBezTo>
                  <a:pt x="f303" y="f304"/>
                  <a:pt x="f303" y="f301"/>
                  <a:pt x="f6" y="f216"/>
                </a:cubicBezTo>
                <a:cubicBezTo>
                  <a:pt x="f305" y="f306"/>
                  <a:pt x="f307" y="f308"/>
                  <a:pt x="f309" y="f310"/>
                </a:cubicBezTo>
                <a:cubicBezTo>
                  <a:pt x="f94" y="f151"/>
                  <a:pt x="f311" y="f312"/>
                  <a:pt x="f313" y="f267"/>
                </a:cubicBezTo>
                <a:cubicBezTo>
                  <a:pt x="f106" y="f202"/>
                  <a:pt x="f314" y="f125"/>
                  <a:pt x="f315" y="f316"/>
                </a:cubicBezTo>
                <a:cubicBezTo>
                  <a:pt x="f53" y="f317"/>
                  <a:pt x="f3" y="f318"/>
                  <a:pt x="f319" y="f320"/>
                </a:cubicBezTo>
                <a:cubicBezTo>
                  <a:pt x="f9" y="f186"/>
                  <a:pt x="f9" y="f321"/>
                  <a:pt x="f12" y="f322"/>
                </a:cubicBezTo>
                <a:cubicBezTo>
                  <a:pt x="f323" y="f324"/>
                  <a:pt x="f325" y="f326"/>
                  <a:pt x="f327" y="f328"/>
                </a:cubicBezTo>
                <a:cubicBezTo>
                  <a:pt x="f329" y="f330"/>
                  <a:pt x="f31" y="f119"/>
                  <a:pt x="f331" y="f332"/>
                </a:cubicBezTo>
                <a:cubicBezTo>
                  <a:pt x="f23" y="f195"/>
                  <a:pt x="f333" y="f296"/>
                  <a:pt x="f65" y="f334"/>
                </a:cubicBezTo>
                <a:cubicBezTo>
                  <a:pt x="f335" y="f336"/>
                  <a:pt x="f44" y="f337"/>
                  <a:pt x="f338" y="f67"/>
                </a:cubicBezTo>
                <a:cubicBezTo>
                  <a:pt x="f339" y="f340"/>
                  <a:pt x="f296" y="f341"/>
                  <a:pt x="f342" y="f343"/>
                </a:cubicBezTo>
                <a:cubicBezTo>
                  <a:pt x="f95" y="f344"/>
                  <a:pt x="f81" y="f345"/>
                  <a:pt x="f77" y="f346"/>
                </a:cubicBezTo>
                <a:cubicBezTo>
                  <a:pt x="f347" y="f348"/>
                  <a:pt x="f229" y="f122"/>
                  <a:pt x="f349" y="f350"/>
                </a:cubicBezTo>
                <a:cubicBezTo>
                  <a:pt x="f351" y="f352"/>
                  <a:pt x="f353" y="f168"/>
                  <a:pt x="f156" y="f354"/>
                </a:cubicBezTo>
                <a:cubicBezTo>
                  <a:pt x="f235" y="f129"/>
                  <a:pt x="f355" y="f199"/>
                  <a:pt x="f65" y="f356"/>
                </a:cubicBezTo>
                <a:cubicBezTo>
                  <a:pt x="f154" y="f127"/>
                  <a:pt x="f24" y="f204"/>
                  <a:pt x="f147" y="f357"/>
                </a:cubicBezTo>
                <a:cubicBezTo>
                  <a:pt x="f81" y="f243"/>
                  <a:pt x="f119" y="f342"/>
                  <a:pt x="f177" y="f198"/>
                </a:cubicBezTo>
                <a:cubicBezTo>
                  <a:pt x="f358" y="f359"/>
                  <a:pt x="f121" y="f360"/>
                  <a:pt x="f10" y="f361"/>
                </a:cubicBezTo>
                <a:cubicBezTo>
                  <a:pt x="f362" y="f363"/>
                  <a:pt x="f227" y="f142"/>
                  <a:pt x="f32" y="f364"/>
                </a:cubicBezTo>
                <a:cubicBezTo>
                  <a:pt x="f75" y="f137"/>
                  <a:pt x="f365" y="f366"/>
                  <a:pt x="f101" y="f367"/>
                </a:cubicBezTo>
                <a:cubicBezTo>
                  <a:pt x="f26" y="f368"/>
                  <a:pt x="f369" y="f370"/>
                  <a:pt x="f360" y="f371"/>
                </a:cubicBezTo>
                <a:cubicBezTo>
                  <a:pt x="f372" y="f373"/>
                  <a:pt x="f54" y="f336"/>
                  <a:pt x="f16" y="f374"/>
                </a:cubicBezTo>
                <a:cubicBezTo>
                  <a:pt x="f325" y="f90"/>
                  <a:pt x="f375" y="f376"/>
                  <a:pt x="f9" y="f10"/>
                </a:cubicBezTo>
                <a:close/>
                <a:moveTo>
                  <a:pt x="f120" y="f293"/>
                </a:moveTo>
                <a:cubicBezTo>
                  <a:pt x="f377" y="f378"/>
                  <a:pt x="f379" y="f207"/>
                  <a:pt x="f380" y="f381"/>
                </a:cubicBezTo>
                <a:cubicBezTo>
                  <a:pt x="f142" y="f285"/>
                  <a:pt x="f298" y="f166"/>
                  <a:pt x="f382" y="f383"/>
                </a:cubicBezTo>
                <a:cubicBezTo>
                  <a:pt x="f130" y="f384"/>
                  <a:pt x="f370" y="f267"/>
                  <a:pt x="f368" y="f385"/>
                </a:cubicBezTo>
                <a:cubicBezTo>
                  <a:pt x="f386" y="f287"/>
                  <a:pt x="f387" y="f207"/>
                  <a:pt x="f120" y="f293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FF669027-9B20-88EA-8E26-8C4576BCCFD5}"/>
              </a:ext>
            </a:extLst>
          </p:cNvPr>
          <p:cNvSpPr/>
          <p:nvPr/>
        </p:nvSpPr>
        <p:spPr>
          <a:xfrm>
            <a:off x="7666036" y="1547814"/>
            <a:ext cx="1274765" cy="70802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82"/>
              <a:gd name="f7" fmla="val 768"/>
              <a:gd name="f8" fmla="val 1018"/>
              <a:gd name="f9" fmla="val 284"/>
              <a:gd name="f10" fmla="val 1021"/>
              <a:gd name="f11" fmla="val 282"/>
              <a:gd name="f12" fmla="val 1025"/>
              <a:gd name="f13" fmla="val 281"/>
              <a:gd name="f14" fmla="val 1030"/>
              <a:gd name="f15" fmla="val 279"/>
              <a:gd name="f16" fmla="val 333"/>
              <a:gd name="f17" fmla="val 1033"/>
              <a:gd name="f18" fmla="val 386"/>
              <a:gd name="f19" fmla="val 1029"/>
              <a:gd name="f20" fmla="val 439"/>
              <a:gd name="f21" fmla="val 1027"/>
              <a:gd name="f22" fmla="val 470"/>
              <a:gd name="f23" fmla="val 1016"/>
              <a:gd name="f24" fmla="val 502"/>
              <a:gd name="f25" fmla="val 1006"/>
              <a:gd name="f26" fmla="val 533"/>
              <a:gd name="f27" fmla="val 996"/>
              <a:gd name="f28" fmla="val 564"/>
              <a:gd name="f29" fmla="val 967"/>
              <a:gd name="f30" fmla="val 578"/>
              <a:gd name="f31" fmla="val 940"/>
              <a:gd name="f32" fmla="val 590"/>
              <a:gd name="f33" fmla="val 929"/>
              <a:gd name="f34" fmla="val 594"/>
              <a:gd name="f35" fmla="val 913"/>
              <a:gd name="f36" fmla="val 589"/>
              <a:gd name="f37" fmla="val 900"/>
              <a:gd name="f38" fmla="val 585"/>
              <a:gd name="f39" fmla="val 849"/>
              <a:gd name="f40" fmla="val 571"/>
              <a:gd name="f41" fmla="val 798"/>
              <a:gd name="f42" fmla="val 553"/>
              <a:gd name="f43" fmla="val 747"/>
              <a:gd name="f44" fmla="val 542"/>
              <a:gd name="f45" fmla="val 717"/>
              <a:gd name="f46" fmla="val 536"/>
              <a:gd name="f47" fmla="val 691"/>
              <a:gd name="f48" fmla="val 557"/>
              <a:gd name="f49" fmla="val 667"/>
              <a:gd name="f50" fmla="val 574"/>
              <a:gd name="f51" fmla="val 634"/>
              <a:gd name="f52" fmla="val 597"/>
              <a:gd name="f53" fmla="val 630"/>
              <a:gd name="f54" fmla="val 603"/>
              <a:gd name="f55" fmla="val 566"/>
              <a:gd name="f56" fmla="val 570"/>
              <a:gd name="f57" fmla="val 591"/>
              <a:gd name="f58" fmla="val 580"/>
              <a:gd name="f59" fmla="val 581"/>
              <a:gd name="f60" fmla="val 568"/>
              <a:gd name="f61" fmla="val 605"/>
              <a:gd name="f62" fmla="val 615"/>
              <a:gd name="f63" fmla="val 642"/>
              <a:gd name="f64" fmla="val 639"/>
              <a:gd name="f65" fmla="val 687"/>
              <a:gd name="f66" fmla="val 638"/>
              <a:gd name="f67" fmla="val 786"/>
              <a:gd name="f68" fmla="val 886"/>
              <a:gd name="f69" fmla="val 636"/>
              <a:gd name="f70" fmla="val 985"/>
              <a:gd name="f71" fmla="val 632"/>
              <a:gd name="f72" fmla="val 1115"/>
              <a:gd name="f73" fmla="val 627"/>
              <a:gd name="f74" fmla="val 1244"/>
              <a:gd name="f75" fmla="val 622"/>
              <a:gd name="f76" fmla="val 1374"/>
              <a:gd name="f77" fmla="val 635"/>
              <a:gd name="f78" fmla="val 1377"/>
              <a:gd name="f79" fmla="val 1379"/>
              <a:gd name="f80" fmla="val 1336"/>
              <a:gd name="f81" fmla="val 644"/>
              <a:gd name="f82" fmla="val 1290"/>
              <a:gd name="f83" fmla="val 649"/>
              <a:gd name="f84" fmla="val 655"/>
              <a:gd name="f85" fmla="val 1100"/>
              <a:gd name="f86" fmla="val 671"/>
              <a:gd name="f87" fmla="val 957"/>
              <a:gd name="f88" fmla="val 689"/>
              <a:gd name="f89" fmla="val 813"/>
              <a:gd name="f90" fmla="val 705"/>
              <a:gd name="f91" fmla="val 724"/>
              <a:gd name="f92" fmla="val 485"/>
              <a:gd name="f93" fmla="val 746"/>
              <a:gd name="f94" fmla="val 321"/>
              <a:gd name="f95" fmla="val 759"/>
              <a:gd name="f96" fmla="val 215"/>
              <a:gd name="f97" fmla="val 108"/>
              <a:gd name="f98" fmla="val 765"/>
              <a:gd name="f99" fmla="val 2"/>
              <a:gd name="f100" fmla="val 767"/>
              <a:gd name="f101" fmla="val 1"/>
              <a:gd name="f102" fmla="val 763"/>
              <a:gd name="f103" fmla="val 761"/>
              <a:gd name="f104" fmla="val 24"/>
              <a:gd name="f105" fmla="val 754"/>
              <a:gd name="f106" fmla="val 47"/>
              <a:gd name="f107" fmla="val 748"/>
              <a:gd name="f108" fmla="val 73"/>
              <a:gd name="f109" fmla="val 741"/>
              <a:gd name="f110" fmla="val 46"/>
              <a:gd name="f111" fmla="val 720"/>
              <a:gd name="f112" fmla="val 53"/>
              <a:gd name="f113" fmla="val 696"/>
              <a:gd name="f114" fmla="val 66"/>
              <a:gd name="f115" fmla="val 673"/>
              <a:gd name="f116" fmla="val 77"/>
              <a:gd name="f117" fmla="val 653"/>
              <a:gd name="f118" fmla="val 92"/>
              <a:gd name="f119" fmla="val 616"/>
              <a:gd name="f120" fmla="val 106"/>
              <a:gd name="f121" fmla="val 628"/>
              <a:gd name="f122" fmla="val 102"/>
              <a:gd name="f123" fmla="val 640"/>
              <a:gd name="f124" fmla="val 682"/>
              <a:gd name="f125" fmla="val 128"/>
              <a:gd name="f126" fmla="val 703"/>
              <a:gd name="f127" fmla="val 155"/>
              <a:gd name="f128" fmla="val 680"/>
              <a:gd name="f129" fmla="val 205"/>
              <a:gd name="f130" fmla="val 664"/>
              <a:gd name="f131" fmla="val 223"/>
              <a:gd name="f132" fmla="val 645"/>
              <a:gd name="f133" fmla="val 336"/>
              <a:gd name="f134" fmla="val 522"/>
              <a:gd name="f135" fmla="val 392"/>
              <a:gd name="f136" fmla="val 460"/>
              <a:gd name="f137" fmla="val 409"/>
              <a:gd name="f138" fmla="val 441"/>
              <a:gd name="f139" fmla="val 411"/>
              <a:gd name="f140" fmla="val 427"/>
              <a:gd name="f141" fmla="val 397"/>
              <a:gd name="f142" fmla="val 406"/>
              <a:gd name="f143" fmla="val 384"/>
              <a:gd name="f144" fmla="val 387"/>
              <a:gd name="f145" fmla="val 366"/>
              <a:gd name="f146" fmla="val 376"/>
              <a:gd name="f147" fmla="val 343"/>
              <a:gd name="f148" fmla="val 377"/>
              <a:gd name="f149" fmla="val 329"/>
              <a:gd name="f150" fmla="val 383"/>
              <a:gd name="f151" fmla="val 323"/>
              <a:gd name="f152" fmla="val 389"/>
              <a:gd name="f153" fmla="val 275"/>
              <a:gd name="f154" fmla="val 434"/>
              <a:gd name="f155" fmla="val 226"/>
              <a:gd name="f156" fmla="val 480"/>
              <a:gd name="f157" fmla="val 175"/>
              <a:gd name="f158" fmla="val 528"/>
              <a:gd name="f159" fmla="val 170"/>
              <a:gd name="f160" fmla="val 512"/>
              <a:gd name="f161" fmla="val 167"/>
              <a:gd name="f162" fmla="val 499"/>
              <a:gd name="f163" fmla="val 163"/>
              <a:gd name="f164" fmla="val 164"/>
              <a:gd name="f165" fmla="val 483"/>
              <a:gd name="f166" fmla="val 165"/>
              <a:gd name="f167" fmla="val 482"/>
              <a:gd name="f168" fmla="val 166"/>
              <a:gd name="f169" fmla="val 192"/>
              <a:gd name="f170" fmla="val 504"/>
              <a:gd name="f171" fmla="val 206"/>
              <a:gd name="f172" fmla="val 487"/>
              <a:gd name="f173" fmla="val 265"/>
              <a:gd name="f174" fmla="val 430"/>
              <a:gd name="f175" fmla="val 304"/>
              <a:gd name="f176" fmla="val 332"/>
              <a:gd name="f177" fmla="val 335"/>
              <a:gd name="f178" fmla="val 331"/>
              <a:gd name="f179" fmla="val 338"/>
              <a:gd name="f180" fmla="val 327"/>
              <a:gd name="f181" fmla="val 339"/>
              <a:gd name="f182" fmla="val 325"/>
              <a:gd name="f183" fmla="val 380"/>
              <a:gd name="f184" fmla="val 364"/>
              <a:gd name="f185" fmla="val 421"/>
              <a:gd name="f186" fmla="val 402"/>
              <a:gd name="f187" fmla="val 462"/>
              <a:gd name="f188" fmla="val 440"/>
              <a:gd name="f189" fmla="val 461"/>
              <a:gd name="f190" fmla="val 458"/>
              <a:gd name="f191" fmla="val 444"/>
              <a:gd name="f192" fmla="val 454"/>
              <a:gd name="f193" fmla="val 445"/>
              <a:gd name="f194" fmla="val 416"/>
              <a:gd name="f195" fmla="val 453"/>
              <a:gd name="f196" fmla="val 390"/>
              <a:gd name="f197" fmla="val 478"/>
              <a:gd name="f198" fmla="val 369"/>
              <a:gd name="f199" fmla="val 510"/>
              <a:gd name="f200" fmla="val 349"/>
              <a:gd name="f201" fmla="val 543"/>
              <a:gd name="f202" fmla="val 324"/>
              <a:gd name="f203" fmla="val 573"/>
              <a:gd name="f204" fmla="val 302"/>
              <a:gd name="f205" fmla="val 315"/>
              <a:gd name="f206" fmla="val 611"/>
              <a:gd name="f207" fmla="val 618"/>
              <a:gd name="f208" fmla="val 625"/>
              <a:gd name="f209" fmla="val 550"/>
              <a:gd name="f210" fmla="val 494"/>
              <a:gd name="f211" fmla="val 466"/>
              <a:gd name="f212" fmla="val 549"/>
              <a:gd name="f213" fmla="val 525"/>
              <a:gd name="f214" fmla="val 503"/>
              <a:gd name="f215" fmla="val 395"/>
              <a:gd name="f216" fmla="val 471"/>
              <a:gd name="f217" fmla="val 372"/>
              <a:gd name="f218" fmla="val 347"/>
              <a:gd name="f219" fmla="val 443"/>
              <a:gd name="f220" fmla="val 425"/>
              <a:gd name="f221" fmla="val 307"/>
              <a:gd name="f222" fmla="val 399"/>
              <a:gd name="f223" fmla="val 296"/>
              <a:gd name="f224" fmla="val 367"/>
              <a:gd name="f225" fmla="val 299"/>
              <a:gd name="f226" fmla="val 381"/>
              <a:gd name="f227" fmla="val 277"/>
              <a:gd name="f228" fmla="val 394"/>
              <a:gd name="f229" fmla="val 258"/>
              <a:gd name="f230" fmla="val 238"/>
              <a:gd name="f231" fmla="val 405"/>
              <a:gd name="f232" fmla="val 237"/>
              <a:gd name="f233" fmla="val 404"/>
              <a:gd name="f234" fmla="val 403"/>
              <a:gd name="f235" fmla="val 236"/>
              <a:gd name="f236" fmla="val 300"/>
              <a:gd name="f237" fmla="val 260"/>
              <a:gd name="f238" fmla="val 184"/>
              <a:gd name="f239" fmla="val 199"/>
              <a:gd name="f240" fmla="val 378"/>
              <a:gd name="f241" fmla="val 217"/>
              <a:gd name="f242" fmla="val 243"/>
              <a:gd name="f243" fmla="val 287"/>
              <a:gd name="f244" fmla="val 256"/>
              <a:gd name="f245" fmla="val 266"/>
              <a:gd name="f246" fmla="val 273"/>
              <a:gd name="f247" fmla="val 245"/>
              <a:gd name="f248" fmla="val 293"/>
              <a:gd name="f249" fmla="val 229"/>
              <a:gd name="f250" fmla="val 322"/>
              <a:gd name="f251" fmla="val 204"/>
              <a:gd name="f252" fmla="val 357"/>
              <a:gd name="f253" fmla="val 398"/>
              <a:gd name="f254" fmla="val 196"/>
              <a:gd name="f255" fmla="val 193"/>
              <a:gd name="f256" fmla="val 375"/>
              <a:gd name="f257" fmla="val 188"/>
              <a:gd name="f258" fmla="val 363"/>
              <a:gd name="f259" fmla="val 312"/>
              <a:gd name="f260" fmla="val 267"/>
              <a:gd name="f261" fmla="val 241"/>
              <a:gd name="f262" fmla="val 251"/>
              <a:gd name="f263" fmla="val 224"/>
              <a:gd name="f264" fmla="val 212"/>
              <a:gd name="f265" fmla="val 316"/>
              <a:gd name="f266" fmla="val 198"/>
              <a:gd name="f267" fmla="val 354"/>
              <a:gd name="f268" fmla="val 195"/>
              <a:gd name="f269" fmla="val 359"/>
              <a:gd name="f270" fmla="val 200"/>
              <a:gd name="f271" fmla="val 295"/>
              <a:gd name="f272" fmla="val 213"/>
              <a:gd name="f273" fmla="val 228"/>
              <a:gd name="f274" fmla="val 246"/>
              <a:gd name="f275" fmla="val 253"/>
              <a:gd name="f276" fmla="val 154"/>
              <a:gd name="f277" fmla="val 262"/>
              <a:gd name="f278" fmla="val 149"/>
              <a:gd name="f279" fmla="val 159"/>
              <a:gd name="f280" fmla="val 283"/>
              <a:gd name="f281" fmla="val 144"/>
              <a:gd name="f282" fmla="val 288"/>
              <a:gd name="f283" fmla="val 129"/>
              <a:gd name="f284" fmla="val 297"/>
              <a:gd name="f285" fmla="val 118"/>
              <a:gd name="f286" fmla="val 317"/>
              <a:gd name="f287" fmla="val 93"/>
              <a:gd name="f288" fmla="val 340"/>
              <a:gd name="f289" fmla="val 71"/>
              <a:gd name="f290" fmla="val 362"/>
              <a:gd name="f291" fmla="val 48"/>
              <a:gd name="f292" fmla="val 365"/>
              <a:gd name="f293" fmla="val 45"/>
              <a:gd name="f294" fmla="val 374"/>
              <a:gd name="f295" fmla="val 37"/>
              <a:gd name="f296" fmla="val 23"/>
              <a:gd name="f297" fmla="val 410"/>
              <a:gd name="f298" fmla="val 11"/>
              <a:gd name="f299" fmla="val 419"/>
              <a:gd name="f300" fmla="val 429"/>
              <a:gd name="f301" fmla="val 436"/>
              <a:gd name="f302" fmla="val 14"/>
              <a:gd name="f303" fmla="val 26"/>
              <a:gd name="f304" fmla="val 449"/>
              <a:gd name="f305" fmla="val 40"/>
              <a:gd name="f306" fmla="val 456"/>
              <a:gd name="f307" fmla="val 432"/>
              <a:gd name="f308" fmla="val 50"/>
              <a:gd name="f309" fmla="val 55"/>
              <a:gd name="f310" fmla="val 60"/>
              <a:gd name="f311" fmla="val 72"/>
              <a:gd name="f312" fmla="val 82"/>
              <a:gd name="f313" fmla="val 401"/>
              <a:gd name="f314" fmla="val 100"/>
              <a:gd name="f315" fmla="val 412"/>
              <a:gd name="f316" fmla="val 107"/>
              <a:gd name="f317" fmla="val 446"/>
              <a:gd name="f318" fmla="val 112"/>
              <a:gd name="f319" fmla="val 423"/>
              <a:gd name="f320" fmla="val 147"/>
              <a:gd name="f321" fmla="val 161"/>
              <a:gd name="f322" fmla="val 463"/>
              <a:gd name="f323" fmla="val 172"/>
              <a:gd name="f324" fmla="val 477"/>
              <a:gd name="f325" fmla="val 491"/>
              <a:gd name="f326" fmla="val 496"/>
              <a:gd name="f327" fmla="val 177"/>
              <a:gd name="f328" fmla="val 501"/>
              <a:gd name="f329" fmla="val 506"/>
              <a:gd name="f330" fmla="val 541"/>
              <a:gd name="f331" fmla="val 577"/>
              <a:gd name="f332" fmla="val 233"/>
              <a:gd name="f333" fmla="val 613"/>
              <a:gd name="f334" fmla="val 247"/>
              <a:gd name="f335" fmla="val 604"/>
              <a:gd name="f336" fmla="val 593"/>
              <a:gd name="f337" fmla="val 588"/>
              <a:gd name="f338" fmla="val 583"/>
              <a:gd name="f339" fmla="val 285"/>
              <a:gd name="f340" fmla="val 584"/>
              <a:gd name="f341" fmla="val 301"/>
              <a:gd name="f342" fmla="val 337"/>
              <a:gd name="f343" fmla="val 678"/>
              <a:gd name="f344" fmla="val 334"/>
              <a:gd name="f345" fmla="val 694"/>
              <a:gd name="f346" fmla="val 707"/>
              <a:gd name="f347" fmla="val 708"/>
              <a:gd name="f348" fmla="val 309"/>
              <a:gd name="f349" fmla="val 709"/>
              <a:gd name="f350" fmla="val 700"/>
              <a:gd name="f351" fmla="val 695"/>
              <a:gd name="f352" fmla="val 719"/>
              <a:gd name="f353" fmla="val 745"/>
              <a:gd name="f354" fmla="val 294"/>
              <a:gd name="f355" fmla="val 773"/>
              <a:gd name="f356" fmla="val 306"/>
              <a:gd name="f357" fmla="val 370"/>
              <a:gd name="f358" fmla="val 569"/>
              <a:gd name="f359" fmla="val 572"/>
              <a:gd name="f360" fmla="val 575"/>
              <a:gd name="f361" fmla="val 342"/>
              <a:gd name="f362" fmla="val 598"/>
              <a:gd name="f363" fmla="val 393"/>
              <a:gd name="f364" fmla="val 495"/>
              <a:gd name="f365" fmla="val 513"/>
              <a:gd name="f366" fmla="val 548"/>
              <a:gd name="f367" fmla="val 529"/>
              <a:gd name="f368" fmla="val 531"/>
              <a:gd name="f369" fmla="val 539"/>
              <a:gd name="f370" fmla="val 560"/>
              <a:gd name="f371" fmla="val 464"/>
              <a:gd name="f372" fmla="val 431"/>
              <a:gd name="f373" fmla="val 576"/>
              <a:gd name="f374" fmla="val 540"/>
              <a:gd name="f375" fmla="val 565"/>
              <a:gd name="f376" fmla="val 609"/>
              <a:gd name="f377" fmla="val 617"/>
              <a:gd name="f378" fmla="val 428"/>
              <a:gd name="f379" fmla="val 610"/>
              <a:gd name="f380" fmla="val 606"/>
              <a:gd name="f381" fmla="val 351"/>
              <a:gd name="f382" fmla="val 352"/>
              <a:gd name="f383" fmla="val 353"/>
              <a:gd name="f384" fmla="val 623"/>
              <a:gd name="f385" fmla="val 356"/>
              <a:gd name="f386" fmla="val 659"/>
              <a:gd name="f387" fmla="val 731"/>
              <a:gd name="f388" fmla="val 742"/>
              <a:gd name="f389" fmla="val 756"/>
              <a:gd name="f390" fmla="val 769"/>
              <a:gd name="f391" fmla="val 766"/>
              <a:gd name="f392" fmla="val 760"/>
              <a:gd name="f393" fmla="val 750"/>
              <a:gd name="f394" fmla="val 437"/>
              <a:gd name="f395" fmla="val 784"/>
              <a:gd name="f396" fmla="val 826"/>
              <a:gd name="f397" fmla="val 867"/>
              <a:gd name="f398" fmla="val 868"/>
              <a:gd name="f399" fmla="val 869"/>
              <a:gd name="f400" fmla="val 857"/>
              <a:gd name="f401" fmla="val 884"/>
              <a:gd name="f402" fmla="val 355"/>
              <a:gd name="f403" fmla="val 922"/>
              <a:gd name="f404" fmla="val 944"/>
              <a:gd name="f405" fmla="val 968"/>
              <a:gd name="f406" fmla="val 991"/>
              <a:gd name="f407" fmla="val 1001"/>
              <a:gd name="f408" fmla="val 1009"/>
              <a:gd name="f409" fmla="val 290"/>
              <a:gd name="f410" fmla="val 726"/>
              <a:gd name="f411" fmla="val 235"/>
              <a:gd name="f412" fmla="val 722"/>
              <a:gd name="f413" fmla="val 345"/>
              <a:gd name="f414" fmla="val 668"/>
              <a:gd name="f415" fmla="val 663"/>
              <a:gd name="f416" fmla="val 286"/>
              <a:gd name="f417" fmla="val 657"/>
              <a:gd name="f418" fmla="val 254"/>
              <a:gd name="f419" fmla="val 652"/>
              <a:gd name="f420" fmla="val 250"/>
              <a:gd name="f421" fmla="val 651"/>
              <a:gd name="f422" fmla="val 244"/>
              <a:gd name="f423" fmla="val 656"/>
              <a:gd name="f424" fmla="val 216"/>
              <a:gd name="f425" fmla="val 679"/>
              <a:gd name="f426" fmla="val 702"/>
              <a:gd name="f427" fmla="+- 0 0 -90"/>
              <a:gd name="f428" fmla="*/ f3 1 1382"/>
              <a:gd name="f429" fmla="*/ f4 1 768"/>
              <a:gd name="f430" fmla="val f5"/>
              <a:gd name="f431" fmla="val f6"/>
              <a:gd name="f432" fmla="val f7"/>
              <a:gd name="f433" fmla="*/ f427 f0 1"/>
              <a:gd name="f434" fmla="+- f432 0 f430"/>
              <a:gd name="f435" fmla="+- f431 0 f430"/>
              <a:gd name="f436" fmla="*/ f433 1 f2"/>
              <a:gd name="f437" fmla="*/ f435 1 1382"/>
              <a:gd name="f438" fmla="*/ f434 1 768"/>
              <a:gd name="f439" fmla="*/ 1030 f435 1"/>
              <a:gd name="f440" fmla="*/ 279 f434 1"/>
              <a:gd name="f441" fmla="*/ 1006 f435 1"/>
              <a:gd name="f442" fmla="*/ 533 f434 1"/>
              <a:gd name="f443" fmla="*/ 900 f435 1"/>
              <a:gd name="f444" fmla="*/ 585 f434 1"/>
              <a:gd name="f445" fmla="*/ 667 f435 1"/>
              <a:gd name="f446" fmla="*/ 574 f434 1"/>
              <a:gd name="f447" fmla="*/ 585 f435 1"/>
              <a:gd name="f448" fmla="*/ 578 f434 1"/>
              <a:gd name="f449" fmla="*/ 687 f435 1"/>
              <a:gd name="f450" fmla="*/ 638 f434 1"/>
              <a:gd name="f451" fmla="*/ 1374 f435 1"/>
              <a:gd name="f452" fmla="*/ 635 f434 1"/>
              <a:gd name="f453" fmla="*/ 1244 f435 1"/>
              <a:gd name="f454" fmla="*/ 655 f434 1"/>
              <a:gd name="f455" fmla="*/ 321 f435 1"/>
              <a:gd name="f456" fmla="*/ 759 f434 1"/>
              <a:gd name="f457" fmla="*/ 0 f435 1"/>
              <a:gd name="f458" fmla="*/ 761 f434 1"/>
              <a:gd name="f459" fmla="*/ 66 f435 1"/>
              <a:gd name="f460" fmla="*/ 673 f434 1"/>
              <a:gd name="f461" fmla="*/ 102 f435 1"/>
              <a:gd name="f462" fmla="*/ 653 f434 1"/>
              <a:gd name="f463" fmla="*/ 223 f435 1"/>
              <a:gd name="f464" fmla="*/ 645 f434 1"/>
              <a:gd name="f465" fmla="*/ 397 f435 1"/>
              <a:gd name="f466" fmla="*/ 406 f434 1"/>
              <a:gd name="f467" fmla="*/ 323 f435 1"/>
              <a:gd name="f468" fmla="*/ 389 f434 1"/>
              <a:gd name="f469" fmla="*/ 163 f435 1"/>
              <a:gd name="f470" fmla="*/ 485 f434 1"/>
              <a:gd name="f471" fmla="*/ 470 f434 1"/>
              <a:gd name="f472" fmla="*/ 339 f435 1"/>
              <a:gd name="f473" fmla="*/ 325 f434 1"/>
              <a:gd name="f474" fmla="*/ 454 f435 1"/>
              <a:gd name="f475" fmla="*/ 445 f434 1"/>
              <a:gd name="f476" fmla="*/ 302 f435 1"/>
              <a:gd name="f477" fmla="*/ 603 f434 1"/>
              <a:gd name="f478" fmla="*/ 549 f435 1"/>
              <a:gd name="f479" fmla="*/ 364 f434 1"/>
              <a:gd name="f480" fmla="*/ 443 f435 1"/>
              <a:gd name="f481" fmla="*/ 327 f434 1"/>
              <a:gd name="f482" fmla="*/ 406 f435 1"/>
              <a:gd name="f483" fmla="*/ 238 f434 1"/>
              <a:gd name="f484" fmla="*/ 184 f435 1"/>
              <a:gd name="f485" fmla="*/ 430 f434 1"/>
              <a:gd name="f486" fmla="*/ 293 f435 1"/>
              <a:gd name="f487" fmla="*/ 229 f434 1"/>
              <a:gd name="f488" fmla="*/ 363 f435 1"/>
              <a:gd name="f489" fmla="*/ 188 f434 1"/>
              <a:gd name="f490" fmla="*/ 198 f435 1"/>
              <a:gd name="f491" fmla="*/ 349 f434 1"/>
              <a:gd name="f492" fmla="*/ 246 f435 1"/>
              <a:gd name="f493" fmla="*/ 166 f434 1"/>
              <a:gd name="f494" fmla="*/ 297 f435 1"/>
              <a:gd name="f495" fmla="*/ 118 f434 1"/>
              <a:gd name="f496" fmla="*/ 383 f435 1"/>
              <a:gd name="f497" fmla="*/ 47 f434 1"/>
              <a:gd name="f498" fmla="*/ 436 f435 1"/>
              <a:gd name="f499" fmla="*/ 14 f434 1"/>
              <a:gd name="f500" fmla="*/ 425 f435 1"/>
              <a:gd name="f501" fmla="*/ 55 f434 1"/>
              <a:gd name="f502" fmla="*/ 446 f435 1"/>
              <a:gd name="f503" fmla="*/ 112 f434 1"/>
              <a:gd name="f504" fmla="*/ 491 f435 1"/>
              <a:gd name="f505" fmla="*/ 147 f434 1"/>
              <a:gd name="f506" fmla="*/ 613 f435 1"/>
              <a:gd name="f507" fmla="*/ 247 f434 1"/>
              <a:gd name="f508" fmla="*/ 581 f435 1"/>
              <a:gd name="f509" fmla="*/ 285 f434 1"/>
              <a:gd name="f510" fmla="*/ 678 f435 1"/>
              <a:gd name="f511" fmla="*/ 334 f434 1"/>
              <a:gd name="f512" fmla="*/ 695 f435 1"/>
              <a:gd name="f513" fmla="*/ 273 f434 1"/>
              <a:gd name="f514" fmla="*/ 569 f435 1"/>
              <a:gd name="f515" fmla="*/ 324 f434 1"/>
              <a:gd name="f516" fmla="*/ 574 f435 1"/>
              <a:gd name="f517" fmla="*/ 495 f434 1"/>
              <a:gd name="f518" fmla="*/ 431 f435 1"/>
              <a:gd name="f519" fmla="*/ 597 f434 1"/>
              <a:gd name="f520" fmla="*/ 617 f435 1"/>
              <a:gd name="f521" fmla="*/ 428 f434 1"/>
              <a:gd name="f522" fmla="*/ 623 f435 1"/>
              <a:gd name="f523" fmla="*/ 356 f434 1"/>
              <a:gd name="f524" fmla="*/ 768 f435 1"/>
              <a:gd name="f525" fmla="*/ 351 f434 1"/>
              <a:gd name="f526" fmla="*/ 742 f435 1"/>
              <a:gd name="f527" fmla="*/ 437 f434 1"/>
              <a:gd name="f528" fmla="*/ 869 f435 1"/>
              <a:gd name="f529" fmla="*/ 429 f434 1"/>
              <a:gd name="f530" fmla="*/ 991 f435 1"/>
              <a:gd name="f531" fmla="*/ 304 f434 1"/>
              <a:gd name="f532" fmla="*/ 1018 f435 1"/>
              <a:gd name="f533" fmla="*/ 284 f434 1"/>
              <a:gd name="f534" fmla="*/ 345 f435 1"/>
              <a:gd name="f535" fmla="*/ 668 f434 1"/>
              <a:gd name="f536" fmla="*/ 241 f435 1"/>
              <a:gd name="f537" fmla="*/ 656 f434 1"/>
              <a:gd name="f538" fmla="+- f436 0 f1"/>
              <a:gd name="f539" fmla="*/ f439 1 1382"/>
              <a:gd name="f540" fmla="*/ f440 1 768"/>
              <a:gd name="f541" fmla="*/ f441 1 1382"/>
              <a:gd name="f542" fmla="*/ f442 1 768"/>
              <a:gd name="f543" fmla="*/ f443 1 1382"/>
              <a:gd name="f544" fmla="*/ f444 1 768"/>
              <a:gd name="f545" fmla="*/ f445 1 1382"/>
              <a:gd name="f546" fmla="*/ f446 1 768"/>
              <a:gd name="f547" fmla="*/ f447 1 1382"/>
              <a:gd name="f548" fmla="*/ f448 1 768"/>
              <a:gd name="f549" fmla="*/ f449 1 1382"/>
              <a:gd name="f550" fmla="*/ f450 1 768"/>
              <a:gd name="f551" fmla="*/ f451 1 1382"/>
              <a:gd name="f552" fmla="*/ f452 1 768"/>
              <a:gd name="f553" fmla="*/ f453 1 1382"/>
              <a:gd name="f554" fmla="*/ f454 1 768"/>
              <a:gd name="f555" fmla="*/ f455 1 1382"/>
              <a:gd name="f556" fmla="*/ f456 1 768"/>
              <a:gd name="f557" fmla="*/ f457 1 1382"/>
              <a:gd name="f558" fmla="*/ f458 1 768"/>
              <a:gd name="f559" fmla="*/ f459 1 1382"/>
              <a:gd name="f560" fmla="*/ f460 1 768"/>
              <a:gd name="f561" fmla="*/ f461 1 1382"/>
              <a:gd name="f562" fmla="*/ f462 1 768"/>
              <a:gd name="f563" fmla="*/ f463 1 1382"/>
              <a:gd name="f564" fmla="*/ f464 1 768"/>
              <a:gd name="f565" fmla="*/ f465 1 1382"/>
              <a:gd name="f566" fmla="*/ f466 1 768"/>
              <a:gd name="f567" fmla="*/ f467 1 1382"/>
              <a:gd name="f568" fmla="*/ f468 1 768"/>
              <a:gd name="f569" fmla="*/ f469 1 1382"/>
              <a:gd name="f570" fmla="*/ f470 1 768"/>
              <a:gd name="f571" fmla="*/ f471 1 768"/>
              <a:gd name="f572" fmla="*/ f472 1 1382"/>
              <a:gd name="f573" fmla="*/ f473 1 768"/>
              <a:gd name="f574" fmla="*/ f474 1 1382"/>
              <a:gd name="f575" fmla="*/ f475 1 768"/>
              <a:gd name="f576" fmla="*/ f476 1 1382"/>
              <a:gd name="f577" fmla="*/ f477 1 768"/>
              <a:gd name="f578" fmla="*/ f478 1 1382"/>
              <a:gd name="f579" fmla="*/ f479 1 768"/>
              <a:gd name="f580" fmla="*/ f480 1 1382"/>
              <a:gd name="f581" fmla="*/ f481 1 768"/>
              <a:gd name="f582" fmla="*/ f482 1 1382"/>
              <a:gd name="f583" fmla="*/ f483 1 768"/>
              <a:gd name="f584" fmla="*/ f484 1 1382"/>
              <a:gd name="f585" fmla="*/ f485 1 768"/>
              <a:gd name="f586" fmla="*/ f486 1 1382"/>
              <a:gd name="f587" fmla="*/ f487 1 768"/>
              <a:gd name="f588" fmla="*/ f488 1 1382"/>
              <a:gd name="f589" fmla="*/ f489 1 768"/>
              <a:gd name="f590" fmla="*/ f490 1 1382"/>
              <a:gd name="f591" fmla="*/ f491 1 768"/>
              <a:gd name="f592" fmla="*/ f492 1 1382"/>
              <a:gd name="f593" fmla="*/ f493 1 768"/>
              <a:gd name="f594" fmla="*/ f494 1 1382"/>
              <a:gd name="f595" fmla="*/ f495 1 768"/>
              <a:gd name="f596" fmla="*/ f496 1 1382"/>
              <a:gd name="f597" fmla="*/ f497 1 768"/>
              <a:gd name="f598" fmla="*/ f498 1 1382"/>
              <a:gd name="f599" fmla="*/ f499 1 768"/>
              <a:gd name="f600" fmla="*/ f500 1 1382"/>
              <a:gd name="f601" fmla="*/ f501 1 768"/>
              <a:gd name="f602" fmla="*/ f502 1 1382"/>
              <a:gd name="f603" fmla="*/ f503 1 768"/>
              <a:gd name="f604" fmla="*/ f504 1 1382"/>
              <a:gd name="f605" fmla="*/ f505 1 768"/>
              <a:gd name="f606" fmla="*/ f506 1 1382"/>
              <a:gd name="f607" fmla="*/ f507 1 768"/>
              <a:gd name="f608" fmla="*/ f508 1 1382"/>
              <a:gd name="f609" fmla="*/ f509 1 768"/>
              <a:gd name="f610" fmla="*/ f510 1 1382"/>
              <a:gd name="f611" fmla="*/ f511 1 768"/>
              <a:gd name="f612" fmla="*/ f512 1 1382"/>
              <a:gd name="f613" fmla="*/ f513 1 768"/>
              <a:gd name="f614" fmla="*/ f514 1 1382"/>
              <a:gd name="f615" fmla="*/ f515 1 768"/>
              <a:gd name="f616" fmla="*/ f516 1 1382"/>
              <a:gd name="f617" fmla="*/ f517 1 768"/>
              <a:gd name="f618" fmla="*/ f518 1 1382"/>
              <a:gd name="f619" fmla="*/ f519 1 768"/>
              <a:gd name="f620" fmla="*/ f520 1 1382"/>
              <a:gd name="f621" fmla="*/ f521 1 768"/>
              <a:gd name="f622" fmla="*/ f522 1 1382"/>
              <a:gd name="f623" fmla="*/ f523 1 768"/>
              <a:gd name="f624" fmla="*/ f524 1 1382"/>
              <a:gd name="f625" fmla="*/ f525 1 768"/>
              <a:gd name="f626" fmla="*/ f526 1 1382"/>
              <a:gd name="f627" fmla="*/ f527 1 768"/>
              <a:gd name="f628" fmla="*/ f528 1 1382"/>
              <a:gd name="f629" fmla="*/ f529 1 768"/>
              <a:gd name="f630" fmla="*/ f530 1 1382"/>
              <a:gd name="f631" fmla="*/ f531 1 768"/>
              <a:gd name="f632" fmla="*/ f532 1 1382"/>
              <a:gd name="f633" fmla="*/ f533 1 768"/>
              <a:gd name="f634" fmla="*/ f534 1 1382"/>
              <a:gd name="f635" fmla="*/ f535 1 768"/>
              <a:gd name="f636" fmla="*/ f536 1 1382"/>
              <a:gd name="f637" fmla="*/ f537 1 768"/>
              <a:gd name="f638" fmla="*/ 0 1 f437"/>
              <a:gd name="f639" fmla="*/ f431 1 f437"/>
              <a:gd name="f640" fmla="*/ 0 1 f438"/>
              <a:gd name="f641" fmla="*/ f432 1 f438"/>
              <a:gd name="f642" fmla="*/ f539 1 f437"/>
              <a:gd name="f643" fmla="*/ f540 1 f438"/>
              <a:gd name="f644" fmla="*/ f541 1 f437"/>
              <a:gd name="f645" fmla="*/ f542 1 f438"/>
              <a:gd name="f646" fmla="*/ f543 1 f437"/>
              <a:gd name="f647" fmla="*/ f544 1 f438"/>
              <a:gd name="f648" fmla="*/ f545 1 f437"/>
              <a:gd name="f649" fmla="*/ f546 1 f438"/>
              <a:gd name="f650" fmla="*/ f547 1 f437"/>
              <a:gd name="f651" fmla="*/ f548 1 f438"/>
              <a:gd name="f652" fmla="*/ f549 1 f437"/>
              <a:gd name="f653" fmla="*/ f550 1 f438"/>
              <a:gd name="f654" fmla="*/ f551 1 f437"/>
              <a:gd name="f655" fmla="*/ f552 1 f438"/>
              <a:gd name="f656" fmla="*/ f553 1 f437"/>
              <a:gd name="f657" fmla="*/ f554 1 f438"/>
              <a:gd name="f658" fmla="*/ f555 1 f437"/>
              <a:gd name="f659" fmla="*/ f556 1 f438"/>
              <a:gd name="f660" fmla="*/ f557 1 f437"/>
              <a:gd name="f661" fmla="*/ f558 1 f438"/>
              <a:gd name="f662" fmla="*/ f559 1 f437"/>
              <a:gd name="f663" fmla="*/ f560 1 f438"/>
              <a:gd name="f664" fmla="*/ f561 1 f437"/>
              <a:gd name="f665" fmla="*/ f562 1 f438"/>
              <a:gd name="f666" fmla="*/ f563 1 f437"/>
              <a:gd name="f667" fmla="*/ f564 1 f438"/>
              <a:gd name="f668" fmla="*/ f565 1 f437"/>
              <a:gd name="f669" fmla="*/ f566 1 f438"/>
              <a:gd name="f670" fmla="*/ f567 1 f437"/>
              <a:gd name="f671" fmla="*/ f568 1 f438"/>
              <a:gd name="f672" fmla="*/ f569 1 f437"/>
              <a:gd name="f673" fmla="*/ f570 1 f438"/>
              <a:gd name="f674" fmla="*/ f571 1 f438"/>
              <a:gd name="f675" fmla="*/ f572 1 f437"/>
              <a:gd name="f676" fmla="*/ f573 1 f438"/>
              <a:gd name="f677" fmla="*/ f574 1 f437"/>
              <a:gd name="f678" fmla="*/ f575 1 f438"/>
              <a:gd name="f679" fmla="*/ f576 1 f437"/>
              <a:gd name="f680" fmla="*/ f577 1 f438"/>
              <a:gd name="f681" fmla="*/ f578 1 f437"/>
              <a:gd name="f682" fmla="*/ f579 1 f438"/>
              <a:gd name="f683" fmla="*/ f580 1 f437"/>
              <a:gd name="f684" fmla="*/ f581 1 f438"/>
              <a:gd name="f685" fmla="*/ f582 1 f437"/>
              <a:gd name="f686" fmla="*/ f583 1 f438"/>
              <a:gd name="f687" fmla="*/ f584 1 f437"/>
              <a:gd name="f688" fmla="*/ f585 1 f438"/>
              <a:gd name="f689" fmla="*/ f586 1 f437"/>
              <a:gd name="f690" fmla="*/ f587 1 f438"/>
              <a:gd name="f691" fmla="*/ f588 1 f437"/>
              <a:gd name="f692" fmla="*/ f589 1 f438"/>
              <a:gd name="f693" fmla="*/ f590 1 f437"/>
              <a:gd name="f694" fmla="*/ f591 1 f438"/>
              <a:gd name="f695" fmla="*/ f592 1 f437"/>
              <a:gd name="f696" fmla="*/ f593 1 f438"/>
              <a:gd name="f697" fmla="*/ f594 1 f437"/>
              <a:gd name="f698" fmla="*/ f595 1 f438"/>
              <a:gd name="f699" fmla="*/ f596 1 f437"/>
              <a:gd name="f700" fmla="*/ f597 1 f438"/>
              <a:gd name="f701" fmla="*/ f598 1 f437"/>
              <a:gd name="f702" fmla="*/ f599 1 f438"/>
              <a:gd name="f703" fmla="*/ f600 1 f437"/>
              <a:gd name="f704" fmla="*/ f601 1 f438"/>
              <a:gd name="f705" fmla="*/ f602 1 f437"/>
              <a:gd name="f706" fmla="*/ f603 1 f438"/>
              <a:gd name="f707" fmla="*/ f604 1 f437"/>
              <a:gd name="f708" fmla="*/ f605 1 f438"/>
              <a:gd name="f709" fmla="*/ f606 1 f437"/>
              <a:gd name="f710" fmla="*/ f607 1 f438"/>
              <a:gd name="f711" fmla="*/ f608 1 f437"/>
              <a:gd name="f712" fmla="*/ f609 1 f438"/>
              <a:gd name="f713" fmla="*/ f610 1 f437"/>
              <a:gd name="f714" fmla="*/ f611 1 f438"/>
              <a:gd name="f715" fmla="*/ f612 1 f437"/>
              <a:gd name="f716" fmla="*/ f613 1 f438"/>
              <a:gd name="f717" fmla="*/ f614 1 f437"/>
              <a:gd name="f718" fmla="*/ f615 1 f438"/>
              <a:gd name="f719" fmla="*/ f616 1 f437"/>
              <a:gd name="f720" fmla="*/ f617 1 f438"/>
              <a:gd name="f721" fmla="*/ f618 1 f437"/>
              <a:gd name="f722" fmla="*/ f619 1 f438"/>
              <a:gd name="f723" fmla="*/ f620 1 f437"/>
              <a:gd name="f724" fmla="*/ f621 1 f438"/>
              <a:gd name="f725" fmla="*/ f622 1 f437"/>
              <a:gd name="f726" fmla="*/ f623 1 f438"/>
              <a:gd name="f727" fmla="*/ f624 1 f437"/>
              <a:gd name="f728" fmla="*/ f625 1 f438"/>
              <a:gd name="f729" fmla="*/ f626 1 f437"/>
              <a:gd name="f730" fmla="*/ f627 1 f438"/>
              <a:gd name="f731" fmla="*/ f628 1 f437"/>
              <a:gd name="f732" fmla="*/ f629 1 f438"/>
              <a:gd name="f733" fmla="*/ f630 1 f437"/>
              <a:gd name="f734" fmla="*/ f631 1 f438"/>
              <a:gd name="f735" fmla="*/ f632 1 f437"/>
              <a:gd name="f736" fmla="*/ f633 1 f438"/>
              <a:gd name="f737" fmla="*/ f634 1 f437"/>
              <a:gd name="f738" fmla="*/ f635 1 f438"/>
              <a:gd name="f739" fmla="*/ f636 1 f437"/>
              <a:gd name="f740" fmla="*/ f637 1 f438"/>
              <a:gd name="f741" fmla="*/ f638 f428 1"/>
              <a:gd name="f742" fmla="*/ f639 f428 1"/>
              <a:gd name="f743" fmla="*/ f641 f429 1"/>
              <a:gd name="f744" fmla="*/ f640 f429 1"/>
              <a:gd name="f745" fmla="*/ f642 f428 1"/>
              <a:gd name="f746" fmla="*/ f643 f429 1"/>
              <a:gd name="f747" fmla="*/ f644 f428 1"/>
              <a:gd name="f748" fmla="*/ f645 f429 1"/>
              <a:gd name="f749" fmla="*/ f646 f428 1"/>
              <a:gd name="f750" fmla="*/ f647 f429 1"/>
              <a:gd name="f751" fmla="*/ f648 f428 1"/>
              <a:gd name="f752" fmla="*/ f649 f429 1"/>
              <a:gd name="f753" fmla="*/ f650 f428 1"/>
              <a:gd name="f754" fmla="*/ f651 f429 1"/>
              <a:gd name="f755" fmla="*/ f652 f428 1"/>
              <a:gd name="f756" fmla="*/ f653 f429 1"/>
              <a:gd name="f757" fmla="*/ f654 f428 1"/>
              <a:gd name="f758" fmla="*/ f655 f429 1"/>
              <a:gd name="f759" fmla="*/ f656 f428 1"/>
              <a:gd name="f760" fmla="*/ f657 f429 1"/>
              <a:gd name="f761" fmla="*/ f658 f428 1"/>
              <a:gd name="f762" fmla="*/ f659 f429 1"/>
              <a:gd name="f763" fmla="*/ f660 f428 1"/>
              <a:gd name="f764" fmla="*/ f661 f429 1"/>
              <a:gd name="f765" fmla="*/ f662 f428 1"/>
              <a:gd name="f766" fmla="*/ f663 f429 1"/>
              <a:gd name="f767" fmla="*/ f664 f428 1"/>
              <a:gd name="f768" fmla="*/ f665 f429 1"/>
              <a:gd name="f769" fmla="*/ f666 f428 1"/>
              <a:gd name="f770" fmla="*/ f667 f429 1"/>
              <a:gd name="f771" fmla="*/ f668 f428 1"/>
              <a:gd name="f772" fmla="*/ f669 f429 1"/>
              <a:gd name="f773" fmla="*/ f670 f428 1"/>
              <a:gd name="f774" fmla="*/ f671 f429 1"/>
              <a:gd name="f775" fmla="*/ f672 f428 1"/>
              <a:gd name="f776" fmla="*/ f673 f429 1"/>
              <a:gd name="f777" fmla="*/ f674 f429 1"/>
              <a:gd name="f778" fmla="*/ f675 f428 1"/>
              <a:gd name="f779" fmla="*/ f676 f429 1"/>
              <a:gd name="f780" fmla="*/ f677 f428 1"/>
              <a:gd name="f781" fmla="*/ f678 f429 1"/>
              <a:gd name="f782" fmla="*/ f679 f428 1"/>
              <a:gd name="f783" fmla="*/ f680 f429 1"/>
              <a:gd name="f784" fmla="*/ f681 f428 1"/>
              <a:gd name="f785" fmla="*/ f682 f429 1"/>
              <a:gd name="f786" fmla="*/ f683 f428 1"/>
              <a:gd name="f787" fmla="*/ f684 f429 1"/>
              <a:gd name="f788" fmla="*/ f685 f428 1"/>
              <a:gd name="f789" fmla="*/ f686 f429 1"/>
              <a:gd name="f790" fmla="*/ f687 f428 1"/>
              <a:gd name="f791" fmla="*/ f688 f429 1"/>
              <a:gd name="f792" fmla="*/ f689 f428 1"/>
              <a:gd name="f793" fmla="*/ f690 f429 1"/>
              <a:gd name="f794" fmla="*/ f691 f428 1"/>
              <a:gd name="f795" fmla="*/ f692 f429 1"/>
              <a:gd name="f796" fmla="*/ f693 f428 1"/>
              <a:gd name="f797" fmla="*/ f694 f429 1"/>
              <a:gd name="f798" fmla="*/ f695 f428 1"/>
              <a:gd name="f799" fmla="*/ f696 f429 1"/>
              <a:gd name="f800" fmla="*/ f697 f428 1"/>
              <a:gd name="f801" fmla="*/ f698 f429 1"/>
              <a:gd name="f802" fmla="*/ f699 f428 1"/>
              <a:gd name="f803" fmla="*/ f700 f429 1"/>
              <a:gd name="f804" fmla="*/ f701 f428 1"/>
              <a:gd name="f805" fmla="*/ f702 f429 1"/>
              <a:gd name="f806" fmla="*/ f703 f428 1"/>
              <a:gd name="f807" fmla="*/ f704 f429 1"/>
              <a:gd name="f808" fmla="*/ f705 f428 1"/>
              <a:gd name="f809" fmla="*/ f706 f429 1"/>
              <a:gd name="f810" fmla="*/ f707 f428 1"/>
              <a:gd name="f811" fmla="*/ f708 f429 1"/>
              <a:gd name="f812" fmla="*/ f709 f428 1"/>
              <a:gd name="f813" fmla="*/ f710 f429 1"/>
              <a:gd name="f814" fmla="*/ f711 f428 1"/>
              <a:gd name="f815" fmla="*/ f712 f429 1"/>
              <a:gd name="f816" fmla="*/ f713 f428 1"/>
              <a:gd name="f817" fmla="*/ f714 f429 1"/>
              <a:gd name="f818" fmla="*/ f715 f428 1"/>
              <a:gd name="f819" fmla="*/ f716 f429 1"/>
              <a:gd name="f820" fmla="*/ f717 f428 1"/>
              <a:gd name="f821" fmla="*/ f718 f429 1"/>
              <a:gd name="f822" fmla="*/ f719 f428 1"/>
              <a:gd name="f823" fmla="*/ f720 f429 1"/>
              <a:gd name="f824" fmla="*/ f721 f428 1"/>
              <a:gd name="f825" fmla="*/ f722 f429 1"/>
              <a:gd name="f826" fmla="*/ f723 f428 1"/>
              <a:gd name="f827" fmla="*/ f724 f429 1"/>
              <a:gd name="f828" fmla="*/ f725 f428 1"/>
              <a:gd name="f829" fmla="*/ f726 f429 1"/>
              <a:gd name="f830" fmla="*/ f727 f428 1"/>
              <a:gd name="f831" fmla="*/ f728 f429 1"/>
              <a:gd name="f832" fmla="*/ f729 f428 1"/>
              <a:gd name="f833" fmla="*/ f730 f429 1"/>
              <a:gd name="f834" fmla="*/ f731 f428 1"/>
              <a:gd name="f835" fmla="*/ f732 f429 1"/>
              <a:gd name="f836" fmla="*/ f733 f428 1"/>
              <a:gd name="f837" fmla="*/ f734 f429 1"/>
              <a:gd name="f838" fmla="*/ f735 f428 1"/>
              <a:gd name="f839" fmla="*/ f736 f429 1"/>
              <a:gd name="f840" fmla="*/ f737 f428 1"/>
              <a:gd name="f841" fmla="*/ f738 f429 1"/>
              <a:gd name="f842" fmla="*/ f739 f428 1"/>
              <a:gd name="f843" fmla="*/ f740 f4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8">
                <a:pos x="f745" y="f746"/>
              </a:cxn>
              <a:cxn ang="f538">
                <a:pos x="f747" y="f748"/>
              </a:cxn>
              <a:cxn ang="f538">
                <a:pos x="f749" y="f750"/>
              </a:cxn>
              <a:cxn ang="f538">
                <a:pos x="f751" y="f752"/>
              </a:cxn>
              <a:cxn ang="f538">
                <a:pos x="f753" y="f754"/>
              </a:cxn>
              <a:cxn ang="f538">
                <a:pos x="f755" y="f756"/>
              </a:cxn>
              <a:cxn ang="f538">
                <a:pos x="f757" y="f758"/>
              </a:cxn>
              <a:cxn ang="f538">
                <a:pos x="f759" y="f760"/>
              </a:cxn>
              <a:cxn ang="f538">
                <a:pos x="f761" y="f762"/>
              </a:cxn>
              <a:cxn ang="f538">
                <a:pos x="f763" y="f764"/>
              </a:cxn>
              <a:cxn ang="f538">
                <a:pos x="f765" y="f766"/>
              </a:cxn>
              <a:cxn ang="f538">
                <a:pos x="f767" y="f768"/>
              </a:cxn>
              <a:cxn ang="f538">
                <a:pos x="f769" y="f770"/>
              </a:cxn>
              <a:cxn ang="f538">
                <a:pos x="f771" y="f772"/>
              </a:cxn>
              <a:cxn ang="f538">
                <a:pos x="f773" y="f774"/>
              </a:cxn>
              <a:cxn ang="f538">
                <a:pos x="f775" y="f776"/>
              </a:cxn>
              <a:cxn ang="f538">
                <a:pos x="f769" y="f777"/>
              </a:cxn>
              <a:cxn ang="f538">
                <a:pos x="f778" y="f779"/>
              </a:cxn>
              <a:cxn ang="f538">
                <a:pos x="f780" y="f781"/>
              </a:cxn>
              <a:cxn ang="f538">
                <a:pos x="f782" y="f783"/>
              </a:cxn>
              <a:cxn ang="f538">
                <a:pos x="f784" y="f785"/>
              </a:cxn>
              <a:cxn ang="f538">
                <a:pos x="f786" y="f787"/>
              </a:cxn>
              <a:cxn ang="f538">
                <a:pos x="f788" y="f789"/>
              </a:cxn>
              <a:cxn ang="f538">
                <a:pos x="f790" y="f791"/>
              </a:cxn>
              <a:cxn ang="f538">
                <a:pos x="f792" y="f793"/>
              </a:cxn>
              <a:cxn ang="f538">
                <a:pos x="f794" y="f795"/>
              </a:cxn>
              <a:cxn ang="f538">
                <a:pos x="f796" y="f797"/>
              </a:cxn>
              <a:cxn ang="f538">
                <a:pos x="f798" y="f799"/>
              </a:cxn>
              <a:cxn ang="f538">
                <a:pos x="f800" y="f801"/>
              </a:cxn>
              <a:cxn ang="f538">
                <a:pos x="f802" y="f803"/>
              </a:cxn>
              <a:cxn ang="f538">
                <a:pos x="f804" y="f805"/>
              </a:cxn>
              <a:cxn ang="f538">
                <a:pos x="f806" y="f807"/>
              </a:cxn>
              <a:cxn ang="f538">
                <a:pos x="f808" y="f809"/>
              </a:cxn>
              <a:cxn ang="f538">
                <a:pos x="f810" y="f811"/>
              </a:cxn>
              <a:cxn ang="f538">
                <a:pos x="f812" y="f813"/>
              </a:cxn>
              <a:cxn ang="f538">
                <a:pos x="f814" y="f815"/>
              </a:cxn>
              <a:cxn ang="f538">
                <a:pos x="f816" y="f817"/>
              </a:cxn>
              <a:cxn ang="f538">
                <a:pos x="f818" y="f819"/>
              </a:cxn>
              <a:cxn ang="f538">
                <a:pos x="f820" y="f821"/>
              </a:cxn>
              <a:cxn ang="f538">
                <a:pos x="f822" y="f823"/>
              </a:cxn>
              <a:cxn ang="f538">
                <a:pos x="f824" y="f825"/>
              </a:cxn>
              <a:cxn ang="f538">
                <a:pos x="f826" y="f827"/>
              </a:cxn>
              <a:cxn ang="f538">
                <a:pos x="f828" y="f829"/>
              </a:cxn>
              <a:cxn ang="f538">
                <a:pos x="f830" y="f831"/>
              </a:cxn>
              <a:cxn ang="f538">
                <a:pos x="f832" y="f833"/>
              </a:cxn>
              <a:cxn ang="f538">
                <a:pos x="f834" y="f835"/>
              </a:cxn>
              <a:cxn ang="f538">
                <a:pos x="f836" y="f837"/>
              </a:cxn>
              <a:cxn ang="f538">
                <a:pos x="f838" y="f839"/>
              </a:cxn>
              <a:cxn ang="f538">
                <a:pos x="f840" y="f841"/>
              </a:cxn>
              <a:cxn ang="f538">
                <a:pos x="f842" y="f843"/>
              </a:cxn>
            </a:cxnLst>
            <a:rect l="f741" t="f744" r="f742" b="f743"/>
            <a:pathLst>
              <a:path w="1382" h="76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4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2"/>
                  <a:pt x="f54" y="f55"/>
                </a:cubicBezTo>
                <a:cubicBezTo>
                  <a:pt x="f52" y="f56"/>
                  <a:pt x="f57" y="f50"/>
                  <a:pt x="f38" y="f30"/>
                </a:cubicBezTo>
                <a:cubicBezTo>
                  <a:pt x="f58" y="f59"/>
                  <a:pt x="f50" y="f38"/>
                  <a:pt x="f60" y="f32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6"/>
                  <a:pt x="f68" y="f69"/>
                  <a:pt x="f70" y="f71"/>
                </a:cubicBezTo>
                <a:cubicBezTo>
                  <a:pt x="f72" y="f73"/>
                  <a:pt x="f74" y="f75"/>
                  <a:pt x="f76" y="f77"/>
                </a:cubicBezTo>
                <a:cubicBezTo>
                  <a:pt x="f78" y="f77"/>
                  <a:pt x="f79" y="f77"/>
                  <a:pt x="f6" y="f66"/>
                </a:cubicBezTo>
                <a:cubicBezTo>
                  <a:pt x="f80" y="f81"/>
                  <a:pt x="f82" y="f83"/>
                  <a:pt x="f74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83" y="f91"/>
                  <a:pt x="f92" y="f93"/>
                  <a:pt x="f94" y="f95"/>
                </a:cubicBezTo>
                <a:cubicBezTo>
                  <a:pt x="f96" y="f7"/>
                  <a:pt x="f97" y="f98"/>
                  <a:pt x="f99" y="f100"/>
                </a:cubicBezTo>
                <a:cubicBezTo>
                  <a:pt x="f101" y="f98"/>
                  <a:pt x="f101" y="f102"/>
                  <a:pt x="f5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113"/>
                  <a:pt x="f114" y="f115"/>
                </a:cubicBezTo>
                <a:cubicBezTo>
                  <a:pt x="f116" y="f117"/>
                  <a:pt x="f118" y="f51"/>
                  <a:pt x="f97" y="f119"/>
                </a:cubicBezTo>
                <a:cubicBezTo>
                  <a:pt x="f120" y="f121"/>
                  <a:pt x="f122" y="f123"/>
                  <a:pt x="f122" y="f117"/>
                </a:cubicBezTo>
                <a:cubicBezTo>
                  <a:pt x="f122" y="f124"/>
                  <a:pt x="f125" y="f126"/>
                  <a:pt x="f127" y="f47"/>
                </a:cubicBezTo>
                <a:cubicBezTo>
                  <a:pt x="f2" y="f128"/>
                  <a:pt x="f129" y="f130"/>
                  <a:pt x="f131" y="f132"/>
                </a:cubicBezTo>
                <a:cubicBezTo>
                  <a:pt x="f13" y="f38"/>
                  <a:pt x="f133" y="f134"/>
                  <a:pt x="f135" y="f136"/>
                </a:cubicBezTo>
                <a:cubicBezTo>
                  <a:pt x="f137" y="f138"/>
                  <a:pt x="f139" y="f140"/>
                  <a:pt x="f141" y="f142"/>
                </a:cubicBezTo>
                <a:cubicBezTo>
                  <a:pt x="f143" y="f144"/>
                  <a:pt x="f145" y="f146"/>
                  <a:pt x="f147" y="f146"/>
                </a:cubicBezTo>
                <a:cubicBezTo>
                  <a:pt x="f133" y="f148"/>
                  <a:pt x="f149" y="f150"/>
                  <a:pt x="f151" y="f152"/>
                </a:cubicBezTo>
                <a:cubicBezTo>
                  <a:pt x="f153" y="f154"/>
                  <a:pt x="f155" y="f156"/>
                  <a:pt x="f157" y="f158"/>
                </a:cubicBezTo>
                <a:cubicBezTo>
                  <a:pt x="f159" y="f160"/>
                  <a:pt x="f161" y="f162"/>
                  <a:pt x="f163" y="f92"/>
                </a:cubicBezTo>
                <a:cubicBezTo>
                  <a:pt x="f164" y="f165"/>
                  <a:pt x="f166" y="f167"/>
                  <a:pt x="f168" y="f156"/>
                </a:cubicBezTo>
                <a:cubicBezTo>
                  <a:pt x="f169" y="f170"/>
                  <a:pt x="f171" y="f172"/>
                  <a:pt x="f131" y="f22"/>
                </a:cubicBezTo>
                <a:cubicBezTo>
                  <a:pt x="f173" y="f174"/>
                  <a:pt x="f175" y="f144"/>
                  <a:pt x="f176" y="f133"/>
                </a:cubicBezTo>
                <a:cubicBezTo>
                  <a:pt x="f177" y="f178"/>
                  <a:pt x="f179" y="f180"/>
                  <a:pt x="f181" y="f182"/>
                </a:cubicBezTo>
                <a:cubicBezTo>
                  <a:pt x="f183" y="f184"/>
                  <a:pt x="f185" y="f186"/>
                  <a:pt x="f187" y="f188"/>
                </a:cubicBezTo>
                <a:cubicBezTo>
                  <a:pt x="f189" y="f138"/>
                  <a:pt x="f190" y="f191"/>
                  <a:pt x="f192" y="f193"/>
                </a:cubicBezTo>
                <a:cubicBezTo>
                  <a:pt x="f194" y="f195"/>
                  <a:pt x="f196" y="f197"/>
                  <a:pt x="f198" y="f199"/>
                </a:cubicBezTo>
                <a:cubicBezTo>
                  <a:pt x="f200" y="f201"/>
                  <a:pt x="f202" y="f203"/>
                  <a:pt x="f204" y="f54"/>
                </a:cubicBezTo>
                <a:cubicBezTo>
                  <a:pt x="f205" y="f206"/>
                  <a:pt x="f180" y="f207"/>
                  <a:pt x="f181" y="f208"/>
                </a:cubicBezTo>
                <a:cubicBezTo>
                  <a:pt x="f185" y="f209"/>
                  <a:pt x="f210" y="f211"/>
                  <a:pt x="f212" y="f184"/>
                </a:cubicBezTo>
                <a:cubicBezTo>
                  <a:pt x="f213" y="f146"/>
                  <a:pt x="f214" y="f18"/>
                  <a:pt x="f92" y="f215"/>
                </a:cubicBezTo>
                <a:cubicBezTo>
                  <a:pt x="f216" y="f217"/>
                  <a:pt x="f136" y="f218"/>
                  <a:pt x="f219" y="f180"/>
                </a:cubicBezTo>
                <a:cubicBezTo>
                  <a:pt x="f220" y="f221"/>
                  <a:pt x="f222" y="f223"/>
                  <a:pt x="f224" y="f225"/>
                </a:cubicBezTo>
                <a:cubicBezTo>
                  <a:pt x="f226" y="f227"/>
                  <a:pt x="f228" y="f229"/>
                  <a:pt x="f142" y="f230"/>
                </a:cubicBezTo>
                <a:cubicBezTo>
                  <a:pt x="f231" y="f232"/>
                  <a:pt x="f233" y="f232"/>
                  <a:pt x="f234" y="f235"/>
                </a:cubicBezTo>
                <a:cubicBezTo>
                  <a:pt x="f176" y="f236"/>
                  <a:pt x="f237" y="f184"/>
                  <a:pt x="f238" y="f174"/>
                </a:cubicBezTo>
                <a:cubicBezTo>
                  <a:pt x="f239" y="f240"/>
                  <a:pt x="f241" y="f178"/>
                  <a:pt x="f242" y="f243"/>
                </a:cubicBezTo>
                <a:cubicBezTo>
                  <a:pt x="f244" y="f245"/>
                  <a:pt x="f246" y="f247"/>
                  <a:pt x="f248" y="f249"/>
                </a:cubicBezTo>
                <a:cubicBezTo>
                  <a:pt x="f250" y="f251"/>
                  <a:pt x="f252" y="f169"/>
                  <a:pt x="f253" y="f254"/>
                </a:cubicBezTo>
                <a:cubicBezTo>
                  <a:pt x="f18" y="f255"/>
                  <a:pt x="f256" y="f257"/>
                  <a:pt x="f258" y="f257"/>
                </a:cubicBezTo>
                <a:cubicBezTo>
                  <a:pt x="f259" y="f257"/>
                  <a:pt x="f260" y="f251"/>
                  <a:pt x="f261" y="f262"/>
                </a:cubicBezTo>
                <a:cubicBezTo>
                  <a:pt x="f263" y="f11"/>
                  <a:pt x="f264" y="f265"/>
                  <a:pt x="f266" y="f200"/>
                </a:cubicBezTo>
                <a:cubicBezTo>
                  <a:pt x="f254" y="f267"/>
                  <a:pt x="f268" y="f269"/>
                  <a:pt x="f169" y="f258"/>
                </a:cubicBezTo>
                <a:cubicBezTo>
                  <a:pt x="f270" y="f271"/>
                  <a:pt x="f272" y="f273"/>
                  <a:pt x="f274" y="f168"/>
                </a:cubicBezTo>
                <a:cubicBezTo>
                  <a:pt x="f275" y="f276"/>
                  <a:pt x="f277" y="f278"/>
                  <a:pt x="f153" y="f279"/>
                </a:cubicBezTo>
                <a:cubicBezTo>
                  <a:pt x="f280" y="f281"/>
                  <a:pt x="f282" y="f283"/>
                  <a:pt x="f284" y="f285"/>
                </a:cubicBezTo>
                <a:cubicBezTo>
                  <a:pt x="f286" y="f287"/>
                  <a:pt x="f288" y="f289"/>
                  <a:pt x="f290" y="f291"/>
                </a:cubicBezTo>
                <a:cubicBezTo>
                  <a:pt x="f292" y="f293"/>
                  <a:pt x="f294" y="f106"/>
                  <a:pt x="f150" y="f106"/>
                </a:cubicBezTo>
                <a:cubicBezTo>
                  <a:pt x="f196" y="f295"/>
                  <a:pt x="f222" y="f296"/>
                  <a:pt x="f297" y="f298"/>
                </a:cubicBezTo>
                <a:cubicBezTo>
                  <a:pt x="f299" y="f5"/>
                  <a:pt x="f300" y="f99"/>
                  <a:pt x="f301" y="f302"/>
                </a:cubicBezTo>
                <a:cubicBezTo>
                  <a:pt x="f219" y="f303"/>
                  <a:pt x="f304" y="f305"/>
                  <a:pt x="f306" y="f112"/>
                </a:cubicBezTo>
                <a:cubicBezTo>
                  <a:pt x="f193" y="f112"/>
                  <a:pt x="f307" y="f308"/>
                  <a:pt x="f220" y="f309"/>
                </a:cubicBezTo>
                <a:cubicBezTo>
                  <a:pt x="f194" y="f310"/>
                  <a:pt x="f137" y="f311"/>
                  <a:pt x="f142" y="f312"/>
                </a:cubicBezTo>
                <a:cubicBezTo>
                  <a:pt x="f313" y="f314"/>
                  <a:pt x="f315" y="f316"/>
                  <a:pt x="f317" y="f318"/>
                </a:cubicBezTo>
                <a:cubicBezTo>
                  <a:pt x="f138" y="f283"/>
                  <a:pt x="f319" y="f320"/>
                  <a:pt x="f317" y="f321"/>
                </a:cubicBezTo>
                <a:cubicBezTo>
                  <a:pt x="f322" y="f323"/>
                  <a:pt x="f324" y="f163"/>
                  <a:pt x="f325" y="f320"/>
                </a:cubicBezTo>
                <a:cubicBezTo>
                  <a:pt x="f326" y="f327"/>
                  <a:pt x="f328" y="f171"/>
                  <a:pt x="f329" y="f235"/>
                </a:cubicBezTo>
                <a:cubicBezTo>
                  <a:pt x="f330" y="f249"/>
                  <a:pt x="f331" y="f332"/>
                  <a:pt x="f333" y="f334"/>
                </a:cubicBezTo>
                <a:cubicBezTo>
                  <a:pt x="f335" y="f262"/>
                  <a:pt x="f336" y="f275"/>
                  <a:pt x="f337" y="f237"/>
                </a:cubicBezTo>
                <a:cubicBezTo>
                  <a:pt x="f338" y="f245"/>
                  <a:pt x="f58" y="f227"/>
                  <a:pt x="f59" y="f339"/>
                </a:cubicBezTo>
                <a:cubicBezTo>
                  <a:pt x="f340" y="f175"/>
                  <a:pt x="f52" y="f221"/>
                  <a:pt x="f71" y="f341"/>
                </a:cubicBezTo>
                <a:cubicBezTo>
                  <a:pt x="f64" y="f151"/>
                  <a:pt x="f117" y="f342"/>
                  <a:pt x="f343" y="f344"/>
                </a:cubicBezTo>
                <a:cubicBezTo>
                  <a:pt x="f345" y="f16"/>
                  <a:pt x="f346" y="f202"/>
                  <a:pt x="f347" y="f348"/>
                </a:cubicBezTo>
                <a:cubicBezTo>
                  <a:pt x="f349" y="f225"/>
                  <a:pt x="f350" y="f243"/>
                  <a:pt x="f351" y="f246"/>
                </a:cubicBezTo>
                <a:cubicBezTo>
                  <a:pt x="f352" y="f280"/>
                  <a:pt x="f353" y="f354"/>
                  <a:pt x="f355" y="f356"/>
                </a:cubicBezTo>
                <a:cubicBezTo>
                  <a:pt x="f347" y="f357"/>
                  <a:pt x="f63" y="f184"/>
                  <a:pt x="f358" y="f202"/>
                </a:cubicBezTo>
                <a:cubicBezTo>
                  <a:pt x="f359" y="f16"/>
                  <a:pt x="f203" y="f342"/>
                  <a:pt x="f360" y="f361"/>
                </a:cubicBezTo>
                <a:cubicBezTo>
                  <a:pt x="f362" y="f363"/>
                  <a:pt x="f52" y="f193"/>
                  <a:pt x="f50" y="f364"/>
                </a:cubicBezTo>
                <a:cubicBezTo>
                  <a:pt x="f55" y="f365"/>
                  <a:pt x="f366" y="f367"/>
                  <a:pt x="f368" y="f369"/>
                </a:cubicBezTo>
                <a:cubicBezTo>
                  <a:pt x="f162" y="f370"/>
                  <a:pt x="f371" y="f331"/>
                  <a:pt x="f372" y="f52"/>
                </a:cubicBezTo>
                <a:cubicBezTo>
                  <a:pt x="f165" y="f373"/>
                  <a:pt x="f374" y="f375"/>
                  <a:pt x="f338" y="f213"/>
                </a:cubicBezTo>
                <a:cubicBezTo>
                  <a:pt x="f376" y="f328"/>
                  <a:pt x="f377" y="f371"/>
                  <a:pt x="f377" y="f378"/>
                </a:cubicBezTo>
                <a:cubicBezTo>
                  <a:pt x="f377" y="f234"/>
                  <a:pt x="f379" y="f148"/>
                  <a:pt x="f380" y="f381"/>
                </a:cubicBezTo>
                <a:cubicBezTo>
                  <a:pt x="f379" y="f382"/>
                  <a:pt x="f377" y="f383"/>
                  <a:pt x="f384" y="f385"/>
                </a:cubicBezTo>
                <a:cubicBezTo>
                  <a:pt x="f386" y="f217"/>
                  <a:pt x="f351" y="f217"/>
                  <a:pt x="f387" y="f385"/>
                </a:cubicBezTo>
                <a:cubicBezTo>
                  <a:pt x="f388" y="f381"/>
                  <a:pt x="f389" y="f382"/>
                  <a:pt x="f7" y="f381"/>
                </a:cubicBezTo>
                <a:cubicBezTo>
                  <a:pt x="f7" y="f184"/>
                  <a:pt x="f390" y="f148"/>
                  <a:pt x="f391" y="f152"/>
                </a:cubicBezTo>
                <a:cubicBezTo>
                  <a:pt x="f392" y="f142"/>
                  <a:pt x="f393" y="f185"/>
                  <a:pt x="f388" y="f394"/>
                </a:cubicBezTo>
                <a:cubicBezTo>
                  <a:pt x="f395" y="f394"/>
                  <a:pt x="f396" y="f394"/>
                  <a:pt x="f397" y="f394"/>
                </a:cubicBezTo>
                <a:cubicBezTo>
                  <a:pt x="f398" y="f372"/>
                  <a:pt x="f399" y="f174"/>
                  <a:pt x="f399" y="f300"/>
                </a:cubicBezTo>
                <a:cubicBezTo>
                  <a:pt x="f400" y="f226"/>
                  <a:pt x="f401" y="f402"/>
                  <a:pt x="f403" y="f133"/>
                </a:cubicBezTo>
                <a:cubicBezTo>
                  <a:pt x="f404" y="f182"/>
                  <a:pt x="f405" y="f265"/>
                  <a:pt x="f406" y="f175"/>
                </a:cubicBezTo>
                <a:cubicBezTo>
                  <a:pt x="f407" y="f225"/>
                  <a:pt x="f408" y="f409"/>
                  <a:pt x="f8" y="f280"/>
                </a:cubicBezTo>
                <a:lnTo>
                  <a:pt x="f8" y="f9"/>
                </a:lnTo>
                <a:close/>
                <a:moveTo>
                  <a:pt x="f161" y="f410"/>
                </a:moveTo>
                <a:cubicBezTo>
                  <a:pt x="f411" y="f412"/>
                  <a:pt x="f271" y="f350"/>
                  <a:pt x="f413" y="f414"/>
                </a:cubicBezTo>
                <a:cubicBezTo>
                  <a:pt x="f286" y="f415"/>
                  <a:pt x="f416" y="f417"/>
                  <a:pt x="f418" y="f419"/>
                </a:cubicBezTo>
                <a:cubicBezTo>
                  <a:pt x="f420" y="f421"/>
                  <a:pt x="f422" y="f117"/>
                  <a:pt x="f261" y="f423"/>
                </a:cubicBezTo>
                <a:cubicBezTo>
                  <a:pt x="f424" y="f425"/>
                  <a:pt x="f255" y="f426"/>
                  <a:pt x="f161" y="f41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8CB95A97-D747-1A42-F7E3-4F5ED4F9F5A6}"/>
              </a:ext>
            </a:extLst>
          </p:cNvPr>
          <p:cNvSpPr/>
          <p:nvPr/>
        </p:nvSpPr>
        <p:spPr>
          <a:xfrm>
            <a:off x="4703765" y="1574797"/>
            <a:ext cx="1298576" cy="681035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409"/>
              <a:gd name="f8" fmla="val 738"/>
              <a:gd name="f9" fmla="val 731"/>
              <a:gd name="f10" fmla="val 22"/>
              <a:gd name="f11" fmla="val 726"/>
              <a:gd name="f12" fmla="val 44"/>
              <a:gd name="f13" fmla="val 720"/>
              <a:gd name="f14" fmla="val 67"/>
              <a:gd name="f15" fmla="val 713"/>
              <a:gd name="f16" fmla="val 50"/>
              <a:gd name="f17" fmla="val 695"/>
              <a:gd name="f18" fmla="val 51"/>
              <a:gd name="f19" fmla="val 675"/>
              <a:gd name="f20" fmla="val 60"/>
              <a:gd name="f21" fmla="val 656"/>
              <a:gd name="f22" fmla="val 76"/>
              <a:gd name="f23" fmla="val 625"/>
              <a:gd name="f24" fmla="val 93"/>
              <a:gd name="f25" fmla="val 595"/>
              <a:gd name="f26" fmla="val 110"/>
              <a:gd name="f27" fmla="val 565"/>
              <a:gd name="f28" fmla="val 112"/>
              <a:gd name="f29" fmla="val 566"/>
              <a:gd name="f30" fmla="val 113"/>
              <a:gd name="f31" fmla="val 567"/>
              <a:gd name="f32" fmla="val 115"/>
              <a:gd name="f33" fmla="val 568"/>
              <a:gd name="f34" fmla="val 111"/>
              <a:gd name="f35" fmla="val 580"/>
              <a:gd name="f36" fmla="val 104"/>
              <a:gd name="f37" fmla="val 592"/>
              <a:gd name="f38" fmla="val 102"/>
              <a:gd name="f39" fmla="val 604"/>
              <a:gd name="f40" fmla="val 100"/>
              <a:gd name="f41" fmla="val 618"/>
              <a:gd name="f42" fmla="val 99"/>
              <a:gd name="f43" fmla="val 635"/>
              <a:gd name="f44" fmla="val 106"/>
              <a:gd name="f45" fmla="val 645"/>
              <a:gd name="f46" fmla="val 661"/>
              <a:gd name="f47" fmla="val 136"/>
              <a:gd name="f48" fmla="val 663"/>
              <a:gd name="f49" fmla="val 151"/>
              <a:gd name="f50" fmla="val 174"/>
              <a:gd name="f51" fmla="val 644"/>
              <a:gd name="f52" fmla="val 199"/>
              <a:gd name="f53" fmla="val 631"/>
              <a:gd name="f54" fmla="val 217"/>
              <a:gd name="f55" fmla="val 612"/>
              <a:gd name="f56" fmla="val 272"/>
              <a:gd name="f57" fmla="val 557"/>
              <a:gd name="f58" fmla="val 325"/>
              <a:gd name="f59" fmla="val 499"/>
              <a:gd name="f60" fmla="val 379"/>
              <a:gd name="f61" fmla="val 441"/>
              <a:gd name="f62" fmla="val 384"/>
              <a:gd name="f63" fmla="val 437"/>
              <a:gd name="f64" fmla="val 389"/>
              <a:gd name="f65" fmla="val 432"/>
              <a:gd name="f66" fmla="val 393"/>
              <a:gd name="f67" fmla="val 427"/>
              <a:gd name="f68" fmla="val 400"/>
              <a:gd name="f69" fmla="val 416"/>
              <a:gd name="f70" fmla="val 412"/>
              <a:gd name="f71" fmla="val 411"/>
              <a:gd name="f72" fmla="val 392"/>
              <a:gd name="f73" fmla="val 403"/>
              <a:gd name="f74" fmla="val 367"/>
              <a:gd name="f75" fmla="val 390"/>
              <a:gd name="f76" fmla="val 346"/>
              <a:gd name="f77" fmla="val 365"/>
              <a:gd name="f78" fmla="val 336"/>
              <a:gd name="f79" fmla="val 353"/>
              <a:gd name="f80" fmla="val 331"/>
              <a:gd name="f81" fmla="val 342"/>
              <a:gd name="f82" fmla="val 334"/>
              <a:gd name="f83" fmla="val 344"/>
              <a:gd name="f84" fmla="val 287"/>
              <a:gd name="f85" fmla="val 241"/>
              <a:gd name="f86" fmla="val 433"/>
              <a:gd name="f87" fmla="val 196"/>
              <a:gd name="f88" fmla="val 477"/>
              <a:gd name="f89" fmla="val 191"/>
              <a:gd name="f90" fmla="val 482"/>
              <a:gd name="f91" fmla="val 186"/>
              <a:gd name="f92" fmla="val 486"/>
              <a:gd name="f93" fmla="val 178"/>
              <a:gd name="f94" fmla="val 493"/>
              <a:gd name="f95" fmla="val 173"/>
              <a:gd name="f96" fmla="val 479"/>
              <a:gd name="f97" fmla="val 169"/>
              <a:gd name="f98" fmla="val 468"/>
              <a:gd name="f99" fmla="val 165"/>
              <a:gd name="f100" fmla="val 456"/>
              <a:gd name="f101" fmla="val 166"/>
              <a:gd name="f102" fmla="val 454"/>
              <a:gd name="f103" fmla="val 167"/>
              <a:gd name="f104" fmla="val 452"/>
              <a:gd name="f105" fmla="val 168"/>
              <a:gd name="f106" fmla="val 450"/>
              <a:gd name="f107" fmla="val 194"/>
              <a:gd name="f108" fmla="val 472"/>
              <a:gd name="f109" fmla="val 206"/>
              <a:gd name="f110" fmla="val 451"/>
              <a:gd name="f111" fmla="val 222"/>
              <a:gd name="f112" fmla="val 438"/>
              <a:gd name="f113" fmla="val 274"/>
              <a:gd name="f114" fmla="val 395"/>
              <a:gd name="f115" fmla="val 314"/>
              <a:gd name="f116" fmla="val 348"/>
              <a:gd name="f117" fmla="val 280"/>
              <a:gd name="f118" fmla="val 378"/>
              <a:gd name="f119" fmla="val 343"/>
              <a:gd name="f120" fmla="val 435"/>
              <a:gd name="f121" fmla="val 369"/>
              <a:gd name="f122" fmla="val 488"/>
              <a:gd name="f123" fmla="val 408"/>
              <a:gd name="f124" fmla="val 473"/>
              <a:gd name="f125" fmla="val 466"/>
              <a:gd name="f126" fmla="val 415"/>
              <a:gd name="f127" fmla="val 430"/>
              <a:gd name="f128" fmla="val 431"/>
              <a:gd name="f129" fmla="val 487"/>
              <a:gd name="f130" fmla="val 503"/>
              <a:gd name="f131" fmla="val 518"/>
              <a:gd name="f132" fmla="val 340"/>
              <a:gd name="f133" fmla="val 533"/>
              <a:gd name="f134" fmla="val 316"/>
              <a:gd name="f135" fmla="val 563"/>
              <a:gd name="f136" fmla="val 602"/>
              <a:gd name="f137" fmla="val 421"/>
              <a:gd name="f138" fmla="val 519"/>
              <a:gd name="f139" fmla="val 498"/>
              <a:gd name="f140" fmla="val 574"/>
              <a:gd name="f141" fmla="val 355"/>
              <a:gd name="f142" fmla="val 573"/>
              <a:gd name="f143" fmla="val 354"/>
              <a:gd name="f144" fmla="val 572"/>
              <a:gd name="f145" fmla="val 571"/>
              <a:gd name="f146" fmla="val 352"/>
              <a:gd name="f147" fmla="val 543"/>
              <a:gd name="f148" fmla="val 357"/>
              <a:gd name="f149" fmla="val 516"/>
              <a:gd name="f150" fmla="val 363"/>
              <a:gd name="f151" fmla="val 368"/>
              <a:gd name="f152" fmla="val 461"/>
              <a:gd name="f153" fmla="val 292"/>
              <a:gd name="f154" fmla="val 261"/>
              <a:gd name="f155" fmla="val 375"/>
              <a:gd name="f156" fmla="val 265"/>
              <a:gd name="f157" fmla="val 383"/>
              <a:gd name="f158" fmla="val 391"/>
              <a:gd name="f159" fmla="val 218"/>
              <a:gd name="f160" fmla="val 399"/>
              <a:gd name="f161" fmla="val 398"/>
              <a:gd name="f162" fmla="val 193"/>
              <a:gd name="f163" fmla="val 397"/>
              <a:gd name="f164" fmla="val 329"/>
              <a:gd name="f165" fmla="val 330"/>
              <a:gd name="f166" fmla="val 192"/>
              <a:gd name="f167" fmla="val 190"/>
              <a:gd name="f168" fmla="val 189"/>
              <a:gd name="f169" fmla="val 396"/>
              <a:gd name="f170" fmla="val 388"/>
              <a:gd name="f171" fmla="val 210"/>
              <a:gd name="f172" fmla="val 227"/>
              <a:gd name="f173" fmla="val 295"/>
              <a:gd name="f174" fmla="val 248"/>
              <a:gd name="f175" fmla="val 252"/>
              <a:gd name="f176" fmla="val 273"/>
              <a:gd name="f177" fmla="val 203"/>
              <a:gd name="f178" fmla="val 171"/>
              <a:gd name="f179" fmla="val 371"/>
              <a:gd name="f180" fmla="val 164"/>
              <a:gd name="f181" fmla="val 382"/>
              <a:gd name="f182" fmla="val 163"/>
              <a:gd name="f183" fmla="val 405"/>
              <a:gd name="f184" fmla="val 385"/>
              <a:gd name="f185" fmla="val 149"/>
              <a:gd name="f186" fmla="val 362"/>
              <a:gd name="f187" fmla="val 150"/>
              <a:gd name="f188" fmla="val 341"/>
              <a:gd name="f189" fmla="val 155"/>
              <a:gd name="f190" fmla="val 297"/>
              <a:gd name="f191" fmla="val 183"/>
              <a:gd name="f192" fmla="val 224"/>
              <a:gd name="f193" fmla="val 225"/>
              <a:gd name="f194" fmla="val 257"/>
              <a:gd name="f195" fmla="val 211"/>
              <a:gd name="f196" fmla="val 291"/>
              <a:gd name="f197" fmla="val 195"/>
              <a:gd name="f198" fmla="val 324"/>
              <a:gd name="f199" fmla="val 198"/>
              <a:gd name="f200" fmla="val 306"/>
              <a:gd name="f201" fmla="val 204"/>
              <a:gd name="f202" fmla="val 270"/>
              <a:gd name="f203" fmla="val 219"/>
              <a:gd name="f204" fmla="val 235"/>
              <a:gd name="f205" fmla="val 251"/>
              <a:gd name="f206" fmla="val 133"/>
              <a:gd name="f207" fmla="val 256"/>
              <a:gd name="f208" fmla="val 120"/>
              <a:gd name="f209" fmla="val 264"/>
              <a:gd name="f210" fmla="val 281"/>
              <a:gd name="f211" fmla="val 125"/>
              <a:gd name="f212" fmla="val 103"/>
              <a:gd name="f213" fmla="val 58"/>
              <a:gd name="f214" fmla="val 339"/>
              <a:gd name="f215" fmla="val 31"/>
              <a:gd name="f216" fmla="val 372"/>
              <a:gd name="f217" fmla="val 9"/>
              <a:gd name="f218" fmla="val 386"/>
              <a:gd name="f219" fmla="val 4"/>
              <a:gd name="f220" fmla="val 19"/>
              <a:gd name="f221" fmla="val 26"/>
              <a:gd name="f222" fmla="val 32"/>
              <a:gd name="f223" fmla="val 402"/>
              <a:gd name="f224" fmla="val 39"/>
              <a:gd name="f225" fmla="val 170"/>
              <a:gd name="f226" fmla="val 513"/>
              <a:gd name="f227" fmla="val 250"/>
              <a:gd name="f228" fmla="val 294"/>
              <a:gd name="f229" fmla="val 676"/>
              <a:gd name="f230" fmla="val 309"/>
              <a:gd name="f231" fmla="val 718"/>
              <a:gd name="f232" fmla="val 303"/>
              <a:gd name="f233" fmla="val 759"/>
              <a:gd name="f234" fmla="val 289"/>
              <a:gd name="f235" fmla="val 765"/>
              <a:gd name="f236" fmla="val 771"/>
              <a:gd name="f237" fmla="val 284"/>
              <a:gd name="f238" fmla="val 778"/>
              <a:gd name="f239" fmla="val 282"/>
              <a:gd name="f240" fmla="val 743"/>
              <a:gd name="f241" fmla="val 680"/>
              <a:gd name="f242" fmla="val 335"/>
              <a:gd name="f243" fmla="val 582"/>
              <a:gd name="f244" fmla="val 296"/>
              <a:gd name="f245" fmla="val 588"/>
              <a:gd name="f246" fmla="val 317"/>
              <a:gd name="f247" fmla="val 596"/>
              <a:gd name="f248" fmla="val 338"/>
              <a:gd name="f249" fmla="val 600"/>
              <a:gd name="f250" fmla="val 608"/>
              <a:gd name="f251" fmla="val 575"/>
              <a:gd name="f252" fmla="val 560"/>
              <a:gd name="f253" fmla="val 501"/>
              <a:gd name="f254" fmla="val 545"/>
              <a:gd name="f255" fmla="val 510"/>
              <a:gd name="f256" fmla="val 520"/>
              <a:gd name="f257" fmla="val 526"/>
              <a:gd name="f258" fmla="val 538"/>
              <a:gd name="f259" fmla="val 552"/>
              <a:gd name="f260" fmla="val 458"/>
              <a:gd name="f261" fmla="val 449"/>
              <a:gd name="f262" fmla="val 562"/>
              <a:gd name="f263" fmla="val 569"/>
              <a:gd name="f264" fmla="val 550"/>
              <a:gd name="f265" fmla="val 549"/>
              <a:gd name="f266" fmla="val 537"/>
              <a:gd name="f267" fmla="val 500"/>
              <a:gd name="f268" fmla="val 627"/>
              <a:gd name="f269" fmla="val 443"/>
              <a:gd name="f270" fmla="val 628"/>
              <a:gd name="f271" fmla="val 409"/>
              <a:gd name="f272" fmla="val 380"/>
              <a:gd name="f273" fmla="val 623"/>
              <a:gd name="f274" fmla="val 350"/>
              <a:gd name="f275" fmla="val 620"/>
              <a:gd name="f276" fmla="val 320"/>
              <a:gd name="f277" fmla="val 321"/>
              <a:gd name="f278" fmla="val 629"/>
              <a:gd name="f279" fmla="val 323"/>
              <a:gd name="f280" fmla="val 326"/>
              <a:gd name="f281" fmla="val 673"/>
              <a:gd name="f282" fmla="val 710"/>
              <a:gd name="f283" fmla="val 748"/>
              <a:gd name="f284" fmla="val 758"/>
              <a:gd name="f285" fmla="val 783"/>
              <a:gd name="f286" fmla="val 333"/>
              <a:gd name="f287" fmla="val 786"/>
              <a:gd name="f288" fmla="val 782"/>
              <a:gd name="f289" fmla="val 777"/>
              <a:gd name="f290" fmla="val 373"/>
              <a:gd name="f291" fmla="val 767"/>
              <a:gd name="f292" fmla="val 802"/>
              <a:gd name="f293" fmla="val 845"/>
              <a:gd name="f294" fmla="val 886"/>
              <a:gd name="f295" fmla="val 888"/>
              <a:gd name="f296" fmla="val 889"/>
              <a:gd name="f297" fmla="val 878"/>
              <a:gd name="f298" fmla="val 906"/>
              <a:gd name="f299" fmla="val 946"/>
              <a:gd name="f300" fmla="val 302"/>
              <a:gd name="f301" fmla="val 982"/>
              <a:gd name="f302" fmla="val 285"/>
              <a:gd name="f303" fmla="val 1018"/>
              <a:gd name="f304" fmla="val 268"/>
              <a:gd name="f305" fmla="val 1055"/>
              <a:gd name="f306" fmla="val 1057"/>
              <a:gd name="f307" fmla="val 1067"/>
              <a:gd name="f308" fmla="val 1035"/>
              <a:gd name="f309" fmla="val 492"/>
              <a:gd name="f310" fmla="val 1020"/>
              <a:gd name="f311" fmla="val 528"/>
              <a:gd name="f312" fmla="val 994"/>
              <a:gd name="f313" fmla="val 548"/>
              <a:gd name="f314" fmla="val 962"/>
              <a:gd name="f315" fmla="val 951"/>
              <a:gd name="f316" fmla="val 934"/>
              <a:gd name="f317" fmla="val 561"/>
              <a:gd name="f318" fmla="val 920"/>
              <a:gd name="f319" fmla="val 558"/>
              <a:gd name="f320" fmla="val 868"/>
              <a:gd name="f321" fmla="val 817"/>
              <a:gd name="f322" fmla="val 524"/>
              <a:gd name="f323" fmla="val 763"/>
              <a:gd name="f324" fmla="val 745"/>
              <a:gd name="f325" fmla="val 509"/>
              <a:gd name="f326" fmla="val 722"/>
              <a:gd name="f327" fmla="val 702"/>
              <a:gd name="f328" fmla="val 531"/>
              <a:gd name="f329" fmla="val 534"/>
              <a:gd name="f330" fmla="val 688"/>
              <a:gd name="f331" fmla="val 539"/>
              <a:gd name="f332" fmla="val 682"/>
              <a:gd name="f333" fmla="val 544"/>
              <a:gd name="f334" fmla="val 649"/>
              <a:gd name="f335" fmla="val 647"/>
              <a:gd name="f336" fmla="val 617"/>
              <a:gd name="f337" fmla="val 606"/>
              <a:gd name="f338" fmla="val 583"/>
              <a:gd name="f339" fmla="val 630"/>
              <a:gd name="f340" fmla="val 684"/>
              <a:gd name="f341" fmla="val 615"/>
              <a:gd name="f342" fmla="val 742"/>
              <a:gd name="f343" fmla="val 613"/>
              <a:gd name="f344" fmla="val 844"/>
              <a:gd name="f345" fmla="val 611"/>
              <a:gd name="f346" fmla="val 605"/>
              <a:gd name="f347" fmla="val 1048"/>
              <a:gd name="f348" fmla="val 1164"/>
              <a:gd name="f349" fmla="val 1281"/>
              <a:gd name="f350" fmla="val 1397"/>
              <a:gd name="f351" fmla="val 609"/>
              <a:gd name="f352" fmla="val 1401"/>
              <a:gd name="f353" fmla="val 610"/>
              <a:gd name="f354" fmla="val 1405"/>
              <a:gd name="f355" fmla="val 1392"/>
              <a:gd name="f356" fmla="val 1375"/>
              <a:gd name="f357" fmla="val 619"/>
              <a:gd name="f358" fmla="val 1357"/>
              <a:gd name="f359" fmla="val 621"/>
              <a:gd name="f360" fmla="val 1220"/>
              <a:gd name="f361" fmla="val 636"/>
              <a:gd name="f362" fmla="val 1082"/>
              <a:gd name="f363" fmla="val 651"/>
              <a:gd name="f364" fmla="val 944"/>
              <a:gd name="f365" fmla="val 666"/>
              <a:gd name="f366" fmla="val 685"/>
              <a:gd name="f367" fmla="val 707"/>
              <a:gd name="f368" fmla="val 442"/>
              <a:gd name="f369" fmla="val 723"/>
              <a:gd name="f370" fmla="val 733"/>
              <a:gd name="f371" fmla="val 245"/>
              <a:gd name="f372" fmla="val 147"/>
              <a:gd name="f373" fmla="val 736"/>
              <a:gd name="f374" fmla="val 98"/>
              <a:gd name="f375" fmla="val 737"/>
              <a:gd name="f376" fmla="val 1"/>
              <a:gd name="f377" fmla="val 735"/>
              <a:gd name="f378" fmla="val 697"/>
              <a:gd name="f379" fmla="val 238"/>
              <a:gd name="f380" fmla="val 692"/>
              <a:gd name="f381" fmla="val 674"/>
              <a:gd name="f382" fmla="val 345"/>
              <a:gd name="f383" fmla="val 643"/>
              <a:gd name="f384" fmla="val 638"/>
              <a:gd name="f385" fmla="val 288"/>
              <a:gd name="f386" fmla="val 632"/>
              <a:gd name="f387" fmla="val 260"/>
              <a:gd name="f388" fmla="val 254"/>
              <a:gd name="f389" fmla="val 626"/>
              <a:gd name="f390" fmla="val 247"/>
              <a:gd name="f391" fmla="val 244"/>
              <a:gd name="f392" fmla="val 220"/>
              <a:gd name="f393" fmla="+- 0 0 -90"/>
              <a:gd name="f394" fmla="*/ f4 1 1409"/>
              <a:gd name="f395" fmla="*/ f5 1 738"/>
              <a:gd name="f396" fmla="val f6"/>
              <a:gd name="f397" fmla="val f7"/>
              <a:gd name="f398" fmla="val f8"/>
              <a:gd name="f399" fmla="*/ f393 f0 1"/>
              <a:gd name="f400" fmla="+- f398 0 f396"/>
              <a:gd name="f401" fmla="+- f397 0 f396"/>
              <a:gd name="f402" fmla="*/ f399 1 f3"/>
              <a:gd name="f403" fmla="*/ f401 1 1409"/>
              <a:gd name="f404" fmla="*/ f400 1 738"/>
              <a:gd name="f405" fmla="*/ 67 f401 1"/>
              <a:gd name="f406" fmla="*/ 713 f400 1"/>
              <a:gd name="f407" fmla="*/ 110 f401 1"/>
              <a:gd name="f408" fmla="*/ 565 f400 1"/>
              <a:gd name="f409" fmla="*/ 102 f401 1"/>
              <a:gd name="f410" fmla="*/ 604 f400 1"/>
              <a:gd name="f411" fmla="*/ 151 f401 1"/>
              <a:gd name="f412" fmla="*/ 656 f400 1"/>
              <a:gd name="f413" fmla="*/ 379 f401 1"/>
              <a:gd name="f414" fmla="*/ 441 f400 1"/>
              <a:gd name="f415" fmla="*/ 411 f401 1"/>
              <a:gd name="f416" fmla="*/ 392 f400 1"/>
              <a:gd name="f417" fmla="*/ 331 f401 1"/>
              <a:gd name="f418" fmla="*/ 344 f400 1"/>
              <a:gd name="f419" fmla="*/ 178 f401 1"/>
              <a:gd name="f420" fmla="*/ 493 f400 1"/>
              <a:gd name="f421" fmla="*/ 168 f401 1"/>
              <a:gd name="f422" fmla="*/ 450 f400 1"/>
              <a:gd name="f423" fmla="*/ 348 f401 1"/>
              <a:gd name="f424" fmla="*/ 280 f400 1"/>
              <a:gd name="f425" fmla="*/ 466 f401 1"/>
              <a:gd name="f426" fmla="*/ 415 f400 1"/>
              <a:gd name="f427" fmla="*/ 340 f401 1"/>
              <a:gd name="f428" fmla="*/ 533 f400 1"/>
              <a:gd name="f429" fmla="*/ 574 f401 1"/>
              <a:gd name="f430" fmla="*/ 355 f400 1"/>
              <a:gd name="f431" fmla="*/ 488 f401 1"/>
              <a:gd name="f432" fmla="*/ 368 f400 1"/>
              <a:gd name="f433" fmla="*/ 399 f401 1"/>
              <a:gd name="f434" fmla="*/ 194 f400 1"/>
              <a:gd name="f435" fmla="*/ 193 f401 1"/>
              <a:gd name="f436" fmla="*/ 399 f400 1"/>
              <a:gd name="f437" fmla="*/ 191 f401 1"/>
              <a:gd name="f438" fmla="*/ 384 f400 1"/>
              <a:gd name="f439" fmla="*/ 371 f401 1"/>
              <a:gd name="f440" fmla="*/ 164 f400 1"/>
              <a:gd name="f441" fmla="*/ 341 f401 1"/>
              <a:gd name="f442" fmla="*/ 155 f400 1"/>
              <a:gd name="f443" fmla="*/ 195 f401 1"/>
              <a:gd name="f444" fmla="*/ 324 f400 1"/>
              <a:gd name="f445" fmla="*/ 251 f401 1"/>
              <a:gd name="f446" fmla="*/ 133 f400 1"/>
              <a:gd name="f447" fmla="*/ 297 f401 1"/>
              <a:gd name="f448" fmla="*/ 93 f400 1"/>
              <a:gd name="f449" fmla="*/ 397 f401 1"/>
              <a:gd name="f450" fmla="*/ 19 f400 1"/>
              <a:gd name="f451" fmla="*/ 635 f401 1"/>
              <a:gd name="f452" fmla="*/ 294 f400 1"/>
              <a:gd name="f453" fmla="*/ 778 f401 1"/>
              <a:gd name="f454" fmla="*/ 282 f400 1"/>
              <a:gd name="f455" fmla="*/ 600 f401 1"/>
              <a:gd name="f456" fmla="*/ 360 f400 1"/>
              <a:gd name="f457" fmla="*/ 545 f401 1"/>
              <a:gd name="f458" fmla="*/ 510 f400 1"/>
              <a:gd name="f459" fmla="*/ 441 f401 1"/>
              <a:gd name="f460" fmla="*/ 569 f400 1"/>
              <a:gd name="f461" fmla="*/ 628 f401 1"/>
              <a:gd name="f462" fmla="*/ 409 f400 1"/>
              <a:gd name="f463" fmla="*/ 326 f400 1"/>
              <a:gd name="f464" fmla="*/ 783 f401 1"/>
              <a:gd name="f465" fmla="*/ 321 f400 1"/>
              <a:gd name="f466" fmla="*/ 759 f401 1"/>
              <a:gd name="f467" fmla="*/ 405 f400 1"/>
              <a:gd name="f468" fmla="*/ 889 f401 1"/>
              <a:gd name="f469" fmla="*/ 397 f400 1"/>
              <a:gd name="f470" fmla="*/ 1055 f401 1"/>
              <a:gd name="f471" fmla="*/ 250 f400 1"/>
              <a:gd name="f472" fmla="*/ 962 f401 1"/>
              <a:gd name="f473" fmla="*/ 562 f400 1"/>
              <a:gd name="f474" fmla="*/ 763 f401 1"/>
              <a:gd name="f475" fmla="*/ 513 f400 1"/>
              <a:gd name="f476" fmla="*/ 682 f401 1"/>
              <a:gd name="f477" fmla="*/ 544 f400 1"/>
              <a:gd name="f478" fmla="*/ 583 f401 1"/>
              <a:gd name="f479" fmla="*/ 561 f400 1"/>
              <a:gd name="f480" fmla="*/ 1048 f401 1"/>
              <a:gd name="f481" fmla="*/ 605 f400 1"/>
              <a:gd name="f482" fmla="*/ 1409 f401 1"/>
              <a:gd name="f483" fmla="*/ 615 f400 1"/>
              <a:gd name="f484" fmla="*/ 944 f401 1"/>
              <a:gd name="f485" fmla="*/ 666 f400 1"/>
              <a:gd name="f486" fmla="*/ 147 f401 1"/>
              <a:gd name="f487" fmla="*/ 736 f400 1"/>
              <a:gd name="f488" fmla="*/ 0 f401 1"/>
              <a:gd name="f489" fmla="*/ 731 f400 1"/>
              <a:gd name="f490" fmla="*/ 345 f401 1"/>
              <a:gd name="f491" fmla="*/ 643 f400 1"/>
              <a:gd name="f492" fmla="*/ 244 f401 1"/>
              <a:gd name="f493" fmla="*/ 630 f400 1"/>
              <a:gd name="f494" fmla="+- f402 0 f1"/>
              <a:gd name="f495" fmla="*/ f405 1 1409"/>
              <a:gd name="f496" fmla="*/ f406 1 738"/>
              <a:gd name="f497" fmla="*/ f407 1 1409"/>
              <a:gd name="f498" fmla="*/ f408 1 738"/>
              <a:gd name="f499" fmla="*/ f409 1 1409"/>
              <a:gd name="f500" fmla="*/ f410 1 738"/>
              <a:gd name="f501" fmla="*/ f411 1 1409"/>
              <a:gd name="f502" fmla="*/ f412 1 738"/>
              <a:gd name="f503" fmla="*/ f413 1 1409"/>
              <a:gd name="f504" fmla="*/ f414 1 738"/>
              <a:gd name="f505" fmla="*/ f415 1 1409"/>
              <a:gd name="f506" fmla="*/ f416 1 738"/>
              <a:gd name="f507" fmla="*/ f417 1 1409"/>
              <a:gd name="f508" fmla="*/ f418 1 738"/>
              <a:gd name="f509" fmla="*/ f419 1 1409"/>
              <a:gd name="f510" fmla="*/ f420 1 738"/>
              <a:gd name="f511" fmla="*/ f421 1 1409"/>
              <a:gd name="f512" fmla="*/ f422 1 738"/>
              <a:gd name="f513" fmla="*/ f423 1 1409"/>
              <a:gd name="f514" fmla="*/ f424 1 738"/>
              <a:gd name="f515" fmla="*/ f425 1 1409"/>
              <a:gd name="f516" fmla="*/ f426 1 738"/>
              <a:gd name="f517" fmla="*/ f427 1 1409"/>
              <a:gd name="f518" fmla="*/ f428 1 738"/>
              <a:gd name="f519" fmla="*/ f429 1 1409"/>
              <a:gd name="f520" fmla="*/ f430 1 738"/>
              <a:gd name="f521" fmla="*/ f431 1 1409"/>
              <a:gd name="f522" fmla="*/ f432 1 738"/>
              <a:gd name="f523" fmla="*/ f433 1 1409"/>
              <a:gd name="f524" fmla="*/ f434 1 738"/>
              <a:gd name="f525" fmla="*/ f435 1 1409"/>
              <a:gd name="f526" fmla="*/ f436 1 738"/>
              <a:gd name="f527" fmla="*/ f437 1 1409"/>
              <a:gd name="f528" fmla="*/ f438 1 738"/>
              <a:gd name="f529" fmla="*/ f439 1 1409"/>
              <a:gd name="f530" fmla="*/ f440 1 738"/>
              <a:gd name="f531" fmla="*/ f441 1 1409"/>
              <a:gd name="f532" fmla="*/ f442 1 738"/>
              <a:gd name="f533" fmla="*/ f443 1 1409"/>
              <a:gd name="f534" fmla="*/ f444 1 738"/>
              <a:gd name="f535" fmla="*/ f445 1 1409"/>
              <a:gd name="f536" fmla="*/ f446 1 738"/>
              <a:gd name="f537" fmla="*/ f447 1 1409"/>
              <a:gd name="f538" fmla="*/ f448 1 738"/>
              <a:gd name="f539" fmla="*/ f449 1 1409"/>
              <a:gd name="f540" fmla="*/ f450 1 738"/>
              <a:gd name="f541" fmla="*/ f451 1 1409"/>
              <a:gd name="f542" fmla="*/ f452 1 738"/>
              <a:gd name="f543" fmla="*/ f453 1 1409"/>
              <a:gd name="f544" fmla="*/ f454 1 738"/>
              <a:gd name="f545" fmla="*/ f455 1 1409"/>
              <a:gd name="f546" fmla="*/ f456 1 738"/>
              <a:gd name="f547" fmla="*/ f457 1 1409"/>
              <a:gd name="f548" fmla="*/ f458 1 738"/>
              <a:gd name="f549" fmla="*/ f459 1 1409"/>
              <a:gd name="f550" fmla="*/ f460 1 738"/>
              <a:gd name="f551" fmla="*/ f461 1 1409"/>
              <a:gd name="f552" fmla="*/ f462 1 738"/>
              <a:gd name="f553" fmla="*/ f463 1 738"/>
              <a:gd name="f554" fmla="*/ f464 1 1409"/>
              <a:gd name="f555" fmla="*/ f465 1 738"/>
              <a:gd name="f556" fmla="*/ f466 1 1409"/>
              <a:gd name="f557" fmla="*/ f467 1 738"/>
              <a:gd name="f558" fmla="*/ f468 1 1409"/>
              <a:gd name="f559" fmla="*/ f469 1 738"/>
              <a:gd name="f560" fmla="*/ f470 1 1409"/>
              <a:gd name="f561" fmla="*/ f471 1 738"/>
              <a:gd name="f562" fmla="*/ f472 1 1409"/>
              <a:gd name="f563" fmla="*/ f473 1 738"/>
              <a:gd name="f564" fmla="*/ f474 1 1409"/>
              <a:gd name="f565" fmla="*/ f475 1 738"/>
              <a:gd name="f566" fmla="*/ f476 1 1409"/>
              <a:gd name="f567" fmla="*/ f477 1 738"/>
              <a:gd name="f568" fmla="*/ f478 1 1409"/>
              <a:gd name="f569" fmla="*/ f479 1 738"/>
              <a:gd name="f570" fmla="*/ f480 1 1409"/>
              <a:gd name="f571" fmla="*/ f481 1 738"/>
              <a:gd name="f572" fmla="*/ f482 1 1409"/>
              <a:gd name="f573" fmla="*/ f483 1 738"/>
              <a:gd name="f574" fmla="*/ f484 1 1409"/>
              <a:gd name="f575" fmla="*/ f485 1 738"/>
              <a:gd name="f576" fmla="*/ f486 1 1409"/>
              <a:gd name="f577" fmla="*/ f487 1 738"/>
              <a:gd name="f578" fmla="*/ f488 1 1409"/>
              <a:gd name="f579" fmla="*/ f489 1 738"/>
              <a:gd name="f580" fmla="*/ f490 1 1409"/>
              <a:gd name="f581" fmla="*/ f491 1 738"/>
              <a:gd name="f582" fmla="*/ f492 1 1409"/>
              <a:gd name="f583" fmla="*/ f493 1 738"/>
              <a:gd name="f584" fmla="*/ 0 1 f403"/>
              <a:gd name="f585" fmla="*/ f397 1 f403"/>
              <a:gd name="f586" fmla="*/ 0 1 f404"/>
              <a:gd name="f587" fmla="*/ f398 1 f404"/>
              <a:gd name="f588" fmla="*/ f495 1 f403"/>
              <a:gd name="f589" fmla="*/ f496 1 f404"/>
              <a:gd name="f590" fmla="*/ f497 1 f403"/>
              <a:gd name="f591" fmla="*/ f498 1 f404"/>
              <a:gd name="f592" fmla="*/ f499 1 f403"/>
              <a:gd name="f593" fmla="*/ f500 1 f404"/>
              <a:gd name="f594" fmla="*/ f501 1 f403"/>
              <a:gd name="f595" fmla="*/ f502 1 f404"/>
              <a:gd name="f596" fmla="*/ f503 1 f403"/>
              <a:gd name="f597" fmla="*/ f504 1 f404"/>
              <a:gd name="f598" fmla="*/ f505 1 f403"/>
              <a:gd name="f599" fmla="*/ f506 1 f404"/>
              <a:gd name="f600" fmla="*/ f507 1 f403"/>
              <a:gd name="f601" fmla="*/ f508 1 f404"/>
              <a:gd name="f602" fmla="*/ f509 1 f403"/>
              <a:gd name="f603" fmla="*/ f510 1 f404"/>
              <a:gd name="f604" fmla="*/ f511 1 f403"/>
              <a:gd name="f605" fmla="*/ f512 1 f404"/>
              <a:gd name="f606" fmla="*/ f513 1 f403"/>
              <a:gd name="f607" fmla="*/ f514 1 f404"/>
              <a:gd name="f608" fmla="*/ f515 1 f403"/>
              <a:gd name="f609" fmla="*/ f516 1 f404"/>
              <a:gd name="f610" fmla="*/ f517 1 f403"/>
              <a:gd name="f611" fmla="*/ f518 1 f404"/>
              <a:gd name="f612" fmla="*/ f519 1 f403"/>
              <a:gd name="f613" fmla="*/ f520 1 f404"/>
              <a:gd name="f614" fmla="*/ f521 1 f403"/>
              <a:gd name="f615" fmla="*/ f522 1 f404"/>
              <a:gd name="f616" fmla="*/ f523 1 f403"/>
              <a:gd name="f617" fmla="*/ f524 1 f404"/>
              <a:gd name="f618" fmla="*/ f525 1 f403"/>
              <a:gd name="f619" fmla="*/ f526 1 f404"/>
              <a:gd name="f620" fmla="*/ f527 1 f403"/>
              <a:gd name="f621" fmla="*/ f528 1 f404"/>
              <a:gd name="f622" fmla="*/ f529 1 f403"/>
              <a:gd name="f623" fmla="*/ f530 1 f404"/>
              <a:gd name="f624" fmla="*/ f531 1 f403"/>
              <a:gd name="f625" fmla="*/ f532 1 f404"/>
              <a:gd name="f626" fmla="*/ f533 1 f403"/>
              <a:gd name="f627" fmla="*/ f534 1 f404"/>
              <a:gd name="f628" fmla="*/ f535 1 f403"/>
              <a:gd name="f629" fmla="*/ f536 1 f404"/>
              <a:gd name="f630" fmla="*/ f537 1 f403"/>
              <a:gd name="f631" fmla="*/ f538 1 f404"/>
              <a:gd name="f632" fmla="*/ f539 1 f403"/>
              <a:gd name="f633" fmla="*/ f540 1 f404"/>
              <a:gd name="f634" fmla="*/ f541 1 f403"/>
              <a:gd name="f635" fmla="*/ f542 1 f404"/>
              <a:gd name="f636" fmla="*/ f543 1 f403"/>
              <a:gd name="f637" fmla="*/ f544 1 f404"/>
              <a:gd name="f638" fmla="*/ f545 1 f403"/>
              <a:gd name="f639" fmla="*/ f546 1 f404"/>
              <a:gd name="f640" fmla="*/ f547 1 f403"/>
              <a:gd name="f641" fmla="*/ f548 1 f404"/>
              <a:gd name="f642" fmla="*/ f549 1 f403"/>
              <a:gd name="f643" fmla="*/ f550 1 f404"/>
              <a:gd name="f644" fmla="*/ f551 1 f403"/>
              <a:gd name="f645" fmla="*/ f552 1 f404"/>
              <a:gd name="f646" fmla="*/ f553 1 f404"/>
              <a:gd name="f647" fmla="*/ f554 1 f403"/>
              <a:gd name="f648" fmla="*/ f555 1 f404"/>
              <a:gd name="f649" fmla="*/ f556 1 f403"/>
              <a:gd name="f650" fmla="*/ f557 1 f404"/>
              <a:gd name="f651" fmla="*/ f558 1 f403"/>
              <a:gd name="f652" fmla="*/ f559 1 f404"/>
              <a:gd name="f653" fmla="*/ f560 1 f403"/>
              <a:gd name="f654" fmla="*/ f561 1 f404"/>
              <a:gd name="f655" fmla="*/ f562 1 f403"/>
              <a:gd name="f656" fmla="*/ f563 1 f404"/>
              <a:gd name="f657" fmla="*/ f564 1 f403"/>
              <a:gd name="f658" fmla="*/ f565 1 f404"/>
              <a:gd name="f659" fmla="*/ f566 1 f403"/>
              <a:gd name="f660" fmla="*/ f567 1 f404"/>
              <a:gd name="f661" fmla="*/ f568 1 f403"/>
              <a:gd name="f662" fmla="*/ f569 1 f404"/>
              <a:gd name="f663" fmla="*/ f570 1 f403"/>
              <a:gd name="f664" fmla="*/ f571 1 f404"/>
              <a:gd name="f665" fmla="*/ f572 1 f403"/>
              <a:gd name="f666" fmla="*/ f573 1 f404"/>
              <a:gd name="f667" fmla="*/ f574 1 f403"/>
              <a:gd name="f668" fmla="*/ f575 1 f404"/>
              <a:gd name="f669" fmla="*/ f576 1 f403"/>
              <a:gd name="f670" fmla="*/ f577 1 f404"/>
              <a:gd name="f671" fmla="*/ f578 1 f403"/>
              <a:gd name="f672" fmla="*/ f579 1 f404"/>
              <a:gd name="f673" fmla="*/ f580 1 f403"/>
              <a:gd name="f674" fmla="*/ f581 1 f404"/>
              <a:gd name="f675" fmla="*/ f582 1 f403"/>
              <a:gd name="f676" fmla="*/ f583 1 f404"/>
              <a:gd name="f677" fmla="*/ f584 f394 1"/>
              <a:gd name="f678" fmla="*/ f585 f394 1"/>
              <a:gd name="f679" fmla="*/ f587 f395 1"/>
              <a:gd name="f680" fmla="*/ f586 f395 1"/>
              <a:gd name="f681" fmla="*/ f588 f394 1"/>
              <a:gd name="f682" fmla="*/ f589 f395 1"/>
              <a:gd name="f683" fmla="*/ f590 f394 1"/>
              <a:gd name="f684" fmla="*/ f591 f395 1"/>
              <a:gd name="f685" fmla="*/ f592 f394 1"/>
              <a:gd name="f686" fmla="*/ f593 f395 1"/>
              <a:gd name="f687" fmla="*/ f594 f394 1"/>
              <a:gd name="f688" fmla="*/ f595 f395 1"/>
              <a:gd name="f689" fmla="*/ f596 f394 1"/>
              <a:gd name="f690" fmla="*/ f597 f395 1"/>
              <a:gd name="f691" fmla="*/ f598 f394 1"/>
              <a:gd name="f692" fmla="*/ f599 f395 1"/>
              <a:gd name="f693" fmla="*/ f600 f394 1"/>
              <a:gd name="f694" fmla="*/ f601 f395 1"/>
              <a:gd name="f695" fmla="*/ f602 f394 1"/>
              <a:gd name="f696" fmla="*/ f603 f395 1"/>
              <a:gd name="f697" fmla="*/ f604 f394 1"/>
              <a:gd name="f698" fmla="*/ f605 f395 1"/>
              <a:gd name="f699" fmla="*/ f606 f394 1"/>
              <a:gd name="f700" fmla="*/ f607 f395 1"/>
              <a:gd name="f701" fmla="*/ f608 f394 1"/>
              <a:gd name="f702" fmla="*/ f609 f395 1"/>
              <a:gd name="f703" fmla="*/ f610 f394 1"/>
              <a:gd name="f704" fmla="*/ f611 f395 1"/>
              <a:gd name="f705" fmla="*/ f612 f394 1"/>
              <a:gd name="f706" fmla="*/ f613 f395 1"/>
              <a:gd name="f707" fmla="*/ f614 f394 1"/>
              <a:gd name="f708" fmla="*/ f615 f395 1"/>
              <a:gd name="f709" fmla="*/ f616 f394 1"/>
              <a:gd name="f710" fmla="*/ f617 f395 1"/>
              <a:gd name="f711" fmla="*/ f618 f394 1"/>
              <a:gd name="f712" fmla="*/ f619 f395 1"/>
              <a:gd name="f713" fmla="*/ f620 f394 1"/>
              <a:gd name="f714" fmla="*/ f621 f395 1"/>
              <a:gd name="f715" fmla="*/ f622 f394 1"/>
              <a:gd name="f716" fmla="*/ f623 f395 1"/>
              <a:gd name="f717" fmla="*/ f624 f394 1"/>
              <a:gd name="f718" fmla="*/ f625 f395 1"/>
              <a:gd name="f719" fmla="*/ f626 f394 1"/>
              <a:gd name="f720" fmla="*/ f627 f395 1"/>
              <a:gd name="f721" fmla="*/ f628 f394 1"/>
              <a:gd name="f722" fmla="*/ f629 f395 1"/>
              <a:gd name="f723" fmla="*/ f630 f394 1"/>
              <a:gd name="f724" fmla="*/ f631 f395 1"/>
              <a:gd name="f725" fmla="*/ f632 f394 1"/>
              <a:gd name="f726" fmla="*/ f633 f395 1"/>
              <a:gd name="f727" fmla="*/ f634 f394 1"/>
              <a:gd name="f728" fmla="*/ f635 f395 1"/>
              <a:gd name="f729" fmla="*/ f636 f394 1"/>
              <a:gd name="f730" fmla="*/ f637 f395 1"/>
              <a:gd name="f731" fmla="*/ f638 f394 1"/>
              <a:gd name="f732" fmla="*/ f639 f395 1"/>
              <a:gd name="f733" fmla="*/ f640 f394 1"/>
              <a:gd name="f734" fmla="*/ f641 f395 1"/>
              <a:gd name="f735" fmla="*/ f642 f394 1"/>
              <a:gd name="f736" fmla="*/ f643 f395 1"/>
              <a:gd name="f737" fmla="*/ f644 f394 1"/>
              <a:gd name="f738" fmla="*/ f645 f395 1"/>
              <a:gd name="f739" fmla="*/ f646 f395 1"/>
              <a:gd name="f740" fmla="*/ f647 f394 1"/>
              <a:gd name="f741" fmla="*/ f648 f395 1"/>
              <a:gd name="f742" fmla="*/ f649 f394 1"/>
              <a:gd name="f743" fmla="*/ f650 f395 1"/>
              <a:gd name="f744" fmla="*/ f651 f394 1"/>
              <a:gd name="f745" fmla="*/ f652 f395 1"/>
              <a:gd name="f746" fmla="*/ f653 f394 1"/>
              <a:gd name="f747" fmla="*/ f654 f395 1"/>
              <a:gd name="f748" fmla="*/ f655 f394 1"/>
              <a:gd name="f749" fmla="*/ f656 f395 1"/>
              <a:gd name="f750" fmla="*/ f657 f394 1"/>
              <a:gd name="f751" fmla="*/ f658 f395 1"/>
              <a:gd name="f752" fmla="*/ f659 f394 1"/>
              <a:gd name="f753" fmla="*/ f660 f395 1"/>
              <a:gd name="f754" fmla="*/ f661 f394 1"/>
              <a:gd name="f755" fmla="*/ f662 f395 1"/>
              <a:gd name="f756" fmla="*/ f663 f394 1"/>
              <a:gd name="f757" fmla="*/ f664 f395 1"/>
              <a:gd name="f758" fmla="*/ f665 f394 1"/>
              <a:gd name="f759" fmla="*/ f666 f395 1"/>
              <a:gd name="f760" fmla="*/ f667 f394 1"/>
              <a:gd name="f761" fmla="*/ f668 f395 1"/>
              <a:gd name="f762" fmla="*/ f669 f394 1"/>
              <a:gd name="f763" fmla="*/ f670 f395 1"/>
              <a:gd name="f764" fmla="*/ f671 f394 1"/>
              <a:gd name="f765" fmla="*/ f672 f395 1"/>
              <a:gd name="f766" fmla="*/ f673 f394 1"/>
              <a:gd name="f767" fmla="*/ f674 f395 1"/>
              <a:gd name="f768" fmla="*/ f675 f394 1"/>
              <a:gd name="f769" fmla="*/ f676 f39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4">
                <a:pos x="f681" y="f682"/>
              </a:cxn>
              <a:cxn ang="f494">
                <a:pos x="f683" y="f684"/>
              </a:cxn>
              <a:cxn ang="f494">
                <a:pos x="f685" y="f686"/>
              </a:cxn>
              <a:cxn ang="f494">
                <a:pos x="f687" y="f688"/>
              </a:cxn>
              <a:cxn ang="f494">
                <a:pos x="f689" y="f690"/>
              </a:cxn>
              <a:cxn ang="f494">
                <a:pos x="f691" y="f692"/>
              </a:cxn>
              <a:cxn ang="f494">
                <a:pos x="f693" y="f694"/>
              </a:cxn>
              <a:cxn ang="f494">
                <a:pos x="f695" y="f696"/>
              </a:cxn>
              <a:cxn ang="f494">
                <a:pos x="f697" y="f698"/>
              </a:cxn>
              <a:cxn ang="f494">
                <a:pos x="f699" y="f700"/>
              </a:cxn>
              <a:cxn ang="f494">
                <a:pos x="f701" y="f702"/>
              </a:cxn>
              <a:cxn ang="f494">
                <a:pos x="f703" y="f704"/>
              </a:cxn>
              <a:cxn ang="f494">
                <a:pos x="f705" y="f706"/>
              </a:cxn>
              <a:cxn ang="f494">
                <a:pos x="f707" y="f708"/>
              </a:cxn>
              <a:cxn ang="f494">
                <a:pos x="f709" y="f710"/>
              </a:cxn>
              <a:cxn ang="f494">
                <a:pos x="f711" y="f712"/>
              </a:cxn>
              <a:cxn ang="f494">
                <a:pos x="f713" y="f714"/>
              </a:cxn>
              <a:cxn ang="f494">
                <a:pos x="f715" y="f716"/>
              </a:cxn>
              <a:cxn ang="f494">
                <a:pos x="f717" y="f718"/>
              </a:cxn>
              <a:cxn ang="f494">
                <a:pos x="f719" y="f720"/>
              </a:cxn>
              <a:cxn ang="f494">
                <a:pos x="f721" y="f722"/>
              </a:cxn>
              <a:cxn ang="f494">
                <a:pos x="f723" y="f724"/>
              </a:cxn>
              <a:cxn ang="f494">
                <a:pos x="f725" y="f726"/>
              </a:cxn>
              <a:cxn ang="f494">
                <a:pos x="f727" y="f728"/>
              </a:cxn>
              <a:cxn ang="f494">
                <a:pos x="f729" y="f730"/>
              </a:cxn>
              <a:cxn ang="f494">
                <a:pos x="f731" y="f732"/>
              </a:cxn>
              <a:cxn ang="f494">
                <a:pos x="f733" y="f734"/>
              </a:cxn>
              <a:cxn ang="f494">
                <a:pos x="f735" y="f736"/>
              </a:cxn>
              <a:cxn ang="f494">
                <a:pos x="f737" y="f738"/>
              </a:cxn>
              <a:cxn ang="f494">
                <a:pos x="f727" y="f739"/>
              </a:cxn>
              <a:cxn ang="f494">
                <a:pos x="f740" y="f741"/>
              </a:cxn>
              <a:cxn ang="f494">
                <a:pos x="f742" y="f743"/>
              </a:cxn>
              <a:cxn ang="f494">
                <a:pos x="f744" y="f745"/>
              </a:cxn>
              <a:cxn ang="f494">
                <a:pos x="f746" y="f747"/>
              </a:cxn>
              <a:cxn ang="f494">
                <a:pos x="f748" y="f749"/>
              </a:cxn>
              <a:cxn ang="f494">
                <a:pos x="f750" y="f751"/>
              </a:cxn>
              <a:cxn ang="f494">
                <a:pos x="f752" y="f753"/>
              </a:cxn>
              <a:cxn ang="f494">
                <a:pos x="f754" y="f755"/>
              </a:cxn>
              <a:cxn ang="f494">
                <a:pos x="f756" y="f757"/>
              </a:cxn>
              <a:cxn ang="f494">
                <a:pos x="f758" y="f759"/>
              </a:cxn>
              <a:cxn ang="f494">
                <a:pos x="f760" y="f761"/>
              </a:cxn>
              <a:cxn ang="f494">
                <a:pos x="f762" y="f763"/>
              </a:cxn>
              <a:cxn ang="f494">
                <a:pos x="f764" y="f765"/>
              </a:cxn>
              <a:cxn ang="f494">
                <a:pos x="f766" y="f767"/>
              </a:cxn>
              <a:cxn ang="f494">
                <a:pos x="f768" y="f769"/>
              </a:cxn>
            </a:cxnLst>
            <a:rect l="f677" t="f680" r="f678" b="f679"/>
            <a:pathLst>
              <a:path w="1409" h="738">
                <a:moveTo>
                  <a:pt x="f6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32" y="f46"/>
                  <a:pt x="f47" y="f48"/>
                  <a:pt x="f49" y="f21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69" y="f70"/>
                  <a:pt x="f71" y="f72"/>
                </a:cubicBezTo>
                <a:cubicBezTo>
                  <a:pt x="f73" y="f74"/>
                  <a:pt x="f75" y="f76"/>
                  <a:pt x="f77" y="f78"/>
                </a:cubicBezTo>
                <a:cubicBezTo>
                  <a:pt x="f79" y="f80"/>
                  <a:pt x="f81" y="f82"/>
                  <a:pt x="f80" y="f83"/>
                </a:cubicBezTo>
                <a:cubicBezTo>
                  <a:pt x="f84" y="f64"/>
                  <a:pt x="f85" y="f86"/>
                  <a:pt x="f87" y="f88"/>
                </a:cubicBezTo>
                <a:cubicBezTo>
                  <a:pt x="f89" y="f90"/>
                  <a:pt x="f91" y="f92"/>
                  <a:pt x="f93" y="f94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110"/>
                  <a:pt x="f111" y="f112"/>
                </a:cubicBezTo>
                <a:cubicBezTo>
                  <a:pt x="f113" y="f114"/>
                  <a:pt x="f115" y="f83"/>
                  <a:pt x="f116" y="f117"/>
                </a:cubicBezTo>
                <a:cubicBezTo>
                  <a:pt x="f118" y="f119"/>
                  <a:pt x="f120" y="f121"/>
                  <a:pt x="f122" y="f73"/>
                </a:cubicBezTo>
                <a:cubicBezTo>
                  <a:pt x="f96" y="f123"/>
                  <a:pt x="f124" y="f70"/>
                  <a:pt x="f125" y="f126"/>
                </a:cubicBezTo>
                <a:cubicBezTo>
                  <a:pt x="f127" y="f128"/>
                  <a:pt x="f68" y="f102"/>
                  <a:pt x="f118" y="f129"/>
                </a:cubicBezTo>
                <a:cubicBezTo>
                  <a:pt x="f74" y="f130"/>
                  <a:pt x="f79" y="f131"/>
                  <a:pt x="f132" y="f133"/>
                </a:cubicBezTo>
                <a:cubicBezTo>
                  <a:pt x="f134" y="f135"/>
                  <a:pt x="f134" y="f29"/>
                  <a:pt x="f83" y="f136"/>
                </a:cubicBezTo>
                <a:cubicBezTo>
                  <a:pt x="f137" y="f138"/>
                  <a:pt x="f139" y="f63"/>
                  <a:pt x="f140" y="f141"/>
                </a:cubicBezTo>
                <a:cubicBezTo>
                  <a:pt x="f142" y="f143"/>
                  <a:pt x="f144" y="f79"/>
                  <a:pt x="f145" y="f146"/>
                </a:cubicBezTo>
                <a:cubicBezTo>
                  <a:pt x="f147" y="f148"/>
                  <a:pt x="f149" y="f150"/>
                  <a:pt x="f122" y="f151"/>
                </a:cubicBezTo>
                <a:cubicBezTo>
                  <a:pt x="f152" y="f153"/>
                  <a:pt x="f67" y="f154"/>
                  <a:pt x="f155" y="f156"/>
                </a:cubicBezTo>
                <a:cubicBezTo>
                  <a:pt x="f157" y="f85"/>
                  <a:pt x="f158" y="f159"/>
                  <a:pt x="f160" y="f107"/>
                </a:cubicBezTo>
                <a:cubicBezTo>
                  <a:pt x="f161" y="f107"/>
                  <a:pt x="f161" y="f162"/>
                  <a:pt x="f163" y="f162"/>
                </a:cubicBezTo>
                <a:cubicBezTo>
                  <a:pt x="f164" y="f154"/>
                  <a:pt x="f154" y="f165"/>
                  <a:pt x="f162" y="f160"/>
                </a:cubicBezTo>
                <a:cubicBezTo>
                  <a:pt x="f166" y="f161"/>
                  <a:pt x="f167" y="f163"/>
                  <a:pt x="f168" y="f169"/>
                </a:cubicBezTo>
                <a:cubicBezTo>
                  <a:pt x="f167" y="f72"/>
                  <a:pt x="f167" y="f170"/>
                  <a:pt x="f89" y="f62"/>
                </a:cubicBezTo>
                <a:cubicBezTo>
                  <a:pt x="f171" y="f132"/>
                  <a:pt x="f172" y="f173"/>
                  <a:pt x="f174" y="f175"/>
                </a:cubicBezTo>
                <a:cubicBezTo>
                  <a:pt x="f176" y="f177"/>
                  <a:pt x="f115" y="f178"/>
                  <a:pt x="f179" y="f180"/>
                </a:cubicBezTo>
                <a:cubicBezTo>
                  <a:pt x="f181" y="f182"/>
                  <a:pt x="f66" y="f180"/>
                  <a:pt x="f183" y="f180"/>
                </a:cubicBezTo>
                <a:cubicBezTo>
                  <a:pt x="f184" y="f185"/>
                  <a:pt x="f186" y="f187"/>
                  <a:pt x="f188" y="f189"/>
                </a:cubicBezTo>
                <a:cubicBezTo>
                  <a:pt x="f190" y="f182"/>
                  <a:pt x="f154" y="f191"/>
                  <a:pt x="f85" y="f192"/>
                </a:cubicBezTo>
                <a:cubicBezTo>
                  <a:pt x="f193" y="f194"/>
                  <a:pt x="f195" y="f196"/>
                  <a:pt x="f197" y="f198"/>
                </a:cubicBezTo>
                <a:cubicBezTo>
                  <a:pt x="f199" y="f200"/>
                  <a:pt x="f52" y="f84"/>
                  <a:pt x="f201" y="f202"/>
                </a:cubicBezTo>
                <a:cubicBezTo>
                  <a:pt x="f203" y="f192"/>
                  <a:pt x="f204" y="f93"/>
                  <a:pt x="f205" y="f206"/>
                </a:cubicBezTo>
                <a:cubicBezTo>
                  <a:pt x="f207" y="f208"/>
                  <a:pt x="f209" y="f26"/>
                  <a:pt x="f210" y="f211"/>
                </a:cubicBezTo>
                <a:cubicBezTo>
                  <a:pt x="f84" y="f30"/>
                  <a:pt x="f153" y="f212"/>
                  <a:pt x="f190" y="f24"/>
                </a:cubicBezTo>
                <a:cubicBezTo>
                  <a:pt x="f115" y="f213"/>
                  <a:pt x="f214" y="f215"/>
                  <a:pt x="f216" y="f217"/>
                </a:cubicBezTo>
                <a:cubicBezTo>
                  <a:pt x="f218" y="f6"/>
                  <a:pt x="f66" y="f219"/>
                  <a:pt x="f163" y="f220"/>
                </a:cubicBezTo>
                <a:cubicBezTo>
                  <a:pt x="f160" y="f221"/>
                  <a:pt x="f68" y="f222"/>
                  <a:pt x="f223" y="f224"/>
                </a:cubicBezTo>
                <a:cubicBezTo>
                  <a:pt x="f127" y="f225"/>
                  <a:pt x="f226" y="f227"/>
                  <a:pt x="f43" y="f228"/>
                </a:cubicBezTo>
                <a:cubicBezTo>
                  <a:pt x="f229" y="f230"/>
                  <a:pt x="f231" y="f232"/>
                  <a:pt x="f233" y="f234"/>
                </a:cubicBezTo>
                <a:cubicBezTo>
                  <a:pt x="f235" y="f84"/>
                  <a:pt x="f236" y="f237"/>
                  <a:pt x="f238" y="f239"/>
                </a:cubicBezTo>
                <a:cubicBezTo>
                  <a:pt x="f240" y="f80"/>
                  <a:pt x="f241" y="f242"/>
                  <a:pt x="f243" y="f244"/>
                </a:cubicBezTo>
                <a:cubicBezTo>
                  <a:pt x="f245" y="f246"/>
                  <a:pt x="f247" y="f248"/>
                  <a:pt x="f249" y="f2"/>
                </a:cubicBezTo>
                <a:cubicBezTo>
                  <a:pt x="f250" y="f160"/>
                  <a:pt x="f249" y="f112"/>
                  <a:pt x="f243" y="f108"/>
                </a:cubicBezTo>
                <a:cubicBezTo>
                  <a:pt x="f251" y="f129"/>
                  <a:pt x="f252" y="f253"/>
                  <a:pt x="f254" y="f255"/>
                </a:cubicBezTo>
                <a:cubicBezTo>
                  <a:pt x="f256" y="f257"/>
                  <a:pt x="f94" y="f258"/>
                  <a:pt x="f125" y="f259"/>
                </a:cubicBezTo>
                <a:cubicBezTo>
                  <a:pt x="f260" y="f57"/>
                  <a:pt x="f261" y="f262"/>
                  <a:pt x="f61" y="f263"/>
                </a:cubicBezTo>
                <a:cubicBezTo>
                  <a:pt x="f94" y="f264"/>
                  <a:pt x="f265" y="f266"/>
                  <a:pt x="f37" y="f267"/>
                </a:cubicBezTo>
                <a:cubicBezTo>
                  <a:pt x="f41" y="f88"/>
                  <a:pt x="f268" y="f269"/>
                  <a:pt x="f270" y="f271"/>
                </a:cubicBezTo>
                <a:cubicBezTo>
                  <a:pt x="f270" y="f272"/>
                  <a:pt x="f273" y="f274"/>
                  <a:pt x="f275" y="f276"/>
                </a:cubicBezTo>
                <a:cubicBezTo>
                  <a:pt x="f273" y="f277"/>
                  <a:pt x="f278" y="f279"/>
                  <a:pt x="f43" y="f280"/>
                </a:cubicBezTo>
                <a:cubicBezTo>
                  <a:pt x="f281" y="f119"/>
                  <a:pt x="f282" y="f81"/>
                  <a:pt x="f283" y="f280"/>
                </a:cubicBezTo>
                <a:cubicBezTo>
                  <a:pt x="f284" y="f277"/>
                  <a:pt x="f236" y="f279"/>
                  <a:pt x="f285" y="f277"/>
                </a:cubicBezTo>
                <a:cubicBezTo>
                  <a:pt x="f285" y="f286"/>
                  <a:pt x="f287" y="f76"/>
                  <a:pt x="f288" y="f148"/>
                </a:cubicBezTo>
                <a:cubicBezTo>
                  <a:pt x="f289" y="f290"/>
                  <a:pt x="f291" y="f170"/>
                  <a:pt x="f233" y="f183"/>
                </a:cubicBezTo>
                <a:cubicBezTo>
                  <a:pt x="f292" y="f183"/>
                  <a:pt x="f293" y="f183"/>
                  <a:pt x="f294" y="f183"/>
                </a:cubicBezTo>
                <a:cubicBezTo>
                  <a:pt x="f295" y="f68"/>
                  <a:pt x="f296" y="f161"/>
                  <a:pt x="f296" y="f163"/>
                </a:cubicBezTo>
                <a:cubicBezTo>
                  <a:pt x="f297" y="f116"/>
                  <a:pt x="f298" y="f277"/>
                  <a:pt x="f299" y="f300"/>
                </a:cubicBezTo>
                <a:cubicBezTo>
                  <a:pt x="f301" y="f302"/>
                  <a:pt x="f303" y="f304"/>
                  <a:pt x="f305" y="f227"/>
                </a:cubicBezTo>
                <a:cubicBezTo>
                  <a:pt x="f306" y="f164"/>
                  <a:pt x="f307" y="f70"/>
                  <a:pt x="f308" y="f309"/>
                </a:cubicBezTo>
                <a:cubicBezTo>
                  <a:pt x="f310" y="f311"/>
                  <a:pt x="f312" y="f313"/>
                  <a:pt x="f314" y="f262"/>
                </a:cubicBezTo>
                <a:cubicBezTo>
                  <a:pt x="f315" y="f31"/>
                  <a:pt x="f316" y="f317"/>
                  <a:pt x="f318" y="f319"/>
                </a:cubicBezTo>
                <a:cubicBezTo>
                  <a:pt x="f320" y="f147"/>
                  <a:pt x="f321" y="f322"/>
                  <a:pt x="f323" y="f226"/>
                </a:cubicBezTo>
                <a:cubicBezTo>
                  <a:pt x="f324" y="f325"/>
                  <a:pt x="f326" y="f322"/>
                  <a:pt x="f327" y="f328"/>
                </a:cubicBezTo>
                <a:cubicBezTo>
                  <a:pt x="f17" y="f329"/>
                  <a:pt x="f330" y="f331"/>
                  <a:pt x="f332" y="f333"/>
                </a:cubicBezTo>
                <a:cubicBezTo>
                  <a:pt x="f334" y="f33"/>
                  <a:pt x="f335" y="f33"/>
                  <a:pt x="f336" y="f266"/>
                </a:cubicBezTo>
                <a:cubicBezTo>
                  <a:pt x="f337" y="f254"/>
                  <a:pt x="f25" y="f259"/>
                  <a:pt x="f338" y="f317"/>
                </a:cubicBezTo>
                <a:cubicBezTo>
                  <a:pt x="f339" y="f249"/>
                  <a:pt x="f340" y="f341"/>
                  <a:pt x="f342" y="f343"/>
                </a:cubicBezTo>
                <a:cubicBezTo>
                  <a:pt x="f344" y="f345"/>
                  <a:pt x="f299" y="f346"/>
                  <a:pt x="f347" y="f346"/>
                </a:cubicBezTo>
                <a:cubicBezTo>
                  <a:pt x="f348" y="f39"/>
                  <a:pt x="f349" y="f250"/>
                  <a:pt x="f350" y="f351"/>
                </a:cubicBezTo>
                <a:cubicBezTo>
                  <a:pt x="f352" y="f353"/>
                  <a:pt x="f354" y="f345"/>
                  <a:pt x="f7" y="f341"/>
                </a:cubicBezTo>
                <a:cubicBezTo>
                  <a:pt x="f355" y="f336"/>
                  <a:pt x="f356" y="f357"/>
                  <a:pt x="f358" y="f359"/>
                </a:cubicBezTo>
                <a:cubicBezTo>
                  <a:pt x="f360" y="f361"/>
                  <a:pt x="f362" y="f363"/>
                  <a:pt x="f364" y="f365"/>
                </a:cubicBezTo>
                <a:cubicBezTo>
                  <a:pt x="f289" y="f366"/>
                  <a:pt x="f353" y="f367"/>
                  <a:pt x="f368" y="f369"/>
                </a:cubicBezTo>
                <a:cubicBezTo>
                  <a:pt x="f83" y="f370"/>
                  <a:pt x="f371" y="f370"/>
                  <a:pt x="f372" y="f373"/>
                </a:cubicBezTo>
                <a:cubicBezTo>
                  <a:pt x="f374" y="f8"/>
                  <a:pt x="f16" y="f375"/>
                  <a:pt x="f376" y="f375"/>
                </a:cubicBezTo>
                <a:cubicBezTo>
                  <a:pt x="f376" y="f377"/>
                  <a:pt x="f376" y="f370"/>
                  <a:pt x="f6" y="f9"/>
                </a:cubicBezTo>
                <a:close/>
                <a:moveTo>
                  <a:pt x="f95" y="f378"/>
                </a:moveTo>
                <a:cubicBezTo>
                  <a:pt x="f379" y="f380"/>
                  <a:pt x="f244" y="f381"/>
                  <a:pt x="f382" y="f383"/>
                </a:cubicBezTo>
                <a:cubicBezTo>
                  <a:pt x="f246" y="f384"/>
                  <a:pt x="f385" y="f386"/>
                  <a:pt x="f387" y="f268"/>
                </a:cubicBezTo>
                <a:cubicBezTo>
                  <a:pt x="f388" y="f389"/>
                  <a:pt x="f390" y="f389"/>
                  <a:pt x="f391" y="f339"/>
                </a:cubicBezTo>
                <a:cubicBezTo>
                  <a:pt x="f392" y="f363"/>
                  <a:pt x="f199" y="f281"/>
                  <a:pt x="f95" y="f37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Freeform 18">
            <a:extLst>
              <a:ext uri="{FF2B5EF4-FFF2-40B4-BE49-F238E27FC236}">
                <a16:creationId xmlns:a16="http://schemas.microsoft.com/office/drawing/2014/main" id="{E94DFA59-84BC-CA90-C608-D41AC866D86E}"/>
              </a:ext>
            </a:extLst>
          </p:cNvPr>
          <p:cNvSpPr/>
          <p:nvPr/>
        </p:nvSpPr>
        <p:spPr>
          <a:xfrm>
            <a:off x="7553328" y="2838453"/>
            <a:ext cx="971550" cy="6667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53"/>
              <a:gd name="f7" fmla="val 723"/>
              <a:gd name="f8" fmla="val 443"/>
              <a:gd name="f9" fmla="val 365"/>
              <a:gd name="f10" fmla="val 420"/>
              <a:gd name="f11" fmla="val 383"/>
              <a:gd name="f12" fmla="val 398"/>
              <a:gd name="f13" fmla="val 401"/>
              <a:gd name="f14" fmla="val 376"/>
              <a:gd name="f15" fmla="val 375"/>
              <a:gd name="f16" fmla="val 419"/>
              <a:gd name="f17" fmla="val 374"/>
              <a:gd name="f18" fmla="val 418"/>
              <a:gd name="f19" fmla="val 373"/>
              <a:gd name="f20" fmla="val 417"/>
              <a:gd name="f21" fmla="val 386"/>
              <a:gd name="f22" fmla="val 423"/>
              <a:gd name="f23" fmla="val 355"/>
              <a:gd name="f24" fmla="val 447"/>
              <a:gd name="f25" fmla="val 324"/>
              <a:gd name="f26" fmla="val 459"/>
              <a:gd name="f27" fmla="val 308"/>
              <a:gd name="f28" fmla="val 471"/>
              <a:gd name="f29" fmla="val 292"/>
              <a:gd name="f30" fmla="val 479"/>
              <a:gd name="f31" fmla="val 274"/>
              <a:gd name="f32" fmla="val 482"/>
              <a:gd name="f33" fmla="val 266"/>
              <a:gd name="f34" fmla="val 478"/>
              <a:gd name="f35" fmla="val 248"/>
              <a:gd name="f36" fmla="val 244"/>
              <a:gd name="f37" fmla="val 464"/>
              <a:gd name="f38" fmla="val 240"/>
              <a:gd name="f39" fmla="val 243"/>
              <a:gd name="f40" fmla="val 440"/>
              <a:gd name="f41" fmla="val 250"/>
              <a:gd name="f42" fmla="val 408"/>
              <a:gd name="f43" fmla="val 281"/>
              <a:gd name="f44" fmla="val 377"/>
              <a:gd name="f45" fmla="val 314"/>
              <a:gd name="f46" fmla="val 346"/>
              <a:gd name="f47" fmla="val 348"/>
              <a:gd name="f48" fmla="val 336"/>
              <a:gd name="f49" fmla="val 359"/>
              <a:gd name="f50" fmla="val 328"/>
              <a:gd name="f51" fmla="val 372"/>
              <a:gd name="f52" fmla="val 318"/>
              <a:gd name="f53" fmla="val 385"/>
              <a:gd name="f54" fmla="val 343"/>
              <a:gd name="f55" fmla="val 332"/>
              <a:gd name="f56" fmla="val 432"/>
              <a:gd name="f57" fmla="val 455"/>
              <a:gd name="f58" fmla="val 317"/>
              <a:gd name="f59" fmla="val 446"/>
              <a:gd name="f60" fmla="val 310"/>
              <a:gd name="f61" fmla="val 437"/>
              <a:gd name="f62" fmla="val 303"/>
              <a:gd name="f63" fmla="val 428"/>
              <a:gd name="f64" fmla="val 301"/>
              <a:gd name="f65" fmla="val 429"/>
              <a:gd name="f66" fmla="val 299"/>
              <a:gd name="f67" fmla="val 297"/>
              <a:gd name="f68" fmla="val 430"/>
              <a:gd name="f69" fmla="val 295"/>
              <a:gd name="f70" fmla="val 456"/>
              <a:gd name="f71" fmla="val 288"/>
              <a:gd name="f72" fmla="val 261"/>
              <a:gd name="f73" fmla="val 494"/>
              <a:gd name="f74" fmla="val 262"/>
              <a:gd name="f75" fmla="val 480"/>
              <a:gd name="f76" fmla="val 264"/>
              <a:gd name="f77" fmla="val 469"/>
              <a:gd name="f78" fmla="val 265"/>
              <a:gd name="f79" fmla="val 458"/>
              <a:gd name="f80" fmla="val 268"/>
              <a:gd name="f81" fmla="val 334"/>
              <a:gd name="f82" fmla="val 270"/>
              <a:gd name="f83" fmla="val 305"/>
              <a:gd name="f84" fmla="val 279"/>
              <a:gd name="f85" fmla="val 278"/>
              <a:gd name="f86" fmla="val 263"/>
              <a:gd name="f87" fmla="val 280"/>
              <a:gd name="f88" fmla="val 333"/>
              <a:gd name="f89" fmla="val 349"/>
              <a:gd name="f90" fmla="val 258"/>
              <a:gd name="f91" fmla="val 352"/>
              <a:gd name="f92" fmla="val 253"/>
              <a:gd name="f93" fmla="val 356"/>
              <a:gd name="f94" fmla="val 406"/>
              <a:gd name="f95" fmla="val 162"/>
              <a:gd name="f96" fmla="val 140"/>
              <a:gd name="f97" fmla="val 568"/>
              <a:gd name="f98" fmla="val 143"/>
              <a:gd name="f99" fmla="val 598"/>
              <a:gd name="f100" fmla="val 144"/>
              <a:gd name="f101" fmla="val 622"/>
              <a:gd name="f102" fmla="val 161"/>
              <a:gd name="f103" fmla="val 641"/>
              <a:gd name="f104" fmla="val 185"/>
              <a:gd name="f105" fmla="val 647"/>
              <a:gd name="f106" fmla="val 193"/>
              <a:gd name="f107" fmla="val 654"/>
              <a:gd name="f108" fmla="val 202"/>
              <a:gd name="f109" fmla="val 658"/>
              <a:gd name="f110" fmla="val 212"/>
              <a:gd name="f111" fmla="val 674"/>
              <a:gd name="f112" fmla="val 710"/>
              <a:gd name="f113" fmla="val 756"/>
              <a:gd name="f114" fmla="val 290"/>
              <a:gd name="f115" fmla="val 778"/>
              <a:gd name="f116" fmla="val 798"/>
              <a:gd name="f117" fmla="val 307"/>
              <a:gd name="f118" fmla="val 826"/>
              <a:gd name="f119" fmla="val 799"/>
              <a:gd name="f120" fmla="val 300"/>
              <a:gd name="f121" fmla="val 777"/>
              <a:gd name="f122" fmla="val 285"/>
              <a:gd name="f123" fmla="val 271"/>
              <a:gd name="f124" fmla="val 786"/>
              <a:gd name="f125" fmla="val 815"/>
              <a:gd name="f126" fmla="val 284"/>
              <a:gd name="f127" fmla="val 843"/>
              <a:gd name="f128" fmla="val 298"/>
              <a:gd name="f129" fmla="val 862"/>
              <a:gd name="f130" fmla="val 883"/>
              <a:gd name="f131" fmla="val 312"/>
              <a:gd name="f132" fmla="val 902"/>
              <a:gd name="f133" fmla="val 319"/>
              <a:gd name="f134" fmla="val 906"/>
              <a:gd name="f135" fmla="val 320"/>
              <a:gd name="f136" fmla="val 913"/>
              <a:gd name="f137" fmla="val 326"/>
              <a:gd name="f138" fmla="val 908"/>
              <a:gd name="f139" fmla="val 350"/>
              <a:gd name="f140" fmla="val 926"/>
              <a:gd name="f141" fmla="val 364"/>
              <a:gd name="f142" fmla="val 937"/>
              <a:gd name="f143" fmla="val 381"/>
              <a:gd name="f144" fmla="val 939"/>
              <a:gd name="f145" fmla="val 941"/>
              <a:gd name="f146" fmla="val 390"/>
              <a:gd name="f147" fmla="val 394"/>
              <a:gd name="f148" fmla="val 945"/>
              <a:gd name="f149" fmla="val 451"/>
              <a:gd name="f150" fmla="val 951"/>
              <a:gd name="f151" fmla="val 509"/>
              <a:gd name="f152" fmla="val 566"/>
              <a:gd name="f153" fmla="val 613"/>
              <a:gd name="f154" fmla="val 936"/>
              <a:gd name="f155" fmla="val 657"/>
              <a:gd name="f156" fmla="val 887"/>
              <a:gd name="f157" fmla="val 679"/>
              <a:gd name="f158" fmla="val 874"/>
              <a:gd name="f159" fmla="val 685"/>
              <a:gd name="f160" fmla="val 860"/>
              <a:gd name="f161" fmla="val 688"/>
              <a:gd name="f162" fmla="val 846"/>
              <a:gd name="f163" fmla="val 697"/>
              <a:gd name="f164" fmla="val 699"/>
              <a:gd name="f165" fmla="val 929"/>
              <a:gd name="f166" fmla="val 696"/>
              <a:gd name="f167" fmla="val 972"/>
              <a:gd name="f168" fmla="val 691"/>
              <a:gd name="f169" fmla="val 1013"/>
              <a:gd name="f170" fmla="val 715"/>
              <a:gd name="f171" fmla="val 1004"/>
              <a:gd name="f172" fmla="val 716"/>
              <a:gd name="f173" fmla="val 954"/>
              <a:gd name="f174" fmla="val 718"/>
              <a:gd name="f175" fmla="val 905"/>
              <a:gd name="f176" fmla="val 719"/>
              <a:gd name="f177" fmla="val 816"/>
              <a:gd name="f178" fmla="val 720"/>
              <a:gd name="f179" fmla="val 727"/>
              <a:gd name="f180" fmla="val 722"/>
              <a:gd name="f181" fmla="val 639"/>
              <a:gd name="f182" fmla="val 623"/>
              <a:gd name="f183" fmla="val 607"/>
              <a:gd name="f184" fmla="val 721"/>
              <a:gd name="f185" fmla="val 591"/>
              <a:gd name="f186" fmla="val 544"/>
              <a:gd name="f187" fmla="val 497"/>
              <a:gd name="f188" fmla="val 712"/>
              <a:gd name="f189" fmla="val 450"/>
              <a:gd name="f190" fmla="val 708"/>
              <a:gd name="f191" fmla="val 436"/>
              <a:gd name="f192" fmla="val 707"/>
              <a:gd name="f193" fmla="val 421"/>
              <a:gd name="f194" fmla="val 706"/>
              <a:gd name="f195" fmla="val 407"/>
              <a:gd name="f196" fmla="val 703"/>
              <a:gd name="f197" fmla="val 353"/>
              <a:gd name="f198" fmla="val 689"/>
              <a:gd name="f199" fmla="val 694"/>
              <a:gd name="f200" fmla="val 700"/>
              <a:gd name="f201" fmla="val 705"/>
              <a:gd name="f202" fmla="val 164"/>
              <a:gd name="f203" fmla="val 698"/>
              <a:gd name="f204" fmla="val 128"/>
              <a:gd name="f205" fmla="val 90"/>
              <a:gd name="f206" fmla="val 649"/>
              <a:gd name="f207" fmla="val 49"/>
              <a:gd name="f208" fmla="val 630"/>
              <a:gd name="f209" fmla="val 1"/>
              <a:gd name="f210" fmla="val 634"/>
              <a:gd name="f211" fmla="val 633"/>
              <a:gd name="f212" fmla="val 631"/>
              <a:gd name="f213" fmla="val 629"/>
              <a:gd name="f214" fmla="val 20"/>
              <a:gd name="f215" fmla="val 39"/>
              <a:gd name="f216" fmla="val 616"/>
              <a:gd name="f217" fmla="val 59"/>
              <a:gd name="f218" fmla="val 609"/>
              <a:gd name="f219" fmla="val 21"/>
              <a:gd name="f220" fmla="val 535"/>
              <a:gd name="f221" fmla="val 28"/>
              <a:gd name="f222" fmla="val 484"/>
              <a:gd name="f223" fmla="val 83"/>
              <a:gd name="f224" fmla="val 104"/>
              <a:gd name="f225" fmla="val 397"/>
              <a:gd name="f226" fmla="val 126"/>
              <a:gd name="f227" fmla="val 148"/>
              <a:gd name="f228" fmla="val 156"/>
              <a:gd name="f229" fmla="val 341"/>
              <a:gd name="f230" fmla="val 160"/>
              <a:gd name="f231" fmla="val 149"/>
              <a:gd name="f232" fmla="val 321"/>
              <a:gd name="f233" fmla="val 141"/>
              <a:gd name="f234" fmla="val 138"/>
              <a:gd name="f235" fmla="val 136"/>
              <a:gd name="f236" fmla="val 135"/>
              <a:gd name="f237" fmla="val 289"/>
              <a:gd name="f238" fmla="val 139"/>
              <a:gd name="f239" fmla="val 291"/>
              <a:gd name="f240" fmla="val 145"/>
              <a:gd name="f241" fmla="val 167"/>
              <a:gd name="f242" fmla="val 171"/>
              <a:gd name="f243" fmla="val 287"/>
              <a:gd name="f244" fmla="val 269"/>
              <a:gd name="f245" fmla="val 189"/>
              <a:gd name="f246" fmla="val 251"/>
              <a:gd name="f247" fmla="val 198"/>
              <a:gd name="f248" fmla="val 231"/>
              <a:gd name="f249" fmla="val 178"/>
              <a:gd name="f250" fmla="val 219"/>
              <a:gd name="f251" fmla="val 169"/>
              <a:gd name="f252" fmla="val 197"/>
              <a:gd name="f253" fmla="val 165"/>
              <a:gd name="f254" fmla="val 181"/>
              <a:gd name="f255" fmla="val 190"/>
              <a:gd name="f256" fmla="val 192"/>
              <a:gd name="f257" fmla="val 200"/>
              <a:gd name="f258" fmla="val 204"/>
              <a:gd name="f259" fmla="val 201"/>
              <a:gd name="f260" fmla="val 203"/>
              <a:gd name="f261" fmla="val 196"/>
              <a:gd name="f262" fmla="val 191"/>
              <a:gd name="f263" fmla="val 186"/>
              <a:gd name="f264" fmla="val 182"/>
              <a:gd name="f265" fmla="val 168"/>
              <a:gd name="f266" fmla="val 188"/>
              <a:gd name="f267" fmla="val 159"/>
              <a:gd name="f268" fmla="val 207"/>
              <a:gd name="f269" fmla="val 154"/>
              <a:gd name="f270" fmla="val 221"/>
              <a:gd name="f271" fmla="val 150"/>
              <a:gd name="f272" fmla="val 233"/>
              <a:gd name="f273" fmla="val 245"/>
              <a:gd name="f274" fmla="val 131"/>
              <a:gd name="f275" fmla="val 257"/>
              <a:gd name="f276" fmla="val 123"/>
              <a:gd name="f277" fmla="val 115"/>
              <a:gd name="f278" fmla="val 282"/>
              <a:gd name="f279" fmla="val 105"/>
              <a:gd name="f280" fmla="val 283"/>
              <a:gd name="f281" fmla="val 103"/>
              <a:gd name="f282" fmla="val 93"/>
              <a:gd name="f283" fmla="val 86"/>
              <a:gd name="f284" fmla="val 72"/>
              <a:gd name="f285" fmla="val 60"/>
              <a:gd name="f286" fmla="val 46"/>
              <a:gd name="f287" fmla="val 316"/>
              <a:gd name="f288" fmla="val 32"/>
              <a:gd name="f289" fmla="val 17"/>
              <a:gd name="f290" fmla="val 322"/>
              <a:gd name="f291" fmla="val 329"/>
              <a:gd name="f292" fmla="val 30"/>
              <a:gd name="f293" fmla="val 347"/>
              <a:gd name="f294" fmla="val 48"/>
              <a:gd name="f295" fmla="val 116"/>
              <a:gd name="f296" fmla="val 286"/>
              <a:gd name="f297" fmla="val 218"/>
              <a:gd name="f298" fmla="val 275"/>
              <a:gd name="f299" fmla="val 184"/>
              <a:gd name="f300" fmla="val 338"/>
              <a:gd name="f301" fmla="val 358"/>
              <a:gd name="f302" fmla="val 175"/>
              <a:gd name="f303" fmla="val 173"/>
              <a:gd name="f304" fmla="val 354"/>
              <a:gd name="f305" fmla="val 393"/>
              <a:gd name="f306" fmla="val 84"/>
              <a:gd name="f307" fmla="val 426"/>
              <a:gd name="f308" fmla="val 79"/>
              <a:gd name="f309" fmla="val 488"/>
              <a:gd name="f310" fmla="val 468"/>
              <a:gd name="f311" fmla="val 117"/>
              <a:gd name="f312" fmla="val 435"/>
              <a:gd name="f313" fmla="val 424"/>
              <a:gd name="f314" fmla="val 146"/>
              <a:gd name="f315" fmla="val 475"/>
              <a:gd name="f316" fmla="val 500"/>
              <a:gd name="f317" fmla="val 511"/>
              <a:gd name="f318" fmla="val 516"/>
              <a:gd name="f319" fmla="val 522"/>
              <a:gd name="f320" fmla="val 531"/>
              <a:gd name="f321" fmla="val 210"/>
              <a:gd name="f322" fmla="val 557"/>
              <a:gd name="f323" fmla="val 214"/>
              <a:gd name="f324" fmla="val 561"/>
              <a:gd name="f325" fmla="val 215"/>
              <a:gd name="f326" fmla="val 571"/>
              <a:gd name="f327" fmla="val 213"/>
              <a:gd name="f328" fmla="val 578"/>
              <a:gd name="f329" fmla="val 584"/>
              <a:gd name="f330" fmla="val 208"/>
              <a:gd name="f331" fmla="val 590"/>
              <a:gd name="f332" fmla="val 595"/>
              <a:gd name="f333" fmla="val 660"/>
              <a:gd name="f334" fmla="val 677"/>
              <a:gd name="f335" fmla="val 690"/>
              <a:gd name="f336" fmla="val 680"/>
              <a:gd name="f337" fmla="val 661"/>
              <a:gd name="f338" fmla="val 638"/>
              <a:gd name="f339" fmla="val 378"/>
              <a:gd name="f340" fmla="val 614"/>
              <a:gd name="f341" fmla="val 611"/>
              <a:gd name="f342" fmla="val 628"/>
              <a:gd name="f343" fmla="val 399"/>
              <a:gd name="f344" fmla="val 636"/>
              <a:gd name="f345" fmla="val 415"/>
              <a:gd name="f346" fmla="val 640"/>
              <a:gd name="f347" fmla="val 642"/>
              <a:gd name="f348" fmla="val 433"/>
              <a:gd name="f349" fmla="val 645"/>
              <a:gd name="f350" fmla="val 442"/>
              <a:gd name="f351" fmla="val 646"/>
              <a:gd name="f352" fmla="val 498"/>
              <a:gd name="f353" fmla="val 653"/>
              <a:gd name="f354" fmla="val 554"/>
              <a:gd name="f355" fmla="val 659"/>
              <a:gd name="f356" fmla="val 610"/>
              <a:gd name="f357" fmla="val 666"/>
              <a:gd name="f358" fmla="val 672"/>
              <a:gd name="f359" fmla="val 781"/>
              <a:gd name="f360" fmla="val 783"/>
              <a:gd name="f361" fmla="val 775"/>
              <a:gd name="f362" fmla="val 735"/>
              <a:gd name="f363" fmla="val 589"/>
              <a:gd name="f364" fmla="val 673"/>
              <a:gd name="f365" fmla="val 569"/>
              <a:gd name="f366" fmla="val 548"/>
              <a:gd name="f367" fmla="val 619"/>
              <a:gd name="f368" fmla="val 527"/>
              <a:gd name="f369" fmla="val 555"/>
              <a:gd name="f370" fmla="val 563"/>
              <a:gd name="f371" fmla="val 560"/>
              <a:gd name="f372" fmla="val 588"/>
              <a:gd name="f373" fmla="val 599"/>
              <a:gd name="f374" fmla="val 573"/>
              <a:gd name="f375" fmla="val 597"/>
              <a:gd name="f376" fmla="val 550"/>
              <a:gd name="f377" fmla="val 594"/>
              <a:gd name="f378" fmla="val 528"/>
              <a:gd name="f379" fmla="val 586"/>
              <a:gd name="f380" fmla="val 508"/>
              <a:gd name="f381" fmla="val 592"/>
              <a:gd name="f382" fmla="val 601"/>
              <a:gd name="f383" fmla="val 400"/>
              <a:gd name="f384" fmla="val 596"/>
              <a:gd name="f385" fmla="val 405"/>
              <a:gd name="f386" fmla="val 411"/>
              <a:gd name="f387" fmla="val 581"/>
              <a:gd name="f388" fmla="val 576"/>
              <a:gd name="f389" fmla="val 526"/>
              <a:gd name="f390" fmla="val 536"/>
              <a:gd name="f391" fmla="val 474"/>
              <a:gd name="f392" fmla="val 580"/>
              <a:gd name="f393" fmla="val 409"/>
              <a:gd name="f394" fmla="val 362"/>
              <a:gd name="f395" fmla="val 624"/>
              <a:gd name="f396" fmla="val 627"/>
              <a:gd name="f397" fmla="val 273"/>
              <a:gd name="f398" fmla="val 593"/>
              <a:gd name="f399" fmla="val 272"/>
              <a:gd name="f400" fmla="val 604"/>
              <a:gd name="f401" fmla="val 612"/>
              <a:gd name="f402" fmla="val 620"/>
              <a:gd name="f403" fmla="val 643"/>
              <a:gd name="f404" fmla="val 313"/>
              <a:gd name="f405" fmla="val 635"/>
              <a:gd name="f406" fmla="val 242"/>
              <a:gd name="f407" fmla="val 247"/>
              <a:gd name="f408" fmla="val 276"/>
              <a:gd name="f409" fmla="val 416"/>
              <a:gd name="f410" fmla="val 370"/>
              <a:gd name="f411" fmla="val 515"/>
              <a:gd name="f412" fmla="val 545"/>
              <a:gd name="f413" fmla="val 246"/>
              <a:gd name="f414" fmla="val 583"/>
              <a:gd name="f415" fmla="val 234"/>
              <a:gd name="f416" fmla="val 585"/>
              <a:gd name="f417" fmla="val 227"/>
              <a:gd name="f418" fmla="val 226"/>
              <a:gd name="f419" fmla="val 587"/>
              <a:gd name="f420" fmla="val 224"/>
              <a:gd name="f421" fmla="val 222"/>
              <a:gd name="f422" fmla="val 229"/>
              <a:gd name="f423" fmla="val 565"/>
              <a:gd name="f424" fmla="val 558"/>
              <a:gd name="f425" fmla="val 496"/>
              <a:gd name="f426" fmla="val 351"/>
              <a:gd name="f427" fmla="val 384"/>
              <a:gd name="f428" fmla="val 434"/>
              <a:gd name="f429" fmla="val 369"/>
              <a:gd name="f430" fmla="val 445"/>
              <a:gd name="f431" fmla="val 368"/>
              <a:gd name="f432" fmla="val 444"/>
              <a:gd name="f433" fmla="val 366"/>
              <a:gd name="f434" fmla="val 412"/>
              <a:gd name="f435" fmla="val 731"/>
              <a:gd name="f436" fmla="val 453"/>
              <a:gd name="f437" fmla="val 762"/>
              <a:gd name="f438" fmla="val 492"/>
              <a:gd name="f439" fmla="val 510"/>
              <a:gd name="f440" fmla="val 789"/>
              <a:gd name="f441" fmla="val 529"/>
              <a:gd name="f442" fmla="val 801"/>
              <a:gd name="f443" fmla="val 546"/>
              <a:gd name="f444" fmla="val 794"/>
              <a:gd name="f445" fmla="val 505"/>
              <a:gd name="f446" fmla="+- 0 0 -90"/>
              <a:gd name="f447" fmla="*/ f3 1 1053"/>
              <a:gd name="f448" fmla="*/ f4 1 723"/>
              <a:gd name="f449" fmla="val f5"/>
              <a:gd name="f450" fmla="val f6"/>
              <a:gd name="f451" fmla="val f7"/>
              <a:gd name="f452" fmla="*/ f446 f0 1"/>
              <a:gd name="f453" fmla="+- f451 0 f449"/>
              <a:gd name="f454" fmla="+- f450 0 f449"/>
              <a:gd name="f455" fmla="*/ f452 1 f2"/>
              <a:gd name="f456" fmla="*/ f454 1 1053"/>
              <a:gd name="f457" fmla="*/ f453 1 723"/>
              <a:gd name="f458" fmla="*/ 376 f454 1"/>
              <a:gd name="f459" fmla="*/ 420 f453 1"/>
              <a:gd name="f460" fmla="*/ 447 f454 1"/>
              <a:gd name="f461" fmla="*/ 324 f453 1"/>
              <a:gd name="f462" fmla="*/ 471 f454 1"/>
              <a:gd name="f463" fmla="*/ 244 f453 1"/>
              <a:gd name="f464" fmla="*/ 346 f454 1"/>
              <a:gd name="f465" fmla="*/ 348 f453 1"/>
              <a:gd name="f466" fmla="*/ 324 f454 1"/>
              <a:gd name="f467" fmla="*/ 455 f453 1"/>
              <a:gd name="f468" fmla="*/ 297 f454 1"/>
              <a:gd name="f469" fmla="*/ 430 f453 1"/>
              <a:gd name="f470" fmla="*/ 265 f454 1"/>
              <a:gd name="f471" fmla="*/ 458 f453 1"/>
              <a:gd name="f472" fmla="*/ 308 f454 1"/>
              <a:gd name="f473" fmla="*/ 263 f453 1"/>
              <a:gd name="f474" fmla="*/ 359 f454 1"/>
              <a:gd name="f475" fmla="*/ 243 f453 1"/>
              <a:gd name="f476" fmla="*/ 641 f454 1"/>
              <a:gd name="f477" fmla="*/ 185 f453 1"/>
              <a:gd name="f478" fmla="*/ 756 f454 1"/>
              <a:gd name="f479" fmla="*/ 290 f453 1"/>
              <a:gd name="f480" fmla="*/ 271 f453 1"/>
              <a:gd name="f481" fmla="*/ 902 f454 1"/>
              <a:gd name="f482" fmla="*/ 319 f453 1"/>
              <a:gd name="f483" fmla="*/ 937 f454 1"/>
              <a:gd name="f484" fmla="*/ 381 f453 1"/>
              <a:gd name="f485" fmla="*/ 951 f454 1"/>
              <a:gd name="f486" fmla="*/ 566 f453 1"/>
              <a:gd name="f487" fmla="*/ 846 f454 1"/>
              <a:gd name="f488" fmla="*/ 697 f453 1"/>
              <a:gd name="f489" fmla="*/ 1053 f454 1"/>
              <a:gd name="f490" fmla="*/ 715 f453 1"/>
              <a:gd name="f491" fmla="*/ 639 f454 1"/>
              <a:gd name="f492" fmla="*/ 723 f453 1"/>
              <a:gd name="f493" fmla="*/ 450 f454 1"/>
              <a:gd name="f494" fmla="*/ 708 f453 1"/>
              <a:gd name="f495" fmla="*/ 244 f454 1"/>
              <a:gd name="f496" fmla="*/ 700 f453 1"/>
              <a:gd name="f497" fmla="*/ 1 f454 1"/>
              <a:gd name="f498" fmla="*/ 634 f453 1"/>
              <a:gd name="f499" fmla="*/ 59 f454 1"/>
              <a:gd name="f500" fmla="*/ 609 f453 1"/>
              <a:gd name="f501" fmla="*/ 148 f454 1"/>
              <a:gd name="f502" fmla="*/ 350 f453 1"/>
              <a:gd name="f503" fmla="*/ 138 f454 1"/>
              <a:gd name="f504" fmla="*/ 307 f453 1"/>
              <a:gd name="f505" fmla="*/ 149 f454 1"/>
              <a:gd name="f506" fmla="*/ 295 f453 1"/>
              <a:gd name="f507" fmla="*/ 198 f454 1"/>
              <a:gd name="f508" fmla="*/ 231 f453 1"/>
              <a:gd name="f509" fmla="*/ 200 f454 1"/>
              <a:gd name="f510" fmla="*/ 204 f453 1"/>
              <a:gd name="f511" fmla="*/ 193 f454 1"/>
              <a:gd name="f512" fmla="*/ 186 f453 1"/>
              <a:gd name="f513" fmla="*/ 245 f454 1"/>
              <a:gd name="f514" fmla="*/ 131 f453 1"/>
              <a:gd name="f515" fmla="*/ 285 f454 1"/>
              <a:gd name="f516" fmla="*/ 86 f453 1"/>
              <a:gd name="f517" fmla="*/ 322 f454 1"/>
              <a:gd name="f518" fmla="*/ 0 f453 1"/>
              <a:gd name="f519" fmla="*/ 218 f454 1"/>
              <a:gd name="f520" fmla="*/ 245 f453 1"/>
              <a:gd name="f521" fmla="*/ 180 f454 1"/>
              <a:gd name="f522" fmla="*/ 358 f453 1"/>
              <a:gd name="f523" fmla="*/ 164 f454 1"/>
              <a:gd name="f524" fmla="*/ 341 f453 1"/>
              <a:gd name="f525" fmla="*/ 424 f453 1"/>
              <a:gd name="f526" fmla="*/ 156 f454 1"/>
              <a:gd name="f527" fmla="*/ 522 f453 1"/>
              <a:gd name="f528" fmla="*/ 213 f454 1"/>
              <a:gd name="f529" fmla="*/ 578 f453 1"/>
              <a:gd name="f530" fmla="*/ 192 f454 1"/>
              <a:gd name="f531" fmla="*/ 660 f453 1"/>
              <a:gd name="f532" fmla="*/ 375 f454 1"/>
              <a:gd name="f533" fmla="*/ 616 f453 1"/>
              <a:gd name="f534" fmla="*/ 415 f454 1"/>
              <a:gd name="f535" fmla="*/ 640 f453 1"/>
              <a:gd name="f536" fmla="*/ 610 f454 1"/>
              <a:gd name="f537" fmla="*/ 666 f453 1"/>
              <a:gd name="f538" fmla="*/ 786 f454 1"/>
              <a:gd name="f539" fmla="*/ 688 f453 1"/>
              <a:gd name="f540" fmla="*/ 619 f454 1"/>
              <a:gd name="f541" fmla="*/ 527 f453 1"/>
              <a:gd name="f542" fmla="*/ 550 f454 1"/>
              <a:gd name="f543" fmla="*/ 594 f453 1"/>
              <a:gd name="f544" fmla="*/ 400 f454 1"/>
              <a:gd name="f545" fmla="*/ 599 f453 1"/>
              <a:gd name="f546" fmla="*/ 418 f454 1"/>
              <a:gd name="f547" fmla="*/ 576 f453 1"/>
              <a:gd name="f548" fmla="*/ 607 f454 1"/>
              <a:gd name="f549" fmla="*/ 362 f453 1"/>
              <a:gd name="f550" fmla="*/ 596 f454 1"/>
              <a:gd name="f551" fmla="*/ 269 f453 1"/>
              <a:gd name="f552" fmla="*/ 643 f454 1"/>
              <a:gd name="f553" fmla="*/ 313 f453 1"/>
              <a:gd name="f554" fmla="*/ 548 f454 1"/>
              <a:gd name="f555" fmla="*/ 276 f453 1"/>
              <a:gd name="f556" fmla="*/ 246 f454 1"/>
              <a:gd name="f557" fmla="*/ 222 f454 1"/>
              <a:gd name="f558" fmla="*/ 584 f453 1"/>
              <a:gd name="f559" fmla="*/ 351 f454 1"/>
              <a:gd name="f560" fmla="*/ 464 f453 1"/>
              <a:gd name="f561" fmla="*/ 443 f454 1"/>
              <a:gd name="f562" fmla="*/ 365 f453 1"/>
              <a:gd name="f563" fmla="*/ 762 f454 1"/>
              <a:gd name="f564" fmla="*/ 492 f453 1"/>
              <a:gd name="f565" fmla="*/ 778 f454 1"/>
              <a:gd name="f566" fmla="*/ 412 f453 1"/>
              <a:gd name="f567" fmla="+- f455 0 f1"/>
              <a:gd name="f568" fmla="*/ f458 1 1053"/>
              <a:gd name="f569" fmla="*/ f459 1 723"/>
              <a:gd name="f570" fmla="*/ f460 1 1053"/>
              <a:gd name="f571" fmla="*/ f461 1 723"/>
              <a:gd name="f572" fmla="*/ f462 1 1053"/>
              <a:gd name="f573" fmla="*/ f463 1 723"/>
              <a:gd name="f574" fmla="*/ f464 1 1053"/>
              <a:gd name="f575" fmla="*/ f465 1 723"/>
              <a:gd name="f576" fmla="*/ f466 1 1053"/>
              <a:gd name="f577" fmla="*/ f467 1 723"/>
              <a:gd name="f578" fmla="*/ f468 1 1053"/>
              <a:gd name="f579" fmla="*/ f469 1 723"/>
              <a:gd name="f580" fmla="*/ f470 1 1053"/>
              <a:gd name="f581" fmla="*/ f471 1 723"/>
              <a:gd name="f582" fmla="*/ f472 1 1053"/>
              <a:gd name="f583" fmla="*/ f473 1 723"/>
              <a:gd name="f584" fmla="*/ f474 1 1053"/>
              <a:gd name="f585" fmla="*/ f475 1 723"/>
              <a:gd name="f586" fmla="*/ f476 1 1053"/>
              <a:gd name="f587" fmla="*/ f477 1 723"/>
              <a:gd name="f588" fmla="*/ f478 1 1053"/>
              <a:gd name="f589" fmla="*/ f479 1 723"/>
              <a:gd name="f590" fmla="*/ f480 1 723"/>
              <a:gd name="f591" fmla="*/ f481 1 1053"/>
              <a:gd name="f592" fmla="*/ f482 1 723"/>
              <a:gd name="f593" fmla="*/ f483 1 1053"/>
              <a:gd name="f594" fmla="*/ f484 1 723"/>
              <a:gd name="f595" fmla="*/ f485 1 1053"/>
              <a:gd name="f596" fmla="*/ f486 1 723"/>
              <a:gd name="f597" fmla="*/ f487 1 1053"/>
              <a:gd name="f598" fmla="*/ f488 1 723"/>
              <a:gd name="f599" fmla="*/ f489 1 1053"/>
              <a:gd name="f600" fmla="*/ f490 1 723"/>
              <a:gd name="f601" fmla="*/ f491 1 1053"/>
              <a:gd name="f602" fmla="*/ f492 1 723"/>
              <a:gd name="f603" fmla="*/ f493 1 1053"/>
              <a:gd name="f604" fmla="*/ f494 1 723"/>
              <a:gd name="f605" fmla="*/ f495 1 1053"/>
              <a:gd name="f606" fmla="*/ f496 1 723"/>
              <a:gd name="f607" fmla="*/ f497 1 1053"/>
              <a:gd name="f608" fmla="*/ f498 1 723"/>
              <a:gd name="f609" fmla="*/ f499 1 1053"/>
              <a:gd name="f610" fmla="*/ f500 1 723"/>
              <a:gd name="f611" fmla="*/ f501 1 1053"/>
              <a:gd name="f612" fmla="*/ f502 1 723"/>
              <a:gd name="f613" fmla="*/ f503 1 1053"/>
              <a:gd name="f614" fmla="*/ f504 1 723"/>
              <a:gd name="f615" fmla="*/ f505 1 1053"/>
              <a:gd name="f616" fmla="*/ f506 1 723"/>
              <a:gd name="f617" fmla="*/ f507 1 1053"/>
              <a:gd name="f618" fmla="*/ f508 1 723"/>
              <a:gd name="f619" fmla="*/ f509 1 1053"/>
              <a:gd name="f620" fmla="*/ f510 1 723"/>
              <a:gd name="f621" fmla="*/ f511 1 1053"/>
              <a:gd name="f622" fmla="*/ f512 1 723"/>
              <a:gd name="f623" fmla="*/ f513 1 1053"/>
              <a:gd name="f624" fmla="*/ f514 1 723"/>
              <a:gd name="f625" fmla="*/ f515 1 1053"/>
              <a:gd name="f626" fmla="*/ f516 1 723"/>
              <a:gd name="f627" fmla="*/ f517 1 1053"/>
              <a:gd name="f628" fmla="*/ f518 1 723"/>
              <a:gd name="f629" fmla="*/ f519 1 1053"/>
              <a:gd name="f630" fmla="*/ f520 1 723"/>
              <a:gd name="f631" fmla="*/ f521 1 1053"/>
              <a:gd name="f632" fmla="*/ f522 1 723"/>
              <a:gd name="f633" fmla="*/ f523 1 1053"/>
              <a:gd name="f634" fmla="*/ f524 1 723"/>
              <a:gd name="f635" fmla="*/ f525 1 723"/>
              <a:gd name="f636" fmla="*/ f526 1 1053"/>
              <a:gd name="f637" fmla="*/ f527 1 723"/>
              <a:gd name="f638" fmla="*/ f528 1 1053"/>
              <a:gd name="f639" fmla="*/ f529 1 723"/>
              <a:gd name="f640" fmla="*/ f530 1 1053"/>
              <a:gd name="f641" fmla="*/ f531 1 723"/>
              <a:gd name="f642" fmla="*/ f532 1 1053"/>
              <a:gd name="f643" fmla="*/ f533 1 723"/>
              <a:gd name="f644" fmla="*/ f534 1 1053"/>
              <a:gd name="f645" fmla="*/ f535 1 723"/>
              <a:gd name="f646" fmla="*/ f536 1 1053"/>
              <a:gd name="f647" fmla="*/ f537 1 723"/>
              <a:gd name="f648" fmla="*/ f538 1 1053"/>
              <a:gd name="f649" fmla="*/ f539 1 723"/>
              <a:gd name="f650" fmla="*/ f540 1 1053"/>
              <a:gd name="f651" fmla="*/ f541 1 723"/>
              <a:gd name="f652" fmla="*/ f542 1 1053"/>
              <a:gd name="f653" fmla="*/ f543 1 723"/>
              <a:gd name="f654" fmla="*/ f544 1 1053"/>
              <a:gd name="f655" fmla="*/ f545 1 723"/>
              <a:gd name="f656" fmla="*/ f546 1 1053"/>
              <a:gd name="f657" fmla="*/ f547 1 723"/>
              <a:gd name="f658" fmla="*/ f548 1 1053"/>
              <a:gd name="f659" fmla="*/ f549 1 723"/>
              <a:gd name="f660" fmla="*/ f550 1 1053"/>
              <a:gd name="f661" fmla="*/ f551 1 723"/>
              <a:gd name="f662" fmla="*/ f552 1 1053"/>
              <a:gd name="f663" fmla="*/ f553 1 723"/>
              <a:gd name="f664" fmla="*/ f554 1 1053"/>
              <a:gd name="f665" fmla="*/ f555 1 723"/>
              <a:gd name="f666" fmla="*/ f556 1 1053"/>
              <a:gd name="f667" fmla="*/ f557 1 1053"/>
              <a:gd name="f668" fmla="*/ f558 1 723"/>
              <a:gd name="f669" fmla="*/ f559 1 1053"/>
              <a:gd name="f670" fmla="*/ f560 1 723"/>
              <a:gd name="f671" fmla="*/ f561 1 1053"/>
              <a:gd name="f672" fmla="*/ f562 1 723"/>
              <a:gd name="f673" fmla="*/ f563 1 1053"/>
              <a:gd name="f674" fmla="*/ f564 1 723"/>
              <a:gd name="f675" fmla="*/ f565 1 1053"/>
              <a:gd name="f676" fmla="*/ f566 1 723"/>
              <a:gd name="f677" fmla="*/ 0 1 f456"/>
              <a:gd name="f678" fmla="*/ f450 1 f456"/>
              <a:gd name="f679" fmla="*/ 0 1 f457"/>
              <a:gd name="f680" fmla="*/ f451 1 f457"/>
              <a:gd name="f681" fmla="*/ f568 1 f456"/>
              <a:gd name="f682" fmla="*/ f569 1 f457"/>
              <a:gd name="f683" fmla="*/ f570 1 f456"/>
              <a:gd name="f684" fmla="*/ f571 1 f457"/>
              <a:gd name="f685" fmla="*/ f572 1 f456"/>
              <a:gd name="f686" fmla="*/ f573 1 f457"/>
              <a:gd name="f687" fmla="*/ f574 1 f456"/>
              <a:gd name="f688" fmla="*/ f575 1 f457"/>
              <a:gd name="f689" fmla="*/ f576 1 f456"/>
              <a:gd name="f690" fmla="*/ f577 1 f457"/>
              <a:gd name="f691" fmla="*/ f578 1 f456"/>
              <a:gd name="f692" fmla="*/ f579 1 f457"/>
              <a:gd name="f693" fmla="*/ f580 1 f456"/>
              <a:gd name="f694" fmla="*/ f581 1 f457"/>
              <a:gd name="f695" fmla="*/ f582 1 f456"/>
              <a:gd name="f696" fmla="*/ f583 1 f457"/>
              <a:gd name="f697" fmla="*/ f584 1 f456"/>
              <a:gd name="f698" fmla="*/ f585 1 f457"/>
              <a:gd name="f699" fmla="*/ f586 1 f456"/>
              <a:gd name="f700" fmla="*/ f587 1 f457"/>
              <a:gd name="f701" fmla="*/ f588 1 f456"/>
              <a:gd name="f702" fmla="*/ f589 1 f457"/>
              <a:gd name="f703" fmla="*/ f590 1 f457"/>
              <a:gd name="f704" fmla="*/ f591 1 f456"/>
              <a:gd name="f705" fmla="*/ f592 1 f457"/>
              <a:gd name="f706" fmla="*/ f593 1 f456"/>
              <a:gd name="f707" fmla="*/ f594 1 f457"/>
              <a:gd name="f708" fmla="*/ f595 1 f456"/>
              <a:gd name="f709" fmla="*/ f596 1 f457"/>
              <a:gd name="f710" fmla="*/ f597 1 f456"/>
              <a:gd name="f711" fmla="*/ f598 1 f457"/>
              <a:gd name="f712" fmla="*/ f599 1 f456"/>
              <a:gd name="f713" fmla="*/ f600 1 f457"/>
              <a:gd name="f714" fmla="*/ f601 1 f456"/>
              <a:gd name="f715" fmla="*/ f602 1 f457"/>
              <a:gd name="f716" fmla="*/ f603 1 f456"/>
              <a:gd name="f717" fmla="*/ f604 1 f457"/>
              <a:gd name="f718" fmla="*/ f605 1 f456"/>
              <a:gd name="f719" fmla="*/ f606 1 f457"/>
              <a:gd name="f720" fmla="*/ f607 1 f456"/>
              <a:gd name="f721" fmla="*/ f608 1 f457"/>
              <a:gd name="f722" fmla="*/ f609 1 f456"/>
              <a:gd name="f723" fmla="*/ f610 1 f457"/>
              <a:gd name="f724" fmla="*/ f611 1 f456"/>
              <a:gd name="f725" fmla="*/ f612 1 f457"/>
              <a:gd name="f726" fmla="*/ f613 1 f456"/>
              <a:gd name="f727" fmla="*/ f614 1 f457"/>
              <a:gd name="f728" fmla="*/ f615 1 f456"/>
              <a:gd name="f729" fmla="*/ f616 1 f457"/>
              <a:gd name="f730" fmla="*/ f617 1 f456"/>
              <a:gd name="f731" fmla="*/ f618 1 f457"/>
              <a:gd name="f732" fmla="*/ f619 1 f456"/>
              <a:gd name="f733" fmla="*/ f620 1 f457"/>
              <a:gd name="f734" fmla="*/ f621 1 f456"/>
              <a:gd name="f735" fmla="*/ f622 1 f457"/>
              <a:gd name="f736" fmla="*/ f623 1 f456"/>
              <a:gd name="f737" fmla="*/ f624 1 f457"/>
              <a:gd name="f738" fmla="*/ f625 1 f456"/>
              <a:gd name="f739" fmla="*/ f626 1 f457"/>
              <a:gd name="f740" fmla="*/ f627 1 f456"/>
              <a:gd name="f741" fmla="*/ f628 1 f457"/>
              <a:gd name="f742" fmla="*/ f629 1 f456"/>
              <a:gd name="f743" fmla="*/ f630 1 f457"/>
              <a:gd name="f744" fmla="*/ f631 1 f456"/>
              <a:gd name="f745" fmla="*/ f632 1 f457"/>
              <a:gd name="f746" fmla="*/ f633 1 f456"/>
              <a:gd name="f747" fmla="*/ f634 1 f457"/>
              <a:gd name="f748" fmla="*/ f635 1 f457"/>
              <a:gd name="f749" fmla="*/ f636 1 f456"/>
              <a:gd name="f750" fmla="*/ f637 1 f457"/>
              <a:gd name="f751" fmla="*/ f638 1 f456"/>
              <a:gd name="f752" fmla="*/ f639 1 f457"/>
              <a:gd name="f753" fmla="*/ f640 1 f456"/>
              <a:gd name="f754" fmla="*/ f641 1 f457"/>
              <a:gd name="f755" fmla="*/ f642 1 f456"/>
              <a:gd name="f756" fmla="*/ f643 1 f457"/>
              <a:gd name="f757" fmla="*/ f644 1 f456"/>
              <a:gd name="f758" fmla="*/ f645 1 f457"/>
              <a:gd name="f759" fmla="*/ f646 1 f456"/>
              <a:gd name="f760" fmla="*/ f647 1 f457"/>
              <a:gd name="f761" fmla="*/ f648 1 f456"/>
              <a:gd name="f762" fmla="*/ f649 1 f457"/>
              <a:gd name="f763" fmla="*/ f650 1 f456"/>
              <a:gd name="f764" fmla="*/ f651 1 f457"/>
              <a:gd name="f765" fmla="*/ f652 1 f456"/>
              <a:gd name="f766" fmla="*/ f653 1 f457"/>
              <a:gd name="f767" fmla="*/ f654 1 f456"/>
              <a:gd name="f768" fmla="*/ f655 1 f457"/>
              <a:gd name="f769" fmla="*/ f656 1 f456"/>
              <a:gd name="f770" fmla="*/ f657 1 f457"/>
              <a:gd name="f771" fmla="*/ f658 1 f456"/>
              <a:gd name="f772" fmla="*/ f659 1 f457"/>
              <a:gd name="f773" fmla="*/ f660 1 f456"/>
              <a:gd name="f774" fmla="*/ f661 1 f457"/>
              <a:gd name="f775" fmla="*/ f662 1 f456"/>
              <a:gd name="f776" fmla="*/ f663 1 f457"/>
              <a:gd name="f777" fmla="*/ f664 1 f456"/>
              <a:gd name="f778" fmla="*/ f665 1 f457"/>
              <a:gd name="f779" fmla="*/ f666 1 f456"/>
              <a:gd name="f780" fmla="*/ f667 1 f456"/>
              <a:gd name="f781" fmla="*/ f668 1 f457"/>
              <a:gd name="f782" fmla="*/ f669 1 f456"/>
              <a:gd name="f783" fmla="*/ f670 1 f457"/>
              <a:gd name="f784" fmla="*/ f671 1 f456"/>
              <a:gd name="f785" fmla="*/ f672 1 f457"/>
              <a:gd name="f786" fmla="*/ f673 1 f456"/>
              <a:gd name="f787" fmla="*/ f674 1 f457"/>
              <a:gd name="f788" fmla="*/ f675 1 f456"/>
              <a:gd name="f789" fmla="*/ f676 1 f457"/>
              <a:gd name="f790" fmla="*/ f677 f447 1"/>
              <a:gd name="f791" fmla="*/ f678 f447 1"/>
              <a:gd name="f792" fmla="*/ f680 f448 1"/>
              <a:gd name="f793" fmla="*/ f679 f448 1"/>
              <a:gd name="f794" fmla="*/ f681 f447 1"/>
              <a:gd name="f795" fmla="*/ f682 f448 1"/>
              <a:gd name="f796" fmla="*/ f683 f447 1"/>
              <a:gd name="f797" fmla="*/ f684 f448 1"/>
              <a:gd name="f798" fmla="*/ f685 f447 1"/>
              <a:gd name="f799" fmla="*/ f686 f448 1"/>
              <a:gd name="f800" fmla="*/ f687 f447 1"/>
              <a:gd name="f801" fmla="*/ f688 f448 1"/>
              <a:gd name="f802" fmla="*/ f689 f447 1"/>
              <a:gd name="f803" fmla="*/ f690 f448 1"/>
              <a:gd name="f804" fmla="*/ f691 f447 1"/>
              <a:gd name="f805" fmla="*/ f692 f448 1"/>
              <a:gd name="f806" fmla="*/ f693 f447 1"/>
              <a:gd name="f807" fmla="*/ f694 f448 1"/>
              <a:gd name="f808" fmla="*/ f695 f447 1"/>
              <a:gd name="f809" fmla="*/ f696 f448 1"/>
              <a:gd name="f810" fmla="*/ f697 f447 1"/>
              <a:gd name="f811" fmla="*/ f698 f448 1"/>
              <a:gd name="f812" fmla="*/ f699 f447 1"/>
              <a:gd name="f813" fmla="*/ f700 f448 1"/>
              <a:gd name="f814" fmla="*/ f701 f447 1"/>
              <a:gd name="f815" fmla="*/ f702 f448 1"/>
              <a:gd name="f816" fmla="*/ f703 f448 1"/>
              <a:gd name="f817" fmla="*/ f704 f447 1"/>
              <a:gd name="f818" fmla="*/ f705 f448 1"/>
              <a:gd name="f819" fmla="*/ f706 f447 1"/>
              <a:gd name="f820" fmla="*/ f707 f448 1"/>
              <a:gd name="f821" fmla="*/ f708 f447 1"/>
              <a:gd name="f822" fmla="*/ f709 f448 1"/>
              <a:gd name="f823" fmla="*/ f710 f447 1"/>
              <a:gd name="f824" fmla="*/ f711 f448 1"/>
              <a:gd name="f825" fmla="*/ f712 f447 1"/>
              <a:gd name="f826" fmla="*/ f713 f448 1"/>
              <a:gd name="f827" fmla="*/ f714 f447 1"/>
              <a:gd name="f828" fmla="*/ f715 f448 1"/>
              <a:gd name="f829" fmla="*/ f716 f447 1"/>
              <a:gd name="f830" fmla="*/ f717 f448 1"/>
              <a:gd name="f831" fmla="*/ f718 f447 1"/>
              <a:gd name="f832" fmla="*/ f719 f448 1"/>
              <a:gd name="f833" fmla="*/ f720 f447 1"/>
              <a:gd name="f834" fmla="*/ f721 f448 1"/>
              <a:gd name="f835" fmla="*/ f722 f447 1"/>
              <a:gd name="f836" fmla="*/ f723 f448 1"/>
              <a:gd name="f837" fmla="*/ f724 f447 1"/>
              <a:gd name="f838" fmla="*/ f725 f448 1"/>
              <a:gd name="f839" fmla="*/ f726 f447 1"/>
              <a:gd name="f840" fmla="*/ f727 f448 1"/>
              <a:gd name="f841" fmla="*/ f728 f447 1"/>
              <a:gd name="f842" fmla="*/ f729 f448 1"/>
              <a:gd name="f843" fmla="*/ f730 f447 1"/>
              <a:gd name="f844" fmla="*/ f731 f448 1"/>
              <a:gd name="f845" fmla="*/ f732 f447 1"/>
              <a:gd name="f846" fmla="*/ f733 f448 1"/>
              <a:gd name="f847" fmla="*/ f734 f447 1"/>
              <a:gd name="f848" fmla="*/ f735 f448 1"/>
              <a:gd name="f849" fmla="*/ f736 f447 1"/>
              <a:gd name="f850" fmla="*/ f737 f448 1"/>
              <a:gd name="f851" fmla="*/ f738 f447 1"/>
              <a:gd name="f852" fmla="*/ f739 f448 1"/>
              <a:gd name="f853" fmla="*/ f740 f447 1"/>
              <a:gd name="f854" fmla="*/ f741 f448 1"/>
              <a:gd name="f855" fmla="*/ f742 f447 1"/>
              <a:gd name="f856" fmla="*/ f743 f448 1"/>
              <a:gd name="f857" fmla="*/ f744 f447 1"/>
              <a:gd name="f858" fmla="*/ f745 f448 1"/>
              <a:gd name="f859" fmla="*/ f746 f447 1"/>
              <a:gd name="f860" fmla="*/ f747 f448 1"/>
              <a:gd name="f861" fmla="*/ f748 f448 1"/>
              <a:gd name="f862" fmla="*/ f749 f447 1"/>
              <a:gd name="f863" fmla="*/ f750 f448 1"/>
              <a:gd name="f864" fmla="*/ f751 f447 1"/>
              <a:gd name="f865" fmla="*/ f752 f448 1"/>
              <a:gd name="f866" fmla="*/ f753 f447 1"/>
              <a:gd name="f867" fmla="*/ f754 f448 1"/>
              <a:gd name="f868" fmla="*/ f755 f447 1"/>
              <a:gd name="f869" fmla="*/ f756 f448 1"/>
              <a:gd name="f870" fmla="*/ f757 f447 1"/>
              <a:gd name="f871" fmla="*/ f758 f448 1"/>
              <a:gd name="f872" fmla="*/ f759 f447 1"/>
              <a:gd name="f873" fmla="*/ f760 f448 1"/>
              <a:gd name="f874" fmla="*/ f761 f447 1"/>
              <a:gd name="f875" fmla="*/ f762 f448 1"/>
              <a:gd name="f876" fmla="*/ f763 f447 1"/>
              <a:gd name="f877" fmla="*/ f764 f448 1"/>
              <a:gd name="f878" fmla="*/ f765 f447 1"/>
              <a:gd name="f879" fmla="*/ f766 f448 1"/>
              <a:gd name="f880" fmla="*/ f767 f447 1"/>
              <a:gd name="f881" fmla="*/ f768 f448 1"/>
              <a:gd name="f882" fmla="*/ f769 f447 1"/>
              <a:gd name="f883" fmla="*/ f770 f448 1"/>
              <a:gd name="f884" fmla="*/ f771 f447 1"/>
              <a:gd name="f885" fmla="*/ f772 f448 1"/>
              <a:gd name="f886" fmla="*/ f773 f447 1"/>
              <a:gd name="f887" fmla="*/ f774 f448 1"/>
              <a:gd name="f888" fmla="*/ f775 f447 1"/>
              <a:gd name="f889" fmla="*/ f776 f448 1"/>
              <a:gd name="f890" fmla="*/ f777 f447 1"/>
              <a:gd name="f891" fmla="*/ f778 f448 1"/>
              <a:gd name="f892" fmla="*/ f779 f447 1"/>
              <a:gd name="f893" fmla="*/ f780 f447 1"/>
              <a:gd name="f894" fmla="*/ f781 f448 1"/>
              <a:gd name="f895" fmla="*/ f782 f447 1"/>
              <a:gd name="f896" fmla="*/ f783 f448 1"/>
              <a:gd name="f897" fmla="*/ f784 f447 1"/>
              <a:gd name="f898" fmla="*/ f785 f448 1"/>
              <a:gd name="f899" fmla="*/ f786 f447 1"/>
              <a:gd name="f900" fmla="*/ f787 f448 1"/>
              <a:gd name="f901" fmla="*/ f788 f447 1"/>
              <a:gd name="f902" fmla="*/ f789 f4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7">
                <a:pos x="f794" y="f795"/>
              </a:cxn>
              <a:cxn ang="f567">
                <a:pos x="f796" y="f797"/>
              </a:cxn>
              <a:cxn ang="f567">
                <a:pos x="f798" y="f799"/>
              </a:cxn>
              <a:cxn ang="f567">
                <a:pos x="f800" y="f801"/>
              </a:cxn>
              <a:cxn ang="f567">
                <a:pos x="f802" y="f803"/>
              </a:cxn>
              <a:cxn ang="f567">
                <a:pos x="f804" y="f805"/>
              </a:cxn>
              <a:cxn ang="f567">
                <a:pos x="f806" y="f807"/>
              </a:cxn>
              <a:cxn ang="f567">
                <a:pos x="f808" y="f809"/>
              </a:cxn>
              <a:cxn ang="f567">
                <a:pos x="f810" y="f811"/>
              </a:cxn>
              <a:cxn ang="f567">
                <a:pos x="f812" y="f813"/>
              </a:cxn>
              <a:cxn ang="f567">
                <a:pos x="f814" y="f815"/>
              </a:cxn>
              <a:cxn ang="f567">
                <a:pos x="f814" y="f816"/>
              </a:cxn>
              <a:cxn ang="f567">
                <a:pos x="f817" y="f818"/>
              </a:cxn>
              <a:cxn ang="f567">
                <a:pos x="f819" y="f820"/>
              </a:cxn>
              <a:cxn ang="f567">
                <a:pos x="f821" y="f822"/>
              </a:cxn>
              <a:cxn ang="f567">
                <a:pos x="f823" y="f824"/>
              </a:cxn>
              <a:cxn ang="f567">
                <a:pos x="f825" y="f826"/>
              </a:cxn>
              <a:cxn ang="f567">
                <a:pos x="f827" y="f828"/>
              </a:cxn>
              <a:cxn ang="f567">
                <a:pos x="f829" y="f830"/>
              </a:cxn>
              <a:cxn ang="f567">
                <a:pos x="f831" y="f832"/>
              </a:cxn>
              <a:cxn ang="f567">
                <a:pos x="f833" y="f834"/>
              </a:cxn>
              <a:cxn ang="f567">
                <a:pos x="f835" y="f836"/>
              </a:cxn>
              <a:cxn ang="f567">
                <a:pos x="f837" y="f838"/>
              </a:cxn>
              <a:cxn ang="f567">
                <a:pos x="f839" y="f840"/>
              </a:cxn>
              <a:cxn ang="f567">
                <a:pos x="f841" y="f842"/>
              </a:cxn>
              <a:cxn ang="f567">
                <a:pos x="f843" y="f844"/>
              </a:cxn>
              <a:cxn ang="f567">
                <a:pos x="f845" y="f846"/>
              </a:cxn>
              <a:cxn ang="f567">
                <a:pos x="f847" y="f848"/>
              </a:cxn>
              <a:cxn ang="f567">
                <a:pos x="f849" y="f850"/>
              </a:cxn>
              <a:cxn ang="f567">
                <a:pos x="f851" y="f852"/>
              </a:cxn>
              <a:cxn ang="f567">
                <a:pos x="f853" y="f854"/>
              </a:cxn>
              <a:cxn ang="f567">
                <a:pos x="f855" y="f856"/>
              </a:cxn>
              <a:cxn ang="f567">
                <a:pos x="f857" y="f858"/>
              </a:cxn>
              <a:cxn ang="f567">
                <a:pos x="f859" y="f860"/>
              </a:cxn>
              <a:cxn ang="f567">
                <a:pos x="f841" y="f861"/>
              </a:cxn>
              <a:cxn ang="f567">
                <a:pos x="f862" y="f863"/>
              </a:cxn>
              <a:cxn ang="f567">
                <a:pos x="f864" y="f865"/>
              </a:cxn>
              <a:cxn ang="f567">
                <a:pos x="f866" y="f867"/>
              </a:cxn>
              <a:cxn ang="f567">
                <a:pos x="f868" y="f869"/>
              </a:cxn>
              <a:cxn ang="f567">
                <a:pos x="f870" y="f871"/>
              </a:cxn>
              <a:cxn ang="f567">
                <a:pos x="f872" y="f873"/>
              </a:cxn>
              <a:cxn ang="f567">
                <a:pos x="f874" y="f875"/>
              </a:cxn>
              <a:cxn ang="f567">
                <a:pos x="f876" y="f877"/>
              </a:cxn>
              <a:cxn ang="f567">
                <a:pos x="f878" y="f879"/>
              </a:cxn>
              <a:cxn ang="f567">
                <a:pos x="f880" y="f881"/>
              </a:cxn>
              <a:cxn ang="f567">
                <a:pos x="f882" y="f883"/>
              </a:cxn>
              <a:cxn ang="f567">
                <a:pos x="f884" y="f885"/>
              </a:cxn>
              <a:cxn ang="f567">
                <a:pos x="f886" y="f887"/>
              </a:cxn>
              <a:cxn ang="f567">
                <a:pos x="f888" y="f889"/>
              </a:cxn>
              <a:cxn ang="f567">
                <a:pos x="f890" y="f891"/>
              </a:cxn>
              <a:cxn ang="f567">
                <a:pos x="f892" y="f865"/>
              </a:cxn>
              <a:cxn ang="f567">
                <a:pos x="f893" y="f894"/>
              </a:cxn>
              <a:cxn ang="f567">
                <a:pos x="f895" y="f896"/>
              </a:cxn>
              <a:cxn ang="f567">
                <a:pos x="f897" y="f898"/>
              </a:cxn>
              <a:cxn ang="f567">
                <a:pos x="f899" y="f900"/>
              </a:cxn>
              <a:cxn ang="f567">
                <a:pos x="f901" y="f902"/>
              </a:cxn>
            </a:cxnLst>
            <a:rect l="f790" t="f793" r="f791" b="f792"/>
            <a:pathLst>
              <a:path w="1053" h="723">
                <a:moveTo>
                  <a:pt x="f8" y="f9"/>
                </a:moveTo>
                <a:cubicBezTo>
                  <a:pt x="f10" y="f11"/>
                  <a:pt x="f12" y="f13"/>
                  <a:pt x="f14" y="f10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12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28" y="f36"/>
                </a:cubicBezTo>
                <a:cubicBezTo>
                  <a:pt x="f37" y="f38"/>
                  <a:pt x="f24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42"/>
                  <a:pt x="f55" y="f56"/>
                  <a:pt x="f25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64" y="f65"/>
                  <a:pt x="f66" y="f65"/>
                  <a:pt x="f67" y="f68"/>
                </a:cubicBezTo>
                <a:cubicBezTo>
                  <a:pt x="f69" y="f70"/>
                  <a:pt x="f71" y="f30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33" y="f20"/>
                  <a:pt x="f33" y="f15"/>
                  <a:pt x="f80" y="f81"/>
                </a:cubicBezTo>
                <a:cubicBezTo>
                  <a:pt x="f82" y="f83"/>
                  <a:pt x="f84" y="f85"/>
                  <a:pt x="f27" y="f86"/>
                </a:cubicBezTo>
                <a:cubicBezTo>
                  <a:pt x="f50" y="f87"/>
                  <a:pt x="f88" y="f84"/>
                  <a:pt x="f89" y="f90"/>
                </a:cubicBezTo>
                <a:cubicBezTo>
                  <a:pt x="f91" y="f92"/>
                  <a:pt x="f93" y="f35"/>
                  <a:pt x="f49" y="f39"/>
                </a:cubicBezTo>
                <a:cubicBezTo>
                  <a:pt x="f94" y="f95"/>
                  <a:pt x="f32" y="f96"/>
                  <a:pt x="f97" y="f98"/>
                </a:cubicBezTo>
                <a:cubicBezTo>
                  <a:pt x="f99" y="f100"/>
                  <a:pt x="f101" y="f102"/>
                  <a:pt x="f103" y="f104"/>
                </a:cubicBezTo>
                <a:cubicBezTo>
                  <a:pt x="f105" y="f106"/>
                  <a:pt x="f107" y="f108"/>
                  <a:pt x="f109" y="f110"/>
                </a:cubicBezTo>
                <a:cubicBezTo>
                  <a:pt x="f111" y="f90"/>
                  <a:pt x="f112" y="f87"/>
                  <a:pt x="f113" y="f114"/>
                </a:cubicBezTo>
                <a:cubicBezTo>
                  <a:pt x="f115" y="f69"/>
                  <a:pt x="f116" y="f117"/>
                  <a:pt x="f118" y="f52"/>
                </a:cubicBezTo>
                <a:cubicBezTo>
                  <a:pt x="f119" y="f120"/>
                  <a:pt x="f121" y="f122"/>
                  <a:pt x="f113" y="f123"/>
                </a:cubicBezTo>
                <a:cubicBezTo>
                  <a:pt x="f124" y="f123"/>
                  <a:pt x="f125" y="f126"/>
                  <a:pt x="f127" y="f128"/>
                </a:cubicBezTo>
                <a:cubicBezTo>
                  <a:pt x="f129" y="f117"/>
                  <a:pt x="f130" y="f131"/>
                  <a:pt x="f132" y="f133"/>
                </a:cubicBezTo>
                <a:cubicBezTo>
                  <a:pt x="f134" y="f135"/>
                  <a:pt x="f136" y="f25"/>
                  <a:pt x="f136" y="f137"/>
                </a:cubicBezTo>
                <a:cubicBezTo>
                  <a:pt x="f138" y="f139"/>
                  <a:pt x="f140" y="f141"/>
                  <a:pt x="f142" y="f143"/>
                </a:cubicBezTo>
                <a:cubicBezTo>
                  <a:pt x="f144" y="f53"/>
                  <a:pt x="f145" y="f146"/>
                  <a:pt x="f145" y="f147"/>
                </a:cubicBezTo>
                <a:cubicBezTo>
                  <a:pt x="f148" y="f149"/>
                  <a:pt x="f150" y="f151"/>
                  <a:pt x="f150" y="f152"/>
                </a:cubicBezTo>
                <a:cubicBezTo>
                  <a:pt x="f150" y="f153"/>
                  <a:pt x="f154" y="f155"/>
                  <a:pt x="f156" y="f157"/>
                </a:cubicBezTo>
                <a:cubicBezTo>
                  <a:pt x="f158" y="f159"/>
                  <a:pt x="f160" y="f161"/>
                  <a:pt x="f162" y="f163"/>
                </a:cubicBezTo>
                <a:cubicBezTo>
                  <a:pt x="f158" y="f163"/>
                  <a:pt x="f132" y="f164"/>
                  <a:pt x="f165" y="f166"/>
                </a:cubicBezTo>
                <a:cubicBezTo>
                  <a:pt x="f167" y="f168"/>
                  <a:pt x="f169" y="f164"/>
                  <a:pt x="f6" y="f170"/>
                </a:cubicBezTo>
                <a:cubicBezTo>
                  <a:pt x="f171" y="f172"/>
                  <a:pt x="f173" y="f174"/>
                  <a:pt x="f175" y="f176"/>
                </a:cubicBezTo>
                <a:cubicBezTo>
                  <a:pt x="f177" y="f178"/>
                  <a:pt x="f179" y="f180"/>
                  <a:pt x="f181" y="f7"/>
                </a:cubicBezTo>
                <a:cubicBezTo>
                  <a:pt x="f182" y="f7"/>
                  <a:pt x="f183" y="f184"/>
                  <a:pt x="f185" y="f178"/>
                </a:cubicBezTo>
                <a:cubicBezTo>
                  <a:pt x="f186" y="f172"/>
                  <a:pt x="f187" y="f188"/>
                  <a:pt x="f189" y="f190"/>
                </a:cubicBezTo>
                <a:cubicBezTo>
                  <a:pt x="f191" y="f192"/>
                  <a:pt x="f193" y="f194"/>
                  <a:pt x="f195" y="f196"/>
                </a:cubicBezTo>
                <a:cubicBezTo>
                  <a:pt x="f197" y="f198"/>
                  <a:pt x="f128" y="f199"/>
                  <a:pt x="f36" y="f200"/>
                </a:cubicBezTo>
                <a:cubicBezTo>
                  <a:pt x="f108" y="f201"/>
                  <a:pt x="f202" y="f203"/>
                  <a:pt x="f204" y="f111"/>
                </a:cubicBezTo>
                <a:cubicBezTo>
                  <a:pt x="f205" y="f206"/>
                  <a:pt x="f207" y="f208"/>
                  <a:pt x="f209" y="f210"/>
                </a:cubicBezTo>
                <a:cubicBezTo>
                  <a:pt x="f209" y="f211"/>
                  <a:pt x="f5" y="f212"/>
                  <a:pt x="f5" y="f213"/>
                </a:cubicBezTo>
                <a:cubicBezTo>
                  <a:pt x="f214" y="f101"/>
                  <a:pt x="f215" y="f216"/>
                  <a:pt x="f217" y="f218"/>
                </a:cubicBezTo>
                <a:cubicBezTo>
                  <a:pt x="f219" y="f220"/>
                  <a:pt x="f221" y="f222"/>
                  <a:pt x="f223" y="f193"/>
                </a:cubicBezTo>
                <a:cubicBezTo>
                  <a:pt x="f224" y="f225"/>
                  <a:pt x="f226" y="f17"/>
                  <a:pt x="f227" y="f139"/>
                </a:cubicBezTo>
                <a:cubicBezTo>
                  <a:pt x="f228" y="f229"/>
                  <a:pt x="f230" y="f55"/>
                  <a:pt x="f231" y="f232"/>
                </a:cubicBezTo>
                <a:cubicBezTo>
                  <a:pt x="f100" y="f58"/>
                  <a:pt x="f233" y="f131"/>
                  <a:pt x="f234" y="f117"/>
                </a:cubicBezTo>
                <a:cubicBezTo>
                  <a:pt x="f235" y="f64"/>
                  <a:pt x="f235" y="f69"/>
                  <a:pt x="f236" y="f237"/>
                </a:cubicBezTo>
                <a:cubicBezTo>
                  <a:pt x="f238" y="f239"/>
                  <a:pt x="f240" y="f29"/>
                  <a:pt x="f231" y="f69"/>
                </a:cubicBezTo>
                <a:cubicBezTo>
                  <a:pt x="f102" y="f83"/>
                  <a:pt x="f241" y="f67"/>
                  <a:pt x="f242" y="f243"/>
                </a:cubicBezTo>
                <a:cubicBezTo>
                  <a:pt x="f2" y="f244"/>
                  <a:pt x="f245" y="f246"/>
                  <a:pt x="f247" y="f248"/>
                </a:cubicBezTo>
                <a:cubicBezTo>
                  <a:pt x="f249" y="f250"/>
                  <a:pt x="f251" y="f252"/>
                  <a:pt x="f251" y="f253"/>
                </a:cubicBezTo>
                <a:cubicBezTo>
                  <a:pt x="f254" y="f2"/>
                  <a:pt x="f255" y="f256"/>
                  <a:pt x="f257" y="f258"/>
                </a:cubicBezTo>
                <a:cubicBezTo>
                  <a:pt x="f259" y="f260"/>
                  <a:pt x="f108" y="f108"/>
                  <a:pt x="f260" y="f259"/>
                </a:cubicBezTo>
                <a:cubicBezTo>
                  <a:pt x="f257" y="f261"/>
                  <a:pt x="f261" y="f262"/>
                  <a:pt x="f106" y="f263"/>
                </a:cubicBezTo>
                <a:cubicBezTo>
                  <a:pt x="f264" y="f265"/>
                  <a:pt x="f266" y="f267"/>
                  <a:pt x="f268" y="f269"/>
                </a:cubicBezTo>
                <a:cubicBezTo>
                  <a:pt x="f270" y="f271"/>
                  <a:pt x="f272" y="f238"/>
                  <a:pt x="f273" y="f274"/>
                </a:cubicBezTo>
                <a:cubicBezTo>
                  <a:pt x="f275" y="f276"/>
                  <a:pt x="f80" y="f277"/>
                  <a:pt x="f278" y="f279"/>
                </a:cubicBezTo>
                <a:cubicBezTo>
                  <a:pt x="f280" y="f281"/>
                  <a:pt x="f43" y="f282"/>
                  <a:pt x="f122" y="f283"/>
                </a:cubicBezTo>
                <a:cubicBezTo>
                  <a:pt x="f29" y="f284"/>
                  <a:pt x="f62" y="f285"/>
                  <a:pt x="f60" y="f286"/>
                </a:cubicBezTo>
                <a:cubicBezTo>
                  <a:pt x="f287" y="f288"/>
                  <a:pt x="f58" y="f289"/>
                  <a:pt x="f290" y="f5"/>
                </a:cubicBezTo>
                <a:cubicBezTo>
                  <a:pt x="f291" y="f292"/>
                  <a:pt x="f293" y="f294"/>
                  <a:pt x="f44" y="f285"/>
                </a:cubicBezTo>
                <a:cubicBezTo>
                  <a:pt x="f45" y="f295"/>
                  <a:pt x="f296" y="f252"/>
                  <a:pt x="f297" y="f273"/>
                </a:cubicBezTo>
                <a:cubicBezTo>
                  <a:pt x="f259" y="f275"/>
                  <a:pt x="f106" y="f298"/>
                  <a:pt x="f262" y="f67"/>
                </a:cubicBezTo>
                <a:cubicBezTo>
                  <a:pt x="f255" y="f58"/>
                  <a:pt x="f299" y="f300"/>
                  <a:pt x="f2" y="f301"/>
                </a:cubicBezTo>
                <a:cubicBezTo>
                  <a:pt x="f249" y="f301"/>
                  <a:pt x="f302" y="f301"/>
                  <a:pt x="f303" y="f301"/>
                </a:cubicBezTo>
                <a:cubicBezTo>
                  <a:pt x="f242" y="f304"/>
                  <a:pt x="f251" y="f139"/>
                  <a:pt x="f202" y="f229"/>
                </a:cubicBezTo>
                <a:cubicBezTo>
                  <a:pt x="f234" y="f305"/>
                  <a:pt x="f306" y="f307"/>
                  <a:pt x="f308" y="f309"/>
                </a:cubicBezTo>
                <a:cubicBezTo>
                  <a:pt x="f224" y="f310"/>
                  <a:pt x="f311" y="f312"/>
                  <a:pt x="f231" y="f313"/>
                </a:cubicBezTo>
                <a:cubicBezTo>
                  <a:pt x="f314" y="f189"/>
                  <a:pt x="f98" y="f315"/>
                  <a:pt x="f233" y="f316"/>
                </a:cubicBezTo>
                <a:cubicBezTo>
                  <a:pt x="f96" y="f317"/>
                  <a:pt x="f100" y="f318"/>
                  <a:pt x="f228" y="f319"/>
                </a:cubicBezTo>
                <a:cubicBezTo>
                  <a:pt x="f302" y="f320"/>
                  <a:pt x="f106" y="f186"/>
                  <a:pt x="f321" y="f322"/>
                </a:cubicBezTo>
                <a:cubicBezTo>
                  <a:pt x="f323" y="f324"/>
                  <a:pt x="f325" y="f326"/>
                  <a:pt x="f327" y="f328"/>
                </a:cubicBezTo>
                <a:cubicBezTo>
                  <a:pt x="f110" y="f329"/>
                  <a:pt x="f330" y="f331"/>
                  <a:pt x="f260" y="f332"/>
                </a:cubicBezTo>
                <a:cubicBezTo>
                  <a:pt x="f264" y="f101"/>
                  <a:pt x="f249" y="f103"/>
                  <a:pt x="f256" y="f333"/>
                </a:cubicBezTo>
                <a:cubicBezTo>
                  <a:pt x="f108" y="f334"/>
                  <a:pt x="f38" y="f335"/>
                  <a:pt x="f86" y="f336"/>
                </a:cubicBezTo>
                <a:cubicBezTo>
                  <a:pt x="f64" y="f337"/>
                  <a:pt x="f300" y="f338"/>
                  <a:pt x="f15" y="f216"/>
                </a:cubicBezTo>
                <a:cubicBezTo>
                  <a:pt x="f339" y="f340"/>
                  <a:pt x="f143" y="f341"/>
                  <a:pt x="f21" y="f183"/>
                </a:cubicBezTo>
                <a:cubicBezTo>
                  <a:pt x="f21" y="f342"/>
                  <a:pt x="f343" y="f344"/>
                  <a:pt x="f345" y="f346"/>
                </a:cubicBezTo>
                <a:cubicBezTo>
                  <a:pt x="f313" y="f347"/>
                  <a:pt x="f348" y="f349"/>
                  <a:pt x="f350" y="f351"/>
                </a:cubicBezTo>
                <a:cubicBezTo>
                  <a:pt x="f352" y="f353"/>
                  <a:pt x="f354" y="f355"/>
                  <a:pt x="f356" y="f357"/>
                </a:cubicBezTo>
                <a:cubicBezTo>
                  <a:pt x="f357" y="f358"/>
                  <a:pt x="f180" y="f336"/>
                  <a:pt x="f115" y="f161"/>
                </a:cubicBezTo>
                <a:cubicBezTo>
                  <a:pt x="f359" y="f161"/>
                  <a:pt x="f360" y="f161"/>
                  <a:pt x="f124" y="f161"/>
                </a:cubicBezTo>
                <a:cubicBezTo>
                  <a:pt x="f361" y="f181"/>
                  <a:pt x="f362" y="f216"/>
                  <a:pt x="f164" y="f363"/>
                </a:cubicBezTo>
                <a:cubicBezTo>
                  <a:pt x="f364" y="f365"/>
                  <a:pt x="f105" y="f366"/>
                  <a:pt x="f367" y="f368"/>
                </a:cubicBezTo>
                <a:cubicBezTo>
                  <a:pt x="f152" y="f369"/>
                  <a:pt x="f370" y="f371"/>
                  <a:pt x="f372" y="f373"/>
                </a:cubicBezTo>
                <a:cubicBezTo>
                  <a:pt x="f374" y="f375"/>
                  <a:pt x="f371" y="f373"/>
                  <a:pt x="f376" y="f377"/>
                </a:cubicBezTo>
                <a:cubicBezTo>
                  <a:pt x="f378" y="f379"/>
                  <a:pt x="f380" y="f329"/>
                  <a:pt x="f222" y="f381"/>
                </a:cubicBezTo>
                <a:cubicBezTo>
                  <a:pt x="f79" y="f382"/>
                  <a:pt x="f63" y="f375"/>
                  <a:pt x="f383" y="f373"/>
                </a:cubicBezTo>
                <a:cubicBezTo>
                  <a:pt x="f383" y="f384"/>
                  <a:pt x="f343" y="f377"/>
                  <a:pt x="f12" y="f185"/>
                </a:cubicBezTo>
                <a:cubicBezTo>
                  <a:pt x="f385" y="f379"/>
                  <a:pt x="f386" y="f387"/>
                  <a:pt x="f18" y="f388"/>
                </a:cubicBezTo>
                <a:cubicBezTo>
                  <a:pt x="f34" y="f389"/>
                  <a:pt x="f390" y="f391"/>
                  <a:pt x="f392" y="f393"/>
                </a:cubicBezTo>
                <a:cubicBezTo>
                  <a:pt x="f331" y="f147"/>
                  <a:pt x="f99" y="f339"/>
                  <a:pt x="f183" y="f394"/>
                </a:cubicBezTo>
                <a:cubicBezTo>
                  <a:pt x="f395" y="f291"/>
                  <a:pt x="f396" y="f128"/>
                  <a:pt x="f185" y="f397"/>
                </a:cubicBezTo>
                <a:cubicBezTo>
                  <a:pt x="f398" y="f399"/>
                  <a:pt x="f377" y="f123"/>
                  <a:pt x="f384" y="f244"/>
                </a:cubicBezTo>
                <a:cubicBezTo>
                  <a:pt x="f400" y="f298"/>
                  <a:pt x="f401" y="f43"/>
                  <a:pt x="f402" y="f71"/>
                </a:cubicBezTo>
                <a:cubicBezTo>
                  <a:pt x="f396" y="f69"/>
                  <a:pt x="f210" y="f62"/>
                  <a:pt x="f403" y="f404"/>
                </a:cubicBezTo>
                <a:cubicBezTo>
                  <a:pt x="f347" y="f114"/>
                  <a:pt x="f405" y="f397"/>
                  <a:pt x="f402" y="f72"/>
                </a:cubicBezTo>
                <a:cubicBezTo>
                  <a:pt x="f384" y="f406"/>
                  <a:pt x="f152" y="f407"/>
                  <a:pt x="f366" y="f408"/>
                </a:cubicBezTo>
                <a:cubicBezTo>
                  <a:pt x="f316" y="f304"/>
                  <a:pt x="f312" y="f409"/>
                  <a:pt x="f410" y="f34"/>
                </a:cubicBezTo>
                <a:cubicBezTo>
                  <a:pt x="f55" y="f411"/>
                  <a:pt x="f71" y="f412"/>
                  <a:pt x="f413" y="f328"/>
                </a:cubicBezTo>
                <a:cubicBezTo>
                  <a:pt x="f38" y="f414"/>
                  <a:pt x="f415" y="f416"/>
                  <a:pt x="f417" y="f363"/>
                </a:cubicBezTo>
                <a:cubicBezTo>
                  <a:pt x="f418" y="f419"/>
                  <a:pt x="f420" y="f379"/>
                  <a:pt x="f421" y="f329"/>
                </a:cubicBezTo>
                <a:cubicBezTo>
                  <a:pt x="f422" y="f388"/>
                  <a:pt x="f415" y="f423"/>
                  <a:pt x="f406" y="f424"/>
                </a:cubicBezTo>
                <a:cubicBezTo>
                  <a:pt x="f85" y="f389"/>
                  <a:pt x="f287" y="f425"/>
                  <a:pt x="f426" y="f37"/>
                </a:cubicBezTo>
                <a:cubicBezTo>
                  <a:pt x="f427" y="f428"/>
                  <a:pt x="f345" y="f13"/>
                  <a:pt x="f24" y="f429"/>
                </a:cubicBezTo>
                <a:cubicBezTo>
                  <a:pt x="f430" y="f431"/>
                  <a:pt x="f432" y="f433"/>
                  <a:pt x="f8" y="f9"/>
                </a:cubicBezTo>
                <a:close/>
                <a:moveTo>
                  <a:pt x="f115" y="f434"/>
                </a:moveTo>
                <a:cubicBezTo>
                  <a:pt x="f362" y="f63"/>
                  <a:pt x="f435" y="f436"/>
                  <a:pt x="f437" y="f438"/>
                </a:cubicBezTo>
                <a:cubicBezTo>
                  <a:pt x="f121" y="f439"/>
                  <a:pt x="f440" y="f441"/>
                  <a:pt x="f442" y="f443"/>
                </a:cubicBezTo>
                <a:cubicBezTo>
                  <a:pt x="f444" y="f445"/>
                  <a:pt x="f124" y="f26"/>
                  <a:pt x="f115" y="f434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67909B6B-BAEE-573F-672B-CA1B55697C27}"/>
              </a:ext>
            </a:extLst>
          </p:cNvPr>
          <p:cNvSpPr/>
          <p:nvPr/>
        </p:nvSpPr>
        <p:spPr>
          <a:xfrm>
            <a:off x="5080004" y="1185867"/>
            <a:ext cx="666753" cy="70961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23"/>
              <a:gd name="f7" fmla="val 770"/>
              <a:gd name="f8" fmla="val 524"/>
              <a:gd name="f9" fmla="val 702"/>
              <a:gd name="f10" fmla="val 520"/>
              <a:gd name="f11" fmla="val 641"/>
              <a:gd name="f12" fmla="val 501"/>
              <a:gd name="f13" fmla="val 604"/>
              <a:gd name="f14" fmla="val 478"/>
              <a:gd name="f15" fmla="val 610"/>
              <a:gd name="f16" fmla="val 498"/>
              <a:gd name="f17" fmla="val 640"/>
              <a:gd name="f18" fmla="val 673"/>
              <a:gd name="f19" fmla="val 499"/>
              <a:gd name="f20" fmla="val 707"/>
              <a:gd name="f21" fmla="val 737"/>
              <a:gd name="f22" fmla="val 490"/>
              <a:gd name="f23" fmla="val 743"/>
              <a:gd name="f24" fmla="val 460"/>
              <a:gd name="f25" fmla="val 456"/>
              <a:gd name="f26" fmla="val 736"/>
              <a:gd name="f27" fmla="val 453"/>
              <a:gd name="f28" fmla="val 449"/>
              <a:gd name="f29" fmla="val 735"/>
              <a:gd name="f30" fmla="val 447"/>
              <a:gd name="f31" fmla="val 746"/>
              <a:gd name="f32" fmla="val 446"/>
              <a:gd name="f33" fmla="val 757"/>
              <a:gd name="f34" fmla="val 444"/>
              <a:gd name="f35" fmla="val 767"/>
              <a:gd name="f36" fmla="val 768"/>
              <a:gd name="f37" fmla="val 442"/>
              <a:gd name="f38" fmla="val 769"/>
              <a:gd name="f39" fmla="val 440"/>
              <a:gd name="f40" fmla="val 436"/>
              <a:gd name="f41" fmla="val 433"/>
              <a:gd name="f42" fmla="val 722"/>
              <a:gd name="f43" fmla="val 427"/>
              <a:gd name="f44" fmla="val 700"/>
              <a:gd name="f45" fmla="val 422"/>
              <a:gd name="f46" fmla="val 678"/>
              <a:gd name="f47" fmla="val 414"/>
              <a:gd name="f48" fmla="val 658"/>
              <a:gd name="f49" fmla="val 406"/>
              <a:gd name="f50" fmla="val 638"/>
              <a:gd name="f51" fmla="val 404"/>
              <a:gd name="f52" fmla="val 633"/>
              <a:gd name="f53" fmla="val 395"/>
              <a:gd name="f54" fmla="val 632"/>
              <a:gd name="f55" fmla="val 387"/>
              <a:gd name="f56" fmla="val 631"/>
              <a:gd name="f57" fmla="val 398"/>
              <a:gd name="f58" fmla="val 652"/>
              <a:gd name="f59" fmla="val 399"/>
              <a:gd name="f60" fmla="val 670"/>
              <a:gd name="f61" fmla="val 384"/>
              <a:gd name="f62" fmla="val 688"/>
              <a:gd name="f63" fmla="val 362"/>
              <a:gd name="f64" fmla="val 679"/>
              <a:gd name="f65" fmla="val 338"/>
              <a:gd name="f66" fmla="val 313"/>
              <a:gd name="f67" fmla="val 660"/>
              <a:gd name="f68" fmla="val 316"/>
              <a:gd name="f69" fmla="val 685"/>
              <a:gd name="f70" fmla="val 705"/>
              <a:gd name="f71" fmla="val 287"/>
              <a:gd name="f72" fmla="val 712"/>
              <a:gd name="f73" fmla="val 268"/>
              <a:gd name="f74" fmla="val 717"/>
              <a:gd name="f75" fmla="val 256"/>
              <a:gd name="f76" fmla="val 710"/>
              <a:gd name="f77" fmla="val 241"/>
              <a:gd name="f78" fmla="val 224"/>
              <a:gd name="f79" fmla="val 690"/>
              <a:gd name="f80" fmla="val 207"/>
              <a:gd name="f81" fmla="val 693"/>
              <a:gd name="f82" fmla="val 195"/>
              <a:gd name="f83" fmla="val 675"/>
              <a:gd name="f84" fmla="val 185"/>
              <a:gd name="f85" fmla="val 192"/>
              <a:gd name="f86" fmla="val 644"/>
              <a:gd name="f87" fmla="val 208"/>
              <a:gd name="f88" fmla="val 627"/>
              <a:gd name="f89" fmla="val 172"/>
              <a:gd name="f90" fmla="val 622"/>
              <a:gd name="f91" fmla="val 141"/>
              <a:gd name="f92" fmla="val 618"/>
              <a:gd name="f93" fmla="val 111"/>
              <a:gd name="f94" fmla="val 614"/>
              <a:gd name="f95" fmla="val 107"/>
              <a:gd name="f96" fmla="val 590"/>
              <a:gd name="f97" fmla="val 103"/>
              <a:gd name="f98" fmla="val 561"/>
              <a:gd name="f99" fmla="val 98"/>
              <a:gd name="f100" fmla="val 528"/>
              <a:gd name="f101" fmla="val 79"/>
              <a:gd name="f102" fmla="val 545"/>
              <a:gd name="f103" fmla="val 61"/>
              <a:gd name="f104" fmla="val 552"/>
              <a:gd name="f105" fmla="val 44"/>
              <a:gd name="f106" fmla="val 536"/>
              <a:gd name="f107" fmla="val 32"/>
              <a:gd name="f108" fmla="val 523"/>
              <a:gd name="f109" fmla="val 509"/>
              <a:gd name="f110" fmla="val 43"/>
              <a:gd name="f111" fmla="val 493"/>
              <a:gd name="f112" fmla="val 23"/>
              <a:gd name="f113" fmla="val 485"/>
              <a:gd name="f114" fmla="val 9"/>
              <a:gd name="f115" fmla="val 473"/>
              <a:gd name="f116" fmla="val 16"/>
              <a:gd name="f117" fmla="val 450"/>
              <a:gd name="f118" fmla="val 22"/>
              <a:gd name="f119" fmla="val 430"/>
              <a:gd name="f120" fmla="val 40"/>
              <a:gd name="f121" fmla="val 429"/>
              <a:gd name="f122" fmla="val 432"/>
              <a:gd name="f123" fmla="val 52"/>
              <a:gd name="f124" fmla="val 45"/>
              <a:gd name="f125" fmla="val 36"/>
              <a:gd name="f126" fmla="val 380"/>
              <a:gd name="f127" fmla="val 13"/>
              <a:gd name="f128" fmla="val 400"/>
              <a:gd name="f129" fmla="val 12"/>
              <a:gd name="f130" fmla="val 425"/>
              <a:gd name="f131" fmla="val 6"/>
              <a:gd name="f132" fmla="val 2"/>
              <a:gd name="f133" fmla="val 393"/>
              <a:gd name="f134" fmla="val 379"/>
              <a:gd name="f135" fmla="val 29"/>
              <a:gd name="f136" fmla="val 354"/>
              <a:gd name="f137" fmla="val 58"/>
              <a:gd name="f138" fmla="val 370"/>
              <a:gd name="f139" fmla="val 82"/>
              <a:gd name="f140" fmla="val 359"/>
              <a:gd name="f141" fmla="val 71"/>
              <a:gd name="f142" fmla="val 351"/>
              <a:gd name="f143" fmla="val 51"/>
              <a:gd name="f144" fmla="val 347"/>
              <a:gd name="f145" fmla="val 35"/>
              <a:gd name="f146" fmla="val 340"/>
              <a:gd name="f147" fmla="val 33"/>
              <a:gd name="f148" fmla="val 331"/>
              <a:gd name="f149" fmla="val 42"/>
              <a:gd name="f150" fmla="val 299"/>
              <a:gd name="f151" fmla="val 65"/>
              <a:gd name="f152" fmla="val 295"/>
              <a:gd name="f153" fmla="val 85"/>
              <a:gd name="f154" fmla="val 297"/>
              <a:gd name="f155" fmla="val 304"/>
              <a:gd name="f156" fmla="val 193"/>
              <a:gd name="f157" fmla="val 293"/>
              <a:gd name="f158" fmla="val 237"/>
              <a:gd name="f159" fmla="val 255"/>
              <a:gd name="f160" fmla="val 261"/>
              <a:gd name="f161" fmla="val 235"/>
              <a:gd name="f162" fmla="val 285"/>
              <a:gd name="f163" fmla="val 216"/>
              <a:gd name="f164" fmla="val 312"/>
              <a:gd name="f165" fmla="val 201"/>
              <a:gd name="f166" fmla="val 339"/>
              <a:gd name="f167" fmla="val 186"/>
              <a:gd name="f168" fmla="val 369"/>
              <a:gd name="f169" fmla="val 175"/>
              <a:gd name="f170" fmla="val 401"/>
              <a:gd name="f171" fmla="val 161"/>
              <a:gd name="f172" fmla="val 413"/>
              <a:gd name="f173" fmla="val 48"/>
              <a:gd name="f174" fmla="val 452"/>
              <a:gd name="f175" fmla="val 30"/>
              <a:gd name="f176" fmla="val 454"/>
              <a:gd name="f177" fmla="val 72"/>
              <a:gd name="f178" fmla="val 459"/>
              <a:gd name="f179" fmla="val 94"/>
              <a:gd name="f180" fmla="val 99"/>
              <a:gd name="f181" fmla="val 462"/>
              <a:gd name="f182" fmla="val 468"/>
              <a:gd name="f183" fmla="val 108"/>
              <a:gd name="f184" fmla="val 84"/>
              <a:gd name="f185" fmla="val 60"/>
              <a:gd name="f186" fmla="val 467"/>
              <a:gd name="f187" fmla="val 37"/>
              <a:gd name="f188" fmla="val 20"/>
              <a:gd name="f189" fmla="val 475"/>
              <a:gd name="f190" fmla="val 11"/>
              <a:gd name="f191" fmla="val 492"/>
              <a:gd name="f192" fmla="val 7"/>
              <a:gd name="f193" fmla="val 554"/>
              <a:gd name="f194" fmla="val 583"/>
              <a:gd name="f195" fmla="val 19"/>
              <a:gd name="f196" fmla="val 597"/>
              <a:gd name="f197" fmla="val 27"/>
              <a:gd name="f198" fmla="val 602"/>
              <a:gd name="f199" fmla="val 38"/>
              <a:gd name="f200" fmla="val 598"/>
              <a:gd name="f201" fmla="val 591"/>
              <a:gd name="f202" fmla="val 78"/>
              <a:gd name="f203" fmla="val 582"/>
              <a:gd name="f204" fmla="val 104"/>
              <a:gd name="f205" fmla="val 574"/>
              <a:gd name="f206" fmla="val 130"/>
              <a:gd name="f207" fmla="val 600"/>
              <a:gd name="f208" fmla="val 110"/>
              <a:gd name="f209" fmla="val 609"/>
              <a:gd name="f210" fmla="val 81"/>
              <a:gd name="f211" fmla="val 636"/>
              <a:gd name="f212" fmla="val 80"/>
              <a:gd name="f213" fmla="val 117"/>
              <a:gd name="f214" fmla="val 634"/>
              <a:gd name="f215" fmla="val 154"/>
              <a:gd name="f216" fmla="val 625"/>
              <a:gd name="f217" fmla="val 603"/>
              <a:gd name="f218" fmla="val 258"/>
              <a:gd name="f219" fmla="val 567"/>
              <a:gd name="f220" fmla="val 301"/>
              <a:gd name="f221" fmla="val 563"/>
              <a:gd name="f222" fmla="val 306"/>
              <a:gd name="f223" fmla="val 559"/>
              <a:gd name="f224" fmla="val 310"/>
              <a:gd name="f225" fmla="val 314"/>
              <a:gd name="f226" fmla="val 508"/>
              <a:gd name="f227" fmla="val 356"/>
              <a:gd name="f228" fmla="val 457"/>
              <a:gd name="f229" fmla="val 348"/>
              <a:gd name="f230" fmla="val 292"/>
              <a:gd name="f231" fmla="val 417"/>
              <a:gd name="f232" fmla="val 263"/>
              <a:gd name="f233" fmla="val 412"/>
              <a:gd name="f234" fmla="val 231"/>
              <a:gd name="f235" fmla="val 405"/>
              <a:gd name="f236" fmla="val 200"/>
              <a:gd name="f237" fmla="val 402"/>
              <a:gd name="f238" fmla="val 189"/>
              <a:gd name="f239" fmla="val 184"/>
              <a:gd name="f240" fmla="val 341"/>
              <a:gd name="f241" fmla="val 183"/>
              <a:gd name="f242" fmla="val 240"/>
              <a:gd name="f243" fmla="val 335"/>
              <a:gd name="f244" fmla="val 267"/>
              <a:gd name="f245" fmla="val 419"/>
              <a:gd name="f246" fmla="val 431"/>
              <a:gd name="f247" fmla="val 315"/>
              <a:gd name="f248" fmla="val 368"/>
              <a:gd name="f249" fmla="val 511"/>
              <a:gd name="f250" fmla="val 378"/>
              <a:gd name="f251" fmla="val 558"/>
              <a:gd name="f252" fmla="val 342"/>
              <a:gd name="f253" fmla="val 572"/>
              <a:gd name="f254" fmla="val 585"/>
              <a:gd name="f255" fmla="val 318"/>
              <a:gd name="f256" fmla="val 601"/>
              <a:gd name="f257" fmla="val 303"/>
              <a:gd name="f258" fmla="val 620"/>
              <a:gd name="f259" fmla="val 326"/>
              <a:gd name="f260" fmla="val 639"/>
              <a:gd name="f261" fmla="val 350"/>
              <a:gd name="f262" fmla="val 374"/>
              <a:gd name="f263" fmla="val 698"/>
              <a:gd name="f264" fmla="val 695"/>
              <a:gd name="f265" fmla="val 308"/>
              <a:gd name="f266" fmla="val 643"/>
              <a:gd name="f267" fmla="val 230"/>
              <a:gd name="f268" fmla="val 672"/>
              <a:gd name="f269" fmla="val 234"/>
              <a:gd name="f270" fmla="val 709"/>
              <a:gd name="f271" fmla="val 274"/>
              <a:gd name="f272" fmla="val 715"/>
              <a:gd name="f273" fmla="val 353"/>
              <a:gd name="f274" fmla="val 396"/>
              <a:gd name="f275" fmla="val 706"/>
              <a:gd name="f276" fmla="val 438"/>
              <a:gd name="f277" fmla="val 494"/>
              <a:gd name="f278" fmla="val 549"/>
              <a:gd name="f279" fmla="val 665"/>
              <a:gd name="f280" fmla="val 605"/>
              <a:gd name="f281" fmla="val 661"/>
              <a:gd name="f282" fmla="val 650"/>
              <a:gd name="f283" fmla="val 630"/>
              <a:gd name="f284" fmla="val 647"/>
              <a:gd name="f285" fmla="val 595"/>
              <a:gd name="f286" fmla="val 663"/>
              <a:gd name="f287" fmla="val 683"/>
              <a:gd name="f288" fmla="val 164"/>
              <a:gd name="f289" fmla="val 542"/>
              <a:gd name="f290" fmla="val 474"/>
              <a:gd name="f291" fmla="val 176"/>
              <a:gd name="f292" fmla="val 411"/>
              <a:gd name="f293" fmla="val 114"/>
              <a:gd name="f294" fmla="val 410"/>
              <a:gd name="f295" fmla="val 408"/>
              <a:gd name="f296" fmla="val 227"/>
              <a:gd name="f297" fmla="val 426"/>
              <a:gd name="f298" fmla="val 275"/>
              <a:gd name="f299" fmla="val 526"/>
              <a:gd name="f300" fmla="val 294"/>
              <a:gd name="f301" fmla="val 272"/>
              <a:gd name="f302" fmla="val 246"/>
              <a:gd name="f303" fmla="val 307"/>
              <a:gd name="f304" fmla="val 296"/>
              <a:gd name="f305" fmla="val 298"/>
              <a:gd name="f306" fmla="val 319"/>
              <a:gd name="f307" fmla="val 375"/>
              <a:gd name="f308" fmla="val 329"/>
              <a:gd name="f309" fmla="val 420"/>
              <a:gd name="f310" fmla="val 371"/>
              <a:gd name="f311" fmla="val 465"/>
              <a:gd name="f312" fmla="val 445"/>
              <a:gd name="f313" fmla="val 469"/>
              <a:gd name="f314" fmla="val 470"/>
              <a:gd name="f315" fmla="val 506"/>
              <a:gd name="f316" fmla="val 513"/>
              <a:gd name="f317" fmla="val 515"/>
              <a:gd name="f318" fmla="val 386"/>
              <a:gd name="f319" fmla="val 531"/>
              <a:gd name="f320" fmla="val 548"/>
              <a:gd name="f321" fmla="val 245"/>
              <a:gd name="f322" fmla="val 564"/>
              <a:gd name="f323" fmla="val 223"/>
              <a:gd name="f324" fmla="val 570"/>
              <a:gd name="f325" fmla="val 212"/>
              <a:gd name="f326" fmla="val 573"/>
              <a:gd name="f327" fmla="val 251"/>
              <a:gd name="f328" fmla="val 291"/>
              <a:gd name="f329" fmla="val 576"/>
              <a:gd name="f330" fmla="val 330"/>
              <a:gd name="f331" fmla="val 367"/>
              <a:gd name="f332" fmla="val 568"/>
              <a:gd name="f333" fmla="val 392"/>
              <a:gd name="f334" fmla="val 403"/>
              <a:gd name="f335" fmla="val 615"/>
              <a:gd name="f336" fmla="val 616"/>
              <a:gd name="f337" fmla="val 407"/>
              <a:gd name="f338" fmla="val 415"/>
              <a:gd name="f339" fmla="val 423"/>
              <a:gd name="f340" fmla="val 611"/>
              <a:gd name="f341" fmla="val 608"/>
              <a:gd name="f342" fmla="val 458"/>
              <a:gd name="f343" fmla="val 599"/>
              <a:gd name="f344" fmla="val 593"/>
              <a:gd name="f345" fmla="val 588"/>
              <a:gd name="f346" fmla="val 537"/>
              <a:gd name="f347" fmla="val 435"/>
              <a:gd name="f348" fmla="val 533"/>
              <a:gd name="f349" fmla="val 525"/>
              <a:gd name="f350" fmla="val 521"/>
              <a:gd name="f351" fmla="val 514"/>
              <a:gd name="f352" fmla="val 518"/>
              <a:gd name="f353" fmla="val 510"/>
              <a:gd name="f354" fmla="val 487"/>
              <a:gd name="f355" fmla="val 483"/>
              <a:gd name="f356" fmla="val 480"/>
              <a:gd name="f357" fmla="val 495"/>
              <a:gd name="f358" fmla="val 428"/>
              <a:gd name="f359" fmla="val 463"/>
              <a:gd name="f360" fmla="val 389"/>
              <a:gd name="f361" fmla="val 324"/>
              <a:gd name="f362" fmla="val 357"/>
              <a:gd name="f363" fmla="val 152"/>
              <a:gd name="f364" fmla="val 148"/>
              <a:gd name="f365" fmla="val 323"/>
              <a:gd name="f366" fmla="val 145"/>
              <a:gd name="f367" fmla="val 149"/>
              <a:gd name="f368" fmla="val 156"/>
              <a:gd name="f369" fmla="val 159"/>
              <a:gd name="f370" fmla="val 166"/>
              <a:gd name="f371" fmla="val 461"/>
              <a:gd name="f372" fmla="val 390"/>
              <a:gd name="f373" fmla="val 220"/>
              <a:gd name="f374" fmla="val 321"/>
              <a:gd name="f375" fmla="val 204"/>
              <a:gd name="f376" fmla="val 177"/>
              <a:gd name="f377" fmla="val 541"/>
              <a:gd name="f378" fmla="val 581"/>
              <a:gd name="f379" fmla="val 596"/>
              <a:gd name="f380" fmla="val 577"/>
              <a:gd name="f381" fmla="val 575"/>
              <a:gd name="f382" fmla="val 476"/>
              <a:gd name="f383" fmla="val 488"/>
              <a:gd name="f384" fmla="val 587"/>
              <a:gd name="f385" fmla="+- 0 0 -90"/>
              <a:gd name="f386" fmla="*/ f3 1 723"/>
              <a:gd name="f387" fmla="*/ f4 1 770"/>
              <a:gd name="f388" fmla="val f5"/>
              <a:gd name="f389" fmla="val f6"/>
              <a:gd name="f390" fmla="val f7"/>
              <a:gd name="f391" fmla="*/ f385 f0 1"/>
              <a:gd name="f392" fmla="+- f390 0 f388"/>
              <a:gd name="f393" fmla="+- f389 0 f388"/>
              <a:gd name="f394" fmla="*/ f391 1 f2"/>
              <a:gd name="f395" fmla="*/ f393 1 723"/>
              <a:gd name="f396" fmla="*/ f392 1 770"/>
              <a:gd name="f397" fmla="*/ 478 f393 1"/>
              <a:gd name="f398" fmla="*/ 610 f392 1"/>
              <a:gd name="f399" fmla="*/ 460 f393 1"/>
              <a:gd name="f400" fmla="*/ 737 f392 1"/>
              <a:gd name="f401" fmla="*/ 444 f393 1"/>
              <a:gd name="f402" fmla="*/ 767 f392 1"/>
              <a:gd name="f403" fmla="*/ 427 f393 1"/>
              <a:gd name="f404" fmla="*/ 700 f392 1"/>
              <a:gd name="f405" fmla="*/ 387 f393 1"/>
              <a:gd name="f406" fmla="*/ 631 f392 1"/>
              <a:gd name="f407" fmla="*/ 313 f393 1"/>
              <a:gd name="f408" fmla="*/ 660 f392 1"/>
              <a:gd name="f409" fmla="*/ 241 f393 1"/>
              <a:gd name="f410" fmla="*/ 685 f392 1"/>
              <a:gd name="f411" fmla="*/ 208 f393 1"/>
              <a:gd name="f412" fmla="*/ 627 f392 1"/>
              <a:gd name="f413" fmla="*/ 98 f393 1"/>
              <a:gd name="f414" fmla="*/ 528 f392 1"/>
              <a:gd name="f415" fmla="*/ 43 f393 1"/>
              <a:gd name="f416" fmla="*/ 493 f392 1"/>
              <a:gd name="f417" fmla="*/ 61 f393 1"/>
              <a:gd name="f418" fmla="*/ 432 f392 1"/>
              <a:gd name="f419" fmla="*/ 6 f393 1"/>
              <a:gd name="f420" fmla="*/ 449 f392 1"/>
              <a:gd name="f421" fmla="*/ 82 f393 1"/>
              <a:gd name="f422" fmla="*/ 359 f392 1"/>
              <a:gd name="f423" fmla="*/ 42 f393 1"/>
              <a:gd name="f424" fmla="*/ 316 f392 1"/>
              <a:gd name="f425" fmla="*/ 237 f393 1"/>
              <a:gd name="f426" fmla="*/ 255 f392 1"/>
              <a:gd name="f427" fmla="*/ 401 f393 1"/>
              <a:gd name="f428" fmla="*/ 161 f392 1"/>
              <a:gd name="f429" fmla="*/ 459 f393 1"/>
              <a:gd name="f430" fmla="*/ 94 f392 1"/>
              <a:gd name="f431" fmla="*/ 467 f393 1"/>
              <a:gd name="f432" fmla="*/ 37 f392 1"/>
              <a:gd name="f433" fmla="*/ 583 f393 1"/>
              <a:gd name="f434" fmla="*/ 19 f392 1"/>
              <a:gd name="f435" fmla="*/ 574 f393 1"/>
              <a:gd name="f436" fmla="*/ 130 f392 1"/>
              <a:gd name="f437" fmla="*/ 634 f393 1"/>
              <a:gd name="f438" fmla="*/ 154 f392 1"/>
              <a:gd name="f439" fmla="*/ 554 f393 1"/>
              <a:gd name="f440" fmla="*/ 314 f392 1"/>
              <a:gd name="f441" fmla="*/ 405 f393 1"/>
              <a:gd name="f442" fmla="*/ 200 f392 1"/>
              <a:gd name="f443" fmla="*/ 299 f393 1"/>
              <a:gd name="f444" fmla="*/ 240 f392 1"/>
              <a:gd name="f445" fmla="*/ 431 f393 1"/>
              <a:gd name="f446" fmla="*/ 315 f392 1"/>
              <a:gd name="f447" fmla="*/ 601 f393 1"/>
              <a:gd name="f448" fmla="*/ 303 f392 1"/>
              <a:gd name="f449" fmla="*/ 643 f393 1"/>
              <a:gd name="f450" fmla="*/ 230 f392 1"/>
              <a:gd name="f451" fmla="*/ 706 f393 1"/>
              <a:gd name="f452" fmla="*/ 438 f392 1"/>
              <a:gd name="f453" fmla="*/ 630 f393 1"/>
              <a:gd name="f454" fmla="*/ 647 f392 1"/>
              <a:gd name="f455" fmla="*/ 618 f393 1"/>
              <a:gd name="f456" fmla="*/ 164 f392 1"/>
              <a:gd name="f457" fmla="*/ 410 f393 1"/>
              <a:gd name="f458" fmla="*/ 186 f392 1"/>
              <a:gd name="f459" fmla="*/ 559 f393 1"/>
              <a:gd name="f460" fmla="*/ 272 f392 1"/>
              <a:gd name="f461" fmla="*/ 307 f393 1"/>
              <a:gd name="f462" fmla="*/ 292 f392 1"/>
              <a:gd name="f463" fmla="*/ 453 f393 1"/>
              <a:gd name="f464" fmla="*/ 425 f392 1"/>
              <a:gd name="f465" fmla="*/ 457 f393 1"/>
              <a:gd name="f466" fmla="*/ 515 f392 1"/>
              <a:gd name="f467" fmla="*/ 212 f393 1"/>
              <a:gd name="f468" fmla="*/ 573 f392 1"/>
              <a:gd name="f469" fmla="*/ 403 f393 1"/>
              <a:gd name="f470" fmla="*/ 615 f392 1"/>
              <a:gd name="f471" fmla="*/ 432 f393 1"/>
              <a:gd name="f472" fmla="*/ 608 f392 1"/>
              <a:gd name="f473" fmla="*/ 452 f393 1"/>
              <a:gd name="f474" fmla="*/ 583 f392 1"/>
              <a:gd name="f475" fmla="*/ 510 f393 1"/>
              <a:gd name="f476" fmla="*/ 490 f392 1"/>
              <a:gd name="f477" fmla="*/ 425 f393 1"/>
              <a:gd name="f478" fmla="*/ 354 f392 1"/>
              <a:gd name="f479" fmla="*/ 152 f393 1"/>
              <a:gd name="f480" fmla="*/ 304 f392 1"/>
              <a:gd name="f481" fmla="*/ 164 f393 1"/>
              <a:gd name="f482" fmla="*/ 357 f392 1"/>
              <a:gd name="f483" fmla="*/ 193 f393 1"/>
              <a:gd name="f484" fmla="*/ 390 f392 1"/>
              <a:gd name="f485" fmla="*/ 577 f393 1"/>
              <a:gd name="f486" fmla="*/ 541 f393 1"/>
              <a:gd name="f487" fmla="*/ 581 f392 1"/>
              <a:gd name="f488" fmla="+- f394 0 f1"/>
              <a:gd name="f489" fmla="*/ f397 1 723"/>
              <a:gd name="f490" fmla="*/ f398 1 770"/>
              <a:gd name="f491" fmla="*/ f399 1 723"/>
              <a:gd name="f492" fmla="*/ f400 1 770"/>
              <a:gd name="f493" fmla="*/ f401 1 723"/>
              <a:gd name="f494" fmla="*/ f402 1 770"/>
              <a:gd name="f495" fmla="*/ f403 1 723"/>
              <a:gd name="f496" fmla="*/ f404 1 770"/>
              <a:gd name="f497" fmla="*/ f405 1 723"/>
              <a:gd name="f498" fmla="*/ f406 1 770"/>
              <a:gd name="f499" fmla="*/ f407 1 723"/>
              <a:gd name="f500" fmla="*/ f408 1 770"/>
              <a:gd name="f501" fmla="*/ f409 1 723"/>
              <a:gd name="f502" fmla="*/ f410 1 770"/>
              <a:gd name="f503" fmla="*/ f411 1 723"/>
              <a:gd name="f504" fmla="*/ f412 1 770"/>
              <a:gd name="f505" fmla="*/ f413 1 723"/>
              <a:gd name="f506" fmla="*/ f414 1 770"/>
              <a:gd name="f507" fmla="*/ f415 1 723"/>
              <a:gd name="f508" fmla="*/ f416 1 770"/>
              <a:gd name="f509" fmla="*/ f417 1 723"/>
              <a:gd name="f510" fmla="*/ f418 1 770"/>
              <a:gd name="f511" fmla="*/ f419 1 723"/>
              <a:gd name="f512" fmla="*/ f420 1 770"/>
              <a:gd name="f513" fmla="*/ f421 1 723"/>
              <a:gd name="f514" fmla="*/ f422 1 770"/>
              <a:gd name="f515" fmla="*/ f423 1 723"/>
              <a:gd name="f516" fmla="*/ f424 1 770"/>
              <a:gd name="f517" fmla="*/ f425 1 723"/>
              <a:gd name="f518" fmla="*/ f426 1 770"/>
              <a:gd name="f519" fmla="*/ f427 1 723"/>
              <a:gd name="f520" fmla="*/ f428 1 770"/>
              <a:gd name="f521" fmla="*/ f429 1 723"/>
              <a:gd name="f522" fmla="*/ f430 1 770"/>
              <a:gd name="f523" fmla="*/ f431 1 723"/>
              <a:gd name="f524" fmla="*/ f432 1 770"/>
              <a:gd name="f525" fmla="*/ f433 1 723"/>
              <a:gd name="f526" fmla="*/ f434 1 770"/>
              <a:gd name="f527" fmla="*/ f435 1 723"/>
              <a:gd name="f528" fmla="*/ f436 1 770"/>
              <a:gd name="f529" fmla="*/ f437 1 723"/>
              <a:gd name="f530" fmla="*/ f438 1 770"/>
              <a:gd name="f531" fmla="*/ f439 1 723"/>
              <a:gd name="f532" fmla="*/ f440 1 770"/>
              <a:gd name="f533" fmla="*/ f441 1 723"/>
              <a:gd name="f534" fmla="*/ f442 1 770"/>
              <a:gd name="f535" fmla="*/ f443 1 723"/>
              <a:gd name="f536" fmla="*/ f444 1 770"/>
              <a:gd name="f537" fmla="*/ f445 1 723"/>
              <a:gd name="f538" fmla="*/ f446 1 770"/>
              <a:gd name="f539" fmla="*/ f447 1 723"/>
              <a:gd name="f540" fmla="*/ f448 1 770"/>
              <a:gd name="f541" fmla="*/ f449 1 723"/>
              <a:gd name="f542" fmla="*/ f450 1 770"/>
              <a:gd name="f543" fmla="*/ f451 1 723"/>
              <a:gd name="f544" fmla="*/ f452 1 770"/>
              <a:gd name="f545" fmla="*/ f453 1 723"/>
              <a:gd name="f546" fmla="*/ f454 1 770"/>
              <a:gd name="f547" fmla="*/ f455 1 723"/>
              <a:gd name="f548" fmla="*/ f456 1 770"/>
              <a:gd name="f549" fmla="*/ f457 1 723"/>
              <a:gd name="f550" fmla="*/ f458 1 770"/>
              <a:gd name="f551" fmla="*/ f459 1 723"/>
              <a:gd name="f552" fmla="*/ f460 1 770"/>
              <a:gd name="f553" fmla="*/ f461 1 723"/>
              <a:gd name="f554" fmla="*/ f462 1 770"/>
              <a:gd name="f555" fmla="*/ f463 1 723"/>
              <a:gd name="f556" fmla="*/ f464 1 770"/>
              <a:gd name="f557" fmla="*/ f465 1 723"/>
              <a:gd name="f558" fmla="*/ f466 1 770"/>
              <a:gd name="f559" fmla="*/ f467 1 723"/>
              <a:gd name="f560" fmla="*/ f468 1 770"/>
              <a:gd name="f561" fmla="*/ f469 1 723"/>
              <a:gd name="f562" fmla="*/ f470 1 770"/>
              <a:gd name="f563" fmla="*/ f471 1 723"/>
              <a:gd name="f564" fmla="*/ f472 1 770"/>
              <a:gd name="f565" fmla="*/ f473 1 723"/>
              <a:gd name="f566" fmla="*/ f474 1 770"/>
              <a:gd name="f567" fmla="*/ f475 1 723"/>
              <a:gd name="f568" fmla="*/ f476 1 770"/>
              <a:gd name="f569" fmla="*/ f477 1 723"/>
              <a:gd name="f570" fmla="*/ f478 1 770"/>
              <a:gd name="f571" fmla="*/ f479 1 723"/>
              <a:gd name="f572" fmla="*/ f480 1 770"/>
              <a:gd name="f573" fmla="*/ f481 1 723"/>
              <a:gd name="f574" fmla="*/ f482 1 770"/>
              <a:gd name="f575" fmla="*/ f483 1 723"/>
              <a:gd name="f576" fmla="*/ f484 1 770"/>
              <a:gd name="f577" fmla="*/ f485 1 723"/>
              <a:gd name="f578" fmla="*/ f486 1 723"/>
              <a:gd name="f579" fmla="*/ f487 1 770"/>
              <a:gd name="f580" fmla="*/ 0 1 f395"/>
              <a:gd name="f581" fmla="*/ f389 1 f395"/>
              <a:gd name="f582" fmla="*/ 0 1 f396"/>
              <a:gd name="f583" fmla="*/ f390 1 f396"/>
              <a:gd name="f584" fmla="*/ f489 1 f395"/>
              <a:gd name="f585" fmla="*/ f490 1 f396"/>
              <a:gd name="f586" fmla="*/ f491 1 f395"/>
              <a:gd name="f587" fmla="*/ f492 1 f396"/>
              <a:gd name="f588" fmla="*/ f493 1 f395"/>
              <a:gd name="f589" fmla="*/ f494 1 f396"/>
              <a:gd name="f590" fmla="*/ f495 1 f395"/>
              <a:gd name="f591" fmla="*/ f496 1 f396"/>
              <a:gd name="f592" fmla="*/ f497 1 f395"/>
              <a:gd name="f593" fmla="*/ f498 1 f396"/>
              <a:gd name="f594" fmla="*/ f499 1 f395"/>
              <a:gd name="f595" fmla="*/ f500 1 f396"/>
              <a:gd name="f596" fmla="*/ f501 1 f395"/>
              <a:gd name="f597" fmla="*/ f502 1 f396"/>
              <a:gd name="f598" fmla="*/ f503 1 f395"/>
              <a:gd name="f599" fmla="*/ f504 1 f396"/>
              <a:gd name="f600" fmla="*/ f505 1 f395"/>
              <a:gd name="f601" fmla="*/ f506 1 f396"/>
              <a:gd name="f602" fmla="*/ f507 1 f395"/>
              <a:gd name="f603" fmla="*/ f508 1 f396"/>
              <a:gd name="f604" fmla="*/ f509 1 f395"/>
              <a:gd name="f605" fmla="*/ f510 1 f396"/>
              <a:gd name="f606" fmla="*/ f511 1 f395"/>
              <a:gd name="f607" fmla="*/ f512 1 f396"/>
              <a:gd name="f608" fmla="*/ f513 1 f395"/>
              <a:gd name="f609" fmla="*/ f514 1 f396"/>
              <a:gd name="f610" fmla="*/ f515 1 f395"/>
              <a:gd name="f611" fmla="*/ f516 1 f396"/>
              <a:gd name="f612" fmla="*/ f517 1 f395"/>
              <a:gd name="f613" fmla="*/ f518 1 f396"/>
              <a:gd name="f614" fmla="*/ f519 1 f395"/>
              <a:gd name="f615" fmla="*/ f520 1 f396"/>
              <a:gd name="f616" fmla="*/ f521 1 f395"/>
              <a:gd name="f617" fmla="*/ f522 1 f396"/>
              <a:gd name="f618" fmla="*/ f523 1 f395"/>
              <a:gd name="f619" fmla="*/ f524 1 f396"/>
              <a:gd name="f620" fmla="*/ f525 1 f395"/>
              <a:gd name="f621" fmla="*/ f526 1 f396"/>
              <a:gd name="f622" fmla="*/ f527 1 f395"/>
              <a:gd name="f623" fmla="*/ f528 1 f396"/>
              <a:gd name="f624" fmla="*/ f529 1 f395"/>
              <a:gd name="f625" fmla="*/ f530 1 f396"/>
              <a:gd name="f626" fmla="*/ f531 1 f395"/>
              <a:gd name="f627" fmla="*/ f532 1 f396"/>
              <a:gd name="f628" fmla="*/ f533 1 f395"/>
              <a:gd name="f629" fmla="*/ f534 1 f396"/>
              <a:gd name="f630" fmla="*/ f535 1 f395"/>
              <a:gd name="f631" fmla="*/ f536 1 f396"/>
              <a:gd name="f632" fmla="*/ f537 1 f395"/>
              <a:gd name="f633" fmla="*/ f538 1 f396"/>
              <a:gd name="f634" fmla="*/ f539 1 f395"/>
              <a:gd name="f635" fmla="*/ f540 1 f396"/>
              <a:gd name="f636" fmla="*/ f541 1 f395"/>
              <a:gd name="f637" fmla="*/ f542 1 f396"/>
              <a:gd name="f638" fmla="*/ f543 1 f395"/>
              <a:gd name="f639" fmla="*/ f544 1 f396"/>
              <a:gd name="f640" fmla="*/ f545 1 f395"/>
              <a:gd name="f641" fmla="*/ f546 1 f396"/>
              <a:gd name="f642" fmla="*/ f547 1 f395"/>
              <a:gd name="f643" fmla="*/ f548 1 f396"/>
              <a:gd name="f644" fmla="*/ f549 1 f395"/>
              <a:gd name="f645" fmla="*/ f550 1 f396"/>
              <a:gd name="f646" fmla="*/ f551 1 f395"/>
              <a:gd name="f647" fmla="*/ f552 1 f396"/>
              <a:gd name="f648" fmla="*/ f553 1 f395"/>
              <a:gd name="f649" fmla="*/ f554 1 f396"/>
              <a:gd name="f650" fmla="*/ f555 1 f395"/>
              <a:gd name="f651" fmla="*/ f556 1 f396"/>
              <a:gd name="f652" fmla="*/ f557 1 f395"/>
              <a:gd name="f653" fmla="*/ f558 1 f396"/>
              <a:gd name="f654" fmla="*/ f559 1 f395"/>
              <a:gd name="f655" fmla="*/ f560 1 f396"/>
              <a:gd name="f656" fmla="*/ f561 1 f395"/>
              <a:gd name="f657" fmla="*/ f562 1 f396"/>
              <a:gd name="f658" fmla="*/ f563 1 f395"/>
              <a:gd name="f659" fmla="*/ f564 1 f396"/>
              <a:gd name="f660" fmla="*/ f565 1 f395"/>
              <a:gd name="f661" fmla="*/ f566 1 f396"/>
              <a:gd name="f662" fmla="*/ f567 1 f395"/>
              <a:gd name="f663" fmla="*/ f568 1 f396"/>
              <a:gd name="f664" fmla="*/ f569 1 f395"/>
              <a:gd name="f665" fmla="*/ f570 1 f396"/>
              <a:gd name="f666" fmla="*/ f571 1 f395"/>
              <a:gd name="f667" fmla="*/ f572 1 f396"/>
              <a:gd name="f668" fmla="*/ f573 1 f395"/>
              <a:gd name="f669" fmla="*/ f574 1 f396"/>
              <a:gd name="f670" fmla="*/ f575 1 f395"/>
              <a:gd name="f671" fmla="*/ f576 1 f396"/>
              <a:gd name="f672" fmla="*/ f577 1 f395"/>
              <a:gd name="f673" fmla="*/ f578 1 f395"/>
              <a:gd name="f674" fmla="*/ f579 1 f396"/>
              <a:gd name="f675" fmla="*/ f580 f386 1"/>
              <a:gd name="f676" fmla="*/ f581 f386 1"/>
              <a:gd name="f677" fmla="*/ f583 f387 1"/>
              <a:gd name="f678" fmla="*/ f582 f387 1"/>
              <a:gd name="f679" fmla="*/ f584 f386 1"/>
              <a:gd name="f680" fmla="*/ f585 f387 1"/>
              <a:gd name="f681" fmla="*/ f586 f386 1"/>
              <a:gd name="f682" fmla="*/ f587 f387 1"/>
              <a:gd name="f683" fmla="*/ f588 f386 1"/>
              <a:gd name="f684" fmla="*/ f589 f387 1"/>
              <a:gd name="f685" fmla="*/ f590 f386 1"/>
              <a:gd name="f686" fmla="*/ f591 f387 1"/>
              <a:gd name="f687" fmla="*/ f592 f386 1"/>
              <a:gd name="f688" fmla="*/ f593 f387 1"/>
              <a:gd name="f689" fmla="*/ f594 f386 1"/>
              <a:gd name="f690" fmla="*/ f595 f387 1"/>
              <a:gd name="f691" fmla="*/ f596 f386 1"/>
              <a:gd name="f692" fmla="*/ f597 f387 1"/>
              <a:gd name="f693" fmla="*/ f598 f386 1"/>
              <a:gd name="f694" fmla="*/ f599 f387 1"/>
              <a:gd name="f695" fmla="*/ f600 f386 1"/>
              <a:gd name="f696" fmla="*/ f601 f387 1"/>
              <a:gd name="f697" fmla="*/ f602 f386 1"/>
              <a:gd name="f698" fmla="*/ f603 f387 1"/>
              <a:gd name="f699" fmla="*/ f604 f386 1"/>
              <a:gd name="f700" fmla="*/ f605 f387 1"/>
              <a:gd name="f701" fmla="*/ f606 f386 1"/>
              <a:gd name="f702" fmla="*/ f607 f387 1"/>
              <a:gd name="f703" fmla="*/ f608 f386 1"/>
              <a:gd name="f704" fmla="*/ f609 f387 1"/>
              <a:gd name="f705" fmla="*/ f610 f386 1"/>
              <a:gd name="f706" fmla="*/ f611 f387 1"/>
              <a:gd name="f707" fmla="*/ f612 f386 1"/>
              <a:gd name="f708" fmla="*/ f613 f387 1"/>
              <a:gd name="f709" fmla="*/ f614 f386 1"/>
              <a:gd name="f710" fmla="*/ f615 f387 1"/>
              <a:gd name="f711" fmla="*/ f616 f386 1"/>
              <a:gd name="f712" fmla="*/ f617 f387 1"/>
              <a:gd name="f713" fmla="*/ f618 f386 1"/>
              <a:gd name="f714" fmla="*/ f619 f387 1"/>
              <a:gd name="f715" fmla="*/ f620 f386 1"/>
              <a:gd name="f716" fmla="*/ f621 f387 1"/>
              <a:gd name="f717" fmla="*/ f622 f386 1"/>
              <a:gd name="f718" fmla="*/ f623 f387 1"/>
              <a:gd name="f719" fmla="*/ f624 f386 1"/>
              <a:gd name="f720" fmla="*/ f625 f387 1"/>
              <a:gd name="f721" fmla="*/ f626 f386 1"/>
              <a:gd name="f722" fmla="*/ f627 f387 1"/>
              <a:gd name="f723" fmla="*/ f628 f386 1"/>
              <a:gd name="f724" fmla="*/ f629 f387 1"/>
              <a:gd name="f725" fmla="*/ f630 f386 1"/>
              <a:gd name="f726" fmla="*/ f631 f387 1"/>
              <a:gd name="f727" fmla="*/ f632 f386 1"/>
              <a:gd name="f728" fmla="*/ f633 f387 1"/>
              <a:gd name="f729" fmla="*/ f634 f386 1"/>
              <a:gd name="f730" fmla="*/ f635 f387 1"/>
              <a:gd name="f731" fmla="*/ f636 f386 1"/>
              <a:gd name="f732" fmla="*/ f637 f387 1"/>
              <a:gd name="f733" fmla="*/ f638 f386 1"/>
              <a:gd name="f734" fmla="*/ f639 f387 1"/>
              <a:gd name="f735" fmla="*/ f640 f386 1"/>
              <a:gd name="f736" fmla="*/ f641 f387 1"/>
              <a:gd name="f737" fmla="*/ f642 f386 1"/>
              <a:gd name="f738" fmla="*/ f643 f387 1"/>
              <a:gd name="f739" fmla="*/ f644 f386 1"/>
              <a:gd name="f740" fmla="*/ f645 f387 1"/>
              <a:gd name="f741" fmla="*/ f646 f386 1"/>
              <a:gd name="f742" fmla="*/ f647 f387 1"/>
              <a:gd name="f743" fmla="*/ f648 f386 1"/>
              <a:gd name="f744" fmla="*/ f649 f387 1"/>
              <a:gd name="f745" fmla="*/ f650 f386 1"/>
              <a:gd name="f746" fmla="*/ f651 f387 1"/>
              <a:gd name="f747" fmla="*/ f652 f386 1"/>
              <a:gd name="f748" fmla="*/ f653 f387 1"/>
              <a:gd name="f749" fmla="*/ f654 f386 1"/>
              <a:gd name="f750" fmla="*/ f655 f387 1"/>
              <a:gd name="f751" fmla="*/ f656 f386 1"/>
              <a:gd name="f752" fmla="*/ f657 f387 1"/>
              <a:gd name="f753" fmla="*/ f658 f386 1"/>
              <a:gd name="f754" fmla="*/ f659 f387 1"/>
              <a:gd name="f755" fmla="*/ f660 f386 1"/>
              <a:gd name="f756" fmla="*/ f661 f387 1"/>
              <a:gd name="f757" fmla="*/ f662 f386 1"/>
              <a:gd name="f758" fmla="*/ f663 f387 1"/>
              <a:gd name="f759" fmla="*/ f664 f386 1"/>
              <a:gd name="f760" fmla="*/ f665 f387 1"/>
              <a:gd name="f761" fmla="*/ f666 f386 1"/>
              <a:gd name="f762" fmla="*/ f667 f387 1"/>
              <a:gd name="f763" fmla="*/ f668 f386 1"/>
              <a:gd name="f764" fmla="*/ f669 f387 1"/>
              <a:gd name="f765" fmla="*/ f670 f386 1"/>
              <a:gd name="f766" fmla="*/ f671 f387 1"/>
              <a:gd name="f767" fmla="*/ f672 f386 1"/>
              <a:gd name="f768" fmla="*/ f673 f386 1"/>
              <a:gd name="f769" fmla="*/ f674 f38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8">
                <a:pos x="f679" y="f680"/>
              </a:cxn>
              <a:cxn ang="f488">
                <a:pos x="f681" y="f682"/>
              </a:cxn>
              <a:cxn ang="f488">
                <a:pos x="f683" y="f684"/>
              </a:cxn>
              <a:cxn ang="f488">
                <a:pos x="f685" y="f686"/>
              </a:cxn>
              <a:cxn ang="f488">
                <a:pos x="f687" y="f688"/>
              </a:cxn>
              <a:cxn ang="f488">
                <a:pos x="f689" y="f690"/>
              </a:cxn>
              <a:cxn ang="f488">
                <a:pos x="f691" y="f692"/>
              </a:cxn>
              <a:cxn ang="f488">
                <a:pos x="f693" y="f694"/>
              </a:cxn>
              <a:cxn ang="f488">
                <a:pos x="f695" y="f696"/>
              </a:cxn>
              <a:cxn ang="f488">
                <a:pos x="f697" y="f698"/>
              </a:cxn>
              <a:cxn ang="f488">
                <a:pos x="f699" y="f700"/>
              </a:cxn>
              <a:cxn ang="f488">
                <a:pos x="f701" y="f702"/>
              </a:cxn>
              <a:cxn ang="f488">
                <a:pos x="f703" y="f704"/>
              </a:cxn>
              <a:cxn ang="f488">
                <a:pos x="f705" y="f706"/>
              </a:cxn>
              <a:cxn ang="f488">
                <a:pos x="f707" y="f708"/>
              </a:cxn>
              <a:cxn ang="f488">
                <a:pos x="f709" y="f710"/>
              </a:cxn>
              <a:cxn ang="f488">
                <a:pos x="f711" y="f712"/>
              </a:cxn>
              <a:cxn ang="f488">
                <a:pos x="f713" y="f714"/>
              </a:cxn>
              <a:cxn ang="f488">
                <a:pos x="f715" y="f716"/>
              </a:cxn>
              <a:cxn ang="f488">
                <a:pos x="f717" y="f718"/>
              </a:cxn>
              <a:cxn ang="f488">
                <a:pos x="f719" y="f720"/>
              </a:cxn>
              <a:cxn ang="f488">
                <a:pos x="f721" y="f722"/>
              </a:cxn>
              <a:cxn ang="f488">
                <a:pos x="f723" y="f724"/>
              </a:cxn>
              <a:cxn ang="f488">
                <a:pos x="f725" y="f726"/>
              </a:cxn>
              <a:cxn ang="f488">
                <a:pos x="f727" y="f728"/>
              </a:cxn>
              <a:cxn ang="f488">
                <a:pos x="f729" y="f730"/>
              </a:cxn>
              <a:cxn ang="f488">
                <a:pos x="f731" y="f732"/>
              </a:cxn>
              <a:cxn ang="f488">
                <a:pos x="f733" y="f734"/>
              </a:cxn>
              <a:cxn ang="f488">
                <a:pos x="f735" y="f736"/>
              </a:cxn>
              <a:cxn ang="f488">
                <a:pos x="f737" y="f738"/>
              </a:cxn>
              <a:cxn ang="f488">
                <a:pos x="f739" y="f740"/>
              </a:cxn>
              <a:cxn ang="f488">
                <a:pos x="f741" y="f742"/>
              </a:cxn>
              <a:cxn ang="f488">
                <a:pos x="f743" y="f744"/>
              </a:cxn>
              <a:cxn ang="f488">
                <a:pos x="f745" y="f746"/>
              </a:cxn>
              <a:cxn ang="f488">
                <a:pos x="f747" y="f748"/>
              </a:cxn>
              <a:cxn ang="f488">
                <a:pos x="f749" y="f750"/>
              </a:cxn>
              <a:cxn ang="f488">
                <a:pos x="f751" y="f752"/>
              </a:cxn>
              <a:cxn ang="f488">
                <a:pos x="f753" y="f754"/>
              </a:cxn>
              <a:cxn ang="f488">
                <a:pos x="f755" y="f756"/>
              </a:cxn>
              <a:cxn ang="f488">
                <a:pos x="f757" y="f758"/>
              </a:cxn>
              <a:cxn ang="f488">
                <a:pos x="f759" y="f760"/>
              </a:cxn>
              <a:cxn ang="f488">
                <a:pos x="f761" y="f762"/>
              </a:cxn>
              <a:cxn ang="f488">
                <a:pos x="f763" y="f764"/>
              </a:cxn>
              <a:cxn ang="f488">
                <a:pos x="f765" y="f766"/>
              </a:cxn>
              <a:cxn ang="f488">
                <a:pos x="f761" y="f762"/>
              </a:cxn>
              <a:cxn ang="f488">
                <a:pos x="f767" y="f702"/>
              </a:cxn>
              <a:cxn ang="f488">
                <a:pos x="f768" y="f769"/>
              </a:cxn>
            </a:cxnLst>
            <a:rect l="f675" t="f678" r="f676" b="f677"/>
            <a:pathLst>
              <a:path w="723" h="77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2" y="f18"/>
                  <a:pt x="f19" y="f20"/>
                </a:cubicBezTo>
                <a:cubicBezTo>
                  <a:pt x="f16" y="f21"/>
                  <a:pt x="f22" y="f23"/>
                  <a:pt x="f24" y="f21"/>
                </a:cubicBezTo>
                <a:cubicBezTo>
                  <a:pt x="f25" y="f26"/>
                  <a:pt x="f27" y="f26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4" y="f36"/>
                  <a:pt x="f37" y="f38"/>
                  <a:pt x="f39" y="f7"/>
                </a:cubicBezTo>
                <a:cubicBezTo>
                  <a:pt x="f40" y="f31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60"/>
                  <a:pt x="f61" y="f62"/>
                </a:cubicBezTo>
                <a:cubicBezTo>
                  <a:pt x="f63" y="f64"/>
                  <a:pt x="f65" y="f60"/>
                  <a:pt x="f66" y="f67"/>
                </a:cubicBezTo>
                <a:cubicBezTo>
                  <a:pt x="f68" y="f69"/>
                  <a:pt x="f66" y="f70"/>
                  <a:pt x="f71" y="f72"/>
                </a:cubicBezTo>
                <a:cubicBezTo>
                  <a:pt x="f73" y="f74"/>
                  <a:pt x="f75" y="f76"/>
                  <a:pt x="f77" y="f69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48"/>
                  <a:pt x="f85" y="f86"/>
                  <a:pt x="f87" y="f88"/>
                </a:cubicBezTo>
                <a:cubicBezTo>
                  <a:pt x="f89" y="f90"/>
                  <a:pt x="f91" y="f92"/>
                  <a:pt x="f93" y="f94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7" y="f109"/>
                  <a:pt x="f110" y="f111"/>
                </a:cubicBezTo>
                <a:cubicBezTo>
                  <a:pt x="f112" y="f113"/>
                  <a:pt x="f114" y="f115"/>
                  <a:pt x="f116" y="f117"/>
                </a:cubicBezTo>
                <a:cubicBezTo>
                  <a:pt x="f118" y="f119"/>
                  <a:pt x="f120" y="f121"/>
                  <a:pt x="f103" y="f122"/>
                </a:cubicBezTo>
                <a:cubicBezTo>
                  <a:pt x="f123" y="f47"/>
                  <a:pt x="f124" y="f57"/>
                  <a:pt x="f125" y="f126"/>
                </a:cubicBezTo>
                <a:cubicBezTo>
                  <a:pt x="f127" y="f128"/>
                  <a:pt x="f129" y="f130"/>
                  <a:pt x="f131" y="f28"/>
                </a:cubicBezTo>
                <a:cubicBezTo>
                  <a:pt x="f5" y="f130"/>
                  <a:pt x="f132" y="f133"/>
                  <a:pt x="f129" y="f134"/>
                </a:cubicBezTo>
                <a:cubicBezTo>
                  <a:pt x="f135" y="f136"/>
                  <a:pt x="f137" y="f138"/>
                  <a:pt x="f139" y="f140"/>
                </a:cubicBezTo>
                <a:cubicBezTo>
                  <a:pt x="f141" y="f136"/>
                  <a:pt x="f103" y="f142"/>
                  <a:pt x="f143" y="f144"/>
                </a:cubicBezTo>
                <a:cubicBezTo>
                  <a:pt x="f145" y="f146"/>
                  <a:pt x="f147" y="f148"/>
                  <a:pt x="f149" y="f68"/>
                </a:cubicBezTo>
                <a:cubicBezTo>
                  <a:pt x="f123" y="f150"/>
                  <a:pt x="f151" y="f152"/>
                  <a:pt x="f153" y="f154"/>
                </a:cubicBezTo>
                <a:cubicBezTo>
                  <a:pt x="f91" y="f155"/>
                  <a:pt x="f156" y="f157"/>
                  <a:pt x="f158" y="f159"/>
                </a:cubicBezTo>
                <a:cubicBezTo>
                  <a:pt x="f160" y="f161"/>
                  <a:pt x="f162" y="f163"/>
                  <a:pt x="f164" y="f165"/>
                </a:cubicBezTo>
                <a:cubicBezTo>
                  <a:pt x="f166" y="f167"/>
                  <a:pt x="f168" y="f169"/>
                  <a:pt x="f170" y="f171"/>
                </a:cubicBezTo>
                <a:cubicBezTo>
                  <a:pt x="f172" y="f141"/>
                  <a:pt x="f45" y="f173"/>
                  <a:pt x="f174" y="f175"/>
                </a:cubicBezTo>
                <a:cubicBezTo>
                  <a:pt x="f176" y="f143"/>
                  <a:pt x="f25" y="f177"/>
                  <a:pt x="f178" y="f179"/>
                </a:cubicBezTo>
                <a:cubicBezTo>
                  <a:pt x="f178" y="f180"/>
                  <a:pt x="f181" y="f97"/>
                  <a:pt x="f182" y="f183"/>
                </a:cubicBezTo>
                <a:cubicBezTo>
                  <a:pt x="f182" y="f184"/>
                  <a:pt x="f182" y="f185"/>
                  <a:pt x="f186" y="f187"/>
                </a:cubicBezTo>
                <a:cubicBezTo>
                  <a:pt x="f186" y="f188"/>
                  <a:pt x="f189" y="f190"/>
                  <a:pt x="f191" y="f192"/>
                </a:cubicBezTo>
                <a:cubicBezTo>
                  <a:pt x="f8" y="f5"/>
                  <a:pt x="f193" y="f132"/>
                  <a:pt x="f194" y="f195"/>
                </a:cubicBezTo>
                <a:cubicBezTo>
                  <a:pt x="f196" y="f197"/>
                  <a:pt x="f198" y="f199"/>
                  <a:pt x="f200" y="f123"/>
                </a:cubicBezTo>
                <a:cubicBezTo>
                  <a:pt x="f201" y="f202"/>
                  <a:pt x="f203" y="f204"/>
                  <a:pt x="f205" y="f206"/>
                </a:cubicBezTo>
                <a:cubicBezTo>
                  <a:pt x="f207" y="f208"/>
                  <a:pt x="f209" y="f210"/>
                  <a:pt x="f209" y="f110"/>
                </a:cubicBezTo>
                <a:cubicBezTo>
                  <a:pt x="f211" y="f212"/>
                  <a:pt x="f17" y="f213"/>
                  <a:pt x="f214" y="f215"/>
                </a:cubicBezTo>
                <a:cubicBezTo>
                  <a:pt x="f216" y="f87"/>
                  <a:pt x="f217" y="f218"/>
                  <a:pt x="f219" y="f220"/>
                </a:cubicBezTo>
                <a:cubicBezTo>
                  <a:pt x="f221" y="f222"/>
                  <a:pt x="f223" y="f224"/>
                  <a:pt x="f193" y="f225"/>
                </a:cubicBezTo>
                <a:cubicBezTo>
                  <a:pt x="f226" y="f227"/>
                  <a:pt x="f228" y="f229"/>
                  <a:pt x="f119" y="f230"/>
                </a:cubicBezTo>
                <a:cubicBezTo>
                  <a:pt x="f231" y="f232"/>
                  <a:pt x="f233" y="f234"/>
                  <a:pt x="f235" y="f236"/>
                </a:cubicBezTo>
                <a:cubicBezTo>
                  <a:pt x="f237" y="f238"/>
                  <a:pt x="f57" y="f84"/>
                  <a:pt x="f55" y="f239"/>
                </a:cubicBezTo>
                <a:cubicBezTo>
                  <a:pt x="f240" y="f241"/>
                  <a:pt x="f164" y="f236"/>
                  <a:pt x="f150" y="f242"/>
                </a:cubicBezTo>
                <a:cubicBezTo>
                  <a:pt x="f243" y="f242"/>
                  <a:pt x="f138" y="f242"/>
                  <a:pt x="f237" y="f242"/>
                </a:cubicBezTo>
                <a:cubicBezTo>
                  <a:pt x="f233" y="f244"/>
                  <a:pt x="f245" y="f230"/>
                  <a:pt x="f246" y="f247"/>
                </a:cubicBezTo>
                <a:cubicBezTo>
                  <a:pt x="f178" y="f248"/>
                  <a:pt x="f249" y="f250"/>
                  <a:pt x="f251" y="f252"/>
                </a:cubicBezTo>
                <a:cubicBezTo>
                  <a:pt x="f253" y="f148"/>
                  <a:pt x="f254" y="f255"/>
                  <a:pt x="f256" y="f257"/>
                </a:cubicBezTo>
                <a:cubicBezTo>
                  <a:pt x="f258" y="f259"/>
                  <a:pt x="f260" y="f261"/>
                  <a:pt x="f48" y="f262"/>
                </a:cubicBezTo>
                <a:cubicBezTo>
                  <a:pt x="f263" y="f146"/>
                  <a:pt x="f264" y="f265"/>
                  <a:pt x="f266" y="f267"/>
                </a:cubicBezTo>
                <a:cubicBezTo>
                  <a:pt x="f268" y="f269"/>
                  <a:pt x="f270" y="f271"/>
                  <a:pt x="f272" y="f224"/>
                </a:cubicBezTo>
                <a:cubicBezTo>
                  <a:pt x="f6" y="f273"/>
                  <a:pt x="f272" y="f274"/>
                  <a:pt x="f275" y="f276"/>
                </a:cubicBezTo>
                <a:cubicBezTo>
                  <a:pt x="f264" y="f277"/>
                  <a:pt x="f64" y="f278"/>
                  <a:pt x="f279" y="f280"/>
                </a:cubicBezTo>
                <a:cubicBezTo>
                  <a:pt x="f281" y="f216"/>
                  <a:pt x="f282" y="f50"/>
                  <a:pt x="f283" y="f284"/>
                </a:cubicBezTo>
                <a:cubicBezTo>
                  <a:pt x="f285" y="f286"/>
                  <a:pt x="f98" y="f287"/>
                  <a:pt x="f8" y="f9"/>
                </a:cubicBezTo>
                <a:close/>
                <a:moveTo>
                  <a:pt x="f92" y="f288"/>
                </a:moveTo>
                <a:cubicBezTo>
                  <a:pt x="f289" y="f84"/>
                  <a:pt x="f290" y="f291"/>
                  <a:pt x="f292" y="f293"/>
                </a:cubicBezTo>
                <a:cubicBezTo>
                  <a:pt x="f292" y="f91"/>
                  <a:pt x="f233" y="f288"/>
                  <a:pt x="f294" y="f167"/>
                </a:cubicBezTo>
                <a:cubicBezTo>
                  <a:pt x="f295" y="f296"/>
                  <a:pt x="f297" y="f75"/>
                  <a:pt x="f178" y="f298"/>
                </a:cubicBezTo>
                <a:cubicBezTo>
                  <a:pt x="f191" y="f152"/>
                  <a:pt x="f299" y="f300"/>
                  <a:pt x="f223" y="f301"/>
                </a:cubicBezTo>
                <a:cubicBezTo>
                  <a:pt x="f200" y="f302"/>
                  <a:pt x="f94" y="f87"/>
                  <a:pt x="f92" y="f288"/>
                </a:cubicBezTo>
                <a:close/>
                <a:moveTo>
                  <a:pt x="f303" y="f230"/>
                </a:moveTo>
                <a:cubicBezTo>
                  <a:pt x="f66" y="f304"/>
                  <a:pt x="f68" y="f305"/>
                  <a:pt x="f306" y="f150"/>
                </a:cubicBezTo>
                <a:cubicBezTo>
                  <a:pt x="f307" y="f308"/>
                  <a:pt x="f309" y="f310"/>
                  <a:pt x="f27" y="f130"/>
                </a:cubicBezTo>
                <a:cubicBezTo>
                  <a:pt x="f311" y="f312"/>
                  <a:pt x="f313" y="f314"/>
                  <a:pt x="f189" y="f277"/>
                </a:cubicBezTo>
                <a:cubicBezTo>
                  <a:pt x="f14" y="f315"/>
                  <a:pt x="f313" y="f316"/>
                  <a:pt x="f228" y="f317"/>
                </a:cubicBezTo>
                <a:cubicBezTo>
                  <a:pt x="f318" y="f319"/>
                  <a:pt x="f68" y="f320"/>
                  <a:pt x="f321" y="f322"/>
                </a:cubicBezTo>
                <a:cubicBezTo>
                  <a:pt x="f269" y="f219"/>
                  <a:pt x="f323" y="f324"/>
                  <a:pt x="f325" y="f326"/>
                </a:cubicBezTo>
                <a:cubicBezTo>
                  <a:pt x="f327" y="f326"/>
                  <a:pt x="f328" y="f329"/>
                  <a:pt x="f330" y="f253"/>
                </a:cubicBezTo>
                <a:cubicBezTo>
                  <a:pt x="f331" y="f332"/>
                  <a:pt x="f333" y="f329"/>
                  <a:pt x="f334" y="f335"/>
                </a:cubicBezTo>
                <a:cubicBezTo>
                  <a:pt x="f334" y="f336"/>
                  <a:pt x="f235" y="f92"/>
                  <a:pt x="f337" y="f258"/>
                </a:cubicBezTo>
                <a:cubicBezTo>
                  <a:pt x="f338" y="f336"/>
                  <a:pt x="f339" y="f340"/>
                  <a:pt x="f122" y="f341"/>
                </a:cubicBezTo>
                <a:cubicBezTo>
                  <a:pt x="f39" y="f280"/>
                  <a:pt x="f28" y="f198"/>
                  <a:pt x="f342" y="f343"/>
                </a:cubicBezTo>
                <a:cubicBezTo>
                  <a:pt x="f25" y="f344"/>
                  <a:pt x="f176" y="f345"/>
                  <a:pt x="f174" y="f194"/>
                </a:cubicBezTo>
                <a:cubicBezTo>
                  <a:pt x="f41" y="f346"/>
                  <a:pt x="f347" y="f348"/>
                  <a:pt x="f113" y="f349"/>
                </a:cubicBezTo>
                <a:cubicBezTo>
                  <a:pt x="f316" y="f350"/>
                  <a:pt x="f351" y="f352"/>
                  <a:pt x="f353" y="f22"/>
                </a:cubicBezTo>
                <a:cubicBezTo>
                  <a:pt x="f353" y="f354"/>
                  <a:pt x="f109" y="f355"/>
                  <a:pt x="f226" y="f356"/>
                </a:cubicBezTo>
                <a:cubicBezTo>
                  <a:pt x="f357" y="f358"/>
                  <a:pt x="f359" y="f360"/>
                  <a:pt x="f130" y="f136"/>
                </a:cubicBezTo>
                <a:cubicBezTo>
                  <a:pt x="f133" y="f361"/>
                  <a:pt x="f362" y="f150"/>
                  <a:pt x="f303" y="f230"/>
                </a:cubicBezTo>
                <a:close/>
                <a:moveTo>
                  <a:pt x="f363" y="f155"/>
                </a:moveTo>
                <a:cubicBezTo>
                  <a:pt x="f364" y="f365"/>
                  <a:pt x="f366" y="f166"/>
                  <a:pt x="f91" y="f362"/>
                </a:cubicBezTo>
                <a:cubicBezTo>
                  <a:pt x="f367" y="f362"/>
                  <a:pt x="f368" y="f362"/>
                  <a:pt x="f288" y="f362"/>
                </a:cubicBezTo>
                <a:cubicBezTo>
                  <a:pt x="f369" y="f334"/>
                  <a:pt x="f215" y="f28"/>
                  <a:pt x="f367" y="f357"/>
                </a:cubicBezTo>
                <a:cubicBezTo>
                  <a:pt x="f370" y="f371"/>
                  <a:pt x="f2" y="f297"/>
                  <a:pt x="f156" y="f372"/>
                </a:cubicBezTo>
                <a:cubicBezTo>
                  <a:pt x="f80" y="f227"/>
                  <a:pt x="f373" y="f374"/>
                  <a:pt x="f269" y="f162"/>
                </a:cubicBezTo>
                <a:cubicBezTo>
                  <a:pt x="f375" y="f230"/>
                  <a:pt x="f376" y="f305"/>
                  <a:pt x="f363" y="f155"/>
                </a:cubicBezTo>
                <a:close/>
                <a:moveTo>
                  <a:pt x="f377" y="f378"/>
                </a:moveTo>
                <a:cubicBezTo>
                  <a:pt x="f379" y="f221"/>
                  <a:pt x="f209" y="f317"/>
                  <a:pt x="f380" y="f28"/>
                </a:cubicBezTo>
                <a:cubicBezTo>
                  <a:pt x="f381" y="f181"/>
                  <a:pt x="f326" y="f382"/>
                  <a:pt x="f329" y="f383"/>
                </a:cubicBezTo>
                <a:cubicBezTo>
                  <a:pt x="f384" y="f100"/>
                  <a:pt x="f194" y="f98"/>
                  <a:pt x="f377" y="f37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Freeform 20">
            <a:extLst>
              <a:ext uri="{FF2B5EF4-FFF2-40B4-BE49-F238E27FC236}">
                <a16:creationId xmlns:a16="http://schemas.microsoft.com/office/drawing/2014/main" id="{B1678EAD-82E0-772A-5F44-02614EFB4C0E}"/>
              </a:ext>
            </a:extLst>
          </p:cNvPr>
          <p:cNvSpPr/>
          <p:nvPr/>
        </p:nvSpPr>
        <p:spPr>
          <a:xfrm>
            <a:off x="6326184" y="1793879"/>
            <a:ext cx="1254127" cy="474665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360"/>
              <a:gd name="f8" fmla="val 515"/>
              <a:gd name="f9" fmla="val 907"/>
              <a:gd name="f10" fmla="val 139"/>
              <a:gd name="f11" fmla="val 929"/>
              <a:gd name="f12" fmla="val 222"/>
              <a:gd name="f13" fmla="val 941"/>
              <a:gd name="f14" fmla="val 305"/>
              <a:gd name="f15" fmla="val 940"/>
              <a:gd name="f16" fmla="val 390"/>
              <a:gd name="f17" fmla="val 939"/>
              <a:gd name="f18" fmla="val 426"/>
              <a:gd name="f19" fmla="val 930"/>
              <a:gd name="f20" fmla="val 444"/>
              <a:gd name="f21" fmla="val 901"/>
              <a:gd name="f22" fmla="val 466"/>
              <a:gd name="f23" fmla="val 1056"/>
              <a:gd name="f24" fmla="val 1208"/>
              <a:gd name="f25" fmla="val 468"/>
              <a:gd name="f26" fmla="val 470"/>
              <a:gd name="f27" fmla="val 1359"/>
              <a:gd name="f28" fmla="val 471"/>
              <a:gd name="f29" fmla="val 906"/>
              <a:gd name="f30" fmla="val 500"/>
              <a:gd name="f31" fmla="val 453"/>
              <a:gd name="f32" fmla="val 475"/>
              <a:gd name="f33" fmla="val 472"/>
              <a:gd name="f34" fmla="val 469"/>
              <a:gd name="f35" fmla="val 21"/>
              <a:gd name="f36" fmla="val 42"/>
              <a:gd name="f37" fmla="val 66"/>
              <a:gd name="f38" fmla="val 27"/>
              <a:gd name="f39" fmla="val 434"/>
              <a:gd name="f40" fmla="val 24"/>
              <a:gd name="f41" fmla="val 400"/>
              <a:gd name="f42" fmla="val 57"/>
              <a:gd name="f43" fmla="val 363"/>
              <a:gd name="f44" fmla="val 142"/>
              <a:gd name="f45" fmla="val 265"/>
              <a:gd name="f46" fmla="val 228"/>
              <a:gd name="f47" fmla="val 167"/>
              <a:gd name="f48" fmla="val 314"/>
              <a:gd name="f49" fmla="val 70"/>
              <a:gd name="f50" fmla="val 329"/>
              <a:gd name="f51" fmla="val 52"/>
              <a:gd name="f52" fmla="val 345"/>
              <a:gd name="f53" fmla="val 35"/>
              <a:gd name="f54" fmla="val 17"/>
              <a:gd name="f55" fmla="val 372"/>
              <a:gd name="f56" fmla="val 3"/>
              <a:gd name="f57" fmla="val 386"/>
              <a:gd name="f58" fmla="val 11"/>
              <a:gd name="f59" fmla="val 416"/>
              <a:gd name="f60" fmla="val 23"/>
              <a:gd name="f61" fmla="val 432"/>
              <a:gd name="f62" fmla="val 36"/>
              <a:gd name="f63" fmla="val 446"/>
              <a:gd name="f64" fmla="val 50"/>
              <a:gd name="f65" fmla="val 462"/>
              <a:gd name="f66" fmla="val 68"/>
              <a:gd name="f67" fmla="val 461"/>
              <a:gd name="f68" fmla="val 91"/>
              <a:gd name="f69" fmla="val 445"/>
              <a:gd name="f70" fmla="val 110"/>
              <a:gd name="f71" fmla="val 354"/>
              <a:gd name="f72" fmla="val 220"/>
              <a:gd name="f73" fmla="val 262"/>
              <a:gd name="f74" fmla="val 170"/>
              <a:gd name="f75" fmla="val 438"/>
              <a:gd name="f76" fmla="val 162"/>
              <a:gd name="f77" fmla="val 448"/>
              <a:gd name="f78" fmla="val 149"/>
              <a:gd name="f79" fmla="val 455"/>
              <a:gd name="f80" fmla="val 137"/>
              <a:gd name="f81" fmla="val 464"/>
              <a:gd name="f82" fmla="val 362"/>
              <a:gd name="f83" fmla="val 588"/>
              <a:gd name="f84" fmla="val 807"/>
              <a:gd name="f85" fmla="val 762"/>
              <a:gd name="f86" fmla="val 436"/>
              <a:gd name="f87" fmla="val 712"/>
              <a:gd name="f88" fmla="val 405"/>
              <a:gd name="f89" fmla="val 663"/>
              <a:gd name="f90" fmla="val 373"/>
              <a:gd name="f91" fmla="val 646"/>
              <a:gd name="f92" fmla="val 361"/>
              <a:gd name="f93" fmla="val 631"/>
              <a:gd name="f94" fmla="val 613"/>
              <a:gd name="f95" fmla="val 334"/>
              <a:gd name="f96" fmla="val 604"/>
              <a:gd name="f97" fmla="val 328"/>
              <a:gd name="f98" fmla="val 591"/>
              <a:gd name="f99" fmla="val 327"/>
              <a:gd name="f100" fmla="val 580"/>
              <a:gd name="f101" fmla="val 541"/>
              <a:gd name="f102" fmla="val 332"/>
              <a:gd name="f103" fmla="val 525"/>
              <a:gd name="f104" fmla="val 509"/>
              <a:gd name="f105" fmla="val 393"/>
              <a:gd name="f106" fmla="val 409"/>
              <a:gd name="f107" fmla="val 491"/>
              <a:gd name="f108" fmla="val 411"/>
              <a:gd name="f109" fmla="val 482"/>
              <a:gd name="f110" fmla="val 396"/>
              <a:gd name="f111" fmla="val 473"/>
              <a:gd name="f112" fmla="val 384"/>
              <a:gd name="f113" fmla="val 367"/>
              <a:gd name="f114" fmla="val 352"/>
              <a:gd name="f115" fmla="val 350"/>
              <a:gd name="f116" fmla="val 344"/>
              <a:gd name="f117" fmla="val 476"/>
              <a:gd name="f118" fmla="val 341"/>
              <a:gd name="f119" fmla="val 530"/>
              <a:gd name="f120" fmla="val 311"/>
              <a:gd name="f121" fmla="val 584"/>
              <a:gd name="f122" fmla="val 279"/>
              <a:gd name="f123" fmla="val 629"/>
              <a:gd name="f124" fmla="val 234"/>
              <a:gd name="f125" fmla="val 632"/>
              <a:gd name="f126" fmla="val 231"/>
              <a:gd name="f127" fmla="val 640"/>
              <a:gd name="f128" fmla="val 645"/>
              <a:gd name="f129" fmla="val 232"/>
              <a:gd name="f130" fmla="val 676"/>
              <a:gd name="f131" fmla="val 238"/>
              <a:gd name="f132" fmla="val 706"/>
              <a:gd name="f133" fmla="val 246"/>
              <a:gd name="f134" fmla="val 732"/>
              <a:gd name="f135" fmla="val 269"/>
              <a:gd name="f136" fmla="val 752"/>
              <a:gd name="f137" fmla="val 287"/>
              <a:gd name="f138" fmla="val 779"/>
              <a:gd name="f139" fmla="val 299"/>
              <a:gd name="f140" fmla="val 799"/>
              <a:gd name="f141" fmla="val 781"/>
              <a:gd name="f142" fmla="val 282"/>
              <a:gd name="f143" fmla="val 761"/>
              <a:gd name="f144" fmla="val 248"/>
              <a:gd name="f145" fmla="val 740"/>
              <a:gd name="f146" fmla="val 213"/>
              <a:gd name="f147" fmla="val 735"/>
              <a:gd name="f148" fmla="val 204"/>
              <a:gd name="f149" fmla="val 730"/>
              <a:gd name="f150" fmla="val 193"/>
              <a:gd name="f151" fmla="val 724"/>
              <a:gd name="f152" fmla="val 184"/>
              <a:gd name="f153" fmla="val 709"/>
              <a:gd name="f154" fmla="val 161"/>
              <a:gd name="f155" fmla="val 705"/>
              <a:gd name="f156" fmla="val 115"/>
              <a:gd name="f157" fmla="val 731"/>
              <a:gd name="f158" fmla="val 106"/>
              <a:gd name="f159" fmla="val 90"/>
              <a:gd name="f160" fmla="val 734"/>
              <a:gd name="f161" fmla="val 72"/>
              <a:gd name="f162" fmla="val 56"/>
              <a:gd name="f163" fmla="val 775"/>
              <a:gd name="f164" fmla="val 15"/>
              <a:gd name="f165" fmla="val 798"/>
              <a:gd name="f166" fmla="val 800"/>
              <a:gd name="f167" fmla="val 16"/>
              <a:gd name="f168" fmla="val 776"/>
              <a:gd name="f169" fmla="val 43"/>
              <a:gd name="f170" fmla="val 793"/>
              <a:gd name="f171" fmla="val 67"/>
              <a:gd name="f172" fmla="val 803"/>
              <a:gd name="f173" fmla="val 805"/>
              <a:gd name="f174" fmla="val 95"/>
              <a:gd name="f175" fmla="val 812"/>
              <a:gd name="f176" fmla="val 101"/>
              <a:gd name="f177" fmla="val 816"/>
              <a:gd name="f178" fmla="val 853"/>
              <a:gd name="f179" fmla="val 99"/>
              <a:gd name="f180" fmla="val 881"/>
              <a:gd name="f181" fmla="val 119"/>
              <a:gd name="f182" fmla="val 140"/>
              <a:gd name="f183" fmla="+- 0 0 -90"/>
              <a:gd name="f184" fmla="*/ f4 1 1360"/>
              <a:gd name="f185" fmla="*/ f5 1 515"/>
              <a:gd name="f186" fmla="val f6"/>
              <a:gd name="f187" fmla="val f7"/>
              <a:gd name="f188" fmla="val f8"/>
              <a:gd name="f189" fmla="*/ f183 f0 1"/>
              <a:gd name="f190" fmla="+- f188 0 f186"/>
              <a:gd name="f191" fmla="+- f187 0 f186"/>
              <a:gd name="f192" fmla="*/ f189 1 f3"/>
              <a:gd name="f193" fmla="*/ f191 1 1360"/>
              <a:gd name="f194" fmla="*/ f190 1 515"/>
              <a:gd name="f195" fmla="*/ 907 f191 1"/>
              <a:gd name="f196" fmla="*/ 139 f190 1"/>
              <a:gd name="f197" fmla="*/ 940 f191 1"/>
              <a:gd name="f198" fmla="*/ 390 f190 1"/>
              <a:gd name="f199" fmla="*/ 901 f191 1"/>
              <a:gd name="f200" fmla="*/ 466 f190 1"/>
              <a:gd name="f201" fmla="*/ 1360 f191 1"/>
              <a:gd name="f202" fmla="*/ 1359 f191 1"/>
              <a:gd name="f203" fmla="*/ 471 f190 1"/>
              <a:gd name="f204" fmla="*/ 0 f191 1"/>
              <a:gd name="f205" fmla="*/ 475 f190 1"/>
              <a:gd name="f206" fmla="*/ 66 f191 1"/>
              <a:gd name="f207" fmla="*/ 57 f191 1"/>
              <a:gd name="f208" fmla="*/ 363 f190 1"/>
              <a:gd name="f209" fmla="*/ 314 f191 1"/>
              <a:gd name="f210" fmla="*/ 70 f190 1"/>
              <a:gd name="f211" fmla="*/ 360 f191 1"/>
              <a:gd name="f212" fmla="*/ 17 f190 1"/>
              <a:gd name="f213" fmla="*/ 400 f191 1"/>
              <a:gd name="f214" fmla="*/ 11 f190 1"/>
              <a:gd name="f215" fmla="*/ 446 f191 1"/>
              <a:gd name="f216" fmla="*/ 50 f190 1"/>
              <a:gd name="f217" fmla="*/ 445 f191 1"/>
              <a:gd name="f218" fmla="*/ 110 f190 1"/>
              <a:gd name="f219" fmla="*/ 170 f191 1"/>
              <a:gd name="f220" fmla="*/ 438 f190 1"/>
              <a:gd name="f221" fmla="*/ 137 f191 1"/>
              <a:gd name="f222" fmla="*/ 464 f190 1"/>
              <a:gd name="f223" fmla="*/ 807 f191 1"/>
              <a:gd name="f224" fmla="*/ 663 f191 1"/>
              <a:gd name="f225" fmla="*/ 373 f190 1"/>
              <a:gd name="f226" fmla="*/ 613 f191 1"/>
              <a:gd name="f227" fmla="*/ 334 f190 1"/>
              <a:gd name="f228" fmla="*/ 580 f191 1"/>
              <a:gd name="f229" fmla="*/ 328 f190 1"/>
              <a:gd name="f230" fmla="*/ 509 f191 1"/>
              <a:gd name="f231" fmla="*/ 393 f190 1"/>
              <a:gd name="f232" fmla="*/ 482 f191 1"/>
              <a:gd name="f233" fmla="*/ 396 f190 1"/>
              <a:gd name="f234" fmla="*/ 466 f191 1"/>
              <a:gd name="f235" fmla="*/ 352 f190 1"/>
              <a:gd name="f236" fmla="*/ 476 f191 1"/>
              <a:gd name="f237" fmla="*/ 341 f190 1"/>
              <a:gd name="f238" fmla="*/ 629 f191 1"/>
              <a:gd name="f239" fmla="*/ 234 f190 1"/>
              <a:gd name="f240" fmla="*/ 645 f191 1"/>
              <a:gd name="f241" fmla="*/ 232 f190 1"/>
              <a:gd name="f242" fmla="*/ 732 f191 1"/>
              <a:gd name="f243" fmla="*/ 269 f190 1"/>
              <a:gd name="f244" fmla="*/ 799 f191 1"/>
              <a:gd name="f245" fmla="*/ 311 f190 1"/>
              <a:gd name="f246" fmla="*/ 740 f191 1"/>
              <a:gd name="f247" fmla="*/ 213 f190 1"/>
              <a:gd name="f248" fmla="*/ 724 f191 1"/>
              <a:gd name="f249" fmla="*/ 184 f190 1"/>
              <a:gd name="f250" fmla="*/ 115 f190 1"/>
              <a:gd name="f251" fmla="*/ 734 f191 1"/>
              <a:gd name="f252" fmla="*/ 72 f190 1"/>
              <a:gd name="f253" fmla="*/ 15 f190 1"/>
              <a:gd name="f254" fmla="*/ 800 f191 1"/>
              <a:gd name="f255" fmla="*/ 16 f190 1"/>
              <a:gd name="f256" fmla="*/ 803 f191 1"/>
              <a:gd name="f257" fmla="*/ 91 f190 1"/>
              <a:gd name="f258" fmla="*/ 816 f191 1"/>
              <a:gd name="f259" fmla="*/ 101 f190 1"/>
              <a:gd name="f260" fmla="*/ 140 f190 1"/>
              <a:gd name="f261" fmla="+- f192 0 f1"/>
              <a:gd name="f262" fmla="*/ f195 1 1360"/>
              <a:gd name="f263" fmla="*/ f196 1 515"/>
              <a:gd name="f264" fmla="*/ f197 1 1360"/>
              <a:gd name="f265" fmla="*/ f198 1 515"/>
              <a:gd name="f266" fmla="*/ f199 1 1360"/>
              <a:gd name="f267" fmla="*/ f200 1 515"/>
              <a:gd name="f268" fmla="*/ f201 1 1360"/>
              <a:gd name="f269" fmla="*/ f202 1 1360"/>
              <a:gd name="f270" fmla="*/ f203 1 515"/>
              <a:gd name="f271" fmla="*/ f204 1 1360"/>
              <a:gd name="f272" fmla="*/ f205 1 515"/>
              <a:gd name="f273" fmla="*/ f206 1 1360"/>
              <a:gd name="f274" fmla="*/ f207 1 1360"/>
              <a:gd name="f275" fmla="*/ f208 1 515"/>
              <a:gd name="f276" fmla="*/ f209 1 1360"/>
              <a:gd name="f277" fmla="*/ f210 1 515"/>
              <a:gd name="f278" fmla="*/ f211 1 1360"/>
              <a:gd name="f279" fmla="*/ f212 1 515"/>
              <a:gd name="f280" fmla="*/ f213 1 1360"/>
              <a:gd name="f281" fmla="*/ f214 1 515"/>
              <a:gd name="f282" fmla="*/ f215 1 1360"/>
              <a:gd name="f283" fmla="*/ f216 1 515"/>
              <a:gd name="f284" fmla="*/ f217 1 1360"/>
              <a:gd name="f285" fmla="*/ f218 1 515"/>
              <a:gd name="f286" fmla="*/ f219 1 1360"/>
              <a:gd name="f287" fmla="*/ f220 1 515"/>
              <a:gd name="f288" fmla="*/ f221 1 1360"/>
              <a:gd name="f289" fmla="*/ f222 1 515"/>
              <a:gd name="f290" fmla="*/ f223 1 1360"/>
              <a:gd name="f291" fmla="*/ f224 1 1360"/>
              <a:gd name="f292" fmla="*/ f225 1 515"/>
              <a:gd name="f293" fmla="*/ f226 1 1360"/>
              <a:gd name="f294" fmla="*/ f227 1 515"/>
              <a:gd name="f295" fmla="*/ f228 1 1360"/>
              <a:gd name="f296" fmla="*/ f229 1 515"/>
              <a:gd name="f297" fmla="*/ f230 1 1360"/>
              <a:gd name="f298" fmla="*/ f231 1 515"/>
              <a:gd name="f299" fmla="*/ f232 1 1360"/>
              <a:gd name="f300" fmla="*/ f233 1 515"/>
              <a:gd name="f301" fmla="*/ f234 1 1360"/>
              <a:gd name="f302" fmla="*/ f235 1 515"/>
              <a:gd name="f303" fmla="*/ f236 1 1360"/>
              <a:gd name="f304" fmla="*/ f237 1 515"/>
              <a:gd name="f305" fmla="*/ f238 1 1360"/>
              <a:gd name="f306" fmla="*/ f239 1 515"/>
              <a:gd name="f307" fmla="*/ f240 1 1360"/>
              <a:gd name="f308" fmla="*/ f241 1 515"/>
              <a:gd name="f309" fmla="*/ f242 1 1360"/>
              <a:gd name="f310" fmla="*/ f243 1 515"/>
              <a:gd name="f311" fmla="*/ f244 1 1360"/>
              <a:gd name="f312" fmla="*/ f245 1 515"/>
              <a:gd name="f313" fmla="*/ f246 1 1360"/>
              <a:gd name="f314" fmla="*/ f247 1 515"/>
              <a:gd name="f315" fmla="*/ f248 1 1360"/>
              <a:gd name="f316" fmla="*/ f249 1 515"/>
              <a:gd name="f317" fmla="*/ f250 1 515"/>
              <a:gd name="f318" fmla="*/ f251 1 1360"/>
              <a:gd name="f319" fmla="*/ f252 1 515"/>
              <a:gd name="f320" fmla="*/ f253 1 515"/>
              <a:gd name="f321" fmla="*/ f254 1 1360"/>
              <a:gd name="f322" fmla="*/ f255 1 515"/>
              <a:gd name="f323" fmla="*/ f256 1 1360"/>
              <a:gd name="f324" fmla="*/ f257 1 515"/>
              <a:gd name="f325" fmla="*/ f258 1 1360"/>
              <a:gd name="f326" fmla="*/ f259 1 515"/>
              <a:gd name="f327" fmla="*/ f260 1 515"/>
              <a:gd name="f328" fmla="*/ 0 1 f193"/>
              <a:gd name="f329" fmla="*/ f187 1 f193"/>
              <a:gd name="f330" fmla="*/ 0 1 f194"/>
              <a:gd name="f331" fmla="*/ f188 1 f194"/>
              <a:gd name="f332" fmla="*/ f262 1 f193"/>
              <a:gd name="f333" fmla="*/ f263 1 f194"/>
              <a:gd name="f334" fmla="*/ f264 1 f193"/>
              <a:gd name="f335" fmla="*/ f265 1 f194"/>
              <a:gd name="f336" fmla="*/ f266 1 f193"/>
              <a:gd name="f337" fmla="*/ f267 1 f194"/>
              <a:gd name="f338" fmla="*/ f268 1 f193"/>
              <a:gd name="f339" fmla="*/ f269 1 f193"/>
              <a:gd name="f340" fmla="*/ f270 1 f194"/>
              <a:gd name="f341" fmla="*/ f271 1 f193"/>
              <a:gd name="f342" fmla="*/ f272 1 f194"/>
              <a:gd name="f343" fmla="*/ f273 1 f193"/>
              <a:gd name="f344" fmla="*/ f274 1 f193"/>
              <a:gd name="f345" fmla="*/ f275 1 f194"/>
              <a:gd name="f346" fmla="*/ f276 1 f193"/>
              <a:gd name="f347" fmla="*/ f277 1 f194"/>
              <a:gd name="f348" fmla="*/ f278 1 f193"/>
              <a:gd name="f349" fmla="*/ f279 1 f194"/>
              <a:gd name="f350" fmla="*/ f280 1 f193"/>
              <a:gd name="f351" fmla="*/ f281 1 f194"/>
              <a:gd name="f352" fmla="*/ f282 1 f193"/>
              <a:gd name="f353" fmla="*/ f283 1 f194"/>
              <a:gd name="f354" fmla="*/ f284 1 f193"/>
              <a:gd name="f355" fmla="*/ f285 1 f194"/>
              <a:gd name="f356" fmla="*/ f286 1 f193"/>
              <a:gd name="f357" fmla="*/ f287 1 f194"/>
              <a:gd name="f358" fmla="*/ f288 1 f193"/>
              <a:gd name="f359" fmla="*/ f289 1 f194"/>
              <a:gd name="f360" fmla="*/ f290 1 f193"/>
              <a:gd name="f361" fmla="*/ f291 1 f193"/>
              <a:gd name="f362" fmla="*/ f292 1 f194"/>
              <a:gd name="f363" fmla="*/ f293 1 f193"/>
              <a:gd name="f364" fmla="*/ f294 1 f194"/>
              <a:gd name="f365" fmla="*/ f295 1 f193"/>
              <a:gd name="f366" fmla="*/ f296 1 f194"/>
              <a:gd name="f367" fmla="*/ f297 1 f193"/>
              <a:gd name="f368" fmla="*/ f298 1 f194"/>
              <a:gd name="f369" fmla="*/ f299 1 f193"/>
              <a:gd name="f370" fmla="*/ f300 1 f194"/>
              <a:gd name="f371" fmla="*/ f301 1 f193"/>
              <a:gd name="f372" fmla="*/ f302 1 f194"/>
              <a:gd name="f373" fmla="*/ f303 1 f193"/>
              <a:gd name="f374" fmla="*/ f304 1 f194"/>
              <a:gd name="f375" fmla="*/ f305 1 f193"/>
              <a:gd name="f376" fmla="*/ f306 1 f194"/>
              <a:gd name="f377" fmla="*/ f307 1 f193"/>
              <a:gd name="f378" fmla="*/ f308 1 f194"/>
              <a:gd name="f379" fmla="*/ f309 1 f193"/>
              <a:gd name="f380" fmla="*/ f310 1 f194"/>
              <a:gd name="f381" fmla="*/ f311 1 f193"/>
              <a:gd name="f382" fmla="*/ f312 1 f194"/>
              <a:gd name="f383" fmla="*/ f313 1 f193"/>
              <a:gd name="f384" fmla="*/ f314 1 f194"/>
              <a:gd name="f385" fmla="*/ f315 1 f193"/>
              <a:gd name="f386" fmla="*/ f316 1 f194"/>
              <a:gd name="f387" fmla="*/ f317 1 f194"/>
              <a:gd name="f388" fmla="*/ f318 1 f193"/>
              <a:gd name="f389" fmla="*/ f319 1 f194"/>
              <a:gd name="f390" fmla="*/ f320 1 f194"/>
              <a:gd name="f391" fmla="*/ f321 1 f193"/>
              <a:gd name="f392" fmla="*/ f322 1 f194"/>
              <a:gd name="f393" fmla="*/ f323 1 f193"/>
              <a:gd name="f394" fmla="*/ f324 1 f194"/>
              <a:gd name="f395" fmla="*/ f325 1 f193"/>
              <a:gd name="f396" fmla="*/ f326 1 f194"/>
              <a:gd name="f397" fmla="*/ f327 1 f194"/>
              <a:gd name="f398" fmla="*/ f328 f184 1"/>
              <a:gd name="f399" fmla="*/ f329 f184 1"/>
              <a:gd name="f400" fmla="*/ f331 f185 1"/>
              <a:gd name="f401" fmla="*/ f330 f185 1"/>
              <a:gd name="f402" fmla="*/ f332 f184 1"/>
              <a:gd name="f403" fmla="*/ f333 f185 1"/>
              <a:gd name="f404" fmla="*/ f334 f184 1"/>
              <a:gd name="f405" fmla="*/ f335 f185 1"/>
              <a:gd name="f406" fmla="*/ f336 f184 1"/>
              <a:gd name="f407" fmla="*/ f337 f185 1"/>
              <a:gd name="f408" fmla="*/ f338 f184 1"/>
              <a:gd name="f409" fmla="*/ f339 f184 1"/>
              <a:gd name="f410" fmla="*/ f340 f185 1"/>
              <a:gd name="f411" fmla="*/ f341 f184 1"/>
              <a:gd name="f412" fmla="*/ f342 f185 1"/>
              <a:gd name="f413" fmla="*/ f343 f184 1"/>
              <a:gd name="f414" fmla="*/ f344 f184 1"/>
              <a:gd name="f415" fmla="*/ f345 f185 1"/>
              <a:gd name="f416" fmla="*/ f346 f184 1"/>
              <a:gd name="f417" fmla="*/ f347 f185 1"/>
              <a:gd name="f418" fmla="*/ f348 f184 1"/>
              <a:gd name="f419" fmla="*/ f349 f185 1"/>
              <a:gd name="f420" fmla="*/ f350 f184 1"/>
              <a:gd name="f421" fmla="*/ f351 f185 1"/>
              <a:gd name="f422" fmla="*/ f352 f184 1"/>
              <a:gd name="f423" fmla="*/ f353 f185 1"/>
              <a:gd name="f424" fmla="*/ f354 f184 1"/>
              <a:gd name="f425" fmla="*/ f355 f185 1"/>
              <a:gd name="f426" fmla="*/ f356 f184 1"/>
              <a:gd name="f427" fmla="*/ f357 f185 1"/>
              <a:gd name="f428" fmla="*/ f358 f184 1"/>
              <a:gd name="f429" fmla="*/ f359 f185 1"/>
              <a:gd name="f430" fmla="*/ f360 f184 1"/>
              <a:gd name="f431" fmla="*/ f361 f184 1"/>
              <a:gd name="f432" fmla="*/ f362 f185 1"/>
              <a:gd name="f433" fmla="*/ f363 f184 1"/>
              <a:gd name="f434" fmla="*/ f364 f185 1"/>
              <a:gd name="f435" fmla="*/ f365 f184 1"/>
              <a:gd name="f436" fmla="*/ f366 f185 1"/>
              <a:gd name="f437" fmla="*/ f367 f184 1"/>
              <a:gd name="f438" fmla="*/ f368 f185 1"/>
              <a:gd name="f439" fmla="*/ f369 f184 1"/>
              <a:gd name="f440" fmla="*/ f370 f185 1"/>
              <a:gd name="f441" fmla="*/ f371 f184 1"/>
              <a:gd name="f442" fmla="*/ f372 f185 1"/>
              <a:gd name="f443" fmla="*/ f373 f184 1"/>
              <a:gd name="f444" fmla="*/ f374 f185 1"/>
              <a:gd name="f445" fmla="*/ f375 f184 1"/>
              <a:gd name="f446" fmla="*/ f376 f185 1"/>
              <a:gd name="f447" fmla="*/ f377 f184 1"/>
              <a:gd name="f448" fmla="*/ f378 f185 1"/>
              <a:gd name="f449" fmla="*/ f379 f184 1"/>
              <a:gd name="f450" fmla="*/ f380 f185 1"/>
              <a:gd name="f451" fmla="*/ f381 f184 1"/>
              <a:gd name="f452" fmla="*/ f382 f185 1"/>
              <a:gd name="f453" fmla="*/ f383 f184 1"/>
              <a:gd name="f454" fmla="*/ f384 f185 1"/>
              <a:gd name="f455" fmla="*/ f385 f184 1"/>
              <a:gd name="f456" fmla="*/ f386 f185 1"/>
              <a:gd name="f457" fmla="*/ f387 f185 1"/>
              <a:gd name="f458" fmla="*/ f388 f184 1"/>
              <a:gd name="f459" fmla="*/ f389 f185 1"/>
              <a:gd name="f460" fmla="*/ f390 f185 1"/>
              <a:gd name="f461" fmla="*/ f391 f184 1"/>
              <a:gd name="f462" fmla="*/ f392 f185 1"/>
              <a:gd name="f463" fmla="*/ f393 f184 1"/>
              <a:gd name="f464" fmla="*/ f394 f185 1"/>
              <a:gd name="f465" fmla="*/ f395 f184 1"/>
              <a:gd name="f466" fmla="*/ f396 f185 1"/>
              <a:gd name="f467" fmla="*/ f397 f18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1">
                <a:pos x="f402" y="f403"/>
              </a:cxn>
              <a:cxn ang="f261">
                <a:pos x="f404" y="f405"/>
              </a:cxn>
              <a:cxn ang="f261">
                <a:pos x="f406" y="f407"/>
              </a:cxn>
              <a:cxn ang="f261">
                <a:pos x="f408" y="f407"/>
              </a:cxn>
              <a:cxn ang="f261">
                <a:pos x="f409" y="f410"/>
              </a:cxn>
              <a:cxn ang="f261">
                <a:pos x="f411" y="f412"/>
              </a:cxn>
              <a:cxn ang="f261">
                <a:pos x="f411" y="f407"/>
              </a:cxn>
              <a:cxn ang="f261">
                <a:pos x="f413" y="f407"/>
              </a:cxn>
              <a:cxn ang="f261">
                <a:pos x="f414" y="f415"/>
              </a:cxn>
              <a:cxn ang="f261">
                <a:pos x="f416" y="f417"/>
              </a:cxn>
              <a:cxn ang="f261">
                <a:pos x="f418" y="f419"/>
              </a:cxn>
              <a:cxn ang="f261">
                <a:pos x="f420" y="f421"/>
              </a:cxn>
              <a:cxn ang="f261">
                <a:pos x="f422" y="f423"/>
              </a:cxn>
              <a:cxn ang="f261">
                <a:pos x="f424" y="f425"/>
              </a:cxn>
              <a:cxn ang="f261">
                <a:pos x="f426" y="f427"/>
              </a:cxn>
              <a:cxn ang="f261">
                <a:pos x="f428" y="f429"/>
              </a:cxn>
              <a:cxn ang="f261">
                <a:pos x="f430" y="f429"/>
              </a:cxn>
              <a:cxn ang="f261">
                <a:pos x="f431" y="f432"/>
              </a:cxn>
              <a:cxn ang="f261">
                <a:pos x="f433" y="f434"/>
              </a:cxn>
              <a:cxn ang="f261">
                <a:pos x="f435" y="f436"/>
              </a:cxn>
              <a:cxn ang="f261">
                <a:pos x="f437" y="f438"/>
              </a:cxn>
              <a:cxn ang="f261">
                <a:pos x="f439" y="f440"/>
              </a:cxn>
              <a:cxn ang="f261">
                <a:pos x="f441" y="f442"/>
              </a:cxn>
              <a:cxn ang="f261">
                <a:pos x="f443" y="f444"/>
              </a:cxn>
              <a:cxn ang="f261">
                <a:pos x="f445" y="f446"/>
              </a:cxn>
              <a:cxn ang="f261">
                <a:pos x="f447" y="f448"/>
              </a:cxn>
              <a:cxn ang="f261">
                <a:pos x="f449" y="f450"/>
              </a:cxn>
              <a:cxn ang="f261">
                <a:pos x="f451" y="f452"/>
              </a:cxn>
              <a:cxn ang="f261">
                <a:pos x="f453" y="f454"/>
              </a:cxn>
              <a:cxn ang="f261">
                <a:pos x="f455" y="f456"/>
              </a:cxn>
              <a:cxn ang="f261">
                <a:pos x="f455" y="f457"/>
              </a:cxn>
              <a:cxn ang="f261">
                <a:pos x="f458" y="f459"/>
              </a:cxn>
              <a:cxn ang="f261">
                <a:pos x="f451" y="f460"/>
              </a:cxn>
              <a:cxn ang="f261">
                <a:pos x="f461" y="f462"/>
              </a:cxn>
              <a:cxn ang="f261">
                <a:pos x="f463" y="f464"/>
              </a:cxn>
              <a:cxn ang="f261">
                <a:pos x="f465" y="f466"/>
              </a:cxn>
              <a:cxn ang="f261">
                <a:pos x="f402" y="f467"/>
              </a:cxn>
              <a:cxn ang="f261">
                <a:pos x="f402" y="f403"/>
              </a:cxn>
            </a:cxnLst>
            <a:rect l="f398" t="f401" r="f399" b="f400"/>
            <a:pathLst>
              <a:path w="1360" h="515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2"/>
                  <a:pt x="f24" y="f22"/>
                  <a:pt x="f7" y="f22"/>
                </a:cubicBezTo>
                <a:cubicBezTo>
                  <a:pt x="f7" y="f25"/>
                  <a:pt x="f7" y="f26"/>
                  <a:pt x="f27" y="f28"/>
                </a:cubicBezTo>
                <a:cubicBezTo>
                  <a:pt x="f29" y="f30"/>
                  <a:pt x="f31" y="f8"/>
                  <a:pt x="f6" y="f32"/>
                </a:cubicBezTo>
                <a:cubicBezTo>
                  <a:pt x="f6" y="f33"/>
                  <a:pt x="f6" y="f34"/>
                  <a:pt x="f6" y="f22"/>
                </a:cubicBezTo>
                <a:cubicBezTo>
                  <a:pt x="f35" y="f22"/>
                  <a:pt x="f36" y="f22"/>
                  <a:pt x="f37" y="f22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2" y="f54"/>
                </a:cubicBezTo>
                <a:cubicBezTo>
                  <a:pt x="f55" y="f56"/>
                  <a:pt x="f57" y="f6"/>
                  <a:pt x="f41" y="f58"/>
                </a:cubicBezTo>
                <a:cubicBezTo>
                  <a:pt x="f59" y="f60"/>
                  <a:pt x="f61" y="f62"/>
                  <a:pt x="f63" y="f64"/>
                </a:cubicBezTo>
                <a:cubicBezTo>
                  <a:pt x="f65" y="f66"/>
                  <a:pt x="f67" y="f68"/>
                  <a:pt x="f69" y="f70"/>
                </a:cubicBezTo>
                <a:cubicBezTo>
                  <a:pt x="f71" y="f72"/>
                  <a:pt x="f73" y="f50"/>
                  <a:pt x="f74" y="f75"/>
                </a:cubicBezTo>
                <a:cubicBezTo>
                  <a:pt x="f76" y="f77"/>
                  <a:pt x="f78" y="f79"/>
                  <a:pt x="f80" y="f81"/>
                </a:cubicBezTo>
                <a:cubicBezTo>
                  <a:pt x="f82" y="f81"/>
                  <a:pt x="f83" y="f81"/>
                  <a:pt x="f84" y="f81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52"/>
                  <a:pt x="f94" y="f95"/>
                </a:cubicBezTo>
                <a:cubicBezTo>
                  <a:pt x="f96" y="f97"/>
                  <a:pt x="f98" y="f99"/>
                  <a:pt x="f100" y="f97"/>
                </a:cubicBezTo>
                <a:cubicBezTo>
                  <a:pt x="f101" y="f102"/>
                  <a:pt x="f103" y="f43"/>
                  <a:pt x="f104" y="f105"/>
                </a:cubicBezTo>
                <a:cubicBezTo>
                  <a:pt x="f30" y="f106"/>
                  <a:pt x="f107" y="f108"/>
                  <a:pt x="f109" y="f110"/>
                </a:cubicBezTo>
                <a:cubicBezTo>
                  <a:pt x="f111" y="f112"/>
                  <a:pt x="f26" y="f113"/>
                  <a:pt x="f22" y="f114"/>
                </a:cubicBezTo>
                <a:cubicBezTo>
                  <a:pt x="f22" y="f115"/>
                  <a:pt x="f33" y="f116"/>
                  <a:pt x="f117" y="f118"/>
                </a:cubicBezTo>
                <a:cubicBezTo>
                  <a:pt x="f119" y="f120"/>
                  <a:pt x="f121" y="f122"/>
                  <a:pt x="f123" y="f124"/>
                </a:cubicBezTo>
                <a:cubicBezTo>
                  <a:pt x="f125" y="f126"/>
                  <a:pt x="f127" y="f126"/>
                  <a:pt x="f128" y="f129"/>
                </a:cubicBezTo>
                <a:cubicBezTo>
                  <a:pt x="f130" y="f131"/>
                  <a:pt x="f132" y="f133"/>
                  <a:pt x="f134" y="f135"/>
                </a:cubicBezTo>
                <a:cubicBezTo>
                  <a:pt x="f136" y="f137"/>
                  <a:pt x="f138" y="f139"/>
                  <a:pt x="f140" y="f120"/>
                </a:cubicBezTo>
                <a:cubicBezTo>
                  <a:pt x="f141" y="f142"/>
                  <a:pt x="f143" y="f144"/>
                  <a:pt x="f145" y="f146"/>
                </a:cubicBezTo>
                <a:cubicBezTo>
                  <a:pt x="f147" y="f148"/>
                  <a:pt x="f149" y="f150"/>
                  <a:pt x="f151" y="f152"/>
                </a:cubicBezTo>
                <a:cubicBezTo>
                  <a:pt x="f153" y="f154"/>
                  <a:pt x="f155" y="f10"/>
                  <a:pt x="f151" y="f156"/>
                </a:cubicBezTo>
                <a:cubicBezTo>
                  <a:pt x="f157" y="f158"/>
                  <a:pt x="f149" y="f159"/>
                  <a:pt x="f160" y="f161"/>
                </a:cubicBezTo>
                <a:cubicBezTo>
                  <a:pt x="f136" y="f162"/>
                  <a:pt x="f163" y="f62"/>
                  <a:pt x="f140" y="f164"/>
                </a:cubicBezTo>
                <a:cubicBezTo>
                  <a:pt x="f165" y="f164"/>
                  <a:pt x="f166" y="f167"/>
                  <a:pt x="f166" y="f167"/>
                </a:cubicBezTo>
                <a:cubicBezTo>
                  <a:pt x="f168" y="f169"/>
                  <a:pt x="f170" y="f171"/>
                  <a:pt x="f172" y="f68"/>
                </a:cubicBezTo>
                <a:cubicBezTo>
                  <a:pt x="f173" y="f174"/>
                  <a:pt x="f175" y="f176"/>
                  <a:pt x="f177" y="f176"/>
                </a:cubicBezTo>
                <a:cubicBezTo>
                  <a:pt x="f178" y="f179"/>
                  <a:pt x="f180" y="f181"/>
                  <a:pt x="f9" y="f182"/>
                </a:cubicBezTo>
                <a:lnTo>
                  <a:pt x="f9" y="f10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C72BB967-29D1-B03D-00E8-D2871150A28B}"/>
              </a:ext>
            </a:extLst>
          </p:cNvPr>
          <p:cNvSpPr/>
          <p:nvPr/>
        </p:nvSpPr>
        <p:spPr>
          <a:xfrm>
            <a:off x="6296028" y="3949695"/>
            <a:ext cx="704846" cy="57150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764"/>
              <a:gd name="f8" fmla="val 619"/>
              <a:gd name="f9" fmla="val 263"/>
              <a:gd name="f10" fmla="val 168"/>
              <a:gd name="f11" fmla="val 278"/>
              <a:gd name="f12" fmla="val 139"/>
              <a:gd name="f13" fmla="val 283"/>
              <a:gd name="f14" fmla="val 107"/>
              <a:gd name="f15" fmla="val 281"/>
              <a:gd name="f16" fmla="val 75"/>
              <a:gd name="f17" fmla="val 279"/>
              <a:gd name="f18" fmla="val 54"/>
              <a:gd name="f19" fmla="val 289"/>
              <a:gd name="f20" fmla="val 43"/>
              <a:gd name="f21" fmla="val 306"/>
              <a:gd name="f22" fmla="val 39"/>
              <a:gd name="f23" fmla="val 339"/>
              <a:gd name="f24" fmla="val 32"/>
              <a:gd name="f25" fmla="val 372"/>
              <a:gd name="f26" fmla="val 24"/>
              <a:gd name="f27" fmla="val 404"/>
              <a:gd name="f28" fmla="val 23"/>
              <a:gd name="f29" fmla="val 462"/>
              <a:gd name="f30" fmla="val 22"/>
              <a:gd name="f31" fmla="val 519"/>
              <a:gd name="f32" fmla="val 25"/>
              <a:gd name="f33" fmla="val 576"/>
              <a:gd name="f34" fmla="val 27"/>
              <a:gd name="f35" fmla="val 590"/>
              <a:gd name="f36" fmla="val 28"/>
              <a:gd name="f37" fmla="val 601"/>
              <a:gd name="f38" fmla="val 26"/>
              <a:gd name="f39" fmla="val 613"/>
              <a:gd name="f40" fmla="val 16"/>
              <a:gd name="f41" fmla="val 632"/>
              <a:gd name="f42" fmla="val 657"/>
              <a:gd name="f43" fmla="val 680"/>
              <a:gd name="f44" fmla="val 19"/>
              <a:gd name="f45" fmla="val 709"/>
              <a:gd name="f46" fmla="val 735"/>
              <a:gd name="f47" fmla="val 68"/>
              <a:gd name="f48" fmla="val 95"/>
              <a:gd name="f49" fmla="val 736"/>
              <a:gd name="f50" fmla="val 104"/>
              <a:gd name="f51" fmla="val 703"/>
              <a:gd name="f52" fmla="val 100"/>
              <a:gd name="f53" fmla="val 695"/>
              <a:gd name="f54" fmla="val 130"/>
              <a:gd name="f55" fmla="val 659"/>
              <a:gd name="f56" fmla="val 626"/>
              <a:gd name="f57" fmla="val 591"/>
              <a:gd name="f58" fmla="val 128"/>
              <a:gd name="f59" fmla="val 588"/>
              <a:gd name="f60" fmla="val 125"/>
              <a:gd name="f61" fmla="val 586"/>
              <a:gd name="f62" fmla="val 121"/>
              <a:gd name="f63" fmla="val 570"/>
              <a:gd name="f64" fmla="val 88"/>
              <a:gd name="f65" fmla="val 569"/>
              <a:gd name="f66" fmla="val 86"/>
              <a:gd name="f67" fmla="val 532"/>
              <a:gd name="f68" fmla="val 424"/>
              <a:gd name="f69" fmla="val 119"/>
              <a:gd name="f70" fmla="val 362"/>
              <a:gd name="f71" fmla="val 198"/>
              <a:gd name="f72" fmla="val 309"/>
              <a:gd name="f73" fmla="val 315"/>
              <a:gd name="f74" fmla="val 367"/>
              <a:gd name="f75" fmla="val 324"/>
              <a:gd name="f76" fmla="val 373"/>
              <a:gd name="f77" fmla="val 327"/>
              <a:gd name="f78" fmla="val 384"/>
              <a:gd name="f79" fmla="val 334"/>
              <a:gd name="f80" fmla="val 398"/>
              <a:gd name="f81" fmla="val 337"/>
              <a:gd name="f82" fmla="val 410"/>
              <a:gd name="f83" fmla="val 342"/>
              <a:gd name="f84" fmla="val 443"/>
              <a:gd name="f85" fmla="val 355"/>
              <a:gd name="f86" fmla="val 450"/>
              <a:gd name="f87" fmla="val 421"/>
              <a:gd name="f88" fmla="val 420"/>
              <a:gd name="f89" fmla="val 415"/>
              <a:gd name="f90" fmla="val 428"/>
              <a:gd name="f91" fmla="val 412"/>
              <a:gd name="f92" fmla="val 432"/>
              <a:gd name="f93" fmla="val 380"/>
              <a:gd name="f94" fmla="val 477"/>
              <a:gd name="f95" fmla="val 333"/>
              <a:gd name="f96" fmla="val 490"/>
              <a:gd name="f97" fmla="val 492"/>
              <a:gd name="f98" fmla="val 222"/>
              <a:gd name="f99" fmla="val 494"/>
              <a:gd name="f100" fmla="val 233"/>
              <a:gd name="f101" fmla="val 503"/>
              <a:gd name="f102" fmla="val 202"/>
              <a:gd name="f103" fmla="val 200"/>
              <a:gd name="f104" fmla="val 446"/>
              <a:gd name="f105" fmla="val 197"/>
              <a:gd name="f106" fmla="val 441"/>
              <a:gd name="f107" fmla="val 195"/>
              <a:gd name="f108" fmla="val 436"/>
              <a:gd name="f109" fmla="val 193"/>
              <a:gd name="f110" fmla="val 437"/>
              <a:gd name="f111" fmla="val 191"/>
              <a:gd name="f112" fmla="val 438"/>
              <a:gd name="f113" fmla="val 189"/>
              <a:gd name="f114" fmla="val 439"/>
              <a:gd name="f115" fmla="val 214"/>
              <a:gd name="f116" fmla="val 485"/>
              <a:gd name="f117" fmla="val 228"/>
              <a:gd name="f118" fmla="val 506"/>
              <a:gd name="f119" fmla="val 229"/>
              <a:gd name="f120" fmla="val 509"/>
              <a:gd name="f121" fmla="val 238"/>
              <a:gd name="f122" fmla="val 510"/>
              <a:gd name="f123" fmla="val 243"/>
              <a:gd name="f124" fmla="val 277"/>
              <a:gd name="f125" fmla="val 507"/>
              <a:gd name="f126" fmla="val 312"/>
              <a:gd name="f127" fmla="val 505"/>
              <a:gd name="f128" fmla="val 347"/>
              <a:gd name="f129" fmla="val 502"/>
              <a:gd name="f130" fmla="val 346"/>
              <a:gd name="f131" fmla="val 517"/>
              <a:gd name="f132" fmla="val 535"/>
              <a:gd name="f133" fmla="val 552"/>
              <a:gd name="f134" fmla="val 562"/>
              <a:gd name="f135" fmla="val 330"/>
              <a:gd name="f136" fmla="val 574"/>
              <a:gd name="f137" fmla="val 320"/>
              <a:gd name="f138" fmla="val 578"/>
              <a:gd name="f139" fmla="val 257"/>
              <a:gd name="f140" fmla="val 603"/>
              <a:gd name="f141" fmla="val 225"/>
              <a:gd name="f142" fmla="val 612"/>
              <a:gd name="f143" fmla="val 199"/>
              <a:gd name="f144" fmla="val 173"/>
              <a:gd name="f145" fmla="val 614"/>
              <a:gd name="f146" fmla="val 157"/>
              <a:gd name="f147" fmla="val 116"/>
              <a:gd name="f148" fmla="val 528"/>
              <a:gd name="f149" fmla="val 72"/>
              <a:gd name="f150" fmla="val 467"/>
              <a:gd name="f151" fmla="val 38"/>
              <a:gd name="f152" fmla="val 401"/>
              <a:gd name="f153" fmla="val 7"/>
              <a:gd name="f154" fmla="val 250"/>
              <a:gd name="f155" fmla="val 50"/>
              <a:gd name="f156" fmla="val 176"/>
              <a:gd name="f157" fmla="val 63"/>
              <a:gd name="f158" fmla="val 196"/>
              <a:gd name="f159" fmla="val 216"/>
              <a:gd name="f160" fmla="val 89"/>
              <a:gd name="f161" fmla="val 129"/>
              <a:gd name="f162" fmla="val 171"/>
              <a:gd name="f163" fmla="val 215"/>
              <a:gd name="f164" fmla="val 219"/>
              <a:gd name="f165" fmla="val 244"/>
              <a:gd name="f166" fmla="val 259"/>
              <a:gd name="f167" fmla="val 260"/>
              <a:gd name="f168" fmla="val 261"/>
              <a:gd name="f169" fmla="val 169"/>
              <a:gd name="f170" fmla="+- 0 0 -90"/>
              <a:gd name="f171" fmla="*/ f4 1 764"/>
              <a:gd name="f172" fmla="*/ f5 1 619"/>
              <a:gd name="f173" fmla="val f6"/>
              <a:gd name="f174" fmla="val f7"/>
              <a:gd name="f175" fmla="val f8"/>
              <a:gd name="f176" fmla="*/ f170 f0 1"/>
              <a:gd name="f177" fmla="+- f175 0 f173"/>
              <a:gd name="f178" fmla="+- f174 0 f173"/>
              <a:gd name="f179" fmla="*/ f176 1 f3"/>
              <a:gd name="f180" fmla="*/ f178 1 764"/>
              <a:gd name="f181" fmla="*/ f177 1 619"/>
              <a:gd name="f182" fmla="*/ 263 f178 1"/>
              <a:gd name="f183" fmla="*/ 168 f177 1"/>
              <a:gd name="f184" fmla="*/ 281 f178 1"/>
              <a:gd name="f185" fmla="*/ 75 f177 1"/>
              <a:gd name="f186" fmla="*/ 306 f178 1"/>
              <a:gd name="f187" fmla="*/ 39 f177 1"/>
              <a:gd name="f188" fmla="*/ 404 f178 1"/>
              <a:gd name="f189" fmla="*/ 23 f177 1"/>
              <a:gd name="f190" fmla="*/ 576 f178 1"/>
              <a:gd name="f191" fmla="*/ 27 f177 1"/>
              <a:gd name="f192" fmla="*/ 613 f178 1"/>
              <a:gd name="f193" fmla="*/ 16 f177 1"/>
              <a:gd name="f194" fmla="*/ 680 f178 1"/>
              <a:gd name="f195" fmla="*/ 19 f177 1"/>
              <a:gd name="f196" fmla="*/ 764 f178 1"/>
              <a:gd name="f197" fmla="*/ 95 f177 1"/>
              <a:gd name="f198" fmla="*/ 695 f178 1"/>
              <a:gd name="f199" fmla="*/ 130 f177 1"/>
              <a:gd name="f200" fmla="*/ 591 f178 1"/>
              <a:gd name="f201" fmla="*/ 586 f178 1"/>
              <a:gd name="f202" fmla="*/ 121 f177 1"/>
              <a:gd name="f203" fmla="*/ 532 f178 1"/>
              <a:gd name="f204" fmla="*/ 360 f178 1"/>
              <a:gd name="f205" fmla="*/ 309 f177 1"/>
              <a:gd name="f206" fmla="*/ 373 f178 1"/>
              <a:gd name="f207" fmla="*/ 327 f177 1"/>
              <a:gd name="f208" fmla="*/ 410 f178 1"/>
              <a:gd name="f209" fmla="*/ 342 f177 1"/>
              <a:gd name="f210" fmla="*/ 424 f178 1"/>
              <a:gd name="f211" fmla="*/ 421 f177 1"/>
              <a:gd name="f212" fmla="*/ 412 f178 1"/>
              <a:gd name="f213" fmla="*/ 432 f177 1"/>
              <a:gd name="f214" fmla="*/ 492 f177 1"/>
              <a:gd name="f215" fmla="*/ 202 f178 1"/>
              <a:gd name="f216" fmla="*/ 450 f177 1"/>
              <a:gd name="f217" fmla="*/ 195 f178 1"/>
              <a:gd name="f218" fmla="*/ 436 f177 1"/>
              <a:gd name="f219" fmla="*/ 189 f178 1"/>
              <a:gd name="f220" fmla="*/ 439 f177 1"/>
              <a:gd name="f221" fmla="*/ 228 f178 1"/>
              <a:gd name="f222" fmla="*/ 506 f177 1"/>
              <a:gd name="f223" fmla="*/ 243 f178 1"/>
              <a:gd name="f224" fmla="*/ 509 f177 1"/>
              <a:gd name="f225" fmla="*/ 347 f178 1"/>
              <a:gd name="f226" fmla="*/ 502 f177 1"/>
              <a:gd name="f227" fmla="*/ 342 f178 1"/>
              <a:gd name="f228" fmla="*/ 552 f177 1"/>
              <a:gd name="f229" fmla="*/ 320 f178 1"/>
              <a:gd name="f230" fmla="*/ 578 f177 1"/>
              <a:gd name="f231" fmla="*/ 225 f178 1"/>
              <a:gd name="f232" fmla="*/ 612 f177 1"/>
              <a:gd name="f233" fmla="*/ 157 f178 1"/>
              <a:gd name="f234" fmla="*/ 590 f177 1"/>
              <a:gd name="f235" fmla="*/ 38 f178 1"/>
              <a:gd name="f236" fmla="*/ 401 f177 1"/>
              <a:gd name="f237" fmla="*/ 50 f178 1"/>
              <a:gd name="f238" fmla="*/ 176 f177 1"/>
              <a:gd name="f239" fmla="*/ 89 f178 1"/>
              <a:gd name="f240" fmla="*/ 233 f177 1"/>
              <a:gd name="f241" fmla="*/ 215 f178 1"/>
              <a:gd name="f242" fmla="*/ 238 f177 1"/>
              <a:gd name="f243" fmla="*/ 259 f178 1"/>
              <a:gd name="f244" fmla="*/ 173 f177 1"/>
              <a:gd name="f245" fmla="+- f179 0 f1"/>
              <a:gd name="f246" fmla="*/ f182 1 764"/>
              <a:gd name="f247" fmla="*/ f183 1 619"/>
              <a:gd name="f248" fmla="*/ f184 1 764"/>
              <a:gd name="f249" fmla="*/ f185 1 619"/>
              <a:gd name="f250" fmla="*/ f186 1 764"/>
              <a:gd name="f251" fmla="*/ f187 1 619"/>
              <a:gd name="f252" fmla="*/ f188 1 764"/>
              <a:gd name="f253" fmla="*/ f189 1 619"/>
              <a:gd name="f254" fmla="*/ f190 1 764"/>
              <a:gd name="f255" fmla="*/ f191 1 619"/>
              <a:gd name="f256" fmla="*/ f192 1 764"/>
              <a:gd name="f257" fmla="*/ f193 1 619"/>
              <a:gd name="f258" fmla="*/ f194 1 764"/>
              <a:gd name="f259" fmla="*/ f195 1 619"/>
              <a:gd name="f260" fmla="*/ f196 1 764"/>
              <a:gd name="f261" fmla="*/ f197 1 619"/>
              <a:gd name="f262" fmla="*/ f198 1 764"/>
              <a:gd name="f263" fmla="*/ f199 1 619"/>
              <a:gd name="f264" fmla="*/ f200 1 764"/>
              <a:gd name="f265" fmla="*/ f201 1 764"/>
              <a:gd name="f266" fmla="*/ f202 1 619"/>
              <a:gd name="f267" fmla="*/ f203 1 764"/>
              <a:gd name="f268" fmla="*/ f204 1 764"/>
              <a:gd name="f269" fmla="*/ f205 1 619"/>
              <a:gd name="f270" fmla="*/ f206 1 764"/>
              <a:gd name="f271" fmla="*/ f207 1 619"/>
              <a:gd name="f272" fmla="*/ f208 1 764"/>
              <a:gd name="f273" fmla="*/ f209 1 619"/>
              <a:gd name="f274" fmla="*/ f210 1 764"/>
              <a:gd name="f275" fmla="*/ f211 1 619"/>
              <a:gd name="f276" fmla="*/ f212 1 764"/>
              <a:gd name="f277" fmla="*/ f213 1 619"/>
              <a:gd name="f278" fmla="*/ f214 1 619"/>
              <a:gd name="f279" fmla="*/ f215 1 764"/>
              <a:gd name="f280" fmla="*/ f216 1 619"/>
              <a:gd name="f281" fmla="*/ f217 1 764"/>
              <a:gd name="f282" fmla="*/ f218 1 619"/>
              <a:gd name="f283" fmla="*/ f219 1 764"/>
              <a:gd name="f284" fmla="*/ f220 1 619"/>
              <a:gd name="f285" fmla="*/ f221 1 764"/>
              <a:gd name="f286" fmla="*/ f222 1 619"/>
              <a:gd name="f287" fmla="*/ f223 1 764"/>
              <a:gd name="f288" fmla="*/ f224 1 619"/>
              <a:gd name="f289" fmla="*/ f225 1 764"/>
              <a:gd name="f290" fmla="*/ f226 1 619"/>
              <a:gd name="f291" fmla="*/ f227 1 764"/>
              <a:gd name="f292" fmla="*/ f228 1 619"/>
              <a:gd name="f293" fmla="*/ f229 1 764"/>
              <a:gd name="f294" fmla="*/ f230 1 619"/>
              <a:gd name="f295" fmla="*/ f231 1 764"/>
              <a:gd name="f296" fmla="*/ f232 1 619"/>
              <a:gd name="f297" fmla="*/ f233 1 764"/>
              <a:gd name="f298" fmla="*/ f234 1 619"/>
              <a:gd name="f299" fmla="*/ f235 1 764"/>
              <a:gd name="f300" fmla="*/ f236 1 619"/>
              <a:gd name="f301" fmla="*/ f237 1 764"/>
              <a:gd name="f302" fmla="*/ f238 1 619"/>
              <a:gd name="f303" fmla="*/ f239 1 764"/>
              <a:gd name="f304" fmla="*/ f240 1 619"/>
              <a:gd name="f305" fmla="*/ f241 1 764"/>
              <a:gd name="f306" fmla="*/ f242 1 619"/>
              <a:gd name="f307" fmla="*/ f243 1 764"/>
              <a:gd name="f308" fmla="*/ f244 1 619"/>
              <a:gd name="f309" fmla="*/ 0 1 f180"/>
              <a:gd name="f310" fmla="*/ f174 1 f180"/>
              <a:gd name="f311" fmla="*/ 0 1 f181"/>
              <a:gd name="f312" fmla="*/ f175 1 f181"/>
              <a:gd name="f313" fmla="*/ f246 1 f180"/>
              <a:gd name="f314" fmla="*/ f247 1 f181"/>
              <a:gd name="f315" fmla="*/ f248 1 f180"/>
              <a:gd name="f316" fmla="*/ f249 1 f181"/>
              <a:gd name="f317" fmla="*/ f250 1 f180"/>
              <a:gd name="f318" fmla="*/ f251 1 f181"/>
              <a:gd name="f319" fmla="*/ f252 1 f180"/>
              <a:gd name="f320" fmla="*/ f253 1 f181"/>
              <a:gd name="f321" fmla="*/ f254 1 f180"/>
              <a:gd name="f322" fmla="*/ f255 1 f181"/>
              <a:gd name="f323" fmla="*/ f256 1 f180"/>
              <a:gd name="f324" fmla="*/ f257 1 f181"/>
              <a:gd name="f325" fmla="*/ f258 1 f180"/>
              <a:gd name="f326" fmla="*/ f259 1 f181"/>
              <a:gd name="f327" fmla="*/ f260 1 f180"/>
              <a:gd name="f328" fmla="*/ f261 1 f181"/>
              <a:gd name="f329" fmla="*/ f262 1 f180"/>
              <a:gd name="f330" fmla="*/ f263 1 f181"/>
              <a:gd name="f331" fmla="*/ f264 1 f180"/>
              <a:gd name="f332" fmla="*/ f265 1 f180"/>
              <a:gd name="f333" fmla="*/ f266 1 f181"/>
              <a:gd name="f334" fmla="*/ f267 1 f180"/>
              <a:gd name="f335" fmla="*/ f268 1 f180"/>
              <a:gd name="f336" fmla="*/ f269 1 f181"/>
              <a:gd name="f337" fmla="*/ f270 1 f180"/>
              <a:gd name="f338" fmla="*/ f271 1 f181"/>
              <a:gd name="f339" fmla="*/ f272 1 f180"/>
              <a:gd name="f340" fmla="*/ f273 1 f181"/>
              <a:gd name="f341" fmla="*/ f274 1 f180"/>
              <a:gd name="f342" fmla="*/ f275 1 f181"/>
              <a:gd name="f343" fmla="*/ f276 1 f180"/>
              <a:gd name="f344" fmla="*/ f277 1 f181"/>
              <a:gd name="f345" fmla="*/ f278 1 f181"/>
              <a:gd name="f346" fmla="*/ f279 1 f180"/>
              <a:gd name="f347" fmla="*/ f280 1 f181"/>
              <a:gd name="f348" fmla="*/ f281 1 f180"/>
              <a:gd name="f349" fmla="*/ f282 1 f181"/>
              <a:gd name="f350" fmla="*/ f283 1 f180"/>
              <a:gd name="f351" fmla="*/ f284 1 f181"/>
              <a:gd name="f352" fmla="*/ f285 1 f180"/>
              <a:gd name="f353" fmla="*/ f286 1 f181"/>
              <a:gd name="f354" fmla="*/ f287 1 f180"/>
              <a:gd name="f355" fmla="*/ f288 1 f181"/>
              <a:gd name="f356" fmla="*/ f289 1 f180"/>
              <a:gd name="f357" fmla="*/ f290 1 f181"/>
              <a:gd name="f358" fmla="*/ f291 1 f180"/>
              <a:gd name="f359" fmla="*/ f292 1 f181"/>
              <a:gd name="f360" fmla="*/ f293 1 f180"/>
              <a:gd name="f361" fmla="*/ f294 1 f181"/>
              <a:gd name="f362" fmla="*/ f295 1 f180"/>
              <a:gd name="f363" fmla="*/ f296 1 f181"/>
              <a:gd name="f364" fmla="*/ f297 1 f180"/>
              <a:gd name="f365" fmla="*/ f298 1 f181"/>
              <a:gd name="f366" fmla="*/ f299 1 f180"/>
              <a:gd name="f367" fmla="*/ f300 1 f181"/>
              <a:gd name="f368" fmla="*/ f301 1 f180"/>
              <a:gd name="f369" fmla="*/ f302 1 f181"/>
              <a:gd name="f370" fmla="*/ f303 1 f180"/>
              <a:gd name="f371" fmla="*/ f304 1 f181"/>
              <a:gd name="f372" fmla="*/ f305 1 f180"/>
              <a:gd name="f373" fmla="*/ f306 1 f181"/>
              <a:gd name="f374" fmla="*/ f307 1 f180"/>
              <a:gd name="f375" fmla="*/ f308 1 f181"/>
              <a:gd name="f376" fmla="*/ f309 f171 1"/>
              <a:gd name="f377" fmla="*/ f310 f171 1"/>
              <a:gd name="f378" fmla="*/ f312 f172 1"/>
              <a:gd name="f379" fmla="*/ f311 f172 1"/>
              <a:gd name="f380" fmla="*/ f313 f171 1"/>
              <a:gd name="f381" fmla="*/ f314 f172 1"/>
              <a:gd name="f382" fmla="*/ f315 f171 1"/>
              <a:gd name="f383" fmla="*/ f316 f172 1"/>
              <a:gd name="f384" fmla="*/ f317 f171 1"/>
              <a:gd name="f385" fmla="*/ f318 f172 1"/>
              <a:gd name="f386" fmla="*/ f319 f171 1"/>
              <a:gd name="f387" fmla="*/ f320 f172 1"/>
              <a:gd name="f388" fmla="*/ f321 f171 1"/>
              <a:gd name="f389" fmla="*/ f322 f172 1"/>
              <a:gd name="f390" fmla="*/ f323 f171 1"/>
              <a:gd name="f391" fmla="*/ f324 f172 1"/>
              <a:gd name="f392" fmla="*/ f325 f171 1"/>
              <a:gd name="f393" fmla="*/ f326 f172 1"/>
              <a:gd name="f394" fmla="*/ f327 f171 1"/>
              <a:gd name="f395" fmla="*/ f328 f172 1"/>
              <a:gd name="f396" fmla="*/ f329 f171 1"/>
              <a:gd name="f397" fmla="*/ f330 f172 1"/>
              <a:gd name="f398" fmla="*/ f331 f171 1"/>
              <a:gd name="f399" fmla="*/ f332 f171 1"/>
              <a:gd name="f400" fmla="*/ f333 f172 1"/>
              <a:gd name="f401" fmla="*/ f334 f171 1"/>
              <a:gd name="f402" fmla="*/ f335 f171 1"/>
              <a:gd name="f403" fmla="*/ f336 f172 1"/>
              <a:gd name="f404" fmla="*/ f337 f171 1"/>
              <a:gd name="f405" fmla="*/ f338 f172 1"/>
              <a:gd name="f406" fmla="*/ f339 f171 1"/>
              <a:gd name="f407" fmla="*/ f340 f172 1"/>
              <a:gd name="f408" fmla="*/ f341 f171 1"/>
              <a:gd name="f409" fmla="*/ f342 f172 1"/>
              <a:gd name="f410" fmla="*/ f343 f171 1"/>
              <a:gd name="f411" fmla="*/ f344 f172 1"/>
              <a:gd name="f412" fmla="*/ f345 f172 1"/>
              <a:gd name="f413" fmla="*/ f346 f171 1"/>
              <a:gd name="f414" fmla="*/ f347 f172 1"/>
              <a:gd name="f415" fmla="*/ f348 f171 1"/>
              <a:gd name="f416" fmla="*/ f349 f172 1"/>
              <a:gd name="f417" fmla="*/ f350 f171 1"/>
              <a:gd name="f418" fmla="*/ f351 f172 1"/>
              <a:gd name="f419" fmla="*/ f352 f171 1"/>
              <a:gd name="f420" fmla="*/ f353 f172 1"/>
              <a:gd name="f421" fmla="*/ f354 f171 1"/>
              <a:gd name="f422" fmla="*/ f355 f172 1"/>
              <a:gd name="f423" fmla="*/ f356 f171 1"/>
              <a:gd name="f424" fmla="*/ f357 f172 1"/>
              <a:gd name="f425" fmla="*/ f358 f171 1"/>
              <a:gd name="f426" fmla="*/ f359 f172 1"/>
              <a:gd name="f427" fmla="*/ f360 f171 1"/>
              <a:gd name="f428" fmla="*/ f361 f172 1"/>
              <a:gd name="f429" fmla="*/ f362 f171 1"/>
              <a:gd name="f430" fmla="*/ f363 f172 1"/>
              <a:gd name="f431" fmla="*/ f364 f171 1"/>
              <a:gd name="f432" fmla="*/ f365 f172 1"/>
              <a:gd name="f433" fmla="*/ f366 f171 1"/>
              <a:gd name="f434" fmla="*/ f367 f172 1"/>
              <a:gd name="f435" fmla="*/ f368 f171 1"/>
              <a:gd name="f436" fmla="*/ f369 f172 1"/>
              <a:gd name="f437" fmla="*/ f370 f171 1"/>
              <a:gd name="f438" fmla="*/ f371 f172 1"/>
              <a:gd name="f439" fmla="*/ f372 f171 1"/>
              <a:gd name="f440" fmla="*/ f373 f172 1"/>
              <a:gd name="f441" fmla="*/ f374 f171 1"/>
              <a:gd name="f442" fmla="*/ f375 f1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5">
                <a:pos x="f380" y="f381"/>
              </a:cxn>
              <a:cxn ang="f245">
                <a:pos x="f382" y="f383"/>
              </a:cxn>
              <a:cxn ang="f245">
                <a:pos x="f384" y="f385"/>
              </a:cxn>
              <a:cxn ang="f245">
                <a:pos x="f386" y="f387"/>
              </a:cxn>
              <a:cxn ang="f245">
                <a:pos x="f388" y="f389"/>
              </a:cxn>
              <a:cxn ang="f245">
                <a:pos x="f390" y="f391"/>
              </a:cxn>
              <a:cxn ang="f245">
                <a:pos x="f392" y="f393"/>
              </a:cxn>
              <a:cxn ang="f245">
                <a:pos x="f394" y="f395"/>
              </a:cxn>
              <a:cxn ang="f245">
                <a:pos x="f396" y="f397"/>
              </a:cxn>
              <a:cxn ang="f245">
                <a:pos x="f398" y="f397"/>
              </a:cxn>
              <a:cxn ang="f245">
                <a:pos x="f399" y="f400"/>
              </a:cxn>
              <a:cxn ang="f245">
                <a:pos x="f401" y="f395"/>
              </a:cxn>
              <a:cxn ang="f245">
                <a:pos x="f402" y="f403"/>
              </a:cxn>
              <a:cxn ang="f245">
                <a:pos x="f404" y="f405"/>
              </a:cxn>
              <a:cxn ang="f245">
                <a:pos x="f406" y="f407"/>
              </a:cxn>
              <a:cxn ang="f245">
                <a:pos x="f408" y="f409"/>
              </a:cxn>
              <a:cxn ang="f245">
                <a:pos x="f410" y="f411"/>
              </a:cxn>
              <a:cxn ang="f245">
                <a:pos x="f382" y="f412"/>
              </a:cxn>
              <a:cxn ang="f245">
                <a:pos x="f413" y="f414"/>
              </a:cxn>
              <a:cxn ang="f245">
                <a:pos x="f415" y="f416"/>
              </a:cxn>
              <a:cxn ang="f245">
                <a:pos x="f417" y="f418"/>
              </a:cxn>
              <a:cxn ang="f245">
                <a:pos x="f419" y="f420"/>
              </a:cxn>
              <a:cxn ang="f245">
                <a:pos x="f421" y="f422"/>
              </a:cxn>
              <a:cxn ang="f245">
                <a:pos x="f423" y="f424"/>
              </a:cxn>
              <a:cxn ang="f245">
                <a:pos x="f425" y="f426"/>
              </a:cxn>
              <a:cxn ang="f245">
                <a:pos x="f427" y="f428"/>
              </a:cxn>
              <a:cxn ang="f245">
                <a:pos x="f429" y="f430"/>
              </a:cxn>
              <a:cxn ang="f245">
                <a:pos x="f431" y="f432"/>
              </a:cxn>
              <a:cxn ang="f245">
                <a:pos x="f433" y="f434"/>
              </a:cxn>
              <a:cxn ang="f245">
                <a:pos x="f435" y="f436"/>
              </a:cxn>
              <a:cxn ang="f245">
                <a:pos x="f437" y="f438"/>
              </a:cxn>
              <a:cxn ang="f245">
                <a:pos x="f439" y="f440"/>
              </a:cxn>
              <a:cxn ang="f245">
                <a:pos x="f441" y="f442"/>
              </a:cxn>
              <a:cxn ang="f245">
                <a:pos x="f380" y="f381"/>
              </a:cxn>
            </a:cxnLst>
            <a:rect l="f376" t="f379" r="f377" b="f378"/>
            <a:pathLst>
              <a:path w="764" h="619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6"/>
                  <a:pt x="f42" y="f6"/>
                  <a:pt x="f43" y="f44"/>
                </a:cubicBezTo>
                <a:cubicBezTo>
                  <a:pt x="f45" y="f20"/>
                  <a:pt x="f46" y="f47"/>
                  <a:pt x="f7" y="f48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4"/>
                  <a:pt x="f56" y="f54"/>
                  <a:pt x="f57" y="f54"/>
                </a:cubicBezTo>
                <a:cubicBezTo>
                  <a:pt x="f35" y="f58"/>
                  <a:pt x="f59" y="f60"/>
                  <a:pt x="f61" y="f62"/>
                </a:cubicBezTo>
                <a:cubicBezTo>
                  <a:pt x="f63" y="f64"/>
                  <a:pt x="f65" y="f66"/>
                  <a:pt x="f67" y="f48"/>
                </a:cubicBezTo>
                <a:cubicBezTo>
                  <a:pt x="f68" y="f69"/>
                  <a:pt x="f70" y="f71"/>
                  <a:pt x="f2" y="f72"/>
                </a:cubicBezTo>
                <a:cubicBezTo>
                  <a:pt x="f2" y="f73"/>
                  <a:pt x="f74" y="f75"/>
                  <a:pt x="f76" y="f77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85"/>
                  <a:pt x="f86" y="f80"/>
                  <a:pt x="f68" y="f87"/>
                </a:cubicBezTo>
                <a:cubicBezTo>
                  <a:pt x="f88" y="f68"/>
                  <a:pt x="f89" y="f90"/>
                  <a:pt x="f91" y="f92"/>
                </a:cubicBezTo>
                <a:cubicBezTo>
                  <a:pt x="f93" y="f94"/>
                  <a:pt x="f95" y="f96"/>
                  <a:pt x="f15" y="f97"/>
                </a:cubicBezTo>
                <a:cubicBezTo>
                  <a:pt x="f98" y="f99"/>
                  <a:pt x="f100" y="f101"/>
                  <a:pt x="f102" y="f86"/>
                </a:cubicBezTo>
                <a:cubicBezTo>
                  <a:pt x="f103" y="f104"/>
                  <a:pt x="f105" y="f106"/>
                  <a:pt x="f107" y="f108"/>
                </a:cubicBezTo>
                <a:cubicBezTo>
                  <a:pt x="f109" y="f110"/>
                  <a:pt x="f111" y="f112"/>
                  <a:pt x="f113" y="f114"/>
                </a:cubicBezTo>
                <a:cubicBezTo>
                  <a:pt x="f102" y="f29"/>
                  <a:pt x="f115" y="f116"/>
                  <a:pt x="f117" y="f118"/>
                </a:cubicBezTo>
                <a:cubicBezTo>
                  <a:pt x="f119" y="f120"/>
                  <a:pt x="f121" y="f122"/>
                  <a:pt x="f123" y="f120"/>
                </a:cubicBezTo>
                <a:cubicBezTo>
                  <a:pt x="f124" y="f125"/>
                  <a:pt x="f126" y="f127"/>
                  <a:pt x="f128" y="f129"/>
                </a:cubicBezTo>
                <a:cubicBezTo>
                  <a:pt x="f130" y="f131"/>
                  <a:pt x="f128" y="f132"/>
                  <a:pt x="f83" y="f133"/>
                </a:cubicBezTo>
                <a:cubicBezTo>
                  <a:pt x="f23" y="f134"/>
                  <a:pt x="f135" y="f136"/>
                  <a:pt x="f137" y="f138"/>
                </a:cubicBezTo>
                <a:cubicBezTo>
                  <a:pt x="f19" y="f57"/>
                  <a:pt x="f139" y="f140"/>
                  <a:pt x="f141" y="f142"/>
                </a:cubicBezTo>
                <a:cubicBezTo>
                  <a:pt x="f143" y="f8"/>
                  <a:pt x="f144" y="f145"/>
                  <a:pt x="f146" y="f35"/>
                </a:cubicBezTo>
                <a:cubicBezTo>
                  <a:pt x="f147" y="f148"/>
                  <a:pt x="f149" y="f150"/>
                  <a:pt x="f151" y="f152"/>
                </a:cubicBezTo>
                <a:cubicBezTo>
                  <a:pt x="f6" y="f77"/>
                  <a:pt x="f153" y="f154"/>
                  <a:pt x="f155" y="f156"/>
                </a:cubicBezTo>
                <a:cubicBezTo>
                  <a:pt x="f157" y="f158"/>
                  <a:pt x="f16" y="f159"/>
                  <a:pt x="f160" y="f100"/>
                </a:cubicBezTo>
                <a:cubicBezTo>
                  <a:pt x="f161" y="f15"/>
                  <a:pt x="f162" y="f13"/>
                  <a:pt x="f163" y="f121"/>
                </a:cubicBezTo>
                <a:cubicBezTo>
                  <a:pt x="f100" y="f164"/>
                  <a:pt x="f165" y="f107"/>
                  <a:pt x="f166" y="f144"/>
                </a:cubicBezTo>
                <a:cubicBezTo>
                  <a:pt x="f167" y="f162"/>
                  <a:pt x="f168" y="f169"/>
                  <a:pt x="f9" y="f1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Freeform 22">
            <a:extLst>
              <a:ext uri="{FF2B5EF4-FFF2-40B4-BE49-F238E27FC236}">
                <a16:creationId xmlns:a16="http://schemas.microsoft.com/office/drawing/2014/main" id="{10FB4D9E-013E-D3B7-B1AC-ED31FFD443C2}"/>
              </a:ext>
            </a:extLst>
          </p:cNvPr>
          <p:cNvSpPr/>
          <p:nvPr/>
        </p:nvSpPr>
        <p:spPr>
          <a:xfrm>
            <a:off x="8134346" y="2735263"/>
            <a:ext cx="523878" cy="476246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568"/>
              <a:gd name="f8" fmla="val 517"/>
              <a:gd name="f9" fmla="val 474"/>
              <a:gd name="f10" fmla="val 393"/>
              <a:gd name="f11" fmla="val 490"/>
              <a:gd name="f12" fmla="val 431"/>
              <a:gd name="f13" fmla="val 482"/>
              <a:gd name="f14" fmla="val 456"/>
              <a:gd name="f15" fmla="val 450"/>
              <a:gd name="f16" fmla="val 475"/>
              <a:gd name="f17" fmla="val 429"/>
              <a:gd name="f18" fmla="val 488"/>
              <a:gd name="f19" fmla="val 408"/>
              <a:gd name="f20" fmla="val 502"/>
              <a:gd name="f21" fmla="val 386"/>
              <a:gd name="f22" fmla="val 514"/>
              <a:gd name="f23" fmla="val 382"/>
              <a:gd name="f24" fmla="val 516"/>
              <a:gd name="f25" fmla="val 374"/>
              <a:gd name="f26" fmla="val 371"/>
              <a:gd name="f27" fmla="val 367"/>
              <a:gd name="f28" fmla="val 512"/>
              <a:gd name="f29" fmla="val 364"/>
              <a:gd name="f30" fmla="val 503"/>
              <a:gd name="f31" fmla="val 366"/>
              <a:gd name="f32" fmla="val 500"/>
              <a:gd name="f33" fmla="val 378"/>
              <a:gd name="f34" fmla="val 454"/>
              <a:gd name="f35" fmla="val 359"/>
              <a:gd name="f36" fmla="val 432"/>
              <a:gd name="f37" fmla="val 356"/>
              <a:gd name="f38" fmla="val 421"/>
              <a:gd name="f39" fmla="val 352"/>
              <a:gd name="f40" fmla="val 411"/>
              <a:gd name="f41" fmla="val 348"/>
              <a:gd name="f42" fmla="val 398"/>
              <a:gd name="f43" fmla="val 355"/>
              <a:gd name="f44" fmla="val 401"/>
              <a:gd name="f45" fmla="val 405"/>
              <a:gd name="f46" fmla="val 409"/>
              <a:gd name="f47" fmla="val 368"/>
              <a:gd name="f48" fmla="val 392"/>
              <a:gd name="f49" fmla="val 365"/>
              <a:gd name="f50" fmla="val 384"/>
              <a:gd name="f51" fmla="val 390"/>
              <a:gd name="f52" fmla="val 339"/>
              <a:gd name="f53" fmla="val 395"/>
              <a:gd name="f54" fmla="val 321"/>
              <a:gd name="f55" fmla="val 402"/>
              <a:gd name="f56" fmla="val 328"/>
              <a:gd name="f57" fmla="val 310"/>
              <a:gd name="f58" fmla="val 292"/>
              <a:gd name="f59" fmla="val 266"/>
              <a:gd name="f60" fmla="val 239"/>
              <a:gd name="f61" fmla="val 346"/>
              <a:gd name="f62" fmla="val 212"/>
              <a:gd name="f63" fmla="val 343"/>
              <a:gd name="f64" fmla="val 189"/>
              <a:gd name="f65" fmla="val 168"/>
              <a:gd name="f66" fmla="val 153"/>
              <a:gd name="f67" fmla="val 148"/>
              <a:gd name="f68" fmla="val 373"/>
              <a:gd name="f69" fmla="val 132"/>
              <a:gd name="f70" fmla="val 376"/>
              <a:gd name="f71" fmla="val 122"/>
              <a:gd name="f72" fmla="val 107"/>
              <a:gd name="f73" fmla="val 92"/>
              <a:gd name="f74" fmla="val 77"/>
              <a:gd name="f75" fmla="val 73"/>
              <a:gd name="f76" fmla="val 69"/>
              <a:gd name="f77" fmla="val 67"/>
              <a:gd name="f78" fmla="val 63"/>
              <a:gd name="f79" fmla="val 345"/>
              <a:gd name="f80" fmla="val 62"/>
              <a:gd name="f81" fmla="val 333"/>
              <a:gd name="f82" fmla="val 58"/>
              <a:gd name="f83" fmla="val 323"/>
              <a:gd name="f84" fmla="val 47"/>
              <a:gd name="f85" fmla="val 298"/>
              <a:gd name="f86" fmla="val 50"/>
              <a:gd name="f87" fmla="val 277"/>
              <a:gd name="f88" fmla="val 65"/>
              <a:gd name="f89" fmla="val 255"/>
              <a:gd name="f90" fmla="val 71"/>
              <a:gd name="f91" fmla="val 244"/>
              <a:gd name="f92" fmla="val 228"/>
              <a:gd name="f93" fmla="val 72"/>
              <a:gd name="f94" fmla="val 215"/>
              <a:gd name="f95" fmla="val 155"/>
              <a:gd name="f96" fmla="val 44"/>
              <a:gd name="f97" fmla="val 101"/>
              <a:gd name="f98" fmla="val 6"/>
              <a:gd name="f99" fmla="val 53"/>
              <a:gd name="f100" fmla="val 4"/>
              <a:gd name="f101" fmla="val 51"/>
              <a:gd name="f102" fmla="val 2"/>
              <a:gd name="f103" fmla="val 48"/>
              <a:gd name="f104" fmla="val 45"/>
              <a:gd name="f105" fmla="val 43"/>
              <a:gd name="f106" fmla="val 23"/>
              <a:gd name="f107" fmla="val 46"/>
              <a:gd name="f108" fmla="val 68"/>
              <a:gd name="f109" fmla="val 104"/>
              <a:gd name="f110" fmla="val 115"/>
              <a:gd name="f111" fmla="val 52"/>
              <a:gd name="f112" fmla="val 87"/>
              <a:gd name="f113" fmla="val 130"/>
              <a:gd name="f114" fmla="val 134"/>
              <a:gd name="f115" fmla="val 121"/>
              <a:gd name="f116" fmla="val 179"/>
              <a:gd name="f117" fmla="val 112"/>
              <a:gd name="f118" fmla="val 224"/>
              <a:gd name="f119" fmla="val 111"/>
              <a:gd name="f120" fmla="val 227"/>
              <a:gd name="f121" fmla="val 230"/>
              <a:gd name="f122" fmla="val 110"/>
              <a:gd name="f123" fmla="val 233"/>
              <a:gd name="f124" fmla="val 113"/>
              <a:gd name="f125" fmla="val 234"/>
              <a:gd name="f126" fmla="val 117"/>
              <a:gd name="f127" fmla="val 235"/>
              <a:gd name="f128" fmla="val 124"/>
              <a:gd name="f129" fmla="val 203"/>
              <a:gd name="f130" fmla="val 171"/>
              <a:gd name="f131" fmla="val 138"/>
              <a:gd name="f132" fmla="val 139"/>
              <a:gd name="f133" fmla="val 146"/>
              <a:gd name="f134" fmla="val 102"/>
              <a:gd name="f135" fmla="val 154"/>
              <a:gd name="f136" fmla="val 163"/>
              <a:gd name="f137" fmla="val 28"/>
              <a:gd name="f138" fmla="val 164"/>
              <a:gd name="f139" fmla="val 22"/>
              <a:gd name="f140" fmla="val 15"/>
              <a:gd name="f141" fmla="val 177"/>
              <a:gd name="f142" fmla="val 14"/>
              <a:gd name="f143" fmla="val 216"/>
              <a:gd name="f144" fmla="val 5"/>
              <a:gd name="f145" fmla="val 256"/>
              <a:gd name="f146" fmla="val 295"/>
              <a:gd name="f147" fmla="val 35"/>
              <a:gd name="f148" fmla="val 377"/>
              <a:gd name="f149" fmla="val 150"/>
              <a:gd name="f150" fmla="val 188"/>
              <a:gd name="f151" fmla="val 331"/>
              <a:gd name="f152" fmla="val 296"/>
              <a:gd name="f153" fmla="val 259"/>
              <a:gd name="f154" fmla="val 280"/>
              <a:gd name="f155" fmla="val 221"/>
              <a:gd name="f156" fmla="val 304"/>
              <a:gd name="f157" fmla="val 299"/>
              <a:gd name="f158" fmla="val 294"/>
              <a:gd name="f159" fmla="val 271"/>
              <a:gd name="f160" fmla="val 290"/>
              <a:gd name="f161" fmla="val 301"/>
              <a:gd name="f162" fmla="val 283"/>
              <a:gd name="f163" fmla="val 330"/>
              <a:gd name="f164" fmla="val 276"/>
              <a:gd name="f165" fmla="val 375"/>
              <a:gd name="f166" fmla="val 269"/>
              <a:gd name="f167" fmla="val 379"/>
              <a:gd name="f168" fmla="val 263"/>
              <a:gd name="f169" fmla="val 249"/>
              <a:gd name="f170" fmla="val 380"/>
              <a:gd name="f171" fmla="val 211"/>
              <a:gd name="f172" fmla="val 193"/>
              <a:gd name="f173" fmla="val 383"/>
              <a:gd name="f174" fmla="val 170"/>
              <a:gd name="f175" fmla="val 388"/>
              <a:gd name="f176" fmla="val 135"/>
              <a:gd name="f177" fmla="val 143"/>
              <a:gd name="f178" fmla="val 479"/>
              <a:gd name="f179" fmla="val 149"/>
              <a:gd name="f180" fmla="val 499"/>
              <a:gd name="f181" fmla="val 541"/>
              <a:gd name="f182" fmla="val 160"/>
              <a:gd name="f183" fmla="val 566"/>
              <a:gd name="f184" fmla="val 558"/>
              <a:gd name="f185" fmla="val 300"/>
              <a:gd name="f186" fmla="val 548"/>
              <a:gd name="f187" fmla="val 320"/>
              <a:gd name="f188" fmla="val 535"/>
              <a:gd name="f189" fmla="val 370"/>
              <a:gd name="f190" fmla="val 492"/>
              <a:gd name="f191" fmla="val 407"/>
              <a:gd name="f192" fmla="val 485"/>
              <a:gd name="f193" fmla="val 403"/>
              <a:gd name="f194" fmla="+- 0 0 -90"/>
              <a:gd name="f195" fmla="*/ f4 1 568"/>
              <a:gd name="f196" fmla="*/ f5 1 517"/>
              <a:gd name="f197" fmla="val f6"/>
              <a:gd name="f198" fmla="val f7"/>
              <a:gd name="f199" fmla="val f8"/>
              <a:gd name="f200" fmla="*/ f194 f0 1"/>
              <a:gd name="f201" fmla="+- f199 0 f197"/>
              <a:gd name="f202" fmla="+- f198 0 f197"/>
              <a:gd name="f203" fmla="*/ f200 1 f3"/>
              <a:gd name="f204" fmla="*/ f202 1 568"/>
              <a:gd name="f205" fmla="*/ f201 1 517"/>
              <a:gd name="f206" fmla="*/ 474 f202 1"/>
              <a:gd name="f207" fmla="*/ 393 f201 1"/>
              <a:gd name="f208" fmla="*/ 450 f202 1"/>
              <a:gd name="f209" fmla="*/ 475 f201 1"/>
              <a:gd name="f210" fmla="*/ 386 f202 1"/>
              <a:gd name="f211" fmla="*/ 514 f201 1"/>
              <a:gd name="f212" fmla="*/ 371 f202 1"/>
              <a:gd name="f213" fmla="*/ 366 f202 1"/>
              <a:gd name="f214" fmla="*/ 500 f201 1"/>
              <a:gd name="f215" fmla="*/ 359 f202 1"/>
              <a:gd name="f216" fmla="*/ 432 f201 1"/>
              <a:gd name="f217" fmla="*/ 348 f202 1"/>
              <a:gd name="f218" fmla="*/ 398 f201 1"/>
              <a:gd name="f219" fmla="*/ 374 f202 1"/>
              <a:gd name="f220" fmla="*/ 409 f201 1"/>
              <a:gd name="f221" fmla="*/ 365 f202 1"/>
              <a:gd name="f222" fmla="*/ 384 f201 1"/>
              <a:gd name="f223" fmla="*/ 321 f202 1"/>
              <a:gd name="f224" fmla="*/ 402 f201 1"/>
              <a:gd name="f225" fmla="*/ 292 f202 1"/>
              <a:gd name="f226" fmla="*/ 359 f201 1"/>
              <a:gd name="f227" fmla="*/ 212 f202 1"/>
              <a:gd name="f228" fmla="*/ 343 f201 1"/>
              <a:gd name="f229" fmla="*/ 153 f202 1"/>
              <a:gd name="f230" fmla="*/ 366 f201 1"/>
              <a:gd name="f231" fmla="*/ 122 f202 1"/>
              <a:gd name="f232" fmla="*/ 376 f201 1"/>
              <a:gd name="f233" fmla="*/ 77 f202 1"/>
              <a:gd name="f234" fmla="*/ 367 f201 1"/>
              <a:gd name="f235" fmla="*/ 67 f202 1"/>
              <a:gd name="f236" fmla="*/ 355 f201 1"/>
              <a:gd name="f237" fmla="*/ 58 f202 1"/>
              <a:gd name="f238" fmla="*/ 323 f201 1"/>
              <a:gd name="f239" fmla="*/ 65 f202 1"/>
              <a:gd name="f240" fmla="*/ 255 f201 1"/>
              <a:gd name="f241" fmla="*/ 72 f202 1"/>
              <a:gd name="f242" fmla="*/ 215 f201 1"/>
              <a:gd name="f243" fmla="*/ 6 f202 1"/>
              <a:gd name="f244" fmla="*/ 53 f201 1"/>
              <a:gd name="f245" fmla="*/ 0 f202 1"/>
              <a:gd name="f246" fmla="*/ 45 f201 1"/>
              <a:gd name="f247" fmla="*/ 47 f201 1"/>
              <a:gd name="f248" fmla="*/ 68 f202 1"/>
              <a:gd name="f249" fmla="*/ 46 f201 1"/>
              <a:gd name="f250" fmla="*/ 87 f201 1"/>
              <a:gd name="f251" fmla="*/ 112 f202 1"/>
              <a:gd name="f252" fmla="*/ 224 f201 1"/>
              <a:gd name="f253" fmla="*/ 110 f202 1"/>
              <a:gd name="f254" fmla="*/ 233 f201 1"/>
              <a:gd name="f255" fmla="*/ 117 f202 1"/>
              <a:gd name="f256" fmla="*/ 235 f201 1"/>
              <a:gd name="f257" fmla="*/ 138 f202 1"/>
              <a:gd name="f258" fmla="*/ 139 f201 1"/>
              <a:gd name="f259" fmla="*/ 163 f202 1"/>
              <a:gd name="f260" fmla="*/ 28 f201 1"/>
              <a:gd name="f261" fmla="*/ 177 f202 1"/>
              <a:gd name="f262" fmla="*/ 14 f201 1"/>
              <a:gd name="f263" fmla="*/ 295 f202 1"/>
              <a:gd name="f264" fmla="*/ 15 f201 1"/>
              <a:gd name="f265" fmla="*/ 377 f202 1"/>
              <a:gd name="f266" fmla="*/ 150 f201 1"/>
              <a:gd name="f267" fmla="*/ 331 f202 1"/>
              <a:gd name="f268" fmla="*/ 221 f202 1"/>
              <a:gd name="f269" fmla="*/ 304 f201 1"/>
              <a:gd name="f270" fmla="*/ 271 f202 1"/>
              <a:gd name="f271" fmla="*/ 290 f201 1"/>
              <a:gd name="f272" fmla="*/ 360 f202 1"/>
              <a:gd name="f273" fmla="*/ 271 f201 1"/>
              <a:gd name="f274" fmla="*/ 378 f202 1"/>
              <a:gd name="f275" fmla="*/ 249 f201 1"/>
              <a:gd name="f276" fmla="*/ 382 f202 1"/>
              <a:gd name="f277" fmla="*/ 193 f201 1"/>
              <a:gd name="f278" fmla="*/ 388 f202 1"/>
              <a:gd name="f279" fmla="*/ 130 f201 1"/>
              <a:gd name="f280" fmla="*/ 454 f202 1"/>
              <a:gd name="f281" fmla="*/ 146 f201 1"/>
              <a:gd name="f282" fmla="*/ 517 f202 1"/>
              <a:gd name="f283" fmla="*/ 113 f201 1"/>
              <a:gd name="f284" fmla="*/ 566 f202 1"/>
              <a:gd name="f285" fmla="*/ 256 f201 1"/>
              <a:gd name="f286" fmla="*/ 548 f202 1"/>
              <a:gd name="f287" fmla="*/ 320 f201 1"/>
              <a:gd name="f288" fmla="*/ 500 f202 1"/>
              <a:gd name="f289" fmla="*/ 395 f201 1"/>
              <a:gd name="f290" fmla="+- f203 0 f1"/>
              <a:gd name="f291" fmla="*/ f206 1 568"/>
              <a:gd name="f292" fmla="*/ f207 1 517"/>
              <a:gd name="f293" fmla="*/ f208 1 568"/>
              <a:gd name="f294" fmla="*/ f209 1 517"/>
              <a:gd name="f295" fmla="*/ f210 1 568"/>
              <a:gd name="f296" fmla="*/ f211 1 517"/>
              <a:gd name="f297" fmla="*/ f212 1 568"/>
              <a:gd name="f298" fmla="*/ f213 1 568"/>
              <a:gd name="f299" fmla="*/ f214 1 517"/>
              <a:gd name="f300" fmla="*/ f215 1 568"/>
              <a:gd name="f301" fmla="*/ f216 1 517"/>
              <a:gd name="f302" fmla="*/ f217 1 568"/>
              <a:gd name="f303" fmla="*/ f218 1 517"/>
              <a:gd name="f304" fmla="*/ f219 1 568"/>
              <a:gd name="f305" fmla="*/ f220 1 517"/>
              <a:gd name="f306" fmla="*/ f221 1 568"/>
              <a:gd name="f307" fmla="*/ f222 1 517"/>
              <a:gd name="f308" fmla="*/ f223 1 568"/>
              <a:gd name="f309" fmla="*/ f224 1 517"/>
              <a:gd name="f310" fmla="*/ f225 1 568"/>
              <a:gd name="f311" fmla="*/ f226 1 517"/>
              <a:gd name="f312" fmla="*/ f227 1 568"/>
              <a:gd name="f313" fmla="*/ f228 1 517"/>
              <a:gd name="f314" fmla="*/ f229 1 568"/>
              <a:gd name="f315" fmla="*/ f230 1 517"/>
              <a:gd name="f316" fmla="*/ f231 1 568"/>
              <a:gd name="f317" fmla="*/ f232 1 517"/>
              <a:gd name="f318" fmla="*/ f233 1 568"/>
              <a:gd name="f319" fmla="*/ f234 1 517"/>
              <a:gd name="f320" fmla="*/ f235 1 568"/>
              <a:gd name="f321" fmla="*/ f236 1 517"/>
              <a:gd name="f322" fmla="*/ f237 1 568"/>
              <a:gd name="f323" fmla="*/ f238 1 517"/>
              <a:gd name="f324" fmla="*/ f239 1 568"/>
              <a:gd name="f325" fmla="*/ f240 1 517"/>
              <a:gd name="f326" fmla="*/ f241 1 568"/>
              <a:gd name="f327" fmla="*/ f242 1 517"/>
              <a:gd name="f328" fmla="*/ f243 1 568"/>
              <a:gd name="f329" fmla="*/ f244 1 517"/>
              <a:gd name="f330" fmla="*/ f245 1 568"/>
              <a:gd name="f331" fmla="*/ f246 1 517"/>
              <a:gd name="f332" fmla="*/ f247 1 517"/>
              <a:gd name="f333" fmla="*/ f248 1 568"/>
              <a:gd name="f334" fmla="*/ f249 1 517"/>
              <a:gd name="f335" fmla="*/ f250 1 517"/>
              <a:gd name="f336" fmla="*/ f251 1 568"/>
              <a:gd name="f337" fmla="*/ f252 1 517"/>
              <a:gd name="f338" fmla="*/ f253 1 568"/>
              <a:gd name="f339" fmla="*/ f254 1 517"/>
              <a:gd name="f340" fmla="*/ f255 1 568"/>
              <a:gd name="f341" fmla="*/ f256 1 517"/>
              <a:gd name="f342" fmla="*/ f257 1 568"/>
              <a:gd name="f343" fmla="*/ f258 1 517"/>
              <a:gd name="f344" fmla="*/ f259 1 568"/>
              <a:gd name="f345" fmla="*/ f260 1 517"/>
              <a:gd name="f346" fmla="*/ f261 1 568"/>
              <a:gd name="f347" fmla="*/ f262 1 517"/>
              <a:gd name="f348" fmla="*/ f263 1 568"/>
              <a:gd name="f349" fmla="*/ f264 1 517"/>
              <a:gd name="f350" fmla="*/ f265 1 568"/>
              <a:gd name="f351" fmla="*/ f266 1 517"/>
              <a:gd name="f352" fmla="*/ f267 1 568"/>
              <a:gd name="f353" fmla="*/ f268 1 568"/>
              <a:gd name="f354" fmla="*/ f269 1 517"/>
              <a:gd name="f355" fmla="*/ f270 1 568"/>
              <a:gd name="f356" fmla="*/ f271 1 517"/>
              <a:gd name="f357" fmla="*/ f272 1 568"/>
              <a:gd name="f358" fmla="*/ f273 1 517"/>
              <a:gd name="f359" fmla="*/ f274 1 568"/>
              <a:gd name="f360" fmla="*/ f275 1 517"/>
              <a:gd name="f361" fmla="*/ f276 1 568"/>
              <a:gd name="f362" fmla="*/ f277 1 517"/>
              <a:gd name="f363" fmla="*/ f278 1 568"/>
              <a:gd name="f364" fmla="*/ f279 1 517"/>
              <a:gd name="f365" fmla="*/ f280 1 568"/>
              <a:gd name="f366" fmla="*/ f281 1 517"/>
              <a:gd name="f367" fmla="*/ f282 1 568"/>
              <a:gd name="f368" fmla="*/ f283 1 517"/>
              <a:gd name="f369" fmla="*/ f284 1 568"/>
              <a:gd name="f370" fmla="*/ f285 1 517"/>
              <a:gd name="f371" fmla="*/ f286 1 568"/>
              <a:gd name="f372" fmla="*/ f287 1 517"/>
              <a:gd name="f373" fmla="*/ f288 1 568"/>
              <a:gd name="f374" fmla="*/ f289 1 517"/>
              <a:gd name="f375" fmla="*/ 0 1 f204"/>
              <a:gd name="f376" fmla="*/ f198 1 f204"/>
              <a:gd name="f377" fmla="*/ 0 1 f205"/>
              <a:gd name="f378" fmla="*/ f199 1 f205"/>
              <a:gd name="f379" fmla="*/ f291 1 f204"/>
              <a:gd name="f380" fmla="*/ f292 1 f205"/>
              <a:gd name="f381" fmla="*/ f293 1 f204"/>
              <a:gd name="f382" fmla="*/ f294 1 f205"/>
              <a:gd name="f383" fmla="*/ f295 1 f204"/>
              <a:gd name="f384" fmla="*/ f296 1 f205"/>
              <a:gd name="f385" fmla="*/ f297 1 f204"/>
              <a:gd name="f386" fmla="*/ f298 1 f204"/>
              <a:gd name="f387" fmla="*/ f299 1 f205"/>
              <a:gd name="f388" fmla="*/ f300 1 f204"/>
              <a:gd name="f389" fmla="*/ f301 1 f205"/>
              <a:gd name="f390" fmla="*/ f302 1 f204"/>
              <a:gd name="f391" fmla="*/ f303 1 f205"/>
              <a:gd name="f392" fmla="*/ f304 1 f204"/>
              <a:gd name="f393" fmla="*/ f305 1 f205"/>
              <a:gd name="f394" fmla="*/ f306 1 f204"/>
              <a:gd name="f395" fmla="*/ f307 1 f205"/>
              <a:gd name="f396" fmla="*/ f308 1 f204"/>
              <a:gd name="f397" fmla="*/ f309 1 f205"/>
              <a:gd name="f398" fmla="*/ f310 1 f204"/>
              <a:gd name="f399" fmla="*/ f311 1 f205"/>
              <a:gd name="f400" fmla="*/ f312 1 f204"/>
              <a:gd name="f401" fmla="*/ f313 1 f205"/>
              <a:gd name="f402" fmla="*/ f314 1 f204"/>
              <a:gd name="f403" fmla="*/ f315 1 f205"/>
              <a:gd name="f404" fmla="*/ f316 1 f204"/>
              <a:gd name="f405" fmla="*/ f317 1 f205"/>
              <a:gd name="f406" fmla="*/ f318 1 f204"/>
              <a:gd name="f407" fmla="*/ f319 1 f205"/>
              <a:gd name="f408" fmla="*/ f320 1 f204"/>
              <a:gd name="f409" fmla="*/ f321 1 f205"/>
              <a:gd name="f410" fmla="*/ f322 1 f204"/>
              <a:gd name="f411" fmla="*/ f323 1 f205"/>
              <a:gd name="f412" fmla="*/ f324 1 f204"/>
              <a:gd name="f413" fmla="*/ f325 1 f205"/>
              <a:gd name="f414" fmla="*/ f326 1 f204"/>
              <a:gd name="f415" fmla="*/ f327 1 f205"/>
              <a:gd name="f416" fmla="*/ f328 1 f204"/>
              <a:gd name="f417" fmla="*/ f329 1 f205"/>
              <a:gd name="f418" fmla="*/ f330 1 f204"/>
              <a:gd name="f419" fmla="*/ f331 1 f205"/>
              <a:gd name="f420" fmla="*/ f332 1 f205"/>
              <a:gd name="f421" fmla="*/ f333 1 f204"/>
              <a:gd name="f422" fmla="*/ f334 1 f205"/>
              <a:gd name="f423" fmla="*/ f335 1 f205"/>
              <a:gd name="f424" fmla="*/ f336 1 f204"/>
              <a:gd name="f425" fmla="*/ f337 1 f205"/>
              <a:gd name="f426" fmla="*/ f338 1 f204"/>
              <a:gd name="f427" fmla="*/ f339 1 f205"/>
              <a:gd name="f428" fmla="*/ f340 1 f204"/>
              <a:gd name="f429" fmla="*/ f341 1 f205"/>
              <a:gd name="f430" fmla="*/ f342 1 f204"/>
              <a:gd name="f431" fmla="*/ f343 1 f205"/>
              <a:gd name="f432" fmla="*/ f344 1 f204"/>
              <a:gd name="f433" fmla="*/ f345 1 f205"/>
              <a:gd name="f434" fmla="*/ f346 1 f204"/>
              <a:gd name="f435" fmla="*/ f347 1 f205"/>
              <a:gd name="f436" fmla="*/ f348 1 f204"/>
              <a:gd name="f437" fmla="*/ f349 1 f205"/>
              <a:gd name="f438" fmla="*/ f350 1 f204"/>
              <a:gd name="f439" fmla="*/ f351 1 f205"/>
              <a:gd name="f440" fmla="*/ f352 1 f204"/>
              <a:gd name="f441" fmla="*/ f353 1 f204"/>
              <a:gd name="f442" fmla="*/ f354 1 f205"/>
              <a:gd name="f443" fmla="*/ f355 1 f204"/>
              <a:gd name="f444" fmla="*/ f356 1 f205"/>
              <a:gd name="f445" fmla="*/ f357 1 f204"/>
              <a:gd name="f446" fmla="*/ f358 1 f205"/>
              <a:gd name="f447" fmla="*/ f359 1 f204"/>
              <a:gd name="f448" fmla="*/ f360 1 f205"/>
              <a:gd name="f449" fmla="*/ f361 1 f204"/>
              <a:gd name="f450" fmla="*/ f362 1 f205"/>
              <a:gd name="f451" fmla="*/ f363 1 f204"/>
              <a:gd name="f452" fmla="*/ f364 1 f205"/>
              <a:gd name="f453" fmla="*/ f365 1 f204"/>
              <a:gd name="f454" fmla="*/ f366 1 f205"/>
              <a:gd name="f455" fmla="*/ f367 1 f204"/>
              <a:gd name="f456" fmla="*/ f368 1 f205"/>
              <a:gd name="f457" fmla="*/ f369 1 f204"/>
              <a:gd name="f458" fmla="*/ f370 1 f205"/>
              <a:gd name="f459" fmla="*/ f371 1 f204"/>
              <a:gd name="f460" fmla="*/ f372 1 f205"/>
              <a:gd name="f461" fmla="*/ f373 1 f204"/>
              <a:gd name="f462" fmla="*/ f374 1 f205"/>
              <a:gd name="f463" fmla="*/ f375 f195 1"/>
              <a:gd name="f464" fmla="*/ f376 f195 1"/>
              <a:gd name="f465" fmla="*/ f378 f196 1"/>
              <a:gd name="f466" fmla="*/ f377 f196 1"/>
              <a:gd name="f467" fmla="*/ f379 f195 1"/>
              <a:gd name="f468" fmla="*/ f380 f196 1"/>
              <a:gd name="f469" fmla="*/ f381 f195 1"/>
              <a:gd name="f470" fmla="*/ f382 f196 1"/>
              <a:gd name="f471" fmla="*/ f383 f195 1"/>
              <a:gd name="f472" fmla="*/ f384 f196 1"/>
              <a:gd name="f473" fmla="*/ f385 f195 1"/>
              <a:gd name="f474" fmla="*/ f386 f195 1"/>
              <a:gd name="f475" fmla="*/ f387 f196 1"/>
              <a:gd name="f476" fmla="*/ f388 f195 1"/>
              <a:gd name="f477" fmla="*/ f389 f196 1"/>
              <a:gd name="f478" fmla="*/ f390 f195 1"/>
              <a:gd name="f479" fmla="*/ f391 f196 1"/>
              <a:gd name="f480" fmla="*/ f392 f195 1"/>
              <a:gd name="f481" fmla="*/ f393 f196 1"/>
              <a:gd name="f482" fmla="*/ f394 f195 1"/>
              <a:gd name="f483" fmla="*/ f395 f196 1"/>
              <a:gd name="f484" fmla="*/ f396 f195 1"/>
              <a:gd name="f485" fmla="*/ f397 f196 1"/>
              <a:gd name="f486" fmla="*/ f398 f195 1"/>
              <a:gd name="f487" fmla="*/ f399 f196 1"/>
              <a:gd name="f488" fmla="*/ f400 f195 1"/>
              <a:gd name="f489" fmla="*/ f401 f196 1"/>
              <a:gd name="f490" fmla="*/ f402 f195 1"/>
              <a:gd name="f491" fmla="*/ f403 f196 1"/>
              <a:gd name="f492" fmla="*/ f404 f195 1"/>
              <a:gd name="f493" fmla="*/ f405 f196 1"/>
              <a:gd name="f494" fmla="*/ f406 f195 1"/>
              <a:gd name="f495" fmla="*/ f407 f196 1"/>
              <a:gd name="f496" fmla="*/ f408 f195 1"/>
              <a:gd name="f497" fmla="*/ f409 f196 1"/>
              <a:gd name="f498" fmla="*/ f410 f195 1"/>
              <a:gd name="f499" fmla="*/ f411 f196 1"/>
              <a:gd name="f500" fmla="*/ f412 f195 1"/>
              <a:gd name="f501" fmla="*/ f413 f196 1"/>
              <a:gd name="f502" fmla="*/ f414 f195 1"/>
              <a:gd name="f503" fmla="*/ f415 f196 1"/>
              <a:gd name="f504" fmla="*/ f416 f195 1"/>
              <a:gd name="f505" fmla="*/ f417 f196 1"/>
              <a:gd name="f506" fmla="*/ f418 f195 1"/>
              <a:gd name="f507" fmla="*/ f419 f196 1"/>
              <a:gd name="f508" fmla="*/ f420 f196 1"/>
              <a:gd name="f509" fmla="*/ f421 f195 1"/>
              <a:gd name="f510" fmla="*/ f422 f196 1"/>
              <a:gd name="f511" fmla="*/ f423 f196 1"/>
              <a:gd name="f512" fmla="*/ f424 f195 1"/>
              <a:gd name="f513" fmla="*/ f425 f196 1"/>
              <a:gd name="f514" fmla="*/ f426 f195 1"/>
              <a:gd name="f515" fmla="*/ f427 f196 1"/>
              <a:gd name="f516" fmla="*/ f428 f195 1"/>
              <a:gd name="f517" fmla="*/ f429 f196 1"/>
              <a:gd name="f518" fmla="*/ f430 f195 1"/>
              <a:gd name="f519" fmla="*/ f431 f196 1"/>
              <a:gd name="f520" fmla="*/ f432 f195 1"/>
              <a:gd name="f521" fmla="*/ f433 f196 1"/>
              <a:gd name="f522" fmla="*/ f434 f195 1"/>
              <a:gd name="f523" fmla="*/ f435 f196 1"/>
              <a:gd name="f524" fmla="*/ f436 f195 1"/>
              <a:gd name="f525" fmla="*/ f437 f196 1"/>
              <a:gd name="f526" fmla="*/ f438 f195 1"/>
              <a:gd name="f527" fmla="*/ f439 f196 1"/>
              <a:gd name="f528" fmla="*/ f440 f195 1"/>
              <a:gd name="f529" fmla="*/ f441 f195 1"/>
              <a:gd name="f530" fmla="*/ f442 f196 1"/>
              <a:gd name="f531" fmla="*/ f443 f195 1"/>
              <a:gd name="f532" fmla="*/ f444 f196 1"/>
              <a:gd name="f533" fmla="*/ f445 f195 1"/>
              <a:gd name="f534" fmla="*/ f446 f196 1"/>
              <a:gd name="f535" fmla="*/ f447 f195 1"/>
              <a:gd name="f536" fmla="*/ f448 f196 1"/>
              <a:gd name="f537" fmla="*/ f449 f195 1"/>
              <a:gd name="f538" fmla="*/ f450 f196 1"/>
              <a:gd name="f539" fmla="*/ f451 f195 1"/>
              <a:gd name="f540" fmla="*/ f452 f196 1"/>
              <a:gd name="f541" fmla="*/ f453 f195 1"/>
              <a:gd name="f542" fmla="*/ f454 f196 1"/>
              <a:gd name="f543" fmla="*/ f455 f195 1"/>
              <a:gd name="f544" fmla="*/ f456 f196 1"/>
              <a:gd name="f545" fmla="*/ f457 f195 1"/>
              <a:gd name="f546" fmla="*/ f458 f196 1"/>
              <a:gd name="f547" fmla="*/ f459 f195 1"/>
              <a:gd name="f548" fmla="*/ f460 f196 1"/>
              <a:gd name="f549" fmla="*/ f461 f195 1"/>
              <a:gd name="f550" fmla="*/ f462 f1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0">
                <a:pos x="f467" y="f468"/>
              </a:cxn>
              <a:cxn ang="f290">
                <a:pos x="f469" y="f470"/>
              </a:cxn>
              <a:cxn ang="f290">
                <a:pos x="f471" y="f472"/>
              </a:cxn>
              <a:cxn ang="f290">
                <a:pos x="f473" y="f472"/>
              </a:cxn>
              <a:cxn ang="f290">
                <a:pos x="f474" y="f475"/>
              </a:cxn>
              <a:cxn ang="f290">
                <a:pos x="f476" y="f477"/>
              </a:cxn>
              <a:cxn ang="f290">
                <a:pos x="f478" y="f479"/>
              </a:cxn>
              <a:cxn ang="f290">
                <a:pos x="f480" y="f481"/>
              </a:cxn>
              <a:cxn ang="f290">
                <a:pos x="f482" y="f483"/>
              </a:cxn>
              <a:cxn ang="f290">
                <a:pos x="f484" y="f485"/>
              </a:cxn>
              <a:cxn ang="f290">
                <a:pos x="f486" y="f487"/>
              </a:cxn>
              <a:cxn ang="f290">
                <a:pos x="f488" y="f489"/>
              </a:cxn>
              <a:cxn ang="f290">
                <a:pos x="f490" y="f491"/>
              </a:cxn>
              <a:cxn ang="f290">
                <a:pos x="f492" y="f493"/>
              </a:cxn>
              <a:cxn ang="f290">
                <a:pos x="f494" y="f495"/>
              </a:cxn>
              <a:cxn ang="f290">
                <a:pos x="f496" y="f497"/>
              </a:cxn>
              <a:cxn ang="f290">
                <a:pos x="f498" y="f499"/>
              </a:cxn>
              <a:cxn ang="f290">
                <a:pos x="f500" y="f501"/>
              </a:cxn>
              <a:cxn ang="f290">
                <a:pos x="f502" y="f503"/>
              </a:cxn>
              <a:cxn ang="f290">
                <a:pos x="f504" y="f505"/>
              </a:cxn>
              <a:cxn ang="f290">
                <a:pos x="f506" y="f507"/>
              </a:cxn>
              <a:cxn ang="f290">
                <a:pos x="f506" y="f508"/>
              </a:cxn>
              <a:cxn ang="f290">
                <a:pos x="f509" y="f510"/>
              </a:cxn>
              <a:cxn ang="f290">
                <a:pos x="f492" y="f511"/>
              </a:cxn>
              <a:cxn ang="f290">
                <a:pos x="f512" y="f513"/>
              </a:cxn>
              <a:cxn ang="f290">
                <a:pos x="f514" y="f515"/>
              </a:cxn>
              <a:cxn ang="f290">
                <a:pos x="f516" y="f517"/>
              </a:cxn>
              <a:cxn ang="f290">
                <a:pos x="f518" y="f519"/>
              </a:cxn>
              <a:cxn ang="f290">
                <a:pos x="f520" y="f521"/>
              </a:cxn>
              <a:cxn ang="f290">
                <a:pos x="f522" y="f523"/>
              </a:cxn>
              <a:cxn ang="f290">
                <a:pos x="f524" y="f525"/>
              </a:cxn>
              <a:cxn ang="f290">
                <a:pos x="f526" y="f527"/>
              </a:cxn>
              <a:cxn ang="f290">
                <a:pos x="f528" y="f517"/>
              </a:cxn>
              <a:cxn ang="f290">
                <a:pos x="f529" y="f530"/>
              </a:cxn>
              <a:cxn ang="f290">
                <a:pos x="f531" y="f532"/>
              </a:cxn>
              <a:cxn ang="f290">
                <a:pos x="f533" y="f534"/>
              </a:cxn>
              <a:cxn ang="f290">
                <a:pos x="f535" y="f536"/>
              </a:cxn>
              <a:cxn ang="f290">
                <a:pos x="f537" y="f538"/>
              </a:cxn>
              <a:cxn ang="f290">
                <a:pos x="f539" y="f540"/>
              </a:cxn>
              <a:cxn ang="f290">
                <a:pos x="f541" y="f542"/>
              </a:cxn>
              <a:cxn ang="f290">
                <a:pos x="f543" y="f544"/>
              </a:cxn>
              <a:cxn ang="f290">
                <a:pos x="f545" y="f546"/>
              </a:cxn>
              <a:cxn ang="f290">
                <a:pos x="f547" y="f548"/>
              </a:cxn>
              <a:cxn ang="f290">
                <a:pos x="f549" y="f550"/>
              </a:cxn>
              <a:cxn ang="f290">
                <a:pos x="f467" y="f468"/>
              </a:cxn>
            </a:cxnLst>
            <a:rect l="f463" t="f466" r="f464" b="f465"/>
            <a:pathLst>
              <a:path w="568" h="517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8"/>
                  <a:pt x="f26" y="f22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16"/>
                  <a:pt x="f29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29" y="f45"/>
                  <a:pt x="f25" y="f46"/>
                </a:cubicBezTo>
                <a:cubicBezTo>
                  <a:pt x="f26" y="f44"/>
                  <a:pt x="f47" y="f48"/>
                  <a:pt x="f49" y="f50"/>
                </a:cubicBezTo>
                <a:cubicBezTo>
                  <a:pt x="f39" y="f51"/>
                  <a:pt x="f52" y="f53"/>
                  <a:pt x="f54" y="f55"/>
                </a:cubicBezTo>
                <a:cubicBezTo>
                  <a:pt x="f56" y="f26"/>
                  <a:pt x="f57" y="f29"/>
                  <a:pt x="f58" y="f35"/>
                </a:cubicBezTo>
                <a:cubicBezTo>
                  <a:pt x="f59" y="f39"/>
                  <a:pt x="f60" y="f61"/>
                  <a:pt x="f62" y="f63"/>
                </a:cubicBezTo>
                <a:cubicBezTo>
                  <a:pt x="f64" y="f52"/>
                  <a:pt x="f65" y="f63"/>
                  <a:pt x="f66" y="f31"/>
                </a:cubicBezTo>
                <a:cubicBezTo>
                  <a:pt x="f67" y="f68"/>
                  <a:pt x="f69" y="f70"/>
                  <a:pt x="f71" y="f70"/>
                </a:cubicBezTo>
                <a:cubicBezTo>
                  <a:pt x="f72" y="f70"/>
                  <a:pt x="f73" y="f26"/>
                  <a:pt x="f74" y="f27"/>
                </a:cubicBezTo>
                <a:cubicBezTo>
                  <a:pt x="f75" y="f49"/>
                  <a:pt x="f76" y="f2"/>
                  <a:pt x="f77" y="f43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85"/>
                  <a:pt x="f86" y="f87"/>
                  <a:pt x="f88" y="f89"/>
                </a:cubicBezTo>
                <a:cubicBezTo>
                  <a:pt x="f90" y="f91"/>
                  <a:pt x="f75" y="f92"/>
                  <a:pt x="f93" y="f94"/>
                </a:cubicBezTo>
                <a:cubicBezTo>
                  <a:pt x="f77" y="f95"/>
                  <a:pt x="f96" y="f97"/>
                  <a:pt x="f98" y="f99"/>
                </a:cubicBezTo>
                <a:cubicBezTo>
                  <a:pt x="f100" y="f101"/>
                  <a:pt x="f102" y="f103"/>
                  <a:pt x="f6" y="f104"/>
                </a:cubicBezTo>
                <a:cubicBezTo>
                  <a:pt x="f6" y="f96"/>
                  <a:pt x="f6" y="f105"/>
                  <a:pt x="f6" y="f84"/>
                </a:cubicBezTo>
                <a:cubicBezTo>
                  <a:pt x="f106" y="f84"/>
                  <a:pt x="f107" y="f103"/>
                  <a:pt x="f108" y="f107"/>
                </a:cubicBezTo>
                <a:cubicBezTo>
                  <a:pt x="f109" y="f104"/>
                  <a:pt x="f110" y="f111"/>
                  <a:pt x="f71" y="f112"/>
                </a:cubicBezTo>
                <a:cubicBezTo>
                  <a:pt x="f113" y="f114"/>
                  <a:pt x="f115" y="f116"/>
                  <a:pt x="f117" y="f118"/>
                </a:cubicBezTo>
                <a:cubicBezTo>
                  <a:pt x="f119" y="f120"/>
                  <a:pt x="f119" y="f121"/>
                  <a:pt x="f122" y="f123"/>
                </a:cubicBezTo>
                <a:cubicBezTo>
                  <a:pt x="f124" y="f125"/>
                  <a:pt x="f110" y="f125"/>
                  <a:pt x="f126" y="f127"/>
                </a:cubicBezTo>
                <a:cubicBezTo>
                  <a:pt x="f128" y="f129"/>
                  <a:pt x="f113" y="f130"/>
                  <a:pt x="f131" y="f132"/>
                </a:cubicBezTo>
                <a:cubicBezTo>
                  <a:pt x="f133" y="f134"/>
                  <a:pt x="f135" y="f88"/>
                  <a:pt x="f136" y="f137"/>
                </a:cubicBezTo>
                <a:cubicBezTo>
                  <a:pt x="f138" y="f139"/>
                  <a:pt x="f130" y="f140"/>
                  <a:pt x="f141" y="f142"/>
                </a:cubicBezTo>
                <a:cubicBezTo>
                  <a:pt x="f143" y="f144"/>
                  <a:pt x="f145" y="f6"/>
                  <a:pt x="f146" y="f140"/>
                </a:cubicBezTo>
                <a:cubicBezTo>
                  <a:pt x="f41" y="f147"/>
                  <a:pt x="f33" y="f112"/>
                  <a:pt x="f148" y="f149"/>
                </a:cubicBezTo>
                <a:cubicBezTo>
                  <a:pt x="f70" y="f150"/>
                  <a:pt x="f2" y="f94"/>
                  <a:pt x="f151" y="f127"/>
                </a:cubicBezTo>
                <a:cubicBezTo>
                  <a:pt x="f152" y="f153"/>
                  <a:pt x="f153" y="f154"/>
                  <a:pt x="f155" y="f156"/>
                </a:cubicBezTo>
                <a:cubicBezTo>
                  <a:pt x="f60" y="f157"/>
                  <a:pt x="f89" y="f158"/>
                  <a:pt x="f159" y="f160"/>
                </a:cubicBezTo>
                <a:cubicBezTo>
                  <a:pt x="f161" y="f162"/>
                  <a:pt x="f163" y="f164"/>
                  <a:pt x="f2" y="f159"/>
                </a:cubicBezTo>
                <a:cubicBezTo>
                  <a:pt x="f165" y="f166"/>
                  <a:pt x="f167" y="f168"/>
                  <a:pt x="f33" y="f169"/>
                </a:cubicBezTo>
                <a:cubicBezTo>
                  <a:pt x="f148" y="f121"/>
                  <a:pt x="f170" y="f171"/>
                  <a:pt x="f23" y="f172"/>
                </a:cubicBezTo>
                <a:cubicBezTo>
                  <a:pt x="f173" y="f174"/>
                  <a:pt x="f21" y="f67"/>
                  <a:pt x="f175" y="f113"/>
                </a:cubicBezTo>
                <a:cubicBezTo>
                  <a:pt x="f19" y="f176"/>
                  <a:pt x="f12" y="f177"/>
                  <a:pt x="f34" y="f133"/>
                </a:cubicBezTo>
                <a:cubicBezTo>
                  <a:pt x="f178" y="f179"/>
                  <a:pt x="f180" y="f114"/>
                  <a:pt x="f8" y="f124"/>
                </a:cubicBezTo>
                <a:cubicBezTo>
                  <a:pt x="f181" y="f182"/>
                  <a:pt x="f7" y="f129"/>
                  <a:pt x="f183" y="f145"/>
                </a:cubicBezTo>
                <a:cubicBezTo>
                  <a:pt x="f183" y="f87"/>
                  <a:pt x="f184" y="f185"/>
                  <a:pt x="f186" y="f187"/>
                </a:cubicBezTo>
                <a:cubicBezTo>
                  <a:pt x="f188" y="f61"/>
                  <a:pt x="f24" y="f189"/>
                  <a:pt x="f32" y="f53"/>
                </a:cubicBezTo>
                <a:cubicBezTo>
                  <a:pt x="f190" y="f191"/>
                  <a:pt x="f192" y="f193"/>
                  <a:pt x="f9" y="f1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Freeform 23">
            <a:extLst>
              <a:ext uri="{FF2B5EF4-FFF2-40B4-BE49-F238E27FC236}">
                <a16:creationId xmlns:a16="http://schemas.microsoft.com/office/drawing/2014/main" id="{FD6A341C-26FF-6BA9-3B2A-7A590F14BB0E}"/>
              </a:ext>
            </a:extLst>
          </p:cNvPr>
          <p:cNvSpPr/>
          <p:nvPr/>
        </p:nvSpPr>
        <p:spPr>
          <a:xfrm>
            <a:off x="5099051" y="2563813"/>
            <a:ext cx="673098" cy="55245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730"/>
              <a:gd name="f8" fmla="val 598"/>
              <a:gd name="f9" fmla="val 624"/>
              <a:gd name="f10" fmla="val 67"/>
              <a:gd name="f11" fmla="val 704"/>
              <a:gd name="f12" fmla="val 98"/>
              <a:gd name="f13" fmla="val 146"/>
              <a:gd name="f14" fmla="val 712"/>
              <a:gd name="f15" fmla="val 235"/>
              <a:gd name="f16" fmla="val 701"/>
              <a:gd name="f17" fmla="val 292"/>
              <a:gd name="f18" fmla="val 684"/>
              <a:gd name="f19" fmla="val 347"/>
              <a:gd name="f20" fmla="val 669"/>
              <a:gd name="f21" fmla="val 403"/>
              <a:gd name="f22" fmla="val 664"/>
              <a:gd name="f23" fmla="val 422"/>
              <a:gd name="f24" fmla="val 660"/>
              <a:gd name="f25" fmla="val 442"/>
              <a:gd name="f26" fmla="val 656"/>
              <a:gd name="f27" fmla="val 461"/>
              <a:gd name="f28" fmla="val 650"/>
              <a:gd name="f29" fmla="val 490"/>
              <a:gd name="f30" fmla="val 632"/>
              <a:gd name="f31" fmla="val 509"/>
              <a:gd name="f32" fmla="val 606"/>
              <a:gd name="f33" fmla="val 519"/>
              <a:gd name="f34" fmla="val 560"/>
              <a:gd name="f35" fmla="val 535"/>
              <a:gd name="f36" fmla="val 514"/>
              <a:gd name="f37" fmla="val 552"/>
              <a:gd name="f38" fmla="val 468"/>
              <a:gd name="f39" fmla="val 565"/>
              <a:gd name="f40" fmla="val 456"/>
              <a:gd name="f41" fmla="val 569"/>
              <a:gd name="f42" fmla="val 441"/>
              <a:gd name="f43" fmla="val 426"/>
              <a:gd name="f44" fmla="val 557"/>
              <a:gd name="f45" fmla="val 425"/>
              <a:gd name="f46" fmla="val 568"/>
              <a:gd name="f47" fmla="val 423"/>
              <a:gd name="f48" fmla="val 582"/>
              <a:gd name="f49" fmla="val 597"/>
              <a:gd name="f50" fmla="val 421"/>
              <a:gd name="f51" fmla="val 420"/>
              <a:gd name="f52" fmla="val 419"/>
              <a:gd name="f53" fmla="val 415"/>
              <a:gd name="f54" fmla="val 581"/>
              <a:gd name="f55" fmla="val 412"/>
              <a:gd name="f56" fmla="val 563"/>
              <a:gd name="f57" fmla="val 408"/>
              <a:gd name="f58" fmla="val 546"/>
              <a:gd name="f59" fmla="val 527"/>
              <a:gd name="f60" fmla="val 398"/>
              <a:gd name="f61" fmla="val 508"/>
              <a:gd name="f62" fmla="val 393"/>
              <a:gd name="f63" fmla="val 390"/>
              <a:gd name="f64" fmla="val 477"/>
              <a:gd name="f65" fmla="val 469"/>
              <a:gd name="f66" fmla="val 405"/>
              <a:gd name="f67" fmla="val 465"/>
              <a:gd name="f68" fmla="val 459"/>
              <a:gd name="f69" fmla="val 439"/>
              <a:gd name="f70" fmla="val 453"/>
              <a:gd name="f71" fmla="val 458"/>
              <a:gd name="f72" fmla="val 447"/>
              <a:gd name="f73" fmla="val 457"/>
              <a:gd name="f74" fmla="val 436"/>
              <a:gd name="f75" fmla="val 454"/>
              <a:gd name="f76" fmla="val 430"/>
              <a:gd name="f77" fmla="val 431"/>
              <a:gd name="f78" fmla="val 432"/>
              <a:gd name="f79" fmla="val 435"/>
              <a:gd name="f80" fmla="val 434"/>
              <a:gd name="f81" fmla="val 424"/>
              <a:gd name="f82" fmla="val 382"/>
              <a:gd name="f83" fmla="val 388"/>
              <a:gd name="f84" fmla="val 387"/>
              <a:gd name="f85" fmla="val 386"/>
              <a:gd name="f86" fmla="val 417"/>
              <a:gd name="f87" fmla="val 384"/>
              <a:gd name="f88" fmla="val 446"/>
              <a:gd name="f89" fmla="val 476"/>
              <a:gd name="f90" fmla="val 377"/>
              <a:gd name="f91" fmla="val 506"/>
              <a:gd name="f92" fmla="val 470"/>
              <a:gd name="f93" fmla="val 343"/>
              <a:gd name="f94" fmla="val 326"/>
              <a:gd name="f95" fmla="val 397"/>
              <a:gd name="f96" fmla="val 273"/>
              <a:gd name="f97" fmla="val 220"/>
              <a:gd name="f98" fmla="val 418"/>
              <a:gd name="f99" fmla="val 167"/>
              <a:gd name="f100" fmla="val 429"/>
              <a:gd name="f101" fmla="val 428"/>
              <a:gd name="f102" fmla="val 166"/>
              <a:gd name="f103" fmla="val 427"/>
              <a:gd name="f104" fmla="val 233"/>
              <a:gd name="f105" fmla="val 300"/>
              <a:gd name="f106" fmla="val 361"/>
              <a:gd name="f107" fmla="val 367"/>
              <a:gd name="f108" fmla="val 329"/>
              <a:gd name="f109" fmla="val 366"/>
              <a:gd name="f110" fmla="val 328"/>
              <a:gd name="f111" fmla="val 327"/>
              <a:gd name="f112" fmla="val 349"/>
              <a:gd name="f113" fmla="val 330"/>
              <a:gd name="f114" fmla="val 331"/>
              <a:gd name="f115" fmla="val 333"/>
              <a:gd name="f116" fmla="val 314"/>
              <a:gd name="f117" fmla="val 336"/>
              <a:gd name="f118" fmla="val 313"/>
              <a:gd name="f119" fmla="val 335"/>
              <a:gd name="f120" fmla="val 334"/>
              <a:gd name="f121" fmla="val 312"/>
              <a:gd name="f122" fmla="val 340"/>
              <a:gd name="f123" fmla="val 315"/>
              <a:gd name="f124" fmla="val 368"/>
              <a:gd name="f125" fmla="val 297"/>
              <a:gd name="f126" fmla="val 277"/>
              <a:gd name="f127" fmla="val 363"/>
              <a:gd name="f128" fmla="val 226"/>
              <a:gd name="f129" fmla="val 265"/>
              <a:gd name="f130" fmla="val 163"/>
              <a:gd name="f131" fmla="val 236"/>
              <a:gd name="f132" fmla="val 155"/>
              <a:gd name="f133" fmla="val 231"/>
              <a:gd name="f134" fmla="val 157"/>
              <a:gd name="f135" fmla="val 219"/>
              <a:gd name="f136" fmla="val 184"/>
              <a:gd name="f137" fmla="val 188"/>
              <a:gd name="f138" fmla="val 252"/>
              <a:gd name="f139" fmla="val 320"/>
              <a:gd name="f140" fmla="val 126"/>
              <a:gd name="f141" fmla="val 124"/>
              <a:gd name="f142" fmla="val 121"/>
              <a:gd name="f143" fmla="val 114"/>
              <a:gd name="f144" fmla="val 401"/>
              <a:gd name="f145" fmla="val 116"/>
              <a:gd name="f146" fmla="val 362"/>
              <a:gd name="f147" fmla="val 119"/>
              <a:gd name="f148" fmla="val 322"/>
              <a:gd name="f149" fmla="val 283"/>
              <a:gd name="f150" fmla="val 279"/>
              <a:gd name="f151" fmla="val 275"/>
              <a:gd name="f152" fmla="val 122"/>
              <a:gd name="f153" fmla="val 271"/>
              <a:gd name="f154" fmla="val 255"/>
              <a:gd name="f155" fmla="val 120"/>
              <a:gd name="f156" fmla="val 247"/>
              <a:gd name="f157" fmla="val 104"/>
              <a:gd name="f158" fmla="val 242"/>
              <a:gd name="f159" fmla="val 69"/>
              <a:gd name="f160" fmla="val 35"/>
              <a:gd name="f161" fmla="val 217"/>
              <a:gd name="f162" fmla="val 199"/>
              <a:gd name="f163" fmla="val 22"/>
              <a:gd name="f164" fmla="val 44"/>
              <a:gd name="f165" fmla="val 198"/>
              <a:gd name="f166" fmla="val 196"/>
              <a:gd name="f167" fmla="val 194"/>
              <a:gd name="f168" fmla="val 59"/>
              <a:gd name="f169" fmla="val 191"/>
              <a:gd name="f170" fmla="val 50"/>
              <a:gd name="f171" fmla="val 42"/>
              <a:gd name="f172" fmla="val 29"/>
              <a:gd name="f173" fmla="val 178"/>
              <a:gd name="f174" fmla="val 26"/>
              <a:gd name="f175" fmla="val 169"/>
              <a:gd name="f176" fmla="val 34"/>
              <a:gd name="f177" fmla="val 142"/>
              <a:gd name="f178" fmla="val 54"/>
              <a:gd name="f179" fmla="val 133"/>
              <a:gd name="f180" fmla="val 76"/>
              <a:gd name="f181" fmla="val 136"/>
              <a:gd name="f182" fmla="val 137"/>
              <a:gd name="f183" fmla="val 144"/>
              <a:gd name="f184" fmla="val 192"/>
              <a:gd name="f185" fmla="val 128"/>
              <a:gd name="f186" fmla="val 238"/>
              <a:gd name="f187" fmla="val 83"/>
              <a:gd name="f188" fmla="val 264"/>
              <a:gd name="f189" fmla="val 57"/>
              <a:gd name="f190" fmla="val 296"/>
              <a:gd name="f191" fmla="val 36"/>
              <a:gd name="f192" fmla="val 17"/>
              <a:gd name="f193" fmla="val 7"/>
              <a:gd name="f194" fmla="val 364"/>
              <a:gd name="f195" fmla="val 6"/>
              <a:gd name="f196" fmla="val 12"/>
              <a:gd name="f197" fmla="val 19"/>
              <a:gd name="f198" fmla="val 389"/>
              <a:gd name="f199" fmla="val 365"/>
              <a:gd name="f200" fmla="val 27"/>
              <a:gd name="f201" fmla="val 339"/>
              <a:gd name="f202" fmla="val 38"/>
              <a:gd name="f203" fmla="val 45"/>
              <a:gd name="f204" fmla="val 71"/>
              <a:gd name="f205" fmla="val 86"/>
              <a:gd name="f206" fmla="val 344"/>
              <a:gd name="f207" fmla="val 84"/>
              <a:gd name="f208" fmla="val 372"/>
              <a:gd name="f209" fmla="val 82"/>
              <a:gd name="f210" fmla="val 400"/>
              <a:gd name="f211" fmla="val 407"/>
              <a:gd name="f212" fmla="val 89"/>
              <a:gd name="f213" fmla="val 96"/>
              <a:gd name="f214" fmla="val 449"/>
              <a:gd name="f215" fmla="val 507"/>
              <a:gd name="f216" fmla="val 183"/>
              <a:gd name="f217" fmla="val 570"/>
              <a:gd name="f218" fmla="val 145"/>
              <a:gd name="f219" fmla="val 585"/>
              <a:gd name="f220" fmla="val 594"/>
              <a:gd name="f221" fmla="val 138"/>
              <a:gd name="f222" fmla="val 148"/>
              <a:gd name="f223" fmla="val 634"/>
              <a:gd name="f224" fmla="val 646"/>
              <a:gd name="f225" fmla="val 187"/>
              <a:gd name="f226" fmla="val 216"/>
              <a:gd name="f227" fmla="val 615"/>
              <a:gd name="f228" fmla="val 592"/>
              <a:gd name="f229" fmla="val 249"/>
              <a:gd name="f230" fmla="val 579"/>
              <a:gd name="f231" fmla="val 289"/>
              <a:gd name="f232" fmla="val 617"/>
              <a:gd name="f233" fmla="val 263"/>
              <a:gd name="f234" fmla="val 651"/>
              <a:gd name="f235" fmla="val 237"/>
              <a:gd name="f236" fmla="val 700"/>
              <a:gd name="f237" fmla="val 215"/>
              <a:gd name="f238" fmla="val 702"/>
              <a:gd name="f239" fmla="val 185"/>
              <a:gd name="f240" fmla="val 159"/>
              <a:gd name="f241" fmla="val 671"/>
              <a:gd name="f242" fmla="val 140"/>
              <a:gd name="f243" fmla="val 654"/>
              <a:gd name="f244" fmla="val 123"/>
              <a:gd name="f245" fmla="val 635"/>
              <a:gd name="f246" fmla="val 110"/>
              <a:gd name="f247" fmla="val 618"/>
              <a:gd name="f248" fmla="val 97"/>
              <a:gd name="f249" fmla="val 85"/>
              <a:gd name="f250" fmla="val 589"/>
              <a:gd name="f251" fmla="val 619"/>
              <a:gd name="f252" fmla="val 626"/>
              <a:gd name="f253" fmla="val 602"/>
              <a:gd name="f254" fmla="val 578"/>
              <a:gd name="f255" fmla="val 553"/>
              <a:gd name="f256" fmla="val 526"/>
              <a:gd name="f257" fmla="val 500"/>
              <a:gd name="f258" fmla="val 443"/>
              <a:gd name="f259" fmla="val 473"/>
              <a:gd name="f260" fmla="val 479"/>
              <a:gd name="f261" fmla="val 481"/>
              <a:gd name="f262" fmla="val 484"/>
              <a:gd name="f263" fmla="val 505"/>
              <a:gd name="f264" fmla="val 530"/>
              <a:gd name="f265" fmla="val 491"/>
              <a:gd name="f266" fmla="val 492"/>
              <a:gd name="f267" fmla="val 531"/>
              <a:gd name="f268" fmla="val 493"/>
              <a:gd name="f269" fmla="val 496"/>
              <a:gd name="f270" fmla="val 499"/>
              <a:gd name="f271" fmla="val 502"/>
              <a:gd name="f272" fmla="val 513"/>
              <a:gd name="f273" fmla="val 523"/>
              <a:gd name="f274" fmla="val 510"/>
              <a:gd name="f275" fmla="val 512"/>
              <a:gd name="f276" fmla="val 567"/>
              <a:gd name="f277" fmla="val 518"/>
              <a:gd name="f278" fmla="val 593"/>
              <a:gd name="f279" fmla="val 501"/>
              <a:gd name="f280" fmla="val 620"/>
              <a:gd name="f281" fmla="val 486"/>
              <a:gd name="f282" fmla="val 640"/>
              <a:gd name="f283" fmla="val 649"/>
              <a:gd name="f284" fmla="val 440"/>
              <a:gd name="f285" fmla="val 655"/>
              <a:gd name="f286" fmla="val 414"/>
              <a:gd name="f287" fmla="val 658"/>
              <a:gd name="f288" fmla="val 668"/>
              <a:gd name="f289" fmla="val 678"/>
              <a:gd name="f290" fmla="val 323"/>
              <a:gd name="f291" fmla="val 688"/>
              <a:gd name="f292" fmla="val 282"/>
              <a:gd name="f293" fmla="val 653"/>
              <a:gd name="f294" fmla="val 272"/>
              <a:gd name="f295" fmla="val 628"/>
              <a:gd name="f296" fmla="val 290"/>
              <a:gd name="f297" fmla="val 304"/>
              <a:gd name="f298" fmla="val 572"/>
              <a:gd name="f299" fmla="val 182"/>
              <a:gd name="f300" fmla="val 176"/>
              <a:gd name="f301" fmla="val 175"/>
              <a:gd name="f302" fmla="val 161"/>
              <a:gd name="f303" fmla="val 143"/>
              <a:gd name="f304" fmla="val 162"/>
              <a:gd name="f305" fmla="val 179"/>
              <a:gd name="f306" fmla="val 151"/>
              <a:gd name="f307" fmla="val 165"/>
              <a:gd name="f308" fmla="val 118"/>
              <a:gd name="f309" fmla="val 117"/>
              <a:gd name="f310" fmla="val 245"/>
              <a:gd name="f311" fmla="val 291"/>
              <a:gd name="f312" fmla="val 70"/>
              <a:gd name="f313" fmla="val 68"/>
              <a:gd name="f314" fmla="val 280"/>
              <a:gd name="f315" fmla="val 66"/>
              <a:gd name="f316" fmla="val 261"/>
              <a:gd name="f317" fmla="val 241"/>
              <a:gd name="f318" fmla="val 100"/>
              <a:gd name="f319" fmla="+- 0 0 -90"/>
              <a:gd name="f320" fmla="*/ f4 1 730"/>
              <a:gd name="f321" fmla="*/ f5 1 598"/>
              <a:gd name="f322" fmla="val f6"/>
              <a:gd name="f323" fmla="val f7"/>
              <a:gd name="f324" fmla="val f8"/>
              <a:gd name="f325" fmla="*/ f319 f0 1"/>
              <a:gd name="f326" fmla="+- f324 0 f322"/>
              <a:gd name="f327" fmla="+- f323 0 f322"/>
              <a:gd name="f328" fmla="*/ f325 1 f3"/>
              <a:gd name="f329" fmla="*/ f327 1 730"/>
              <a:gd name="f330" fmla="*/ f326 1 598"/>
              <a:gd name="f331" fmla="*/ 712 f327 1"/>
              <a:gd name="f332" fmla="*/ 235 f326 1"/>
              <a:gd name="f333" fmla="*/ 656 f327 1"/>
              <a:gd name="f334" fmla="*/ 461 f326 1"/>
              <a:gd name="f335" fmla="*/ 468 f327 1"/>
              <a:gd name="f336" fmla="*/ 565 f326 1"/>
              <a:gd name="f337" fmla="*/ 422 f327 1"/>
              <a:gd name="f338" fmla="*/ 597 f326 1"/>
              <a:gd name="f339" fmla="*/ 408 f327 1"/>
              <a:gd name="f340" fmla="*/ 546 f326 1"/>
              <a:gd name="f341" fmla="*/ 405 f327 1"/>
              <a:gd name="f342" fmla="*/ 465 f326 1"/>
              <a:gd name="f343" fmla="*/ 454 f327 1"/>
              <a:gd name="f344" fmla="*/ 430 f326 1"/>
              <a:gd name="f345" fmla="*/ 419 f327 1"/>
              <a:gd name="f346" fmla="*/ 382 f326 1"/>
              <a:gd name="f347" fmla="*/ 377 f327 1"/>
              <a:gd name="f348" fmla="*/ 506 f326 1"/>
              <a:gd name="f349" fmla="*/ 167 f327 1"/>
              <a:gd name="f350" fmla="*/ 429 f326 1"/>
              <a:gd name="f351" fmla="*/ 367 f327 1"/>
              <a:gd name="f352" fmla="*/ 329 f326 1"/>
              <a:gd name="f353" fmla="*/ 314 f327 1"/>
              <a:gd name="f354" fmla="*/ 336 f326 1"/>
              <a:gd name="f355" fmla="*/ 397 f327 1"/>
              <a:gd name="f356" fmla="*/ 277 f326 1"/>
              <a:gd name="f357" fmla="*/ 219 f327 1"/>
              <a:gd name="f358" fmla="*/ 184 f326 1"/>
              <a:gd name="f359" fmla="*/ 114 f327 1"/>
              <a:gd name="f360" fmla="*/ 401 f326 1"/>
              <a:gd name="f361" fmla="*/ 122 f327 1"/>
              <a:gd name="f362" fmla="*/ 271 f326 1"/>
              <a:gd name="f363" fmla="*/ 0 f327 1"/>
              <a:gd name="f364" fmla="*/ 199 f326 1"/>
              <a:gd name="f365" fmla="*/ 67 f327 1"/>
              <a:gd name="f366" fmla="*/ 194 f326 1"/>
              <a:gd name="f367" fmla="*/ 34 f327 1"/>
              <a:gd name="f368" fmla="*/ 157 f326 1"/>
              <a:gd name="f369" fmla="*/ 238 f327 1"/>
              <a:gd name="f370" fmla="*/ 83 f326 1"/>
              <a:gd name="f371" fmla="*/ 386 f327 1"/>
              <a:gd name="f372" fmla="*/ 0 f326 1"/>
              <a:gd name="f373" fmla="*/ 322 f327 1"/>
              <a:gd name="f374" fmla="*/ 38 f326 1"/>
              <a:gd name="f375" fmla="*/ 400 f327 1"/>
              <a:gd name="f376" fmla="*/ 82 f326 1"/>
              <a:gd name="f377" fmla="*/ 570 f327 1"/>
              <a:gd name="f378" fmla="*/ 145 f326 1"/>
              <a:gd name="f379" fmla="*/ 650 f327 1"/>
              <a:gd name="f380" fmla="*/ 216 f326 1"/>
              <a:gd name="f381" fmla="*/ 700 f327 1"/>
              <a:gd name="f382" fmla="*/ 247 f326 1"/>
              <a:gd name="f383" fmla="*/ 635 f327 1"/>
              <a:gd name="f384" fmla="*/ 110 f326 1"/>
              <a:gd name="f385" fmla="*/ 565 f327 1"/>
              <a:gd name="f386" fmla="*/ 377 f326 1"/>
              <a:gd name="f387" fmla="*/ 553 f327 1"/>
              <a:gd name="f388" fmla="*/ 415 f326 1"/>
              <a:gd name="f389" fmla="*/ 490 f327 1"/>
              <a:gd name="f390" fmla="*/ 530 f326 1"/>
              <a:gd name="f391" fmla="*/ 502 f327 1"/>
              <a:gd name="f392" fmla="*/ 496 f326 1"/>
              <a:gd name="f393" fmla="*/ 620 f327 1"/>
              <a:gd name="f394" fmla="*/ 486 f326 1"/>
              <a:gd name="f395" fmla="*/ 658 f327 1"/>
              <a:gd name="f396" fmla="*/ 602 f327 1"/>
              <a:gd name="f397" fmla="*/ 304 f326 1"/>
              <a:gd name="f398" fmla="*/ 182 f327 1"/>
              <a:gd name="f399" fmla="*/ 196 f326 1"/>
              <a:gd name="f400" fmla="*/ 146 f327 1"/>
              <a:gd name="f401" fmla="*/ 146 f326 1"/>
              <a:gd name="f402" fmla="*/ 245 f327 1"/>
              <a:gd name="f403" fmla="*/ 117 f326 1"/>
              <a:gd name="f404" fmla="*/ 280 f327 1"/>
              <a:gd name="f405" fmla="*/ 66 f326 1"/>
              <a:gd name="f406" fmla="+- f328 0 f1"/>
              <a:gd name="f407" fmla="*/ f331 1 730"/>
              <a:gd name="f408" fmla="*/ f332 1 598"/>
              <a:gd name="f409" fmla="*/ f333 1 730"/>
              <a:gd name="f410" fmla="*/ f334 1 598"/>
              <a:gd name="f411" fmla="*/ f335 1 730"/>
              <a:gd name="f412" fmla="*/ f336 1 598"/>
              <a:gd name="f413" fmla="*/ f337 1 730"/>
              <a:gd name="f414" fmla="*/ f338 1 598"/>
              <a:gd name="f415" fmla="*/ f339 1 730"/>
              <a:gd name="f416" fmla="*/ f340 1 598"/>
              <a:gd name="f417" fmla="*/ f341 1 730"/>
              <a:gd name="f418" fmla="*/ f342 1 598"/>
              <a:gd name="f419" fmla="*/ f343 1 730"/>
              <a:gd name="f420" fmla="*/ f344 1 598"/>
              <a:gd name="f421" fmla="*/ f345 1 730"/>
              <a:gd name="f422" fmla="*/ f346 1 598"/>
              <a:gd name="f423" fmla="*/ f347 1 730"/>
              <a:gd name="f424" fmla="*/ f348 1 598"/>
              <a:gd name="f425" fmla="*/ f349 1 730"/>
              <a:gd name="f426" fmla="*/ f350 1 598"/>
              <a:gd name="f427" fmla="*/ f351 1 730"/>
              <a:gd name="f428" fmla="*/ f352 1 598"/>
              <a:gd name="f429" fmla="*/ f353 1 730"/>
              <a:gd name="f430" fmla="*/ f354 1 598"/>
              <a:gd name="f431" fmla="*/ f355 1 730"/>
              <a:gd name="f432" fmla="*/ f356 1 598"/>
              <a:gd name="f433" fmla="*/ f357 1 730"/>
              <a:gd name="f434" fmla="*/ f358 1 598"/>
              <a:gd name="f435" fmla="*/ f359 1 730"/>
              <a:gd name="f436" fmla="*/ f360 1 598"/>
              <a:gd name="f437" fmla="*/ f361 1 730"/>
              <a:gd name="f438" fmla="*/ f362 1 598"/>
              <a:gd name="f439" fmla="*/ f363 1 730"/>
              <a:gd name="f440" fmla="*/ f364 1 598"/>
              <a:gd name="f441" fmla="*/ f365 1 730"/>
              <a:gd name="f442" fmla="*/ f366 1 598"/>
              <a:gd name="f443" fmla="*/ f367 1 730"/>
              <a:gd name="f444" fmla="*/ f368 1 598"/>
              <a:gd name="f445" fmla="*/ f369 1 730"/>
              <a:gd name="f446" fmla="*/ f370 1 598"/>
              <a:gd name="f447" fmla="*/ f371 1 730"/>
              <a:gd name="f448" fmla="*/ f372 1 598"/>
              <a:gd name="f449" fmla="*/ f373 1 730"/>
              <a:gd name="f450" fmla="*/ f374 1 598"/>
              <a:gd name="f451" fmla="*/ f375 1 730"/>
              <a:gd name="f452" fmla="*/ f376 1 598"/>
              <a:gd name="f453" fmla="*/ f377 1 730"/>
              <a:gd name="f454" fmla="*/ f378 1 598"/>
              <a:gd name="f455" fmla="*/ f379 1 730"/>
              <a:gd name="f456" fmla="*/ f380 1 598"/>
              <a:gd name="f457" fmla="*/ f381 1 730"/>
              <a:gd name="f458" fmla="*/ f382 1 598"/>
              <a:gd name="f459" fmla="*/ f383 1 730"/>
              <a:gd name="f460" fmla="*/ f384 1 598"/>
              <a:gd name="f461" fmla="*/ f385 1 730"/>
              <a:gd name="f462" fmla="*/ f386 1 598"/>
              <a:gd name="f463" fmla="*/ f387 1 730"/>
              <a:gd name="f464" fmla="*/ f388 1 598"/>
              <a:gd name="f465" fmla="*/ f389 1 730"/>
              <a:gd name="f466" fmla="*/ f390 1 598"/>
              <a:gd name="f467" fmla="*/ f391 1 730"/>
              <a:gd name="f468" fmla="*/ f392 1 598"/>
              <a:gd name="f469" fmla="*/ f393 1 730"/>
              <a:gd name="f470" fmla="*/ f394 1 598"/>
              <a:gd name="f471" fmla="*/ f395 1 730"/>
              <a:gd name="f472" fmla="*/ f396 1 730"/>
              <a:gd name="f473" fmla="*/ f397 1 598"/>
              <a:gd name="f474" fmla="*/ f398 1 730"/>
              <a:gd name="f475" fmla="*/ f399 1 598"/>
              <a:gd name="f476" fmla="*/ f400 1 730"/>
              <a:gd name="f477" fmla="*/ f401 1 598"/>
              <a:gd name="f478" fmla="*/ f402 1 730"/>
              <a:gd name="f479" fmla="*/ f403 1 598"/>
              <a:gd name="f480" fmla="*/ f404 1 730"/>
              <a:gd name="f481" fmla="*/ f405 1 598"/>
              <a:gd name="f482" fmla="*/ 0 1 f329"/>
              <a:gd name="f483" fmla="*/ f323 1 f329"/>
              <a:gd name="f484" fmla="*/ 0 1 f330"/>
              <a:gd name="f485" fmla="*/ f324 1 f330"/>
              <a:gd name="f486" fmla="*/ f407 1 f329"/>
              <a:gd name="f487" fmla="*/ f408 1 f330"/>
              <a:gd name="f488" fmla="*/ f409 1 f329"/>
              <a:gd name="f489" fmla="*/ f410 1 f330"/>
              <a:gd name="f490" fmla="*/ f411 1 f329"/>
              <a:gd name="f491" fmla="*/ f412 1 f330"/>
              <a:gd name="f492" fmla="*/ f413 1 f329"/>
              <a:gd name="f493" fmla="*/ f414 1 f330"/>
              <a:gd name="f494" fmla="*/ f415 1 f329"/>
              <a:gd name="f495" fmla="*/ f416 1 f330"/>
              <a:gd name="f496" fmla="*/ f417 1 f329"/>
              <a:gd name="f497" fmla="*/ f418 1 f330"/>
              <a:gd name="f498" fmla="*/ f419 1 f329"/>
              <a:gd name="f499" fmla="*/ f420 1 f330"/>
              <a:gd name="f500" fmla="*/ f421 1 f329"/>
              <a:gd name="f501" fmla="*/ f422 1 f330"/>
              <a:gd name="f502" fmla="*/ f423 1 f329"/>
              <a:gd name="f503" fmla="*/ f424 1 f330"/>
              <a:gd name="f504" fmla="*/ f425 1 f329"/>
              <a:gd name="f505" fmla="*/ f426 1 f330"/>
              <a:gd name="f506" fmla="*/ f427 1 f329"/>
              <a:gd name="f507" fmla="*/ f428 1 f330"/>
              <a:gd name="f508" fmla="*/ f429 1 f329"/>
              <a:gd name="f509" fmla="*/ f430 1 f330"/>
              <a:gd name="f510" fmla="*/ f431 1 f329"/>
              <a:gd name="f511" fmla="*/ f432 1 f330"/>
              <a:gd name="f512" fmla="*/ f433 1 f329"/>
              <a:gd name="f513" fmla="*/ f434 1 f330"/>
              <a:gd name="f514" fmla="*/ f435 1 f329"/>
              <a:gd name="f515" fmla="*/ f436 1 f330"/>
              <a:gd name="f516" fmla="*/ f437 1 f329"/>
              <a:gd name="f517" fmla="*/ f438 1 f330"/>
              <a:gd name="f518" fmla="*/ f439 1 f329"/>
              <a:gd name="f519" fmla="*/ f440 1 f330"/>
              <a:gd name="f520" fmla="*/ f441 1 f329"/>
              <a:gd name="f521" fmla="*/ f442 1 f330"/>
              <a:gd name="f522" fmla="*/ f443 1 f329"/>
              <a:gd name="f523" fmla="*/ f444 1 f330"/>
              <a:gd name="f524" fmla="*/ f445 1 f329"/>
              <a:gd name="f525" fmla="*/ f446 1 f330"/>
              <a:gd name="f526" fmla="*/ f447 1 f329"/>
              <a:gd name="f527" fmla="*/ f448 1 f330"/>
              <a:gd name="f528" fmla="*/ f449 1 f329"/>
              <a:gd name="f529" fmla="*/ f450 1 f330"/>
              <a:gd name="f530" fmla="*/ f451 1 f329"/>
              <a:gd name="f531" fmla="*/ f452 1 f330"/>
              <a:gd name="f532" fmla="*/ f453 1 f329"/>
              <a:gd name="f533" fmla="*/ f454 1 f330"/>
              <a:gd name="f534" fmla="*/ f455 1 f329"/>
              <a:gd name="f535" fmla="*/ f456 1 f330"/>
              <a:gd name="f536" fmla="*/ f457 1 f329"/>
              <a:gd name="f537" fmla="*/ f458 1 f330"/>
              <a:gd name="f538" fmla="*/ f459 1 f329"/>
              <a:gd name="f539" fmla="*/ f460 1 f330"/>
              <a:gd name="f540" fmla="*/ f461 1 f329"/>
              <a:gd name="f541" fmla="*/ f462 1 f330"/>
              <a:gd name="f542" fmla="*/ f463 1 f329"/>
              <a:gd name="f543" fmla="*/ f464 1 f330"/>
              <a:gd name="f544" fmla="*/ f465 1 f329"/>
              <a:gd name="f545" fmla="*/ f466 1 f330"/>
              <a:gd name="f546" fmla="*/ f467 1 f329"/>
              <a:gd name="f547" fmla="*/ f468 1 f330"/>
              <a:gd name="f548" fmla="*/ f469 1 f329"/>
              <a:gd name="f549" fmla="*/ f470 1 f330"/>
              <a:gd name="f550" fmla="*/ f471 1 f329"/>
              <a:gd name="f551" fmla="*/ f472 1 f329"/>
              <a:gd name="f552" fmla="*/ f473 1 f330"/>
              <a:gd name="f553" fmla="*/ f474 1 f329"/>
              <a:gd name="f554" fmla="*/ f475 1 f330"/>
              <a:gd name="f555" fmla="*/ f476 1 f329"/>
              <a:gd name="f556" fmla="*/ f477 1 f330"/>
              <a:gd name="f557" fmla="*/ f478 1 f329"/>
              <a:gd name="f558" fmla="*/ f479 1 f330"/>
              <a:gd name="f559" fmla="*/ f480 1 f329"/>
              <a:gd name="f560" fmla="*/ f481 1 f330"/>
              <a:gd name="f561" fmla="*/ f482 f320 1"/>
              <a:gd name="f562" fmla="*/ f483 f320 1"/>
              <a:gd name="f563" fmla="*/ f485 f321 1"/>
              <a:gd name="f564" fmla="*/ f484 f321 1"/>
              <a:gd name="f565" fmla="*/ f486 f320 1"/>
              <a:gd name="f566" fmla="*/ f487 f321 1"/>
              <a:gd name="f567" fmla="*/ f488 f320 1"/>
              <a:gd name="f568" fmla="*/ f489 f321 1"/>
              <a:gd name="f569" fmla="*/ f490 f320 1"/>
              <a:gd name="f570" fmla="*/ f491 f321 1"/>
              <a:gd name="f571" fmla="*/ f492 f320 1"/>
              <a:gd name="f572" fmla="*/ f493 f321 1"/>
              <a:gd name="f573" fmla="*/ f494 f320 1"/>
              <a:gd name="f574" fmla="*/ f495 f321 1"/>
              <a:gd name="f575" fmla="*/ f496 f320 1"/>
              <a:gd name="f576" fmla="*/ f497 f321 1"/>
              <a:gd name="f577" fmla="*/ f498 f320 1"/>
              <a:gd name="f578" fmla="*/ f499 f321 1"/>
              <a:gd name="f579" fmla="*/ f500 f320 1"/>
              <a:gd name="f580" fmla="*/ f501 f321 1"/>
              <a:gd name="f581" fmla="*/ f502 f320 1"/>
              <a:gd name="f582" fmla="*/ f503 f321 1"/>
              <a:gd name="f583" fmla="*/ f504 f320 1"/>
              <a:gd name="f584" fmla="*/ f505 f321 1"/>
              <a:gd name="f585" fmla="*/ f506 f320 1"/>
              <a:gd name="f586" fmla="*/ f507 f321 1"/>
              <a:gd name="f587" fmla="*/ f508 f320 1"/>
              <a:gd name="f588" fmla="*/ f509 f321 1"/>
              <a:gd name="f589" fmla="*/ f510 f320 1"/>
              <a:gd name="f590" fmla="*/ f511 f321 1"/>
              <a:gd name="f591" fmla="*/ f512 f320 1"/>
              <a:gd name="f592" fmla="*/ f513 f321 1"/>
              <a:gd name="f593" fmla="*/ f514 f320 1"/>
              <a:gd name="f594" fmla="*/ f515 f321 1"/>
              <a:gd name="f595" fmla="*/ f516 f320 1"/>
              <a:gd name="f596" fmla="*/ f517 f321 1"/>
              <a:gd name="f597" fmla="*/ f518 f320 1"/>
              <a:gd name="f598" fmla="*/ f519 f321 1"/>
              <a:gd name="f599" fmla="*/ f520 f320 1"/>
              <a:gd name="f600" fmla="*/ f521 f321 1"/>
              <a:gd name="f601" fmla="*/ f522 f320 1"/>
              <a:gd name="f602" fmla="*/ f523 f321 1"/>
              <a:gd name="f603" fmla="*/ f524 f320 1"/>
              <a:gd name="f604" fmla="*/ f525 f321 1"/>
              <a:gd name="f605" fmla="*/ f526 f320 1"/>
              <a:gd name="f606" fmla="*/ f527 f321 1"/>
              <a:gd name="f607" fmla="*/ f528 f320 1"/>
              <a:gd name="f608" fmla="*/ f529 f321 1"/>
              <a:gd name="f609" fmla="*/ f530 f320 1"/>
              <a:gd name="f610" fmla="*/ f531 f321 1"/>
              <a:gd name="f611" fmla="*/ f532 f320 1"/>
              <a:gd name="f612" fmla="*/ f533 f321 1"/>
              <a:gd name="f613" fmla="*/ f534 f320 1"/>
              <a:gd name="f614" fmla="*/ f535 f321 1"/>
              <a:gd name="f615" fmla="*/ f536 f320 1"/>
              <a:gd name="f616" fmla="*/ f537 f321 1"/>
              <a:gd name="f617" fmla="*/ f538 f320 1"/>
              <a:gd name="f618" fmla="*/ f539 f321 1"/>
              <a:gd name="f619" fmla="*/ f540 f320 1"/>
              <a:gd name="f620" fmla="*/ f541 f321 1"/>
              <a:gd name="f621" fmla="*/ f542 f320 1"/>
              <a:gd name="f622" fmla="*/ f543 f321 1"/>
              <a:gd name="f623" fmla="*/ f544 f320 1"/>
              <a:gd name="f624" fmla="*/ f545 f321 1"/>
              <a:gd name="f625" fmla="*/ f546 f320 1"/>
              <a:gd name="f626" fmla="*/ f547 f321 1"/>
              <a:gd name="f627" fmla="*/ f548 f320 1"/>
              <a:gd name="f628" fmla="*/ f549 f321 1"/>
              <a:gd name="f629" fmla="*/ f550 f320 1"/>
              <a:gd name="f630" fmla="*/ f551 f320 1"/>
              <a:gd name="f631" fmla="*/ f552 f321 1"/>
              <a:gd name="f632" fmla="*/ f553 f320 1"/>
              <a:gd name="f633" fmla="*/ f554 f321 1"/>
              <a:gd name="f634" fmla="*/ f555 f320 1"/>
              <a:gd name="f635" fmla="*/ f556 f321 1"/>
              <a:gd name="f636" fmla="*/ f557 f320 1"/>
              <a:gd name="f637" fmla="*/ f558 f321 1"/>
              <a:gd name="f638" fmla="*/ f559 f320 1"/>
              <a:gd name="f639" fmla="*/ f560 f3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6">
                <a:pos x="f565" y="f566"/>
              </a:cxn>
              <a:cxn ang="f406">
                <a:pos x="f567" y="f568"/>
              </a:cxn>
              <a:cxn ang="f406">
                <a:pos x="f569" y="f570"/>
              </a:cxn>
              <a:cxn ang="f406">
                <a:pos x="f571" y="f572"/>
              </a:cxn>
              <a:cxn ang="f406">
                <a:pos x="f573" y="f574"/>
              </a:cxn>
              <a:cxn ang="f406">
                <a:pos x="f575" y="f576"/>
              </a:cxn>
              <a:cxn ang="f406">
                <a:pos x="f577" y="f578"/>
              </a:cxn>
              <a:cxn ang="f406">
                <a:pos x="f579" y="f580"/>
              </a:cxn>
              <a:cxn ang="f406">
                <a:pos x="f581" y="f582"/>
              </a:cxn>
              <a:cxn ang="f406">
                <a:pos x="f583" y="f584"/>
              </a:cxn>
              <a:cxn ang="f406">
                <a:pos x="f585" y="f586"/>
              </a:cxn>
              <a:cxn ang="f406">
                <a:pos x="f587" y="f588"/>
              </a:cxn>
              <a:cxn ang="f406">
                <a:pos x="f589" y="f590"/>
              </a:cxn>
              <a:cxn ang="f406">
                <a:pos x="f591" y="f592"/>
              </a:cxn>
              <a:cxn ang="f406">
                <a:pos x="f593" y="f594"/>
              </a:cxn>
              <a:cxn ang="f406">
                <a:pos x="f595" y="f596"/>
              </a:cxn>
              <a:cxn ang="f406">
                <a:pos x="f597" y="f598"/>
              </a:cxn>
              <a:cxn ang="f406">
                <a:pos x="f599" y="f600"/>
              </a:cxn>
              <a:cxn ang="f406">
                <a:pos x="f601" y="f602"/>
              </a:cxn>
              <a:cxn ang="f406">
                <a:pos x="f603" y="f604"/>
              </a:cxn>
              <a:cxn ang="f406">
                <a:pos x="f605" y="f606"/>
              </a:cxn>
              <a:cxn ang="f406">
                <a:pos x="f607" y="f608"/>
              </a:cxn>
              <a:cxn ang="f406">
                <a:pos x="f609" y="f610"/>
              </a:cxn>
              <a:cxn ang="f406">
                <a:pos x="f611" y="f612"/>
              </a:cxn>
              <a:cxn ang="f406">
                <a:pos x="f613" y="f614"/>
              </a:cxn>
              <a:cxn ang="f406">
                <a:pos x="f615" y="f616"/>
              </a:cxn>
              <a:cxn ang="f406">
                <a:pos x="f617" y="f618"/>
              </a:cxn>
              <a:cxn ang="f406">
                <a:pos x="f619" y="f620"/>
              </a:cxn>
              <a:cxn ang="f406">
                <a:pos x="f621" y="f622"/>
              </a:cxn>
              <a:cxn ang="f406">
                <a:pos x="f623" y="f624"/>
              </a:cxn>
              <a:cxn ang="f406">
                <a:pos x="f625" y="f626"/>
              </a:cxn>
              <a:cxn ang="f406">
                <a:pos x="f627" y="f628"/>
              </a:cxn>
              <a:cxn ang="f406">
                <a:pos x="f629" y="f594"/>
              </a:cxn>
              <a:cxn ang="f406">
                <a:pos x="f630" y="f631"/>
              </a:cxn>
              <a:cxn ang="f406">
                <a:pos x="f632" y="f633"/>
              </a:cxn>
              <a:cxn ang="f406">
                <a:pos x="f634" y="f635"/>
              </a:cxn>
              <a:cxn ang="f406">
                <a:pos x="f632" y="f633"/>
              </a:cxn>
              <a:cxn ang="f406">
                <a:pos x="f636" y="f637"/>
              </a:cxn>
              <a:cxn ang="f406">
                <a:pos x="f638" y="f639"/>
              </a:cxn>
            </a:cxnLst>
            <a:rect l="f561" t="f564" r="f562" b="f563"/>
            <a:pathLst>
              <a:path w="730" h="598">
                <a:moveTo>
                  <a:pt x="f9" y="f10"/>
                </a:moveTo>
                <a:cubicBezTo>
                  <a:pt x="f11" y="f12"/>
                  <a:pt x="f7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42" y="f34"/>
                  <a:pt x="f43" y="f44"/>
                </a:cubicBezTo>
                <a:cubicBezTo>
                  <a:pt x="f45" y="f46"/>
                  <a:pt x="f47" y="f48"/>
                  <a:pt x="f23" y="f49"/>
                </a:cubicBezTo>
                <a:cubicBezTo>
                  <a:pt x="f50" y="f8"/>
                  <a:pt x="f51" y="f8"/>
                  <a:pt x="f52" y="f8"/>
                </a:cubicBezTo>
                <a:cubicBezTo>
                  <a:pt x="f53" y="f54"/>
                  <a:pt x="f55" y="f56"/>
                  <a:pt x="f57" y="f58"/>
                </a:cubicBezTo>
                <a:cubicBezTo>
                  <a:pt x="f21" y="f59"/>
                  <a:pt x="f60" y="f61"/>
                  <a:pt x="f62" y="f29"/>
                </a:cubicBezTo>
                <a:cubicBezTo>
                  <a:pt x="f63" y="f64"/>
                  <a:pt x="f62" y="f65"/>
                  <a:pt x="f66" y="f67"/>
                </a:cubicBezTo>
                <a:cubicBezTo>
                  <a:pt x="f23" y="f68"/>
                  <a:pt x="f69" y="f70"/>
                  <a:pt x="f71" y="f72"/>
                </a:cubicBezTo>
                <a:cubicBezTo>
                  <a:pt x="f73" y="f25"/>
                  <a:pt x="f40" y="f74"/>
                  <a:pt x="f75" y="f76"/>
                </a:cubicBezTo>
                <a:cubicBezTo>
                  <a:pt x="f72" y="f77"/>
                  <a:pt x="f25" y="f78"/>
                  <a:pt x="f79" y="f80"/>
                </a:cubicBezTo>
                <a:cubicBezTo>
                  <a:pt x="f76" y="f53"/>
                  <a:pt x="f81" y="f60"/>
                  <a:pt x="f52" y="f82"/>
                </a:cubicBezTo>
                <a:cubicBezTo>
                  <a:pt x="f83" y="f84"/>
                  <a:pt x="f84" y="f84"/>
                  <a:pt x="f85" y="f86"/>
                </a:cubicBezTo>
                <a:cubicBezTo>
                  <a:pt x="f87" y="f88"/>
                  <a:pt x="f82" y="f89"/>
                  <a:pt x="f90" y="f91"/>
                </a:cubicBezTo>
                <a:cubicBezTo>
                  <a:pt x="f2" y="f92"/>
                  <a:pt x="f93" y="f80"/>
                  <a:pt x="f94" y="f95"/>
                </a:cubicBezTo>
                <a:cubicBezTo>
                  <a:pt x="f96" y="f57"/>
                  <a:pt x="f97" y="f98"/>
                  <a:pt x="f99" y="f100"/>
                </a:cubicBezTo>
                <a:cubicBezTo>
                  <a:pt x="f99" y="f101"/>
                  <a:pt x="f102" y="f103"/>
                  <a:pt x="f102" y="f45"/>
                </a:cubicBezTo>
                <a:cubicBezTo>
                  <a:pt x="f104" y="f62"/>
                  <a:pt x="f105" y="f106"/>
                  <a:pt x="f107" y="f108"/>
                </a:cubicBezTo>
                <a:cubicBezTo>
                  <a:pt x="f109" y="f110"/>
                  <a:pt x="f109" y="f111"/>
                  <a:pt x="f109" y="f94"/>
                </a:cubicBezTo>
                <a:cubicBezTo>
                  <a:pt x="f112" y="f113"/>
                  <a:pt x="f114" y="f115"/>
                  <a:pt x="f116" y="f117"/>
                </a:cubicBezTo>
                <a:cubicBezTo>
                  <a:pt x="f118" y="f119"/>
                  <a:pt x="f118" y="f120"/>
                  <a:pt x="f121" y="f115"/>
                </a:cubicBezTo>
                <a:cubicBezTo>
                  <a:pt x="f122" y="f123"/>
                  <a:pt x="f124" y="f125"/>
                  <a:pt x="f95" y="f126"/>
                </a:cubicBezTo>
                <a:cubicBezTo>
                  <a:pt x="f127" y="f128"/>
                  <a:pt x="f111" y="f3"/>
                  <a:pt x="f129" y="f130"/>
                </a:cubicBezTo>
                <a:cubicBezTo>
                  <a:pt x="f131" y="f132"/>
                  <a:pt x="f133" y="f134"/>
                  <a:pt x="f135" y="f136"/>
                </a:cubicBezTo>
                <a:cubicBezTo>
                  <a:pt x="f137" y="f138"/>
                  <a:pt x="f134" y="f139"/>
                  <a:pt x="f140" y="f84"/>
                </a:cubicBezTo>
                <a:cubicBezTo>
                  <a:pt x="f141" y="f62"/>
                  <a:pt x="f142" y="f95"/>
                  <a:pt x="f143" y="f144"/>
                </a:cubicBezTo>
                <a:cubicBezTo>
                  <a:pt x="f145" y="f146"/>
                  <a:pt x="f147" y="f148"/>
                  <a:pt x="f142" y="f149"/>
                </a:cubicBezTo>
                <a:cubicBezTo>
                  <a:pt x="f142" y="f150"/>
                  <a:pt x="f142" y="f151"/>
                  <a:pt x="f152" y="f153"/>
                </a:cubicBezTo>
                <a:cubicBezTo>
                  <a:pt x="f140" y="f154"/>
                  <a:pt x="f155" y="f156"/>
                  <a:pt x="f157" y="f158"/>
                </a:cubicBezTo>
                <a:cubicBezTo>
                  <a:pt x="f159" y="f133"/>
                  <a:pt x="f160" y="f161"/>
                  <a:pt x="f6" y="f162"/>
                </a:cubicBezTo>
                <a:cubicBezTo>
                  <a:pt x="f163" y="f162"/>
                  <a:pt x="f164" y="f162"/>
                  <a:pt x="f10" y="f162"/>
                </a:cubicBezTo>
                <a:cubicBezTo>
                  <a:pt x="f10" y="f165"/>
                  <a:pt x="f10" y="f166"/>
                  <a:pt x="f10" y="f167"/>
                </a:cubicBezTo>
                <a:cubicBezTo>
                  <a:pt x="f168" y="f169"/>
                  <a:pt x="f170" y="f137"/>
                  <a:pt x="f171" y="f136"/>
                </a:cubicBezTo>
                <a:cubicBezTo>
                  <a:pt x="f172" y="f173"/>
                  <a:pt x="f174" y="f175"/>
                  <a:pt x="f176" y="f134"/>
                </a:cubicBezTo>
                <a:cubicBezTo>
                  <a:pt x="f164" y="f177"/>
                  <a:pt x="f178" y="f179"/>
                  <a:pt x="f180" y="f181"/>
                </a:cubicBezTo>
                <a:cubicBezTo>
                  <a:pt x="f182" y="f183"/>
                  <a:pt x="f184" y="f185"/>
                  <a:pt x="f186" y="f187"/>
                </a:cubicBezTo>
                <a:cubicBezTo>
                  <a:pt x="f188" y="f189"/>
                  <a:pt x="f190" y="f191"/>
                  <a:pt x="f111" y="f192"/>
                </a:cubicBezTo>
                <a:cubicBezTo>
                  <a:pt x="f93" y="f193"/>
                  <a:pt x="f194" y="f195"/>
                  <a:pt x="f85" y="f6"/>
                </a:cubicBezTo>
                <a:cubicBezTo>
                  <a:pt x="f84" y="f196"/>
                  <a:pt x="f83" y="f197"/>
                  <a:pt x="f198" y="f163"/>
                </a:cubicBezTo>
                <a:cubicBezTo>
                  <a:pt x="f199" y="f200"/>
                  <a:pt x="f201" y="f200"/>
                  <a:pt x="f148" y="f202"/>
                </a:cubicBezTo>
                <a:cubicBezTo>
                  <a:pt x="f121" y="f203"/>
                  <a:pt x="f123" y="f204"/>
                  <a:pt x="f121" y="f205"/>
                </a:cubicBezTo>
                <a:cubicBezTo>
                  <a:pt x="f206" y="f207"/>
                  <a:pt x="f208" y="f209"/>
                  <a:pt x="f210" y="f209"/>
                </a:cubicBezTo>
                <a:cubicBezTo>
                  <a:pt x="f211" y="f209"/>
                  <a:pt x="f86" y="f212"/>
                  <a:pt x="f51" y="f213"/>
                </a:cubicBezTo>
                <a:cubicBezTo>
                  <a:pt x="f214" y="f130"/>
                  <a:pt x="f215" y="f216"/>
                  <a:pt x="f217" y="f218"/>
                </a:cubicBezTo>
                <a:cubicBezTo>
                  <a:pt x="f219" y="f181"/>
                  <a:pt x="f220" y="f221"/>
                  <a:pt x="f32" y="f222"/>
                </a:cubicBezTo>
                <a:cubicBezTo>
                  <a:pt x="f223" y="f175"/>
                  <a:pt x="f224" y="f225"/>
                  <a:pt x="f28" y="f226"/>
                </a:cubicBezTo>
                <a:cubicBezTo>
                  <a:pt x="f227" y="f128"/>
                  <a:pt x="f228" y="f229"/>
                  <a:pt x="f230" y="f231"/>
                </a:cubicBezTo>
                <a:cubicBezTo>
                  <a:pt x="f232" y="f233"/>
                  <a:pt x="f234" y="f235"/>
                  <a:pt x="f236" y="f156"/>
                </a:cubicBezTo>
                <a:cubicBezTo>
                  <a:pt x="f16" y="f237"/>
                  <a:pt x="f238" y="f239"/>
                  <a:pt x="f18" y="f240"/>
                </a:cubicBezTo>
                <a:cubicBezTo>
                  <a:pt x="f241" y="f242"/>
                  <a:pt x="f243" y="f244"/>
                  <a:pt x="f245" y="f246"/>
                </a:cubicBezTo>
                <a:cubicBezTo>
                  <a:pt x="f247" y="f248"/>
                  <a:pt x="f232" y="f249"/>
                  <a:pt x="f9" y="f10"/>
                </a:cubicBezTo>
                <a:close/>
                <a:moveTo>
                  <a:pt x="f39" y="f90"/>
                </a:moveTo>
                <a:cubicBezTo>
                  <a:pt x="f250" y="f84"/>
                  <a:pt x="f251" y="f83"/>
                  <a:pt x="f252" y="f50"/>
                </a:cubicBezTo>
                <a:cubicBezTo>
                  <a:pt x="f253" y="f66"/>
                  <a:pt x="f254" y="f21"/>
                  <a:pt x="f255" y="f53"/>
                </a:cubicBezTo>
                <a:cubicBezTo>
                  <a:pt x="f256" y="f101"/>
                  <a:pt x="f257" y="f258"/>
                  <a:pt x="f259" y="f73"/>
                </a:cubicBezTo>
                <a:cubicBezTo>
                  <a:pt x="f260" y="f261"/>
                  <a:pt x="f262" y="f263"/>
                  <a:pt x="f29" y="f264"/>
                </a:cubicBezTo>
                <a:cubicBezTo>
                  <a:pt x="f265" y="f264"/>
                  <a:pt x="f266" y="f267"/>
                  <a:pt x="f268" y="f267"/>
                </a:cubicBezTo>
                <a:cubicBezTo>
                  <a:pt x="f269" y="f33"/>
                  <a:pt x="f270" y="f215"/>
                  <a:pt x="f271" y="f269"/>
                </a:cubicBezTo>
                <a:cubicBezTo>
                  <a:pt x="f272" y="f271"/>
                  <a:pt x="f273" y="f274"/>
                  <a:pt x="f35" y="f275"/>
                </a:cubicBezTo>
                <a:cubicBezTo>
                  <a:pt x="f276" y="f277"/>
                  <a:pt x="f278" y="f279"/>
                  <a:pt x="f280" y="f281"/>
                </a:cubicBezTo>
                <a:cubicBezTo>
                  <a:pt x="f282" y="f89"/>
                  <a:pt x="f224" y="f68"/>
                  <a:pt x="f283" y="f284"/>
                </a:cubicBezTo>
                <a:cubicBezTo>
                  <a:pt x="f234" y="f103"/>
                  <a:pt x="f285" y="f286"/>
                  <a:pt x="f287" y="f144"/>
                </a:cubicBezTo>
                <a:cubicBezTo>
                  <a:pt x="f288" y="f146"/>
                  <a:pt x="f289" y="f290"/>
                  <a:pt x="f291" y="f292"/>
                </a:cubicBezTo>
                <a:cubicBezTo>
                  <a:pt x="f293" y="f294"/>
                  <a:pt x="f295" y="f296"/>
                  <a:pt x="f253" y="f297"/>
                </a:cubicBezTo>
                <a:cubicBezTo>
                  <a:pt x="f298" y="f139"/>
                  <a:pt x="f34" y="f93"/>
                  <a:pt x="f39" y="f90"/>
                </a:cubicBezTo>
                <a:close/>
                <a:moveTo>
                  <a:pt x="f299" y="f166"/>
                </a:moveTo>
                <a:cubicBezTo>
                  <a:pt x="f239" y="f300"/>
                  <a:pt x="f137" y="f134"/>
                  <a:pt x="f184" y="f182"/>
                </a:cubicBezTo>
                <a:cubicBezTo>
                  <a:pt x="f301" y="f242"/>
                  <a:pt x="f302" y="f303"/>
                  <a:pt x="f13" y="f13"/>
                </a:cubicBezTo>
                <a:cubicBezTo>
                  <a:pt x="f177" y="f304"/>
                  <a:pt x="f221" y="f305"/>
                  <a:pt x="f179" y="f166"/>
                </a:cubicBezTo>
                <a:cubicBezTo>
                  <a:pt x="f306" y="f166"/>
                  <a:pt x="f307" y="f166"/>
                  <a:pt x="f299" y="f166"/>
                </a:cubicBezTo>
                <a:close/>
                <a:moveTo>
                  <a:pt x="f135" y="f147"/>
                </a:moveTo>
                <a:cubicBezTo>
                  <a:pt x="f133" y="f308"/>
                  <a:pt x="f186" y="f309"/>
                  <a:pt x="f310" y="f309"/>
                </a:cubicBezTo>
                <a:cubicBezTo>
                  <a:pt x="f311" y="f143"/>
                  <a:pt x="f311" y="f143"/>
                  <a:pt x="f149" y="f312"/>
                </a:cubicBezTo>
                <a:cubicBezTo>
                  <a:pt x="f149" y="f159"/>
                  <a:pt x="f292" y="f313"/>
                  <a:pt x="f314" y="f315"/>
                </a:cubicBezTo>
                <a:cubicBezTo>
                  <a:pt x="f316" y="f187"/>
                  <a:pt x="f317" y="f318"/>
                  <a:pt x="f135" y="f14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D7A64EB2-A45E-6033-B6EC-B7C97815263C}"/>
              </a:ext>
            </a:extLst>
          </p:cNvPr>
          <p:cNvSpPr/>
          <p:nvPr/>
        </p:nvSpPr>
        <p:spPr>
          <a:xfrm>
            <a:off x="8048621" y="1349370"/>
            <a:ext cx="650879" cy="5413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05"/>
              <a:gd name="f7" fmla="val 588"/>
              <a:gd name="f8" fmla="val 603"/>
              <a:gd name="f9" fmla="val 499"/>
              <a:gd name="f10" fmla="val 557"/>
              <a:gd name="f11" fmla="val 516"/>
              <a:gd name="f12" fmla="val 510"/>
              <a:gd name="f13" fmla="val 533"/>
              <a:gd name="f14" fmla="val 463"/>
              <a:gd name="f15" fmla="val 550"/>
              <a:gd name="f16" fmla="val 435"/>
              <a:gd name="f17" fmla="val 560"/>
              <a:gd name="f18" fmla="val 425"/>
              <a:gd name="f19" fmla="val 556"/>
              <a:gd name="f20" fmla="val 408"/>
              <a:gd name="f21" fmla="val 531"/>
              <a:gd name="f22" fmla="val 405"/>
              <a:gd name="f23" fmla="val 526"/>
              <a:gd name="f24" fmla="val 402"/>
              <a:gd name="f25" fmla="val 521"/>
              <a:gd name="f26" fmla="val 395"/>
              <a:gd name="f27" fmla="val 517"/>
              <a:gd name="f28" fmla="val 398"/>
              <a:gd name="f29" fmla="val 540"/>
              <a:gd name="f30" fmla="val 564"/>
              <a:gd name="f31" fmla="val 587"/>
              <a:gd name="f32" fmla="val 404"/>
              <a:gd name="f33" fmla="val 403"/>
              <a:gd name="f34" fmla="val 577"/>
              <a:gd name="f35" fmla="val 393"/>
              <a:gd name="f36" fmla="val 565"/>
              <a:gd name="f37" fmla="val 388"/>
              <a:gd name="f38" fmla="val 554"/>
              <a:gd name="f39" fmla="val 371"/>
              <a:gd name="f40" fmla="val 508"/>
              <a:gd name="f41" fmla="val 352"/>
              <a:gd name="f42" fmla="val 335"/>
              <a:gd name="f43" fmla="val 418"/>
              <a:gd name="f44" fmla="val 331"/>
              <a:gd name="f45" fmla="val 406"/>
              <a:gd name="f46" fmla="val 324"/>
              <a:gd name="f47" fmla="val 312"/>
              <a:gd name="f48" fmla="val 269"/>
              <a:gd name="f49" fmla="val 225"/>
              <a:gd name="f50" fmla="val 181"/>
              <a:gd name="f51" fmla="val 195"/>
              <a:gd name="f52" fmla="val 394"/>
              <a:gd name="f53" fmla="val 209"/>
              <a:gd name="f54" fmla="val 390"/>
              <a:gd name="f55" fmla="val 222"/>
              <a:gd name="f56" fmla="val 387"/>
              <a:gd name="f57" fmla="val 375"/>
              <a:gd name="f58" fmla="val 316"/>
              <a:gd name="f59" fmla="val 363"/>
              <a:gd name="f60" fmla="val 364"/>
              <a:gd name="f61" fmla="val 374"/>
              <a:gd name="f62" fmla="val 349"/>
              <a:gd name="f63" fmla="val 378"/>
              <a:gd name="f64" fmla="val 345"/>
              <a:gd name="f65" fmla="val 376"/>
              <a:gd name="f66" fmla="val 336"/>
              <a:gd name="f67" fmla="val 334"/>
              <a:gd name="f68" fmla="val 333"/>
              <a:gd name="f69" fmla="val 332"/>
              <a:gd name="f70" fmla="val 302"/>
              <a:gd name="f71" fmla="val 366"/>
              <a:gd name="f72" fmla="val 271"/>
              <a:gd name="f73" fmla="val 401"/>
              <a:gd name="f74" fmla="val 253"/>
              <a:gd name="f75" fmla="val 370"/>
              <a:gd name="f76" fmla="val 211"/>
              <a:gd name="f77" fmla="val 179"/>
              <a:gd name="f78" fmla="val 293"/>
              <a:gd name="f79" fmla="val 155"/>
              <a:gd name="f80" fmla="val 286"/>
              <a:gd name="f81" fmla="val 151"/>
              <a:gd name="f82" fmla="val 278"/>
              <a:gd name="f83" fmla="val 148"/>
              <a:gd name="f84" fmla="val 146"/>
              <a:gd name="f85" fmla="val 231"/>
              <a:gd name="f86" fmla="val 136"/>
              <a:gd name="f87" fmla="val 226"/>
              <a:gd name="f88" fmla="val 140"/>
              <a:gd name="f89" fmla="val 178"/>
              <a:gd name="f90" fmla="val 245"/>
              <a:gd name="f91" fmla="val 149"/>
              <a:gd name="f92" fmla="val 114"/>
              <a:gd name="f93" fmla="val 379"/>
              <a:gd name="f94" fmla="val 119"/>
              <a:gd name="f95" fmla="val 125"/>
              <a:gd name="f96" fmla="val 288"/>
              <a:gd name="f97" fmla="val 130"/>
              <a:gd name="f98" fmla="val 240"/>
              <a:gd name="f99" fmla="val 87"/>
              <a:gd name="f100" fmla="val 44"/>
              <a:gd name="f101" fmla="val 210"/>
              <a:gd name="f102" fmla="val 194"/>
              <a:gd name="f103" fmla="val 193"/>
              <a:gd name="f104" fmla="val 191"/>
              <a:gd name="f105" fmla="val 1"/>
              <a:gd name="f106" fmla="val 190"/>
              <a:gd name="f107" fmla="val 39"/>
              <a:gd name="f108" fmla="val 78"/>
              <a:gd name="f109" fmla="val 200"/>
              <a:gd name="f110" fmla="val 117"/>
              <a:gd name="f111" fmla="val 206"/>
              <a:gd name="f112" fmla="val 120"/>
              <a:gd name="f113" fmla="val 186"/>
              <a:gd name="f114" fmla="val 122"/>
              <a:gd name="f115" fmla="val 170"/>
              <a:gd name="f116" fmla="val 100"/>
              <a:gd name="f117" fmla="val 76"/>
              <a:gd name="f118" fmla="val 147"/>
              <a:gd name="f119" fmla="val 53"/>
              <a:gd name="f120" fmla="val 49"/>
              <a:gd name="f121" fmla="val 45"/>
              <a:gd name="f122" fmla="val 158"/>
              <a:gd name="f123" fmla="val 41"/>
              <a:gd name="f124" fmla="val 163"/>
              <a:gd name="f125" fmla="val 38"/>
              <a:gd name="f126" fmla="val 34"/>
              <a:gd name="f127" fmla="val 176"/>
              <a:gd name="f128" fmla="val 28"/>
              <a:gd name="f129" fmla="val 188"/>
              <a:gd name="f130" fmla="val 25"/>
              <a:gd name="f131" fmla="val 22"/>
              <a:gd name="f132" fmla="val 173"/>
              <a:gd name="f133" fmla="val 23"/>
              <a:gd name="f134" fmla="val 169"/>
              <a:gd name="f135" fmla="val 32"/>
              <a:gd name="f136" fmla="val 150"/>
              <a:gd name="f137" fmla="val 139"/>
              <a:gd name="f138" fmla="val 67"/>
              <a:gd name="f139" fmla="val 138"/>
              <a:gd name="f140" fmla="val 98"/>
              <a:gd name="f141" fmla="val 137"/>
              <a:gd name="f142" fmla="val 129"/>
              <a:gd name="f143" fmla="val 134"/>
              <a:gd name="f144" fmla="val 160"/>
              <a:gd name="f145" fmla="val 196"/>
              <a:gd name="f146" fmla="val 123"/>
              <a:gd name="f147" fmla="val 215"/>
              <a:gd name="f148" fmla="val 91"/>
              <a:gd name="f149" fmla="val 239"/>
              <a:gd name="f150" fmla="val 69"/>
              <a:gd name="f151" fmla="val 270"/>
              <a:gd name="f152" fmla="val 301"/>
              <a:gd name="f153" fmla="val 14"/>
              <a:gd name="f154" fmla="val 343"/>
              <a:gd name="f155" fmla="val 5"/>
              <a:gd name="f156" fmla="val 367"/>
              <a:gd name="f157" fmla="val 4"/>
              <a:gd name="f158" fmla="val 292"/>
              <a:gd name="f159" fmla="val 24"/>
              <a:gd name="f160" fmla="val 30"/>
              <a:gd name="f161" fmla="val 296"/>
              <a:gd name="f162" fmla="val 86"/>
              <a:gd name="f163" fmla="val 84"/>
              <a:gd name="f164" fmla="val 82"/>
              <a:gd name="f165" fmla="val 81"/>
              <a:gd name="f166" fmla="val 386"/>
              <a:gd name="f167" fmla="val 88"/>
              <a:gd name="f168" fmla="val 93"/>
              <a:gd name="f169" fmla="val 428"/>
              <a:gd name="f170" fmla="val 161"/>
              <a:gd name="f171" fmla="val 485"/>
              <a:gd name="f172" fmla="val 548"/>
              <a:gd name="f173" fmla="val 559"/>
              <a:gd name="f174" fmla="val 133"/>
              <a:gd name="f175" fmla="val 568"/>
              <a:gd name="f176" fmla="val 131"/>
              <a:gd name="f177" fmla="val 576"/>
              <a:gd name="f178" fmla="val 592"/>
              <a:gd name="f179" fmla="val 607"/>
              <a:gd name="f180" fmla="val 621"/>
              <a:gd name="f181" fmla="val 628"/>
              <a:gd name="f182" fmla="val 203"/>
              <a:gd name="f183" fmla="val 624"/>
              <a:gd name="f184" fmla="val 612"/>
              <a:gd name="f185" fmla="val 583"/>
              <a:gd name="f186" fmla="val 566"/>
              <a:gd name="f187" fmla="val 249"/>
              <a:gd name="f188" fmla="val 555"/>
              <a:gd name="f189" fmla="val 282"/>
              <a:gd name="f190" fmla="val 256"/>
              <a:gd name="f191" fmla="val 625"/>
              <a:gd name="f192" fmla="val 230"/>
              <a:gd name="f193" fmla="val 674"/>
              <a:gd name="f194" fmla="val 241"/>
              <a:gd name="f195" fmla="val 676"/>
              <a:gd name="f196" fmla="val 658"/>
              <a:gd name="f197" fmla="val 156"/>
              <a:gd name="f198" fmla="val 643"/>
              <a:gd name="f199" fmla="val 118"/>
              <a:gd name="f200" fmla="val 605"/>
              <a:gd name="f201" fmla="val 103"/>
              <a:gd name="f202" fmla="val 589"/>
              <a:gd name="f203" fmla="val 83"/>
              <a:gd name="f204" fmla="val 591"/>
              <a:gd name="f205" fmla="val 675"/>
              <a:gd name="f206" fmla="val 89"/>
              <a:gd name="f207" fmla="val 142"/>
              <a:gd name="f208" fmla="val 685"/>
              <a:gd name="f209" fmla="val 235"/>
              <a:gd name="f210" fmla="val 673"/>
              <a:gd name="f211" fmla="val 338"/>
              <a:gd name="f212" fmla="val 645"/>
              <a:gd name="f213" fmla="val 389"/>
              <a:gd name="f214" fmla="val 399"/>
              <a:gd name="f215" fmla="val 641"/>
              <a:gd name="f216" fmla="val 409"/>
              <a:gd name="f217" fmla="val 639"/>
              <a:gd name="f218" fmla="val 634"/>
              <a:gd name="f219" fmla="val 449"/>
              <a:gd name="f220" fmla="val 626"/>
              <a:gd name="f221" fmla="val 477"/>
              <a:gd name="f222" fmla="val 500"/>
              <a:gd name="f223" fmla="val 542"/>
              <a:gd name="f224" fmla="val 368"/>
              <a:gd name="f225" fmla="val 590"/>
              <a:gd name="f226" fmla="val 383"/>
              <a:gd name="f227" fmla="val 601"/>
              <a:gd name="f228" fmla="val 392"/>
              <a:gd name="f229" fmla="val 600"/>
              <a:gd name="f230" fmla="val 413"/>
              <a:gd name="f231" fmla="val 569"/>
              <a:gd name="f232" fmla="val 391"/>
              <a:gd name="f233" fmla="val 539"/>
              <a:gd name="f234" fmla="val 397"/>
              <a:gd name="f235" fmla="val 417"/>
              <a:gd name="f236" fmla="val 424"/>
              <a:gd name="f237" fmla="val 489"/>
              <a:gd name="f238" fmla="val 430"/>
              <a:gd name="f239" fmla="val 478"/>
              <a:gd name="f240" fmla="val 442"/>
              <a:gd name="f241" fmla="val 446"/>
              <a:gd name="f242" fmla="val 427"/>
              <a:gd name="f243" fmla="val 414"/>
              <a:gd name="f244" fmla="val 436"/>
              <a:gd name="f245" fmla="val 444"/>
              <a:gd name="f246" fmla="val 452"/>
              <a:gd name="f247" fmla="val 381"/>
              <a:gd name="f248" fmla="val 467"/>
              <a:gd name="f249" fmla="val 480"/>
              <a:gd name="f250" fmla="val 493"/>
              <a:gd name="f251" fmla="val 396"/>
              <a:gd name="f252" fmla="val 498"/>
              <a:gd name="f253" fmla="val 400"/>
              <a:gd name="f254" fmla="val 504"/>
              <a:gd name="f255" fmla="val 509"/>
              <a:gd name="f256" fmla="val 420"/>
              <a:gd name="f257" fmla="val 537"/>
              <a:gd name="f258" fmla="val 433"/>
              <a:gd name="f259" fmla="val 541"/>
              <a:gd name="f260" fmla="val 469"/>
              <a:gd name="f261" fmla="val 528"/>
              <a:gd name="f262" fmla="val 466"/>
              <a:gd name="f263" fmla="val 507"/>
              <a:gd name="f264" fmla="val 462"/>
              <a:gd name="f265" fmla="val 458"/>
              <a:gd name="f266" fmla="val 464"/>
              <a:gd name="f267" fmla="val 505"/>
              <a:gd name="f268" fmla="val 562"/>
              <a:gd name="f269" fmla="val 611"/>
              <a:gd name="f270" fmla="val 614"/>
              <a:gd name="f271" fmla="val 461"/>
              <a:gd name="f272" fmla="val 618"/>
              <a:gd name="f273" fmla="val 457"/>
              <a:gd name="f274" fmla="val 619"/>
              <a:gd name="f275" fmla="val 453"/>
              <a:gd name="f276" fmla="val 633"/>
              <a:gd name="f277" fmla="val 647"/>
              <a:gd name="f278" fmla="val 661"/>
              <a:gd name="f279" fmla="val 276"/>
              <a:gd name="f280" fmla="val 637"/>
              <a:gd name="f281" fmla="val 267"/>
              <a:gd name="f282" fmla="val 616"/>
              <a:gd name="f283" fmla="val 274"/>
              <a:gd name="f284" fmla="val 574"/>
              <a:gd name="f285" fmla="val 299"/>
              <a:gd name="f286" fmla="val 547"/>
              <a:gd name="f287" fmla="val 315"/>
              <a:gd name="f288" fmla="val 273"/>
              <a:gd name="f289" fmla="val 110"/>
              <a:gd name="f290" fmla="val 95"/>
              <a:gd name="f291" fmla="val 266"/>
              <a:gd name="f292" fmla="val 262"/>
              <a:gd name="f293" fmla="val 66"/>
              <a:gd name="f294" fmla="val 247"/>
              <a:gd name="f295" fmla="val 234"/>
              <a:gd name="f296" fmla="val 97"/>
              <a:gd name="f297" fmla="val 219"/>
              <a:gd name="f298" fmla="val 113"/>
              <a:gd name="f299" fmla="val 238"/>
              <a:gd name="f300" fmla="val 112"/>
              <a:gd name="f301" fmla="val 254"/>
              <a:gd name="f302" fmla="val 111"/>
              <a:gd name="f303" fmla="+- 0 0 -90"/>
              <a:gd name="f304" fmla="*/ f3 1 705"/>
              <a:gd name="f305" fmla="*/ f4 1 588"/>
              <a:gd name="f306" fmla="val f5"/>
              <a:gd name="f307" fmla="val f6"/>
              <a:gd name="f308" fmla="val f7"/>
              <a:gd name="f309" fmla="*/ f303 f0 1"/>
              <a:gd name="f310" fmla="+- f308 0 f306"/>
              <a:gd name="f311" fmla="+- f307 0 f306"/>
              <a:gd name="f312" fmla="*/ f309 1 f2"/>
              <a:gd name="f313" fmla="*/ f311 1 705"/>
              <a:gd name="f314" fmla="*/ f310 1 588"/>
              <a:gd name="f315" fmla="*/ 463 f311 1"/>
              <a:gd name="f316" fmla="*/ 550 f310 1"/>
              <a:gd name="f317" fmla="*/ 395 f311 1"/>
              <a:gd name="f318" fmla="*/ 517 f310 1"/>
              <a:gd name="f319" fmla="*/ 403 f311 1"/>
              <a:gd name="f320" fmla="*/ 588 f310 1"/>
              <a:gd name="f321" fmla="*/ 335 f311 1"/>
              <a:gd name="f322" fmla="*/ 418 f310 1"/>
              <a:gd name="f323" fmla="*/ 181 f311 1"/>
              <a:gd name="f324" fmla="*/ 398 f310 1"/>
              <a:gd name="f325" fmla="*/ 364 f311 1"/>
              <a:gd name="f326" fmla="*/ 352 f310 1"/>
              <a:gd name="f327" fmla="*/ 376 f311 1"/>
              <a:gd name="f328" fmla="*/ 332 f310 1"/>
              <a:gd name="f329" fmla="*/ 293 f311 1"/>
              <a:gd name="f330" fmla="*/ 155 f310 1"/>
              <a:gd name="f331" fmla="*/ 209 f311 1"/>
              <a:gd name="f332" fmla="*/ 178 f310 1"/>
              <a:gd name="f333" fmla="*/ 130 f311 1"/>
              <a:gd name="f334" fmla="*/ 240 f310 1"/>
              <a:gd name="f335" fmla="*/ 1 f311 1"/>
              <a:gd name="f336" fmla="*/ 190 f310 1"/>
              <a:gd name="f337" fmla="*/ 125 f311 1"/>
              <a:gd name="f338" fmla="*/ 148 f310 1"/>
              <a:gd name="f339" fmla="*/ 41 f311 1"/>
              <a:gd name="f340" fmla="*/ 163 f310 1"/>
              <a:gd name="f341" fmla="*/ 23 f311 1"/>
              <a:gd name="f342" fmla="*/ 169 f310 1"/>
              <a:gd name="f343" fmla="*/ 160 f311 1"/>
              <a:gd name="f344" fmla="*/ 129 f310 1"/>
              <a:gd name="f345" fmla="*/ 343 f311 1"/>
              <a:gd name="f346" fmla="*/ 5 f310 1"/>
              <a:gd name="f347" fmla="*/ 296 f311 1"/>
              <a:gd name="f348" fmla="*/ 86 f310 1"/>
              <a:gd name="f349" fmla="*/ 398 f311 1"/>
              <a:gd name="f350" fmla="*/ 93 f310 1"/>
              <a:gd name="f351" fmla="*/ 576 f311 1"/>
              <a:gd name="f352" fmla="*/ 140 f310 1"/>
              <a:gd name="f353" fmla="*/ 612 f311 1"/>
              <a:gd name="f354" fmla="*/ 215 f310 1"/>
              <a:gd name="f355" fmla="*/ 674 f311 1"/>
              <a:gd name="f356" fmla="*/ 241 f310 1"/>
              <a:gd name="f357" fmla="*/ 605 f311 1"/>
              <a:gd name="f358" fmla="*/ 103 f310 1"/>
              <a:gd name="f359" fmla="*/ 685 f311 1"/>
              <a:gd name="f360" fmla="*/ 235 f310 1"/>
              <a:gd name="f361" fmla="*/ 639 f311 1"/>
              <a:gd name="f362" fmla="*/ 603 f311 1"/>
              <a:gd name="f363" fmla="*/ 499 f310 1"/>
              <a:gd name="f364" fmla="*/ 600 f311 1"/>
              <a:gd name="f365" fmla="*/ 413 f310 1"/>
              <a:gd name="f366" fmla="*/ 478 f311 1"/>
              <a:gd name="f367" fmla="*/ 435 f310 1"/>
              <a:gd name="f368" fmla="*/ 374 f311 1"/>
              <a:gd name="f369" fmla="*/ 452 f310 1"/>
              <a:gd name="f370" fmla="*/ 509 f310 1"/>
              <a:gd name="f371" fmla="*/ 458 f311 1"/>
              <a:gd name="f372" fmla="*/ 464 f310 1"/>
              <a:gd name="f373" fmla="*/ 619 f311 1"/>
              <a:gd name="f374" fmla="*/ 453 f310 1"/>
              <a:gd name="f375" fmla="*/ 574 f311 1"/>
              <a:gd name="f376" fmla="*/ 299 f310 1"/>
              <a:gd name="f377" fmla="*/ 273 f311 1"/>
              <a:gd name="f378" fmla="*/ 110 f310 1"/>
              <a:gd name="f379" fmla="*/ 219 f311 1"/>
              <a:gd name="f380" fmla="*/ 113 f310 1"/>
              <a:gd name="f381" fmla="+- f312 0 f1"/>
              <a:gd name="f382" fmla="*/ f315 1 705"/>
              <a:gd name="f383" fmla="*/ f316 1 588"/>
              <a:gd name="f384" fmla="*/ f317 1 705"/>
              <a:gd name="f385" fmla="*/ f318 1 588"/>
              <a:gd name="f386" fmla="*/ f319 1 705"/>
              <a:gd name="f387" fmla="*/ f320 1 588"/>
              <a:gd name="f388" fmla="*/ f321 1 705"/>
              <a:gd name="f389" fmla="*/ f322 1 588"/>
              <a:gd name="f390" fmla="*/ f323 1 705"/>
              <a:gd name="f391" fmla="*/ f324 1 588"/>
              <a:gd name="f392" fmla="*/ f325 1 705"/>
              <a:gd name="f393" fmla="*/ f326 1 588"/>
              <a:gd name="f394" fmla="*/ f327 1 705"/>
              <a:gd name="f395" fmla="*/ f328 1 588"/>
              <a:gd name="f396" fmla="*/ f329 1 705"/>
              <a:gd name="f397" fmla="*/ f330 1 588"/>
              <a:gd name="f398" fmla="*/ f331 1 705"/>
              <a:gd name="f399" fmla="*/ f332 1 588"/>
              <a:gd name="f400" fmla="*/ f333 1 705"/>
              <a:gd name="f401" fmla="*/ f334 1 588"/>
              <a:gd name="f402" fmla="*/ f335 1 705"/>
              <a:gd name="f403" fmla="*/ f336 1 588"/>
              <a:gd name="f404" fmla="*/ f337 1 705"/>
              <a:gd name="f405" fmla="*/ f338 1 588"/>
              <a:gd name="f406" fmla="*/ f339 1 705"/>
              <a:gd name="f407" fmla="*/ f340 1 588"/>
              <a:gd name="f408" fmla="*/ f341 1 705"/>
              <a:gd name="f409" fmla="*/ f342 1 588"/>
              <a:gd name="f410" fmla="*/ f343 1 705"/>
              <a:gd name="f411" fmla="*/ f344 1 588"/>
              <a:gd name="f412" fmla="*/ f345 1 705"/>
              <a:gd name="f413" fmla="*/ f346 1 588"/>
              <a:gd name="f414" fmla="*/ f347 1 705"/>
              <a:gd name="f415" fmla="*/ f348 1 588"/>
              <a:gd name="f416" fmla="*/ f349 1 705"/>
              <a:gd name="f417" fmla="*/ f350 1 588"/>
              <a:gd name="f418" fmla="*/ f351 1 705"/>
              <a:gd name="f419" fmla="*/ f352 1 588"/>
              <a:gd name="f420" fmla="*/ f353 1 705"/>
              <a:gd name="f421" fmla="*/ f354 1 588"/>
              <a:gd name="f422" fmla="*/ f355 1 705"/>
              <a:gd name="f423" fmla="*/ f356 1 588"/>
              <a:gd name="f424" fmla="*/ f357 1 705"/>
              <a:gd name="f425" fmla="*/ f358 1 588"/>
              <a:gd name="f426" fmla="*/ f359 1 705"/>
              <a:gd name="f427" fmla="*/ f360 1 588"/>
              <a:gd name="f428" fmla="*/ f361 1 705"/>
              <a:gd name="f429" fmla="*/ f362 1 705"/>
              <a:gd name="f430" fmla="*/ f363 1 588"/>
              <a:gd name="f431" fmla="*/ f364 1 705"/>
              <a:gd name="f432" fmla="*/ f365 1 588"/>
              <a:gd name="f433" fmla="*/ f366 1 705"/>
              <a:gd name="f434" fmla="*/ f367 1 588"/>
              <a:gd name="f435" fmla="*/ f368 1 705"/>
              <a:gd name="f436" fmla="*/ f369 1 588"/>
              <a:gd name="f437" fmla="*/ f370 1 588"/>
              <a:gd name="f438" fmla="*/ f371 1 705"/>
              <a:gd name="f439" fmla="*/ f372 1 588"/>
              <a:gd name="f440" fmla="*/ f373 1 705"/>
              <a:gd name="f441" fmla="*/ f374 1 588"/>
              <a:gd name="f442" fmla="*/ f375 1 705"/>
              <a:gd name="f443" fmla="*/ f376 1 588"/>
              <a:gd name="f444" fmla="*/ f377 1 705"/>
              <a:gd name="f445" fmla="*/ f378 1 588"/>
              <a:gd name="f446" fmla="*/ f379 1 705"/>
              <a:gd name="f447" fmla="*/ f380 1 588"/>
              <a:gd name="f448" fmla="*/ 0 1 f313"/>
              <a:gd name="f449" fmla="*/ f307 1 f313"/>
              <a:gd name="f450" fmla="*/ 0 1 f314"/>
              <a:gd name="f451" fmla="*/ f308 1 f314"/>
              <a:gd name="f452" fmla="*/ f382 1 f313"/>
              <a:gd name="f453" fmla="*/ f383 1 f314"/>
              <a:gd name="f454" fmla="*/ f384 1 f313"/>
              <a:gd name="f455" fmla="*/ f385 1 f314"/>
              <a:gd name="f456" fmla="*/ f386 1 f313"/>
              <a:gd name="f457" fmla="*/ f387 1 f314"/>
              <a:gd name="f458" fmla="*/ f388 1 f313"/>
              <a:gd name="f459" fmla="*/ f389 1 f314"/>
              <a:gd name="f460" fmla="*/ f390 1 f313"/>
              <a:gd name="f461" fmla="*/ f391 1 f314"/>
              <a:gd name="f462" fmla="*/ f392 1 f313"/>
              <a:gd name="f463" fmla="*/ f393 1 f314"/>
              <a:gd name="f464" fmla="*/ f394 1 f313"/>
              <a:gd name="f465" fmla="*/ f395 1 f314"/>
              <a:gd name="f466" fmla="*/ f396 1 f313"/>
              <a:gd name="f467" fmla="*/ f397 1 f314"/>
              <a:gd name="f468" fmla="*/ f398 1 f313"/>
              <a:gd name="f469" fmla="*/ f399 1 f314"/>
              <a:gd name="f470" fmla="*/ f400 1 f313"/>
              <a:gd name="f471" fmla="*/ f401 1 f314"/>
              <a:gd name="f472" fmla="*/ f402 1 f313"/>
              <a:gd name="f473" fmla="*/ f403 1 f314"/>
              <a:gd name="f474" fmla="*/ f404 1 f313"/>
              <a:gd name="f475" fmla="*/ f405 1 f314"/>
              <a:gd name="f476" fmla="*/ f406 1 f313"/>
              <a:gd name="f477" fmla="*/ f407 1 f314"/>
              <a:gd name="f478" fmla="*/ f408 1 f313"/>
              <a:gd name="f479" fmla="*/ f409 1 f314"/>
              <a:gd name="f480" fmla="*/ f410 1 f313"/>
              <a:gd name="f481" fmla="*/ f411 1 f314"/>
              <a:gd name="f482" fmla="*/ f412 1 f313"/>
              <a:gd name="f483" fmla="*/ f413 1 f314"/>
              <a:gd name="f484" fmla="*/ f414 1 f313"/>
              <a:gd name="f485" fmla="*/ f415 1 f314"/>
              <a:gd name="f486" fmla="*/ f416 1 f313"/>
              <a:gd name="f487" fmla="*/ f417 1 f314"/>
              <a:gd name="f488" fmla="*/ f418 1 f313"/>
              <a:gd name="f489" fmla="*/ f419 1 f314"/>
              <a:gd name="f490" fmla="*/ f420 1 f313"/>
              <a:gd name="f491" fmla="*/ f421 1 f314"/>
              <a:gd name="f492" fmla="*/ f422 1 f313"/>
              <a:gd name="f493" fmla="*/ f423 1 f314"/>
              <a:gd name="f494" fmla="*/ f424 1 f313"/>
              <a:gd name="f495" fmla="*/ f425 1 f314"/>
              <a:gd name="f496" fmla="*/ f426 1 f313"/>
              <a:gd name="f497" fmla="*/ f427 1 f314"/>
              <a:gd name="f498" fmla="*/ f428 1 f313"/>
              <a:gd name="f499" fmla="*/ f429 1 f313"/>
              <a:gd name="f500" fmla="*/ f430 1 f314"/>
              <a:gd name="f501" fmla="*/ f431 1 f313"/>
              <a:gd name="f502" fmla="*/ f432 1 f314"/>
              <a:gd name="f503" fmla="*/ f433 1 f313"/>
              <a:gd name="f504" fmla="*/ f434 1 f314"/>
              <a:gd name="f505" fmla="*/ f435 1 f313"/>
              <a:gd name="f506" fmla="*/ f436 1 f314"/>
              <a:gd name="f507" fmla="*/ f437 1 f314"/>
              <a:gd name="f508" fmla="*/ f438 1 f313"/>
              <a:gd name="f509" fmla="*/ f439 1 f314"/>
              <a:gd name="f510" fmla="*/ f440 1 f313"/>
              <a:gd name="f511" fmla="*/ f441 1 f314"/>
              <a:gd name="f512" fmla="*/ f442 1 f313"/>
              <a:gd name="f513" fmla="*/ f443 1 f314"/>
              <a:gd name="f514" fmla="*/ f444 1 f313"/>
              <a:gd name="f515" fmla="*/ f445 1 f314"/>
              <a:gd name="f516" fmla="*/ f446 1 f313"/>
              <a:gd name="f517" fmla="*/ f447 1 f314"/>
              <a:gd name="f518" fmla="*/ f448 f304 1"/>
              <a:gd name="f519" fmla="*/ f449 f304 1"/>
              <a:gd name="f520" fmla="*/ f451 f305 1"/>
              <a:gd name="f521" fmla="*/ f450 f305 1"/>
              <a:gd name="f522" fmla="*/ f452 f304 1"/>
              <a:gd name="f523" fmla="*/ f453 f305 1"/>
              <a:gd name="f524" fmla="*/ f454 f304 1"/>
              <a:gd name="f525" fmla="*/ f455 f305 1"/>
              <a:gd name="f526" fmla="*/ f456 f304 1"/>
              <a:gd name="f527" fmla="*/ f457 f305 1"/>
              <a:gd name="f528" fmla="*/ f458 f304 1"/>
              <a:gd name="f529" fmla="*/ f459 f305 1"/>
              <a:gd name="f530" fmla="*/ f460 f304 1"/>
              <a:gd name="f531" fmla="*/ f461 f305 1"/>
              <a:gd name="f532" fmla="*/ f462 f304 1"/>
              <a:gd name="f533" fmla="*/ f463 f305 1"/>
              <a:gd name="f534" fmla="*/ f464 f304 1"/>
              <a:gd name="f535" fmla="*/ f465 f305 1"/>
              <a:gd name="f536" fmla="*/ f466 f304 1"/>
              <a:gd name="f537" fmla="*/ f467 f305 1"/>
              <a:gd name="f538" fmla="*/ f468 f304 1"/>
              <a:gd name="f539" fmla="*/ f469 f305 1"/>
              <a:gd name="f540" fmla="*/ f470 f304 1"/>
              <a:gd name="f541" fmla="*/ f471 f305 1"/>
              <a:gd name="f542" fmla="*/ f472 f304 1"/>
              <a:gd name="f543" fmla="*/ f473 f305 1"/>
              <a:gd name="f544" fmla="*/ f474 f304 1"/>
              <a:gd name="f545" fmla="*/ f475 f305 1"/>
              <a:gd name="f546" fmla="*/ f476 f304 1"/>
              <a:gd name="f547" fmla="*/ f477 f305 1"/>
              <a:gd name="f548" fmla="*/ f478 f304 1"/>
              <a:gd name="f549" fmla="*/ f479 f305 1"/>
              <a:gd name="f550" fmla="*/ f480 f304 1"/>
              <a:gd name="f551" fmla="*/ f481 f305 1"/>
              <a:gd name="f552" fmla="*/ f482 f304 1"/>
              <a:gd name="f553" fmla="*/ f483 f305 1"/>
              <a:gd name="f554" fmla="*/ f484 f304 1"/>
              <a:gd name="f555" fmla="*/ f485 f305 1"/>
              <a:gd name="f556" fmla="*/ f486 f304 1"/>
              <a:gd name="f557" fmla="*/ f487 f305 1"/>
              <a:gd name="f558" fmla="*/ f488 f304 1"/>
              <a:gd name="f559" fmla="*/ f489 f305 1"/>
              <a:gd name="f560" fmla="*/ f490 f304 1"/>
              <a:gd name="f561" fmla="*/ f491 f305 1"/>
              <a:gd name="f562" fmla="*/ f492 f304 1"/>
              <a:gd name="f563" fmla="*/ f493 f305 1"/>
              <a:gd name="f564" fmla="*/ f494 f304 1"/>
              <a:gd name="f565" fmla="*/ f495 f305 1"/>
              <a:gd name="f566" fmla="*/ f496 f304 1"/>
              <a:gd name="f567" fmla="*/ f497 f305 1"/>
              <a:gd name="f568" fmla="*/ f498 f304 1"/>
              <a:gd name="f569" fmla="*/ f499 f304 1"/>
              <a:gd name="f570" fmla="*/ f500 f305 1"/>
              <a:gd name="f571" fmla="*/ f501 f304 1"/>
              <a:gd name="f572" fmla="*/ f502 f305 1"/>
              <a:gd name="f573" fmla="*/ f503 f304 1"/>
              <a:gd name="f574" fmla="*/ f504 f305 1"/>
              <a:gd name="f575" fmla="*/ f505 f304 1"/>
              <a:gd name="f576" fmla="*/ f506 f305 1"/>
              <a:gd name="f577" fmla="*/ f507 f305 1"/>
              <a:gd name="f578" fmla="*/ f508 f304 1"/>
              <a:gd name="f579" fmla="*/ f509 f305 1"/>
              <a:gd name="f580" fmla="*/ f510 f304 1"/>
              <a:gd name="f581" fmla="*/ f511 f305 1"/>
              <a:gd name="f582" fmla="*/ f512 f304 1"/>
              <a:gd name="f583" fmla="*/ f513 f305 1"/>
              <a:gd name="f584" fmla="*/ f514 f304 1"/>
              <a:gd name="f585" fmla="*/ f515 f305 1"/>
              <a:gd name="f586" fmla="*/ f516 f304 1"/>
              <a:gd name="f587" fmla="*/ f517 f30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1">
                <a:pos x="f522" y="f523"/>
              </a:cxn>
              <a:cxn ang="f381">
                <a:pos x="f524" y="f525"/>
              </a:cxn>
              <a:cxn ang="f381">
                <a:pos x="f526" y="f527"/>
              </a:cxn>
              <a:cxn ang="f381">
                <a:pos x="f528" y="f529"/>
              </a:cxn>
              <a:cxn ang="f381">
                <a:pos x="f530" y="f531"/>
              </a:cxn>
              <a:cxn ang="f381">
                <a:pos x="f532" y="f533"/>
              </a:cxn>
              <a:cxn ang="f381">
                <a:pos x="f534" y="f535"/>
              </a:cxn>
              <a:cxn ang="f381">
                <a:pos x="f536" y="f537"/>
              </a:cxn>
              <a:cxn ang="f381">
                <a:pos x="f538" y="f539"/>
              </a:cxn>
              <a:cxn ang="f381">
                <a:pos x="f540" y="f541"/>
              </a:cxn>
              <a:cxn ang="f381">
                <a:pos x="f542" y="f543"/>
              </a:cxn>
              <a:cxn ang="f381">
                <a:pos x="f544" y="f545"/>
              </a:cxn>
              <a:cxn ang="f381">
                <a:pos x="f546" y="f547"/>
              </a:cxn>
              <a:cxn ang="f381">
                <a:pos x="f548" y="f549"/>
              </a:cxn>
              <a:cxn ang="f381">
                <a:pos x="f550" y="f551"/>
              </a:cxn>
              <a:cxn ang="f381">
                <a:pos x="f552" y="f553"/>
              </a:cxn>
              <a:cxn ang="f381">
                <a:pos x="f554" y="f555"/>
              </a:cxn>
              <a:cxn ang="f381">
                <a:pos x="f556" y="f557"/>
              </a:cxn>
              <a:cxn ang="f381">
                <a:pos x="f558" y="f559"/>
              </a:cxn>
              <a:cxn ang="f381">
                <a:pos x="f560" y="f561"/>
              </a:cxn>
              <a:cxn ang="f381">
                <a:pos x="f562" y="f563"/>
              </a:cxn>
              <a:cxn ang="f381">
                <a:pos x="f564" y="f565"/>
              </a:cxn>
              <a:cxn ang="f381">
                <a:pos x="f566" y="f567"/>
              </a:cxn>
              <a:cxn ang="f381">
                <a:pos x="f568" y="f529"/>
              </a:cxn>
              <a:cxn ang="f381">
                <a:pos x="f569" y="f570"/>
              </a:cxn>
              <a:cxn ang="f381">
                <a:pos x="f571" y="f572"/>
              </a:cxn>
              <a:cxn ang="f381">
                <a:pos x="f573" y="f574"/>
              </a:cxn>
              <a:cxn ang="f381">
                <a:pos x="f575" y="f576"/>
              </a:cxn>
              <a:cxn ang="f381">
                <a:pos x="f526" y="f577"/>
              </a:cxn>
              <a:cxn ang="f381">
                <a:pos x="f578" y="f579"/>
              </a:cxn>
              <a:cxn ang="f381">
                <a:pos x="f580" y="f581"/>
              </a:cxn>
              <a:cxn ang="f381">
                <a:pos x="f582" y="f583"/>
              </a:cxn>
              <a:cxn ang="f381">
                <a:pos x="f584" y="f585"/>
              </a:cxn>
              <a:cxn ang="f381">
                <a:pos x="f586" y="f587"/>
              </a:cxn>
            </a:cxnLst>
            <a:rect l="f518" t="f521" r="f519" b="f520"/>
            <a:pathLst>
              <a:path w="705" h="58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24" y="f30"/>
                  <a:pt x="f22" y="f31"/>
                </a:cubicBezTo>
                <a:cubicBezTo>
                  <a:pt x="f32" y="f7"/>
                  <a:pt x="f32" y="f7"/>
                  <a:pt x="f33" y="f7"/>
                </a:cubicBezTo>
                <a:cubicBezTo>
                  <a:pt x="f28" y="f34"/>
                  <a:pt x="f35" y="f36"/>
                  <a:pt x="f37" y="f38"/>
                </a:cubicBezTo>
                <a:cubicBezTo>
                  <a:pt x="f39" y="f40"/>
                  <a:pt x="f41" y="f14"/>
                  <a:pt x="f42" y="f43"/>
                </a:cubicBezTo>
                <a:cubicBezTo>
                  <a:pt x="f44" y="f45"/>
                  <a:pt x="f46" y="f24"/>
                  <a:pt x="f47" y="f33"/>
                </a:cubicBezTo>
                <a:cubicBezTo>
                  <a:pt x="f48" y="f33"/>
                  <a:pt x="f49" y="f33"/>
                  <a:pt x="f50" y="f28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48" y="f57"/>
                  <a:pt x="f58" y="f59"/>
                  <a:pt x="f60" y="f41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5" y="f67"/>
                  <a:pt x="f65" y="f68"/>
                  <a:pt x="f65" y="f69"/>
                </a:cubicBezTo>
                <a:cubicBezTo>
                  <a:pt x="f61" y="f70"/>
                  <a:pt x="f71" y="f72"/>
                  <a:pt x="f73" y="f74"/>
                </a:cubicBezTo>
                <a:cubicBezTo>
                  <a:pt x="f75" y="f76"/>
                  <a:pt x="f42" y="f77"/>
                  <a:pt x="f78" y="f79"/>
                </a:cubicBezTo>
                <a:cubicBezTo>
                  <a:pt x="f80" y="f81"/>
                  <a:pt x="f82" y="f83"/>
                  <a:pt x="f72" y="f84"/>
                </a:cubicBezTo>
                <a:cubicBezTo>
                  <a:pt x="f85" y="f86"/>
                  <a:pt x="f87" y="f88"/>
                  <a:pt x="f53" y="f89"/>
                </a:cubicBezTo>
                <a:cubicBezTo>
                  <a:pt x="f2" y="f90"/>
                  <a:pt x="f91" y="f47"/>
                  <a:pt x="f92" y="f93"/>
                </a:cubicBezTo>
                <a:cubicBezTo>
                  <a:pt x="f94" y="f68"/>
                  <a:pt x="f95" y="f96"/>
                  <a:pt x="f97" y="f98"/>
                </a:cubicBezTo>
                <a:cubicBezTo>
                  <a:pt x="f99" y="f49"/>
                  <a:pt x="f100" y="f101"/>
                  <a:pt x="f5" y="f102"/>
                </a:cubicBezTo>
                <a:cubicBezTo>
                  <a:pt x="f5" y="f103"/>
                  <a:pt x="f5" y="f104"/>
                  <a:pt x="f105" y="f106"/>
                </a:cubicBezTo>
                <a:cubicBezTo>
                  <a:pt x="f107" y="f51"/>
                  <a:pt x="f108" y="f109"/>
                  <a:pt x="f110" y="f111"/>
                </a:cubicBezTo>
                <a:cubicBezTo>
                  <a:pt x="f112" y="f113"/>
                  <a:pt x="f114" y="f115"/>
                  <a:pt x="f95" y="f83"/>
                </a:cubicBezTo>
                <a:cubicBezTo>
                  <a:pt x="f116" y="f83"/>
                  <a:pt x="f117" y="f118"/>
                  <a:pt x="f119" y="f91"/>
                </a:cubicBezTo>
                <a:cubicBezTo>
                  <a:pt x="f120" y="f91"/>
                  <a:pt x="f121" y="f122"/>
                  <a:pt x="f123" y="f124"/>
                </a:cubicBezTo>
                <a:cubicBezTo>
                  <a:pt x="f125" y="f115"/>
                  <a:pt x="f126" y="f127"/>
                  <a:pt x="f128" y="f129"/>
                </a:cubicBezTo>
                <a:cubicBezTo>
                  <a:pt x="f130" y="f77"/>
                  <a:pt x="f131" y="f132"/>
                  <a:pt x="f133" y="f134"/>
                </a:cubicBezTo>
                <a:cubicBezTo>
                  <a:pt x="f135" y="f136"/>
                  <a:pt x="f100" y="f137"/>
                  <a:pt x="f138" y="f139"/>
                </a:cubicBezTo>
                <a:cubicBezTo>
                  <a:pt x="f140" y="f141"/>
                  <a:pt x="f142" y="f143"/>
                  <a:pt x="f144" y="f142"/>
                </a:cubicBezTo>
                <a:cubicBezTo>
                  <a:pt x="f145" y="f146"/>
                  <a:pt x="f147" y="f148"/>
                  <a:pt x="f149" y="f150"/>
                </a:cubicBezTo>
                <a:cubicBezTo>
                  <a:pt x="f151" y="f123"/>
                  <a:pt x="f152" y="f153"/>
                  <a:pt x="f154" y="f155"/>
                </a:cubicBezTo>
                <a:cubicBezTo>
                  <a:pt x="f60" y="f5"/>
                  <a:pt x="f156" y="f157"/>
                  <a:pt x="f71" y="f130"/>
                </a:cubicBezTo>
                <a:cubicBezTo>
                  <a:pt x="f158" y="f159"/>
                  <a:pt x="f158" y="f160"/>
                  <a:pt x="f161" y="f162"/>
                </a:cubicBezTo>
                <a:cubicBezTo>
                  <a:pt x="f46" y="f163"/>
                  <a:pt x="f41" y="f164"/>
                  <a:pt x="f93" y="f165"/>
                </a:cubicBezTo>
                <a:cubicBezTo>
                  <a:pt x="f166" y="f165"/>
                  <a:pt x="f26" y="f167"/>
                  <a:pt x="f28" y="f168"/>
                </a:cubicBezTo>
                <a:cubicBezTo>
                  <a:pt x="f169" y="f170"/>
                  <a:pt x="f171" y="f77"/>
                  <a:pt x="f172" y="f88"/>
                </a:cubicBezTo>
                <a:cubicBezTo>
                  <a:pt x="f173" y="f174"/>
                  <a:pt x="f175" y="f176"/>
                  <a:pt x="f177" y="f88"/>
                </a:cubicBezTo>
                <a:cubicBezTo>
                  <a:pt x="f178" y="f122"/>
                  <a:pt x="f179" y="f127"/>
                  <a:pt x="f180" y="f102"/>
                </a:cubicBezTo>
                <a:cubicBezTo>
                  <a:pt x="f181" y="f182"/>
                  <a:pt x="f183" y="f76"/>
                  <a:pt x="f184" y="f147"/>
                </a:cubicBezTo>
                <a:cubicBezTo>
                  <a:pt x="f185" y="f87"/>
                  <a:pt x="f186" y="f187"/>
                  <a:pt x="f188" y="f189"/>
                </a:cubicBezTo>
                <a:cubicBezTo>
                  <a:pt x="f178" y="f190"/>
                  <a:pt x="f191" y="f192"/>
                  <a:pt x="f193" y="f194"/>
                </a:cubicBezTo>
                <a:cubicBezTo>
                  <a:pt x="f193" y="f101"/>
                  <a:pt x="f195" y="f2"/>
                  <a:pt x="f196" y="f197"/>
                </a:cubicBezTo>
                <a:cubicBezTo>
                  <a:pt x="f198" y="f86"/>
                  <a:pt x="f191" y="f199"/>
                  <a:pt x="f200" y="f201"/>
                </a:cubicBezTo>
                <a:cubicBezTo>
                  <a:pt x="f178" y="f168"/>
                  <a:pt x="f202" y="f203"/>
                  <a:pt x="f204" y="f150"/>
                </a:cubicBezTo>
                <a:cubicBezTo>
                  <a:pt x="f205" y="f206"/>
                  <a:pt x="f6" y="f207"/>
                  <a:pt x="f208" y="f209"/>
                </a:cubicBezTo>
                <a:cubicBezTo>
                  <a:pt x="f210" y="f80"/>
                  <a:pt x="f196" y="f211"/>
                  <a:pt x="f212" y="f213"/>
                </a:cubicBezTo>
                <a:cubicBezTo>
                  <a:pt x="f198" y="f214"/>
                  <a:pt x="f215" y="f216"/>
                  <a:pt x="f217" y="f43"/>
                </a:cubicBezTo>
                <a:cubicBezTo>
                  <a:pt x="f218" y="f219"/>
                  <a:pt x="f220" y="f221"/>
                  <a:pt x="f8" y="f222"/>
                </a:cubicBezTo>
                <a:cubicBezTo>
                  <a:pt x="f8" y="f222"/>
                  <a:pt x="f8" y="f9"/>
                  <a:pt x="f8" y="f9"/>
                </a:cubicBezTo>
                <a:close/>
                <a:moveTo>
                  <a:pt x="f223" y="f224"/>
                </a:moveTo>
                <a:cubicBezTo>
                  <a:pt x="f225" y="f226"/>
                  <a:pt x="f227" y="f228"/>
                  <a:pt x="f229" y="f230"/>
                </a:cubicBezTo>
                <a:cubicBezTo>
                  <a:pt x="f231" y="f232"/>
                  <a:pt x="f233" y="f234"/>
                  <a:pt x="f12" y="f235"/>
                </a:cubicBezTo>
                <a:cubicBezTo>
                  <a:pt x="f222" y="f236"/>
                  <a:pt x="f237" y="f238"/>
                  <a:pt x="f239" y="f16"/>
                </a:cubicBezTo>
                <a:cubicBezTo>
                  <a:pt x="f14" y="f240"/>
                  <a:pt x="f241" y="f219"/>
                  <a:pt x="f16" y="f242"/>
                </a:cubicBezTo>
                <a:cubicBezTo>
                  <a:pt x="f243" y="f244"/>
                  <a:pt x="f26" y="f245"/>
                  <a:pt x="f61" y="f246"/>
                </a:cubicBezTo>
                <a:cubicBezTo>
                  <a:pt x="f247" y="f248"/>
                  <a:pt x="f56" y="f249"/>
                  <a:pt x="f52" y="f250"/>
                </a:cubicBezTo>
                <a:cubicBezTo>
                  <a:pt x="f251" y="f252"/>
                  <a:pt x="f253" y="f254"/>
                  <a:pt x="f33" y="f255"/>
                </a:cubicBezTo>
                <a:cubicBezTo>
                  <a:pt x="f256" y="f257"/>
                  <a:pt x="f258" y="f259"/>
                  <a:pt x="f260" y="f261"/>
                </a:cubicBezTo>
                <a:cubicBezTo>
                  <a:pt x="f262" y="f263"/>
                  <a:pt x="f264" y="f171"/>
                  <a:pt x="f265" y="f266"/>
                </a:cubicBezTo>
                <a:cubicBezTo>
                  <a:pt x="f267" y="f263"/>
                  <a:pt x="f268" y="f263"/>
                  <a:pt x="f269" y="f266"/>
                </a:cubicBezTo>
                <a:cubicBezTo>
                  <a:pt x="f270" y="f271"/>
                  <a:pt x="f272" y="f273"/>
                  <a:pt x="f274" y="f275"/>
                </a:cubicBezTo>
                <a:cubicBezTo>
                  <a:pt x="f276" y="f52"/>
                  <a:pt x="f277" y="f42"/>
                  <a:pt x="f278" y="f279"/>
                </a:cubicBezTo>
                <a:cubicBezTo>
                  <a:pt x="f280" y="f281"/>
                  <a:pt x="f282" y="f283"/>
                  <a:pt x="f284" y="f285"/>
                </a:cubicBezTo>
                <a:cubicBezTo>
                  <a:pt x="f286" y="f287"/>
                  <a:pt x="f233" y="f211"/>
                  <a:pt x="f223" y="f224"/>
                </a:cubicBezTo>
                <a:close/>
                <a:moveTo>
                  <a:pt x="f288" y="f289"/>
                </a:moveTo>
                <a:cubicBezTo>
                  <a:pt x="f151" y="f290"/>
                  <a:pt x="f291" y="f203"/>
                  <a:pt x="f292" y="f293"/>
                </a:cubicBezTo>
                <a:cubicBezTo>
                  <a:pt x="f294" y="f203"/>
                  <a:pt x="f295" y="f296"/>
                  <a:pt x="f297" y="f298"/>
                </a:cubicBezTo>
                <a:cubicBezTo>
                  <a:pt x="f299" y="f300"/>
                  <a:pt x="f301" y="f302"/>
                  <a:pt x="f288" y="f28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Freeform 25">
            <a:extLst>
              <a:ext uri="{FF2B5EF4-FFF2-40B4-BE49-F238E27FC236}">
                <a16:creationId xmlns:a16="http://schemas.microsoft.com/office/drawing/2014/main" id="{A3D8AD0A-F5C2-F0A9-96F5-9A9F2D5A1757}"/>
              </a:ext>
            </a:extLst>
          </p:cNvPr>
          <p:cNvSpPr/>
          <p:nvPr/>
        </p:nvSpPr>
        <p:spPr>
          <a:xfrm>
            <a:off x="6532565" y="4400549"/>
            <a:ext cx="893761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69"/>
              <a:gd name="f7" fmla="val 455"/>
              <a:gd name="f8" fmla="val 505"/>
              <a:gd name="f9" fmla="val 90"/>
              <a:gd name="f10" fmla="val 531"/>
              <a:gd name="f11" fmla="val 54"/>
              <a:gd name="f12" fmla="val 559"/>
              <a:gd name="f13" fmla="val 22"/>
              <a:gd name="f14" fmla="val 600"/>
              <a:gd name="f15" fmla="val 644"/>
              <a:gd name="f16" fmla="val 40"/>
              <a:gd name="f17" fmla="val 688"/>
              <a:gd name="f18" fmla="val 79"/>
              <a:gd name="f19" fmla="val 731"/>
              <a:gd name="f20" fmla="val 120"/>
              <a:gd name="f21" fmla="val 784"/>
              <a:gd name="f22" fmla="val 172"/>
              <a:gd name="f23" fmla="val 836"/>
              <a:gd name="f24" fmla="val 224"/>
              <a:gd name="f25" fmla="val 887"/>
              <a:gd name="f26" fmla="val 277"/>
              <a:gd name="f27" fmla="val 899"/>
              <a:gd name="f28" fmla="val 289"/>
              <a:gd name="f29" fmla="val 908"/>
              <a:gd name="f30" fmla="val 305"/>
              <a:gd name="f31" fmla="val 916"/>
              <a:gd name="f32" fmla="val 320"/>
              <a:gd name="f33" fmla="val 937"/>
              <a:gd name="f34" fmla="val 359"/>
              <a:gd name="f35" fmla="val 932"/>
              <a:gd name="f36" fmla="val 377"/>
              <a:gd name="f37" fmla="val 893"/>
              <a:gd name="f38" fmla="val 405"/>
              <a:gd name="f39" fmla="val 920"/>
              <a:gd name="f40" fmla="val 944"/>
              <a:gd name="f41" fmla="val 968"/>
              <a:gd name="f42" fmla="val 407"/>
              <a:gd name="f43" fmla="val 409"/>
              <a:gd name="f44" fmla="val 412"/>
              <a:gd name="f45" fmla="val 955"/>
              <a:gd name="f46" fmla="val 417"/>
              <a:gd name="f47" fmla="val 940"/>
              <a:gd name="f48" fmla="val 426"/>
              <a:gd name="f49" fmla="val 925"/>
              <a:gd name="f50" fmla="val 428"/>
              <a:gd name="f51" fmla="val 865"/>
              <a:gd name="f52" fmla="val 437"/>
              <a:gd name="f53" fmla="val 804"/>
              <a:gd name="f54" fmla="val 447"/>
              <a:gd name="f55" fmla="val 744"/>
              <a:gd name="f56" fmla="val 451"/>
              <a:gd name="f57" fmla="val 669"/>
              <a:gd name="f58" fmla="val 593"/>
              <a:gd name="f59" fmla="val 518"/>
              <a:gd name="f60" fmla="val 452"/>
              <a:gd name="f61" fmla="val 431"/>
              <a:gd name="f62" fmla="val 449"/>
              <a:gd name="f63" fmla="val 343"/>
              <a:gd name="f64" fmla="val 442"/>
              <a:gd name="f65" fmla="val 255"/>
              <a:gd name="f66" fmla="val 435"/>
              <a:gd name="f67" fmla="val 176"/>
              <a:gd name="f68" fmla="val 429"/>
              <a:gd name="f69" fmla="val 98"/>
              <a:gd name="f70" fmla="val 420"/>
              <a:gd name="f71" fmla="val 19"/>
              <a:gd name="f72" fmla="val 12"/>
              <a:gd name="f73" fmla="val 6"/>
              <a:gd name="f74" fmla="val 410"/>
              <a:gd name="f75" fmla="val 215"/>
              <a:gd name="f76" fmla="val 647"/>
              <a:gd name="f77" fmla="val 630"/>
              <a:gd name="f78" fmla="val 393"/>
              <a:gd name="f79" fmla="val 616"/>
              <a:gd name="f80" fmla="val 382"/>
              <a:gd name="f81" fmla="val 598"/>
              <a:gd name="f82" fmla="val 368"/>
              <a:gd name="f83" fmla="val 366"/>
              <a:gd name="f84" fmla="val 685"/>
              <a:gd name="f85" fmla="val 364"/>
              <a:gd name="f86" fmla="val 728"/>
              <a:gd name="f87" fmla="val 362"/>
              <a:gd name="f88" fmla="val 732"/>
              <a:gd name="f89" fmla="val 383"/>
              <a:gd name="f90" fmla="val 714"/>
              <a:gd name="f91" fmla="val 392"/>
              <a:gd name="f92" fmla="val 703"/>
              <a:gd name="f93" fmla="val 406"/>
              <a:gd name="f94" fmla="val 750"/>
              <a:gd name="f95" fmla="val 796"/>
              <a:gd name="f96" fmla="val 841"/>
              <a:gd name="f97" fmla="val 729"/>
              <a:gd name="f98" fmla="val 321"/>
              <a:gd name="f99" fmla="val 636"/>
              <a:gd name="f100" fmla="val 216"/>
              <a:gd name="f101" fmla="val 535"/>
              <a:gd name="f102" fmla="val 525"/>
              <a:gd name="f103" fmla="val 111"/>
              <a:gd name="f104" fmla="val 516"/>
              <a:gd name="f105" fmla="val 101"/>
              <a:gd name="f106" fmla="+- 0 0 -90"/>
              <a:gd name="f107" fmla="*/ f3 1 969"/>
              <a:gd name="f108" fmla="*/ f4 1 455"/>
              <a:gd name="f109" fmla="val f5"/>
              <a:gd name="f110" fmla="val f6"/>
              <a:gd name="f111" fmla="val f7"/>
              <a:gd name="f112" fmla="*/ f106 f0 1"/>
              <a:gd name="f113" fmla="+- f111 0 f109"/>
              <a:gd name="f114" fmla="+- f110 0 f109"/>
              <a:gd name="f115" fmla="*/ f112 1 f2"/>
              <a:gd name="f116" fmla="*/ f114 1 969"/>
              <a:gd name="f117" fmla="*/ f113 1 455"/>
              <a:gd name="f118" fmla="*/ 505 f114 1"/>
              <a:gd name="f119" fmla="*/ 90 f113 1"/>
              <a:gd name="f120" fmla="*/ 600 f114 1"/>
              <a:gd name="f121" fmla="*/ 0 f113 1"/>
              <a:gd name="f122" fmla="*/ 731 f114 1"/>
              <a:gd name="f123" fmla="*/ 120 f113 1"/>
              <a:gd name="f124" fmla="*/ 887 f114 1"/>
              <a:gd name="f125" fmla="*/ 277 f113 1"/>
              <a:gd name="f126" fmla="*/ 916 f114 1"/>
              <a:gd name="f127" fmla="*/ 320 f113 1"/>
              <a:gd name="f128" fmla="*/ 893 f114 1"/>
              <a:gd name="f129" fmla="*/ 405 f113 1"/>
              <a:gd name="f130" fmla="*/ 968 f114 1"/>
              <a:gd name="f131" fmla="*/ 969 f114 1"/>
              <a:gd name="f132" fmla="*/ 412 f113 1"/>
              <a:gd name="f133" fmla="*/ 925 f114 1"/>
              <a:gd name="f134" fmla="*/ 428 f113 1"/>
              <a:gd name="f135" fmla="*/ 744 f114 1"/>
              <a:gd name="f136" fmla="*/ 451 f113 1"/>
              <a:gd name="f137" fmla="*/ 518 f114 1"/>
              <a:gd name="f138" fmla="*/ 452 f113 1"/>
              <a:gd name="f139" fmla="*/ 255 f114 1"/>
              <a:gd name="f140" fmla="*/ 435 f113 1"/>
              <a:gd name="f141" fmla="*/ 19 f114 1"/>
              <a:gd name="f142" fmla="*/ 0 f114 1"/>
              <a:gd name="f143" fmla="*/ 407 f113 1"/>
              <a:gd name="f144" fmla="*/ 647 f114 1"/>
              <a:gd name="f145" fmla="*/ 598 f114 1"/>
              <a:gd name="f146" fmla="*/ 368 f113 1"/>
              <a:gd name="f147" fmla="*/ 728 f114 1"/>
              <a:gd name="f148" fmla="*/ 362 f113 1"/>
              <a:gd name="f149" fmla="*/ 703 f114 1"/>
              <a:gd name="f150" fmla="*/ 406 f113 1"/>
              <a:gd name="f151" fmla="*/ 841 f114 1"/>
              <a:gd name="f152" fmla="*/ 535 f114 1"/>
              <a:gd name="f153" fmla="+- f115 0 f1"/>
              <a:gd name="f154" fmla="*/ f118 1 969"/>
              <a:gd name="f155" fmla="*/ f119 1 455"/>
              <a:gd name="f156" fmla="*/ f120 1 969"/>
              <a:gd name="f157" fmla="*/ f121 1 455"/>
              <a:gd name="f158" fmla="*/ f122 1 969"/>
              <a:gd name="f159" fmla="*/ f123 1 455"/>
              <a:gd name="f160" fmla="*/ f124 1 969"/>
              <a:gd name="f161" fmla="*/ f125 1 455"/>
              <a:gd name="f162" fmla="*/ f126 1 969"/>
              <a:gd name="f163" fmla="*/ f127 1 455"/>
              <a:gd name="f164" fmla="*/ f128 1 969"/>
              <a:gd name="f165" fmla="*/ f129 1 455"/>
              <a:gd name="f166" fmla="*/ f130 1 969"/>
              <a:gd name="f167" fmla="*/ f131 1 969"/>
              <a:gd name="f168" fmla="*/ f132 1 455"/>
              <a:gd name="f169" fmla="*/ f133 1 969"/>
              <a:gd name="f170" fmla="*/ f134 1 455"/>
              <a:gd name="f171" fmla="*/ f135 1 969"/>
              <a:gd name="f172" fmla="*/ f136 1 455"/>
              <a:gd name="f173" fmla="*/ f137 1 969"/>
              <a:gd name="f174" fmla="*/ f138 1 455"/>
              <a:gd name="f175" fmla="*/ f139 1 969"/>
              <a:gd name="f176" fmla="*/ f140 1 455"/>
              <a:gd name="f177" fmla="*/ f141 1 969"/>
              <a:gd name="f178" fmla="*/ f142 1 969"/>
              <a:gd name="f179" fmla="*/ f143 1 455"/>
              <a:gd name="f180" fmla="*/ f144 1 969"/>
              <a:gd name="f181" fmla="*/ f145 1 969"/>
              <a:gd name="f182" fmla="*/ f146 1 455"/>
              <a:gd name="f183" fmla="*/ f147 1 969"/>
              <a:gd name="f184" fmla="*/ f148 1 455"/>
              <a:gd name="f185" fmla="*/ f149 1 969"/>
              <a:gd name="f186" fmla="*/ f150 1 455"/>
              <a:gd name="f187" fmla="*/ f151 1 969"/>
              <a:gd name="f188" fmla="*/ f152 1 969"/>
              <a:gd name="f189" fmla="*/ 0 1 f116"/>
              <a:gd name="f190" fmla="*/ f110 1 f116"/>
              <a:gd name="f191" fmla="*/ 0 1 f117"/>
              <a:gd name="f192" fmla="*/ f111 1 f117"/>
              <a:gd name="f193" fmla="*/ f154 1 f116"/>
              <a:gd name="f194" fmla="*/ f155 1 f117"/>
              <a:gd name="f195" fmla="*/ f156 1 f116"/>
              <a:gd name="f196" fmla="*/ f157 1 f117"/>
              <a:gd name="f197" fmla="*/ f158 1 f116"/>
              <a:gd name="f198" fmla="*/ f159 1 f117"/>
              <a:gd name="f199" fmla="*/ f160 1 f116"/>
              <a:gd name="f200" fmla="*/ f161 1 f117"/>
              <a:gd name="f201" fmla="*/ f162 1 f116"/>
              <a:gd name="f202" fmla="*/ f163 1 f117"/>
              <a:gd name="f203" fmla="*/ f164 1 f116"/>
              <a:gd name="f204" fmla="*/ f165 1 f117"/>
              <a:gd name="f205" fmla="*/ f166 1 f116"/>
              <a:gd name="f206" fmla="*/ f167 1 f116"/>
              <a:gd name="f207" fmla="*/ f168 1 f117"/>
              <a:gd name="f208" fmla="*/ f169 1 f116"/>
              <a:gd name="f209" fmla="*/ f170 1 f117"/>
              <a:gd name="f210" fmla="*/ f171 1 f116"/>
              <a:gd name="f211" fmla="*/ f172 1 f117"/>
              <a:gd name="f212" fmla="*/ f173 1 f116"/>
              <a:gd name="f213" fmla="*/ f174 1 f117"/>
              <a:gd name="f214" fmla="*/ f175 1 f116"/>
              <a:gd name="f215" fmla="*/ f176 1 f117"/>
              <a:gd name="f216" fmla="*/ f177 1 f116"/>
              <a:gd name="f217" fmla="*/ f178 1 f116"/>
              <a:gd name="f218" fmla="*/ f179 1 f117"/>
              <a:gd name="f219" fmla="*/ f180 1 f116"/>
              <a:gd name="f220" fmla="*/ f181 1 f116"/>
              <a:gd name="f221" fmla="*/ f182 1 f117"/>
              <a:gd name="f222" fmla="*/ f183 1 f116"/>
              <a:gd name="f223" fmla="*/ f184 1 f117"/>
              <a:gd name="f224" fmla="*/ f185 1 f116"/>
              <a:gd name="f225" fmla="*/ f186 1 f117"/>
              <a:gd name="f226" fmla="*/ f187 1 f116"/>
              <a:gd name="f227" fmla="*/ f188 1 f116"/>
              <a:gd name="f228" fmla="*/ f189 f107 1"/>
              <a:gd name="f229" fmla="*/ f190 f107 1"/>
              <a:gd name="f230" fmla="*/ f192 f108 1"/>
              <a:gd name="f231" fmla="*/ f191 f108 1"/>
              <a:gd name="f232" fmla="*/ f193 f107 1"/>
              <a:gd name="f233" fmla="*/ f194 f108 1"/>
              <a:gd name="f234" fmla="*/ f195 f107 1"/>
              <a:gd name="f235" fmla="*/ f196 f108 1"/>
              <a:gd name="f236" fmla="*/ f197 f107 1"/>
              <a:gd name="f237" fmla="*/ f198 f108 1"/>
              <a:gd name="f238" fmla="*/ f199 f107 1"/>
              <a:gd name="f239" fmla="*/ f200 f108 1"/>
              <a:gd name="f240" fmla="*/ f201 f107 1"/>
              <a:gd name="f241" fmla="*/ f202 f108 1"/>
              <a:gd name="f242" fmla="*/ f203 f107 1"/>
              <a:gd name="f243" fmla="*/ f204 f108 1"/>
              <a:gd name="f244" fmla="*/ f205 f107 1"/>
              <a:gd name="f245" fmla="*/ f206 f107 1"/>
              <a:gd name="f246" fmla="*/ f207 f108 1"/>
              <a:gd name="f247" fmla="*/ f208 f107 1"/>
              <a:gd name="f248" fmla="*/ f209 f108 1"/>
              <a:gd name="f249" fmla="*/ f210 f107 1"/>
              <a:gd name="f250" fmla="*/ f211 f108 1"/>
              <a:gd name="f251" fmla="*/ f212 f107 1"/>
              <a:gd name="f252" fmla="*/ f213 f108 1"/>
              <a:gd name="f253" fmla="*/ f214 f107 1"/>
              <a:gd name="f254" fmla="*/ f215 f108 1"/>
              <a:gd name="f255" fmla="*/ f216 f107 1"/>
              <a:gd name="f256" fmla="*/ f217 f107 1"/>
              <a:gd name="f257" fmla="*/ f218 f108 1"/>
              <a:gd name="f258" fmla="*/ f219 f107 1"/>
              <a:gd name="f259" fmla="*/ f220 f107 1"/>
              <a:gd name="f260" fmla="*/ f221 f108 1"/>
              <a:gd name="f261" fmla="*/ f222 f107 1"/>
              <a:gd name="f262" fmla="*/ f223 f108 1"/>
              <a:gd name="f263" fmla="*/ f224 f107 1"/>
              <a:gd name="f264" fmla="*/ f225 f108 1"/>
              <a:gd name="f265" fmla="*/ f226 f107 1"/>
              <a:gd name="f266" fmla="*/ f227 f10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3">
                <a:pos x="f232" y="f233"/>
              </a:cxn>
              <a:cxn ang="f153">
                <a:pos x="f234" y="f235"/>
              </a:cxn>
              <a:cxn ang="f153">
                <a:pos x="f236" y="f237"/>
              </a:cxn>
              <a:cxn ang="f153">
                <a:pos x="f238" y="f239"/>
              </a:cxn>
              <a:cxn ang="f153">
                <a:pos x="f240" y="f241"/>
              </a:cxn>
              <a:cxn ang="f153">
                <a:pos x="f242" y="f243"/>
              </a:cxn>
              <a:cxn ang="f153">
                <a:pos x="f244" y="f243"/>
              </a:cxn>
              <a:cxn ang="f153">
                <a:pos x="f245" y="f246"/>
              </a:cxn>
              <a:cxn ang="f153">
                <a:pos x="f247" y="f248"/>
              </a:cxn>
              <a:cxn ang="f153">
                <a:pos x="f249" y="f250"/>
              </a:cxn>
              <a:cxn ang="f153">
                <a:pos x="f251" y="f252"/>
              </a:cxn>
              <a:cxn ang="f153">
                <a:pos x="f253" y="f254"/>
              </a:cxn>
              <a:cxn ang="f153">
                <a:pos x="f255" y="f246"/>
              </a:cxn>
              <a:cxn ang="f153">
                <a:pos x="f256" y="f257"/>
              </a:cxn>
              <a:cxn ang="f153">
                <a:pos x="f258" y="f257"/>
              </a:cxn>
              <a:cxn ang="f153">
                <a:pos x="f259" y="f260"/>
              </a:cxn>
              <a:cxn ang="f153">
                <a:pos x="f261" y="f262"/>
              </a:cxn>
              <a:cxn ang="f153">
                <a:pos x="f263" y="f264"/>
              </a:cxn>
              <a:cxn ang="f153">
                <a:pos x="f265" y="f264"/>
              </a:cxn>
              <a:cxn ang="f153">
                <a:pos x="f266" y="f237"/>
              </a:cxn>
              <a:cxn ang="f153">
                <a:pos x="f232" y="f233"/>
              </a:cxn>
            </a:cxnLst>
            <a:rect l="f228" t="f231" r="f229" b="f230"/>
            <a:pathLst>
              <a:path w="969" h="455">
                <a:moveTo>
                  <a:pt x="f8" y="f9"/>
                </a:moveTo>
                <a:cubicBezTo>
                  <a:pt x="f10" y="f11"/>
                  <a:pt x="f12" y="f13"/>
                  <a:pt x="f14" y="f5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38"/>
                  <a:pt x="f40" y="f38"/>
                  <a:pt x="f41" y="f38"/>
                </a:cubicBezTo>
                <a:cubicBezTo>
                  <a:pt x="f41" y="f42"/>
                  <a:pt x="f6" y="f43"/>
                  <a:pt x="f6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7"/>
                  <a:pt x="f58" y="f7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44"/>
                </a:cubicBezTo>
                <a:cubicBezTo>
                  <a:pt x="f72" y="f44"/>
                  <a:pt x="f73" y="f74"/>
                  <a:pt x="f5" y="f42"/>
                </a:cubicBezTo>
                <a:cubicBezTo>
                  <a:pt x="f75" y="f42"/>
                  <a:pt x="f68" y="f42"/>
                  <a:pt x="f76" y="f42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15" y="f83"/>
                  <a:pt x="f84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93"/>
                  <a:pt x="f95" y="f93"/>
                  <a:pt x="f96" y="f93"/>
                </a:cubicBezTo>
                <a:cubicBezTo>
                  <a:pt x="f97" y="f98"/>
                  <a:pt x="f99" y="f100"/>
                  <a:pt x="f101" y="f20"/>
                </a:cubicBezTo>
                <a:cubicBezTo>
                  <a:pt x="f102" y="f103"/>
                  <a:pt x="f104" y="f105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26">
            <a:extLst>
              <a:ext uri="{FF2B5EF4-FFF2-40B4-BE49-F238E27FC236}">
                <a16:creationId xmlns:a16="http://schemas.microsoft.com/office/drawing/2014/main" id="{8BD88E8C-34FE-6361-E182-27F17A7210F6}"/>
              </a:ext>
            </a:extLst>
          </p:cNvPr>
          <p:cNvSpPr/>
          <p:nvPr/>
        </p:nvSpPr>
        <p:spPr>
          <a:xfrm>
            <a:off x="6861172" y="1287466"/>
            <a:ext cx="382584" cy="3714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4"/>
              <a:gd name="f7" fmla="val 404"/>
              <a:gd name="f8" fmla="val 252"/>
              <a:gd name="f9" fmla="val 345"/>
              <a:gd name="f10" fmla="val 314"/>
              <a:gd name="f11" fmla="val 337"/>
              <a:gd name="f12" fmla="val 354"/>
              <a:gd name="f13" fmla="val 310"/>
              <a:gd name="f14" fmla="val 381"/>
              <a:gd name="f15" fmla="val 265"/>
              <a:gd name="f16" fmla="val 393"/>
              <a:gd name="f17" fmla="val 245"/>
              <a:gd name="f18" fmla="val 407"/>
              <a:gd name="f19" fmla="val 225"/>
              <a:gd name="f20" fmla="val 399"/>
              <a:gd name="f21" fmla="val 200"/>
              <a:gd name="f22" fmla="val 388"/>
              <a:gd name="f23" fmla="val 177"/>
              <a:gd name="f24" fmla="val 371"/>
              <a:gd name="f25" fmla="val 188"/>
              <a:gd name="f26" fmla="val 328"/>
              <a:gd name="f27" fmla="val 214"/>
              <a:gd name="f28" fmla="val 283"/>
              <a:gd name="f29" fmla="val 221"/>
              <a:gd name="f30" fmla="val 235"/>
              <a:gd name="f31" fmla="val 208"/>
              <a:gd name="f32" fmla="val 205"/>
              <a:gd name="f33" fmla="val 215"/>
              <a:gd name="f34" fmla="val 201"/>
              <a:gd name="f35" fmla="val 196"/>
              <a:gd name="f36" fmla="val 236"/>
              <a:gd name="f37" fmla="val 241"/>
              <a:gd name="f38" fmla="val 254"/>
              <a:gd name="f39" fmla="val 288"/>
              <a:gd name="f40" fmla="val 259"/>
              <a:gd name="f41" fmla="val 344"/>
              <a:gd name="f42" fmla="val 173"/>
              <a:gd name="f43" fmla="val 364"/>
              <a:gd name="f44" fmla="val 88"/>
              <a:gd name="f45" fmla="val 383"/>
              <a:gd name="f46" fmla="val 12"/>
              <a:gd name="f47" fmla="val 313"/>
              <a:gd name="f48" fmla="val 23"/>
              <a:gd name="f49" fmla="val 35"/>
              <a:gd name="f50" fmla="val 138"/>
              <a:gd name="f51" fmla="val 71"/>
              <a:gd name="f52" fmla="val 130"/>
              <a:gd name="f53" fmla="val 125"/>
              <a:gd name="f54" fmla="val 145"/>
              <a:gd name="f55" fmla="val 174"/>
              <a:gd name="f56" fmla="val 154"/>
              <a:gd name="f57" fmla="val 172"/>
              <a:gd name="f58" fmla="val 133"/>
              <a:gd name="f59" fmla="val 112"/>
              <a:gd name="f60" fmla="val 194"/>
              <a:gd name="f61" fmla="val 37"/>
              <a:gd name="f62" fmla="val 270"/>
              <a:gd name="f63" fmla="val 340"/>
              <a:gd name="f64" fmla="val 30"/>
              <a:gd name="f65" fmla="val 372"/>
              <a:gd name="f66" fmla="val 43"/>
              <a:gd name="f67" fmla="val 392"/>
              <a:gd name="f68" fmla="val 68"/>
              <a:gd name="f69" fmla="val 99"/>
              <a:gd name="f70" fmla="val 410"/>
              <a:gd name="f71" fmla="val 209"/>
              <a:gd name="f72" fmla="val 394"/>
              <a:gd name="f73" fmla="val 263"/>
              <a:gd name="f74" fmla="val 377"/>
              <a:gd name="f75" fmla="val 307"/>
              <a:gd name="f76" fmla="val 347"/>
              <a:gd name="f77" fmla="val 341"/>
              <a:gd name="f78" fmla="val 312"/>
              <a:gd name="f79" fmla="val 370"/>
              <a:gd name="f80" fmla="val 301"/>
              <a:gd name="f81" fmla="val 378"/>
              <a:gd name="f82" fmla="val 289"/>
              <a:gd name="f83" fmla="val 390"/>
              <a:gd name="f84" fmla="val 275"/>
              <a:gd name="f85" fmla="val 379"/>
              <a:gd name="f86" fmla="val 266"/>
              <a:gd name="f87" fmla="val 262"/>
              <a:gd name="f88" fmla="val 359"/>
              <a:gd name="f89" fmla="+- 0 0 -90"/>
              <a:gd name="f90" fmla="*/ f3 1 414"/>
              <a:gd name="f91" fmla="*/ f4 1 404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414"/>
              <a:gd name="f100" fmla="*/ f96 1 404"/>
              <a:gd name="f101" fmla="*/ 252 f97 1"/>
              <a:gd name="f102" fmla="*/ 345 f96 1"/>
              <a:gd name="f103" fmla="*/ 381 f97 1"/>
              <a:gd name="f104" fmla="*/ 265 f96 1"/>
              <a:gd name="f105" fmla="*/ 399 f97 1"/>
              <a:gd name="f106" fmla="*/ 200 f96 1"/>
              <a:gd name="f107" fmla="*/ 371 f97 1"/>
              <a:gd name="f108" fmla="*/ 188 f96 1"/>
              <a:gd name="f109" fmla="*/ 235 f97 1"/>
              <a:gd name="f110" fmla="*/ 208 f96 1"/>
              <a:gd name="f111" fmla="*/ 200 f97 1"/>
              <a:gd name="f112" fmla="*/ 196 f96 1"/>
              <a:gd name="f113" fmla="*/ 259 f97 1"/>
              <a:gd name="f114" fmla="*/ 344 f96 1"/>
              <a:gd name="f115" fmla="*/ 0 f97 1"/>
              <a:gd name="f116" fmla="*/ 404 f96 1"/>
              <a:gd name="f117" fmla="*/ 35 f97 1"/>
              <a:gd name="f118" fmla="*/ 138 f96 1"/>
              <a:gd name="f119" fmla="*/ 173 f97 1"/>
              <a:gd name="f120" fmla="*/ 174 f96 1"/>
              <a:gd name="f121" fmla="*/ 177 f97 1"/>
              <a:gd name="f122" fmla="*/ 112 f96 1"/>
              <a:gd name="f123" fmla="*/ 340 f97 1"/>
              <a:gd name="f124" fmla="*/ 30 f96 1"/>
              <a:gd name="f125" fmla="*/ 99 f96 1"/>
              <a:gd name="f126" fmla="*/ 394 f97 1"/>
              <a:gd name="f127" fmla="*/ 263 f96 1"/>
              <a:gd name="f128" fmla="*/ 312 f97 1"/>
              <a:gd name="f129" fmla="*/ 370 f96 1"/>
              <a:gd name="f130" fmla="*/ 275 f97 1"/>
              <a:gd name="f131" fmla="*/ 379 f96 1"/>
              <a:gd name="f132" fmla="+- f98 0 f1"/>
              <a:gd name="f133" fmla="*/ f101 1 414"/>
              <a:gd name="f134" fmla="*/ f102 1 404"/>
              <a:gd name="f135" fmla="*/ f103 1 414"/>
              <a:gd name="f136" fmla="*/ f104 1 404"/>
              <a:gd name="f137" fmla="*/ f105 1 414"/>
              <a:gd name="f138" fmla="*/ f106 1 404"/>
              <a:gd name="f139" fmla="*/ f107 1 414"/>
              <a:gd name="f140" fmla="*/ f108 1 404"/>
              <a:gd name="f141" fmla="*/ f109 1 414"/>
              <a:gd name="f142" fmla="*/ f110 1 404"/>
              <a:gd name="f143" fmla="*/ f111 1 414"/>
              <a:gd name="f144" fmla="*/ f112 1 404"/>
              <a:gd name="f145" fmla="*/ f113 1 414"/>
              <a:gd name="f146" fmla="*/ f114 1 404"/>
              <a:gd name="f147" fmla="*/ f115 1 414"/>
              <a:gd name="f148" fmla="*/ f116 1 404"/>
              <a:gd name="f149" fmla="*/ f117 1 414"/>
              <a:gd name="f150" fmla="*/ f118 1 404"/>
              <a:gd name="f151" fmla="*/ f119 1 414"/>
              <a:gd name="f152" fmla="*/ f120 1 404"/>
              <a:gd name="f153" fmla="*/ f121 1 414"/>
              <a:gd name="f154" fmla="*/ f122 1 404"/>
              <a:gd name="f155" fmla="*/ f123 1 414"/>
              <a:gd name="f156" fmla="*/ f124 1 404"/>
              <a:gd name="f157" fmla="*/ f125 1 404"/>
              <a:gd name="f158" fmla="*/ f126 1 414"/>
              <a:gd name="f159" fmla="*/ f127 1 404"/>
              <a:gd name="f160" fmla="*/ f128 1 414"/>
              <a:gd name="f161" fmla="*/ f129 1 404"/>
              <a:gd name="f162" fmla="*/ f130 1 414"/>
              <a:gd name="f163" fmla="*/ f131 1 404"/>
              <a:gd name="f164" fmla="*/ 0 1 f99"/>
              <a:gd name="f165" fmla="*/ f93 1 f99"/>
              <a:gd name="f166" fmla="*/ 0 1 f100"/>
              <a:gd name="f167" fmla="*/ f94 1 f100"/>
              <a:gd name="f168" fmla="*/ f133 1 f99"/>
              <a:gd name="f169" fmla="*/ f134 1 f100"/>
              <a:gd name="f170" fmla="*/ f135 1 f99"/>
              <a:gd name="f171" fmla="*/ f136 1 f100"/>
              <a:gd name="f172" fmla="*/ f137 1 f99"/>
              <a:gd name="f173" fmla="*/ f138 1 f100"/>
              <a:gd name="f174" fmla="*/ f139 1 f99"/>
              <a:gd name="f175" fmla="*/ f140 1 f100"/>
              <a:gd name="f176" fmla="*/ f141 1 f99"/>
              <a:gd name="f177" fmla="*/ f142 1 f100"/>
              <a:gd name="f178" fmla="*/ f143 1 f99"/>
              <a:gd name="f179" fmla="*/ f144 1 f100"/>
              <a:gd name="f180" fmla="*/ f145 1 f99"/>
              <a:gd name="f181" fmla="*/ f146 1 f100"/>
              <a:gd name="f182" fmla="*/ f147 1 f99"/>
              <a:gd name="f183" fmla="*/ f148 1 f100"/>
              <a:gd name="f184" fmla="*/ f149 1 f99"/>
              <a:gd name="f185" fmla="*/ f150 1 f100"/>
              <a:gd name="f186" fmla="*/ f151 1 f99"/>
              <a:gd name="f187" fmla="*/ f152 1 f100"/>
              <a:gd name="f188" fmla="*/ f153 1 f99"/>
              <a:gd name="f189" fmla="*/ f154 1 f100"/>
              <a:gd name="f190" fmla="*/ f155 1 f99"/>
              <a:gd name="f191" fmla="*/ f156 1 f100"/>
              <a:gd name="f192" fmla="*/ f157 1 f100"/>
              <a:gd name="f193" fmla="*/ f158 1 f99"/>
              <a:gd name="f194" fmla="*/ f159 1 f100"/>
              <a:gd name="f195" fmla="*/ f160 1 f99"/>
              <a:gd name="f196" fmla="*/ f161 1 f100"/>
              <a:gd name="f197" fmla="*/ f162 1 f99"/>
              <a:gd name="f198" fmla="*/ f163 1 f100"/>
              <a:gd name="f199" fmla="*/ f164 f90 1"/>
              <a:gd name="f200" fmla="*/ f165 f90 1"/>
              <a:gd name="f201" fmla="*/ f167 f91 1"/>
              <a:gd name="f202" fmla="*/ f166 f91 1"/>
              <a:gd name="f203" fmla="*/ f168 f90 1"/>
              <a:gd name="f204" fmla="*/ f169 f91 1"/>
              <a:gd name="f205" fmla="*/ f170 f90 1"/>
              <a:gd name="f206" fmla="*/ f171 f91 1"/>
              <a:gd name="f207" fmla="*/ f172 f90 1"/>
              <a:gd name="f208" fmla="*/ f173 f91 1"/>
              <a:gd name="f209" fmla="*/ f174 f90 1"/>
              <a:gd name="f210" fmla="*/ f175 f91 1"/>
              <a:gd name="f211" fmla="*/ f176 f90 1"/>
              <a:gd name="f212" fmla="*/ f177 f91 1"/>
              <a:gd name="f213" fmla="*/ f178 f90 1"/>
              <a:gd name="f214" fmla="*/ f179 f91 1"/>
              <a:gd name="f215" fmla="*/ f180 f90 1"/>
              <a:gd name="f216" fmla="*/ f181 f91 1"/>
              <a:gd name="f217" fmla="*/ f182 f90 1"/>
              <a:gd name="f218" fmla="*/ f183 f91 1"/>
              <a:gd name="f219" fmla="*/ f184 f90 1"/>
              <a:gd name="f220" fmla="*/ f185 f91 1"/>
              <a:gd name="f221" fmla="*/ f186 f90 1"/>
              <a:gd name="f222" fmla="*/ f187 f91 1"/>
              <a:gd name="f223" fmla="*/ f188 f90 1"/>
              <a:gd name="f224" fmla="*/ f189 f91 1"/>
              <a:gd name="f225" fmla="*/ f190 f90 1"/>
              <a:gd name="f226" fmla="*/ f191 f91 1"/>
              <a:gd name="f227" fmla="*/ f192 f91 1"/>
              <a:gd name="f228" fmla="*/ f193 f90 1"/>
              <a:gd name="f229" fmla="*/ f194 f91 1"/>
              <a:gd name="f230" fmla="*/ f195 f90 1"/>
              <a:gd name="f231" fmla="*/ f196 f91 1"/>
              <a:gd name="f232" fmla="*/ f197 f90 1"/>
              <a:gd name="f233" fmla="*/ f198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2">
                <a:pos x="f203" y="f204"/>
              </a:cxn>
              <a:cxn ang="f132">
                <a:pos x="f205" y="f206"/>
              </a:cxn>
              <a:cxn ang="f132">
                <a:pos x="f207" y="f208"/>
              </a:cxn>
              <a:cxn ang="f132">
                <a:pos x="f209" y="f210"/>
              </a:cxn>
              <a:cxn ang="f132">
                <a:pos x="f211" y="f212"/>
              </a:cxn>
              <a:cxn ang="f132">
                <a:pos x="f213" y="f214"/>
              </a:cxn>
              <a:cxn ang="f132">
                <a:pos x="f215" y="f216"/>
              </a:cxn>
              <a:cxn ang="f132">
                <a:pos x="f217" y="f218"/>
              </a:cxn>
              <a:cxn ang="f132">
                <a:pos x="f219" y="f220"/>
              </a:cxn>
              <a:cxn ang="f132">
                <a:pos x="f221" y="f222"/>
              </a:cxn>
              <a:cxn ang="f132">
                <a:pos x="f223" y="f224"/>
              </a:cxn>
              <a:cxn ang="f132">
                <a:pos x="f225" y="f226"/>
              </a:cxn>
              <a:cxn ang="f132">
                <a:pos x="f207" y="f227"/>
              </a:cxn>
              <a:cxn ang="f132">
                <a:pos x="f228" y="f229"/>
              </a:cxn>
              <a:cxn ang="f132">
                <a:pos x="f230" y="f231"/>
              </a:cxn>
              <a:cxn ang="f132">
                <a:pos x="f232" y="f233"/>
              </a:cxn>
              <a:cxn ang="f132">
                <a:pos x="f203" y="f204"/>
              </a:cxn>
            </a:cxnLst>
            <a:rect l="f199" t="f202" r="f200" b="f201"/>
            <a:pathLst>
              <a:path w="413" h="40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6" y="f2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19" y="f32"/>
                  <a:pt x="f33" y="f34"/>
                  <a:pt x="f21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5" y="f7"/>
                </a:cubicBezTo>
                <a:cubicBezTo>
                  <a:pt x="f46" y="f47"/>
                  <a:pt x="f48" y="f19"/>
                  <a:pt x="f49" y="f50"/>
                </a:cubicBezTo>
                <a:cubicBezTo>
                  <a:pt x="f51" y="f52"/>
                  <a:pt x="f53" y="f54"/>
                  <a:pt x="f42" y="f55"/>
                </a:cubicBezTo>
                <a:cubicBezTo>
                  <a:pt x="f55" y="f56"/>
                  <a:pt x="f57" y="f58"/>
                  <a:pt x="f23" y="f59"/>
                </a:cubicBezTo>
                <a:cubicBezTo>
                  <a:pt x="f60" y="f61"/>
                  <a:pt x="f62" y="f5"/>
                  <a:pt x="f63" y="f64"/>
                </a:cubicBezTo>
                <a:cubicBezTo>
                  <a:pt x="f65" y="f66"/>
                  <a:pt x="f67" y="f68"/>
                  <a:pt x="f20" y="f69"/>
                </a:cubicBezTo>
                <a:cubicBezTo>
                  <a:pt x="f70" y="f56"/>
                  <a:pt x="f6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65"/>
                  <a:pt x="f87" y="f88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Freeform 27">
            <a:extLst>
              <a:ext uri="{FF2B5EF4-FFF2-40B4-BE49-F238E27FC236}">
                <a16:creationId xmlns:a16="http://schemas.microsoft.com/office/drawing/2014/main" id="{32CE5F82-0D02-964C-98E6-1AEF39F95D0D}"/>
              </a:ext>
            </a:extLst>
          </p:cNvPr>
          <p:cNvSpPr/>
          <p:nvPr/>
        </p:nvSpPr>
        <p:spPr>
          <a:xfrm>
            <a:off x="6765929" y="4213226"/>
            <a:ext cx="465136" cy="5032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5"/>
              <a:gd name="f7" fmla="val 546"/>
              <a:gd name="f8" fmla="val 312"/>
              <a:gd name="f9" fmla="val 362"/>
              <a:gd name="f10" fmla="val 41"/>
              <a:gd name="f11" fmla="val 213"/>
              <a:gd name="f12" fmla="val 497"/>
              <a:gd name="f13" fmla="val 261"/>
              <a:gd name="f14" fmla="val 473"/>
              <a:gd name="f15" fmla="val 240"/>
              <a:gd name="f16" fmla="val 450"/>
              <a:gd name="f17" fmla="val 216"/>
              <a:gd name="f18" fmla="val 424"/>
              <a:gd name="f19" fmla="val 197"/>
              <a:gd name="f20" fmla="val 376"/>
              <a:gd name="f21" fmla="val 162"/>
              <a:gd name="f22" fmla="val 345"/>
              <a:gd name="f23" fmla="val 164"/>
              <a:gd name="f24" fmla="val 298"/>
              <a:gd name="f25" fmla="val 198"/>
              <a:gd name="f26" fmla="val 263"/>
              <a:gd name="f27" fmla="val 224"/>
              <a:gd name="f28" fmla="val 238"/>
              <a:gd name="f29" fmla="val 258"/>
              <a:gd name="f30" fmla="val 223"/>
              <a:gd name="f31" fmla="val 299"/>
              <a:gd name="f32" fmla="val 320"/>
              <a:gd name="f33" fmla="val 341"/>
              <a:gd name="f34" fmla="val 230"/>
              <a:gd name="f35" fmla="val 358"/>
              <a:gd name="f36" fmla="val 392"/>
              <a:gd name="f37" fmla="val 287"/>
              <a:gd name="f38" fmla="val 426"/>
              <a:gd name="f39" fmla="val 318"/>
              <a:gd name="f40" fmla="val 458"/>
              <a:gd name="f41" fmla="val 349"/>
              <a:gd name="f42" fmla="val 488"/>
              <a:gd name="f43" fmla="val 384"/>
              <a:gd name="f44" fmla="val 515"/>
              <a:gd name="f45" fmla="val 420"/>
              <a:gd name="f46" fmla="val 327"/>
              <a:gd name="f47" fmla="val 541"/>
              <a:gd name="f48" fmla="val 535"/>
              <a:gd name="f49" fmla="val 155"/>
              <a:gd name="f50" fmla="val 494"/>
              <a:gd name="f51" fmla="val 126"/>
              <a:gd name="f52" fmla="val 479"/>
              <a:gd name="f53" fmla="val 105"/>
              <a:gd name="f54" fmla="val 457"/>
              <a:gd name="f55" fmla="val 91"/>
              <a:gd name="f56" fmla="val 74"/>
              <a:gd name="f57" fmla="val 391"/>
              <a:gd name="f58" fmla="val 55"/>
              <a:gd name="f59" fmla="val 356"/>
              <a:gd name="f60" fmla="val 32"/>
              <a:gd name="f61" fmla="val 324"/>
              <a:gd name="f62" fmla="val 278"/>
              <a:gd name="f63" fmla="val 3"/>
              <a:gd name="f64" fmla="val 268"/>
              <a:gd name="f65" fmla="val 58"/>
              <a:gd name="f66" fmla="val 160"/>
              <a:gd name="f67" fmla="val 247"/>
              <a:gd name="f68" fmla="val 288"/>
              <a:gd name="f69" fmla="val 108"/>
              <a:gd name="f70" fmla="val 307"/>
              <a:gd name="f71" fmla="val 314"/>
              <a:gd name="f72" fmla="val 39"/>
              <a:gd name="f73" fmla="+- 0 0 -90"/>
              <a:gd name="f74" fmla="*/ f3 1 505"/>
              <a:gd name="f75" fmla="*/ f4 1 546"/>
              <a:gd name="f76" fmla="val f5"/>
              <a:gd name="f77" fmla="val f6"/>
              <a:gd name="f78" fmla="val f7"/>
              <a:gd name="f79" fmla="*/ f73 f0 1"/>
              <a:gd name="f80" fmla="+- f78 0 f76"/>
              <a:gd name="f81" fmla="+- f77 0 f76"/>
              <a:gd name="f82" fmla="*/ f79 1 f2"/>
              <a:gd name="f83" fmla="*/ f81 1 505"/>
              <a:gd name="f84" fmla="*/ f80 1 546"/>
              <a:gd name="f85" fmla="*/ 312 f81 1"/>
              <a:gd name="f86" fmla="*/ 0 f80 1"/>
              <a:gd name="f87" fmla="*/ 497 f81 1"/>
              <a:gd name="f88" fmla="*/ 261 f80 1"/>
              <a:gd name="f89" fmla="*/ 424 f81 1"/>
              <a:gd name="f90" fmla="*/ 197 f80 1"/>
              <a:gd name="f91" fmla="*/ 298 f81 1"/>
              <a:gd name="f92" fmla="*/ 198 f80 1"/>
              <a:gd name="f93" fmla="*/ 223 f81 1"/>
              <a:gd name="f94" fmla="*/ 299 f80 1"/>
              <a:gd name="f95" fmla="*/ 230 f81 1"/>
              <a:gd name="f96" fmla="*/ 358 f80 1"/>
              <a:gd name="f97" fmla="*/ 318 f81 1"/>
              <a:gd name="f98" fmla="*/ 458 f80 1"/>
              <a:gd name="f99" fmla="*/ 420 f81 1"/>
              <a:gd name="f100" fmla="*/ 546 f80 1"/>
              <a:gd name="f101" fmla="*/ 155 f81 1"/>
              <a:gd name="f102" fmla="*/ 494 f80 1"/>
              <a:gd name="f103" fmla="*/ 91 f81 1"/>
              <a:gd name="f104" fmla="*/ 426 f80 1"/>
              <a:gd name="f105" fmla="*/ 32 f81 1"/>
              <a:gd name="f106" fmla="*/ 324 f80 1"/>
              <a:gd name="f107" fmla="*/ 58 f81 1"/>
              <a:gd name="f108" fmla="*/ 288 f81 1"/>
              <a:gd name="f109" fmla="*/ 108 f80 1"/>
              <a:gd name="f110" fmla="+- f82 0 f1"/>
              <a:gd name="f111" fmla="*/ f85 1 505"/>
              <a:gd name="f112" fmla="*/ f86 1 546"/>
              <a:gd name="f113" fmla="*/ f87 1 505"/>
              <a:gd name="f114" fmla="*/ f88 1 546"/>
              <a:gd name="f115" fmla="*/ f89 1 505"/>
              <a:gd name="f116" fmla="*/ f90 1 546"/>
              <a:gd name="f117" fmla="*/ f91 1 505"/>
              <a:gd name="f118" fmla="*/ f92 1 546"/>
              <a:gd name="f119" fmla="*/ f93 1 505"/>
              <a:gd name="f120" fmla="*/ f94 1 546"/>
              <a:gd name="f121" fmla="*/ f95 1 505"/>
              <a:gd name="f122" fmla="*/ f96 1 546"/>
              <a:gd name="f123" fmla="*/ f97 1 505"/>
              <a:gd name="f124" fmla="*/ f98 1 546"/>
              <a:gd name="f125" fmla="*/ f99 1 505"/>
              <a:gd name="f126" fmla="*/ f100 1 546"/>
              <a:gd name="f127" fmla="*/ f101 1 505"/>
              <a:gd name="f128" fmla="*/ f102 1 546"/>
              <a:gd name="f129" fmla="*/ f103 1 505"/>
              <a:gd name="f130" fmla="*/ f104 1 546"/>
              <a:gd name="f131" fmla="*/ f105 1 505"/>
              <a:gd name="f132" fmla="*/ f106 1 546"/>
              <a:gd name="f133" fmla="*/ f107 1 505"/>
              <a:gd name="f134" fmla="*/ f108 1 505"/>
              <a:gd name="f135" fmla="*/ f109 1 546"/>
              <a:gd name="f136" fmla="*/ 0 1 f83"/>
              <a:gd name="f137" fmla="*/ f77 1 f83"/>
              <a:gd name="f138" fmla="*/ 0 1 f84"/>
              <a:gd name="f139" fmla="*/ f78 1 f84"/>
              <a:gd name="f140" fmla="*/ f111 1 f83"/>
              <a:gd name="f141" fmla="*/ f112 1 f84"/>
              <a:gd name="f142" fmla="*/ f113 1 f83"/>
              <a:gd name="f143" fmla="*/ f114 1 f84"/>
              <a:gd name="f144" fmla="*/ f115 1 f83"/>
              <a:gd name="f145" fmla="*/ f116 1 f84"/>
              <a:gd name="f146" fmla="*/ f117 1 f83"/>
              <a:gd name="f147" fmla="*/ f118 1 f84"/>
              <a:gd name="f148" fmla="*/ f119 1 f83"/>
              <a:gd name="f149" fmla="*/ f120 1 f84"/>
              <a:gd name="f150" fmla="*/ f121 1 f83"/>
              <a:gd name="f151" fmla="*/ f122 1 f84"/>
              <a:gd name="f152" fmla="*/ f123 1 f83"/>
              <a:gd name="f153" fmla="*/ f124 1 f84"/>
              <a:gd name="f154" fmla="*/ f125 1 f83"/>
              <a:gd name="f155" fmla="*/ f126 1 f84"/>
              <a:gd name="f156" fmla="*/ f127 1 f83"/>
              <a:gd name="f157" fmla="*/ f128 1 f84"/>
              <a:gd name="f158" fmla="*/ f129 1 f83"/>
              <a:gd name="f159" fmla="*/ f130 1 f84"/>
              <a:gd name="f160" fmla="*/ f131 1 f83"/>
              <a:gd name="f161" fmla="*/ f132 1 f84"/>
              <a:gd name="f162" fmla="*/ f133 1 f83"/>
              <a:gd name="f163" fmla="*/ f134 1 f83"/>
              <a:gd name="f164" fmla="*/ f135 1 f84"/>
              <a:gd name="f165" fmla="*/ f136 f74 1"/>
              <a:gd name="f166" fmla="*/ f137 f74 1"/>
              <a:gd name="f167" fmla="*/ f139 f75 1"/>
              <a:gd name="f168" fmla="*/ f138 f75 1"/>
              <a:gd name="f169" fmla="*/ f140 f74 1"/>
              <a:gd name="f170" fmla="*/ f141 f75 1"/>
              <a:gd name="f171" fmla="*/ f142 f74 1"/>
              <a:gd name="f172" fmla="*/ f143 f75 1"/>
              <a:gd name="f173" fmla="*/ f144 f74 1"/>
              <a:gd name="f174" fmla="*/ f145 f75 1"/>
              <a:gd name="f175" fmla="*/ f146 f74 1"/>
              <a:gd name="f176" fmla="*/ f147 f75 1"/>
              <a:gd name="f177" fmla="*/ f148 f74 1"/>
              <a:gd name="f178" fmla="*/ f149 f75 1"/>
              <a:gd name="f179" fmla="*/ f150 f74 1"/>
              <a:gd name="f180" fmla="*/ f151 f75 1"/>
              <a:gd name="f181" fmla="*/ f152 f74 1"/>
              <a:gd name="f182" fmla="*/ f153 f75 1"/>
              <a:gd name="f183" fmla="*/ f154 f74 1"/>
              <a:gd name="f184" fmla="*/ f155 f75 1"/>
              <a:gd name="f185" fmla="*/ f156 f74 1"/>
              <a:gd name="f186" fmla="*/ f157 f75 1"/>
              <a:gd name="f187" fmla="*/ f158 f74 1"/>
              <a:gd name="f188" fmla="*/ f159 f75 1"/>
              <a:gd name="f189" fmla="*/ f160 f74 1"/>
              <a:gd name="f190" fmla="*/ f161 f75 1"/>
              <a:gd name="f191" fmla="*/ f162 f74 1"/>
              <a:gd name="f192" fmla="*/ f163 f74 1"/>
              <a:gd name="f193" fmla="*/ f164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0">
                <a:pos x="f169" y="f170"/>
              </a:cxn>
              <a:cxn ang="f110">
                <a:pos x="f171" y="f172"/>
              </a:cxn>
              <a:cxn ang="f110">
                <a:pos x="f173" y="f174"/>
              </a:cxn>
              <a:cxn ang="f110">
                <a:pos x="f175" y="f176"/>
              </a:cxn>
              <a:cxn ang="f110">
                <a:pos x="f177" y="f178"/>
              </a:cxn>
              <a:cxn ang="f110">
                <a:pos x="f179" y="f180"/>
              </a:cxn>
              <a:cxn ang="f110">
                <a:pos x="f181" y="f182"/>
              </a:cxn>
              <a:cxn ang="f110">
                <a:pos x="f183" y="f184"/>
              </a:cxn>
              <a:cxn ang="f110">
                <a:pos x="f185" y="f186"/>
              </a:cxn>
              <a:cxn ang="f110">
                <a:pos x="f187" y="f188"/>
              </a:cxn>
              <a:cxn ang="f110">
                <a:pos x="f189" y="f190"/>
              </a:cxn>
              <a:cxn ang="f110">
                <a:pos x="f191" y="f172"/>
              </a:cxn>
              <a:cxn ang="f110">
                <a:pos x="f192" y="f193"/>
              </a:cxn>
              <a:cxn ang="f110">
                <a:pos x="f169" y="f170"/>
              </a:cxn>
            </a:cxnLst>
            <a:rect l="f165" t="f168" r="f166" b="f167"/>
            <a:pathLst>
              <a:path w="505" h="546">
                <a:moveTo>
                  <a:pt x="f8" y="f5"/>
                </a:moveTo>
                <a:cubicBezTo>
                  <a:pt x="f9" y="f10"/>
                  <a:pt x="f6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17" y="f32"/>
                  <a:pt x="f17" y="f33"/>
                  <a:pt x="f34" y="f35"/>
                </a:cubicBezTo>
                <a:cubicBezTo>
                  <a:pt x="f29" y="f36"/>
                  <a:pt x="f37" y="f38"/>
                  <a:pt x="f39" y="f40"/>
                </a:cubicBezTo>
                <a:cubicBezTo>
                  <a:pt x="f41" y="f42"/>
                  <a:pt x="f43" y="f44"/>
                  <a:pt x="f45" y="f7"/>
                </a:cubicBezTo>
                <a:cubicBezTo>
                  <a:pt x="f46" y="f47"/>
                  <a:pt x="f28" y="f48"/>
                  <a:pt x="f49" y="f50"/>
                </a:cubicBezTo>
                <a:cubicBezTo>
                  <a:pt x="f51" y="f52"/>
                  <a:pt x="f53" y="f54"/>
                  <a:pt x="f55" y="f38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5" y="f62"/>
                  <a:pt x="f63" y="f64"/>
                  <a:pt x="f65" y="f13"/>
                </a:cubicBezTo>
                <a:cubicBezTo>
                  <a:pt x="f66" y="f67"/>
                  <a:pt x="f28" y="f25"/>
                  <a:pt x="f68" y="f69"/>
                </a:cubicBezTo>
                <a:cubicBezTo>
                  <a:pt x="f70" y="f56"/>
                  <a:pt x="f71" y="f72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Freeform 28">
            <a:extLst>
              <a:ext uri="{FF2B5EF4-FFF2-40B4-BE49-F238E27FC236}">
                <a16:creationId xmlns:a16="http://schemas.microsoft.com/office/drawing/2014/main" id="{EF675AD2-8F80-B5F2-9663-44F872A02D15}"/>
              </a:ext>
            </a:extLst>
          </p:cNvPr>
          <p:cNvSpPr/>
          <p:nvPr/>
        </p:nvSpPr>
        <p:spPr>
          <a:xfrm>
            <a:off x="6437311" y="1652585"/>
            <a:ext cx="460372" cy="477838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499"/>
              <a:gd name="f8" fmla="val 518"/>
              <a:gd name="f9" fmla="val 366"/>
              <a:gd name="f10" fmla="val 220"/>
              <a:gd name="f11" fmla="val 335"/>
              <a:gd name="f12" fmla="val 196"/>
              <a:gd name="f13" fmla="val 300"/>
              <a:gd name="f14" fmla="val 167"/>
              <a:gd name="f15" fmla="val 263"/>
              <a:gd name="f16" fmla="val 140"/>
              <a:gd name="f17" fmla="val 259"/>
              <a:gd name="f18" fmla="val 137"/>
              <a:gd name="f19" fmla="val 251"/>
              <a:gd name="f20" fmla="val 138"/>
              <a:gd name="f21" fmla="val 245"/>
              <a:gd name="f22" fmla="val 139"/>
              <a:gd name="f23" fmla="val 226"/>
              <a:gd name="f24" fmla="val 207"/>
              <a:gd name="f25" fmla="val 142"/>
              <a:gd name="f26" fmla="val 187"/>
              <a:gd name="f27" fmla="val 144"/>
              <a:gd name="f28" fmla="val 181"/>
              <a:gd name="f29" fmla="val 173"/>
              <a:gd name="f30" fmla="val 170"/>
              <a:gd name="f31" fmla="val 147"/>
              <a:gd name="f32" fmla="val 133"/>
              <a:gd name="f33" fmla="val 191"/>
              <a:gd name="f34" fmla="val 96"/>
              <a:gd name="f35" fmla="val 234"/>
              <a:gd name="f36" fmla="val 58"/>
              <a:gd name="f37" fmla="val 279"/>
              <a:gd name="f38" fmla="val 67"/>
              <a:gd name="f39" fmla="val 293"/>
              <a:gd name="f40" fmla="val 75"/>
              <a:gd name="f41" fmla="val 308"/>
              <a:gd name="f42" fmla="val 84"/>
              <a:gd name="f43" fmla="val 323"/>
              <a:gd name="f44" fmla="val 353"/>
              <a:gd name="f45" fmla="val 32"/>
              <a:gd name="f46" fmla="val 384"/>
              <a:gd name="f47" fmla="val 7"/>
              <a:gd name="f48" fmla="val 414"/>
              <a:gd name="f49" fmla="val 5"/>
              <a:gd name="f50" fmla="val 413"/>
              <a:gd name="f51" fmla="val 2"/>
              <a:gd name="f52" fmla="val 412"/>
              <a:gd name="f53" fmla="val 411"/>
              <a:gd name="f54" fmla="val 12"/>
              <a:gd name="f55" fmla="val 361"/>
              <a:gd name="f56" fmla="val 22"/>
              <a:gd name="f57" fmla="val 311"/>
              <a:gd name="f58" fmla="val 36"/>
              <a:gd name="f59" fmla="val 262"/>
              <a:gd name="f60" fmla="val 62"/>
              <a:gd name="f61" fmla="val 166"/>
              <a:gd name="f62" fmla="val 125"/>
              <a:gd name="f63" fmla="val 95"/>
              <a:gd name="f64" fmla="val 199"/>
              <a:gd name="f65" fmla="val 33"/>
              <a:gd name="f66" fmla="val 238"/>
              <a:gd name="f67" fmla="val 302"/>
              <a:gd name="f68" fmla="val 355"/>
              <a:gd name="f69" fmla="val 408"/>
              <a:gd name="f70" fmla="val 120"/>
              <a:gd name="f71" fmla="val 457"/>
              <a:gd name="f72" fmla="val 498"/>
              <a:gd name="f73" fmla="val 229"/>
              <a:gd name="f74" fmla="val 470"/>
              <a:gd name="f75" fmla="val 278"/>
              <a:gd name="f76" fmla="val 420"/>
              <a:gd name="f77" fmla="val 365"/>
              <a:gd name="f78" fmla="val 345"/>
              <a:gd name="f79" fmla="val 427"/>
              <a:gd name="f80" fmla="val 257"/>
              <a:gd name="f81" fmla="val 471"/>
              <a:gd name="f82" fmla="val 222"/>
              <a:gd name="f83" fmla="val 488"/>
              <a:gd name="f84" fmla="val 184"/>
              <a:gd name="f85" fmla="val 500"/>
              <a:gd name="f86" fmla="val 148"/>
              <a:gd name="f87" fmla="val 514"/>
              <a:gd name="f88" fmla="val 143"/>
              <a:gd name="f89" fmla="val 516"/>
              <a:gd name="f90" fmla="val 136"/>
              <a:gd name="f91" fmla="val 153"/>
              <a:gd name="f92" fmla="val 177"/>
              <a:gd name="f93" fmla="val 461"/>
              <a:gd name="f94" fmla="val 203"/>
              <a:gd name="f95" fmla="val 436"/>
              <a:gd name="f96" fmla="val 208"/>
              <a:gd name="f97" fmla="val 431"/>
              <a:gd name="f98" fmla="val 432"/>
              <a:gd name="f99" fmla="val 231"/>
              <a:gd name="f100" fmla="val 435"/>
              <a:gd name="f101" fmla="val 250"/>
              <a:gd name="f102" fmla="val 439"/>
              <a:gd name="f103" fmla="val 261"/>
              <a:gd name="f104" fmla="val 433"/>
              <a:gd name="f105" fmla="val 272"/>
              <a:gd name="f106" fmla="val 419"/>
              <a:gd name="f107" fmla="val 298"/>
              <a:gd name="f108" fmla="val 387"/>
              <a:gd name="f109" fmla="val 327"/>
              <a:gd name="f110" fmla="val 357"/>
              <a:gd name="f111" fmla="val 325"/>
              <a:gd name="f112" fmla="val 358"/>
              <a:gd name="f113" fmla="val 319"/>
              <a:gd name="f114" fmla="val 359"/>
              <a:gd name="f115" fmla="val 299"/>
              <a:gd name="f116" fmla="val 363"/>
              <a:gd name="f117" fmla="val 275"/>
              <a:gd name="f118" fmla="val 364"/>
              <a:gd name="f119" fmla="+- 0 0 -90"/>
              <a:gd name="f120" fmla="*/ f4 1 499"/>
              <a:gd name="f121" fmla="*/ f5 1 518"/>
              <a:gd name="f122" fmla="val f6"/>
              <a:gd name="f123" fmla="val f7"/>
              <a:gd name="f124" fmla="val f8"/>
              <a:gd name="f125" fmla="*/ f119 f0 1"/>
              <a:gd name="f126" fmla="+- f124 0 f122"/>
              <a:gd name="f127" fmla="+- f123 0 f122"/>
              <a:gd name="f128" fmla="*/ f125 1 f3"/>
              <a:gd name="f129" fmla="*/ f127 1 499"/>
              <a:gd name="f130" fmla="*/ f126 1 518"/>
              <a:gd name="f131" fmla="*/ 366 f127 1"/>
              <a:gd name="f132" fmla="*/ 220 f126 1"/>
              <a:gd name="f133" fmla="*/ 263 f127 1"/>
              <a:gd name="f134" fmla="*/ 140 f126 1"/>
              <a:gd name="f135" fmla="*/ 245 f127 1"/>
              <a:gd name="f136" fmla="*/ 139 f126 1"/>
              <a:gd name="f137" fmla="*/ 187 f127 1"/>
              <a:gd name="f138" fmla="*/ 144 f126 1"/>
              <a:gd name="f139" fmla="*/ 170 f127 1"/>
              <a:gd name="f140" fmla="*/ 147 f126 1"/>
              <a:gd name="f141" fmla="*/ 58 f127 1"/>
              <a:gd name="f142" fmla="*/ 279 f126 1"/>
              <a:gd name="f143" fmla="*/ 84 f127 1"/>
              <a:gd name="f144" fmla="*/ 323 f126 1"/>
              <a:gd name="f145" fmla="*/ 7 f127 1"/>
              <a:gd name="f146" fmla="*/ 414 f126 1"/>
              <a:gd name="f147" fmla="*/ 0 f127 1"/>
              <a:gd name="f148" fmla="*/ 411 f126 1"/>
              <a:gd name="f149" fmla="*/ 36 f127 1"/>
              <a:gd name="f150" fmla="*/ 262 f126 1"/>
              <a:gd name="f151" fmla="*/ 199 f127 1"/>
              <a:gd name="f152" fmla="*/ 33 f126 1"/>
              <a:gd name="f153" fmla="*/ 302 f127 1"/>
              <a:gd name="f154" fmla="*/ 32 f126 1"/>
              <a:gd name="f155" fmla="*/ 457 f127 1"/>
              <a:gd name="f156" fmla="*/ 167 f126 1"/>
              <a:gd name="f157" fmla="*/ 470 f127 1"/>
              <a:gd name="f158" fmla="*/ 278 f126 1"/>
              <a:gd name="f159" fmla="*/ 257 f127 1"/>
              <a:gd name="f160" fmla="*/ 471 f126 1"/>
              <a:gd name="f161" fmla="*/ 148 f127 1"/>
              <a:gd name="f162" fmla="*/ 514 f126 1"/>
              <a:gd name="f163" fmla="*/ 125 f127 1"/>
              <a:gd name="f164" fmla="*/ 518 f126 1"/>
              <a:gd name="f165" fmla="*/ 203 f127 1"/>
              <a:gd name="f166" fmla="*/ 436 f126 1"/>
              <a:gd name="f167" fmla="*/ 231 f127 1"/>
              <a:gd name="f168" fmla="*/ 435 f126 1"/>
              <a:gd name="f169" fmla="*/ 272 f127 1"/>
              <a:gd name="f170" fmla="*/ 419 f126 1"/>
              <a:gd name="f171" fmla="*/ 353 f127 1"/>
              <a:gd name="f172" fmla="*/ 325 f126 1"/>
              <a:gd name="f173" fmla="*/ 360 f127 1"/>
              <a:gd name="f174" fmla="*/ 299 f126 1"/>
              <a:gd name="f175" fmla="+- f128 0 f1"/>
              <a:gd name="f176" fmla="*/ f131 1 499"/>
              <a:gd name="f177" fmla="*/ f132 1 518"/>
              <a:gd name="f178" fmla="*/ f133 1 499"/>
              <a:gd name="f179" fmla="*/ f134 1 518"/>
              <a:gd name="f180" fmla="*/ f135 1 499"/>
              <a:gd name="f181" fmla="*/ f136 1 518"/>
              <a:gd name="f182" fmla="*/ f137 1 499"/>
              <a:gd name="f183" fmla="*/ f138 1 518"/>
              <a:gd name="f184" fmla="*/ f139 1 499"/>
              <a:gd name="f185" fmla="*/ f140 1 518"/>
              <a:gd name="f186" fmla="*/ f141 1 499"/>
              <a:gd name="f187" fmla="*/ f142 1 518"/>
              <a:gd name="f188" fmla="*/ f143 1 499"/>
              <a:gd name="f189" fmla="*/ f144 1 518"/>
              <a:gd name="f190" fmla="*/ f145 1 499"/>
              <a:gd name="f191" fmla="*/ f146 1 518"/>
              <a:gd name="f192" fmla="*/ f147 1 499"/>
              <a:gd name="f193" fmla="*/ f148 1 518"/>
              <a:gd name="f194" fmla="*/ f149 1 499"/>
              <a:gd name="f195" fmla="*/ f150 1 518"/>
              <a:gd name="f196" fmla="*/ f151 1 499"/>
              <a:gd name="f197" fmla="*/ f152 1 518"/>
              <a:gd name="f198" fmla="*/ f153 1 499"/>
              <a:gd name="f199" fmla="*/ f154 1 518"/>
              <a:gd name="f200" fmla="*/ f155 1 499"/>
              <a:gd name="f201" fmla="*/ f156 1 518"/>
              <a:gd name="f202" fmla="*/ f157 1 499"/>
              <a:gd name="f203" fmla="*/ f158 1 518"/>
              <a:gd name="f204" fmla="*/ f159 1 499"/>
              <a:gd name="f205" fmla="*/ f160 1 518"/>
              <a:gd name="f206" fmla="*/ f161 1 499"/>
              <a:gd name="f207" fmla="*/ f162 1 518"/>
              <a:gd name="f208" fmla="*/ f163 1 499"/>
              <a:gd name="f209" fmla="*/ f164 1 518"/>
              <a:gd name="f210" fmla="*/ f165 1 499"/>
              <a:gd name="f211" fmla="*/ f166 1 518"/>
              <a:gd name="f212" fmla="*/ f167 1 499"/>
              <a:gd name="f213" fmla="*/ f168 1 518"/>
              <a:gd name="f214" fmla="*/ f169 1 499"/>
              <a:gd name="f215" fmla="*/ f170 1 518"/>
              <a:gd name="f216" fmla="*/ f171 1 499"/>
              <a:gd name="f217" fmla="*/ f172 1 518"/>
              <a:gd name="f218" fmla="*/ f173 1 499"/>
              <a:gd name="f219" fmla="*/ f174 1 518"/>
              <a:gd name="f220" fmla="*/ 0 1 f129"/>
              <a:gd name="f221" fmla="*/ f123 1 f129"/>
              <a:gd name="f222" fmla="*/ 0 1 f130"/>
              <a:gd name="f223" fmla="*/ f124 1 f130"/>
              <a:gd name="f224" fmla="*/ f176 1 f129"/>
              <a:gd name="f225" fmla="*/ f177 1 f130"/>
              <a:gd name="f226" fmla="*/ f178 1 f129"/>
              <a:gd name="f227" fmla="*/ f179 1 f130"/>
              <a:gd name="f228" fmla="*/ f180 1 f129"/>
              <a:gd name="f229" fmla="*/ f181 1 f130"/>
              <a:gd name="f230" fmla="*/ f182 1 f129"/>
              <a:gd name="f231" fmla="*/ f183 1 f130"/>
              <a:gd name="f232" fmla="*/ f184 1 f129"/>
              <a:gd name="f233" fmla="*/ f185 1 f130"/>
              <a:gd name="f234" fmla="*/ f186 1 f129"/>
              <a:gd name="f235" fmla="*/ f187 1 f130"/>
              <a:gd name="f236" fmla="*/ f188 1 f129"/>
              <a:gd name="f237" fmla="*/ f189 1 f130"/>
              <a:gd name="f238" fmla="*/ f190 1 f129"/>
              <a:gd name="f239" fmla="*/ f191 1 f130"/>
              <a:gd name="f240" fmla="*/ f192 1 f129"/>
              <a:gd name="f241" fmla="*/ f193 1 f130"/>
              <a:gd name="f242" fmla="*/ f194 1 f129"/>
              <a:gd name="f243" fmla="*/ f195 1 f130"/>
              <a:gd name="f244" fmla="*/ f196 1 f129"/>
              <a:gd name="f245" fmla="*/ f197 1 f130"/>
              <a:gd name="f246" fmla="*/ f198 1 f129"/>
              <a:gd name="f247" fmla="*/ f199 1 f130"/>
              <a:gd name="f248" fmla="*/ f200 1 f129"/>
              <a:gd name="f249" fmla="*/ f201 1 f130"/>
              <a:gd name="f250" fmla="*/ f202 1 f129"/>
              <a:gd name="f251" fmla="*/ f203 1 f130"/>
              <a:gd name="f252" fmla="*/ f204 1 f129"/>
              <a:gd name="f253" fmla="*/ f205 1 f130"/>
              <a:gd name="f254" fmla="*/ f206 1 f129"/>
              <a:gd name="f255" fmla="*/ f207 1 f130"/>
              <a:gd name="f256" fmla="*/ f208 1 f129"/>
              <a:gd name="f257" fmla="*/ f209 1 f130"/>
              <a:gd name="f258" fmla="*/ f210 1 f129"/>
              <a:gd name="f259" fmla="*/ f211 1 f130"/>
              <a:gd name="f260" fmla="*/ f212 1 f129"/>
              <a:gd name="f261" fmla="*/ f213 1 f130"/>
              <a:gd name="f262" fmla="*/ f214 1 f129"/>
              <a:gd name="f263" fmla="*/ f215 1 f130"/>
              <a:gd name="f264" fmla="*/ f216 1 f129"/>
              <a:gd name="f265" fmla="*/ f217 1 f130"/>
              <a:gd name="f266" fmla="*/ f218 1 f129"/>
              <a:gd name="f267" fmla="*/ f219 1 f130"/>
              <a:gd name="f268" fmla="*/ f220 f120 1"/>
              <a:gd name="f269" fmla="*/ f221 f120 1"/>
              <a:gd name="f270" fmla="*/ f223 f121 1"/>
              <a:gd name="f271" fmla="*/ f222 f121 1"/>
              <a:gd name="f272" fmla="*/ f224 f120 1"/>
              <a:gd name="f273" fmla="*/ f225 f121 1"/>
              <a:gd name="f274" fmla="*/ f226 f120 1"/>
              <a:gd name="f275" fmla="*/ f227 f121 1"/>
              <a:gd name="f276" fmla="*/ f228 f120 1"/>
              <a:gd name="f277" fmla="*/ f229 f121 1"/>
              <a:gd name="f278" fmla="*/ f230 f120 1"/>
              <a:gd name="f279" fmla="*/ f231 f121 1"/>
              <a:gd name="f280" fmla="*/ f232 f120 1"/>
              <a:gd name="f281" fmla="*/ f233 f121 1"/>
              <a:gd name="f282" fmla="*/ f234 f120 1"/>
              <a:gd name="f283" fmla="*/ f235 f121 1"/>
              <a:gd name="f284" fmla="*/ f236 f120 1"/>
              <a:gd name="f285" fmla="*/ f237 f121 1"/>
              <a:gd name="f286" fmla="*/ f238 f120 1"/>
              <a:gd name="f287" fmla="*/ f239 f121 1"/>
              <a:gd name="f288" fmla="*/ f240 f120 1"/>
              <a:gd name="f289" fmla="*/ f241 f121 1"/>
              <a:gd name="f290" fmla="*/ f242 f120 1"/>
              <a:gd name="f291" fmla="*/ f243 f121 1"/>
              <a:gd name="f292" fmla="*/ f244 f120 1"/>
              <a:gd name="f293" fmla="*/ f245 f121 1"/>
              <a:gd name="f294" fmla="*/ f246 f120 1"/>
              <a:gd name="f295" fmla="*/ f247 f121 1"/>
              <a:gd name="f296" fmla="*/ f248 f120 1"/>
              <a:gd name="f297" fmla="*/ f249 f121 1"/>
              <a:gd name="f298" fmla="*/ f250 f120 1"/>
              <a:gd name="f299" fmla="*/ f251 f121 1"/>
              <a:gd name="f300" fmla="*/ f252 f120 1"/>
              <a:gd name="f301" fmla="*/ f253 f121 1"/>
              <a:gd name="f302" fmla="*/ f254 f120 1"/>
              <a:gd name="f303" fmla="*/ f255 f121 1"/>
              <a:gd name="f304" fmla="*/ f256 f120 1"/>
              <a:gd name="f305" fmla="*/ f257 f121 1"/>
              <a:gd name="f306" fmla="*/ f258 f120 1"/>
              <a:gd name="f307" fmla="*/ f259 f121 1"/>
              <a:gd name="f308" fmla="*/ f260 f120 1"/>
              <a:gd name="f309" fmla="*/ f261 f121 1"/>
              <a:gd name="f310" fmla="*/ f262 f120 1"/>
              <a:gd name="f311" fmla="*/ f263 f121 1"/>
              <a:gd name="f312" fmla="*/ f264 f120 1"/>
              <a:gd name="f313" fmla="*/ f265 f121 1"/>
              <a:gd name="f314" fmla="*/ f266 f120 1"/>
              <a:gd name="f315" fmla="*/ f267 f1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75">
                <a:pos x="f272" y="f273"/>
              </a:cxn>
              <a:cxn ang="f175">
                <a:pos x="f274" y="f275"/>
              </a:cxn>
              <a:cxn ang="f175">
                <a:pos x="f276" y="f277"/>
              </a:cxn>
              <a:cxn ang="f175">
                <a:pos x="f278" y="f279"/>
              </a:cxn>
              <a:cxn ang="f175">
                <a:pos x="f280" y="f281"/>
              </a:cxn>
              <a:cxn ang="f175">
                <a:pos x="f282" y="f283"/>
              </a:cxn>
              <a:cxn ang="f175">
                <a:pos x="f284" y="f285"/>
              </a:cxn>
              <a:cxn ang="f175">
                <a:pos x="f286" y="f287"/>
              </a:cxn>
              <a:cxn ang="f175">
                <a:pos x="f288" y="f289"/>
              </a:cxn>
              <a:cxn ang="f175">
                <a:pos x="f290" y="f291"/>
              </a:cxn>
              <a:cxn ang="f175">
                <a:pos x="f292" y="f293"/>
              </a:cxn>
              <a:cxn ang="f175">
                <a:pos x="f294" y="f295"/>
              </a:cxn>
              <a:cxn ang="f175">
                <a:pos x="f296" y="f297"/>
              </a:cxn>
              <a:cxn ang="f175">
                <a:pos x="f298" y="f299"/>
              </a:cxn>
              <a:cxn ang="f175">
                <a:pos x="f300" y="f301"/>
              </a:cxn>
              <a:cxn ang="f175">
                <a:pos x="f302" y="f303"/>
              </a:cxn>
              <a:cxn ang="f175">
                <a:pos x="f304" y="f305"/>
              </a:cxn>
              <a:cxn ang="f175">
                <a:pos x="f306" y="f307"/>
              </a:cxn>
              <a:cxn ang="f175">
                <a:pos x="f308" y="f309"/>
              </a:cxn>
              <a:cxn ang="f175">
                <a:pos x="f310" y="f311"/>
              </a:cxn>
              <a:cxn ang="f175">
                <a:pos x="f312" y="f313"/>
              </a:cxn>
              <a:cxn ang="f175">
                <a:pos x="f314" y="f315"/>
              </a:cxn>
              <a:cxn ang="f175">
                <a:pos x="f272" y="f273"/>
              </a:cxn>
            </a:cxnLst>
            <a:rect l="f268" t="f271" r="f269" b="f270"/>
            <a:pathLst>
              <a:path w="499" h="518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16"/>
                  <a:pt x="f24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36" y="f44"/>
                  <a:pt x="f45" y="f46"/>
                  <a:pt x="f47" y="f48"/>
                </a:cubicBezTo>
                <a:cubicBezTo>
                  <a:pt x="f49" y="f50"/>
                  <a:pt x="f51" y="f52"/>
                  <a:pt x="f6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64" y="f65"/>
                </a:cubicBezTo>
                <a:cubicBezTo>
                  <a:pt x="f66" y="f6"/>
                  <a:pt x="f15" y="f6"/>
                  <a:pt x="f67" y="f45"/>
                </a:cubicBezTo>
                <a:cubicBezTo>
                  <a:pt x="f68" y="f40"/>
                  <a:pt x="f69" y="f70"/>
                  <a:pt x="f71" y="f14"/>
                </a:cubicBezTo>
                <a:cubicBezTo>
                  <a:pt x="f72" y="f24"/>
                  <a:pt x="f7" y="f73"/>
                  <a:pt x="f74" y="f75"/>
                </a:cubicBezTo>
                <a:cubicBezTo>
                  <a:pt x="f76" y="f77"/>
                  <a:pt x="f78" y="f79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ubicBezTo>
                  <a:pt x="f88" y="f89"/>
                  <a:pt x="f90" y="f89"/>
                  <a:pt x="f62" y="f8"/>
                </a:cubicBezTo>
                <a:cubicBezTo>
                  <a:pt x="f91" y="f83"/>
                  <a:pt x="f92" y="f93"/>
                  <a:pt x="f94" y="f95"/>
                </a:cubicBezTo>
                <a:cubicBezTo>
                  <a:pt x="f96" y="f97"/>
                  <a:pt x="f82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110"/>
                  <a:pt x="f44" y="f111"/>
                </a:cubicBezTo>
                <a:cubicBezTo>
                  <a:pt x="f112" y="f113"/>
                  <a:pt x="f114" y="f41"/>
                  <a:pt x="f2" y="f115"/>
                </a:cubicBezTo>
                <a:cubicBezTo>
                  <a:pt x="f116" y="f117"/>
                  <a:pt x="f118" y="f19"/>
                  <a:pt x="f9" y="f1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Freeform 29">
            <a:extLst>
              <a:ext uri="{FF2B5EF4-FFF2-40B4-BE49-F238E27FC236}">
                <a16:creationId xmlns:a16="http://schemas.microsoft.com/office/drawing/2014/main" id="{08F3D22C-3154-E36C-4ED5-4375B030F5C9}"/>
              </a:ext>
            </a:extLst>
          </p:cNvPr>
          <p:cNvSpPr/>
          <p:nvPr/>
        </p:nvSpPr>
        <p:spPr>
          <a:xfrm>
            <a:off x="5202241" y="3810003"/>
            <a:ext cx="457200" cy="4587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6"/>
              <a:gd name="f7" fmla="val 498"/>
              <a:gd name="f8" fmla="val 217"/>
              <a:gd name="f9" fmla="val 363"/>
              <a:gd name="f10" fmla="val 237"/>
              <a:gd name="f11" fmla="val 328"/>
              <a:gd name="f12" fmla="val 256"/>
              <a:gd name="f13" fmla="val 294"/>
              <a:gd name="f14" fmla="val 275"/>
              <a:gd name="f15" fmla="val 260"/>
              <a:gd name="f16" fmla="val 278"/>
              <a:gd name="f17" fmla="val 251"/>
              <a:gd name="f18" fmla="val 279"/>
              <a:gd name="f19" fmla="val 246"/>
              <a:gd name="f20" fmla="val 282"/>
              <a:gd name="f21" fmla="val 216"/>
              <a:gd name="f22" fmla="val 269"/>
              <a:gd name="f23" fmla="val 189"/>
              <a:gd name="f24" fmla="val 248"/>
              <a:gd name="f25" fmla="val 181"/>
              <a:gd name="f26" fmla="val 229"/>
              <a:gd name="f27" fmla="val 174"/>
              <a:gd name="f28" fmla="val 205"/>
              <a:gd name="f29" fmla="val 186"/>
              <a:gd name="f30" fmla="val 212"/>
              <a:gd name="f31" fmla="val 179"/>
              <a:gd name="f32" fmla="val 228"/>
              <a:gd name="f33" fmla="val 172"/>
              <a:gd name="f34" fmla="val 245"/>
              <a:gd name="f35" fmla="val 163"/>
              <a:gd name="f36" fmla="val 263"/>
              <a:gd name="f37" fmla="val 158"/>
              <a:gd name="f38" fmla="val 250"/>
              <a:gd name="f39" fmla="val 153"/>
              <a:gd name="f40" fmla="val 148"/>
              <a:gd name="f41" fmla="val 223"/>
              <a:gd name="f42" fmla="val 122"/>
              <a:gd name="f43" fmla="val 241"/>
              <a:gd name="f44" fmla="val 98"/>
              <a:gd name="f45" fmla="val 258"/>
              <a:gd name="f46" fmla="val 74"/>
              <a:gd name="f47" fmla="val 49"/>
              <a:gd name="f48" fmla="val 242"/>
              <a:gd name="f49" fmla="val 47"/>
              <a:gd name="f50" fmla="val 231"/>
              <a:gd name="f51" fmla="val 72"/>
              <a:gd name="f52" fmla="val 109"/>
              <a:gd name="f53" fmla="val 166"/>
              <a:gd name="f54" fmla="val 112"/>
              <a:gd name="f55" fmla="val 115"/>
              <a:gd name="f56" fmla="val 129"/>
              <a:gd name="f57" fmla="val 64"/>
              <a:gd name="f58" fmla="val 90"/>
              <a:gd name="f59" fmla="val 92"/>
              <a:gd name="f60" fmla="val 55"/>
              <a:gd name="f61" fmla="val 118"/>
              <a:gd name="f62" fmla="val 20"/>
              <a:gd name="f63" fmla="val 143"/>
              <a:gd name="f64" fmla="val 79"/>
              <a:gd name="f65" fmla="val 46"/>
              <a:gd name="f66" fmla="val 10"/>
              <a:gd name="f67" fmla="val 3"/>
              <a:gd name="f68" fmla="val 133"/>
              <a:gd name="f69" fmla="val 156"/>
              <a:gd name="f70" fmla="val 177"/>
              <a:gd name="f71" fmla="val 7"/>
              <a:gd name="f72" fmla="val 199"/>
              <a:gd name="f73" fmla="val 11"/>
              <a:gd name="f74" fmla="val 28"/>
              <a:gd name="f75" fmla="val 214"/>
              <a:gd name="f76" fmla="val 81"/>
              <a:gd name="f77" fmla="val 215"/>
              <a:gd name="f78" fmla="val 114"/>
              <a:gd name="f79" fmla="val 239"/>
              <a:gd name="f80" fmla="val 173"/>
              <a:gd name="f81" fmla="val 277"/>
              <a:gd name="f82" fmla="val 128"/>
              <a:gd name="f83" fmla="val 315"/>
              <a:gd name="f84" fmla="val 157"/>
              <a:gd name="f85" fmla="val 354"/>
              <a:gd name="f86" fmla="val 182"/>
              <a:gd name="f87" fmla="val 378"/>
              <a:gd name="f88" fmla="val 226"/>
              <a:gd name="f89" fmla="val 400"/>
              <a:gd name="f90" fmla="val 267"/>
              <a:gd name="f91" fmla="val 426"/>
              <a:gd name="f92" fmla="val 306"/>
              <a:gd name="f93" fmla="val 449"/>
              <a:gd name="f94" fmla="val 346"/>
              <a:gd name="f95" fmla="val 476"/>
              <a:gd name="f96" fmla="val 392"/>
              <a:gd name="f97" fmla="val 439"/>
              <a:gd name="f98" fmla="val 490"/>
              <a:gd name="f99" fmla="val 444"/>
              <a:gd name="f100" fmla="val 433"/>
              <a:gd name="f101" fmla="val 385"/>
              <a:gd name="f102" fmla="val 457"/>
              <a:gd name="f103" fmla="val 325"/>
              <a:gd name="f104" fmla="val 468"/>
              <a:gd name="f105" fmla="val 313"/>
              <a:gd name="f106" fmla="val 421"/>
              <a:gd name="f107" fmla="val 274"/>
              <a:gd name="f108" fmla="val 398"/>
              <a:gd name="f109" fmla="val 233"/>
              <a:gd name="f110" fmla="val 377"/>
              <a:gd name="f111" fmla="val 227"/>
              <a:gd name="f112" fmla="val 374"/>
              <a:gd name="f113" fmla="val 222"/>
              <a:gd name="f114" fmla="val 368"/>
              <a:gd name="f115" fmla="val 396"/>
              <a:gd name="f116" fmla="val 384"/>
              <a:gd name="f117" fmla="val 366"/>
              <a:gd name="f118" fmla="val 347"/>
              <a:gd name="f119" fmla="val 351"/>
              <a:gd name="f120" fmla="val 338"/>
              <a:gd name="f121" fmla="val 332"/>
              <a:gd name="f122" fmla="val 319"/>
              <a:gd name="f123" fmla="val 224"/>
              <a:gd name="f124" fmla="val 310"/>
              <a:gd name="f125" fmla="val 312"/>
              <a:gd name="f126" fmla="val 320"/>
              <a:gd name="f127" fmla="val 244"/>
              <a:gd name="f128" fmla="val 323"/>
              <a:gd name="f129" fmla="val 262"/>
              <a:gd name="f130" fmla="val 327"/>
              <a:gd name="f131" fmla="val 302"/>
              <a:gd name="f132" fmla="val 322"/>
              <a:gd name="f133" fmla="val 330"/>
              <a:gd name="f134" fmla="val 333"/>
              <a:gd name="f135" fmla="val 339"/>
              <a:gd name="f136" fmla="val 352"/>
              <a:gd name="f137" fmla="val 397"/>
              <a:gd name="f138" fmla="val 365"/>
              <a:gd name="f139" fmla="val 477"/>
              <a:gd name="f140" fmla="val 441"/>
              <a:gd name="f141" fmla="val 455"/>
              <a:gd name="f142" fmla="val 401"/>
              <a:gd name="f143" fmla="val 376"/>
              <a:gd name="f144" fmla="val 334"/>
              <a:gd name="f145" fmla="val 431"/>
              <a:gd name="f146" fmla="val 423"/>
              <a:gd name="f147" fmla="val 435"/>
              <a:gd name="f148" fmla="+- 0 0 -90"/>
              <a:gd name="f149" fmla="*/ f3 1 496"/>
              <a:gd name="f150" fmla="*/ f4 1 498"/>
              <a:gd name="f151" fmla="val f5"/>
              <a:gd name="f152" fmla="val f6"/>
              <a:gd name="f153" fmla="val f7"/>
              <a:gd name="f154" fmla="*/ f148 f0 1"/>
              <a:gd name="f155" fmla="+- f153 0 f151"/>
              <a:gd name="f156" fmla="+- f152 0 f151"/>
              <a:gd name="f157" fmla="*/ f154 1 f2"/>
              <a:gd name="f158" fmla="*/ f156 1 496"/>
              <a:gd name="f159" fmla="*/ f155 1 498"/>
              <a:gd name="f160" fmla="*/ 217 f156 1"/>
              <a:gd name="f161" fmla="*/ 363 f155 1"/>
              <a:gd name="f162" fmla="*/ 275 f156 1"/>
              <a:gd name="f163" fmla="*/ 260 f155 1"/>
              <a:gd name="f164" fmla="*/ 279 f156 1"/>
              <a:gd name="f165" fmla="*/ 246 f155 1"/>
              <a:gd name="f166" fmla="*/ 248 f156 1"/>
              <a:gd name="f167" fmla="*/ 181 f155 1"/>
              <a:gd name="f168" fmla="*/ 189 f156 1"/>
              <a:gd name="f169" fmla="*/ 212 f155 1"/>
              <a:gd name="f170" fmla="*/ 163 f156 1"/>
              <a:gd name="f171" fmla="*/ 263 f155 1"/>
              <a:gd name="f172" fmla="*/ 148 f156 1"/>
              <a:gd name="f173" fmla="*/ 223 f155 1"/>
              <a:gd name="f174" fmla="*/ 74 f156 1"/>
              <a:gd name="f175" fmla="*/ 275 f155 1"/>
              <a:gd name="f176" fmla="*/ 72 f156 1"/>
              <a:gd name="f177" fmla="*/ 205 f155 1"/>
              <a:gd name="f178" fmla="*/ 129 f156 1"/>
              <a:gd name="f179" fmla="*/ 64 f155 1"/>
              <a:gd name="f180" fmla="*/ 20 f156 1"/>
              <a:gd name="f181" fmla="*/ 143 f155 1"/>
              <a:gd name="f182" fmla="*/ 112 f156 1"/>
              <a:gd name="f183" fmla="*/ 3 f155 1"/>
              <a:gd name="f184" fmla="*/ 177 f156 1"/>
              <a:gd name="f185" fmla="*/ 7 f155 1"/>
              <a:gd name="f186" fmla="*/ 214 f156 1"/>
              <a:gd name="f187" fmla="*/ 49 f155 1"/>
              <a:gd name="f188" fmla="*/ 215 f156 1"/>
              <a:gd name="f189" fmla="*/ 148 f155 1"/>
              <a:gd name="f190" fmla="*/ 277 f156 1"/>
              <a:gd name="f191" fmla="*/ 128 f155 1"/>
              <a:gd name="f192" fmla="*/ 378 f156 1"/>
              <a:gd name="f193" fmla="*/ 226 f155 1"/>
              <a:gd name="f194" fmla="*/ 449 f156 1"/>
              <a:gd name="f195" fmla="*/ 346 f155 1"/>
              <a:gd name="f196" fmla="*/ 490 f156 1"/>
              <a:gd name="f197" fmla="*/ 498 f155 1"/>
              <a:gd name="f198" fmla="*/ 325 f156 1"/>
              <a:gd name="f199" fmla="*/ 468 f155 1"/>
              <a:gd name="f200" fmla="*/ 233 f156 1"/>
              <a:gd name="f201" fmla="*/ 377 f155 1"/>
              <a:gd name="f202" fmla="*/ 396 f156 1"/>
              <a:gd name="f203" fmla="*/ 384 f155 1"/>
              <a:gd name="f204" fmla="*/ 338 f156 1"/>
              <a:gd name="f205" fmla="*/ 310 f156 1"/>
              <a:gd name="f206" fmla="*/ 323 f156 1"/>
              <a:gd name="f207" fmla="*/ 262 f155 1"/>
              <a:gd name="f208" fmla="*/ 328 f156 1"/>
              <a:gd name="f209" fmla="*/ 322 f155 1"/>
              <a:gd name="f210" fmla="*/ 339 f156 1"/>
              <a:gd name="f211" fmla="*/ 368 f155 1"/>
              <a:gd name="f212" fmla="*/ 477 f156 1"/>
              <a:gd name="f213" fmla="*/ 441 f155 1"/>
              <a:gd name="f214" fmla="*/ 334 f156 1"/>
              <a:gd name="f215" fmla="*/ 433 f155 1"/>
              <a:gd name="f216" fmla="+- f157 0 f1"/>
              <a:gd name="f217" fmla="*/ f160 1 496"/>
              <a:gd name="f218" fmla="*/ f161 1 498"/>
              <a:gd name="f219" fmla="*/ f162 1 496"/>
              <a:gd name="f220" fmla="*/ f163 1 498"/>
              <a:gd name="f221" fmla="*/ f164 1 496"/>
              <a:gd name="f222" fmla="*/ f165 1 498"/>
              <a:gd name="f223" fmla="*/ f166 1 496"/>
              <a:gd name="f224" fmla="*/ f167 1 498"/>
              <a:gd name="f225" fmla="*/ f168 1 496"/>
              <a:gd name="f226" fmla="*/ f169 1 498"/>
              <a:gd name="f227" fmla="*/ f170 1 496"/>
              <a:gd name="f228" fmla="*/ f171 1 498"/>
              <a:gd name="f229" fmla="*/ f172 1 496"/>
              <a:gd name="f230" fmla="*/ f173 1 498"/>
              <a:gd name="f231" fmla="*/ f174 1 496"/>
              <a:gd name="f232" fmla="*/ f175 1 498"/>
              <a:gd name="f233" fmla="*/ f176 1 496"/>
              <a:gd name="f234" fmla="*/ f177 1 498"/>
              <a:gd name="f235" fmla="*/ f178 1 496"/>
              <a:gd name="f236" fmla="*/ f179 1 498"/>
              <a:gd name="f237" fmla="*/ f180 1 496"/>
              <a:gd name="f238" fmla="*/ f181 1 498"/>
              <a:gd name="f239" fmla="*/ f182 1 496"/>
              <a:gd name="f240" fmla="*/ f183 1 498"/>
              <a:gd name="f241" fmla="*/ f184 1 496"/>
              <a:gd name="f242" fmla="*/ f185 1 498"/>
              <a:gd name="f243" fmla="*/ f186 1 496"/>
              <a:gd name="f244" fmla="*/ f187 1 498"/>
              <a:gd name="f245" fmla="*/ f188 1 496"/>
              <a:gd name="f246" fmla="*/ f189 1 498"/>
              <a:gd name="f247" fmla="*/ f190 1 496"/>
              <a:gd name="f248" fmla="*/ f191 1 498"/>
              <a:gd name="f249" fmla="*/ f192 1 496"/>
              <a:gd name="f250" fmla="*/ f193 1 498"/>
              <a:gd name="f251" fmla="*/ f194 1 496"/>
              <a:gd name="f252" fmla="*/ f195 1 498"/>
              <a:gd name="f253" fmla="*/ f196 1 496"/>
              <a:gd name="f254" fmla="*/ f197 1 498"/>
              <a:gd name="f255" fmla="*/ f198 1 496"/>
              <a:gd name="f256" fmla="*/ f199 1 498"/>
              <a:gd name="f257" fmla="*/ f200 1 496"/>
              <a:gd name="f258" fmla="*/ f201 1 498"/>
              <a:gd name="f259" fmla="*/ f202 1 496"/>
              <a:gd name="f260" fmla="*/ f203 1 498"/>
              <a:gd name="f261" fmla="*/ f204 1 496"/>
              <a:gd name="f262" fmla="*/ f205 1 496"/>
              <a:gd name="f263" fmla="*/ f206 1 496"/>
              <a:gd name="f264" fmla="*/ f207 1 498"/>
              <a:gd name="f265" fmla="*/ f208 1 496"/>
              <a:gd name="f266" fmla="*/ f209 1 498"/>
              <a:gd name="f267" fmla="*/ f210 1 496"/>
              <a:gd name="f268" fmla="*/ f211 1 498"/>
              <a:gd name="f269" fmla="*/ f212 1 496"/>
              <a:gd name="f270" fmla="*/ f213 1 498"/>
              <a:gd name="f271" fmla="*/ f214 1 496"/>
              <a:gd name="f272" fmla="*/ f215 1 498"/>
              <a:gd name="f273" fmla="*/ 0 1 f158"/>
              <a:gd name="f274" fmla="*/ f152 1 f158"/>
              <a:gd name="f275" fmla="*/ 0 1 f159"/>
              <a:gd name="f276" fmla="*/ f153 1 f159"/>
              <a:gd name="f277" fmla="*/ f217 1 f158"/>
              <a:gd name="f278" fmla="*/ f218 1 f159"/>
              <a:gd name="f279" fmla="*/ f219 1 f158"/>
              <a:gd name="f280" fmla="*/ f220 1 f159"/>
              <a:gd name="f281" fmla="*/ f221 1 f158"/>
              <a:gd name="f282" fmla="*/ f222 1 f159"/>
              <a:gd name="f283" fmla="*/ f223 1 f158"/>
              <a:gd name="f284" fmla="*/ f224 1 f159"/>
              <a:gd name="f285" fmla="*/ f225 1 f158"/>
              <a:gd name="f286" fmla="*/ f226 1 f159"/>
              <a:gd name="f287" fmla="*/ f227 1 f158"/>
              <a:gd name="f288" fmla="*/ f228 1 f159"/>
              <a:gd name="f289" fmla="*/ f229 1 f158"/>
              <a:gd name="f290" fmla="*/ f230 1 f159"/>
              <a:gd name="f291" fmla="*/ f231 1 f158"/>
              <a:gd name="f292" fmla="*/ f232 1 f159"/>
              <a:gd name="f293" fmla="*/ f233 1 f158"/>
              <a:gd name="f294" fmla="*/ f234 1 f159"/>
              <a:gd name="f295" fmla="*/ f235 1 f158"/>
              <a:gd name="f296" fmla="*/ f236 1 f159"/>
              <a:gd name="f297" fmla="*/ f237 1 f158"/>
              <a:gd name="f298" fmla="*/ f238 1 f159"/>
              <a:gd name="f299" fmla="*/ f239 1 f158"/>
              <a:gd name="f300" fmla="*/ f240 1 f159"/>
              <a:gd name="f301" fmla="*/ f241 1 f158"/>
              <a:gd name="f302" fmla="*/ f242 1 f159"/>
              <a:gd name="f303" fmla="*/ f243 1 f158"/>
              <a:gd name="f304" fmla="*/ f244 1 f159"/>
              <a:gd name="f305" fmla="*/ f245 1 f158"/>
              <a:gd name="f306" fmla="*/ f246 1 f159"/>
              <a:gd name="f307" fmla="*/ f247 1 f158"/>
              <a:gd name="f308" fmla="*/ f248 1 f159"/>
              <a:gd name="f309" fmla="*/ f249 1 f158"/>
              <a:gd name="f310" fmla="*/ f250 1 f159"/>
              <a:gd name="f311" fmla="*/ f251 1 f158"/>
              <a:gd name="f312" fmla="*/ f252 1 f159"/>
              <a:gd name="f313" fmla="*/ f253 1 f158"/>
              <a:gd name="f314" fmla="*/ f254 1 f159"/>
              <a:gd name="f315" fmla="*/ f255 1 f158"/>
              <a:gd name="f316" fmla="*/ f256 1 f159"/>
              <a:gd name="f317" fmla="*/ f257 1 f158"/>
              <a:gd name="f318" fmla="*/ f258 1 f159"/>
              <a:gd name="f319" fmla="*/ f259 1 f158"/>
              <a:gd name="f320" fmla="*/ f260 1 f159"/>
              <a:gd name="f321" fmla="*/ f261 1 f158"/>
              <a:gd name="f322" fmla="*/ f262 1 f158"/>
              <a:gd name="f323" fmla="*/ f263 1 f158"/>
              <a:gd name="f324" fmla="*/ f264 1 f159"/>
              <a:gd name="f325" fmla="*/ f265 1 f158"/>
              <a:gd name="f326" fmla="*/ f266 1 f159"/>
              <a:gd name="f327" fmla="*/ f267 1 f158"/>
              <a:gd name="f328" fmla="*/ f268 1 f159"/>
              <a:gd name="f329" fmla="*/ f269 1 f158"/>
              <a:gd name="f330" fmla="*/ f270 1 f159"/>
              <a:gd name="f331" fmla="*/ f271 1 f158"/>
              <a:gd name="f332" fmla="*/ f272 1 f159"/>
              <a:gd name="f333" fmla="*/ f273 f149 1"/>
              <a:gd name="f334" fmla="*/ f274 f149 1"/>
              <a:gd name="f335" fmla="*/ f276 f150 1"/>
              <a:gd name="f336" fmla="*/ f275 f150 1"/>
              <a:gd name="f337" fmla="*/ f277 f149 1"/>
              <a:gd name="f338" fmla="*/ f278 f150 1"/>
              <a:gd name="f339" fmla="*/ f279 f149 1"/>
              <a:gd name="f340" fmla="*/ f280 f150 1"/>
              <a:gd name="f341" fmla="*/ f281 f149 1"/>
              <a:gd name="f342" fmla="*/ f282 f150 1"/>
              <a:gd name="f343" fmla="*/ f283 f149 1"/>
              <a:gd name="f344" fmla="*/ f284 f150 1"/>
              <a:gd name="f345" fmla="*/ f285 f149 1"/>
              <a:gd name="f346" fmla="*/ f286 f150 1"/>
              <a:gd name="f347" fmla="*/ f287 f149 1"/>
              <a:gd name="f348" fmla="*/ f288 f150 1"/>
              <a:gd name="f349" fmla="*/ f289 f149 1"/>
              <a:gd name="f350" fmla="*/ f290 f150 1"/>
              <a:gd name="f351" fmla="*/ f291 f149 1"/>
              <a:gd name="f352" fmla="*/ f292 f150 1"/>
              <a:gd name="f353" fmla="*/ f293 f149 1"/>
              <a:gd name="f354" fmla="*/ f294 f150 1"/>
              <a:gd name="f355" fmla="*/ f295 f149 1"/>
              <a:gd name="f356" fmla="*/ f296 f150 1"/>
              <a:gd name="f357" fmla="*/ f297 f149 1"/>
              <a:gd name="f358" fmla="*/ f298 f150 1"/>
              <a:gd name="f359" fmla="*/ f299 f149 1"/>
              <a:gd name="f360" fmla="*/ f300 f150 1"/>
              <a:gd name="f361" fmla="*/ f301 f149 1"/>
              <a:gd name="f362" fmla="*/ f302 f150 1"/>
              <a:gd name="f363" fmla="*/ f303 f149 1"/>
              <a:gd name="f364" fmla="*/ f304 f150 1"/>
              <a:gd name="f365" fmla="*/ f305 f149 1"/>
              <a:gd name="f366" fmla="*/ f306 f150 1"/>
              <a:gd name="f367" fmla="*/ f307 f149 1"/>
              <a:gd name="f368" fmla="*/ f308 f150 1"/>
              <a:gd name="f369" fmla="*/ f309 f149 1"/>
              <a:gd name="f370" fmla="*/ f310 f150 1"/>
              <a:gd name="f371" fmla="*/ f311 f149 1"/>
              <a:gd name="f372" fmla="*/ f312 f150 1"/>
              <a:gd name="f373" fmla="*/ f313 f149 1"/>
              <a:gd name="f374" fmla="*/ f314 f150 1"/>
              <a:gd name="f375" fmla="*/ f315 f149 1"/>
              <a:gd name="f376" fmla="*/ f316 f150 1"/>
              <a:gd name="f377" fmla="*/ f317 f149 1"/>
              <a:gd name="f378" fmla="*/ f318 f150 1"/>
              <a:gd name="f379" fmla="*/ f319 f149 1"/>
              <a:gd name="f380" fmla="*/ f320 f150 1"/>
              <a:gd name="f381" fmla="*/ f321 f149 1"/>
              <a:gd name="f382" fmla="*/ f322 f149 1"/>
              <a:gd name="f383" fmla="*/ f323 f149 1"/>
              <a:gd name="f384" fmla="*/ f324 f150 1"/>
              <a:gd name="f385" fmla="*/ f325 f149 1"/>
              <a:gd name="f386" fmla="*/ f326 f150 1"/>
              <a:gd name="f387" fmla="*/ f327 f149 1"/>
              <a:gd name="f388" fmla="*/ f328 f150 1"/>
              <a:gd name="f389" fmla="*/ f329 f149 1"/>
              <a:gd name="f390" fmla="*/ f330 f150 1"/>
              <a:gd name="f391" fmla="*/ f331 f149 1"/>
              <a:gd name="f392" fmla="*/ f332 f15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16">
                <a:pos x="f337" y="f338"/>
              </a:cxn>
              <a:cxn ang="f216">
                <a:pos x="f339" y="f340"/>
              </a:cxn>
              <a:cxn ang="f216">
                <a:pos x="f341" y="f342"/>
              </a:cxn>
              <a:cxn ang="f216">
                <a:pos x="f343" y="f344"/>
              </a:cxn>
              <a:cxn ang="f216">
                <a:pos x="f345" y="f346"/>
              </a:cxn>
              <a:cxn ang="f216">
                <a:pos x="f347" y="f348"/>
              </a:cxn>
              <a:cxn ang="f216">
                <a:pos x="f349" y="f350"/>
              </a:cxn>
              <a:cxn ang="f216">
                <a:pos x="f351" y="f352"/>
              </a:cxn>
              <a:cxn ang="f216">
                <a:pos x="f353" y="f354"/>
              </a:cxn>
              <a:cxn ang="f216">
                <a:pos x="f355" y="f356"/>
              </a:cxn>
              <a:cxn ang="f216">
                <a:pos x="f357" y="f358"/>
              </a:cxn>
              <a:cxn ang="f216">
                <a:pos x="f359" y="f360"/>
              </a:cxn>
              <a:cxn ang="f216">
                <a:pos x="f361" y="f362"/>
              </a:cxn>
              <a:cxn ang="f216">
                <a:pos x="f363" y="f364"/>
              </a:cxn>
              <a:cxn ang="f216">
                <a:pos x="f365" y="f366"/>
              </a:cxn>
              <a:cxn ang="f216">
                <a:pos x="f367" y="f368"/>
              </a:cxn>
              <a:cxn ang="f216">
                <a:pos x="f369" y="f370"/>
              </a:cxn>
              <a:cxn ang="f216">
                <a:pos x="f371" y="f372"/>
              </a:cxn>
              <a:cxn ang="f216">
                <a:pos x="f373" y="f374"/>
              </a:cxn>
              <a:cxn ang="f216">
                <a:pos x="f375" y="f376"/>
              </a:cxn>
              <a:cxn ang="f216">
                <a:pos x="f377" y="f378"/>
              </a:cxn>
              <a:cxn ang="f216">
                <a:pos x="f337" y="f338"/>
              </a:cxn>
              <a:cxn ang="f216">
                <a:pos x="f337" y="f338"/>
              </a:cxn>
              <a:cxn ang="f216">
                <a:pos x="f379" y="f380"/>
              </a:cxn>
              <a:cxn ang="f216">
                <a:pos x="f381" y="f348"/>
              </a:cxn>
              <a:cxn ang="f216">
                <a:pos x="f382" y="f354"/>
              </a:cxn>
              <a:cxn ang="f216">
                <a:pos x="f383" y="f384"/>
              </a:cxn>
              <a:cxn ang="f216">
                <a:pos x="f385" y="f386"/>
              </a:cxn>
              <a:cxn ang="f216">
                <a:pos x="f387" y="f388"/>
              </a:cxn>
              <a:cxn ang="f216">
                <a:pos x="f379" y="f380"/>
              </a:cxn>
              <a:cxn ang="f216">
                <a:pos x="f389" y="f390"/>
              </a:cxn>
              <a:cxn ang="f216">
                <a:pos x="f391" y="f392"/>
              </a:cxn>
              <a:cxn ang="f216">
                <a:pos x="f389" y="f390"/>
              </a:cxn>
            </a:cxnLst>
            <a:rect l="f333" t="f336" r="f334" b="f335"/>
            <a:pathLst>
              <a:path w="496" h="49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2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23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10"/>
                  <a:pt x="f40" y="f41"/>
                </a:cubicBezTo>
                <a:cubicBezTo>
                  <a:pt x="f42" y="f43"/>
                  <a:pt x="f44" y="f45"/>
                  <a:pt x="f46" y="f14"/>
                </a:cubicBezTo>
                <a:cubicBezTo>
                  <a:pt x="f47" y="f48"/>
                  <a:pt x="f49" y="f50"/>
                  <a:pt x="f51" y="f28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5" y="f64"/>
                  <a:pt x="f65" y="f66"/>
                  <a:pt x="f54" y="f67"/>
                </a:cubicBezTo>
                <a:cubicBezTo>
                  <a:pt x="f68" y="f5"/>
                  <a:pt x="f69" y="f67"/>
                  <a:pt x="f70" y="f71"/>
                </a:cubicBezTo>
                <a:cubicBezTo>
                  <a:pt x="f72" y="f73"/>
                  <a:pt x="f30" y="f74"/>
                  <a:pt x="f75" y="f47"/>
                </a:cubicBezTo>
                <a:cubicBezTo>
                  <a:pt x="f21" y="f76"/>
                  <a:pt x="f77" y="f78"/>
                  <a:pt x="f77" y="f40"/>
                </a:cubicBezTo>
                <a:cubicBezTo>
                  <a:pt x="f79" y="f53"/>
                  <a:pt x="f45" y="f80"/>
                  <a:pt x="f81" y="f82"/>
                </a:cubicBezTo>
                <a:cubicBezTo>
                  <a:pt x="f83" y="f84"/>
                  <a:pt x="f85" y="f86"/>
                  <a:pt x="f87" y="f88"/>
                </a:cubicBezTo>
                <a:cubicBezTo>
                  <a:pt x="f89" y="f90"/>
                  <a:pt x="f91" y="f92"/>
                  <a:pt x="f93" y="f94"/>
                </a:cubicBezTo>
                <a:cubicBezTo>
                  <a:pt x="f95" y="f96"/>
                  <a:pt x="f6" y="f97"/>
                  <a:pt x="f98" y="f7"/>
                </a:cubicBezTo>
                <a:cubicBezTo>
                  <a:pt x="f99" y="f100"/>
                  <a:pt x="f101" y="f102"/>
                  <a:pt x="f103" y="f104"/>
                </a:cubicBezTo>
                <a:cubicBezTo>
                  <a:pt x="f105" y="f106"/>
                  <a:pt x="f107" y="f108"/>
                  <a:pt x="f109" y="f110"/>
                </a:cubicBezTo>
                <a:cubicBezTo>
                  <a:pt x="f111" y="f112"/>
                  <a:pt x="f113" y="f114"/>
                  <a:pt x="f8" y="f9"/>
                </a:cubicBezTo>
                <a:cubicBezTo>
                  <a:pt x="f8" y="f9"/>
                  <a:pt x="f8" y="f9"/>
                  <a:pt x="f8" y="f9"/>
                </a:cubicBezTo>
                <a:close/>
                <a:moveTo>
                  <a:pt x="f115" y="f116"/>
                </a:moveTo>
                <a:cubicBezTo>
                  <a:pt x="f117" y="f118"/>
                  <a:pt x="f119" y="f92"/>
                  <a:pt x="f120" y="f36"/>
                </a:cubicBezTo>
                <a:cubicBezTo>
                  <a:pt x="f121" y="f48"/>
                  <a:pt x="f122" y="f123"/>
                  <a:pt x="f124" y="f28"/>
                </a:cubicBezTo>
                <a:cubicBezTo>
                  <a:pt x="f125" y="f88"/>
                  <a:pt x="f126" y="f127"/>
                  <a:pt x="f128" y="f129"/>
                </a:cubicBezTo>
                <a:cubicBezTo>
                  <a:pt x="f130" y="f20"/>
                  <a:pt x="f103" y="f131"/>
                  <a:pt x="f11" y="f132"/>
                </a:cubicBezTo>
                <a:cubicBezTo>
                  <a:pt x="f133" y="f120"/>
                  <a:pt x="f134" y="f85"/>
                  <a:pt x="f135" y="f114"/>
                </a:cubicBezTo>
                <a:cubicBezTo>
                  <a:pt x="f136" y="f137"/>
                  <a:pt x="f138" y="f89"/>
                  <a:pt x="f115" y="f116"/>
                </a:cubicBezTo>
                <a:close/>
                <a:moveTo>
                  <a:pt x="f139" y="f140"/>
                </a:moveTo>
                <a:cubicBezTo>
                  <a:pt x="f141" y="f142"/>
                  <a:pt x="f143" y="f108"/>
                  <a:pt x="f144" y="f100"/>
                </a:cubicBezTo>
                <a:cubicBezTo>
                  <a:pt x="f145" y="f146"/>
                  <a:pt x="f147" y="f146"/>
                  <a:pt x="f139" y="f14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5" name="Freeform 30">
            <a:extLst>
              <a:ext uri="{FF2B5EF4-FFF2-40B4-BE49-F238E27FC236}">
                <a16:creationId xmlns:a16="http://schemas.microsoft.com/office/drawing/2014/main" id="{5CF42280-4969-1B42-05DD-BEFAE0E5253F}"/>
              </a:ext>
            </a:extLst>
          </p:cNvPr>
          <p:cNvSpPr/>
          <p:nvPr/>
        </p:nvSpPr>
        <p:spPr>
          <a:xfrm>
            <a:off x="7046915" y="1520820"/>
            <a:ext cx="293686" cy="4397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77"/>
              <a:gd name="f8" fmla="val 124"/>
              <a:gd name="f9" fmla="val 435"/>
              <a:gd name="f10" fmla="val 146"/>
              <a:gd name="f11" fmla="val 401"/>
              <a:gd name="f12" fmla="val 135"/>
              <a:gd name="f13" fmla="val 366"/>
              <a:gd name="f14" fmla="val 125"/>
              <a:gd name="f15" fmla="val 331"/>
              <a:gd name="f16" fmla="val 163"/>
              <a:gd name="f17" fmla="val 333"/>
              <a:gd name="f18" fmla="val 201"/>
              <a:gd name="f19" fmla="val 335"/>
              <a:gd name="f20" fmla="val 238"/>
              <a:gd name="f21" fmla="val 337"/>
              <a:gd name="f22" fmla="val 239"/>
              <a:gd name="f23" fmla="val 336"/>
              <a:gd name="f24" fmla="val 240"/>
              <a:gd name="f25" fmla="val 334"/>
              <a:gd name="f26" fmla="val 218"/>
              <a:gd name="f27" fmla="val 325"/>
              <a:gd name="f28" fmla="val 197"/>
              <a:gd name="f29" fmla="val 317"/>
              <a:gd name="f30" fmla="val 172"/>
              <a:gd name="f31" fmla="val 308"/>
              <a:gd name="f32" fmla="val 171"/>
              <a:gd name="f33" fmla="val 294"/>
              <a:gd name="f34" fmla="val 170"/>
              <a:gd name="f35" fmla="val 276"/>
              <a:gd name="f36" fmla="val 168"/>
              <a:gd name="f37" fmla="val 259"/>
              <a:gd name="f38" fmla="val 258"/>
              <a:gd name="f39" fmla="val 167"/>
              <a:gd name="f40" fmla="val 166"/>
              <a:gd name="f41" fmla="val 164"/>
              <a:gd name="f42" fmla="val 269"/>
              <a:gd name="f43" fmla="val 162"/>
              <a:gd name="f44" fmla="val 279"/>
              <a:gd name="f45" fmla="val 161"/>
              <a:gd name="f46" fmla="val 290"/>
              <a:gd name="f47" fmla="val 157"/>
              <a:gd name="f48" fmla="val 145"/>
              <a:gd name="f49" fmla="val 327"/>
              <a:gd name="f50" fmla="val 117"/>
              <a:gd name="f51" fmla="val 323"/>
              <a:gd name="f52" fmla="val 105"/>
              <a:gd name="f53" fmla="val 321"/>
              <a:gd name="f54" fmla="val 94"/>
              <a:gd name="f55" fmla="val 320"/>
              <a:gd name="f56" fmla="val 80"/>
              <a:gd name="f57" fmla="val 314"/>
              <a:gd name="f58" fmla="val 79"/>
              <a:gd name="f59" fmla="val 309"/>
              <a:gd name="f60" fmla="val 303"/>
              <a:gd name="f61" fmla="val 287"/>
              <a:gd name="f62" fmla="val 75"/>
              <a:gd name="f63" fmla="val 275"/>
              <a:gd name="f64" fmla="val 58"/>
              <a:gd name="f65" fmla="val 271"/>
              <a:gd name="f66" fmla="val 45"/>
              <a:gd name="f67" fmla="val 41"/>
              <a:gd name="f68" fmla="val 261"/>
              <a:gd name="f69" fmla="val 37"/>
              <a:gd name="f70" fmla="val 249"/>
              <a:gd name="f71" fmla="val 27"/>
              <a:gd name="f72" fmla="val 216"/>
              <a:gd name="f73" fmla="val 14"/>
              <a:gd name="f74" fmla="val 184"/>
              <a:gd name="f75" fmla="val 15"/>
              <a:gd name="f76" fmla="val 29"/>
              <a:gd name="f77" fmla="val 140"/>
              <a:gd name="f78" fmla="val 42"/>
              <a:gd name="f79" fmla="val 142"/>
              <a:gd name="f80" fmla="val 69"/>
              <a:gd name="f81" fmla="val 97"/>
              <a:gd name="f82" fmla="val 150"/>
              <a:gd name="f83" fmla="val 122"/>
              <a:gd name="f84" fmla="val 158"/>
              <a:gd name="f85" fmla="val 136"/>
              <a:gd name="f86" fmla="val 176"/>
              <a:gd name="f87" fmla="val 186"/>
              <a:gd name="f88" fmla="val 169"/>
              <a:gd name="f89" fmla="val 179"/>
              <a:gd name="f90" fmla="val 209"/>
              <a:gd name="f91" fmla="val 192"/>
              <a:gd name="f92" fmla="val 219"/>
              <a:gd name="f93" fmla="val 243"/>
              <a:gd name="f94" fmla="val 233"/>
              <a:gd name="f95" fmla="val 206"/>
              <a:gd name="f96" fmla="val 264"/>
              <a:gd name="f97" fmla="val 199"/>
              <a:gd name="f98" fmla="val 262"/>
              <a:gd name="f99" fmla="val 185"/>
              <a:gd name="f100" fmla="val 178"/>
              <a:gd name="f101" fmla="val 245"/>
              <a:gd name="f102" fmla="val 230"/>
              <a:gd name="f103" fmla="val 139"/>
              <a:gd name="f104" fmla="val 214"/>
              <a:gd name="f105" fmla="val 121"/>
              <a:gd name="f106" fmla="val 191"/>
              <a:gd name="f107" fmla="val 95"/>
              <a:gd name="f108" fmla="val 141"/>
              <a:gd name="f109" fmla="val 98"/>
              <a:gd name="f110" fmla="val 137"/>
              <a:gd name="f111" fmla="val 54"/>
              <a:gd name="f112" fmla="val 210"/>
              <a:gd name="f113" fmla="val 274"/>
              <a:gd name="f114" fmla="val 20"/>
              <a:gd name="f115" fmla="val 87"/>
              <a:gd name="f116" fmla="val 311"/>
              <a:gd name="f117" fmla="val 154"/>
              <a:gd name="f118" fmla="val 224"/>
              <a:gd name="f119" fmla="val 295"/>
              <a:gd name="f120" fmla="val 364"/>
              <a:gd name="f121" fmla="val 285"/>
              <a:gd name="f122" fmla="val 382"/>
              <a:gd name="f123" fmla="val 400"/>
              <a:gd name="f124" fmla="val 282"/>
              <a:gd name="f125" fmla="val 417"/>
              <a:gd name="f126" fmla="val 457"/>
              <a:gd name="f127" fmla="val 246"/>
              <a:gd name="f128" fmla="val 207"/>
              <a:gd name="f129" fmla="val 467"/>
              <a:gd name="f130" fmla="val 459"/>
              <a:gd name="f131" fmla="val 152"/>
              <a:gd name="f132" fmla="val 445"/>
              <a:gd name="f133" fmla="val 434"/>
              <a:gd name="f134" fmla="+- 0 0 -90"/>
              <a:gd name="f135" fmla="*/ f3 1 318"/>
              <a:gd name="f136" fmla="*/ f4 1 477"/>
              <a:gd name="f137" fmla="val f5"/>
              <a:gd name="f138" fmla="val f6"/>
              <a:gd name="f139" fmla="val f7"/>
              <a:gd name="f140" fmla="*/ f134 f0 1"/>
              <a:gd name="f141" fmla="+- f139 0 f137"/>
              <a:gd name="f142" fmla="+- f138 0 f137"/>
              <a:gd name="f143" fmla="*/ f140 1 f2"/>
              <a:gd name="f144" fmla="*/ f142 1 318"/>
              <a:gd name="f145" fmla="*/ f141 1 477"/>
              <a:gd name="f146" fmla="*/ 124 f142 1"/>
              <a:gd name="f147" fmla="*/ 435 f141 1"/>
              <a:gd name="f148" fmla="*/ 125 f142 1"/>
              <a:gd name="f149" fmla="*/ 331 f141 1"/>
              <a:gd name="f150" fmla="*/ 238 f142 1"/>
              <a:gd name="f151" fmla="*/ 337 f141 1"/>
              <a:gd name="f152" fmla="*/ 240 f142 1"/>
              <a:gd name="f153" fmla="*/ 334 f141 1"/>
              <a:gd name="f154" fmla="*/ 172 f142 1"/>
              <a:gd name="f155" fmla="*/ 308 f141 1"/>
              <a:gd name="f156" fmla="*/ 168 f142 1"/>
              <a:gd name="f157" fmla="*/ 259 f141 1"/>
              <a:gd name="f158" fmla="*/ 166 f142 1"/>
              <a:gd name="f159" fmla="*/ 258 f141 1"/>
              <a:gd name="f160" fmla="*/ 161 f142 1"/>
              <a:gd name="f161" fmla="*/ 290 f141 1"/>
              <a:gd name="f162" fmla="*/ 117 f142 1"/>
              <a:gd name="f163" fmla="*/ 323 f141 1"/>
              <a:gd name="f164" fmla="*/ 80 f142 1"/>
              <a:gd name="f165" fmla="*/ 318 f141 1"/>
              <a:gd name="f166" fmla="*/ 79 f142 1"/>
              <a:gd name="f167" fmla="*/ 303 f141 1"/>
              <a:gd name="f168" fmla="*/ 58 f142 1"/>
              <a:gd name="f169" fmla="*/ 271 f141 1"/>
              <a:gd name="f170" fmla="*/ 37 f142 1"/>
              <a:gd name="f171" fmla="*/ 249 f141 1"/>
              <a:gd name="f172" fmla="*/ 0 f142 1"/>
              <a:gd name="f173" fmla="*/ 146 f141 1"/>
              <a:gd name="f174" fmla="*/ 42 f142 1"/>
              <a:gd name="f175" fmla="*/ 142 f141 1"/>
              <a:gd name="f176" fmla="*/ 122 f142 1"/>
              <a:gd name="f177" fmla="*/ 158 f141 1"/>
              <a:gd name="f178" fmla="*/ 158 f142 1"/>
              <a:gd name="f179" fmla="*/ 186 f141 1"/>
              <a:gd name="f180" fmla="*/ 192 f142 1"/>
              <a:gd name="f181" fmla="*/ 219 f141 1"/>
              <a:gd name="f182" fmla="*/ 259 f142 1"/>
              <a:gd name="f183" fmla="*/ 206 f141 1"/>
              <a:gd name="f184" fmla="*/ 258 f142 1"/>
              <a:gd name="f185" fmla="*/ 178 f141 1"/>
              <a:gd name="f186" fmla="*/ 214 f142 1"/>
              <a:gd name="f187" fmla="*/ 121 f141 1"/>
              <a:gd name="f188" fmla="*/ 122 f141 1"/>
              <a:gd name="f189" fmla="*/ 98 f142 1"/>
              <a:gd name="f190" fmla="*/ 137 f141 1"/>
              <a:gd name="f191" fmla="*/ 210 f142 1"/>
              <a:gd name="f192" fmla="*/ 0 f141 1"/>
              <a:gd name="f193" fmla="*/ 311 f142 1"/>
              <a:gd name="f194" fmla="*/ 154 f141 1"/>
              <a:gd name="f195" fmla="*/ 287 f142 1"/>
              <a:gd name="f196" fmla="*/ 364 f141 1"/>
              <a:gd name="f197" fmla="*/ 282 f142 1"/>
              <a:gd name="f198" fmla="*/ 417 f141 1"/>
              <a:gd name="f199" fmla="*/ 207 f142 1"/>
              <a:gd name="f200" fmla="*/ 467 f141 1"/>
              <a:gd name="f201" fmla="*/ 434 f141 1"/>
              <a:gd name="f202" fmla="+- f143 0 f1"/>
              <a:gd name="f203" fmla="*/ f146 1 318"/>
              <a:gd name="f204" fmla="*/ f147 1 477"/>
              <a:gd name="f205" fmla="*/ f148 1 318"/>
              <a:gd name="f206" fmla="*/ f149 1 477"/>
              <a:gd name="f207" fmla="*/ f150 1 318"/>
              <a:gd name="f208" fmla="*/ f151 1 477"/>
              <a:gd name="f209" fmla="*/ f152 1 318"/>
              <a:gd name="f210" fmla="*/ f153 1 477"/>
              <a:gd name="f211" fmla="*/ f154 1 318"/>
              <a:gd name="f212" fmla="*/ f155 1 477"/>
              <a:gd name="f213" fmla="*/ f156 1 318"/>
              <a:gd name="f214" fmla="*/ f157 1 477"/>
              <a:gd name="f215" fmla="*/ f158 1 318"/>
              <a:gd name="f216" fmla="*/ f159 1 477"/>
              <a:gd name="f217" fmla="*/ f160 1 318"/>
              <a:gd name="f218" fmla="*/ f161 1 477"/>
              <a:gd name="f219" fmla="*/ f162 1 318"/>
              <a:gd name="f220" fmla="*/ f163 1 477"/>
              <a:gd name="f221" fmla="*/ f164 1 318"/>
              <a:gd name="f222" fmla="*/ f165 1 477"/>
              <a:gd name="f223" fmla="*/ f166 1 318"/>
              <a:gd name="f224" fmla="*/ f167 1 477"/>
              <a:gd name="f225" fmla="*/ f168 1 318"/>
              <a:gd name="f226" fmla="*/ f169 1 477"/>
              <a:gd name="f227" fmla="*/ f170 1 318"/>
              <a:gd name="f228" fmla="*/ f171 1 477"/>
              <a:gd name="f229" fmla="*/ f172 1 318"/>
              <a:gd name="f230" fmla="*/ f173 1 477"/>
              <a:gd name="f231" fmla="*/ f174 1 318"/>
              <a:gd name="f232" fmla="*/ f175 1 477"/>
              <a:gd name="f233" fmla="*/ f176 1 318"/>
              <a:gd name="f234" fmla="*/ f177 1 477"/>
              <a:gd name="f235" fmla="*/ f178 1 318"/>
              <a:gd name="f236" fmla="*/ f179 1 477"/>
              <a:gd name="f237" fmla="*/ f180 1 318"/>
              <a:gd name="f238" fmla="*/ f181 1 477"/>
              <a:gd name="f239" fmla="*/ f182 1 318"/>
              <a:gd name="f240" fmla="*/ f183 1 477"/>
              <a:gd name="f241" fmla="*/ f184 1 318"/>
              <a:gd name="f242" fmla="*/ f185 1 477"/>
              <a:gd name="f243" fmla="*/ f186 1 318"/>
              <a:gd name="f244" fmla="*/ f187 1 477"/>
              <a:gd name="f245" fmla="*/ f188 1 477"/>
              <a:gd name="f246" fmla="*/ f189 1 318"/>
              <a:gd name="f247" fmla="*/ f190 1 477"/>
              <a:gd name="f248" fmla="*/ f191 1 318"/>
              <a:gd name="f249" fmla="*/ f192 1 477"/>
              <a:gd name="f250" fmla="*/ f193 1 318"/>
              <a:gd name="f251" fmla="*/ f194 1 477"/>
              <a:gd name="f252" fmla="*/ f195 1 318"/>
              <a:gd name="f253" fmla="*/ f196 1 477"/>
              <a:gd name="f254" fmla="*/ f197 1 318"/>
              <a:gd name="f255" fmla="*/ f198 1 477"/>
              <a:gd name="f256" fmla="*/ f199 1 318"/>
              <a:gd name="f257" fmla="*/ f200 1 477"/>
              <a:gd name="f258" fmla="*/ f201 1 477"/>
              <a:gd name="f259" fmla="*/ 0 1 f144"/>
              <a:gd name="f260" fmla="*/ f138 1 f144"/>
              <a:gd name="f261" fmla="*/ 0 1 f145"/>
              <a:gd name="f262" fmla="*/ f139 1 f145"/>
              <a:gd name="f263" fmla="*/ f203 1 f144"/>
              <a:gd name="f264" fmla="*/ f204 1 f145"/>
              <a:gd name="f265" fmla="*/ f205 1 f144"/>
              <a:gd name="f266" fmla="*/ f206 1 f145"/>
              <a:gd name="f267" fmla="*/ f207 1 f144"/>
              <a:gd name="f268" fmla="*/ f208 1 f145"/>
              <a:gd name="f269" fmla="*/ f209 1 f144"/>
              <a:gd name="f270" fmla="*/ f210 1 f145"/>
              <a:gd name="f271" fmla="*/ f211 1 f144"/>
              <a:gd name="f272" fmla="*/ f212 1 f145"/>
              <a:gd name="f273" fmla="*/ f213 1 f144"/>
              <a:gd name="f274" fmla="*/ f214 1 f145"/>
              <a:gd name="f275" fmla="*/ f215 1 f144"/>
              <a:gd name="f276" fmla="*/ f216 1 f145"/>
              <a:gd name="f277" fmla="*/ f217 1 f144"/>
              <a:gd name="f278" fmla="*/ f218 1 f145"/>
              <a:gd name="f279" fmla="*/ f219 1 f144"/>
              <a:gd name="f280" fmla="*/ f220 1 f145"/>
              <a:gd name="f281" fmla="*/ f221 1 f144"/>
              <a:gd name="f282" fmla="*/ f222 1 f145"/>
              <a:gd name="f283" fmla="*/ f223 1 f144"/>
              <a:gd name="f284" fmla="*/ f224 1 f145"/>
              <a:gd name="f285" fmla="*/ f225 1 f144"/>
              <a:gd name="f286" fmla="*/ f226 1 f145"/>
              <a:gd name="f287" fmla="*/ f227 1 f144"/>
              <a:gd name="f288" fmla="*/ f228 1 f145"/>
              <a:gd name="f289" fmla="*/ f229 1 f144"/>
              <a:gd name="f290" fmla="*/ f230 1 f145"/>
              <a:gd name="f291" fmla="*/ f231 1 f144"/>
              <a:gd name="f292" fmla="*/ f232 1 f145"/>
              <a:gd name="f293" fmla="*/ f233 1 f144"/>
              <a:gd name="f294" fmla="*/ f234 1 f145"/>
              <a:gd name="f295" fmla="*/ f235 1 f144"/>
              <a:gd name="f296" fmla="*/ f236 1 f145"/>
              <a:gd name="f297" fmla="*/ f237 1 f144"/>
              <a:gd name="f298" fmla="*/ f238 1 f145"/>
              <a:gd name="f299" fmla="*/ f239 1 f144"/>
              <a:gd name="f300" fmla="*/ f240 1 f145"/>
              <a:gd name="f301" fmla="*/ f241 1 f144"/>
              <a:gd name="f302" fmla="*/ f242 1 f145"/>
              <a:gd name="f303" fmla="*/ f243 1 f144"/>
              <a:gd name="f304" fmla="*/ f244 1 f145"/>
              <a:gd name="f305" fmla="*/ f245 1 f145"/>
              <a:gd name="f306" fmla="*/ f246 1 f144"/>
              <a:gd name="f307" fmla="*/ f247 1 f145"/>
              <a:gd name="f308" fmla="*/ f248 1 f144"/>
              <a:gd name="f309" fmla="*/ f249 1 f145"/>
              <a:gd name="f310" fmla="*/ f250 1 f144"/>
              <a:gd name="f311" fmla="*/ f251 1 f145"/>
              <a:gd name="f312" fmla="*/ f252 1 f144"/>
              <a:gd name="f313" fmla="*/ f253 1 f145"/>
              <a:gd name="f314" fmla="*/ f254 1 f144"/>
              <a:gd name="f315" fmla="*/ f255 1 f145"/>
              <a:gd name="f316" fmla="*/ f256 1 f144"/>
              <a:gd name="f317" fmla="*/ f257 1 f145"/>
              <a:gd name="f318" fmla="*/ f258 1 f145"/>
              <a:gd name="f319" fmla="*/ f259 f135 1"/>
              <a:gd name="f320" fmla="*/ f260 f135 1"/>
              <a:gd name="f321" fmla="*/ f262 f136 1"/>
              <a:gd name="f322" fmla="*/ f261 f136 1"/>
              <a:gd name="f323" fmla="*/ f263 f135 1"/>
              <a:gd name="f324" fmla="*/ f264 f136 1"/>
              <a:gd name="f325" fmla="*/ f265 f135 1"/>
              <a:gd name="f326" fmla="*/ f266 f136 1"/>
              <a:gd name="f327" fmla="*/ f267 f135 1"/>
              <a:gd name="f328" fmla="*/ f268 f136 1"/>
              <a:gd name="f329" fmla="*/ f269 f135 1"/>
              <a:gd name="f330" fmla="*/ f270 f136 1"/>
              <a:gd name="f331" fmla="*/ f271 f135 1"/>
              <a:gd name="f332" fmla="*/ f272 f136 1"/>
              <a:gd name="f333" fmla="*/ f273 f135 1"/>
              <a:gd name="f334" fmla="*/ f274 f136 1"/>
              <a:gd name="f335" fmla="*/ f275 f135 1"/>
              <a:gd name="f336" fmla="*/ f276 f136 1"/>
              <a:gd name="f337" fmla="*/ f277 f135 1"/>
              <a:gd name="f338" fmla="*/ f278 f136 1"/>
              <a:gd name="f339" fmla="*/ f279 f135 1"/>
              <a:gd name="f340" fmla="*/ f280 f136 1"/>
              <a:gd name="f341" fmla="*/ f281 f135 1"/>
              <a:gd name="f342" fmla="*/ f282 f136 1"/>
              <a:gd name="f343" fmla="*/ f283 f135 1"/>
              <a:gd name="f344" fmla="*/ f284 f136 1"/>
              <a:gd name="f345" fmla="*/ f285 f135 1"/>
              <a:gd name="f346" fmla="*/ f286 f136 1"/>
              <a:gd name="f347" fmla="*/ f287 f135 1"/>
              <a:gd name="f348" fmla="*/ f288 f136 1"/>
              <a:gd name="f349" fmla="*/ f289 f135 1"/>
              <a:gd name="f350" fmla="*/ f290 f136 1"/>
              <a:gd name="f351" fmla="*/ f291 f135 1"/>
              <a:gd name="f352" fmla="*/ f292 f136 1"/>
              <a:gd name="f353" fmla="*/ f293 f135 1"/>
              <a:gd name="f354" fmla="*/ f294 f136 1"/>
              <a:gd name="f355" fmla="*/ f295 f135 1"/>
              <a:gd name="f356" fmla="*/ f296 f136 1"/>
              <a:gd name="f357" fmla="*/ f297 f135 1"/>
              <a:gd name="f358" fmla="*/ f298 f136 1"/>
              <a:gd name="f359" fmla="*/ f299 f135 1"/>
              <a:gd name="f360" fmla="*/ f300 f136 1"/>
              <a:gd name="f361" fmla="*/ f301 f135 1"/>
              <a:gd name="f362" fmla="*/ f302 f136 1"/>
              <a:gd name="f363" fmla="*/ f303 f135 1"/>
              <a:gd name="f364" fmla="*/ f304 f136 1"/>
              <a:gd name="f365" fmla="*/ f305 f136 1"/>
              <a:gd name="f366" fmla="*/ f306 f135 1"/>
              <a:gd name="f367" fmla="*/ f307 f136 1"/>
              <a:gd name="f368" fmla="*/ f308 f135 1"/>
              <a:gd name="f369" fmla="*/ f309 f136 1"/>
              <a:gd name="f370" fmla="*/ f310 f135 1"/>
              <a:gd name="f371" fmla="*/ f311 f136 1"/>
              <a:gd name="f372" fmla="*/ f312 f135 1"/>
              <a:gd name="f373" fmla="*/ f313 f136 1"/>
              <a:gd name="f374" fmla="*/ f314 f135 1"/>
              <a:gd name="f375" fmla="*/ f315 f136 1"/>
              <a:gd name="f376" fmla="*/ f316 f135 1"/>
              <a:gd name="f377" fmla="*/ f317 f136 1"/>
              <a:gd name="f378" fmla="*/ f318 f1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02">
                <a:pos x="f323" y="f324"/>
              </a:cxn>
              <a:cxn ang="f202">
                <a:pos x="f325" y="f326"/>
              </a:cxn>
              <a:cxn ang="f202">
                <a:pos x="f327" y="f328"/>
              </a:cxn>
              <a:cxn ang="f202">
                <a:pos x="f329" y="f330"/>
              </a:cxn>
              <a:cxn ang="f202">
                <a:pos x="f331" y="f332"/>
              </a:cxn>
              <a:cxn ang="f202">
                <a:pos x="f333" y="f334"/>
              </a:cxn>
              <a:cxn ang="f202">
                <a:pos x="f335" y="f336"/>
              </a:cxn>
              <a:cxn ang="f202">
                <a:pos x="f337" y="f338"/>
              </a:cxn>
              <a:cxn ang="f202">
                <a:pos x="f339" y="f340"/>
              </a:cxn>
              <a:cxn ang="f202">
                <a:pos x="f341" y="f342"/>
              </a:cxn>
              <a:cxn ang="f202">
                <a:pos x="f343" y="f344"/>
              </a:cxn>
              <a:cxn ang="f202">
                <a:pos x="f345" y="f346"/>
              </a:cxn>
              <a:cxn ang="f202">
                <a:pos x="f347" y="f348"/>
              </a:cxn>
              <a:cxn ang="f202">
                <a:pos x="f349" y="f350"/>
              </a:cxn>
              <a:cxn ang="f202">
                <a:pos x="f351" y="f352"/>
              </a:cxn>
              <a:cxn ang="f202">
                <a:pos x="f353" y="f354"/>
              </a:cxn>
              <a:cxn ang="f202">
                <a:pos x="f355" y="f356"/>
              </a:cxn>
              <a:cxn ang="f202">
                <a:pos x="f357" y="f358"/>
              </a:cxn>
              <a:cxn ang="f202">
                <a:pos x="f359" y="f360"/>
              </a:cxn>
              <a:cxn ang="f202">
                <a:pos x="f361" y="f362"/>
              </a:cxn>
              <a:cxn ang="f202">
                <a:pos x="f363" y="f364"/>
              </a:cxn>
              <a:cxn ang="f202">
                <a:pos x="f355" y="f365"/>
              </a:cxn>
              <a:cxn ang="f202">
                <a:pos x="f366" y="f367"/>
              </a:cxn>
              <a:cxn ang="f202">
                <a:pos x="f368" y="f369"/>
              </a:cxn>
              <a:cxn ang="f202">
                <a:pos x="f370" y="f371"/>
              </a:cxn>
              <a:cxn ang="f202">
                <a:pos x="f372" y="f373"/>
              </a:cxn>
              <a:cxn ang="f202">
                <a:pos x="f374" y="f375"/>
              </a:cxn>
              <a:cxn ang="f202">
                <a:pos x="f376" y="f377"/>
              </a:cxn>
              <a:cxn ang="f202">
                <a:pos x="f323" y="f378"/>
              </a:cxn>
              <a:cxn ang="f202">
                <a:pos x="f323" y="f324"/>
              </a:cxn>
            </a:cxnLst>
            <a:rect l="f319" t="f322" r="f320" b="f321"/>
            <a:pathLst>
              <a:path w="318" h="47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2" y="f19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6" y="f38"/>
                  <a:pt x="f39" y="f38"/>
                  <a:pt x="f40" y="f38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6"/>
                  <a:pt x="f48" y="f49"/>
                  <a:pt x="f50" y="f51"/>
                </a:cubicBezTo>
                <a:cubicBezTo>
                  <a:pt x="f52" y="f53"/>
                  <a:pt x="f54" y="f55"/>
                  <a:pt x="f56" y="f6"/>
                </a:cubicBezTo>
                <a:cubicBezTo>
                  <a:pt x="f56" y="f57"/>
                  <a:pt x="f58" y="f59"/>
                  <a:pt x="f58" y="f60"/>
                </a:cubicBezTo>
                <a:cubicBezTo>
                  <a:pt x="f56" y="f61"/>
                  <a:pt x="f62" y="f63"/>
                  <a:pt x="f64" y="f65"/>
                </a:cubicBezTo>
                <a:cubicBezTo>
                  <a:pt x="f66" y="f42"/>
                  <a:pt x="f67" y="f68"/>
                  <a:pt x="f69" y="f70"/>
                </a:cubicBezTo>
                <a:cubicBezTo>
                  <a:pt x="f71" y="f72"/>
                  <a:pt x="f73" y="f74"/>
                  <a:pt x="f5" y="f10"/>
                </a:cubicBezTo>
                <a:cubicBezTo>
                  <a:pt x="f75" y="f48"/>
                  <a:pt x="f76" y="f77"/>
                  <a:pt x="f78" y="f79"/>
                </a:cubicBezTo>
                <a:cubicBezTo>
                  <a:pt x="f80" y="f48"/>
                  <a:pt x="f81" y="f82"/>
                  <a:pt x="f83" y="f84"/>
                </a:cubicBezTo>
                <a:cubicBezTo>
                  <a:pt x="f85" y="f43"/>
                  <a:pt x="f10" y="f86"/>
                  <a:pt x="f84" y="f87"/>
                </a:cubicBezTo>
                <a:cubicBezTo>
                  <a:pt x="f88" y="f28"/>
                  <a:pt x="f89" y="f90"/>
                  <a:pt x="f91" y="f92"/>
                </a:cubicBezTo>
                <a:cubicBezTo>
                  <a:pt x="f72" y="f20"/>
                  <a:pt x="f93" y="f94"/>
                  <a:pt x="f37" y="f95"/>
                </a:cubicBezTo>
                <a:cubicBezTo>
                  <a:pt x="f96" y="f97"/>
                  <a:pt x="f98" y="f99"/>
                  <a:pt x="f38" y="f100"/>
                </a:cubicBezTo>
                <a:cubicBezTo>
                  <a:pt x="f101" y="f84"/>
                  <a:pt x="f102" y="f103"/>
                  <a:pt x="f104" y="f105"/>
                </a:cubicBezTo>
                <a:cubicBezTo>
                  <a:pt x="f106" y="f107"/>
                  <a:pt x="f89" y="f107"/>
                  <a:pt x="f84" y="f83"/>
                </a:cubicBezTo>
                <a:cubicBezTo>
                  <a:pt x="f79" y="f108"/>
                  <a:pt x="f8" y="f108"/>
                  <a:pt x="f109" y="f110"/>
                </a:cubicBezTo>
                <a:cubicBezTo>
                  <a:pt x="f10" y="f81"/>
                  <a:pt x="f99" y="f111"/>
                  <a:pt x="f112" y="f5"/>
                </a:cubicBezTo>
                <a:cubicBezTo>
                  <a:pt x="f113" y="f114"/>
                  <a:pt x="f6" y="f115"/>
                  <a:pt x="f116" y="f117"/>
                </a:cubicBezTo>
                <a:cubicBezTo>
                  <a:pt x="f60" y="f118"/>
                  <a:pt x="f119" y="f33"/>
                  <a:pt x="f61" y="f120"/>
                </a:cubicBezTo>
                <a:cubicBezTo>
                  <a:pt x="f121" y="f122"/>
                  <a:pt x="f121" y="f123"/>
                  <a:pt x="f124" y="f125"/>
                </a:cubicBezTo>
                <a:cubicBezTo>
                  <a:pt x="f113" y="f126"/>
                  <a:pt x="f127" y="f7"/>
                  <a:pt x="f128" y="f129"/>
                </a:cubicBezTo>
                <a:cubicBezTo>
                  <a:pt x="f89" y="f130"/>
                  <a:pt x="f131" y="f132"/>
                  <a:pt x="f8" y="f133"/>
                </a:cubicBezTo>
                <a:cubicBezTo>
                  <a:pt x="f8" y="f133"/>
                  <a:pt x="f8" y="f9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6" name="Freeform 31">
            <a:extLst>
              <a:ext uri="{FF2B5EF4-FFF2-40B4-BE49-F238E27FC236}">
                <a16:creationId xmlns:a16="http://schemas.microsoft.com/office/drawing/2014/main" id="{735C727F-3E7B-D8B6-F253-2A3EA935B54E}"/>
              </a:ext>
            </a:extLst>
          </p:cNvPr>
          <p:cNvSpPr/>
          <p:nvPr/>
        </p:nvSpPr>
        <p:spPr>
          <a:xfrm>
            <a:off x="6637336" y="4040184"/>
            <a:ext cx="338135" cy="314325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367"/>
              <a:gd name="f8" fmla="val 340"/>
              <a:gd name="f9" fmla="val 270"/>
              <a:gd name="f10" fmla="val 307"/>
              <a:gd name="f11" fmla="val 177"/>
              <a:gd name="f12" fmla="val 275"/>
              <a:gd name="f13" fmla="val 84"/>
              <a:gd name="f14" fmla="val 243"/>
              <a:gd name="f15" fmla="val 64"/>
              <a:gd name="f16" fmla="val 236"/>
              <a:gd name="f17" fmla="val 44"/>
              <a:gd name="f18" fmla="val 227"/>
              <a:gd name="f19" fmla="val 23"/>
              <a:gd name="f20" fmla="val 222"/>
              <a:gd name="f21" fmla="val 2"/>
              <a:gd name="f22" fmla="val 217"/>
              <a:gd name="f23" fmla="val 206"/>
              <a:gd name="f24" fmla="val 3"/>
              <a:gd name="f25" fmla="val 188"/>
              <a:gd name="f26" fmla="val 16"/>
              <a:gd name="f27" fmla="val 101"/>
              <a:gd name="f28" fmla="val 147"/>
              <a:gd name="f29" fmla="val 193"/>
              <a:gd name="f30" fmla="val 1"/>
              <a:gd name="f31" fmla="val 215"/>
              <a:gd name="f32" fmla="val 263"/>
              <a:gd name="f33" fmla="val 137"/>
              <a:gd name="f34" fmla="val 312"/>
              <a:gd name="f35" fmla="val 231"/>
              <a:gd name="f36" fmla="val 324"/>
              <a:gd name="f37" fmla="val 362"/>
              <a:gd name="f38" fmla="val 328"/>
              <a:gd name="f39" fmla="val 364"/>
              <a:gd name="f40" fmla="val 332"/>
              <a:gd name="f41" fmla="+- 0 0 -90"/>
              <a:gd name="f42" fmla="*/ f4 1 367"/>
              <a:gd name="f43" fmla="*/ f5 1 340"/>
              <a:gd name="f44" fmla="val f6"/>
              <a:gd name="f45" fmla="val f7"/>
              <a:gd name="f46" fmla="val f8"/>
              <a:gd name="f47" fmla="*/ f41 f0 1"/>
              <a:gd name="f48" fmla="+- f46 0 f44"/>
              <a:gd name="f49" fmla="+- f45 0 f44"/>
              <a:gd name="f50" fmla="*/ f47 1 f3"/>
              <a:gd name="f51" fmla="*/ f49 1 367"/>
              <a:gd name="f52" fmla="*/ f48 1 340"/>
              <a:gd name="f53" fmla="*/ 367 f49 1"/>
              <a:gd name="f54" fmla="*/ 340 f48 1"/>
              <a:gd name="f55" fmla="*/ 84 f49 1"/>
              <a:gd name="f56" fmla="*/ 243 f48 1"/>
              <a:gd name="f57" fmla="*/ 23 f49 1"/>
              <a:gd name="f58" fmla="*/ 222 f48 1"/>
              <a:gd name="f59" fmla="*/ 3 f49 1"/>
              <a:gd name="f60" fmla="*/ 188 f48 1"/>
              <a:gd name="f61" fmla="*/ 147 f49 1"/>
              <a:gd name="f62" fmla="*/ 16 f48 1"/>
              <a:gd name="f63" fmla="*/ 215 f49 1"/>
              <a:gd name="f64" fmla="*/ 44 f48 1"/>
              <a:gd name="f65" fmla="*/ 360 f49 1"/>
              <a:gd name="f66" fmla="*/ 324 f48 1"/>
              <a:gd name="f67" fmla="+- f50 0 f1"/>
              <a:gd name="f68" fmla="*/ f53 1 367"/>
              <a:gd name="f69" fmla="*/ f54 1 340"/>
              <a:gd name="f70" fmla="*/ f55 1 367"/>
              <a:gd name="f71" fmla="*/ f56 1 340"/>
              <a:gd name="f72" fmla="*/ f57 1 367"/>
              <a:gd name="f73" fmla="*/ f58 1 340"/>
              <a:gd name="f74" fmla="*/ f59 1 367"/>
              <a:gd name="f75" fmla="*/ f60 1 340"/>
              <a:gd name="f76" fmla="*/ f61 1 367"/>
              <a:gd name="f77" fmla="*/ f62 1 340"/>
              <a:gd name="f78" fmla="*/ f63 1 367"/>
              <a:gd name="f79" fmla="*/ f64 1 340"/>
              <a:gd name="f80" fmla="*/ f65 1 367"/>
              <a:gd name="f81" fmla="*/ f66 1 340"/>
              <a:gd name="f82" fmla="*/ 0 1 f51"/>
              <a:gd name="f83" fmla="*/ f45 1 f51"/>
              <a:gd name="f84" fmla="*/ 0 1 f52"/>
              <a:gd name="f85" fmla="*/ f46 1 f52"/>
              <a:gd name="f86" fmla="*/ f68 1 f51"/>
              <a:gd name="f87" fmla="*/ f69 1 f52"/>
              <a:gd name="f88" fmla="*/ f70 1 f51"/>
              <a:gd name="f89" fmla="*/ f71 1 f52"/>
              <a:gd name="f90" fmla="*/ f72 1 f51"/>
              <a:gd name="f91" fmla="*/ f73 1 f52"/>
              <a:gd name="f92" fmla="*/ f74 1 f51"/>
              <a:gd name="f93" fmla="*/ f75 1 f52"/>
              <a:gd name="f94" fmla="*/ f76 1 f51"/>
              <a:gd name="f95" fmla="*/ f77 1 f52"/>
              <a:gd name="f96" fmla="*/ f78 1 f51"/>
              <a:gd name="f97" fmla="*/ f79 1 f52"/>
              <a:gd name="f98" fmla="*/ f80 1 f51"/>
              <a:gd name="f99" fmla="*/ f81 1 f52"/>
              <a:gd name="f100" fmla="*/ f82 f42 1"/>
              <a:gd name="f101" fmla="*/ f83 f42 1"/>
              <a:gd name="f102" fmla="*/ f85 f43 1"/>
              <a:gd name="f103" fmla="*/ f84 f43 1"/>
              <a:gd name="f104" fmla="*/ f86 f42 1"/>
              <a:gd name="f105" fmla="*/ f87 f43 1"/>
              <a:gd name="f106" fmla="*/ f88 f42 1"/>
              <a:gd name="f107" fmla="*/ f89 f43 1"/>
              <a:gd name="f108" fmla="*/ f90 f42 1"/>
              <a:gd name="f109" fmla="*/ f91 f43 1"/>
              <a:gd name="f110" fmla="*/ f92 f42 1"/>
              <a:gd name="f111" fmla="*/ f93 f43 1"/>
              <a:gd name="f112" fmla="*/ f94 f42 1"/>
              <a:gd name="f113" fmla="*/ f95 f43 1"/>
              <a:gd name="f114" fmla="*/ f96 f42 1"/>
              <a:gd name="f115" fmla="*/ f97 f43 1"/>
              <a:gd name="f116" fmla="*/ f98 f42 1"/>
              <a:gd name="f117" fmla="*/ f99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04" y="f105"/>
              </a:cxn>
              <a:cxn ang="f67">
                <a:pos x="f106" y="f107"/>
              </a:cxn>
              <a:cxn ang="f67">
                <a:pos x="f108" y="f109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04" y="f105"/>
              </a:cxn>
            </a:cxnLst>
            <a:rect l="f100" t="f103" r="f101" b="f102"/>
            <a:pathLst>
              <a:path w="367" h="340">
                <a:moveTo>
                  <a:pt x="f7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6" y="f23"/>
                  <a:pt x="f24" y="f25"/>
                </a:cubicBezTo>
                <a:cubicBezTo>
                  <a:pt x="f26" y="f27"/>
                  <a:pt x="f15" y="f17"/>
                  <a:pt x="f28" y="f26"/>
                </a:cubicBezTo>
                <a:cubicBezTo>
                  <a:pt x="f29" y="f6"/>
                  <a:pt x="f29" y="f30"/>
                  <a:pt x="f31" y="f17"/>
                </a:cubicBezTo>
                <a:cubicBezTo>
                  <a:pt x="f32" y="f33"/>
                  <a:pt x="f34" y="f35"/>
                  <a:pt x="f2" y="f36"/>
                </a:cubicBezTo>
                <a:cubicBezTo>
                  <a:pt x="f37" y="f38"/>
                  <a:pt x="f39" y="f40"/>
                  <a:pt x="f7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7" name="Freeform 32">
            <a:extLst>
              <a:ext uri="{FF2B5EF4-FFF2-40B4-BE49-F238E27FC236}">
                <a16:creationId xmlns:a16="http://schemas.microsoft.com/office/drawing/2014/main" id="{BDF373F3-AFC8-7432-7215-97CB6AF05B1B}"/>
              </a:ext>
            </a:extLst>
          </p:cNvPr>
          <p:cNvSpPr/>
          <p:nvPr/>
        </p:nvSpPr>
        <p:spPr>
          <a:xfrm>
            <a:off x="6461122" y="4495803"/>
            <a:ext cx="339727" cy="21431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0"/>
              <a:gd name="f7" fmla="val 232"/>
              <a:gd name="f8" fmla="val 211"/>
              <a:gd name="f9" fmla="val 11"/>
              <a:gd name="f10" fmla="val 195"/>
              <a:gd name="f11" fmla="val 32"/>
              <a:gd name="f12" fmla="val 178"/>
              <a:gd name="f13" fmla="val 55"/>
              <a:gd name="f14" fmla="val 158"/>
              <a:gd name="f15" fmla="val 81"/>
              <a:gd name="f16" fmla="val 183"/>
              <a:gd name="f17" fmla="val 201"/>
              <a:gd name="f18" fmla="val 74"/>
              <a:gd name="f19" fmla="val 216"/>
              <a:gd name="f20" fmla="val 58"/>
              <a:gd name="f21" fmla="val 233"/>
              <a:gd name="f22" fmla="val 39"/>
              <a:gd name="f23" fmla="val 299"/>
              <a:gd name="f24" fmla="val 26"/>
              <a:gd name="f25" fmla="val 322"/>
              <a:gd name="f26" fmla="val 37"/>
              <a:gd name="f27" fmla="val 326"/>
              <a:gd name="f28" fmla="val 332"/>
              <a:gd name="f29" fmla="val 44"/>
              <a:gd name="f30" fmla="val 48"/>
              <a:gd name="f31" fmla="val 331"/>
              <a:gd name="f32" fmla="val 349"/>
              <a:gd name="f33" fmla="val 92"/>
              <a:gd name="f34" fmla="val 362"/>
              <a:gd name="f35" fmla="val 111"/>
              <a:gd name="f36" fmla="val 365"/>
              <a:gd name="f37" fmla="val 117"/>
              <a:gd name="f38" fmla="val 368"/>
              <a:gd name="f39" fmla="val 123"/>
              <a:gd name="f40" fmla="val 126"/>
              <a:gd name="f41" fmla="val 306"/>
              <a:gd name="f42" fmla="val 149"/>
              <a:gd name="f43" fmla="val 243"/>
              <a:gd name="f44" fmla="val 172"/>
              <a:gd name="f45" fmla="val 181"/>
              <a:gd name="f46" fmla="val 169"/>
              <a:gd name="f47" fmla="val 200"/>
              <a:gd name="f48" fmla="val 160"/>
              <a:gd name="f49" fmla="val 148"/>
              <a:gd name="f50" fmla="val 219"/>
              <a:gd name="f51" fmla="val 140"/>
              <a:gd name="f52" fmla="val 224"/>
              <a:gd name="f53" fmla="val 131"/>
              <a:gd name="f54" fmla="val 230"/>
              <a:gd name="f55" fmla="val 97"/>
              <a:gd name="f56" fmla="val 226"/>
              <a:gd name="f57" fmla="val 71"/>
              <a:gd name="f58" fmla="val 220"/>
              <a:gd name="f59" fmla="val 46"/>
              <a:gd name="f60" fmla="val 212"/>
              <a:gd name="f61" fmla="val 210"/>
              <a:gd name="f62" fmla="val 35"/>
              <a:gd name="f63" fmla="val 198"/>
              <a:gd name="f64" fmla="val 31"/>
              <a:gd name="f65" fmla="val 190"/>
              <a:gd name="f66" fmla="val 25"/>
              <a:gd name="f67" fmla="val 176"/>
              <a:gd name="f68" fmla="val 22"/>
              <a:gd name="f69" fmla="val 161"/>
              <a:gd name="f70" fmla="val 16"/>
              <a:gd name="f71" fmla="val 1"/>
              <a:gd name="f72" fmla="val 114"/>
              <a:gd name="f73" fmla="val 82"/>
              <a:gd name="f74" fmla="val 18"/>
              <a:gd name="f75" fmla="val 50"/>
              <a:gd name="f76" fmla="val 20"/>
              <a:gd name="f77" fmla="val 45"/>
              <a:gd name="f78" fmla="val 40"/>
              <a:gd name="f79" fmla="val 30"/>
              <a:gd name="f80" fmla="val 38"/>
              <a:gd name="f81" fmla="val 63"/>
              <a:gd name="f82" fmla="val 4"/>
              <a:gd name="f83" fmla="val 141"/>
              <a:gd name="f84" fmla="val 146"/>
              <a:gd name="f85" fmla="val 157"/>
              <a:gd name="f86" fmla="val 173"/>
              <a:gd name="f87" fmla="val 193"/>
              <a:gd name="f88" fmla="val 9"/>
              <a:gd name="f89" fmla="+- 0 0 -90"/>
              <a:gd name="f90" fmla="*/ f3 1 370"/>
              <a:gd name="f91" fmla="*/ f4 1 232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370"/>
              <a:gd name="f100" fmla="*/ f96 1 232"/>
              <a:gd name="f101" fmla="*/ 211 f97 1"/>
              <a:gd name="f102" fmla="*/ 11 f96 1"/>
              <a:gd name="f103" fmla="*/ 158 f97 1"/>
              <a:gd name="f104" fmla="*/ 81 f96 1"/>
              <a:gd name="f105" fmla="*/ 216 f97 1"/>
              <a:gd name="f106" fmla="*/ 58 f96 1"/>
              <a:gd name="f107" fmla="*/ 322 f97 1"/>
              <a:gd name="f108" fmla="*/ 37 f96 1"/>
              <a:gd name="f109" fmla="*/ 332 f97 1"/>
              <a:gd name="f110" fmla="*/ 48 f96 1"/>
              <a:gd name="f111" fmla="*/ 362 f97 1"/>
              <a:gd name="f112" fmla="*/ 111 f96 1"/>
              <a:gd name="f113" fmla="*/ 370 f97 1"/>
              <a:gd name="f114" fmla="*/ 126 f96 1"/>
              <a:gd name="f115" fmla="*/ 181 f97 1"/>
              <a:gd name="f116" fmla="*/ 195 f96 1"/>
              <a:gd name="f117" fmla="*/ 148 f97 1"/>
              <a:gd name="f118" fmla="*/ 219 f96 1"/>
              <a:gd name="f119" fmla="*/ 123 f97 1"/>
              <a:gd name="f120" fmla="*/ 230 f96 1"/>
              <a:gd name="f121" fmla="*/ 46 f97 1"/>
              <a:gd name="f122" fmla="*/ 212 f96 1"/>
              <a:gd name="f123" fmla="*/ 31 f97 1"/>
              <a:gd name="f124" fmla="*/ 190 f96 1"/>
              <a:gd name="f125" fmla="*/ 16 f97 1"/>
              <a:gd name="f126" fmla="*/ 148 f96 1"/>
              <a:gd name="f127" fmla="*/ 18 f97 1"/>
              <a:gd name="f128" fmla="*/ 50 f96 1"/>
              <a:gd name="f129" fmla="*/ 30 f97 1"/>
              <a:gd name="f130" fmla="*/ 38 f96 1"/>
              <a:gd name="f131" fmla="*/ 131 f97 1"/>
              <a:gd name="f132" fmla="*/ 4 f96 1"/>
              <a:gd name="f133" fmla="*/ 157 f97 1"/>
              <a:gd name="f134" fmla="+- f98 0 f1"/>
              <a:gd name="f135" fmla="*/ f101 1 370"/>
              <a:gd name="f136" fmla="*/ f102 1 232"/>
              <a:gd name="f137" fmla="*/ f103 1 370"/>
              <a:gd name="f138" fmla="*/ f104 1 232"/>
              <a:gd name="f139" fmla="*/ f105 1 370"/>
              <a:gd name="f140" fmla="*/ f106 1 232"/>
              <a:gd name="f141" fmla="*/ f107 1 370"/>
              <a:gd name="f142" fmla="*/ f108 1 232"/>
              <a:gd name="f143" fmla="*/ f109 1 370"/>
              <a:gd name="f144" fmla="*/ f110 1 232"/>
              <a:gd name="f145" fmla="*/ f111 1 370"/>
              <a:gd name="f146" fmla="*/ f112 1 232"/>
              <a:gd name="f147" fmla="*/ f113 1 370"/>
              <a:gd name="f148" fmla="*/ f114 1 232"/>
              <a:gd name="f149" fmla="*/ f115 1 370"/>
              <a:gd name="f150" fmla="*/ f116 1 232"/>
              <a:gd name="f151" fmla="*/ f117 1 370"/>
              <a:gd name="f152" fmla="*/ f118 1 232"/>
              <a:gd name="f153" fmla="*/ f119 1 370"/>
              <a:gd name="f154" fmla="*/ f120 1 232"/>
              <a:gd name="f155" fmla="*/ f121 1 370"/>
              <a:gd name="f156" fmla="*/ f122 1 232"/>
              <a:gd name="f157" fmla="*/ f123 1 370"/>
              <a:gd name="f158" fmla="*/ f124 1 232"/>
              <a:gd name="f159" fmla="*/ f125 1 370"/>
              <a:gd name="f160" fmla="*/ f126 1 232"/>
              <a:gd name="f161" fmla="*/ f127 1 370"/>
              <a:gd name="f162" fmla="*/ f128 1 232"/>
              <a:gd name="f163" fmla="*/ f129 1 370"/>
              <a:gd name="f164" fmla="*/ f130 1 232"/>
              <a:gd name="f165" fmla="*/ f131 1 370"/>
              <a:gd name="f166" fmla="*/ f132 1 232"/>
              <a:gd name="f167" fmla="*/ f133 1 370"/>
              <a:gd name="f168" fmla="*/ 0 1 f99"/>
              <a:gd name="f169" fmla="*/ f93 1 f99"/>
              <a:gd name="f170" fmla="*/ 0 1 f100"/>
              <a:gd name="f171" fmla="*/ f94 1 f100"/>
              <a:gd name="f172" fmla="*/ f135 1 f99"/>
              <a:gd name="f173" fmla="*/ f136 1 f100"/>
              <a:gd name="f174" fmla="*/ f137 1 f99"/>
              <a:gd name="f175" fmla="*/ f138 1 f100"/>
              <a:gd name="f176" fmla="*/ f139 1 f99"/>
              <a:gd name="f177" fmla="*/ f140 1 f100"/>
              <a:gd name="f178" fmla="*/ f141 1 f99"/>
              <a:gd name="f179" fmla="*/ f142 1 f100"/>
              <a:gd name="f180" fmla="*/ f143 1 f99"/>
              <a:gd name="f181" fmla="*/ f144 1 f100"/>
              <a:gd name="f182" fmla="*/ f145 1 f99"/>
              <a:gd name="f183" fmla="*/ f146 1 f100"/>
              <a:gd name="f184" fmla="*/ f147 1 f99"/>
              <a:gd name="f185" fmla="*/ f148 1 f100"/>
              <a:gd name="f186" fmla="*/ f149 1 f99"/>
              <a:gd name="f187" fmla="*/ f150 1 f100"/>
              <a:gd name="f188" fmla="*/ f151 1 f99"/>
              <a:gd name="f189" fmla="*/ f152 1 f100"/>
              <a:gd name="f190" fmla="*/ f153 1 f99"/>
              <a:gd name="f191" fmla="*/ f154 1 f100"/>
              <a:gd name="f192" fmla="*/ f155 1 f99"/>
              <a:gd name="f193" fmla="*/ f156 1 f100"/>
              <a:gd name="f194" fmla="*/ f157 1 f99"/>
              <a:gd name="f195" fmla="*/ f158 1 f100"/>
              <a:gd name="f196" fmla="*/ f159 1 f99"/>
              <a:gd name="f197" fmla="*/ f160 1 f100"/>
              <a:gd name="f198" fmla="*/ f161 1 f99"/>
              <a:gd name="f199" fmla="*/ f162 1 f100"/>
              <a:gd name="f200" fmla="*/ f163 1 f99"/>
              <a:gd name="f201" fmla="*/ f164 1 f100"/>
              <a:gd name="f202" fmla="*/ f165 1 f99"/>
              <a:gd name="f203" fmla="*/ f166 1 f100"/>
              <a:gd name="f204" fmla="*/ f167 1 f99"/>
              <a:gd name="f205" fmla="*/ f168 f90 1"/>
              <a:gd name="f206" fmla="*/ f169 f90 1"/>
              <a:gd name="f207" fmla="*/ f171 f91 1"/>
              <a:gd name="f208" fmla="*/ f170 f91 1"/>
              <a:gd name="f209" fmla="*/ f172 f90 1"/>
              <a:gd name="f210" fmla="*/ f173 f91 1"/>
              <a:gd name="f211" fmla="*/ f174 f90 1"/>
              <a:gd name="f212" fmla="*/ f175 f91 1"/>
              <a:gd name="f213" fmla="*/ f176 f90 1"/>
              <a:gd name="f214" fmla="*/ f177 f91 1"/>
              <a:gd name="f215" fmla="*/ f178 f90 1"/>
              <a:gd name="f216" fmla="*/ f179 f91 1"/>
              <a:gd name="f217" fmla="*/ f180 f90 1"/>
              <a:gd name="f218" fmla="*/ f181 f91 1"/>
              <a:gd name="f219" fmla="*/ f182 f90 1"/>
              <a:gd name="f220" fmla="*/ f183 f91 1"/>
              <a:gd name="f221" fmla="*/ f184 f90 1"/>
              <a:gd name="f222" fmla="*/ f185 f91 1"/>
              <a:gd name="f223" fmla="*/ f186 f90 1"/>
              <a:gd name="f224" fmla="*/ f187 f91 1"/>
              <a:gd name="f225" fmla="*/ f188 f90 1"/>
              <a:gd name="f226" fmla="*/ f189 f91 1"/>
              <a:gd name="f227" fmla="*/ f190 f90 1"/>
              <a:gd name="f228" fmla="*/ f191 f91 1"/>
              <a:gd name="f229" fmla="*/ f192 f90 1"/>
              <a:gd name="f230" fmla="*/ f193 f91 1"/>
              <a:gd name="f231" fmla="*/ f194 f90 1"/>
              <a:gd name="f232" fmla="*/ f195 f91 1"/>
              <a:gd name="f233" fmla="*/ f196 f90 1"/>
              <a:gd name="f234" fmla="*/ f197 f91 1"/>
              <a:gd name="f235" fmla="*/ f198 f90 1"/>
              <a:gd name="f236" fmla="*/ f199 f91 1"/>
              <a:gd name="f237" fmla="*/ f200 f90 1"/>
              <a:gd name="f238" fmla="*/ f201 f91 1"/>
              <a:gd name="f239" fmla="*/ f202 f90 1"/>
              <a:gd name="f240" fmla="*/ f203 f91 1"/>
              <a:gd name="f241" fmla="*/ f204 f9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4">
                <a:pos x="f209" y="f210"/>
              </a:cxn>
              <a:cxn ang="f134">
                <a:pos x="f211" y="f212"/>
              </a:cxn>
              <a:cxn ang="f134">
                <a:pos x="f213" y="f214"/>
              </a:cxn>
              <a:cxn ang="f134">
                <a:pos x="f215" y="f216"/>
              </a:cxn>
              <a:cxn ang="f134">
                <a:pos x="f217" y="f218"/>
              </a:cxn>
              <a:cxn ang="f134">
                <a:pos x="f219" y="f220"/>
              </a:cxn>
              <a:cxn ang="f134">
                <a:pos x="f221" y="f222"/>
              </a:cxn>
              <a:cxn ang="f134">
                <a:pos x="f223" y="f224"/>
              </a:cxn>
              <a:cxn ang="f134">
                <a:pos x="f225" y="f226"/>
              </a:cxn>
              <a:cxn ang="f134">
                <a:pos x="f227" y="f228"/>
              </a:cxn>
              <a:cxn ang="f134">
                <a:pos x="f229" y="f230"/>
              </a:cxn>
              <a:cxn ang="f134">
                <a:pos x="f231" y="f232"/>
              </a:cxn>
              <a:cxn ang="f134">
                <a:pos x="f233" y="f234"/>
              </a:cxn>
              <a:cxn ang="f134">
                <a:pos x="f235" y="f236"/>
              </a:cxn>
              <a:cxn ang="f134">
                <a:pos x="f237" y="f238"/>
              </a:cxn>
              <a:cxn ang="f134">
                <a:pos x="f239" y="f240"/>
              </a:cxn>
              <a:cxn ang="f134">
                <a:pos x="f241" y="f240"/>
              </a:cxn>
              <a:cxn ang="f134">
                <a:pos x="f209" y="f210"/>
              </a:cxn>
            </a:cxnLst>
            <a:rect l="f205" t="f208" r="f206" b="f207"/>
            <a:pathLst>
              <a:path w="370" h="23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5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2"/>
                  <a:pt x="f28" y="f29"/>
                  <a:pt x="f28" y="f30"/>
                </a:cubicBezTo>
                <a:cubicBezTo>
                  <a:pt x="f31" y="f18"/>
                  <a:pt x="f32" y="f33"/>
                  <a:pt x="f34" y="f35"/>
                </a:cubicBezTo>
                <a:cubicBezTo>
                  <a:pt x="f36" y="f37"/>
                  <a:pt x="f38" y="f39"/>
                  <a:pt x="f6" y="f40"/>
                </a:cubicBezTo>
                <a:cubicBezTo>
                  <a:pt x="f41" y="f42"/>
                  <a:pt x="f43" y="f44"/>
                  <a:pt x="f45" y="f10"/>
                </a:cubicBezTo>
                <a:cubicBezTo>
                  <a:pt x="f46" y="f47"/>
                  <a:pt x="f48" y="f8"/>
                  <a:pt x="f49" y="f50"/>
                </a:cubicBezTo>
                <a:cubicBezTo>
                  <a:pt x="f51" y="f52"/>
                  <a:pt x="f53" y="f7"/>
                  <a:pt x="f39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22" y="f61"/>
                  <a:pt x="f62" y="f63"/>
                  <a:pt x="f64" y="f65"/>
                </a:cubicBezTo>
                <a:cubicBezTo>
                  <a:pt x="f66" y="f67"/>
                  <a:pt x="f68" y="f69"/>
                  <a:pt x="f70" y="f49"/>
                </a:cubicBezTo>
                <a:cubicBezTo>
                  <a:pt x="f71" y="f72"/>
                  <a:pt x="f5" y="f73"/>
                  <a:pt x="f74" y="f75"/>
                </a:cubicBezTo>
                <a:cubicBezTo>
                  <a:pt x="f76" y="f77"/>
                  <a:pt x="f66" y="f78"/>
                  <a:pt x="f79" y="f80"/>
                </a:cubicBezTo>
                <a:cubicBezTo>
                  <a:pt x="f81" y="f24"/>
                  <a:pt x="f55" y="f70"/>
                  <a:pt x="f53" y="f82"/>
                </a:cubicBezTo>
                <a:cubicBezTo>
                  <a:pt x="f83" y="f5"/>
                  <a:pt x="f84" y="f5"/>
                  <a:pt x="f85" y="f82"/>
                </a:cubicBezTo>
                <a:cubicBezTo>
                  <a:pt x="f86" y="f9"/>
                  <a:pt x="f87" y="f88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8" name="Freeform 33">
            <a:extLst>
              <a:ext uri="{FF2B5EF4-FFF2-40B4-BE49-F238E27FC236}">
                <a16:creationId xmlns:a16="http://schemas.microsoft.com/office/drawing/2014/main" id="{2A20C335-E7EF-1E3A-40BB-132AB3DEAB3D}"/>
              </a:ext>
            </a:extLst>
          </p:cNvPr>
          <p:cNvSpPr/>
          <p:nvPr/>
        </p:nvSpPr>
        <p:spPr>
          <a:xfrm>
            <a:off x="5465761" y="2398708"/>
            <a:ext cx="215898" cy="2984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3"/>
              <a:gd name="f7" fmla="val 323"/>
              <a:gd name="f8" fmla="val 223"/>
              <a:gd name="f9" fmla="val 164"/>
              <a:gd name="f10" fmla="val 215"/>
              <a:gd name="f11" fmla="val 202"/>
              <a:gd name="f12" fmla="val 204"/>
              <a:gd name="f13" fmla="val 240"/>
              <a:gd name="f14" fmla="val 272"/>
              <a:gd name="f15" fmla="val 140"/>
              <a:gd name="f16" fmla="val 45"/>
              <a:gd name="f17" fmla="val 310"/>
              <a:gd name="f18" fmla="val 22"/>
              <a:gd name="f19" fmla="val 248"/>
              <a:gd name="f20" fmla="val 6"/>
              <a:gd name="f21" fmla="val 207"/>
              <a:gd name="f22" fmla="val 162"/>
              <a:gd name="f23" fmla="val 10"/>
              <a:gd name="f24" fmla="val 120"/>
              <a:gd name="f25" fmla="val 33"/>
              <a:gd name="f26" fmla="val 18"/>
              <a:gd name="f27" fmla="val 127"/>
              <a:gd name="f28" fmla="val 199"/>
              <a:gd name="f29" fmla="val 218"/>
              <a:gd name="f30" fmla="val 58"/>
              <a:gd name="f31" fmla="val 95"/>
              <a:gd name="f32" fmla="val 231"/>
              <a:gd name="f33" fmla="val 121"/>
              <a:gd name="f34" fmla="val 105"/>
              <a:gd name="f35" fmla="val 205"/>
              <a:gd name="f36" fmla="val 89"/>
              <a:gd name="f37" fmla="val 190"/>
              <a:gd name="f38" fmla="val 71"/>
              <a:gd name="f39" fmla="val 163"/>
              <a:gd name="f40" fmla="val 116"/>
              <a:gd name="f41" fmla="val 134"/>
              <a:gd name="f42" fmla="val 152"/>
              <a:gd name="f43" fmla="val 93"/>
              <a:gd name="f44" fmla="val 73"/>
              <a:gd name="f45" fmla="val 147"/>
              <a:gd name="f46" fmla="val 64"/>
              <a:gd name="f47" fmla="val 112"/>
              <a:gd name="f48" fmla="val 65"/>
              <a:gd name="f49" fmla="val 80"/>
              <a:gd name="f50" fmla="val 49"/>
              <a:gd name="f51" fmla="val 87"/>
              <a:gd name="f52" fmla="val 44"/>
              <a:gd name="f53" fmla="val 97"/>
              <a:gd name="f54" fmla="val 38"/>
              <a:gd name="f55" fmla="val 107"/>
              <a:gd name="f56" fmla="val 35"/>
              <a:gd name="f57" fmla="val 119"/>
              <a:gd name="f58" fmla="val 31"/>
              <a:gd name="f59" fmla="val 130"/>
              <a:gd name="f60" fmla="val 23"/>
              <a:gd name="f61" fmla="val 159"/>
              <a:gd name="f62" fmla="val 28"/>
              <a:gd name="f63" fmla="val 176"/>
              <a:gd name="f64" fmla="val 55"/>
              <a:gd name="f65" fmla="val 186"/>
              <a:gd name="f66" fmla="val 83"/>
              <a:gd name="f67" fmla="val 196"/>
              <a:gd name="f68" fmla="val 113"/>
              <a:gd name="f69" fmla="val 203"/>
              <a:gd name="f70" fmla="val 143"/>
              <a:gd name="f71" fmla="val 208"/>
              <a:gd name="f72" fmla="+- 0 0 -90"/>
              <a:gd name="f73" fmla="*/ f3 1 233"/>
              <a:gd name="f74" fmla="*/ f4 1 323"/>
              <a:gd name="f75" fmla="val f5"/>
              <a:gd name="f76" fmla="val f6"/>
              <a:gd name="f77" fmla="val f7"/>
              <a:gd name="f78" fmla="*/ f72 f0 1"/>
              <a:gd name="f79" fmla="+- f77 0 f75"/>
              <a:gd name="f80" fmla="+- f76 0 f75"/>
              <a:gd name="f81" fmla="*/ f78 1 f2"/>
              <a:gd name="f82" fmla="*/ f80 1 233"/>
              <a:gd name="f83" fmla="*/ f79 1 323"/>
              <a:gd name="f84" fmla="*/ 223 f80 1"/>
              <a:gd name="f85" fmla="*/ 164 f79 1"/>
              <a:gd name="f86" fmla="*/ 180 f80 1"/>
              <a:gd name="f87" fmla="*/ 272 f79 1"/>
              <a:gd name="f88" fmla="*/ 22 f80 1"/>
              <a:gd name="f89" fmla="*/ 248 f79 1"/>
              <a:gd name="f90" fmla="*/ 10 f80 1"/>
              <a:gd name="f91" fmla="*/ 120 f79 1"/>
              <a:gd name="f92" fmla="*/ 199 f80 1"/>
              <a:gd name="f93" fmla="*/ 45 f79 1"/>
              <a:gd name="f94" fmla="*/ 231 f80 1"/>
              <a:gd name="f95" fmla="*/ 121 f79 1"/>
              <a:gd name="f96" fmla="*/ 190 f80 1"/>
              <a:gd name="f97" fmla="*/ 71 f79 1"/>
              <a:gd name="f98" fmla="*/ 93 f80 1"/>
              <a:gd name="f99" fmla="*/ 180 f79 1"/>
              <a:gd name="f100" fmla="*/ 65 f80 1"/>
              <a:gd name="f101" fmla="*/ 44 f80 1"/>
              <a:gd name="f102" fmla="*/ 97 f79 1"/>
              <a:gd name="f103" fmla="*/ 31 f80 1"/>
              <a:gd name="f104" fmla="*/ 130 f79 1"/>
              <a:gd name="f105" fmla="*/ 55 f80 1"/>
              <a:gd name="f106" fmla="*/ 186 f79 1"/>
              <a:gd name="f107" fmla="*/ 143 f80 1"/>
              <a:gd name="f108" fmla="*/ 205 f79 1"/>
              <a:gd name="f109" fmla="+- f81 0 f1"/>
              <a:gd name="f110" fmla="*/ f84 1 233"/>
              <a:gd name="f111" fmla="*/ f85 1 323"/>
              <a:gd name="f112" fmla="*/ f86 1 233"/>
              <a:gd name="f113" fmla="*/ f87 1 323"/>
              <a:gd name="f114" fmla="*/ f88 1 233"/>
              <a:gd name="f115" fmla="*/ f89 1 323"/>
              <a:gd name="f116" fmla="*/ f90 1 233"/>
              <a:gd name="f117" fmla="*/ f91 1 323"/>
              <a:gd name="f118" fmla="*/ f92 1 233"/>
              <a:gd name="f119" fmla="*/ f93 1 323"/>
              <a:gd name="f120" fmla="*/ f94 1 233"/>
              <a:gd name="f121" fmla="*/ f95 1 323"/>
              <a:gd name="f122" fmla="*/ f96 1 233"/>
              <a:gd name="f123" fmla="*/ f97 1 323"/>
              <a:gd name="f124" fmla="*/ f98 1 233"/>
              <a:gd name="f125" fmla="*/ f99 1 323"/>
              <a:gd name="f126" fmla="*/ f100 1 233"/>
              <a:gd name="f127" fmla="*/ f101 1 233"/>
              <a:gd name="f128" fmla="*/ f102 1 323"/>
              <a:gd name="f129" fmla="*/ f103 1 233"/>
              <a:gd name="f130" fmla="*/ f104 1 323"/>
              <a:gd name="f131" fmla="*/ f105 1 233"/>
              <a:gd name="f132" fmla="*/ f106 1 323"/>
              <a:gd name="f133" fmla="*/ f107 1 233"/>
              <a:gd name="f134" fmla="*/ f108 1 323"/>
              <a:gd name="f135" fmla="*/ 0 1 f82"/>
              <a:gd name="f136" fmla="*/ f76 1 f82"/>
              <a:gd name="f137" fmla="*/ 0 1 f83"/>
              <a:gd name="f138" fmla="*/ f77 1 f83"/>
              <a:gd name="f139" fmla="*/ f110 1 f82"/>
              <a:gd name="f140" fmla="*/ f111 1 f83"/>
              <a:gd name="f141" fmla="*/ f112 1 f82"/>
              <a:gd name="f142" fmla="*/ f113 1 f83"/>
              <a:gd name="f143" fmla="*/ f114 1 f82"/>
              <a:gd name="f144" fmla="*/ f115 1 f83"/>
              <a:gd name="f145" fmla="*/ f116 1 f82"/>
              <a:gd name="f146" fmla="*/ f117 1 f83"/>
              <a:gd name="f147" fmla="*/ f118 1 f82"/>
              <a:gd name="f148" fmla="*/ f119 1 f83"/>
              <a:gd name="f149" fmla="*/ f120 1 f82"/>
              <a:gd name="f150" fmla="*/ f121 1 f83"/>
              <a:gd name="f151" fmla="*/ f122 1 f82"/>
              <a:gd name="f152" fmla="*/ f123 1 f83"/>
              <a:gd name="f153" fmla="*/ f124 1 f82"/>
              <a:gd name="f154" fmla="*/ f125 1 f83"/>
              <a:gd name="f155" fmla="*/ f126 1 f82"/>
              <a:gd name="f156" fmla="*/ f127 1 f82"/>
              <a:gd name="f157" fmla="*/ f128 1 f83"/>
              <a:gd name="f158" fmla="*/ f129 1 f82"/>
              <a:gd name="f159" fmla="*/ f130 1 f83"/>
              <a:gd name="f160" fmla="*/ f131 1 f82"/>
              <a:gd name="f161" fmla="*/ f132 1 f83"/>
              <a:gd name="f162" fmla="*/ f133 1 f82"/>
              <a:gd name="f163" fmla="*/ f134 1 f83"/>
              <a:gd name="f164" fmla="*/ f135 f73 1"/>
              <a:gd name="f165" fmla="*/ f136 f73 1"/>
              <a:gd name="f166" fmla="*/ f138 f74 1"/>
              <a:gd name="f167" fmla="*/ f137 f74 1"/>
              <a:gd name="f168" fmla="*/ f139 f73 1"/>
              <a:gd name="f169" fmla="*/ f140 f74 1"/>
              <a:gd name="f170" fmla="*/ f141 f73 1"/>
              <a:gd name="f171" fmla="*/ f142 f74 1"/>
              <a:gd name="f172" fmla="*/ f143 f73 1"/>
              <a:gd name="f173" fmla="*/ f144 f74 1"/>
              <a:gd name="f174" fmla="*/ f145 f73 1"/>
              <a:gd name="f175" fmla="*/ f146 f74 1"/>
              <a:gd name="f176" fmla="*/ f147 f73 1"/>
              <a:gd name="f177" fmla="*/ f148 f74 1"/>
              <a:gd name="f178" fmla="*/ f149 f73 1"/>
              <a:gd name="f179" fmla="*/ f150 f74 1"/>
              <a:gd name="f180" fmla="*/ f151 f73 1"/>
              <a:gd name="f181" fmla="*/ f152 f74 1"/>
              <a:gd name="f182" fmla="*/ f153 f73 1"/>
              <a:gd name="f183" fmla="*/ f154 f74 1"/>
              <a:gd name="f184" fmla="*/ f155 f73 1"/>
              <a:gd name="f185" fmla="*/ f156 f73 1"/>
              <a:gd name="f186" fmla="*/ f157 f74 1"/>
              <a:gd name="f187" fmla="*/ f158 f73 1"/>
              <a:gd name="f188" fmla="*/ f159 f74 1"/>
              <a:gd name="f189" fmla="*/ f160 f73 1"/>
              <a:gd name="f190" fmla="*/ f161 f74 1"/>
              <a:gd name="f191" fmla="*/ f162 f73 1"/>
              <a:gd name="f192" fmla="*/ f163 f7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9">
                <a:pos x="f168" y="f169"/>
              </a:cxn>
              <a:cxn ang="f109">
                <a:pos x="f170" y="f171"/>
              </a:cxn>
              <a:cxn ang="f109">
                <a:pos x="f172" y="f173"/>
              </a:cxn>
              <a:cxn ang="f109">
                <a:pos x="f174" y="f175"/>
              </a:cxn>
              <a:cxn ang="f109">
                <a:pos x="f176" y="f177"/>
              </a:cxn>
              <a:cxn ang="f109">
                <a:pos x="f178" y="f179"/>
              </a:cxn>
              <a:cxn ang="f109">
                <a:pos x="f180" y="f181"/>
              </a:cxn>
              <a:cxn ang="f109">
                <a:pos x="f182" y="f183"/>
              </a:cxn>
              <a:cxn ang="f109">
                <a:pos x="f184" y="f181"/>
              </a:cxn>
              <a:cxn ang="f109">
                <a:pos x="f185" y="f186"/>
              </a:cxn>
              <a:cxn ang="f109">
                <a:pos x="f187" y="f188"/>
              </a:cxn>
              <a:cxn ang="f109">
                <a:pos x="f189" y="f190"/>
              </a:cxn>
              <a:cxn ang="f109">
                <a:pos x="f191" y="f192"/>
              </a:cxn>
              <a:cxn ang="f109">
                <a:pos x="f168" y="f169"/>
              </a:cxn>
            </a:cxnLst>
            <a:rect l="f164" t="f167" r="f165" b="f166"/>
            <a:pathLst>
              <a:path w="233" h="323">
                <a:moveTo>
                  <a:pt x="f8" y="f9"/>
                </a:moveTo>
                <a:cubicBezTo>
                  <a:pt x="f10" y="f11"/>
                  <a:pt x="f12" y="f13"/>
                  <a:pt x="f2" y="f14"/>
                </a:cubicBezTo>
                <a:cubicBezTo>
                  <a:pt x="f15" y="f7"/>
                  <a:pt x="f16" y="f17"/>
                  <a:pt x="f18" y="f19"/>
                </a:cubicBezTo>
                <a:cubicBezTo>
                  <a:pt x="f20" y="f21"/>
                  <a:pt x="f5" y="f22"/>
                  <a:pt x="f23" y="f24"/>
                </a:cubicBezTo>
                <a:cubicBezTo>
                  <a:pt x="f25" y="f26"/>
                  <a:pt x="f27" y="f5"/>
                  <a:pt x="f28" y="f16"/>
                </a:cubicBezTo>
                <a:cubicBezTo>
                  <a:pt x="f29" y="f30"/>
                  <a:pt x="f6" y="f31"/>
                  <a:pt x="f32" y="f33"/>
                </a:cubicBezTo>
                <a:cubicBezTo>
                  <a:pt x="f29" y="f34"/>
                  <a:pt x="f35" y="f36"/>
                  <a:pt x="f37" y="f38"/>
                </a:cubicBezTo>
                <a:cubicBezTo>
                  <a:pt x="f39" y="f40"/>
                  <a:pt x="f41" y="f42"/>
                  <a:pt x="f43" y="f2"/>
                </a:cubicBezTo>
                <a:cubicBezTo>
                  <a:pt x="f44" y="f45"/>
                  <a:pt x="f46" y="f47"/>
                  <a:pt x="f48" y="f38"/>
                </a:cubicBezTo>
                <a:cubicBezTo>
                  <a:pt x="f30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64" y="f65"/>
                </a:cubicBezTo>
                <a:cubicBezTo>
                  <a:pt x="f66" y="f67"/>
                  <a:pt x="f68" y="f69"/>
                  <a:pt x="f70" y="f35"/>
                </a:cubicBezTo>
                <a:cubicBezTo>
                  <a:pt x="f63" y="f71"/>
                  <a:pt x="f11" y="f37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9" name="Freeform 34">
            <a:extLst>
              <a:ext uri="{FF2B5EF4-FFF2-40B4-BE49-F238E27FC236}">
                <a16:creationId xmlns:a16="http://schemas.microsoft.com/office/drawing/2014/main" id="{3321391D-CAAE-F1D6-2F6D-5458429F7900}"/>
              </a:ext>
            </a:extLst>
          </p:cNvPr>
          <p:cNvSpPr/>
          <p:nvPr/>
        </p:nvSpPr>
        <p:spPr>
          <a:xfrm>
            <a:off x="6399208" y="1565279"/>
            <a:ext cx="268284" cy="5127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2"/>
              <a:gd name="f7" fmla="val 556"/>
              <a:gd name="f8" fmla="val 82"/>
              <a:gd name="f9" fmla="val 271"/>
              <a:gd name="f10" fmla="val 91"/>
              <a:gd name="f11" fmla="val 251"/>
              <a:gd name="f12" fmla="val 98"/>
              <a:gd name="f13" fmla="val 232"/>
              <a:gd name="f14" fmla="val 108"/>
              <a:gd name="f15" fmla="val 166"/>
              <a:gd name="f16" fmla="val 142"/>
              <a:gd name="f17" fmla="val 128"/>
              <a:gd name="f18" fmla="val 202"/>
              <a:gd name="f19" fmla="val 94"/>
              <a:gd name="f20" fmla="val 264"/>
              <a:gd name="f21" fmla="val 57"/>
              <a:gd name="f22" fmla="val 333"/>
              <a:gd name="f23" fmla="val 38"/>
              <a:gd name="f24" fmla="val 408"/>
              <a:gd name="f25" fmla="val 36"/>
              <a:gd name="f26" fmla="val 486"/>
              <a:gd name="f27" fmla="val 516"/>
              <a:gd name="f28" fmla="val 21"/>
              <a:gd name="f29" fmla="val 536"/>
              <a:gd name="f30" fmla="val 1"/>
              <a:gd name="f31" fmla="val 532"/>
              <a:gd name="f32" fmla="val 2"/>
              <a:gd name="f33" fmla="val 508"/>
              <a:gd name="f34" fmla="val 5"/>
              <a:gd name="f35" fmla="val 484"/>
              <a:gd name="f36" fmla="val 14"/>
              <a:gd name="f37" fmla="val 418"/>
              <a:gd name="f38" fmla="val 17"/>
              <a:gd name="f39" fmla="val 350"/>
              <a:gd name="f40" fmla="val 34"/>
              <a:gd name="f41" fmla="val 287"/>
              <a:gd name="f42" fmla="val 62"/>
              <a:gd name="f43" fmla="val 119"/>
              <a:gd name="f44" fmla="val 89"/>
              <a:gd name="f45" fmla="val 206"/>
              <a:gd name="f46" fmla="val 20"/>
              <a:gd name="f47" fmla="val 231"/>
              <a:gd name="f48" fmla="val 246"/>
              <a:gd name="f49" fmla="val 4"/>
              <a:gd name="f50" fmla="val 262"/>
              <a:gd name="f51" fmla="val 31"/>
              <a:gd name="f52" fmla="val 272"/>
              <a:gd name="f53" fmla="val 48"/>
              <a:gd name="f54" fmla="val 282"/>
              <a:gd name="f55" fmla="val 64"/>
              <a:gd name="f56" fmla="+- 0 0 -90"/>
              <a:gd name="f57" fmla="*/ f3 1 292"/>
              <a:gd name="f58" fmla="*/ f4 1 556"/>
              <a:gd name="f59" fmla="val f5"/>
              <a:gd name="f60" fmla="val f6"/>
              <a:gd name="f61" fmla="val f7"/>
              <a:gd name="f62" fmla="*/ f56 f0 1"/>
              <a:gd name="f63" fmla="+- f61 0 f59"/>
              <a:gd name="f64" fmla="+- f60 0 f59"/>
              <a:gd name="f65" fmla="*/ f62 1 f2"/>
              <a:gd name="f66" fmla="*/ f64 1 292"/>
              <a:gd name="f67" fmla="*/ f63 1 556"/>
              <a:gd name="f68" fmla="*/ 292 f64 1"/>
              <a:gd name="f69" fmla="*/ 82 f63 1"/>
              <a:gd name="f70" fmla="*/ 232 f64 1"/>
              <a:gd name="f71" fmla="*/ 108 f63 1"/>
              <a:gd name="f72" fmla="*/ 94 f64 1"/>
              <a:gd name="f73" fmla="*/ 264 f63 1"/>
              <a:gd name="f74" fmla="*/ 36 f64 1"/>
              <a:gd name="f75" fmla="*/ 486 f63 1"/>
              <a:gd name="f76" fmla="*/ 0 f64 1"/>
              <a:gd name="f77" fmla="*/ 556 f63 1"/>
              <a:gd name="f78" fmla="*/ 5 f64 1"/>
              <a:gd name="f79" fmla="*/ 484 f63 1"/>
              <a:gd name="f80" fmla="*/ 34 f64 1"/>
              <a:gd name="f81" fmla="*/ 287 f63 1"/>
              <a:gd name="f82" fmla="*/ 206 f64 1"/>
              <a:gd name="f83" fmla="*/ 20 f63 1"/>
              <a:gd name="f84" fmla="*/ 262 f64 1"/>
              <a:gd name="f85" fmla="*/ 31 f63 1"/>
              <a:gd name="f86" fmla="+- f65 0 f1"/>
              <a:gd name="f87" fmla="*/ f68 1 292"/>
              <a:gd name="f88" fmla="*/ f69 1 556"/>
              <a:gd name="f89" fmla="*/ f70 1 292"/>
              <a:gd name="f90" fmla="*/ f71 1 556"/>
              <a:gd name="f91" fmla="*/ f72 1 292"/>
              <a:gd name="f92" fmla="*/ f73 1 556"/>
              <a:gd name="f93" fmla="*/ f74 1 292"/>
              <a:gd name="f94" fmla="*/ f75 1 556"/>
              <a:gd name="f95" fmla="*/ f76 1 292"/>
              <a:gd name="f96" fmla="*/ f77 1 556"/>
              <a:gd name="f97" fmla="*/ f78 1 292"/>
              <a:gd name="f98" fmla="*/ f79 1 556"/>
              <a:gd name="f99" fmla="*/ f80 1 292"/>
              <a:gd name="f100" fmla="*/ f81 1 556"/>
              <a:gd name="f101" fmla="*/ f82 1 292"/>
              <a:gd name="f102" fmla="*/ f83 1 556"/>
              <a:gd name="f103" fmla="*/ f84 1 292"/>
              <a:gd name="f104" fmla="*/ f85 1 556"/>
              <a:gd name="f105" fmla="*/ 0 1 f66"/>
              <a:gd name="f106" fmla="*/ f60 1 f66"/>
              <a:gd name="f107" fmla="*/ 0 1 f67"/>
              <a:gd name="f108" fmla="*/ f61 1 f67"/>
              <a:gd name="f109" fmla="*/ f87 1 f66"/>
              <a:gd name="f110" fmla="*/ f88 1 f67"/>
              <a:gd name="f111" fmla="*/ f89 1 f66"/>
              <a:gd name="f112" fmla="*/ f90 1 f67"/>
              <a:gd name="f113" fmla="*/ f91 1 f66"/>
              <a:gd name="f114" fmla="*/ f92 1 f67"/>
              <a:gd name="f115" fmla="*/ f93 1 f66"/>
              <a:gd name="f116" fmla="*/ f94 1 f67"/>
              <a:gd name="f117" fmla="*/ f95 1 f66"/>
              <a:gd name="f118" fmla="*/ f96 1 f67"/>
              <a:gd name="f119" fmla="*/ f97 1 f66"/>
              <a:gd name="f120" fmla="*/ f98 1 f67"/>
              <a:gd name="f121" fmla="*/ f99 1 f66"/>
              <a:gd name="f122" fmla="*/ f100 1 f67"/>
              <a:gd name="f123" fmla="*/ f101 1 f66"/>
              <a:gd name="f124" fmla="*/ f102 1 f67"/>
              <a:gd name="f125" fmla="*/ f103 1 f66"/>
              <a:gd name="f126" fmla="*/ f104 1 f67"/>
              <a:gd name="f127" fmla="*/ f105 f57 1"/>
              <a:gd name="f128" fmla="*/ f106 f57 1"/>
              <a:gd name="f129" fmla="*/ f108 f58 1"/>
              <a:gd name="f130" fmla="*/ f107 f58 1"/>
              <a:gd name="f131" fmla="*/ f109 f57 1"/>
              <a:gd name="f132" fmla="*/ f110 f58 1"/>
              <a:gd name="f133" fmla="*/ f111 f57 1"/>
              <a:gd name="f134" fmla="*/ f112 f58 1"/>
              <a:gd name="f135" fmla="*/ f113 f57 1"/>
              <a:gd name="f136" fmla="*/ f114 f58 1"/>
              <a:gd name="f137" fmla="*/ f115 f57 1"/>
              <a:gd name="f138" fmla="*/ f116 f58 1"/>
              <a:gd name="f139" fmla="*/ f117 f57 1"/>
              <a:gd name="f140" fmla="*/ f118 f58 1"/>
              <a:gd name="f141" fmla="*/ f119 f57 1"/>
              <a:gd name="f142" fmla="*/ f120 f58 1"/>
              <a:gd name="f143" fmla="*/ f121 f57 1"/>
              <a:gd name="f144" fmla="*/ f122 f58 1"/>
              <a:gd name="f145" fmla="*/ f123 f57 1"/>
              <a:gd name="f146" fmla="*/ f124 f58 1"/>
              <a:gd name="f147" fmla="*/ f125 f57 1"/>
              <a:gd name="f148" fmla="*/ f126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6">
                <a:pos x="f131" y="f132"/>
              </a:cxn>
              <a:cxn ang="f86">
                <a:pos x="f133" y="f134"/>
              </a:cxn>
              <a:cxn ang="f86">
                <a:pos x="f135" y="f136"/>
              </a:cxn>
              <a:cxn ang="f86">
                <a:pos x="f137" y="f138"/>
              </a:cxn>
              <a:cxn ang="f86">
                <a:pos x="f139" y="f140"/>
              </a:cxn>
              <a:cxn ang="f86">
                <a:pos x="f141" y="f142"/>
              </a:cxn>
              <a:cxn ang="f86">
                <a:pos x="f143" y="f144"/>
              </a:cxn>
              <a:cxn ang="f86">
                <a:pos x="f145" y="f146"/>
              </a:cxn>
              <a:cxn ang="f86">
                <a:pos x="f147" y="f148"/>
              </a:cxn>
              <a:cxn ang="f86">
                <a:pos x="f131" y="f132"/>
              </a:cxn>
            </a:cxnLst>
            <a:rect l="f127" t="f130" r="f128" b="f129"/>
            <a:pathLst>
              <a:path w="292" h="556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5" y="f27"/>
                  <a:pt x="f28" y="f29"/>
                  <a:pt x="f5" y="f7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2"/>
                  <a:pt x="f43" y="f44"/>
                  <a:pt x="f45" y="f46"/>
                </a:cubicBezTo>
                <a:cubicBezTo>
                  <a:pt x="f47" y="f5"/>
                  <a:pt x="f48" y="f49"/>
                  <a:pt x="f50" y="f51"/>
                </a:cubicBezTo>
                <a:cubicBezTo>
                  <a:pt x="f52" y="f53"/>
                  <a:pt x="f54" y="f55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0" name="Freeform 35">
            <a:extLst>
              <a:ext uri="{FF2B5EF4-FFF2-40B4-BE49-F238E27FC236}">
                <a16:creationId xmlns:a16="http://schemas.microsoft.com/office/drawing/2014/main" id="{AA242191-3C17-14BB-4176-553E24701924}"/>
              </a:ext>
            </a:extLst>
          </p:cNvPr>
          <p:cNvSpPr/>
          <p:nvPr/>
        </p:nvSpPr>
        <p:spPr>
          <a:xfrm>
            <a:off x="8440734" y="2657474"/>
            <a:ext cx="215898" cy="2063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4"/>
              <a:gd name="f7" fmla="val 224"/>
              <a:gd name="f8" fmla="val 19"/>
              <a:gd name="f9" fmla="val 47"/>
              <a:gd name="f10" fmla="val 33"/>
              <a:gd name="f11" fmla="val 86"/>
              <a:gd name="f12" fmla="val 125"/>
              <a:gd name="f13" fmla="val 61"/>
              <a:gd name="f14" fmla="val 165"/>
              <a:gd name="f15" fmla="val 75"/>
              <a:gd name="f16" fmla="val 200"/>
              <a:gd name="f17" fmla="val 72"/>
              <a:gd name="f18" fmla="val 232"/>
              <a:gd name="f19" fmla="val 34"/>
              <a:gd name="f20" fmla="val 91"/>
              <a:gd name="f21" fmla="val 221"/>
              <a:gd name="f22" fmla="val 140"/>
              <a:gd name="f23" fmla="val 185"/>
              <a:gd name="f24" fmla="val 181"/>
              <a:gd name="f25" fmla="val 147"/>
              <a:gd name="f26" fmla="val 87"/>
              <a:gd name="f27" fmla="val 46"/>
              <a:gd name="f28" fmla="val 183"/>
              <a:gd name="f29" fmla="val 43"/>
              <a:gd name="f30" fmla="val 175"/>
              <a:gd name="f31" fmla="val 40"/>
              <a:gd name="f32" fmla="val 171"/>
              <a:gd name="f33" fmla="val 32"/>
              <a:gd name="f34" fmla="val 155"/>
              <a:gd name="f35" fmla="val 22"/>
              <a:gd name="f36" fmla="val 139"/>
              <a:gd name="f37" fmla="val 14"/>
              <a:gd name="f38" fmla="val 123"/>
              <a:gd name="f39" fmla="val 8"/>
              <a:gd name="f40" fmla="val 113"/>
              <a:gd name="f41" fmla="val 2"/>
              <a:gd name="f42" fmla="val 102"/>
              <a:gd name="f43" fmla="val 92"/>
              <a:gd name="f44" fmla="val 54"/>
              <a:gd name="f45" fmla="val 7"/>
              <a:gd name="f46" fmla="val 20"/>
              <a:gd name="f47" fmla="+- 0 0 -90"/>
              <a:gd name="f48" fmla="*/ f3 1 234"/>
              <a:gd name="f49" fmla="*/ f4 1 224"/>
              <a:gd name="f50" fmla="val f5"/>
              <a:gd name="f51" fmla="val f6"/>
              <a:gd name="f52" fmla="val f7"/>
              <a:gd name="f53" fmla="*/ f47 f0 1"/>
              <a:gd name="f54" fmla="+- f52 0 f50"/>
              <a:gd name="f55" fmla="+- f51 0 f50"/>
              <a:gd name="f56" fmla="*/ f53 1 f2"/>
              <a:gd name="f57" fmla="*/ f55 1 234"/>
              <a:gd name="f58" fmla="*/ f54 1 224"/>
              <a:gd name="f59" fmla="*/ 19 f55 1"/>
              <a:gd name="f60" fmla="*/ 0 f54 1"/>
              <a:gd name="f61" fmla="*/ 125 f55 1"/>
              <a:gd name="f62" fmla="*/ 61 f54 1"/>
              <a:gd name="f63" fmla="*/ 232 f55 1"/>
              <a:gd name="f64" fmla="*/ 34 f54 1"/>
              <a:gd name="f65" fmla="*/ 185 f55 1"/>
              <a:gd name="f66" fmla="*/ 181 f54 1"/>
              <a:gd name="f67" fmla="*/ 46 f55 1"/>
              <a:gd name="f68" fmla="*/ 183 f54 1"/>
              <a:gd name="f69" fmla="*/ 40 f55 1"/>
              <a:gd name="f70" fmla="*/ 171 f54 1"/>
              <a:gd name="f71" fmla="*/ 14 f55 1"/>
              <a:gd name="f72" fmla="*/ 123 f54 1"/>
              <a:gd name="f73" fmla="*/ 2 f55 1"/>
              <a:gd name="f74" fmla="*/ 92 f54 1"/>
              <a:gd name="f75" fmla="+- f56 0 f1"/>
              <a:gd name="f76" fmla="*/ f59 1 234"/>
              <a:gd name="f77" fmla="*/ f60 1 224"/>
              <a:gd name="f78" fmla="*/ f61 1 234"/>
              <a:gd name="f79" fmla="*/ f62 1 224"/>
              <a:gd name="f80" fmla="*/ f63 1 234"/>
              <a:gd name="f81" fmla="*/ f64 1 224"/>
              <a:gd name="f82" fmla="*/ f65 1 234"/>
              <a:gd name="f83" fmla="*/ f66 1 224"/>
              <a:gd name="f84" fmla="*/ f67 1 234"/>
              <a:gd name="f85" fmla="*/ f68 1 224"/>
              <a:gd name="f86" fmla="*/ f69 1 234"/>
              <a:gd name="f87" fmla="*/ f70 1 224"/>
              <a:gd name="f88" fmla="*/ f71 1 234"/>
              <a:gd name="f89" fmla="*/ f72 1 224"/>
              <a:gd name="f90" fmla="*/ f73 1 234"/>
              <a:gd name="f91" fmla="*/ f74 1 224"/>
              <a:gd name="f92" fmla="*/ 0 1 f57"/>
              <a:gd name="f93" fmla="*/ f51 1 f57"/>
              <a:gd name="f94" fmla="*/ 0 1 f58"/>
              <a:gd name="f95" fmla="*/ f52 1 f58"/>
              <a:gd name="f96" fmla="*/ f76 1 f57"/>
              <a:gd name="f97" fmla="*/ f77 1 f58"/>
              <a:gd name="f98" fmla="*/ f78 1 f57"/>
              <a:gd name="f99" fmla="*/ f79 1 f58"/>
              <a:gd name="f100" fmla="*/ f80 1 f57"/>
              <a:gd name="f101" fmla="*/ f81 1 f58"/>
              <a:gd name="f102" fmla="*/ f82 1 f57"/>
              <a:gd name="f103" fmla="*/ f83 1 f58"/>
              <a:gd name="f104" fmla="*/ f84 1 f57"/>
              <a:gd name="f105" fmla="*/ f85 1 f58"/>
              <a:gd name="f106" fmla="*/ f86 1 f57"/>
              <a:gd name="f107" fmla="*/ f87 1 f58"/>
              <a:gd name="f108" fmla="*/ f88 1 f57"/>
              <a:gd name="f109" fmla="*/ f89 1 f58"/>
              <a:gd name="f110" fmla="*/ f90 1 f57"/>
              <a:gd name="f111" fmla="*/ f91 1 f58"/>
              <a:gd name="f112" fmla="*/ f92 f48 1"/>
              <a:gd name="f113" fmla="*/ f93 f48 1"/>
              <a:gd name="f114" fmla="*/ f95 f49 1"/>
              <a:gd name="f115" fmla="*/ f94 f49 1"/>
              <a:gd name="f116" fmla="*/ f96 f48 1"/>
              <a:gd name="f117" fmla="*/ f97 f49 1"/>
              <a:gd name="f118" fmla="*/ f98 f48 1"/>
              <a:gd name="f119" fmla="*/ f99 f49 1"/>
              <a:gd name="f120" fmla="*/ f100 f48 1"/>
              <a:gd name="f121" fmla="*/ f101 f49 1"/>
              <a:gd name="f122" fmla="*/ f102 f48 1"/>
              <a:gd name="f123" fmla="*/ f103 f49 1"/>
              <a:gd name="f124" fmla="*/ f104 f48 1"/>
              <a:gd name="f125" fmla="*/ f105 f49 1"/>
              <a:gd name="f126" fmla="*/ f106 f48 1"/>
              <a:gd name="f127" fmla="*/ f107 f49 1"/>
              <a:gd name="f128" fmla="*/ f108 f48 1"/>
              <a:gd name="f129" fmla="*/ f109 f49 1"/>
              <a:gd name="f130" fmla="*/ f110 f48 1"/>
              <a:gd name="f131" fmla="*/ f111 f4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5">
                <a:pos x="f116" y="f117"/>
              </a:cxn>
              <a:cxn ang="f75">
                <a:pos x="f118" y="f119"/>
              </a:cxn>
              <a:cxn ang="f75">
                <a:pos x="f120" y="f121"/>
              </a:cxn>
              <a:cxn ang="f75">
                <a:pos x="f122" y="f123"/>
              </a:cxn>
              <a:cxn ang="f75">
                <a:pos x="f124" y="f125"/>
              </a:cxn>
              <a:cxn ang="f75">
                <a:pos x="f126" y="f127"/>
              </a:cxn>
              <a:cxn ang="f75">
                <a:pos x="f128" y="f129"/>
              </a:cxn>
              <a:cxn ang="f75">
                <a:pos x="f130" y="f131"/>
              </a:cxn>
              <a:cxn ang="f75">
                <a:pos x="f116" y="f117"/>
              </a:cxn>
            </a:cxnLst>
            <a:rect l="f112" t="f115" r="f113" b="f114"/>
            <a:pathLst>
              <a:path w="234" h="224">
                <a:moveTo>
                  <a:pt x="f8" y="f5"/>
                </a:moveTo>
                <a:cubicBezTo>
                  <a:pt x="f9" y="f10"/>
                  <a:pt x="f11" y="f9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6" y="f20"/>
                  <a:pt x="f21" y="f22"/>
                  <a:pt x="f23" y="f24"/>
                </a:cubicBezTo>
                <a:cubicBezTo>
                  <a:pt x="f25" y="f7"/>
                  <a:pt x="f26" y="f7"/>
                  <a:pt x="f27" y="f28"/>
                </a:cubicBezTo>
                <a:cubicBezTo>
                  <a:pt x="f29" y="f2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1" y="f43"/>
                </a:cubicBezTo>
                <a:cubicBezTo>
                  <a:pt x="f5" y="f44"/>
                  <a:pt x="f45" y="f46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1" name="Freeform 36">
            <a:extLst>
              <a:ext uri="{FF2B5EF4-FFF2-40B4-BE49-F238E27FC236}">
                <a16:creationId xmlns:a16="http://schemas.microsoft.com/office/drawing/2014/main" id="{53FEF6D5-FC57-D50C-9EF9-11F31C57C0AB}"/>
              </a:ext>
            </a:extLst>
          </p:cNvPr>
          <p:cNvSpPr/>
          <p:nvPr/>
        </p:nvSpPr>
        <p:spPr>
          <a:xfrm>
            <a:off x="7854952" y="2678113"/>
            <a:ext cx="225427" cy="2111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45"/>
              <a:gd name="f7" fmla="val 230"/>
              <a:gd name="f8" fmla="val 179"/>
              <a:gd name="f9" fmla="val 2"/>
              <a:gd name="f10" fmla="val 177"/>
              <a:gd name="f11" fmla="val 11"/>
              <a:gd name="f12" fmla="val 174"/>
              <a:gd name="f13" fmla="val 19"/>
              <a:gd name="f14" fmla="val 173"/>
              <a:gd name="f15" fmla="val 28"/>
              <a:gd name="f16" fmla="val 172"/>
              <a:gd name="f17" fmla="val 39"/>
              <a:gd name="f18" fmla="val 178"/>
              <a:gd name="f19" fmla="val 43"/>
              <a:gd name="f20" fmla="val 187"/>
              <a:gd name="f21" fmla="val 51"/>
              <a:gd name="f22" fmla="val 204"/>
              <a:gd name="f23" fmla="val 66"/>
              <a:gd name="f24" fmla="val 227"/>
              <a:gd name="f25" fmla="val 68"/>
              <a:gd name="f26" fmla="val 80"/>
              <a:gd name="f27" fmla="val 244"/>
              <a:gd name="f28" fmla="val 82"/>
              <a:gd name="f29" fmla="val 243"/>
              <a:gd name="f30" fmla="val 83"/>
              <a:gd name="f31" fmla="val 85"/>
              <a:gd name="f32" fmla="val 213"/>
              <a:gd name="f33" fmla="val 184"/>
              <a:gd name="f34" fmla="val 75"/>
              <a:gd name="f35" fmla="val 155"/>
              <a:gd name="f36" fmla="val 70"/>
              <a:gd name="f37" fmla="val 71"/>
              <a:gd name="f38" fmla="val 73"/>
              <a:gd name="f39" fmla="val 200"/>
              <a:gd name="f40" fmla="val 89"/>
              <a:gd name="f41" fmla="val 224"/>
              <a:gd name="f42" fmla="val 97"/>
              <a:gd name="f43" fmla="val 221"/>
              <a:gd name="f44" fmla="val 104"/>
              <a:gd name="f45" fmla="val 219"/>
              <a:gd name="f46" fmla="val 109"/>
              <a:gd name="f47" fmla="val 113"/>
              <a:gd name="f48" fmla="val 151"/>
              <a:gd name="f49" fmla="val 197"/>
              <a:gd name="f50" fmla="val 167"/>
              <a:gd name="f51" fmla="val 165"/>
              <a:gd name="f52" fmla="val 131"/>
              <a:gd name="f53" fmla="val 193"/>
              <a:gd name="f54" fmla="val 99"/>
              <a:gd name="f55" fmla="val 210"/>
              <a:gd name="f56" fmla="val 65"/>
              <a:gd name="f57" fmla="val 25"/>
              <a:gd name="f58" fmla="val 14"/>
              <a:gd name="f59" fmla="val 202"/>
              <a:gd name="f60" fmla="val 3"/>
              <a:gd name="f61" fmla="val 186"/>
              <a:gd name="f62" fmla="val 170"/>
              <a:gd name="f63" fmla="val 13"/>
              <a:gd name="f64" fmla="val 154"/>
              <a:gd name="f65" fmla="val 18"/>
              <a:gd name="f66" fmla="val 148"/>
              <a:gd name="f67" fmla="val 24"/>
              <a:gd name="f68" fmla="val 142"/>
              <a:gd name="f69" fmla="val 30"/>
              <a:gd name="f70" fmla="val 137"/>
              <a:gd name="f71" fmla="val 50"/>
              <a:gd name="f72" fmla="val 122"/>
              <a:gd name="f73" fmla="val 60"/>
              <a:gd name="f74" fmla="val 102"/>
              <a:gd name="f75" fmla="val 58"/>
              <a:gd name="f76" fmla="val 77"/>
              <a:gd name="f77" fmla="val 57"/>
              <a:gd name="f78" fmla="val 42"/>
              <a:gd name="f79" fmla="val 81"/>
              <a:gd name="f80" fmla="val 31"/>
              <a:gd name="f81" fmla="val 110"/>
              <a:gd name="f82" fmla="val 9"/>
              <a:gd name="f83" fmla="val 143"/>
              <a:gd name="f84" fmla="+- 0 0 -90"/>
              <a:gd name="f85" fmla="*/ f3 1 245"/>
              <a:gd name="f86" fmla="*/ f4 1 230"/>
              <a:gd name="f87" fmla="val f5"/>
              <a:gd name="f88" fmla="val f6"/>
              <a:gd name="f89" fmla="val f7"/>
              <a:gd name="f90" fmla="*/ f84 f0 1"/>
              <a:gd name="f91" fmla="+- f89 0 f87"/>
              <a:gd name="f92" fmla="+- f88 0 f87"/>
              <a:gd name="f93" fmla="*/ f90 1 f2"/>
              <a:gd name="f94" fmla="*/ f92 1 245"/>
              <a:gd name="f95" fmla="*/ f91 1 230"/>
              <a:gd name="f96" fmla="*/ 179 f92 1"/>
              <a:gd name="f97" fmla="*/ 2 f91 1"/>
              <a:gd name="f98" fmla="*/ 173 f92 1"/>
              <a:gd name="f99" fmla="*/ 28 f91 1"/>
              <a:gd name="f100" fmla="*/ 187 f92 1"/>
              <a:gd name="f101" fmla="*/ 51 f91 1"/>
              <a:gd name="f102" fmla="*/ 245 f92 1"/>
              <a:gd name="f103" fmla="*/ 80 f91 1"/>
              <a:gd name="f104" fmla="*/ 243 f92 1"/>
              <a:gd name="f105" fmla="*/ 85 f91 1"/>
              <a:gd name="f106" fmla="*/ 155 f92 1"/>
              <a:gd name="f107" fmla="*/ 70 f91 1"/>
              <a:gd name="f108" fmla="*/ 75 f91 1"/>
              <a:gd name="f109" fmla="*/ 224 f92 1"/>
              <a:gd name="f110" fmla="*/ 97 f91 1"/>
              <a:gd name="f111" fmla="*/ 219 f92 1"/>
              <a:gd name="f112" fmla="*/ 113 f91 1"/>
              <a:gd name="f113" fmla="*/ 165 f92 1"/>
              <a:gd name="f114" fmla="*/ 180 f91 1"/>
              <a:gd name="f115" fmla="*/ 65 f92 1"/>
              <a:gd name="f116" fmla="*/ 224 f91 1"/>
              <a:gd name="f117" fmla="*/ 14 f92 1"/>
              <a:gd name="f118" fmla="*/ 202 f91 1"/>
              <a:gd name="f119" fmla="*/ 13 f92 1"/>
              <a:gd name="f120" fmla="*/ 154 f91 1"/>
              <a:gd name="f121" fmla="*/ 30 f92 1"/>
              <a:gd name="f122" fmla="*/ 137 f91 1"/>
              <a:gd name="f123" fmla="*/ 58 f92 1"/>
              <a:gd name="f124" fmla="*/ 77 f91 1"/>
              <a:gd name="f125" fmla="*/ 81 f92 1"/>
              <a:gd name="f126" fmla="*/ 31 f91 1"/>
              <a:gd name="f127" fmla="+- f93 0 f1"/>
              <a:gd name="f128" fmla="*/ f96 1 245"/>
              <a:gd name="f129" fmla="*/ f97 1 230"/>
              <a:gd name="f130" fmla="*/ f98 1 245"/>
              <a:gd name="f131" fmla="*/ f99 1 230"/>
              <a:gd name="f132" fmla="*/ f100 1 245"/>
              <a:gd name="f133" fmla="*/ f101 1 230"/>
              <a:gd name="f134" fmla="*/ f102 1 245"/>
              <a:gd name="f135" fmla="*/ f103 1 230"/>
              <a:gd name="f136" fmla="*/ f104 1 245"/>
              <a:gd name="f137" fmla="*/ f105 1 230"/>
              <a:gd name="f138" fmla="*/ f106 1 245"/>
              <a:gd name="f139" fmla="*/ f107 1 230"/>
              <a:gd name="f140" fmla="*/ f108 1 230"/>
              <a:gd name="f141" fmla="*/ f109 1 245"/>
              <a:gd name="f142" fmla="*/ f110 1 230"/>
              <a:gd name="f143" fmla="*/ f111 1 245"/>
              <a:gd name="f144" fmla="*/ f112 1 230"/>
              <a:gd name="f145" fmla="*/ f113 1 245"/>
              <a:gd name="f146" fmla="*/ f114 1 230"/>
              <a:gd name="f147" fmla="*/ f115 1 245"/>
              <a:gd name="f148" fmla="*/ f116 1 230"/>
              <a:gd name="f149" fmla="*/ f117 1 245"/>
              <a:gd name="f150" fmla="*/ f118 1 230"/>
              <a:gd name="f151" fmla="*/ f119 1 245"/>
              <a:gd name="f152" fmla="*/ f120 1 230"/>
              <a:gd name="f153" fmla="*/ f121 1 245"/>
              <a:gd name="f154" fmla="*/ f122 1 230"/>
              <a:gd name="f155" fmla="*/ f123 1 245"/>
              <a:gd name="f156" fmla="*/ f124 1 230"/>
              <a:gd name="f157" fmla="*/ f125 1 245"/>
              <a:gd name="f158" fmla="*/ f126 1 230"/>
              <a:gd name="f159" fmla="*/ 0 1 f94"/>
              <a:gd name="f160" fmla="*/ f88 1 f94"/>
              <a:gd name="f161" fmla="*/ 0 1 f95"/>
              <a:gd name="f162" fmla="*/ f89 1 f95"/>
              <a:gd name="f163" fmla="*/ f128 1 f94"/>
              <a:gd name="f164" fmla="*/ f129 1 f95"/>
              <a:gd name="f165" fmla="*/ f130 1 f94"/>
              <a:gd name="f166" fmla="*/ f131 1 f95"/>
              <a:gd name="f167" fmla="*/ f132 1 f94"/>
              <a:gd name="f168" fmla="*/ f133 1 f95"/>
              <a:gd name="f169" fmla="*/ f134 1 f94"/>
              <a:gd name="f170" fmla="*/ f135 1 f95"/>
              <a:gd name="f171" fmla="*/ f136 1 f94"/>
              <a:gd name="f172" fmla="*/ f137 1 f95"/>
              <a:gd name="f173" fmla="*/ f138 1 f94"/>
              <a:gd name="f174" fmla="*/ f139 1 f95"/>
              <a:gd name="f175" fmla="*/ f140 1 f95"/>
              <a:gd name="f176" fmla="*/ f141 1 f94"/>
              <a:gd name="f177" fmla="*/ f142 1 f95"/>
              <a:gd name="f178" fmla="*/ f143 1 f94"/>
              <a:gd name="f179" fmla="*/ f144 1 f95"/>
              <a:gd name="f180" fmla="*/ f145 1 f94"/>
              <a:gd name="f181" fmla="*/ f146 1 f95"/>
              <a:gd name="f182" fmla="*/ f147 1 f94"/>
              <a:gd name="f183" fmla="*/ f148 1 f95"/>
              <a:gd name="f184" fmla="*/ f149 1 f94"/>
              <a:gd name="f185" fmla="*/ f150 1 f95"/>
              <a:gd name="f186" fmla="*/ f151 1 f94"/>
              <a:gd name="f187" fmla="*/ f152 1 f95"/>
              <a:gd name="f188" fmla="*/ f153 1 f94"/>
              <a:gd name="f189" fmla="*/ f154 1 f95"/>
              <a:gd name="f190" fmla="*/ f155 1 f94"/>
              <a:gd name="f191" fmla="*/ f156 1 f95"/>
              <a:gd name="f192" fmla="*/ f157 1 f94"/>
              <a:gd name="f193" fmla="*/ f158 1 f95"/>
              <a:gd name="f194" fmla="*/ f159 f85 1"/>
              <a:gd name="f195" fmla="*/ f160 f85 1"/>
              <a:gd name="f196" fmla="*/ f162 f86 1"/>
              <a:gd name="f197" fmla="*/ f161 f86 1"/>
              <a:gd name="f198" fmla="*/ f163 f85 1"/>
              <a:gd name="f199" fmla="*/ f164 f86 1"/>
              <a:gd name="f200" fmla="*/ f165 f85 1"/>
              <a:gd name="f201" fmla="*/ f166 f86 1"/>
              <a:gd name="f202" fmla="*/ f167 f85 1"/>
              <a:gd name="f203" fmla="*/ f168 f86 1"/>
              <a:gd name="f204" fmla="*/ f169 f85 1"/>
              <a:gd name="f205" fmla="*/ f170 f86 1"/>
              <a:gd name="f206" fmla="*/ f171 f85 1"/>
              <a:gd name="f207" fmla="*/ f172 f86 1"/>
              <a:gd name="f208" fmla="*/ f173 f85 1"/>
              <a:gd name="f209" fmla="*/ f174 f86 1"/>
              <a:gd name="f210" fmla="*/ f175 f86 1"/>
              <a:gd name="f211" fmla="*/ f176 f85 1"/>
              <a:gd name="f212" fmla="*/ f177 f86 1"/>
              <a:gd name="f213" fmla="*/ f178 f85 1"/>
              <a:gd name="f214" fmla="*/ f179 f86 1"/>
              <a:gd name="f215" fmla="*/ f180 f85 1"/>
              <a:gd name="f216" fmla="*/ f181 f86 1"/>
              <a:gd name="f217" fmla="*/ f182 f85 1"/>
              <a:gd name="f218" fmla="*/ f183 f86 1"/>
              <a:gd name="f219" fmla="*/ f184 f85 1"/>
              <a:gd name="f220" fmla="*/ f185 f86 1"/>
              <a:gd name="f221" fmla="*/ f186 f85 1"/>
              <a:gd name="f222" fmla="*/ f187 f86 1"/>
              <a:gd name="f223" fmla="*/ f188 f85 1"/>
              <a:gd name="f224" fmla="*/ f189 f86 1"/>
              <a:gd name="f225" fmla="*/ f190 f85 1"/>
              <a:gd name="f226" fmla="*/ f191 f86 1"/>
              <a:gd name="f227" fmla="*/ f192 f85 1"/>
              <a:gd name="f228" fmla="*/ f193 f8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7">
                <a:pos x="f198" y="f199"/>
              </a:cxn>
              <a:cxn ang="f127">
                <a:pos x="f200" y="f201"/>
              </a:cxn>
              <a:cxn ang="f127">
                <a:pos x="f202" y="f203"/>
              </a:cxn>
              <a:cxn ang="f127">
                <a:pos x="f204" y="f205"/>
              </a:cxn>
              <a:cxn ang="f127">
                <a:pos x="f206" y="f207"/>
              </a:cxn>
              <a:cxn ang="f127">
                <a:pos x="f208" y="f209"/>
              </a:cxn>
              <a:cxn ang="f127">
                <a:pos x="f208" y="f210"/>
              </a:cxn>
              <a:cxn ang="f127">
                <a:pos x="f211" y="f212"/>
              </a:cxn>
              <a:cxn ang="f127">
                <a:pos x="f213" y="f214"/>
              </a:cxn>
              <a:cxn ang="f127">
                <a:pos x="f215" y="f216"/>
              </a:cxn>
              <a:cxn ang="f127">
                <a:pos x="f217" y="f218"/>
              </a:cxn>
              <a:cxn ang="f127">
                <a:pos x="f219" y="f220"/>
              </a:cxn>
              <a:cxn ang="f127">
                <a:pos x="f221" y="f222"/>
              </a:cxn>
              <a:cxn ang="f127">
                <a:pos x="f223" y="f224"/>
              </a:cxn>
              <a:cxn ang="f127">
                <a:pos x="f225" y="f226"/>
              </a:cxn>
              <a:cxn ang="f127">
                <a:pos x="f227" y="f228"/>
              </a:cxn>
              <a:cxn ang="f127">
                <a:pos x="f198" y="f199"/>
              </a:cxn>
            </a:cxnLst>
            <a:rect l="f194" t="f197" r="f195" b="f196"/>
            <a:pathLst>
              <a:path w="245" h="23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6" y="f26"/>
                </a:cubicBezTo>
                <a:cubicBezTo>
                  <a:pt x="f27" y="f28"/>
                  <a:pt x="f29" y="f30"/>
                  <a:pt x="f29" y="f31"/>
                </a:cubicBezTo>
                <a:cubicBezTo>
                  <a:pt x="f32" y="f26"/>
                  <a:pt x="f33" y="f34"/>
                  <a:pt x="f35" y="f36"/>
                </a:cubicBezTo>
                <a:cubicBezTo>
                  <a:pt x="f35" y="f37"/>
                  <a:pt x="f35" y="f38"/>
                  <a:pt x="f35" y="f34"/>
                </a:cubicBezTo>
                <a:cubicBezTo>
                  <a:pt x="f10" y="f28"/>
                  <a:pt x="f39" y="f40"/>
                  <a:pt x="f41" y="f42"/>
                </a:cubicBezTo>
                <a:cubicBezTo>
                  <a:pt x="f43" y="f44"/>
                  <a:pt x="f45" y="f46"/>
                  <a:pt x="f45" y="f47"/>
                </a:cubicBezTo>
                <a:cubicBezTo>
                  <a:pt x="f43" y="f48"/>
                  <a:pt x="f49" y="f50"/>
                  <a:pt x="f51" y="f2"/>
                </a:cubicBezTo>
                <a:cubicBezTo>
                  <a:pt x="f52" y="f53"/>
                  <a:pt x="f54" y="f55"/>
                  <a:pt x="f56" y="f41"/>
                </a:cubicBezTo>
                <a:cubicBezTo>
                  <a:pt x="f21" y="f7"/>
                  <a:pt x="f57" y="f45"/>
                  <a:pt x="f58" y="f59"/>
                </a:cubicBezTo>
                <a:cubicBezTo>
                  <a:pt x="f60" y="f61"/>
                  <a:pt x="f5" y="f62"/>
                  <a:pt x="f63" y="f64"/>
                </a:cubicBezTo>
                <a:cubicBezTo>
                  <a:pt x="f65" y="f66"/>
                  <a:pt x="f67" y="f68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7"/>
                  <a:pt x="f23" y="f78"/>
                  <a:pt x="f79" y="f80"/>
                </a:cubicBezTo>
                <a:cubicBezTo>
                  <a:pt x="f81" y="f82"/>
                  <a:pt x="f83" y="f5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2" name="Freeform 37">
            <a:extLst>
              <a:ext uri="{FF2B5EF4-FFF2-40B4-BE49-F238E27FC236}">
                <a16:creationId xmlns:a16="http://schemas.microsoft.com/office/drawing/2014/main" id="{4C30222B-AED7-B553-D49C-C6FC6AF15C11}"/>
              </a:ext>
            </a:extLst>
          </p:cNvPr>
          <p:cNvSpPr/>
          <p:nvPr/>
        </p:nvSpPr>
        <p:spPr>
          <a:xfrm>
            <a:off x="8405814" y="3744916"/>
            <a:ext cx="211134" cy="2905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9"/>
              <a:gd name="f7" fmla="val 315"/>
              <a:gd name="f8" fmla="val 185"/>
              <a:gd name="f9" fmla="val 139"/>
              <a:gd name="f10" fmla="val 181"/>
              <a:gd name="f11" fmla="val 151"/>
              <a:gd name="f12" fmla="val 178"/>
              <a:gd name="f13" fmla="val 163"/>
              <a:gd name="f14" fmla="val 174"/>
              <a:gd name="f15" fmla="val 175"/>
              <a:gd name="f16" fmla="val 171"/>
              <a:gd name="f17" fmla="val 186"/>
              <a:gd name="f18" fmla="val 167"/>
              <a:gd name="f19" fmla="val 197"/>
              <a:gd name="f20" fmla="val 208"/>
              <a:gd name="f21" fmla="val 164"/>
              <a:gd name="f22" fmla="val 210"/>
              <a:gd name="f23" fmla="val 166"/>
              <a:gd name="f24" fmla="val 211"/>
              <a:gd name="f25" fmla="val 212"/>
              <a:gd name="f26" fmla="val 187"/>
              <a:gd name="f27" fmla="val 198"/>
              <a:gd name="f28" fmla="val 207"/>
              <a:gd name="f29" fmla="val 184"/>
              <a:gd name="f30" fmla="val 169"/>
              <a:gd name="f31" fmla="val 215"/>
              <a:gd name="f32" fmla="val 202"/>
              <a:gd name="f33" fmla="val 251"/>
              <a:gd name="f34" fmla="val 173"/>
              <a:gd name="f35" fmla="val 283"/>
              <a:gd name="f36" fmla="val 147"/>
              <a:gd name="f37" fmla="val 310"/>
              <a:gd name="f38" fmla="val 111"/>
              <a:gd name="f39" fmla="val 76"/>
              <a:gd name="f40" fmla="val 309"/>
              <a:gd name="f41" fmla="val 42"/>
              <a:gd name="f42" fmla="val 302"/>
              <a:gd name="f43" fmla="val 19"/>
              <a:gd name="f44" fmla="val 278"/>
              <a:gd name="f45" fmla="val 13"/>
              <a:gd name="f46" fmla="val 244"/>
              <a:gd name="f47" fmla="val 6"/>
              <a:gd name="f48" fmla="val 206"/>
              <a:gd name="f49" fmla="val 5"/>
              <a:gd name="f50" fmla="val 128"/>
              <a:gd name="f51" fmla="val 15"/>
              <a:gd name="f52" fmla="val 43"/>
              <a:gd name="f53" fmla="val 113"/>
              <a:gd name="f54" fmla="val 45"/>
              <a:gd name="f55" fmla="val 64"/>
              <a:gd name="f56" fmla="val 220"/>
              <a:gd name="f57" fmla="val 94"/>
              <a:gd name="f58" fmla="val 224"/>
              <a:gd name="f59" fmla="val 126"/>
              <a:gd name="f60" fmla="val 199"/>
              <a:gd name="f61" fmla="val 80"/>
              <a:gd name="f62" fmla="val 160"/>
              <a:gd name="f63" fmla="val 59"/>
              <a:gd name="f64" fmla="val 108"/>
              <a:gd name="f65" fmla="val 91"/>
              <a:gd name="f66" fmla="val 81"/>
              <a:gd name="f67" fmla="val 66"/>
              <a:gd name="f68" fmla="val 77"/>
              <a:gd name="f69" fmla="val 72"/>
              <a:gd name="f70" fmla="val 99"/>
              <a:gd name="f71" fmla="val 68"/>
              <a:gd name="f72" fmla="val 117"/>
              <a:gd name="f73" fmla="val 136"/>
              <a:gd name="f74" fmla="val 63"/>
              <a:gd name="f75" fmla="val 143"/>
              <a:gd name="f76" fmla="val 61"/>
              <a:gd name="f77" fmla="val 60"/>
              <a:gd name="f78" fmla="val 159"/>
              <a:gd name="f79" fmla="val 58"/>
              <a:gd name="f80" fmla="val 158"/>
              <a:gd name="f81" fmla="val 57"/>
              <a:gd name="f82" fmla="val 55"/>
              <a:gd name="f83" fmla="val 135"/>
              <a:gd name="f84" fmla="val 112"/>
              <a:gd name="f85" fmla="val 89"/>
              <a:gd name="f86" fmla="val 53"/>
              <a:gd name="f87" fmla="val 88"/>
              <a:gd name="f88" fmla="val 51"/>
              <a:gd name="f89" fmla="val 87"/>
              <a:gd name="f90" fmla="val 49"/>
              <a:gd name="f91" fmla="val 86"/>
              <a:gd name="f92" fmla="val 44"/>
              <a:gd name="f93" fmla="val 92"/>
              <a:gd name="f94" fmla="val 35"/>
              <a:gd name="f95" fmla="val 97"/>
              <a:gd name="f96" fmla="val 33"/>
              <a:gd name="f97" fmla="val 104"/>
              <a:gd name="f98" fmla="val 27"/>
              <a:gd name="f99" fmla="val 122"/>
              <a:gd name="f100" fmla="val 21"/>
              <a:gd name="f101" fmla="val 140"/>
              <a:gd name="f102" fmla="val 20"/>
              <a:gd name="f103" fmla="val 39"/>
              <a:gd name="f104" fmla="val 191"/>
              <a:gd name="f105" fmla="val 79"/>
              <a:gd name="f106" fmla="val 103"/>
              <a:gd name="f107" fmla="val 127"/>
              <a:gd name="f108" fmla="val 214"/>
              <a:gd name="f109" fmla="val 152"/>
              <a:gd name="f110" fmla="val 200"/>
              <a:gd name="f111" fmla="val 183"/>
              <a:gd name="f112" fmla="+- 0 0 -90"/>
              <a:gd name="f113" fmla="*/ f3 1 229"/>
              <a:gd name="f114" fmla="*/ f4 1 315"/>
              <a:gd name="f115" fmla="val f5"/>
              <a:gd name="f116" fmla="val f6"/>
              <a:gd name="f117" fmla="val f7"/>
              <a:gd name="f118" fmla="*/ f112 f0 1"/>
              <a:gd name="f119" fmla="+- f117 0 f115"/>
              <a:gd name="f120" fmla="+- f116 0 f115"/>
              <a:gd name="f121" fmla="*/ f118 1 f2"/>
              <a:gd name="f122" fmla="*/ f120 1 229"/>
              <a:gd name="f123" fmla="*/ f119 1 315"/>
              <a:gd name="f124" fmla="*/ 185 f120 1"/>
              <a:gd name="f125" fmla="*/ 139 f119 1"/>
              <a:gd name="f126" fmla="*/ 174 f120 1"/>
              <a:gd name="f127" fmla="*/ 175 f119 1"/>
              <a:gd name="f128" fmla="*/ 163 f120 1"/>
              <a:gd name="f129" fmla="*/ 208 f119 1"/>
              <a:gd name="f130" fmla="*/ 167 f120 1"/>
              <a:gd name="f131" fmla="*/ 212 f119 1"/>
              <a:gd name="f132" fmla="*/ 229 f120 1"/>
              <a:gd name="f133" fmla="*/ 169 f119 1"/>
              <a:gd name="f134" fmla="*/ 173 f120 1"/>
              <a:gd name="f135" fmla="*/ 283 f119 1"/>
              <a:gd name="f136" fmla="*/ 76 f120 1"/>
              <a:gd name="f137" fmla="*/ 309 f119 1"/>
              <a:gd name="f138" fmla="*/ 13 f120 1"/>
              <a:gd name="f139" fmla="*/ 244 f119 1"/>
              <a:gd name="f140" fmla="*/ 5 f120 1"/>
              <a:gd name="f141" fmla="*/ 128 f119 1"/>
              <a:gd name="f142" fmla="*/ 45 f119 1"/>
              <a:gd name="f143" fmla="*/ 224 f120 1"/>
              <a:gd name="f144" fmla="*/ 126 f119 1"/>
              <a:gd name="f145" fmla="*/ 108 f120 1"/>
              <a:gd name="f146" fmla="*/ 59 f119 1"/>
              <a:gd name="f147" fmla="*/ 77 f120 1"/>
              <a:gd name="f148" fmla="*/ 81 f119 1"/>
              <a:gd name="f149" fmla="*/ 64 f120 1"/>
              <a:gd name="f150" fmla="*/ 136 f119 1"/>
              <a:gd name="f151" fmla="*/ 60 f120 1"/>
              <a:gd name="f152" fmla="*/ 159 f119 1"/>
              <a:gd name="f153" fmla="*/ 55 f120 1"/>
              <a:gd name="f154" fmla="*/ 158 f119 1"/>
              <a:gd name="f155" fmla="*/ 89 f119 1"/>
              <a:gd name="f156" fmla="*/ 49 f120 1"/>
              <a:gd name="f157" fmla="*/ 86 f119 1"/>
              <a:gd name="f158" fmla="*/ 33 f120 1"/>
              <a:gd name="f159" fmla="*/ 104 f119 1"/>
              <a:gd name="f160" fmla="*/ 20 f120 1"/>
              <a:gd name="f161" fmla="*/ 57 f120 1"/>
              <a:gd name="f162" fmla="*/ 198 f119 1"/>
              <a:gd name="f163" fmla="*/ 127 f120 1"/>
              <a:gd name="f164" fmla="*/ 214 f119 1"/>
              <a:gd name="f165" fmla="*/ 152 f120 1"/>
              <a:gd name="f166" fmla="*/ 200 f119 1"/>
              <a:gd name="f167" fmla="*/ 183 f120 1"/>
              <a:gd name="f168" fmla="+- f121 0 f1"/>
              <a:gd name="f169" fmla="*/ f124 1 229"/>
              <a:gd name="f170" fmla="*/ f125 1 315"/>
              <a:gd name="f171" fmla="*/ f126 1 229"/>
              <a:gd name="f172" fmla="*/ f127 1 315"/>
              <a:gd name="f173" fmla="*/ f128 1 229"/>
              <a:gd name="f174" fmla="*/ f129 1 315"/>
              <a:gd name="f175" fmla="*/ f130 1 229"/>
              <a:gd name="f176" fmla="*/ f131 1 315"/>
              <a:gd name="f177" fmla="*/ f132 1 229"/>
              <a:gd name="f178" fmla="*/ f133 1 315"/>
              <a:gd name="f179" fmla="*/ f134 1 229"/>
              <a:gd name="f180" fmla="*/ f135 1 315"/>
              <a:gd name="f181" fmla="*/ f136 1 229"/>
              <a:gd name="f182" fmla="*/ f137 1 315"/>
              <a:gd name="f183" fmla="*/ f138 1 229"/>
              <a:gd name="f184" fmla="*/ f139 1 315"/>
              <a:gd name="f185" fmla="*/ f140 1 229"/>
              <a:gd name="f186" fmla="*/ f141 1 315"/>
              <a:gd name="f187" fmla="*/ f142 1 315"/>
              <a:gd name="f188" fmla="*/ f143 1 229"/>
              <a:gd name="f189" fmla="*/ f144 1 315"/>
              <a:gd name="f190" fmla="*/ f145 1 229"/>
              <a:gd name="f191" fmla="*/ f146 1 315"/>
              <a:gd name="f192" fmla="*/ f147 1 229"/>
              <a:gd name="f193" fmla="*/ f148 1 315"/>
              <a:gd name="f194" fmla="*/ f149 1 229"/>
              <a:gd name="f195" fmla="*/ f150 1 315"/>
              <a:gd name="f196" fmla="*/ f151 1 229"/>
              <a:gd name="f197" fmla="*/ f152 1 315"/>
              <a:gd name="f198" fmla="*/ f153 1 229"/>
              <a:gd name="f199" fmla="*/ f154 1 315"/>
              <a:gd name="f200" fmla="*/ f155 1 315"/>
              <a:gd name="f201" fmla="*/ f156 1 229"/>
              <a:gd name="f202" fmla="*/ f157 1 315"/>
              <a:gd name="f203" fmla="*/ f158 1 229"/>
              <a:gd name="f204" fmla="*/ f159 1 315"/>
              <a:gd name="f205" fmla="*/ f160 1 229"/>
              <a:gd name="f206" fmla="*/ f161 1 229"/>
              <a:gd name="f207" fmla="*/ f162 1 315"/>
              <a:gd name="f208" fmla="*/ f163 1 229"/>
              <a:gd name="f209" fmla="*/ f164 1 315"/>
              <a:gd name="f210" fmla="*/ f165 1 229"/>
              <a:gd name="f211" fmla="*/ f166 1 315"/>
              <a:gd name="f212" fmla="*/ f167 1 229"/>
              <a:gd name="f213" fmla="*/ 0 1 f122"/>
              <a:gd name="f214" fmla="*/ f116 1 f122"/>
              <a:gd name="f215" fmla="*/ 0 1 f123"/>
              <a:gd name="f216" fmla="*/ f117 1 f123"/>
              <a:gd name="f217" fmla="*/ f169 1 f122"/>
              <a:gd name="f218" fmla="*/ f170 1 f123"/>
              <a:gd name="f219" fmla="*/ f171 1 f122"/>
              <a:gd name="f220" fmla="*/ f172 1 f123"/>
              <a:gd name="f221" fmla="*/ f173 1 f122"/>
              <a:gd name="f222" fmla="*/ f174 1 f123"/>
              <a:gd name="f223" fmla="*/ f175 1 f122"/>
              <a:gd name="f224" fmla="*/ f176 1 f123"/>
              <a:gd name="f225" fmla="*/ f177 1 f122"/>
              <a:gd name="f226" fmla="*/ f178 1 f123"/>
              <a:gd name="f227" fmla="*/ f179 1 f122"/>
              <a:gd name="f228" fmla="*/ f180 1 f123"/>
              <a:gd name="f229" fmla="*/ f181 1 f122"/>
              <a:gd name="f230" fmla="*/ f182 1 f123"/>
              <a:gd name="f231" fmla="*/ f183 1 f122"/>
              <a:gd name="f232" fmla="*/ f184 1 f123"/>
              <a:gd name="f233" fmla="*/ f185 1 f122"/>
              <a:gd name="f234" fmla="*/ f186 1 f123"/>
              <a:gd name="f235" fmla="*/ f187 1 f123"/>
              <a:gd name="f236" fmla="*/ f188 1 f122"/>
              <a:gd name="f237" fmla="*/ f189 1 f123"/>
              <a:gd name="f238" fmla="*/ f190 1 f122"/>
              <a:gd name="f239" fmla="*/ f191 1 f123"/>
              <a:gd name="f240" fmla="*/ f192 1 f122"/>
              <a:gd name="f241" fmla="*/ f193 1 f123"/>
              <a:gd name="f242" fmla="*/ f194 1 f122"/>
              <a:gd name="f243" fmla="*/ f195 1 f123"/>
              <a:gd name="f244" fmla="*/ f196 1 f122"/>
              <a:gd name="f245" fmla="*/ f197 1 f123"/>
              <a:gd name="f246" fmla="*/ f198 1 f122"/>
              <a:gd name="f247" fmla="*/ f199 1 f123"/>
              <a:gd name="f248" fmla="*/ f200 1 f123"/>
              <a:gd name="f249" fmla="*/ f201 1 f122"/>
              <a:gd name="f250" fmla="*/ f202 1 f123"/>
              <a:gd name="f251" fmla="*/ f203 1 f122"/>
              <a:gd name="f252" fmla="*/ f204 1 f123"/>
              <a:gd name="f253" fmla="*/ f205 1 f122"/>
              <a:gd name="f254" fmla="*/ f206 1 f122"/>
              <a:gd name="f255" fmla="*/ f207 1 f123"/>
              <a:gd name="f256" fmla="*/ f208 1 f122"/>
              <a:gd name="f257" fmla="*/ f209 1 f123"/>
              <a:gd name="f258" fmla="*/ f210 1 f122"/>
              <a:gd name="f259" fmla="*/ f211 1 f123"/>
              <a:gd name="f260" fmla="*/ f212 1 f122"/>
              <a:gd name="f261" fmla="*/ f213 f113 1"/>
              <a:gd name="f262" fmla="*/ f214 f113 1"/>
              <a:gd name="f263" fmla="*/ f216 f114 1"/>
              <a:gd name="f264" fmla="*/ f215 f114 1"/>
              <a:gd name="f265" fmla="*/ f217 f113 1"/>
              <a:gd name="f266" fmla="*/ f218 f114 1"/>
              <a:gd name="f267" fmla="*/ f219 f113 1"/>
              <a:gd name="f268" fmla="*/ f220 f114 1"/>
              <a:gd name="f269" fmla="*/ f221 f113 1"/>
              <a:gd name="f270" fmla="*/ f222 f114 1"/>
              <a:gd name="f271" fmla="*/ f223 f113 1"/>
              <a:gd name="f272" fmla="*/ f224 f114 1"/>
              <a:gd name="f273" fmla="*/ f225 f113 1"/>
              <a:gd name="f274" fmla="*/ f226 f114 1"/>
              <a:gd name="f275" fmla="*/ f227 f113 1"/>
              <a:gd name="f276" fmla="*/ f228 f114 1"/>
              <a:gd name="f277" fmla="*/ f229 f113 1"/>
              <a:gd name="f278" fmla="*/ f230 f114 1"/>
              <a:gd name="f279" fmla="*/ f231 f113 1"/>
              <a:gd name="f280" fmla="*/ f232 f114 1"/>
              <a:gd name="f281" fmla="*/ f233 f113 1"/>
              <a:gd name="f282" fmla="*/ f234 f114 1"/>
              <a:gd name="f283" fmla="*/ f235 f114 1"/>
              <a:gd name="f284" fmla="*/ f236 f113 1"/>
              <a:gd name="f285" fmla="*/ f237 f114 1"/>
              <a:gd name="f286" fmla="*/ f238 f113 1"/>
              <a:gd name="f287" fmla="*/ f239 f114 1"/>
              <a:gd name="f288" fmla="*/ f240 f113 1"/>
              <a:gd name="f289" fmla="*/ f241 f114 1"/>
              <a:gd name="f290" fmla="*/ f242 f113 1"/>
              <a:gd name="f291" fmla="*/ f243 f114 1"/>
              <a:gd name="f292" fmla="*/ f244 f113 1"/>
              <a:gd name="f293" fmla="*/ f245 f114 1"/>
              <a:gd name="f294" fmla="*/ f246 f113 1"/>
              <a:gd name="f295" fmla="*/ f247 f114 1"/>
              <a:gd name="f296" fmla="*/ f248 f114 1"/>
              <a:gd name="f297" fmla="*/ f249 f113 1"/>
              <a:gd name="f298" fmla="*/ f250 f114 1"/>
              <a:gd name="f299" fmla="*/ f251 f113 1"/>
              <a:gd name="f300" fmla="*/ f252 f114 1"/>
              <a:gd name="f301" fmla="*/ f253 f113 1"/>
              <a:gd name="f302" fmla="*/ f254 f113 1"/>
              <a:gd name="f303" fmla="*/ f255 f114 1"/>
              <a:gd name="f304" fmla="*/ f256 f113 1"/>
              <a:gd name="f305" fmla="*/ f257 f114 1"/>
              <a:gd name="f306" fmla="*/ f258 f113 1"/>
              <a:gd name="f307" fmla="*/ f259 f114 1"/>
              <a:gd name="f308" fmla="*/ f260 f1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8">
                <a:pos x="f265" y="f266"/>
              </a:cxn>
              <a:cxn ang="f168">
                <a:pos x="f267" y="f268"/>
              </a:cxn>
              <a:cxn ang="f168">
                <a:pos x="f269" y="f270"/>
              </a:cxn>
              <a:cxn ang="f168">
                <a:pos x="f271" y="f272"/>
              </a:cxn>
              <a:cxn ang="f168">
                <a:pos x="f273" y="f274"/>
              </a:cxn>
              <a:cxn ang="f168">
                <a:pos x="f275" y="f276"/>
              </a:cxn>
              <a:cxn ang="f168">
                <a:pos x="f277" y="f278"/>
              </a:cxn>
              <a:cxn ang="f168">
                <a:pos x="f279" y="f280"/>
              </a:cxn>
              <a:cxn ang="f168">
                <a:pos x="f281" y="f282"/>
              </a:cxn>
              <a:cxn ang="f168">
                <a:pos x="f265" y="f283"/>
              </a:cxn>
              <a:cxn ang="f168">
                <a:pos x="f284" y="f285"/>
              </a:cxn>
              <a:cxn ang="f168">
                <a:pos x="f286" y="f287"/>
              </a:cxn>
              <a:cxn ang="f168">
                <a:pos x="f288" y="f289"/>
              </a:cxn>
              <a:cxn ang="f168">
                <a:pos x="f290" y="f291"/>
              </a:cxn>
              <a:cxn ang="f168">
                <a:pos x="f292" y="f293"/>
              </a:cxn>
              <a:cxn ang="f168">
                <a:pos x="f294" y="f295"/>
              </a:cxn>
              <a:cxn ang="f168">
                <a:pos x="f294" y="f296"/>
              </a:cxn>
              <a:cxn ang="f168">
                <a:pos x="f297" y="f298"/>
              </a:cxn>
              <a:cxn ang="f168">
                <a:pos x="f299" y="f300"/>
              </a:cxn>
              <a:cxn ang="f168">
                <a:pos x="f301" y="f295"/>
              </a:cxn>
              <a:cxn ang="f168">
                <a:pos x="f302" y="f303"/>
              </a:cxn>
              <a:cxn ang="f168">
                <a:pos x="f304" y="f305"/>
              </a:cxn>
              <a:cxn ang="f168">
                <a:pos x="f306" y="f307"/>
              </a:cxn>
              <a:cxn ang="f168">
                <a:pos x="f308" y="f266"/>
              </a:cxn>
              <a:cxn ang="f168">
                <a:pos x="f265" y="f266"/>
              </a:cxn>
            </a:cxnLst>
            <a:rect l="f261" t="f264" r="f262" b="f263"/>
            <a:pathLst>
              <a:path w="229" h="31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13" y="f20"/>
                </a:cubicBezTo>
                <a:cubicBezTo>
                  <a:pt x="f21" y="f22"/>
                  <a:pt x="f23" y="f24"/>
                  <a:pt x="f18" y="f25"/>
                </a:cubicBezTo>
                <a:cubicBezTo>
                  <a:pt x="f26" y="f27"/>
                  <a:pt x="f28" y="f29"/>
                  <a:pt x="f6" y="f30"/>
                </a:cubicBezTo>
                <a:cubicBezTo>
                  <a:pt x="f31" y="f22"/>
                  <a:pt x="f32" y="f33"/>
                  <a:pt x="f34" y="f35"/>
                </a:cubicBezTo>
                <a:cubicBezTo>
                  <a:pt x="f36" y="f37"/>
                  <a:pt x="f38" y="f7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5" y="f23"/>
                  <a:pt x="f49" y="f50"/>
                </a:cubicBezTo>
                <a:cubicBezTo>
                  <a:pt x="f51" y="f52"/>
                  <a:pt x="f53" y="f5"/>
                  <a:pt x="f8" y="f54"/>
                </a:cubicBezTo>
                <a:cubicBezTo>
                  <a:pt x="f31" y="f55"/>
                  <a:pt x="f56" y="f57"/>
                  <a:pt x="f58" y="f59"/>
                </a:cubicBezTo>
                <a:cubicBezTo>
                  <a:pt x="f60" y="f61"/>
                  <a:pt x="f62" y="f63"/>
                  <a:pt x="f64" y="f63"/>
                </a:cubicBezTo>
                <a:cubicBezTo>
                  <a:pt x="f65" y="f63"/>
                  <a:pt x="f66" y="f67"/>
                  <a:pt x="f68" y="f66"/>
                </a:cubicBezTo>
                <a:cubicBezTo>
                  <a:pt x="f69" y="f70"/>
                  <a:pt x="f71" y="f72"/>
                  <a:pt x="f55" y="f73"/>
                </a:cubicBezTo>
                <a:cubicBezTo>
                  <a:pt x="f74" y="f75"/>
                  <a:pt x="f76" y="f11"/>
                  <a:pt x="f77" y="f78"/>
                </a:cubicBezTo>
                <a:cubicBezTo>
                  <a:pt x="f79" y="f80"/>
                  <a:pt x="f81" y="f80"/>
                  <a:pt x="f82" y="f80"/>
                </a:cubicBezTo>
                <a:cubicBezTo>
                  <a:pt x="f82" y="f83"/>
                  <a:pt x="f82" y="f84"/>
                  <a:pt x="f82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80"/>
                </a:cubicBezTo>
                <a:cubicBezTo>
                  <a:pt x="f102" y="f2"/>
                  <a:pt x="f103" y="f104"/>
                  <a:pt x="f81" y="f27"/>
                </a:cubicBezTo>
                <a:cubicBezTo>
                  <a:pt x="f105" y="f48"/>
                  <a:pt x="f106" y="f24"/>
                  <a:pt x="f107" y="f108"/>
                </a:cubicBezTo>
                <a:cubicBezTo>
                  <a:pt x="f83" y="f31"/>
                  <a:pt x="f36" y="f28"/>
                  <a:pt x="f109" y="f110"/>
                </a:cubicBezTo>
                <a:cubicBezTo>
                  <a:pt x="f21" y="f2"/>
                  <a:pt x="f34" y="f78"/>
                  <a:pt x="f111" y="f9"/>
                </a:cubicBezTo>
                <a:cubicBezTo>
                  <a:pt x="f29" y="f9"/>
                  <a:pt x="f29" y="f9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3" name="Freeform 38">
            <a:extLst>
              <a:ext uri="{FF2B5EF4-FFF2-40B4-BE49-F238E27FC236}">
                <a16:creationId xmlns:a16="http://schemas.microsoft.com/office/drawing/2014/main" id="{F3C726C8-C139-7108-C2E3-CDBC3F39CCCF}"/>
              </a:ext>
            </a:extLst>
          </p:cNvPr>
          <p:cNvSpPr/>
          <p:nvPr/>
        </p:nvSpPr>
        <p:spPr>
          <a:xfrm>
            <a:off x="8402641" y="1174747"/>
            <a:ext cx="206370" cy="3079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4"/>
              <a:gd name="f7" fmla="val 333"/>
              <a:gd name="f8" fmla="val 218"/>
              <a:gd name="f9" fmla="val 127"/>
              <a:gd name="f10" fmla="val 193"/>
              <a:gd name="f11" fmla="val 82"/>
              <a:gd name="f12" fmla="val 155"/>
              <a:gd name="f13" fmla="val 61"/>
              <a:gd name="f14" fmla="val 103"/>
              <a:gd name="f15" fmla="val 62"/>
              <a:gd name="f16" fmla="val 87"/>
              <a:gd name="f17" fmla="val 78"/>
              <a:gd name="f18" fmla="val 69"/>
              <a:gd name="f19" fmla="val 74"/>
              <a:gd name="f20" fmla="val 83"/>
              <a:gd name="f21" fmla="val 104"/>
              <a:gd name="f22" fmla="val 65"/>
              <a:gd name="f23" fmla="val 126"/>
              <a:gd name="f24" fmla="val 60"/>
              <a:gd name="f25" fmla="val 147"/>
              <a:gd name="f26" fmla="val 152"/>
              <a:gd name="f27" fmla="val 59"/>
              <a:gd name="f28" fmla="val 156"/>
              <a:gd name="f29" fmla="val 58"/>
              <a:gd name="f30" fmla="val 160"/>
              <a:gd name="f31" fmla="val 57"/>
              <a:gd name="f32" fmla="val 55"/>
              <a:gd name="f33" fmla="val 53"/>
              <a:gd name="f34" fmla="val 137"/>
              <a:gd name="f35" fmla="val 113"/>
              <a:gd name="f36" fmla="val 89"/>
              <a:gd name="f37" fmla="val 51"/>
              <a:gd name="f38" fmla="val 88"/>
              <a:gd name="f39" fmla="val 49"/>
              <a:gd name="f40" fmla="val 46"/>
              <a:gd name="f41" fmla="val 40"/>
              <a:gd name="f42" fmla="val 95"/>
              <a:gd name="f43" fmla="val 32"/>
              <a:gd name="f44" fmla="val 101"/>
              <a:gd name="f45" fmla="val 29"/>
              <a:gd name="f46" fmla="val 110"/>
              <a:gd name="f47" fmla="val 23"/>
              <a:gd name="f48" fmla="val 125"/>
              <a:gd name="f49" fmla="val 20"/>
              <a:gd name="f50" fmla="val 141"/>
              <a:gd name="f51" fmla="val 18"/>
              <a:gd name="f52" fmla="val 157"/>
              <a:gd name="f53" fmla="val 16"/>
              <a:gd name="f54" fmla="val 171"/>
              <a:gd name="f55" fmla="val 35"/>
              <a:gd name="f56" fmla="val 192"/>
              <a:gd name="f57" fmla="val 56"/>
              <a:gd name="f58" fmla="val 198"/>
              <a:gd name="f59" fmla="val 204"/>
              <a:gd name="f60" fmla="val 94"/>
              <a:gd name="f61" fmla="val 206"/>
              <a:gd name="f62" fmla="val 112"/>
              <a:gd name="f63" fmla="val 212"/>
              <a:gd name="f64" fmla="val 132"/>
              <a:gd name="f65" fmla="val 144"/>
              <a:gd name="f66" fmla="val 209"/>
              <a:gd name="f67" fmla="val 153"/>
              <a:gd name="f68" fmla="val 158"/>
              <a:gd name="f69" fmla="val 184"/>
              <a:gd name="f70" fmla="val 163"/>
              <a:gd name="f71" fmla="val 174"/>
              <a:gd name="f72" fmla="val 167"/>
              <a:gd name="f73" fmla="val 164"/>
              <a:gd name="f74" fmla="val 139"/>
              <a:gd name="f75" fmla="val 162"/>
              <a:gd name="f76" fmla="val 207"/>
              <a:gd name="f77" fmla="val 161"/>
              <a:gd name="f78" fmla="val 208"/>
              <a:gd name="f79" fmla="val 211"/>
              <a:gd name="f80" fmla="val 183"/>
              <a:gd name="f81" fmla="val 197"/>
              <a:gd name="f82" fmla="val 202"/>
              <a:gd name="f83" fmla="val 169"/>
              <a:gd name="f84" fmla="val 210"/>
              <a:gd name="f85" fmla="val 252"/>
              <a:gd name="f86" fmla="val 166"/>
              <a:gd name="f87" fmla="val 284"/>
              <a:gd name="f88" fmla="val 118"/>
              <a:gd name="f89" fmla="val 310"/>
              <a:gd name="f90" fmla="val 12"/>
              <a:gd name="f91" fmla="val 243"/>
              <a:gd name="f92" fmla="val 5"/>
              <a:gd name="f93" fmla="val 176"/>
              <a:gd name="f94" fmla="val 1"/>
              <a:gd name="f95" fmla="val 143"/>
              <a:gd name="f96" fmla="val 4"/>
              <a:gd name="f97" fmla="val 52"/>
              <a:gd name="f98" fmla="val 106"/>
              <a:gd name="f99" fmla="val 216"/>
              <a:gd name="f100" fmla="val 91"/>
              <a:gd name="f101" fmla="+- 0 0 -90"/>
              <a:gd name="f102" fmla="*/ f3 1 224"/>
              <a:gd name="f103" fmla="*/ f4 1 333"/>
              <a:gd name="f104" fmla="val f5"/>
              <a:gd name="f105" fmla="val f6"/>
              <a:gd name="f106" fmla="val f7"/>
              <a:gd name="f107" fmla="*/ f101 f0 1"/>
              <a:gd name="f108" fmla="+- f106 0 f104"/>
              <a:gd name="f109" fmla="+- f105 0 f104"/>
              <a:gd name="f110" fmla="*/ f107 1 f2"/>
              <a:gd name="f111" fmla="*/ f109 1 224"/>
              <a:gd name="f112" fmla="*/ f108 1 333"/>
              <a:gd name="f113" fmla="*/ 218 f109 1"/>
              <a:gd name="f114" fmla="*/ 127 f108 1"/>
              <a:gd name="f115" fmla="*/ 103 f109 1"/>
              <a:gd name="f116" fmla="*/ 62 f108 1"/>
              <a:gd name="f117" fmla="*/ 74 f109 1"/>
              <a:gd name="f118" fmla="*/ 83 f108 1"/>
              <a:gd name="f119" fmla="*/ 60 f109 1"/>
              <a:gd name="f120" fmla="*/ 147 f108 1"/>
              <a:gd name="f121" fmla="*/ 58 f109 1"/>
              <a:gd name="f122" fmla="*/ 160 f108 1"/>
              <a:gd name="f123" fmla="*/ 53 f109 1"/>
              <a:gd name="f124" fmla="*/ 89 f108 1"/>
              <a:gd name="f125" fmla="*/ 46 f109 1"/>
              <a:gd name="f126" fmla="*/ 87 f108 1"/>
              <a:gd name="f127" fmla="*/ 29 f109 1"/>
              <a:gd name="f128" fmla="*/ 110 f108 1"/>
              <a:gd name="f129" fmla="*/ 18 f109 1"/>
              <a:gd name="f130" fmla="*/ 157 f108 1"/>
              <a:gd name="f131" fmla="*/ 56 f109 1"/>
              <a:gd name="f132" fmla="*/ 198 f108 1"/>
              <a:gd name="f133" fmla="*/ 112 f109 1"/>
              <a:gd name="f134" fmla="*/ 212 f108 1"/>
              <a:gd name="f135" fmla="*/ 153 f109 1"/>
              <a:gd name="f136" fmla="*/ 193 f108 1"/>
              <a:gd name="f137" fmla="*/ 167 f109 1"/>
              <a:gd name="f138" fmla="*/ 164 f108 1"/>
              <a:gd name="f139" fmla="*/ 180 f109 1"/>
              <a:gd name="f140" fmla="*/ 139 f108 1"/>
              <a:gd name="f141" fmla="*/ 160 f109 1"/>
              <a:gd name="f142" fmla="*/ 207 f108 1"/>
              <a:gd name="f143" fmla="*/ 163 f109 1"/>
              <a:gd name="f144" fmla="*/ 211 f108 1"/>
              <a:gd name="f145" fmla="*/ 224 f109 1"/>
              <a:gd name="f146" fmla="*/ 169 f108 1"/>
              <a:gd name="f147" fmla="*/ 166 f109 1"/>
              <a:gd name="f148" fmla="*/ 284 f108 1"/>
              <a:gd name="f149" fmla="*/ 12 f109 1"/>
              <a:gd name="f150" fmla="*/ 243 f108 1"/>
              <a:gd name="f151" fmla="*/ 1 f109 1"/>
              <a:gd name="f152" fmla="*/ 143 f108 1"/>
              <a:gd name="f153" fmla="*/ 183 f109 1"/>
              <a:gd name="f154" fmla="*/ 49 f108 1"/>
              <a:gd name="f155" fmla="+- f110 0 f1"/>
              <a:gd name="f156" fmla="*/ f113 1 224"/>
              <a:gd name="f157" fmla="*/ f114 1 333"/>
              <a:gd name="f158" fmla="*/ f115 1 224"/>
              <a:gd name="f159" fmla="*/ f116 1 333"/>
              <a:gd name="f160" fmla="*/ f117 1 224"/>
              <a:gd name="f161" fmla="*/ f118 1 333"/>
              <a:gd name="f162" fmla="*/ f119 1 224"/>
              <a:gd name="f163" fmla="*/ f120 1 333"/>
              <a:gd name="f164" fmla="*/ f121 1 224"/>
              <a:gd name="f165" fmla="*/ f122 1 333"/>
              <a:gd name="f166" fmla="*/ f123 1 224"/>
              <a:gd name="f167" fmla="*/ f124 1 333"/>
              <a:gd name="f168" fmla="*/ f125 1 224"/>
              <a:gd name="f169" fmla="*/ f126 1 333"/>
              <a:gd name="f170" fmla="*/ f127 1 224"/>
              <a:gd name="f171" fmla="*/ f128 1 333"/>
              <a:gd name="f172" fmla="*/ f129 1 224"/>
              <a:gd name="f173" fmla="*/ f130 1 333"/>
              <a:gd name="f174" fmla="*/ f131 1 224"/>
              <a:gd name="f175" fmla="*/ f132 1 333"/>
              <a:gd name="f176" fmla="*/ f133 1 224"/>
              <a:gd name="f177" fmla="*/ f134 1 333"/>
              <a:gd name="f178" fmla="*/ f135 1 224"/>
              <a:gd name="f179" fmla="*/ f136 1 333"/>
              <a:gd name="f180" fmla="*/ f137 1 224"/>
              <a:gd name="f181" fmla="*/ f138 1 333"/>
              <a:gd name="f182" fmla="*/ f139 1 224"/>
              <a:gd name="f183" fmla="*/ f140 1 333"/>
              <a:gd name="f184" fmla="*/ f141 1 224"/>
              <a:gd name="f185" fmla="*/ f142 1 333"/>
              <a:gd name="f186" fmla="*/ f143 1 224"/>
              <a:gd name="f187" fmla="*/ f144 1 333"/>
              <a:gd name="f188" fmla="*/ f145 1 224"/>
              <a:gd name="f189" fmla="*/ f146 1 333"/>
              <a:gd name="f190" fmla="*/ f147 1 224"/>
              <a:gd name="f191" fmla="*/ f148 1 333"/>
              <a:gd name="f192" fmla="*/ f149 1 224"/>
              <a:gd name="f193" fmla="*/ f150 1 333"/>
              <a:gd name="f194" fmla="*/ f151 1 224"/>
              <a:gd name="f195" fmla="*/ f152 1 333"/>
              <a:gd name="f196" fmla="*/ f153 1 224"/>
              <a:gd name="f197" fmla="*/ f154 1 333"/>
              <a:gd name="f198" fmla="*/ 0 1 f111"/>
              <a:gd name="f199" fmla="*/ f105 1 f111"/>
              <a:gd name="f200" fmla="*/ 0 1 f112"/>
              <a:gd name="f201" fmla="*/ f106 1 f112"/>
              <a:gd name="f202" fmla="*/ f156 1 f111"/>
              <a:gd name="f203" fmla="*/ f157 1 f112"/>
              <a:gd name="f204" fmla="*/ f158 1 f111"/>
              <a:gd name="f205" fmla="*/ f159 1 f112"/>
              <a:gd name="f206" fmla="*/ f160 1 f111"/>
              <a:gd name="f207" fmla="*/ f161 1 f112"/>
              <a:gd name="f208" fmla="*/ f162 1 f111"/>
              <a:gd name="f209" fmla="*/ f163 1 f112"/>
              <a:gd name="f210" fmla="*/ f164 1 f111"/>
              <a:gd name="f211" fmla="*/ f165 1 f112"/>
              <a:gd name="f212" fmla="*/ f166 1 f111"/>
              <a:gd name="f213" fmla="*/ f167 1 f112"/>
              <a:gd name="f214" fmla="*/ f168 1 f111"/>
              <a:gd name="f215" fmla="*/ f169 1 f112"/>
              <a:gd name="f216" fmla="*/ f170 1 f111"/>
              <a:gd name="f217" fmla="*/ f171 1 f112"/>
              <a:gd name="f218" fmla="*/ f172 1 f111"/>
              <a:gd name="f219" fmla="*/ f173 1 f112"/>
              <a:gd name="f220" fmla="*/ f174 1 f111"/>
              <a:gd name="f221" fmla="*/ f175 1 f112"/>
              <a:gd name="f222" fmla="*/ f176 1 f111"/>
              <a:gd name="f223" fmla="*/ f177 1 f112"/>
              <a:gd name="f224" fmla="*/ f178 1 f111"/>
              <a:gd name="f225" fmla="*/ f179 1 f112"/>
              <a:gd name="f226" fmla="*/ f180 1 f111"/>
              <a:gd name="f227" fmla="*/ f181 1 f112"/>
              <a:gd name="f228" fmla="*/ f182 1 f111"/>
              <a:gd name="f229" fmla="*/ f183 1 f112"/>
              <a:gd name="f230" fmla="*/ f184 1 f111"/>
              <a:gd name="f231" fmla="*/ f185 1 f112"/>
              <a:gd name="f232" fmla="*/ f186 1 f111"/>
              <a:gd name="f233" fmla="*/ f187 1 f112"/>
              <a:gd name="f234" fmla="*/ f188 1 f111"/>
              <a:gd name="f235" fmla="*/ f189 1 f112"/>
              <a:gd name="f236" fmla="*/ f190 1 f111"/>
              <a:gd name="f237" fmla="*/ f191 1 f112"/>
              <a:gd name="f238" fmla="*/ f192 1 f111"/>
              <a:gd name="f239" fmla="*/ f193 1 f112"/>
              <a:gd name="f240" fmla="*/ f194 1 f111"/>
              <a:gd name="f241" fmla="*/ f195 1 f112"/>
              <a:gd name="f242" fmla="*/ f196 1 f111"/>
              <a:gd name="f243" fmla="*/ f197 1 f112"/>
              <a:gd name="f244" fmla="*/ f198 f102 1"/>
              <a:gd name="f245" fmla="*/ f199 f102 1"/>
              <a:gd name="f246" fmla="*/ f201 f103 1"/>
              <a:gd name="f247" fmla="*/ f200 f103 1"/>
              <a:gd name="f248" fmla="*/ f202 f102 1"/>
              <a:gd name="f249" fmla="*/ f203 f103 1"/>
              <a:gd name="f250" fmla="*/ f204 f102 1"/>
              <a:gd name="f251" fmla="*/ f205 f103 1"/>
              <a:gd name="f252" fmla="*/ f206 f102 1"/>
              <a:gd name="f253" fmla="*/ f207 f103 1"/>
              <a:gd name="f254" fmla="*/ f208 f102 1"/>
              <a:gd name="f255" fmla="*/ f209 f103 1"/>
              <a:gd name="f256" fmla="*/ f210 f102 1"/>
              <a:gd name="f257" fmla="*/ f211 f103 1"/>
              <a:gd name="f258" fmla="*/ f212 f102 1"/>
              <a:gd name="f259" fmla="*/ f213 f103 1"/>
              <a:gd name="f260" fmla="*/ f214 f102 1"/>
              <a:gd name="f261" fmla="*/ f215 f103 1"/>
              <a:gd name="f262" fmla="*/ f216 f102 1"/>
              <a:gd name="f263" fmla="*/ f217 f103 1"/>
              <a:gd name="f264" fmla="*/ f218 f102 1"/>
              <a:gd name="f265" fmla="*/ f219 f103 1"/>
              <a:gd name="f266" fmla="*/ f220 f102 1"/>
              <a:gd name="f267" fmla="*/ f221 f103 1"/>
              <a:gd name="f268" fmla="*/ f222 f102 1"/>
              <a:gd name="f269" fmla="*/ f223 f103 1"/>
              <a:gd name="f270" fmla="*/ f224 f102 1"/>
              <a:gd name="f271" fmla="*/ f225 f103 1"/>
              <a:gd name="f272" fmla="*/ f226 f102 1"/>
              <a:gd name="f273" fmla="*/ f227 f103 1"/>
              <a:gd name="f274" fmla="*/ f228 f102 1"/>
              <a:gd name="f275" fmla="*/ f229 f103 1"/>
              <a:gd name="f276" fmla="*/ f230 f102 1"/>
              <a:gd name="f277" fmla="*/ f231 f103 1"/>
              <a:gd name="f278" fmla="*/ f232 f102 1"/>
              <a:gd name="f279" fmla="*/ f233 f103 1"/>
              <a:gd name="f280" fmla="*/ f234 f102 1"/>
              <a:gd name="f281" fmla="*/ f235 f103 1"/>
              <a:gd name="f282" fmla="*/ f236 f102 1"/>
              <a:gd name="f283" fmla="*/ f237 f103 1"/>
              <a:gd name="f284" fmla="*/ f238 f102 1"/>
              <a:gd name="f285" fmla="*/ f239 f103 1"/>
              <a:gd name="f286" fmla="*/ f240 f102 1"/>
              <a:gd name="f287" fmla="*/ f241 f103 1"/>
              <a:gd name="f288" fmla="*/ f242 f102 1"/>
              <a:gd name="f289" fmla="*/ f243 f10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5">
                <a:pos x="f248" y="f249"/>
              </a:cxn>
              <a:cxn ang="f155">
                <a:pos x="f250" y="f251"/>
              </a:cxn>
              <a:cxn ang="f155">
                <a:pos x="f252" y="f253"/>
              </a:cxn>
              <a:cxn ang="f155">
                <a:pos x="f254" y="f255"/>
              </a:cxn>
              <a:cxn ang="f155">
                <a:pos x="f256" y="f257"/>
              </a:cxn>
              <a:cxn ang="f155">
                <a:pos x="f258" y="f257"/>
              </a:cxn>
              <a:cxn ang="f155">
                <a:pos x="f258" y="f259"/>
              </a:cxn>
              <a:cxn ang="f155">
                <a:pos x="f260" y="f261"/>
              </a:cxn>
              <a:cxn ang="f155">
                <a:pos x="f262" y="f263"/>
              </a:cxn>
              <a:cxn ang="f155">
                <a:pos x="f264" y="f265"/>
              </a:cxn>
              <a:cxn ang="f155">
                <a:pos x="f266" y="f267"/>
              </a:cxn>
              <a:cxn ang="f155">
                <a:pos x="f268" y="f269"/>
              </a:cxn>
              <a:cxn ang="f155">
                <a:pos x="f270" y="f271"/>
              </a:cxn>
              <a:cxn ang="f155">
                <a:pos x="f272" y="f273"/>
              </a:cxn>
              <a:cxn ang="f155">
                <a:pos x="f274" y="f275"/>
              </a:cxn>
              <a:cxn ang="f155">
                <a:pos x="f276" y="f277"/>
              </a:cxn>
              <a:cxn ang="f155">
                <a:pos x="f278" y="f279"/>
              </a:cxn>
              <a:cxn ang="f155">
                <a:pos x="f280" y="f281"/>
              </a:cxn>
              <a:cxn ang="f155">
                <a:pos x="f282" y="f283"/>
              </a:cxn>
              <a:cxn ang="f155">
                <a:pos x="f284" y="f285"/>
              </a:cxn>
              <a:cxn ang="f155">
                <a:pos x="f286" y="f287"/>
              </a:cxn>
              <a:cxn ang="f155">
                <a:pos x="f288" y="f289"/>
              </a:cxn>
              <a:cxn ang="f155">
                <a:pos x="f248" y="f249"/>
              </a:cxn>
            </a:cxnLst>
            <a:rect l="f244" t="f247" r="f245" b="f246"/>
            <a:pathLst>
              <a:path w="224" h="33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5"/>
                  <a:pt x="f17" y="f18"/>
                  <a:pt x="f19" y="f20"/>
                </a:cubicBezTo>
                <a:cubicBezTo>
                  <a:pt x="f18" y="f21"/>
                  <a:pt x="f22" y="f23"/>
                  <a:pt x="f24" y="f25"/>
                </a:cubicBezTo>
                <a:cubicBezTo>
                  <a:pt x="f24" y="f26"/>
                  <a:pt x="f27" y="f28"/>
                  <a:pt x="f29" y="f30"/>
                </a:cubicBezTo>
                <a:cubicBezTo>
                  <a:pt x="f31" y="f30"/>
                  <a:pt x="f32" y="f30"/>
                  <a:pt x="f33" y="f30"/>
                </a:cubicBezTo>
                <a:cubicBezTo>
                  <a:pt x="f33" y="f34"/>
                  <a:pt x="f33" y="f35"/>
                  <a:pt x="f33" y="f36"/>
                </a:cubicBezTo>
                <a:cubicBezTo>
                  <a:pt x="f37" y="f38"/>
                  <a:pt x="f39" y="f38"/>
                  <a:pt x="f40" y="f16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53" y="f54"/>
                  <a:pt x="f55" y="f56"/>
                  <a:pt x="f57" y="f58"/>
                </a:cubicBezTo>
                <a:cubicBezTo>
                  <a:pt x="f19" y="f59"/>
                  <a:pt x="f60" y="f61"/>
                  <a:pt x="f62" y="f63"/>
                </a:cubicBezTo>
                <a:cubicBezTo>
                  <a:pt x="f64" y="f8"/>
                  <a:pt x="f65" y="f66"/>
                  <a:pt x="f67" y="f10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54" y="f28"/>
                  <a:pt x="f71" y="f25"/>
                  <a:pt x="f2" y="f74"/>
                </a:cubicBezTo>
                <a:cubicBezTo>
                  <a:pt x="f71" y="f75"/>
                  <a:pt x="f72" y="f69"/>
                  <a:pt x="f30" y="f76"/>
                </a:cubicBezTo>
                <a:cubicBezTo>
                  <a:pt x="f77" y="f78"/>
                  <a:pt x="f75" y="f66"/>
                  <a:pt x="f70" y="f79"/>
                </a:cubicBezTo>
                <a:cubicBezTo>
                  <a:pt x="f80" y="f81"/>
                  <a:pt x="f82" y="f69"/>
                  <a:pt x="f6" y="f83"/>
                </a:cubicBezTo>
                <a:cubicBezTo>
                  <a:pt x="f66" y="f84"/>
                  <a:pt x="f81" y="f85"/>
                  <a:pt x="f86" y="f87"/>
                </a:cubicBezTo>
                <a:cubicBezTo>
                  <a:pt x="f88" y="f7"/>
                  <a:pt x="f45" y="f89"/>
                  <a:pt x="f90" y="f91"/>
                </a:cubicBezTo>
                <a:cubicBezTo>
                  <a:pt x="f92" y="f79"/>
                  <a:pt x="f5" y="f93"/>
                  <a:pt x="f94" y="f95"/>
                </a:cubicBezTo>
                <a:cubicBezTo>
                  <a:pt x="f96" y="f97"/>
                  <a:pt x="f98" y="f5"/>
                  <a:pt x="f80" y="f39"/>
                </a:cubicBezTo>
                <a:cubicBezTo>
                  <a:pt x="f82" y="f13"/>
                  <a:pt x="f99" y="f100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4" name="Freeform 39">
            <a:extLst>
              <a:ext uri="{FF2B5EF4-FFF2-40B4-BE49-F238E27FC236}">
                <a16:creationId xmlns:a16="http://schemas.microsoft.com/office/drawing/2014/main" id="{893BB61E-EA0A-47DD-1E96-1F438A4BAFD5}"/>
              </a:ext>
            </a:extLst>
          </p:cNvPr>
          <p:cNvSpPr/>
          <p:nvPr/>
        </p:nvSpPr>
        <p:spPr>
          <a:xfrm>
            <a:off x="8062914" y="2651129"/>
            <a:ext cx="363538" cy="1190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5"/>
              <a:gd name="f7" fmla="val 128"/>
              <a:gd name="f8" fmla="val 79"/>
              <a:gd name="f9" fmla="val 103"/>
              <a:gd name="f10" fmla="val 65"/>
              <a:gd name="f11" fmla="val 110"/>
              <a:gd name="f12" fmla="val 53"/>
              <a:gd name="f13" fmla="val 115"/>
              <a:gd name="f14" fmla="val 41"/>
              <a:gd name="f15" fmla="val 121"/>
              <a:gd name="f16" fmla="val 40"/>
              <a:gd name="f17" fmla="val 119"/>
              <a:gd name="f18" fmla="val 38"/>
              <a:gd name="f19" fmla="val 117"/>
              <a:gd name="f20" fmla="val 36"/>
              <a:gd name="f21" fmla="val 45"/>
              <a:gd name="f22" fmla="val 99"/>
              <a:gd name="f23" fmla="val 54"/>
              <a:gd name="f24" fmla="val 84"/>
              <a:gd name="f25" fmla="val 62"/>
              <a:gd name="f26" fmla="val 68"/>
              <a:gd name="f27" fmla="val 67"/>
              <a:gd name="f28" fmla="val 58"/>
              <a:gd name="f29" fmla="val 51"/>
              <a:gd name="f30" fmla="val 33"/>
              <a:gd name="f31" fmla="val 27"/>
              <a:gd name="f32" fmla="val 22"/>
              <a:gd name="f33" fmla="val 23"/>
              <a:gd name="f34" fmla="val 11"/>
              <a:gd name="f35" fmla="val 20"/>
              <a:gd name="f36" fmla="val 14"/>
              <a:gd name="f37" fmla="val 9"/>
              <a:gd name="f38" fmla="val 19"/>
              <a:gd name="f39" fmla="val 13"/>
              <a:gd name="f40" fmla="val 28"/>
              <a:gd name="f41" fmla="val 18"/>
              <a:gd name="f42" fmla="val 88"/>
              <a:gd name="f43" fmla="val 118"/>
              <a:gd name="f44" fmla="val 122"/>
              <a:gd name="f45" fmla="val 125"/>
              <a:gd name="f46" fmla="val 30"/>
              <a:gd name="f47" fmla="val 29"/>
              <a:gd name="f48" fmla="val 161"/>
              <a:gd name="f49" fmla="val 194"/>
              <a:gd name="f50" fmla="val 25"/>
              <a:gd name="f51" fmla="val 227"/>
              <a:gd name="f52" fmla="val 232"/>
              <a:gd name="f53" fmla="val 21"/>
              <a:gd name="f54" fmla="val 238"/>
              <a:gd name="f55" fmla="val 242"/>
              <a:gd name="f56" fmla="val 269"/>
              <a:gd name="f57" fmla="val 296"/>
              <a:gd name="f58" fmla="val 5"/>
              <a:gd name="f59" fmla="val 323"/>
              <a:gd name="f60" fmla="val 347"/>
              <a:gd name="f61" fmla="val 370"/>
              <a:gd name="f62" fmla="val 39"/>
              <a:gd name="f63" fmla="val 392"/>
              <a:gd name="f64" fmla="val 72"/>
              <a:gd name="f65" fmla="val 374"/>
              <a:gd name="f66" fmla="val 356"/>
              <a:gd name="f67" fmla="val 82"/>
              <a:gd name="f68" fmla="val 330"/>
              <a:gd name="f69" fmla="val 86"/>
              <a:gd name="f70" fmla="val 303"/>
              <a:gd name="f71" fmla="val 277"/>
              <a:gd name="f72" fmla="val 91"/>
              <a:gd name="f73" fmla="val 92"/>
              <a:gd name="f74" fmla="val 261"/>
              <a:gd name="f75" fmla="val 255"/>
              <a:gd name="f76" fmla="val 96"/>
              <a:gd name="f77" fmla="val 233"/>
              <a:gd name="f78" fmla="val 111"/>
              <a:gd name="f79" fmla="val 210"/>
              <a:gd name="f80" fmla="val 186"/>
              <a:gd name="f81" fmla="val 100"/>
              <a:gd name="f82" fmla="val 181"/>
              <a:gd name="f83" fmla="val 98"/>
              <a:gd name="f84" fmla="val 171"/>
              <a:gd name="f85" fmla="val 102"/>
              <a:gd name="f86" fmla="val 165"/>
              <a:gd name="f87" fmla="val 107"/>
              <a:gd name="f88" fmla="val 144"/>
              <a:gd name="f89" fmla="val 130"/>
              <a:gd name="f90" fmla="val 104"/>
              <a:gd name="f91" fmla="val 116"/>
              <a:gd name="f92" fmla="val 94"/>
              <a:gd name="f93" fmla="val 85"/>
              <a:gd name="f94" fmla="val 106"/>
              <a:gd name="f95" fmla="+- 0 0 -90"/>
              <a:gd name="f96" fmla="*/ f3 1 395"/>
              <a:gd name="f97" fmla="*/ f4 1 128"/>
              <a:gd name="f98" fmla="val f5"/>
              <a:gd name="f99" fmla="val f6"/>
              <a:gd name="f100" fmla="val f7"/>
              <a:gd name="f101" fmla="*/ f95 f0 1"/>
              <a:gd name="f102" fmla="+- f100 0 f98"/>
              <a:gd name="f103" fmla="+- f99 0 f98"/>
              <a:gd name="f104" fmla="*/ f101 1 f2"/>
              <a:gd name="f105" fmla="*/ f103 1 395"/>
              <a:gd name="f106" fmla="*/ f102 1 128"/>
              <a:gd name="f107" fmla="*/ 79 f103 1"/>
              <a:gd name="f108" fmla="*/ 103 f102 1"/>
              <a:gd name="f109" fmla="*/ 41 f103 1"/>
              <a:gd name="f110" fmla="*/ 121 f102 1"/>
              <a:gd name="f111" fmla="*/ 36 f103 1"/>
              <a:gd name="f112" fmla="*/ 115 f102 1"/>
              <a:gd name="f113" fmla="*/ 62 f103 1"/>
              <a:gd name="f114" fmla="*/ 68 f102 1"/>
              <a:gd name="f115" fmla="*/ 33 f103 1"/>
              <a:gd name="f116" fmla="*/ 27 f102 1"/>
              <a:gd name="f117" fmla="*/ 0 f103 1"/>
              <a:gd name="f118" fmla="*/ 14 f102 1"/>
              <a:gd name="f119" fmla="*/ 28 f103 1"/>
              <a:gd name="f120" fmla="*/ 118 f103 1"/>
              <a:gd name="f121" fmla="*/ 128 f103 1"/>
              <a:gd name="f122" fmla="*/ 29 f102 1"/>
              <a:gd name="f123" fmla="*/ 227 f103 1"/>
              <a:gd name="f124" fmla="*/ 22 f102 1"/>
              <a:gd name="f125" fmla="*/ 242 f103 1"/>
              <a:gd name="f126" fmla="*/ 18 f102 1"/>
              <a:gd name="f127" fmla="*/ 323 f103 1"/>
              <a:gd name="f128" fmla="*/ 395 f103 1"/>
              <a:gd name="f129" fmla="*/ 51 f102 1"/>
              <a:gd name="f130" fmla="*/ 356 f103 1"/>
              <a:gd name="f131" fmla="*/ 82 f102 1"/>
              <a:gd name="f132" fmla="*/ 277 f103 1"/>
              <a:gd name="f133" fmla="*/ 91 f102 1"/>
              <a:gd name="f134" fmla="*/ 255 f103 1"/>
              <a:gd name="f135" fmla="*/ 96 f102 1"/>
              <a:gd name="f136" fmla="*/ 186 f103 1"/>
              <a:gd name="f137" fmla="*/ 100 f102 1"/>
              <a:gd name="f138" fmla="*/ 165 f103 1"/>
              <a:gd name="f139" fmla="*/ 107 f102 1"/>
              <a:gd name="f140" fmla="*/ 104 f103 1"/>
              <a:gd name="f141" fmla="*/ 116 f102 1"/>
              <a:gd name="f142" fmla="+- f104 0 f1"/>
              <a:gd name="f143" fmla="*/ f107 1 395"/>
              <a:gd name="f144" fmla="*/ f108 1 128"/>
              <a:gd name="f145" fmla="*/ f109 1 395"/>
              <a:gd name="f146" fmla="*/ f110 1 128"/>
              <a:gd name="f147" fmla="*/ f111 1 395"/>
              <a:gd name="f148" fmla="*/ f112 1 128"/>
              <a:gd name="f149" fmla="*/ f113 1 395"/>
              <a:gd name="f150" fmla="*/ f114 1 128"/>
              <a:gd name="f151" fmla="*/ f115 1 395"/>
              <a:gd name="f152" fmla="*/ f116 1 128"/>
              <a:gd name="f153" fmla="*/ f117 1 395"/>
              <a:gd name="f154" fmla="*/ f118 1 128"/>
              <a:gd name="f155" fmla="*/ f119 1 395"/>
              <a:gd name="f156" fmla="*/ f120 1 395"/>
              <a:gd name="f157" fmla="*/ f121 1 395"/>
              <a:gd name="f158" fmla="*/ f122 1 128"/>
              <a:gd name="f159" fmla="*/ f123 1 395"/>
              <a:gd name="f160" fmla="*/ f124 1 128"/>
              <a:gd name="f161" fmla="*/ f125 1 395"/>
              <a:gd name="f162" fmla="*/ f126 1 128"/>
              <a:gd name="f163" fmla="*/ f127 1 395"/>
              <a:gd name="f164" fmla="*/ f128 1 395"/>
              <a:gd name="f165" fmla="*/ f129 1 128"/>
              <a:gd name="f166" fmla="*/ f130 1 395"/>
              <a:gd name="f167" fmla="*/ f131 1 128"/>
              <a:gd name="f168" fmla="*/ f132 1 395"/>
              <a:gd name="f169" fmla="*/ f133 1 128"/>
              <a:gd name="f170" fmla="*/ f134 1 395"/>
              <a:gd name="f171" fmla="*/ f135 1 128"/>
              <a:gd name="f172" fmla="*/ f136 1 395"/>
              <a:gd name="f173" fmla="*/ f137 1 128"/>
              <a:gd name="f174" fmla="*/ f138 1 395"/>
              <a:gd name="f175" fmla="*/ f139 1 128"/>
              <a:gd name="f176" fmla="*/ f140 1 395"/>
              <a:gd name="f177" fmla="*/ f141 1 128"/>
              <a:gd name="f178" fmla="*/ 0 1 f105"/>
              <a:gd name="f179" fmla="*/ f99 1 f105"/>
              <a:gd name="f180" fmla="*/ 0 1 f106"/>
              <a:gd name="f181" fmla="*/ f100 1 f106"/>
              <a:gd name="f182" fmla="*/ f143 1 f105"/>
              <a:gd name="f183" fmla="*/ f144 1 f106"/>
              <a:gd name="f184" fmla="*/ f145 1 f105"/>
              <a:gd name="f185" fmla="*/ f146 1 f106"/>
              <a:gd name="f186" fmla="*/ f147 1 f105"/>
              <a:gd name="f187" fmla="*/ f148 1 f106"/>
              <a:gd name="f188" fmla="*/ f149 1 f105"/>
              <a:gd name="f189" fmla="*/ f150 1 f106"/>
              <a:gd name="f190" fmla="*/ f151 1 f105"/>
              <a:gd name="f191" fmla="*/ f152 1 f106"/>
              <a:gd name="f192" fmla="*/ f153 1 f105"/>
              <a:gd name="f193" fmla="*/ f154 1 f106"/>
              <a:gd name="f194" fmla="*/ f155 1 f105"/>
              <a:gd name="f195" fmla="*/ f156 1 f105"/>
              <a:gd name="f196" fmla="*/ f157 1 f105"/>
              <a:gd name="f197" fmla="*/ f158 1 f106"/>
              <a:gd name="f198" fmla="*/ f159 1 f105"/>
              <a:gd name="f199" fmla="*/ f160 1 f106"/>
              <a:gd name="f200" fmla="*/ f161 1 f105"/>
              <a:gd name="f201" fmla="*/ f162 1 f106"/>
              <a:gd name="f202" fmla="*/ f163 1 f105"/>
              <a:gd name="f203" fmla="*/ f164 1 f105"/>
              <a:gd name="f204" fmla="*/ f165 1 f106"/>
              <a:gd name="f205" fmla="*/ f166 1 f105"/>
              <a:gd name="f206" fmla="*/ f167 1 f106"/>
              <a:gd name="f207" fmla="*/ f168 1 f105"/>
              <a:gd name="f208" fmla="*/ f169 1 f106"/>
              <a:gd name="f209" fmla="*/ f170 1 f105"/>
              <a:gd name="f210" fmla="*/ f171 1 f106"/>
              <a:gd name="f211" fmla="*/ f172 1 f105"/>
              <a:gd name="f212" fmla="*/ f173 1 f106"/>
              <a:gd name="f213" fmla="*/ f174 1 f105"/>
              <a:gd name="f214" fmla="*/ f175 1 f106"/>
              <a:gd name="f215" fmla="*/ f176 1 f105"/>
              <a:gd name="f216" fmla="*/ f177 1 f106"/>
              <a:gd name="f217" fmla="*/ f178 f96 1"/>
              <a:gd name="f218" fmla="*/ f179 f96 1"/>
              <a:gd name="f219" fmla="*/ f181 f97 1"/>
              <a:gd name="f220" fmla="*/ f180 f97 1"/>
              <a:gd name="f221" fmla="*/ f182 f96 1"/>
              <a:gd name="f222" fmla="*/ f183 f97 1"/>
              <a:gd name="f223" fmla="*/ f184 f96 1"/>
              <a:gd name="f224" fmla="*/ f185 f97 1"/>
              <a:gd name="f225" fmla="*/ f186 f96 1"/>
              <a:gd name="f226" fmla="*/ f187 f97 1"/>
              <a:gd name="f227" fmla="*/ f188 f96 1"/>
              <a:gd name="f228" fmla="*/ f189 f97 1"/>
              <a:gd name="f229" fmla="*/ f190 f96 1"/>
              <a:gd name="f230" fmla="*/ f191 f97 1"/>
              <a:gd name="f231" fmla="*/ f192 f96 1"/>
              <a:gd name="f232" fmla="*/ f193 f97 1"/>
              <a:gd name="f233" fmla="*/ f194 f96 1"/>
              <a:gd name="f234" fmla="*/ f195 f96 1"/>
              <a:gd name="f235" fmla="*/ f196 f96 1"/>
              <a:gd name="f236" fmla="*/ f197 f97 1"/>
              <a:gd name="f237" fmla="*/ f198 f96 1"/>
              <a:gd name="f238" fmla="*/ f199 f97 1"/>
              <a:gd name="f239" fmla="*/ f200 f96 1"/>
              <a:gd name="f240" fmla="*/ f201 f97 1"/>
              <a:gd name="f241" fmla="*/ f202 f96 1"/>
              <a:gd name="f242" fmla="*/ f203 f96 1"/>
              <a:gd name="f243" fmla="*/ f204 f97 1"/>
              <a:gd name="f244" fmla="*/ f205 f96 1"/>
              <a:gd name="f245" fmla="*/ f206 f97 1"/>
              <a:gd name="f246" fmla="*/ f207 f96 1"/>
              <a:gd name="f247" fmla="*/ f208 f97 1"/>
              <a:gd name="f248" fmla="*/ f209 f96 1"/>
              <a:gd name="f249" fmla="*/ f210 f97 1"/>
              <a:gd name="f250" fmla="*/ f211 f96 1"/>
              <a:gd name="f251" fmla="*/ f212 f97 1"/>
              <a:gd name="f252" fmla="*/ f213 f96 1"/>
              <a:gd name="f253" fmla="*/ f214 f97 1"/>
              <a:gd name="f254" fmla="*/ f215 f96 1"/>
              <a:gd name="f255" fmla="*/ f216 f9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2">
                <a:pos x="f221" y="f222"/>
              </a:cxn>
              <a:cxn ang="f142">
                <a:pos x="f223" y="f224"/>
              </a:cxn>
              <a:cxn ang="f142">
                <a:pos x="f225" y="f226"/>
              </a:cxn>
              <a:cxn ang="f142">
                <a:pos x="f227" y="f228"/>
              </a:cxn>
              <a:cxn ang="f142">
                <a:pos x="f229" y="f230"/>
              </a:cxn>
              <a:cxn ang="f142">
                <a:pos x="f231" y="f232"/>
              </a:cxn>
              <a:cxn ang="f142">
                <a:pos x="f233" y="f232"/>
              </a:cxn>
              <a:cxn ang="f142">
                <a:pos x="f234" y="f230"/>
              </a:cxn>
              <a:cxn ang="f142">
                <a:pos x="f235" y="f236"/>
              </a:cxn>
              <a:cxn ang="f142">
                <a:pos x="f237" y="f238"/>
              </a:cxn>
              <a:cxn ang="f142">
                <a:pos x="f239" y="f240"/>
              </a:cxn>
              <a:cxn ang="f142">
                <a:pos x="f241" y="f240"/>
              </a:cxn>
              <a:cxn ang="f142">
                <a:pos x="f242" y="f243"/>
              </a:cxn>
              <a:cxn ang="f142">
                <a:pos x="f244" y="f245"/>
              </a:cxn>
              <a:cxn ang="f142">
                <a:pos x="f246" y="f247"/>
              </a:cxn>
              <a:cxn ang="f142">
                <a:pos x="f248" y="f249"/>
              </a:cxn>
              <a:cxn ang="f142">
                <a:pos x="f250" y="f251"/>
              </a:cxn>
              <a:cxn ang="f142">
                <a:pos x="f252" y="f253"/>
              </a:cxn>
              <a:cxn ang="f142">
                <a:pos x="f254" y="f255"/>
              </a:cxn>
              <a:cxn ang="f142">
                <a:pos x="f221" y="f222"/>
              </a:cxn>
            </a:cxnLst>
            <a:rect l="f217" t="f220" r="f218" b="f219"/>
            <a:pathLst>
              <a:path w="395" h="12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13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0" y="f31"/>
                </a:cubicBezTo>
                <a:cubicBezTo>
                  <a:pt x="f32" y="f33"/>
                  <a:pt x="f34" y="f35"/>
                  <a:pt x="f5" y="f36"/>
                </a:cubicBezTo>
                <a:cubicBezTo>
                  <a:pt x="f37" y="f36"/>
                  <a:pt x="f38" y="f39"/>
                  <a:pt x="f40" y="f36"/>
                </a:cubicBezTo>
                <a:cubicBezTo>
                  <a:pt x="f28" y="f41"/>
                  <a:pt x="f42" y="f33"/>
                  <a:pt x="f43" y="f31"/>
                </a:cubicBezTo>
                <a:cubicBezTo>
                  <a:pt x="f44" y="f40"/>
                  <a:pt x="f45" y="f46"/>
                  <a:pt x="f7" y="f47"/>
                </a:cubicBezTo>
                <a:cubicBezTo>
                  <a:pt x="f48" y="f31"/>
                  <a:pt x="f49" y="f50"/>
                  <a:pt x="f51" y="f32"/>
                </a:cubicBezTo>
                <a:cubicBezTo>
                  <a:pt x="f52" y="f53"/>
                  <a:pt x="f54" y="f53"/>
                  <a:pt x="f55" y="f41"/>
                </a:cubicBezTo>
                <a:cubicBezTo>
                  <a:pt x="f56" y="f5"/>
                  <a:pt x="f57" y="f58"/>
                  <a:pt x="f59" y="f41"/>
                </a:cubicBezTo>
                <a:cubicBezTo>
                  <a:pt x="f60" y="f47"/>
                  <a:pt x="f61" y="f62"/>
                  <a:pt x="f6" y="f29"/>
                </a:cubicBezTo>
                <a:cubicBezTo>
                  <a:pt x="f63" y="f64"/>
                  <a:pt x="f65" y="f8"/>
                  <a:pt x="f66" y="f67"/>
                </a:cubicBezTo>
                <a:cubicBezTo>
                  <a:pt x="f68" y="f69"/>
                  <a:pt x="f70" y="f42"/>
                  <a:pt x="f71" y="f72"/>
                </a:cubicBezTo>
                <a:cubicBezTo>
                  <a:pt x="f56" y="f73"/>
                  <a:pt x="f74" y="f73"/>
                  <a:pt x="f75" y="f76"/>
                </a:cubicBezTo>
                <a:cubicBezTo>
                  <a:pt x="f77" y="f78"/>
                  <a:pt x="f79" y="f78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ubicBezTo>
                  <a:pt x="f88" y="f45"/>
                  <a:pt x="f89" y="f7"/>
                  <a:pt x="f90" y="f91"/>
                </a:cubicBezTo>
                <a:cubicBezTo>
                  <a:pt x="f92" y="f78"/>
                  <a:pt x="f93" y="f94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5" name="Freeform 40">
            <a:extLst>
              <a:ext uri="{FF2B5EF4-FFF2-40B4-BE49-F238E27FC236}">
                <a16:creationId xmlns:a16="http://schemas.microsoft.com/office/drawing/2014/main" id="{DF52D452-F25D-C89D-38B5-B40CF6906B01}"/>
              </a:ext>
            </a:extLst>
          </p:cNvPr>
          <p:cNvSpPr/>
          <p:nvPr/>
        </p:nvSpPr>
        <p:spPr>
          <a:xfrm>
            <a:off x="6521445" y="1868484"/>
            <a:ext cx="447671" cy="2984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5"/>
              <a:gd name="f7" fmla="val 324"/>
              <a:gd name="f8" fmla="val 12"/>
              <a:gd name="f9" fmla="val 302"/>
              <a:gd name="f10" fmla="val 27"/>
              <a:gd name="f11" fmla="val 297"/>
              <a:gd name="f12" fmla="val 45"/>
              <a:gd name="f13" fmla="val 293"/>
              <a:gd name="f14" fmla="val 210"/>
              <a:gd name="f15" fmla="val 257"/>
              <a:gd name="f16" fmla="val 334"/>
              <a:gd name="f17" fmla="val 165"/>
              <a:gd name="f18" fmla="val 410"/>
              <a:gd name="f19" fmla="val 13"/>
              <a:gd name="f20" fmla="val 412"/>
              <a:gd name="f21" fmla="val 9"/>
              <a:gd name="f22" fmla="val 414"/>
              <a:gd name="f23" fmla="val 5"/>
              <a:gd name="f24" fmla="val 417"/>
              <a:gd name="f25" fmla="val 432"/>
              <a:gd name="f26" fmla="val 7"/>
              <a:gd name="f27" fmla="val 446"/>
              <a:gd name="f28" fmla="val 14"/>
              <a:gd name="f29" fmla="val 460"/>
              <a:gd name="f30" fmla="val 22"/>
              <a:gd name="f31" fmla="val 481"/>
              <a:gd name="f32" fmla="val 36"/>
              <a:gd name="f33" fmla="val 46"/>
              <a:gd name="f34" fmla="val 469"/>
              <a:gd name="f35" fmla="val 66"/>
              <a:gd name="f36" fmla="val 445"/>
              <a:gd name="f37" fmla="val 95"/>
              <a:gd name="f38" fmla="val 421"/>
              <a:gd name="f39" fmla="val 124"/>
              <a:gd name="f40" fmla="val 394"/>
              <a:gd name="f41" fmla="val 148"/>
              <a:gd name="f42" fmla="val 283"/>
              <a:gd name="f43" fmla="val 248"/>
              <a:gd name="f44" fmla="val 149"/>
              <a:gd name="f45" fmla="val 298"/>
              <a:gd name="f46" fmla="+- 0 0 -90"/>
              <a:gd name="f47" fmla="*/ f3 1 485"/>
              <a:gd name="f48" fmla="*/ f4 1 324"/>
              <a:gd name="f49" fmla="val f5"/>
              <a:gd name="f50" fmla="val f6"/>
              <a:gd name="f51" fmla="val f7"/>
              <a:gd name="f52" fmla="*/ f46 f0 1"/>
              <a:gd name="f53" fmla="+- f51 0 f49"/>
              <a:gd name="f54" fmla="+- f50 0 f49"/>
              <a:gd name="f55" fmla="*/ f52 1 f2"/>
              <a:gd name="f56" fmla="*/ f54 1 485"/>
              <a:gd name="f57" fmla="*/ f53 1 324"/>
              <a:gd name="f58" fmla="*/ 0 f54 1"/>
              <a:gd name="f59" fmla="*/ 324 f53 1"/>
              <a:gd name="f60" fmla="*/ 45 f54 1"/>
              <a:gd name="f61" fmla="*/ 293 f53 1"/>
              <a:gd name="f62" fmla="*/ 410 f54 1"/>
              <a:gd name="f63" fmla="*/ 13 f53 1"/>
              <a:gd name="f64" fmla="*/ 417 f54 1"/>
              <a:gd name="f65" fmla="*/ 0 f53 1"/>
              <a:gd name="f66" fmla="*/ 460 f54 1"/>
              <a:gd name="f67" fmla="*/ 22 f53 1"/>
              <a:gd name="f68" fmla="*/ 469 f54 1"/>
              <a:gd name="f69" fmla="*/ 66 f53 1"/>
              <a:gd name="f70" fmla="*/ 394 f54 1"/>
              <a:gd name="f71" fmla="*/ 148 f53 1"/>
              <a:gd name="f72" fmla="+- f55 0 f1"/>
              <a:gd name="f73" fmla="*/ f58 1 485"/>
              <a:gd name="f74" fmla="*/ f59 1 324"/>
              <a:gd name="f75" fmla="*/ f60 1 485"/>
              <a:gd name="f76" fmla="*/ f61 1 324"/>
              <a:gd name="f77" fmla="*/ f62 1 485"/>
              <a:gd name="f78" fmla="*/ f63 1 324"/>
              <a:gd name="f79" fmla="*/ f64 1 485"/>
              <a:gd name="f80" fmla="*/ f65 1 324"/>
              <a:gd name="f81" fmla="*/ f66 1 485"/>
              <a:gd name="f82" fmla="*/ f67 1 324"/>
              <a:gd name="f83" fmla="*/ f68 1 485"/>
              <a:gd name="f84" fmla="*/ f69 1 324"/>
              <a:gd name="f85" fmla="*/ f70 1 485"/>
              <a:gd name="f86" fmla="*/ f71 1 324"/>
              <a:gd name="f87" fmla="*/ 0 1 f56"/>
              <a:gd name="f88" fmla="*/ f50 1 f56"/>
              <a:gd name="f89" fmla="*/ 0 1 f57"/>
              <a:gd name="f90" fmla="*/ f51 1 f57"/>
              <a:gd name="f91" fmla="*/ f73 1 f56"/>
              <a:gd name="f92" fmla="*/ f74 1 f57"/>
              <a:gd name="f93" fmla="*/ f75 1 f56"/>
              <a:gd name="f94" fmla="*/ f76 1 f57"/>
              <a:gd name="f95" fmla="*/ f77 1 f56"/>
              <a:gd name="f96" fmla="*/ f78 1 f57"/>
              <a:gd name="f97" fmla="*/ f79 1 f56"/>
              <a:gd name="f98" fmla="*/ f80 1 f57"/>
              <a:gd name="f99" fmla="*/ f81 1 f56"/>
              <a:gd name="f100" fmla="*/ f82 1 f57"/>
              <a:gd name="f101" fmla="*/ f83 1 f56"/>
              <a:gd name="f102" fmla="*/ f84 1 f57"/>
              <a:gd name="f103" fmla="*/ f85 1 f56"/>
              <a:gd name="f104" fmla="*/ f86 1 f57"/>
              <a:gd name="f105" fmla="*/ f87 f47 1"/>
              <a:gd name="f106" fmla="*/ f88 f47 1"/>
              <a:gd name="f107" fmla="*/ f90 f48 1"/>
              <a:gd name="f108" fmla="*/ f89 f48 1"/>
              <a:gd name="f109" fmla="*/ f91 f47 1"/>
              <a:gd name="f110" fmla="*/ f92 f48 1"/>
              <a:gd name="f111" fmla="*/ f93 f47 1"/>
              <a:gd name="f112" fmla="*/ f94 f48 1"/>
              <a:gd name="f113" fmla="*/ f95 f47 1"/>
              <a:gd name="f114" fmla="*/ f96 f48 1"/>
              <a:gd name="f115" fmla="*/ f97 f47 1"/>
              <a:gd name="f116" fmla="*/ f98 f48 1"/>
              <a:gd name="f117" fmla="*/ f99 f47 1"/>
              <a:gd name="f118" fmla="*/ f100 f48 1"/>
              <a:gd name="f119" fmla="*/ f101 f47 1"/>
              <a:gd name="f120" fmla="*/ f102 f48 1"/>
              <a:gd name="f121" fmla="*/ f103 f47 1"/>
              <a:gd name="f122" fmla="*/ f104 f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">
                <a:pos x="f109" y="f110"/>
              </a:cxn>
              <a:cxn ang="f72">
                <a:pos x="f111" y="f112"/>
              </a:cxn>
              <a:cxn ang="f72">
                <a:pos x="f113" y="f114"/>
              </a:cxn>
              <a:cxn ang="f72">
                <a:pos x="f115" y="f116"/>
              </a:cxn>
              <a:cxn ang="f72">
                <a:pos x="f117" y="f118"/>
              </a:cxn>
              <a:cxn ang="f72">
                <a:pos x="f119" y="f120"/>
              </a:cxn>
              <a:cxn ang="f72">
                <a:pos x="f121" y="f122"/>
              </a:cxn>
              <a:cxn ang="f72">
                <a:pos x="f109" y="f110"/>
              </a:cxn>
            </a:cxnLst>
            <a:rect l="f105" t="f108" r="f106" b="f107"/>
            <a:pathLst>
              <a:path w="485" h="324">
                <a:moveTo>
                  <a:pt x="f5" y="f7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5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6" y="f33"/>
                  <a:pt x="f34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5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6" name="Freeform 41">
            <a:extLst>
              <a:ext uri="{FF2B5EF4-FFF2-40B4-BE49-F238E27FC236}">
                <a16:creationId xmlns:a16="http://schemas.microsoft.com/office/drawing/2014/main" id="{1DF31546-7DBB-E803-103F-949E11CDCA82}"/>
              </a:ext>
            </a:extLst>
          </p:cNvPr>
          <p:cNvSpPr/>
          <p:nvPr/>
        </p:nvSpPr>
        <p:spPr>
          <a:xfrm>
            <a:off x="6823079" y="2992438"/>
            <a:ext cx="257175" cy="1254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9"/>
              <a:gd name="f7" fmla="val 135"/>
              <a:gd name="f8" fmla="val 30"/>
              <a:gd name="f9" fmla="val 247"/>
              <a:gd name="f10" fmla="val 63"/>
              <a:gd name="f11" fmla="val 214"/>
              <a:gd name="f12" fmla="val 98"/>
              <a:gd name="f13" fmla="val 181"/>
              <a:gd name="f14" fmla="val 132"/>
              <a:gd name="f15" fmla="val 179"/>
              <a:gd name="f16" fmla="val 134"/>
              <a:gd name="f17" fmla="val 174"/>
              <a:gd name="f18" fmla="val 171"/>
              <a:gd name="f19" fmla="val 114"/>
              <a:gd name="f20" fmla="val 112"/>
              <a:gd name="f21" fmla="val 57"/>
              <a:gd name="f22" fmla="val 89"/>
              <a:gd name="f23" fmla="val 66"/>
              <a:gd name="f24" fmla="val 60"/>
              <a:gd name="f25" fmla="val 4"/>
              <a:gd name="f26" fmla="val 172"/>
              <a:gd name="f27" fmla="+- 0 0 -90"/>
              <a:gd name="f28" fmla="*/ f3 1 279"/>
              <a:gd name="f29" fmla="*/ f4 1 135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279"/>
              <a:gd name="f38" fmla="*/ f34 1 135"/>
              <a:gd name="f39" fmla="*/ 279 f35 1"/>
              <a:gd name="f40" fmla="*/ 30 f34 1"/>
              <a:gd name="f41" fmla="*/ 181 f35 1"/>
              <a:gd name="f42" fmla="*/ 132 f34 1"/>
              <a:gd name="f43" fmla="*/ 171 f35 1"/>
              <a:gd name="f44" fmla="*/ 134 f34 1"/>
              <a:gd name="f45" fmla="*/ 0 f35 1"/>
              <a:gd name="f46" fmla="*/ 66 f34 1"/>
              <a:gd name="f47" fmla="+- f36 0 f1"/>
              <a:gd name="f48" fmla="*/ f39 1 279"/>
              <a:gd name="f49" fmla="*/ f40 1 135"/>
              <a:gd name="f50" fmla="*/ f41 1 279"/>
              <a:gd name="f51" fmla="*/ f42 1 135"/>
              <a:gd name="f52" fmla="*/ f43 1 279"/>
              <a:gd name="f53" fmla="*/ f44 1 135"/>
              <a:gd name="f54" fmla="*/ f45 1 279"/>
              <a:gd name="f55" fmla="*/ f46 1 135"/>
              <a:gd name="f56" fmla="*/ 0 1 f37"/>
              <a:gd name="f57" fmla="*/ f31 1 f37"/>
              <a:gd name="f58" fmla="*/ 0 1 f38"/>
              <a:gd name="f59" fmla="*/ f32 1 f38"/>
              <a:gd name="f60" fmla="*/ f48 1 f37"/>
              <a:gd name="f61" fmla="*/ f49 1 f38"/>
              <a:gd name="f62" fmla="*/ f50 1 f37"/>
              <a:gd name="f63" fmla="*/ f51 1 f38"/>
              <a:gd name="f64" fmla="*/ f52 1 f37"/>
              <a:gd name="f65" fmla="*/ f53 1 f38"/>
              <a:gd name="f66" fmla="*/ f54 1 f37"/>
              <a:gd name="f67" fmla="*/ f55 1 f38"/>
              <a:gd name="f68" fmla="*/ f56 f28 1"/>
              <a:gd name="f69" fmla="*/ f57 f28 1"/>
              <a:gd name="f70" fmla="*/ f59 f29 1"/>
              <a:gd name="f71" fmla="*/ f58 f29 1"/>
              <a:gd name="f72" fmla="*/ f60 f28 1"/>
              <a:gd name="f73" fmla="*/ f61 f29 1"/>
              <a:gd name="f74" fmla="*/ f62 f28 1"/>
              <a:gd name="f75" fmla="*/ f63 f29 1"/>
              <a:gd name="f76" fmla="*/ f64 f28 1"/>
              <a:gd name="f77" fmla="*/ f65 f29 1"/>
              <a:gd name="f78" fmla="*/ f66 f28 1"/>
              <a:gd name="f79" fmla="*/ f67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2" y="f73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72" y="f73"/>
              </a:cxn>
            </a:cxnLst>
            <a:rect l="f68" t="f71" r="f69" b="f70"/>
            <a:pathLst>
              <a:path w="279" h="135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7"/>
                  <a:pt x="f18" y="f16"/>
                </a:cubicBezTo>
                <a:cubicBezTo>
                  <a:pt x="f19" y="f20"/>
                  <a:pt x="f21" y="f22"/>
                  <a:pt x="f5" y="f23"/>
                </a:cubicBezTo>
                <a:cubicBezTo>
                  <a:pt x="f24" y="f25"/>
                  <a:pt x="f26" y="f5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7" name="Freeform 42">
            <a:extLst>
              <a:ext uri="{FF2B5EF4-FFF2-40B4-BE49-F238E27FC236}">
                <a16:creationId xmlns:a16="http://schemas.microsoft.com/office/drawing/2014/main" id="{6D5A5419-5F4B-57D9-7143-383CE35960EA}"/>
              </a:ext>
            </a:extLst>
          </p:cNvPr>
          <p:cNvSpPr/>
          <p:nvPr/>
        </p:nvSpPr>
        <p:spPr>
          <a:xfrm>
            <a:off x="7875590" y="2765429"/>
            <a:ext cx="306388" cy="2825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3"/>
              <a:gd name="f7" fmla="val 307"/>
              <a:gd name="f8" fmla="val 209"/>
              <a:gd name="f9" fmla="val 28"/>
              <a:gd name="f10" fmla="val 172"/>
              <a:gd name="f11" fmla="val 64"/>
              <a:gd name="f12" fmla="val 148"/>
              <a:gd name="f13" fmla="val 110"/>
              <a:gd name="f14" fmla="val 139"/>
              <a:gd name="f15" fmla="val 122"/>
              <a:gd name="f16" fmla="val 137"/>
              <a:gd name="f17" fmla="val 134"/>
              <a:gd name="f18" fmla="val 146"/>
              <a:gd name="f19" fmla="val 131"/>
              <a:gd name="f20" fmla="val 170"/>
              <a:gd name="f21" fmla="val 124"/>
              <a:gd name="f22" fmla="val 118"/>
              <a:gd name="f23" fmla="val 158"/>
              <a:gd name="f24" fmla="val 95"/>
              <a:gd name="f25" fmla="val 187"/>
              <a:gd name="f26" fmla="val 99"/>
              <a:gd name="f27" fmla="val 194"/>
              <a:gd name="f28" fmla="val 79"/>
              <a:gd name="f29" fmla="val 202"/>
              <a:gd name="f30" fmla="val 59"/>
              <a:gd name="f31" fmla="val 213"/>
              <a:gd name="f32" fmla="val 26"/>
              <a:gd name="f33" fmla="val 239"/>
              <a:gd name="f34" fmla="val 12"/>
              <a:gd name="f35" fmla="val 274"/>
              <a:gd name="f36" fmla="val 270"/>
              <a:gd name="f37" fmla="val 17"/>
              <a:gd name="f38" fmla="val 269"/>
              <a:gd name="f39" fmla="val 30"/>
              <a:gd name="f40" fmla="val 265"/>
              <a:gd name="f41" fmla="val 42"/>
              <a:gd name="f42" fmla="val 261"/>
              <a:gd name="f43" fmla="val 55"/>
              <a:gd name="f44" fmla="val 255"/>
              <a:gd name="f45" fmla="val 68"/>
              <a:gd name="f46" fmla="val 250"/>
              <a:gd name="f47" fmla="val 81"/>
              <a:gd name="f48" fmla="val 240"/>
              <a:gd name="f49" fmla="val 106"/>
              <a:gd name="f50" fmla="val 245"/>
              <a:gd name="f51" fmla="val 128"/>
              <a:gd name="f52" fmla="val 260"/>
              <a:gd name="f53" fmla="val 149"/>
              <a:gd name="f54" fmla="val 292"/>
              <a:gd name="f55" fmla="val 190"/>
              <a:gd name="f56" fmla="val 315"/>
              <a:gd name="f57" fmla="val 235"/>
              <a:gd name="f58" fmla="val 329"/>
              <a:gd name="f59" fmla="val 286"/>
              <a:gd name="f60" fmla="val 330"/>
              <a:gd name="f61" fmla="val 291"/>
              <a:gd name="f62" fmla="val 331"/>
              <a:gd name="f63" fmla="val 296"/>
              <a:gd name="f64" fmla="val 332"/>
              <a:gd name="f65" fmla="val 301"/>
              <a:gd name="f66" fmla="val 302"/>
              <a:gd name="f67" fmla="val 303"/>
              <a:gd name="f68" fmla="val 321"/>
              <a:gd name="f69" fmla="val 293"/>
              <a:gd name="f70" fmla="val 312"/>
              <a:gd name="f71" fmla="val 281"/>
              <a:gd name="f72" fmla="val 305"/>
              <a:gd name="f73" fmla="val 268"/>
              <a:gd name="f74" fmla="val 236"/>
              <a:gd name="f75" fmla="val 259"/>
              <a:gd name="f76" fmla="val 217"/>
              <a:gd name="f77" fmla="val 222"/>
              <a:gd name="f78" fmla="val 211"/>
              <a:gd name="f79" fmla="val 210"/>
              <a:gd name="f80" fmla="val 205"/>
              <a:gd name="f81" fmla="val 200"/>
              <a:gd name="f82" fmla="val 177"/>
              <a:gd name="f83" fmla="val 185"/>
              <a:gd name="f84" fmla="val 167"/>
              <a:gd name="f85" fmla="val 164"/>
              <a:gd name="f86" fmla="val 163"/>
              <a:gd name="f87" fmla="val 102"/>
              <a:gd name="f88" fmla="val 151"/>
              <a:gd name="f89" fmla="val 46"/>
              <a:gd name="f90" fmla="val 165"/>
              <a:gd name="f91" fmla="+- 0 0 -90"/>
              <a:gd name="f92" fmla="*/ f3 1 333"/>
              <a:gd name="f93" fmla="*/ f4 1 307"/>
              <a:gd name="f94" fmla="val f5"/>
              <a:gd name="f95" fmla="val f6"/>
              <a:gd name="f96" fmla="val f7"/>
              <a:gd name="f97" fmla="*/ f91 f0 1"/>
              <a:gd name="f98" fmla="+- f96 0 f94"/>
              <a:gd name="f99" fmla="+- f95 0 f94"/>
              <a:gd name="f100" fmla="*/ f97 1 f2"/>
              <a:gd name="f101" fmla="*/ f99 1 333"/>
              <a:gd name="f102" fmla="*/ f98 1 307"/>
              <a:gd name="f103" fmla="*/ 0 f99 1"/>
              <a:gd name="f104" fmla="*/ 209 f98 1"/>
              <a:gd name="f105" fmla="*/ 110 f99 1"/>
              <a:gd name="f106" fmla="*/ 139 f98 1"/>
              <a:gd name="f107" fmla="*/ 146 f99 1"/>
              <a:gd name="f108" fmla="*/ 131 f98 1"/>
              <a:gd name="f109" fmla="*/ 158 f99 1"/>
              <a:gd name="f110" fmla="*/ 95 f98 1"/>
              <a:gd name="f111" fmla="*/ 202 f99 1"/>
              <a:gd name="f112" fmla="*/ 59 f98 1"/>
              <a:gd name="f113" fmla="*/ 274 f99 1"/>
              <a:gd name="f114" fmla="*/ 0 f98 1"/>
              <a:gd name="f115" fmla="*/ 265 f99 1"/>
              <a:gd name="f116" fmla="*/ 42 f98 1"/>
              <a:gd name="f117" fmla="*/ 250 f99 1"/>
              <a:gd name="f118" fmla="*/ 81 f98 1"/>
              <a:gd name="f119" fmla="*/ 260 f99 1"/>
              <a:gd name="f120" fmla="*/ 149 f98 1"/>
              <a:gd name="f121" fmla="*/ 329 f99 1"/>
              <a:gd name="f122" fmla="*/ 286 f98 1"/>
              <a:gd name="f123" fmla="*/ 332 f99 1"/>
              <a:gd name="f124" fmla="*/ 301 f98 1"/>
              <a:gd name="f125" fmla="*/ 330 f99 1"/>
              <a:gd name="f126" fmla="*/ 307 f98 1"/>
              <a:gd name="f127" fmla="*/ 305 f99 1"/>
              <a:gd name="f128" fmla="*/ 268 f98 1"/>
              <a:gd name="f129" fmla="*/ 222 f99 1"/>
              <a:gd name="f130" fmla="*/ 211 f98 1"/>
              <a:gd name="f131" fmla="*/ 209 f99 1"/>
              <a:gd name="f132" fmla="*/ 200 f98 1"/>
              <a:gd name="f133" fmla="*/ 164 f99 1"/>
              <a:gd name="f134" fmla="*/ 163 f98 1"/>
              <a:gd name="f135" fmla="+- f100 0 f1"/>
              <a:gd name="f136" fmla="*/ f103 1 333"/>
              <a:gd name="f137" fmla="*/ f104 1 307"/>
              <a:gd name="f138" fmla="*/ f105 1 333"/>
              <a:gd name="f139" fmla="*/ f106 1 307"/>
              <a:gd name="f140" fmla="*/ f107 1 333"/>
              <a:gd name="f141" fmla="*/ f108 1 307"/>
              <a:gd name="f142" fmla="*/ f109 1 333"/>
              <a:gd name="f143" fmla="*/ f110 1 307"/>
              <a:gd name="f144" fmla="*/ f111 1 333"/>
              <a:gd name="f145" fmla="*/ f112 1 307"/>
              <a:gd name="f146" fmla="*/ f113 1 333"/>
              <a:gd name="f147" fmla="*/ f114 1 307"/>
              <a:gd name="f148" fmla="*/ f115 1 333"/>
              <a:gd name="f149" fmla="*/ f116 1 307"/>
              <a:gd name="f150" fmla="*/ f117 1 333"/>
              <a:gd name="f151" fmla="*/ f118 1 307"/>
              <a:gd name="f152" fmla="*/ f119 1 333"/>
              <a:gd name="f153" fmla="*/ f120 1 307"/>
              <a:gd name="f154" fmla="*/ f121 1 333"/>
              <a:gd name="f155" fmla="*/ f122 1 307"/>
              <a:gd name="f156" fmla="*/ f123 1 333"/>
              <a:gd name="f157" fmla="*/ f124 1 307"/>
              <a:gd name="f158" fmla="*/ f125 1 333"/>
              <a:gd name="f159" fmla="*/ f126 1 307"/>
              <a:gd name="f160" fmla="*/ f127 1 333"/>
              <a:gd name="f161" fmla="*/ f128 1 307"/>
              <a:gd name="f162" fmla="*/ f129 1 333"/>
              <a:gd name="f163" fmla="*/ f130 1 307"/>
              <a:gd name="f164" fmla="*/ f131 1 333"/>
              <a:gd name="f165" fmla="*/ f132 1 307"/>
              <a:gd name="f166" fmla="*/ f133 1 333"/>
              <a:gd name="f167" fmla="*/ f134 1 307"/>
              <a:gd name="f168" fmla="*/ 0 1 f101"/>
              <a:gd name="f169" fmla="*/ f95 1 f101"/>
              <a:gd name="f170" fmla="*/ 0 1 f102"/>
              <a:gd name="f171" fmla="*/ f96 1 f102"/>
              <a:gd name="f172" fmla="*/ f136 1 f101"/>
              <a:gd name="f173" fmla="*/ f137 1 f102"/>
              <a:gd name="f174" fmla="*/ f138 1 f101"/>
              <a:gd name="f175" fmla="*/ f139 1 f102"/>
              <a:gd name="f176" fmla="*/ f140 1 f101"/>
              <a:gd name="f177" fmla="*/ f141 1 f102"/>
              <a:gd name="f178" fmla="*/ f142 1 f101"/>
              <a:gd name="f179" fmla="*/ f143 1 f102"/>
              <a:gd name="f180" fmla="*/ f144 1 f101"/>
              <a:gd name="f181" fmla="*/ f145 1 f102"/>
              <a:gd name="f182" fmla="*/ f146 1 f101"/>
              <a:gd name="f183" fmla="*/ f147 1 f102"/>
              <a:gd name="f184" fmla="*/ f148 1 f101"/>
              <a:gd name="f185" fmla="*/ f149 1 f102"/>
              <a:gd name="f186" fmla="*/ f150 1 f101"/>
              <a:gd name="f187" fmla="*/ f151 1 f102"/>
              <a:gd name="f188" fmla="*/ f152 1 f101"/>
              <a:gd name="f189" fmla="*/ f153 1 f102"/>
              <a:gd name="f190" fmla="*/ f154 1 f101"/>
              <a:gd name="f191" fmla="*/ f155 1 f102"/>
              <a:gd name="f192" fmla="*/ f156 1 f101"/>
              <a:gd name="f193" fmla="*/ f157 1 f102"/>
              <a:gd name="f194" fmla="*/ f158 1 f101"/>
              <a:gd name="f195" fmla="*/ f159 1 f102"/>
              <a:gd name="f196" fmla="*/ f160 1 f101"/>
              <a:gd name="f197" fmla="*/ f161 1 f102"/>
              <a:gd name="f198" fmla="*/ f162 1 f101"/>
              <a:gd name="f199" fmla="*/ f163 1 f102"/>
              <a:gd name="f200" fmla="*/ f164 1 f101"/>
              <a:gd name="f201" fmla="*/ f165 1 f102"/>
              <a:gd name="f202" fmla="*/ f166 1 f101"/>
              <a:gd name="f203" fmla="*/ f167 1 f102"/>
              <a:gd name="f204" fmla="*/ f168 f92 1"/>
              <a:gd name="f205" fmla="*/ f169 f92 1"/>
              <a:gd name="f206" fmla="*/ f171 f93 1"/>
              <a:gd name="f207" fmla="*/ f170 f93 1"/>
              <a:gd name="f208" fmla="*/ f172 f92 1"/>
              <a:gd name="f209" fmla="*/ f173 f93 1"/>
              <a:gd name="f210" fmla="*/ f174 f92 1"/>
              <a:gd name="f211" fmla="*/ f175 f93 1"/>
              <a:gd name="f212" fmla="*/ f176 f92 1"/>
              <a:gd name="f213" fmla="*/ f177 f93 1"/>
              <a:gd name="f214" fmla="*/ f178 f92 1"/>
              <a:gd name="f215" fmla="*/ f179 f93 1"/>
              <a:gd name="f216" fmla="*/ f180 f92 1"/>
              <a:gd name="f217" fmla="*/ f181 f93 1"/>
              <a:gd name="f218" fmla="*/ f182 f92 1"/>
              <a:gd name="f219" fmla="*/ f183 f93 1"/>
              <a:gd name="f220" fmla="*/ f184 f92 1"/>
              <a:gd name="f221" fmla="*/ f185 f93 1"/>
              <a:gd name="f222" fmla="*/ f186 f92 1"/>
              <a:gd name="f223" fmla="*/ f187 f93 1"/>
              <a:gd name="f224" fmla="*/ f188 f92 1"/>
              <a:gd name="f225" fmla="*/ f189 f93 1"/>
              <a:gd name="f226" fmla="*/ f190 f92 1"/>
              <a:gd name="f227" fmla="*/ f191 f93 1"/>
              <a:gd name="f228" fmla="*/ f192 f92 1"/>
              <a:gd name="f229" fmla="*/ f193 f93 1"/>
              <a:gd name="f230" fmla="*/ f194 f92 1"/>
              <a:gd name="f231" fmla="*/ f195 f93 1"/>
              <a:gd name="f232" fmla="*/ f196 f92 1"/>
              <a:gd name="f233" fmla="*/ f197 f93 1"/>
              <a:gd name="f234" fmla="*/ f198 f92 1"/>
              <a:gd name="f235" fmla="*/ f199 f93 1"/>
              <a:gd name="f236" fmla="*/ f200 f92 1"/>
              <a:gd name="f237" fmla="*/ f201 f93 1"/>
              <a:gd name="f238" fmla="*/ f202 f92 1"/>
              <a:gd name="f239" fmla="*/ f203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5">
                <a:pos x="f208" y="f209"/>
              </a:cxn>
              <a:cxn ang="f135">
                <a:pos x="f210" y="f211"/>
              </a:cxn>
              <a:cxn ang="f135">
                <a:pos x="f212" y="f213"/>
              </a:cxn>
              <a:cxn ang="f135">
                <a:pos x="f214" y="f215"/>
              </a:cxn>
              <a:cxn ang="f135">
                <a:pos x="f216" y="f217"/>
              </a:cxn>
              <a:cxn ang="f135">
                <a:pos x="f218" y="f219"/>
              </a:cxn>
              <a:cxn ang="f135">
                <a:pos x="f220" y="f221"/>
              </a:cxn>
              <a:cxn ang="f135">
                <a:pos x="f222" y="f223"/>
              </a:cxn>
              <a:cxn ang="f135">
                <a:pos x="f224" y="f225"/>
              </a:cxn>
              <a:cxn ang="f135">
                <a:pos x="f226" y="f227"/>
              </a:cxn>
              <a:cxn ang="f135">
                <a:pos x="f228" y="f229"/>
              </a:cxn>
              <a:cxn ang="f135">
                <a:pos x="f230" y="f231"/>
              </a:cxn>
              <a:cxn ang="f135">
                <a:pos x="f232" y="f233"/>
              </a:cxn>
              <a:cxn ang="f135">
                <a:pos x="f234" y="f235"/>
              </a:cxn>
              <a:cxn ang="f135">
                <a:pos x="f236" y="f237"/>
              </a:cxn>
              <a:cxn ang="f135">
                <a:pos x="f238" y="f239"/>
              </a:cxn>
              <a:cxn ang="f135">
                <a:pos x="f208" y="f209"/>
              </a:cxn>
            </a:cxnLst>
            <a:rect l="f204" t="f207" r="f205" b="f206"/>
            <a:pathLst>
              <a:path w="333" h="307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7"/>
                  <a:pt x="f18" y="f19"/>
                </a:cubicBezTo>
                <a:cubicBezTo>
                  <a:pt x="f20" y="f21"/>
                  <a:pt x="f10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64" y="f65"/>
                </a:cubicBezTo>
                <a:cubicBezTo>
                  <a:pt x="f6" y="f66"/>
                  <a:pt x="f62" y="f67"/>
                  <a:pt x="f60" y="f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59" y="f74"/>
                  <a:pt x="f75" y="f76"/>
                  <a:pt x="f77" y="f78"/>
                </a:cubicBezTo>
                <a:cubicBezTo>
                  <a:pt x="f76" y="f79"/>
                  <a:pt x="f79" y="f80"/>
                  <a:pt x="f8" y="f81"/>
                </a:cubicBezTo>
                <a:cubicBezTo>
                  <a:pt x="f29" y="f82"/>
                  <a:pt x="f83" y="f84"/>
                  <a:pt x="f85" y="f86"/>
                </a:cubicBezTo>
                <a:cubicBezTo>
                  <a:pt x="f87" y="f88"/>
                  <a:pt x="f89" y="f90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8" name="Freeform 43">
            <a:extLst>
              <a:ext uri="{FF2B5EF4-FFF2-40B4-BE49-F238E27FC236}">
                <a16:creationId xmlns:a16="http://schemas.microsoft.com/office/drawing/2014/main" id="{86E35181-BA81-091A-481B-693A172EDFD3}"/>
              </a:ext>
            </a:extLst>
          </p:cNvPr>
          <p:cNvSpPr/>
          <p:nvPr/>
        </p:nvSpPr>
        <p:spPr>
          <a:xfrm>
            <a:off x="6594479" y="2559048"/>
            <a:ext cx="207961" cy="2158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5"/>
              <a:gd name="f7" fmla="val 235"/>
              <a:gd name="f8" fmla="val 136"/>
              <a:gd name="f9" fmla="val 68"/>
              <a:gd name="f10" fmla="val 185"/>
              <a:gd name="f11" fmla="val 60"/>
              <a:gd name="f12" fmla="val 183"/>
              <a:gd name="f13" fmla="val 205"/>
              <a:gd name="f14" fmla="val 44"/>
              <a:gd name="f15" fmla="val 131"/>
              <a:gd name="f16" fmla="val 94"/>
              <a:gd name="f17" fmla="val 166"/>
              <a:gd name="f18" fmla="val 142"/>
              <a:gd name="f19" fmla="val 52"/>
              <a:gd name="f20" fmla="val 148"/>
              <a:gd name="f21" fmla="val 101"/>
              <a:gd name="f22" fmla="val 149"/>
              <a:gd name="f23" fmla="val 150"/>
              <a:gd name="f24" fmla="val 203"/>
              <a:gd name="f25" fmla="val 153"/>
              <a:gd name="f26" fmla="val 212"/>
              <a:gd name="f27" fmla="val 157"/>
              <a:gd name="f28" fmla="val 189"/>
              <a:gd name="f29" fmla="val 202"/>
              <a:gd name="f30" fmla="val 179"/>
              <a:gd name="f31" fmla="val 154"/>
              <a:gd name="f32" fmla="val 152"/>
              <a:gd name="f33" fmla="val 171"/>
              <a:gd name="f34" fmla="val 129"/>
              <a:gd name="f35" fmla="val 127"/>
              <a:gd name="f36" fmla="val 208"/>
              <a:gd name="f37" fmla="+- 0 0 -90"/>
              <a:gd name="f38" fmla="*/ f3 1 225"/>
              <a:gd name="f39" fmla="*/ f4 1 235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225"/>
              <a:gd name="f48" fmla="*/ f44 1 235"/>
              <a:gd name="f49" fmla="*/ 136 f45 1"/>
              <a:gd name="f50" fmla="*/ 235 f44 1"/>
              <a:gd name="f51" fmla="*/ 0 f45 1"/>
              <a:gd name="f52" fmla="*/ 205 f44 1"/>
              <a:gd name="f53" fmla="*/ 166 f45 1"/>
              <a:gd name="f54" fmla="*/ 0 f44 1"/>
              <a:gd name="f55" fmla="*/ 149 f45 1"/>
              <a:gd name="f56" fmla="*/ 150 f44 1"/>
              <a:gd name="f57" fmla="*/ 225 f45 1"/>
              <a:gd name="f58" fmla="*/ 189 f44 1"/>
              <a:gd name="f59" fmla="*/ 152 f45 1"/>
              <a:gd name="f60" fmla="*/ 171 f44 1"/>
              <a:gd name="f61" fmla="+- f46 0 f1"/>
              <a:gd name="f62" fmla="*/ f49 1 225"/>
              <a:gd name="f63" fmla="*/ f50 1 235"/>
              <a:gd name="f64" fmla="*/ f51 1 225"/>
              <a:gd name="f65" fmla="*/ f52 1 235"/>
              <a:gd name="f66" fmla="*/ f53 1 225"/>
              <a:gd name="f67" fmla="*/ f54 1 235"/>
              <a:gd name="f68" fmla="*/ f55 1 225"/>
              <a:gd name="f69" fmla="*/ f56 1 235"/>
              <a:gd name="f70" fmla="*/ f57 1 225"/>
              <a:gd name="f71" fmla="*/ f58 1 235"/>
              <a:gd name="f72" fmla="*/ f59 1 225"/>
              <a:gd name="f73" fmla="*/ f60 1 235"/>
              <a:gd name="f74" fmla="*/ 0 1 f47"/>
              <a:gd name="f75" fmla="*/ f41 1 f47"/>
              <a:gd name="f76" fmla="*/ 0 1 f48"/>
              <a:gd name="f77" fmla="*/ f42 1 f48"/>
              <a:gd name="f78" fmla="*/ f62 1 f47"/>
              <a:gd name="f79" fmla="*/ f63 1 f48"/>
              <a:gd name="f80" fmla="*/ f64 1 f47"/>
              <a:gd name="f81" fmla="*/ f65 1 f48"/>
              <a:gd name="f82" fmla="*/ f66 1 f47"/>
              <a:gd name="f83" fmla="*/ f67 1 f48"/>
              <a:gd name="f84" fmla="*/ f68 1 f47"/>
              <a:gd name="f85" fmla="*/ f69 1 f48"/>
              <a:gd name="f86" fmla="*/ f70 1 f47"/>
              <a:gd name="f87" fmla="*/ f71 1 f48"/>
              <a:gd name="f88" fmla="*/ f72 1 f47"/>
              <a:gd name="f89" fmla="*/ f73 1 f48"/>
              <a:gd name="f90" fmla="*/ f74 f38 1"/>
              <a:gd name="f91" fmla="*/ f75 f38 1"/>
              <a:gd name="f92" fmla="*/ f77 f39 1"/>
              <a:gd name="f93" fmla="*/ f76 f39 1"/>
              <a:gd name="f94" fmla="*/ f78 f38 1"/>
              <a:gd name="f95" fmla="*/ f79 f39 1"/>
              <a:gd name="f96" fmla="*/ f80 f38 1"/>
              <a:gd name="f97" fmla="*/ f81 f39 1"/>
              <a:gd name="f98" fmla="*/ f82 f38 1"/>
              <a:gd name="f99" fmla="*/ f83 f39 1"/>
              <a:gd name="f100" fmla="*/ f84 f38 1"/>
              <a:gd name="f101" fmla="*/ f85 f39 1"/>
              <a:gd name="f102" fmla="*/ f86 f38 1"/>
              <a:gd name="f103" fmla="*/ f87 f39 1"/>
              <a:gd name="f104" fmla="*/ f88 f38 1"/>
              <a:gd name="f105" fmla="*/ f89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">
                <a:pos x="f94" y="f95"/>
              </a:cxn>
              <a:cxn ang="f61">
                <a:pos x="f96" y="f97"/>
              </a:cxn>
              <a:cxn ang="f61">
                <a:pos x="f98" y="f99"/>
              </a:cxn>
              <a:cxn ang="f61">
                <a:pos x="f100" y="f101"/>
              </a:cxn>
              <a:cxn ang="f61">
                <a:pos x="f102" y="f103"/>
              </a:cxn>
              <a:cxn ang="f61">
                <a:pos x="f104" y="f105"/>
              </a:cxn>
              <a:cxn ang="f61">
                <a:pos x="f94" y="f95"/>
              </a:cxn>
            </a:cxnLst>
            <a:rect l="f90" t="f93" r="f91" b="f92"/>
            <a:pathLst>
              <a:path w="225" h="235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1"/>
                  <a:pt x="f17" y="f5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7"/>
                  <a:pt x="f6" y="f28"/>
                </a:cubicBezTo>
                <a:cubicBezTo>
                  <a:pt x="f29" y="f17"/>
                  <a:pt x="f30" y="f31"/>
                  <a:pt x="f32" y="f33"/>
                </a:cubicBezTo>
                <a:cubicBezTo>
                  <a:pt x="f34" y="f10"/>
                  <a:pt x="f35" y="f36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9" name="Freeform 44">
            <a:extLst>
              <a:ext uri="{FF2B5EF4-FFF2-40B4-BE49-F238E27FC236}">
                <a16:creationId xmlns:a16="http://schemas.microsoft.com/office/drawing/2014/main" id="{ECBDCA28-BED3-7F98-2980-7BF7234D4765}"/>
              </a:ext>
            </a:extLst>
          </p:cNvPr>
          <p:cNvSpPr/>
          <p:nvPr/>
        </p:nvSpPr>
        <p:spPr>
          <a:xfrm>
            <a:off x="6323011" y="3979861"/>
            <a:ext cx="198433" cy="1762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5"/>
              <a:gd name="f7" fmla="val 190"/>
              <a:gd name="f8" fmla="val 69"/>
              <a:gd name="f9" fmla="val 50"/>
              <a:gd name="f10" fmla="val 105"/>
              <a:gd name="f11" fmla="val 91"/>
              <a:gd name="f12" fmla="val 85"/>
              <a:gd name="f13" fmla="val 130"/>
              <a:gd name="f14" fmla="val 60"/>
              <a:gd name="f15" fmla="val 157"/>
              <a:gd name="f16" fmla="val 43"/>
              <a:gd name="f17" fmla="val 21"/>
              <a:gd name="f18" fmla="val 206"/>
              <a:gd name="f19" fmla="val 53"/>
              <a:gd name="f20" fmla="val 202"/>
              <a:gd name="f21" fmla="val 98"/>
              <a:gd name="f22" fmla="val 163"/>
              <a:gd name="f23" fmla="val 133"/>
              <a:gd name="f24" fmla="val 100"/>
              <a:gd name="f25" fmla="val 54"/>
              <a:gd name="f26" fmla="val 181"/>
              <a:gd name="f27" fmla="val 16"/>
              <a:gd name="f28" fmla="val 106"/>
              <a:gd name="f29" fmla="val 11"/>
              <a:gd name="f30" fmla="val 96"/>
              <a:gd name="f31" fmla="val 7"/>
              <a:gd name="f32" fmla="+- 0 0 -90"/>
              <a:gd name="f33" fmla="*/ f3 1 215"/>
              <a:gd name="f34" fmla="*/ f4 1 190"/>
              <a:gd name="f35" fmla="val f5"/>
              <a:gd name="f36" fmla="val f6"/>
              <a:gd name="f37" fmla="val f7"/>
              <a:gd name="f38" fmla="*/ f32 f0 1"/>
              <a:gd name="f39" fmla="+- f37 0 f35"/>
              <a:gd name="f40" fmla="+- f36 0 f35"/>
              <a:gd name="f41" fmla="*/ f38 1 f2"/>
              <a:gd name="f42" fmla="*/ f40 1 215"/>
              <a:gd name="f43" fmla="*/ f39 1 190"/>
              <a:gd name="f44" fmla="*/ 0 f40 1"/>
              <a:gd name="f45" fmla="*/ 69 f39 1"/>
              <a:gd name="f46" fmla="*/ 130 f40 1"/>
              <a:gd name="f47" fmla="*/ 60 f39 1"/>
              <a:gd name="f48" fmla="*/ 206 f40 1"/>
              <a:gd name="f49" fmla="*/ 0 f39 1"/>
              <a:gd name="f50" fmla="*/ 163 f40 1"/>
              <a:gd name="f51" fmla="*/ 133 f39 1"/>
              <a:gd name="f52" fmla="*/ 16 f40 1"/>
              <a:gd name="f53" fmla="*/ 106 f39 1"/>
              <a:gd name="f54" fmla="+- f41 0 f1"/>
              <a:gd name="f55" fmla="*/ f44 1 215"/>
              <a:gd name="f56" fmla="*/ f45 1 190"/>
              <a:gd name="f57" fmla="*/ f46 1 215"/>
              <a:gd name="f58" fmla="*/ f47 1 190"/>
              <a:gd name="f59" fmla="*/ f48 1 215"/>
              <a:gd name="f60" fmla="*/ f49 1 190"/>
              <a:gd name="f61" fmla="*/ f50 1 215"/>
              <a:gd name="f62" fmla="*/ f51 1 190"/>
              <a:gd name="f63" fmla="*/ f52 1 215"/>
              <a:gd name="f64" fmla="*/ f53 1 190"/>
              <a:gd name="f65" fmla="*/ 0 1 f42"/>
              <a:gd name="f66" fmla="*/ f36 1 f42"/>
              <a:gd name="f67" fmla="*/ 0 1 f43"/>
              <a:gd name="f68" fmla="*/ f37 1 f43"/>
              <a:gd name="f69" fmla="*/ f55 1 f42"/>
              <a:gd name="f70" fmla="*/ f56 1 f43"/>
              <a:gd name="f71" fmla="*/ f57 1 f42"/>
              <a:gd name="f72" fmla="*/ f58 1 f43"/>
              <a:gd name="f73" fmla="*/ f59 1 f42"/>
              <a:gd name="f74" fmla="*/ f60 1 f43"/>
              <a:gd name="f75" fmla="*/ f61 1 f42"/>
              <a:gd name="f76" fmla="*/ f62 1 f43"/>
              <a:gd name="f77" fmla="*/ f63 1 f42"/>
              <a:gd name="f78" fmla="*/ f64 1 f43"/>
              <a:gd name="f79" fmla="*/ f65 f33 1"/>
              <a:gd name="f80" fmla="*/ f66 f33 1"/>
              <a:gd name="f81" fmla="*/ f68 f34 1"/>
              <a:gd name="f82" fmla="*/ f67 f34 1"/>
              <a:gd name="f83" fmla="*/ f69 f33 1"/>
              <a:gd name="f84" fmla="*/ f70 f34 1"/>
              <a:gd name="f85" fmla="*/ f71 f33 1"/>
              <a:gd name="f86" fmla="*/ f72 f34 1"/>
              <a:gd name="f87" fmla="*/ f73 f33 1"/>
              <a:gd name="f88" fmla="*/ f74 f34 1"/>
              <a:gd name="f89" fmla="*/ f75 f33 1"/>
              <a:gd name="f90" fmla="*/ f76 f34 1"/>
              <a:gd name="f91" fmla="*/ f77 f33 1"/>
              <a:gd name="f92" fmla="*/ f78 f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">
                <a:pos x="f83" y="f84"/>
              </a:cxn>
              <a:cxn ang="f54">
                <a:pos x="f85" y="f86"/>
              </a:cxn>
              <a:cxn ang="f54">
                <a:pos x="f87" y="f88"/>
              </a:cxn>
              <a:cxn ang="f54">
                <a:pos x="f89" y="f90"/>
              </a:cxn>
              <a:cxn ang="f54">
                <a:pos x="f91" y="f92"/>
              </a:cxn>
              <a:cxn ang="f54">
                <a:pos x="f83" y="f84"/>
              </a:cxn>
            </a:cxnLst>
            <a:rect l="f79" t="f82" r="f80" b="f81"/>
            <a:pathLst>
              <a:path w="215" h="190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2" y="f17"/>
                  <a:pt x="f18" y="f5"/>
                </a:cubicBezTo>
                <a:cubicBezTo>
                  <a:pt x="f6" y="f19"/>
                  <a:pt x="f20" y="f21"/>
                  <a:pt x="f22" y="f23"/>
                </a:cubicBezTo>
                <a:cubicBezTo>
                  <a:pt x="f24" y="f7"/>
                  <a:pt x="f25" y="f26"/>
                  <a:pt x="f27" y="f28"/>
                </a:cubicBezTo>
                <a:cubicBezTo>
                  <a:pt x="f29" y="f30"/>
                  <a:pt x="f31" y="f12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0" name="Freeform 45">
            <a:extLst>
              <a:ext uri="{FF2B5EF4-FFF2-40B4-BE49-F238E27FC236}">
                <a16:creationId xmlns:a16="http://schemas.microsoft.com/office/drawing/2014/main" id="{5C778265-6F33-358E-D173-2DE504C2B18E}"/>
              </a:ext>
            </a:extLst>
          </p:cNvPr>
          <p:cNvSpPr/>
          <p:nvPr/>
        </p:nvSpPr>
        <p:spPr>
          <a:xfrm>
            <a:off x="6723061" y="1230316"/>
            <a:ext cx="153984" cy="2603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7"/>
              <a:gd name="f7" fmla="val 282"/>
              <a:gd name="f8" fmla="val 155"/>
              <a:gd name="f9" fmla="val 148"/>
              <a:gd name="f10" fmla="val 264"/>
              <a:gd name="f11" fmla="val 139"/>
              <a:gd name="f12" fmla="val 248"/>
              <a:gd name="f13" fmla="val 136"/>
              <a:gd name="f14" fmla="val 230"/>
              <a:gd name="f15" fmla="val 125"/>
              <a:gd name="f16" fmla="val 181"/>
              <a:gd name="f17" fmla="val 109"/>
              <a:gd name="f18" fmla="val 138"/>
              <a:gd name="f19" fmla="val 59"/>
              <a:gd name="f20" fmla="val 116"/>
              <a:gd name="f21" fmla="val 49"/>
              <a:gd name="f22" fmla="val 112"/>
              <a:gd name="f23" fmla="val 40"/>
              <a:gd name="f24" fmla="val 106"/>
              <a:gd name="f25" fmla="val 32"/>
              <a:gd name="f26" fmla="val 99"/>
              <a:gd name="f27" fmla="val 6"/>
              <a:gd name="f28" fmla="val 81"/>
              <a:gd name="f29" fmla="val 50"/>
              <a:gd name="f30" fmla="val 15"/>
              <a:gd name="f31" fmla="val 23"/>
              <a:gd name="f32" fmla="val 24"/>
              <a:gd name="f33" fmla="val 8"/>
              <a:gd name="f34" fmla="val 39"/>
              <a:gd name="f35" fmla="val 54"/>
              <a:gd name="f36" fmla="val 9"/>
              <a:gd name="f37" fmla="val 80"/>
              <a:gd name="f38" fmla="val 105"/>
              <a:gd name="f39" fmla="val 38"/>
              <a:gd name="f40" fmla="val 128"/>
              <a:gd name="f41" fmla="val 56"/>
              <a:gd name="f42" fmla="val 145"/>
              <a:gd name="f43" fmla="val 69"/>
              <a:gd name="f44" fmla="val 142"/>
              <a:gd name="f45" fmla="val 89"/>
              <a:gd name="f46" fmla="val 131"/>
              <a:gd name="f47" fmla="val 119"/>
              <a:gd name="f48" fmla="val 122"/>
              <a:gd name="f49" fmla="val 140"/>
              <a:gd name="f50" fmla="val 127"/>
              <a:gd name="f51" fmla="val 157"/>
              <a:gd name="f52" fmla="val 183"/>
              <a:gd name="f53" fmla="val 152"/>
              <a:gd name="f54" fmla="val 208"/>
              <a:gd name="f55" fmla="val 162"/>
              <a:gd name="f56" fmla="val 235"/>
              <a:gd name="f57" fmla="val 164"/>
              <a:gd name="f58" fmla="val 165"/>
              <a:gd name="f59" fmla="val 279"/>
              <a:gd name="f60" fmla="val 280"/>
              <a:gd name="f61" fmla="val 158"/>
              <a:gd name="f62" fmla="val 281"/>
              <a:gd name="f63" fmla="+- 0 0 -90"/>
              <a:gd name="f64" fmla="*/ f3 1 167"/>
              <a:gd name="f65" fmla="*/ f4 1 282"/>
              <a:gd name="f66" fmla="val f5"/>
              <a:gd name="f67" fmla="val f6"/>
              <a:gd name="f68" fmla="val f7"/>
              <a:gd name="f69" fmla="*/ f63 f0 1"/>
              <a:gd name="f70" fmla="+- f68 0 f66"/>
              <a:gd name="f71" fmla="+- f67 0 f66"/>
              <a:gd name="f72" fmla="*/ f69 1 f2"/>
              <a:gd name="f73" fmla="*/ f71 1 167"/>
              <a:gd name="f74" fmla="*/ f70 1 282"/>
              <a:gd name="f75" fmla="*/ 155 f71 1"/>
              <a:gd name="f76" fmla="*/ 282 f70 1"/>
              <a:gd name="f77" fmla="*/ 136 f71 1"/>
              <a:gd name="f78" fmla="*/ 230 f70 1"/>
              <a:gd name="f79" fmla="*/ 59 f71 1"/>
              <a:gd name="f80" fmla="*/ 116 f70 1"/>
              <a:gd name="f81" fmla="*/ 32 f71 1"/>
              <a:gd name="f82" fmla="*/ 99 f70 1"/>
              <a:gd name="f83" fmla="*/ 15 f71 1"/>
              <a:gd name="f84" fmla="*/ 23 f70 1"/>
              <a:gd name="f85" fmla="*/ 54 f71 1"/>
              <a:gd name="f86" fmla="*/ 9 f70 1"/>
              <a:gd name="f87" fmla="*/ 128 f71 1"/>
              <a:gd name="f88" fmla="*/ 56 f70 1"/>
              <a:gd name="f89" fmla="*/ 131 f71 1"/>
              <a:gd name="f90" fmla="*/ 105 f70 1"/>
              <a:gd name="f91" fmla="*/ 127 f71 1"/>
              <a:gd name="f92" fmla="*/ 157 f70 1"/>
              <a:gd name="f93" fmla="*/ 162 f71 1"/>
              <a:gd name="f94" fmla="*/ 235 f70 1"/>
              <a:gd name="f95" fmla="*/ 165 f71 1"/>
              <a:gd name="f96" fmla="*/ 279 f70 1"/>
              <a:gd name="f97" fmla="+- f72 0 f1"/>
              <a:gd name="f98" fmla="*/ f75 1 167"/>
              <a:gd name="f99" fmla="*/ f76 1 282"/>
              <a:gd name="f100" fmla="*/ f77 1 167"/>
              <a:gd name="f101" fmla="*/ f78 1 282"/>
              <a:gd name="f102" fmla="*/ f79 1 167"/>
              <a:gd name="f103" fmla="*/ f80 1 282"/>
              <a:gd name="f104" fmla="*/ f81 1 167"/>
              <a:gd name="f105" fmla="*/ f82 1 282"/>
              <a:gd name="f106" fmla="*/ f83 1 167"/>
              <a:gd name="f107" fmla="*/ f84 1 282"/>
              <a:gd name="f108" fmla="*/ f85 1 167"/>
              <a:gd name="f109" fmla="*/ f86 1 282"/>
              <a:gd name="f110" fmla="*/ f87 1 167"/>
              <a:gd name="f111" fmla="*/ f88 1 282"/>
              <a:gd name="f112" fmla="*/ f89 1 167"/>
              <a:gd name="f113" fmla="*/ f90 1 282"/>
              <a:gd name="f114" fmla="*/ f91 1 167"/>
              <a:gd name="f115" fmla="*/ f92 1 282"/>
              <a:gd name="f116" fmla="*/ f93 1 167"/>
              <a:gd name="f117" fmla="*/ f94 1 282"/>
              <a:gd name="f118" fmla="*/ f95 1 167"/>
              <a:gd name="f119" fmla="*/ f96 1 282"/>
              <a:gd name="f120" fmla="*/ 0 1 f73"/>
              <a:gd name="f121" fmla="*/ f67 1 f73"/>
              <a:gd name="f122" fmla="*/ 0 1 f74"/>
              <a:gd name="f123" fmla="*/ f68 1 f74"/>
              <a:gd name="f124" fmla="*/ f98 1 f73"/>
              <a:gd name="f125" fmla="*/ f99 1 f74"/>
              <a:gd name="f126" fmla="*/ f100 1 f73"/>
              <a:gd name="f127" fmla="*/ f101 1 f74"/>
              <a:gd name="f128" fmla="*/ f102 1 f73"/>
              <a:gd name="f129" fmla="*/ f103 1 f74"/>
              <a:gd name="f130" fmla="*/ f104 1 f73"/>
              <a:gd name="f131" fmla="*/ f105 1 f74"/>
              <a:gd name="f132" fmla="*/ f106 1 f73"/>
              <a:gd name="f133" fmla="*/ f107 1 f74"/>
              <a:gd name="f134" fmla="*/ f108 1 f73"/>
              <a:gd name="f135" fmla="*/ f109 1 f74"/>
              <a:gd name="f136" fmla="*/ f110 1 f73"/>
              <a:gd name="f137" fmla="*/ f111 1 f74"/>
              <a:gd name="f138" fmla="*/ f112 1 f73"/>
              <a:gd name="f139" fmla="*/ f113 1 f74"/>
              <a:gd name="f140" fmla="*/ f114 1 f73"/>
              <a:gd name="f141" fmla="*/ f115 1 f74"/>
              <a:gd name="f142" fmla="*/ f116 1 f73"/>
              <a:gd name="f143" fmla="*/ f117 1 f74"/>
              <a:gd name="f144" fmla="*/ f118 1 f73"/>
              <a:gd name="f145" fmla="*/ f119 1 f74"/>
              <a:gd name="f146" fmla="*/ f120 f64 1"/>
              <a:gd name="f147" fmla="*/ f121 f64 1"/>
              <a:gd name="f148" fmla="*/ f123 f65 1"/>
              <a:gd name="f149" fmla="*/ f122 f65 1"/>
              <a:gd name="f150" fmla="*/ f124 f64 1"/>
              <a:gd name="f151" fmla="*/ f125 f65 1"/>
              <a:gd name="f152" fmla="*/ f126 f64 1"/>
              <a:gd name="f153" fmla="*/ f127 f65 1"/>
              <a:gd name="f154" fmla="*/ f128 f64 1"/>
              <a:gd name="f155" fmla="*/ f129 f65 1"/>
              <a:gd name="f156" fmla="*/ f130 f64 1"/>
              <a:gd name="f157" fmla="*/ f131 f65 1"/>
              <a:gd name="f158" fmla="*/ f132 f64 1"/>
              <a:gd name="f159" fmla="*/ f133 f65 1"/>
              <a:gd name="f160" fmla="*/ f134 f64 1"/>
              <a:gd name="f161" fmla="*/ f135 f65 1"/>
              <a:gd name="f162" fmla="*/ f136 f64 1"/>
              <a:gd name="f163" fmla="*/ f137 f65 1"/>
              <a:gd name="f164" fmla="*/ f138 f64 1"/>
              <a:gd name="f165" fmla="*/ f139 f65 1"/>
              <a:gd name="f166" fmla="*/ f140 f64 1"/>
              <a:gd name="f167" fmla="*/ f141 f65 1"/>
              <a:gd name="f168" fmla="*/ f142 f64 1"/>
              <a:gd name="f169" fmla="*/ f143 f65 1"/>
              <a:gd name="f170" fmla="*/ f144 f64 1"/>
              <a:gd name="f171" fmla="*/ f145 f6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7">
                <a:pos x="f150" y="f151"/>
              </a:cxn>
              <a:cxn ang="f97">
                <a:pos x="f152" y="f153"/>
              </a:cxn>
              <a:cxn ang="f97">
                <a:pos x="f154" y="f155"/>
              </a:cxn>
              <a:cxn ang="f97">
                <a:pos x="f156" y="f157"/>
              </a:cxn>
              <a:cxn ang="f97">
                <a:pos x="f158" y="f159"/>
              </a:cxn>
              <a:cxn ang="f97">
                <a:pos x="f160" y="f161"/>
              </a:cxn>
              <a:cxn ang="f97">
                <a:pos x="f162" y="f163"/>
              </a:cxn>
              <a:cxn ang="f97">
                <a:pos x="f164" y="f165"/>
              </a:cxn>
              <a:cxn ang="f97">
                <a:pos x="f166" y="f167"/>
              </a:cxn>
              <a:cxn ang="f97">
                <a:pos x="f168" y="f169"/>
              </a:cxn>
              <a:cxn ang="f97">
                <a:pos x="f170" y="f171"/>
              </a:cxn>
              <a:cxn ang="f97">
                <a:pos x="f150" y="f151"/>
              </a:cxn>
            </a:cxnLst>
            <a:rect l="f146" t="f149" r="f147" b="f148"/>
            <a:pathLst>
              <a:path w="167" h="282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5" y="f29"/>
                  <a:pt x="f30" y="f31"/>
                </a:cubicBezTo>
                <a:cubicBezTo>
                  <a:pt x="f32" y="f33"/>
                  <a:pt x="f34" y="f5"/>
                  <a:pt x="f35" y="f36"/>
                </a:cubicBezTo>
                <a:cubicBezTo>
                  <a:pt x="f37" y="f31"/>
                  <a:pt x="f38" y="f39"/>
                  <a:pt x="f40" y="f41"/>
                </a:cubicBezTo>
                <a:cubicBezTo>
                  <a:pt x="f42" y="f43"/>
                  <a:pt x="f44" y="f45"/>
                  <a:pt x="f46" y="f38"/>
                </a:cubicBezTo>
                <a:cubicBezTo>
                  <a:pt x="f47" y="f48"/>
                  <a:pt x="f47" y="f49"/>
                  <a:pt x="f50" y="f51"/>
                </a:cubicBezTo>
                <a:cubicBezTo>
                  <a:pt x="f18" y="f52"/>
                  <a:pt x="f53" y="f54"/>
                  <a:pt x="f55" y="f56"/>
                </a:cubicBezTo>
                <a:cubicBezTo>
                  <a:pt x="f6" y="f12"/>
                  <a:pt x="f57" y="f10"/>
                  <a:pt x="f58" y="f59"/>
                </a:cubicBezTo>
                <a:cubicBezTo>
                  <a:pt x="f55" y="f60"/>
                  <a:pt x="f61" y="f62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1" name="Freeform 46">
            <a:extLst>
              <a:ext uri="{FF2B5EF4-FFF2-40B4-BE49-F238E27FC236}">
                <a16:creationId xmlns:a16="http://schemas.microsoft.com/office/drawing/2014/main" id="{12ECE2C8-7902-523C-8409-2CAC9B8B059C}"/>
              </a:ext>
            </a:extLst>
          </p:cNvPr>
          <p:cNvSpPr/>
          <p:nvPr/>
        </p:nvSpPr>
        <p:spPr>
          <a:xfrm>
            <a:off x="6623054" y="1393829"/>
            <a:ext cx="220663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8"/>
              <a:gd name="f7" fmla="val 91"/>
              <a:gd name="f8" fmla="val 83"/>
              <a:gd name="f9" fmla="val 30"/>
              <a:gd name="f10" fmla="val 87"/>
              <a:gd name="f11" fmla="val 7"/>
              <a:gd name="f12" fmla="val 106"/>
              <a:gd name="f13" fmla="val 2"/>
              <a:gd name="f14" fmla="val 124"/>
              <a:gd name="f15" fmla="val 1"/>
              <a:gd name="f16" fmla="val 146"/>
              <a:gd name="f17" fmla="val 169"/>
              <a:gd name="f18" fmla="val 3"/>
              <a:gd name="f19" fmla="val 192"/>
              <a:gd name="f20" fmla="val 5"/>
              <a:gd name="f21" fmla="val 216"/>
              <a:gd name="f22" fmla="val 8"/>
              <a:gd name="f23" fmla="val 232"/>
              <a:gd name="f24" fmla="val 21"/>
              <a:gd name="f25" fmla="val 234"/>
              <a:gd name="f26" fmla="val 47"/>
              <a:gd name="f27" fmla="val 235"/>
              <a:gd name="f28" fmla="val 57"/>
              <a:gd name="f29" fmla="val 236"/>
              <a:gd name="f30" fmla="val 66"/>
              <a:gd name="f31" fmla="val 82"/>
              <a:gd name="f32" fmla="val 202"/>
              <a:gd name="f33" fmla="val 77"/>
              <a:gd name="f34" fmla="val 75"/>
              <a:gd name="f35" fmla="val 136"/>
              <a:gd name="f36" fmla="val 69"/>
              <a:gd name="f37" fmla="val 113"/>
              <a:gd name="f38" fmla="val 65"/>
              <a:gd name="f39" fmla="val 94"/>
              <a:gd name="f40" fmla="val 84"/>
              <a:gd name="f41" fmla="val 74"/>
              <a:gd name="f42" fmla="val 88"/>
              <a:gd name="f43" fmla="val 67"/>
              <a:gd name="f44" fmla="val 62"/>
              <a:gd name="f45" fmla="val 42"/>
              <a:gd name="f46" fmla="val 80"/>
              <a:gd name="f47" fmla="val 13"/>
              <a:gd name="f48" fmla="val 39"/>
              <a:gd name="f49" fmla="val 36"/>
              <a:gd name="f50" fmla="val 25"/>
              <a:gd name="f51" fmla="+- 0 0 -90"/>
              <a:gd name="f52" fmla="*/ f3 1 238"/>
              <a:gd name="f53" fmla="*/ f4 1 91"/>
              <a:gd name="f54" fmla="val f5"/>
              <a:gd name="f55" fmla="val f6"/>
              <a:gd name="f56" fmla="val f7"/>
              <a:gd name="f57" fmla="*/ f51 f0 1"/>
              <a:gd name="f58" fmla="+- f56 0 f54"/>
              <a:gd name="f59" fmla="+- f55 0 f54"/>
              <a:gd name="f60" fmla="*/ f57 1 f2"/>
              <a:gd name="f61" fmla="*/ f59 1 238"/>
              <a:gd name="f62" fmla="*/ f58 1 91"/>
              <a:gd name="f63" fmla="*/ 83 f59 1"/>
              <a:gd name="f64" fmla="*/ 30 f58 1"/>
              <a:gd name="f65" fmla="*/ 124 f59 1"/>
              <a:gd name="f66" fmla="*/ 1 f58 1"/>
              <a:gd name="f67" fmla="*/ 192 f59 1"/>
              <a:gd name="f68" fmla="*/ 5 f58 1"/>
              <a:gd name="f69" fmla="*/ 234 f59 1"/>
              <a:gd name="f70" fmla="*/ 47 f58 1"/>
              <a:gd name="f71" fmla="*/ 238 f59 1"/>
              <a:gd name="f72" fmla="*/ 82 f58 1"/>
              <a:gd name="f73" fmla="*/ 136 f59 1"/>
              <a:gd name="f74" fmla="*/ 69 f58 1"/>
              <a:gd name="f75" fmla="*/ 77 f59 1"/>
              <a:gd name="f76" fmla="*/ 84 f58 1"/>
              <a:gd name="f77" fmla="*/ 62 f59 1"/>
              <a:gd name="f78" fmla="*/ 91 f58 1"/>
              <a:gd name="f79" fmla="*/ 0 f59 1"/>
              <a:gd name="f80" fmla="*/ 80 f58 1"/>
              <a:gd name="f81" fmla="+- f60 0 f1"/>
              <a:gd name="f82" fmla="*/ f63 1 238"/>
              <a:gd name="f83" fmla="*/ f64 1 91"/>
              <a:gd name="f84" fmla="*/ f65 1 238"/>
              <a:gd name="f85" fmla="*/ f66 1 91"/>
              <a:gd name="f86" fmla="*/ f67 1 238"/>
              <a:gd name="f87" fmla="*/ f68 1 91"/>
              <a:gd name="f88" fmla="*/ f69 1 238"/>
              <a:gd name="f89" fmla="*/ f70 1 91"/>
              <a:gd name="f90" fmla="*/ f71 1 238"/>
              <a:gd name="f91" fmla="*/ f72 1 91"/>
              <a:gd name="f92" fmla="*/ f73 1 238"/>
              <a:gd name="f93" fmla="*/ f74 1 91"/>
              <a:gd name="f94" fmla="*/ f75 1 238"/>
              <a:gd name="f95" fmla="*/ f76 1 91"/>
              <a:gd name="f96" fmla="*/ f77 1 238"/>
              <a:gd name="f97" fmla="*/ f78 1 91"/>
              <a:gd name="f98" fmla="*/ f79 1 238"/>
              <a:gd name="f99" fmla="*/ f80 1 91"/>
              <a:gd name="f100" fmla="*/ 0 1 f61"/>
              <a:gd name="f101" fmla="*/ f55 1 f61"/>
              <a:gd name="f102" fmla="*/ 0 1 f62"/>
              <a:gd name="f103" fmla="*/ f56 1 f62"/>
              <a:gd name="f104" fmla="*/ f82 1 f61"/>
              <a:gd name="f105" fmla="*/ f83 1 f62"/>
              <a:gd name="f106" fmla="*/ f84 1 f61"/>
              <a:gd name="f107" fmla="*/ f85 1 f62"/>
              <a:gd name="f108" fmla="*/ f86 1 f61"/>
              <a:gd name="f109" fmla="*/ f87 1 f62"/>
              <a:gd name="f110" fmla="*/ f88 1 f61"/>
              <a:gd name="f111" fmla="*/ f89 1 f62"/>
              <a:gd name="f112" fmla="*/ f90 1 f61"/>
              <a:gd name="f113" fmla="*/ f91 1 f62"/>
              <a:gd name="f114" fmla="*/ f92 1 f61"/>
              <a:gd name="f115" fmla="*/ f93 1 f62"/>
              <a:gd name="f116" fmla="*/ f94 1 f61"/>
              <a:gd name="f117" fmla="*/ f95 1 f62"/>
              <a:gd name="f118" fmla="*/ f96 1 f61"/>
              <a:gd name="f119" fmla="*/ f97 1 f62"/>
              <a:gd name="f120" fmla="*/ f98 1 f61"/>
              <a:gd name="f121" fmla="*/ f99 1 f62"/>
              <a:gd name="f122" fmla="*/ f100 f52 1"/>
              <a:gd name="f123" fmla="*/ f101 f52 1"/>
              <a:gd name="f124" fmla="*/ f103 f53 1"/>
              <a:gd name="f125" fmla="*/ f102 f53 1"/>
              <a:gd name="f126" fmla="*/ f104 f52 1"/>
              <a:gd name="f127" fmla="*/ f105 f53 1"/>
              <a:gd name="f128" fmla="*/ f106 f52 1"/>
              <a:gd name="f129" fmla="*/ f107 f53 1"/>
              <a:gd name="f130" fmla="*/ f108 f52 1"/>
              <a:gd name="f131" fmla="*/ f109 f53 1"/>
              <a:gd name="f132" fmla="*/ f110 f52 1"/>
              <a:gd name="f133" fmla="*/ f111 f53 1"/>
              <a:gd name="f134" fmla="*/ f112 f52 1"/>
              <a:gd name="f135" fmla="*/ f113 f53 1"/>
              <a:gd name="f136" fmla="*/ f114 f52 1"/>
              <a:gd name="f137" fmla="*/ f115 f53 1"/>
              <a:gd name="f138" fmla="*/ f116 f52 1"/>
              <a:gd name="f139" fmla="*/ f117 f53 1"/>
              <a:gd name="f140" fmla="*/ f118 f52 1"/>
              <a:gd name="f141" fmla="*/ f119 f53 1"/>
              <a:gd name="f142" fmla="*/ f120 f52 1"/>
              <a:gd name="f143" fmla="*/ f121 f5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1">
                <a:pos x="f126" y="f127"/>
              </a:cxn>
              <a:cxn ang="f81">
                <a:pos x="f128" y="f129"/>
              </a:cxn>
              <a:cxn ang="f81">
                <a:pos x="f130" y="f131"/>
              </a:cxn>
              <a:cxn ang="f81">
                <a:pos x="f132" y="f133"/>
              </a:cxn>
              <a:cxn ang="f81">
                <a:pos x="f134" y="f135"/>
              </a:cxn>
              <a:cxn ang="f81">
                <a:pos x="f136" y="f137"/>
              </a:cxn>
              <a:cxn ang="f81">
                <a:pos x="f138" y="f139"/>
              </a:cxn>
              <a:cxn ang="f81">
                <a:pos x="f140" y="f141"/>
              </a:cxn>
              <a:cxn ang="f81">
                <a:pos x="f142" y="f143"/>
              </a:cxn>
              <a:cxn ang="f81">
                <a:pos x="f126" y="f127"/>
              </a:cxn>
            </a:cxnLst>
            <a:rect l="f122" t="f125" r="f123" b="f124"/>
            <a:pathLst>
              <a:path w="238" h="9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5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6" y="f31"/>
                </a:cubicBezTo>
                <a:cubicBezTo>
                  <a:pt x="f32" y="f33"/>
                  <a:pt x="f17" y="f34"/>
                  <a:pt x="f35" y="f36"/>
                </a:cubicBezTo>
                <a:cubicBezTo>
                  <a:pt x="f37" y="f38"/>
                  <a:pt x="f39" y="f30"/>
                  <a:pt x="f33" y="f40"/>
                </a:cubicBezTo>
                <a:cubicBezTo>
                  <a:pt x="f41" y="f42"/>
                  <a:pt x="f43" y="f7"/>
                  <a:pt x="f44" y="f7"/>
                </a:cubicBezTo>
                <a:cubicBezTo>
                  <a:pt x="f45" y="f42"/>
                  <a:pt x="f24" y="f40"/>
                  <a:pt x="f5" y="f46"/>
                </a:cubicBezTo>
                <a:cubicBezTo>
                  <a:pt x="f47" y="f48"/>
                  <a:pt x="f49" y="f50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2" name="Freeform 47">
            <a:extLst>
              <a:ext uri="{FF2B5EF4-FFF2-40B4-BE49-F238E27FC236}">
                <a16:creationId xmlns:a16="http://schemas.microsoft.com/office/drawing/2014/main" id="{AA58451B-C6AF-A855-308B-804BDBA18DEE}"/>
              </a:ext>
            </a:extLst>
          </p:cNvPr>
          <p:cNvSpPr/>
          <p:nvPr/>
        </p:nvSpPr>
        <p:spPr>
          <a:xfrm>
            <a:off x="6262689" y="3051179"/>
            <a:ext cx="166685" cy="2857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1"/>
              <a:gd name="f7" fmla="val 310"/>
              <a:gd name="f8" fmla="val 19"/>
              <a:gd name="f9" fmla="val 108"/>
              <a:gd name="f10" fmla="val 28"/>
              <a:gd name="f11" fmla="val 66"/>
              <a:gd name="f12" fmla="val 67"/>
              <a:gd name="f13" fmla="val 62"/>
              <a:gd name="f14" fmla="val 138"/>
              <a:gd name="f15" fmla="val 57"/>
              <a:gd name="f16" fmla="val 213"/>
              <a:gd name="f17" fmla="val 79"/>
              <a:gd name="f18" fmla="val 273"/>
              <a:gd name="f19" fmla="val 159"/>
              <a:gd name="f20" fmla="val 302"/>
              <a:gd name="f21" fmla="val 110"/>
              <a:gd name="f22" fmla="val 283"/>
              <a:gd name="f23" fmla="val 34"/>
              <a:gd name="f24" fmla="val 231"/>
              <a:gd name="f25" fmla="val 170"/>
              <a:gd name="f26" fmla="val 7"/>
              <a:gd name="f27" fmla="val 97"/>
              <a:gd name="f28" fmla="val 51"/>
              <a:gd name="f29" fmla="val 49"/>
              <a:gd name="f30" fmla="val 85"/>
              <a:gd name="f31" fmla="val 12"/>
              <a:gd name="f32" fmla="val 136"/>
              <a:gd name="f33" fmla="+- 0 0 -90"/>
              <a:gd name="f34" fmla="*/ f3 1 181"/>
              <a:gd name="f35" fmla="*/ f4 1 310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181"/>
              <a:gd name="f44" fmla="*/ f40 1 310"/>
              <a:gd name="f45" fmla="*/ 181 f41 1"/>
              <a:gd name="f46" fmla="*/ 19 f40 1"/>
              <a:gd name="f47" fmla="*/ 62 f41 1"/>
              <a:gd name="f48" fmla="*/ 138 f40 1"/>
              <a:gd name="f49" fmla="*/ 159 f41 1"/>
              <a:gd name="f50" fmla="*/ 302 f40 1"/>
              <a:gd name="f51" fmla="*/ 34 f41 1"/>
              <a:gd name="f52" fmla="*/ 231 f40 1"/>
              <a:gd name="f53" fmla="*/ 51 f41 1"/>
              <a:gd name="f54" fmla="*/ 49 f40 1"/>
              <a:gd name="f55" fmla="+- f42 0 f1"/>
              <a:gd name="f56" fmla="*/ f45 1 181"/>
              <a:gd name="f57" fmla="*/ f46 1 310"/>
              <a:gd name="f58" fmla="*/ f47 1 181"/>
              <a:gd name="f59" fmla="*/ f48 1 310"/>
              <a:gd name="f60" fmla="*/ f49 1 181"/>
              <a:gd name="f61" fmla="*/ f50 1 310"/>
              <a:gd name="f62" fmla="*/ f51 1 181"/>
              <a:gd name="f63" fmla="*/ f52 1 310"/>
              <a:gd name="f64" fmla="*/ f53 1 181"/>
              <a:gd name="f65" fmla="*/ f54 1 310"/>
              <a:gd name="f66" fmla="*/ 0 1 f43"/>
              <a:gd name="f67" fmla="*/ f37 1 f43"/>
              <a:gd name="f68" fmla="*/ 0 1 f44"/>
              <a:gd name="f69" fmla="*/ f38 1 f44"/>
              <a:gd name="f70" fmla="*/ f56 1 f43"/>
              <a:gd name="f71" fmla="*/ f57 1 f44"/>
              <a:gd name="f72" fmla="*/ f58 1 f43"/>
              <a:gd name="f73" fmla="*/ f59 1 f44"/>
              <a:gd name="f74" fmla="*/ f60 1 f43"/>
              <a:gd name="f75" fmla="*/ f61 1 f44"/>
              <a:gd name="f76" fmla="*/ f62 1 f43"/>
              <a:gd name="f77" fmla="*/ f63 1 f44"/>
              <a:gd name="f78" fmla="*/ f64 1 f43"/>
              <a:gd name="f79" fmla="*/ f65 1 f44"/>
              <a:gd name="f80" fmla="*/ f66 f34 1"/>
              <a:gd name="f81" fmla="*/ f67 f34 1"/>
              <a:gd name="f82" fmla="*/ f69 f35 1"/>
              <a:gd name="f83" fmla="*/ f68 f35 1"/>
              <a:gd name="f84" fmla="*/ f70 f34 1"/>
              <a:gd name="f85" fmla="*/ f71 f35 1"/>
              <a:gd name="f86" fmla="*/ f72 f34 1"/>
              <a:gd name="f87" fmla="*/ f73 f35 1"/>
              <a:gd name="f88" fmla="*/ f74 f34 1"/>
              <a:gd name="f89" fmla="*/ f75 f35 1"/>
              <a:gd name="f90" fmla="*/ f76 f34 1"/>
              <a:gd name="f91" fmla="*/ f77 f35 1"/>
              <a:gd name="f92" fmla="*/ f78 f34 1"/>
              <a:gd name="f93" fmla="*/ f79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84" y="f85"/>
              </a:cxn>
              <a:cxn ang="f55">
                <a:pos x="f86" y="f87"/>
              </a:cxn>
              <a:cxn ang="f55">
                <a:pos x="f88" y="f89"/>
              </a:cxn>
              <a:cxn ang="f55">
                <a:pos x="f90" y="f91"/>
              </a:cxn>
              <a:cxn ang="f55">
                <a:pos x="f92" y="f93"/>
              </a:cxn>
              <a:cxn ang="f55">
                <a:pos x="f84" y="f85"/>
              </a:cxn>
            </a:cxnLst>
            <a:rect l="f80" t="f83" r="f81" b="f82"/>
            <a:pathLst>
              <a:path w="181" h="310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7"/>
                  <a:pt x="f13" y="f22"/>
                  <a:pt x="f23" y="f24"/>
                </a:cubicBezTo>
                <a:cubicBezTo>
                  <a:pt x="f5" y="f25"/>
                  <a:pt x="f26" y="f27"/>
                  <a:pt x="f28" y="f29"/>
                </a:cubicBezTo>
                <a:cubicBezTo>
                  <a:pt x="f30" y="f31"/>
                  <a:pt x="f32" y="f5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3" name="Freeform 48">
            <a:extLst>
              <a:ext uri="{FF2B5EF4-FFF2-40B4-BE49-F238E27FC236}">
                <a16:creationId xmlns:a16="http://schemas.microsoft.com/office/drawing/2014/main" id="{AB9EC6EE-974D-A7F9-9C44-56D9B5FF6178}"/>
              </a:ext>
            </a:extLst>
          </p:cNvPr>
          <p:cNvSpPr/>
          <p:nvPr/>
        </p:nvSpPr>
        <p:spPr>
          <a:xfrm>
            <a:off x="6810378" y="3095628"/>
            <a:ext cx="212726" cy="2190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0"/>
              <a:gd name="f7" fmla="val 238"/>
              <a:gd name="f8" fmla="val 178"/>
              <a:gd name="f9" fmla="val 60"/>
              <a:gd name="f10" fmla="val 177"/>
              <a:gd name="f11" fmla="val 64"/>
              <a:gd name="f12" fmla="val 66"/>
              <a:gd name="f13" fmla="val 67"/>
              <a:gd name="f14" fmla="val 155"/>
              <a:gd name="f15" fmla="val 94"/>
              <a:gd name="f16" fmla="val 164"/>
              <a:gd name="f17" fmla="val 117"/>
              <a:gd name="f18" fmla="val 142"/>
              <a:gd name="f19" fmla="val 199"/>
              <a:gd name="f20" fmla="val 172"/>
              <a:gd name="f21" fmla="val 214"/>
              <a:gd name="f22" fmla="val 203"/>
              <a:gd name="f23" fmla="val 234"/>
              <a:gd name="f24" fmla="val 229"/>
              <a:gd name="f25" fmla="val 235"/>
              <a:gd name="f26" fmla="val 227"/>
              <a:gd name="f27" fmla="val 237"/>
              <a:gd name="f28" fmla="val 226"/>
              <a:gd name="f29" fmla="val 148"/>
              <a:gd name="f30" fmla="val 157"/>
              <a:gd name="f31" fmla="val 71"/>
              <a:gd name="f32" fmla="val 75"/>
              <a:gd name="f33" fmla="val 52"/>
              <a:gd name="f34" fmla="val 18"/>
              <a:gd name="f35" fmla="val 115"/>
              <a:gd name="f36" fmla="val 39"/>
              <a:gd name="f37" fmla="+- 0 0 -90"/>
              <a:gd name="f38" fmla="*/ f3 1 230"/>
              <a:gd name="f39" fmla="*/ f4 1 238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230"/>
              <a:gd name="f48" fmla="*/ f44 1 238"/>
              <a:gd name="f49" fmla="*/ 178 f45 1"/>
              <a:gd name="f50" fmla="*/ 60 f44 1"/>
              <a:gd name="f51" fmla="*/ 177 f45 1"/>
              <a:gd name="f52" fmla="*/ 67 f44 1"/>
              <a:gd name="f53" fmla="*/ 180 f45 1"/>
              <a:gd name="f54" fmla="*/ 142 f44 1"/>
              <a:gd name="f55" fmla="*/ 230 f45 1"/>
              <a:gd name="f56" fmla="*/ 234 f44 1"/>
              <a:gd name="f57" fmla="*/ 226 f45 1"/>
              <a:gd name="f58" fmla="*/ 238 f44 1"/>
              <a:gd name="f59" fmla="*/ 0 f45 1"/>
              <a:gd name="f60" fmla="*/ 0 f44 1"/>
              <a:gd name="f61" fmla="+- f46 0 f1"/>
              <a:gd name="f62" fmla="*/ f49 1 230"/>
              <a:gd name="f63" fmla="*/ f50 1 238"/>
              <a:gd name="f64" fmla="*/ f51 1 230"/>
              <a:gd name="f65" fmla="*/ f52 1 238"/>
              <a:gd name="f66" fmla="*/ f53 1 230"/>
              <a:gd name="f67" fmla="*/ f54 1 238"/>
              <a:gd name="f68" fmla="*/ f55 1 230"/>
              <a:gd name="f69" fmla="*/ f56 1 238"/>
              <a:gd name="f70" fmla="*/ f57 1 230"/>
              <a:gd name="f71" fmla="*/ f58 1 238"/>
              <a:gd name="f72" fmla="*/ f59 1 230"/>
              <a:gd name="f73" fmla="*/ f60 1 238"/>
              <a:gd name="f74" fmla="*/ 0 1 f47"/>
              <a:gd name="f75" fmla="*/ f41 1 f47"/>
              <a:gd name="f76" fmla="*/ 0 1 f48"/>
              <a:gd name="f77" fmla="*/ f42 1 f48"/>
              <a:gd name="f78" fmla="*/ f62 1 f47"/>
              <a:gd name="f79" fmla="*/ f63 1 f48"/>
              <a:gd name="f80" fmla="*/ f64 1 f47"/>
              <a:gd name="f81" fmla="*/ f65 1 f48"/>
              <a:gd name="f82" fmla="*/ f66 1 f47"/>
              <a:gd name="f83" fmla="*/ f67 1 f48"/>
              <a:gd name="f84" fmla="*/ f68 1 f47"/>
              <a:gd name="f85" fmla="*/ f69 1 f48"/>
              <a:gd name="f86" fmla="*/ f70 1 f47"/>
              <a:gd name="f87" fmla="*/ f71 1 f48"/>
              <a:gd name="f88" fmla="*/ f72 1 f47"/>
              <a:gd name="f89" fmla="*/ f73 1 f48"/>
              <a:gd name="f90" fmla="*/ f74 f38 1"/>
              <a:gd name="f91" fmla="*/ f75 f38 1"/>
              <a:gd name="f92" fmla="*/ f77 f39 1"/>
              <a:gd name="f93" fmla="*/ f76 f39 1"/>
              <a:gd name="f94" fmla="*/ f78 f38 1"/>
              <a:gd name="f95" fmla="*/ f79 f39 1"/>
              <a:gd name="f96" fmla="*/ f80 f38 1"/>
              <a:gd name="f97" fmla="*/ f81 f39 1"/>
              <a:gd name="f98" fmla="*/ f82 f38 1"/>
              <a:gd name="f99" fmla="*/ f83 f39 1"/>
              <a:gd name="f100" fmla="*/ f84 f38 1"/>
              <a:gd name="f101" fmla="*/ f85 f39 1"/>
              <a:gd name="f102" fmla="*/ f86 f38 1"/>
              <a:gd name="f103" fmla="*/ f87 f39 1"/>
              <a:gd name="f104" fmla="*/ f88 f38 1"/>
              <a:gd name="f105" fmla="*/ f89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">
                <a:pos x="f94" y="f95"/>
              </a:cxn>
              <a:cxn ang="f61">
                <a:pos x="f96" y="f97"/>
              </a:cxn>
              <a:cxn ang="f61">
                <a:pos x="f98" y="f99"/>
              </a:cxn>
              <a:cxn ang="f61">
                <a:pos x="f100" y="f101"/>
              </a:cxn>
              <a:cxn ang="f61">
                <a:pos x="f102" y="f103"/>
              </a:cxn>
              <a:cxn ang="f61">
                <a:pos x="f104" y="f105"/>
              </a:cxn>
              <a:cxn ang="f61">
                <a:pos x="f94" y="f95"/>
              </a:cxn>
            </a:cxnLst>
            <a:rect l="f90" t="f93" r="f91" b="f92"/>
            <a:pathLst>
              <a:path w="230" h="238">
                <a:moveTo>
                  <a:pt x="f8" y="f9"/>
                </a:moveTo>
                <a:cubicBezTo>
                  <a:pt x="f10" y="f11"/>
                  <a:pt x="f8" y="f12"/>
                  <a:pt x="f10" y="f13"/>
                </a:cubicBezTo>
                <a:cubicBezTo>
                  <a:pt x="f14" y="f15"/>
                  <a:pt x="f16" y="f17"/>
                  <a:pt x="f2" y="f18"/>
                </a:cubicBezTo>
                <a:cubicBezTo>
                  <a:pt x="f19" y="f20"/>
                  <a:pt x="f21" y="f22"/>
                  <a:pt x="f6" y="f23"/>
                </a:cubicBezTo>
                <a:cubicBezTo>
                  <a:pt x="f24" y="f25"/>
                  <a:pt x="f26" y="f27"/>
                  <a:pt x="f28" y="f7"/>
                </a:cubicBezTo>
                <a:cubicBezTo>
                  <a:pt x="f29" y="f30"/>
                  <a:pt x="f31" y="f32"/>
                  <a:pt x="f5" y="f5"/>
                </a:cubicBezTo>
                <a:cubicBezTo>
                  <a:pt x="f33" y="f34"/>
                  <a:pt x="f35" y="f36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4" name="Freeform 49">
            <a:extLst>
              <a:ext uri="{FF2B5EF4-FFF2-40B4-BE49-F238E27FC236}">
                <a16:creationId xmlns:a16="http://schemas.microsoft.com/office/drawing/2014/main" id="{85C4BF34-D999-F080-C2EE-4DF29E28403D}"/>
              </a:ext>
            </a:extLst>
          </p:cNvPr>
          <p:cNvSpPr/>
          <p:nvPr/>
        </p:nvSpPr>
        <p:spPr>
          <a:xfrm>
            <a:off x="6319839" y="3881435"/>
            <a:ext cx="188915" cy="1524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5"/>
              <a:gd name="f7" fmla="val 166"/>
              <a:gd name="f8" fmla="val 50"/>
              <a:gd name="f9" fmla="val 189"/>
              <a:gd name="f10" fmla="val 42"/>
              <a:gd name="f11" fmla="val 175"/>
              <a:gd name="f12" fmla="val 33"/>
              <a:gd name="f13" fmla="val 160"/>
              <a:gd name="f14" fmla="val 27"/>
              <a:gd name="f15" fmla="val 122"/>
              <a:gd name="f16" fmla="val 13"/>
              <a:gd name="f17" fmla="val 93"/>
              <a:gd name="f18" fmla="val 91"/>
              <a:gd name="f19" fmla="val 73"/>
              <a:gd name="f20" fmla="val 90"/>
              <a:gd name="f21" fmla="val 86"/>
              <a:gd name="f22" fmla="val 100"/>
              <a:gd name="f23" fmla="val 113"/>
              <a:gd name="f24" fmla="val 92"/>
              <a:gd name="f25" fmla="val 130"/>
              <a:gd name="f26" fmla="val 88"/>
              <a:gd name="f27" fmla="val 146"/>
              <a:gd name="f28" fmla="val 69"/>
              <a:gd name="f29" fmla="val 153"/>
              <a:gd name="f30" fmla="val 49"/>
              <a:gd name="f31" fmla="val 162"/>
              <a:gd name="f32" fmla="val 28"/>
              <a:gd name="f33" fmla="val 9"/>
              <a:gd name="f34" fmla="val 151"/>
              <a:gd name="f35" fmla="val 5"/>
              <a:gd name="f36" fmla="val 147"/>
              <a:gd name="f37" fmla="val 140"/>
              <a:gd name="f38" fmla="val 134"/>
              <a:gd name="f39" fmla="val 2"/>
              <a:gd name="f40" fmla="val 12"/>
              <a:gd name="f41" fmla="val 43"/>
              <a:gd name="f42" fmla="val 61"/>
              <a:gd name="f43" fmla="val 22"/>
              <a:gd name="f44" fmla="val 114"/>
              <a:gd name="f45" fmla="val 7"/>
              <a:gd name="f46" fmla="val 201"/>
              <a:gd name="f47" fmla="val 44"/>
              <a:gd name="f48" fmla="val 202"/>
              <a:gd name="f49" fmla="val 45"/>
              <a:gd name="f50" fmla="val 203"/>
              <a:gd name="f51" fmla="val 47"/>
              <a:gd name="f52" fmla="+- 0 0 -90"/>
              <a:gd name="f53" fmla="*/ f3 1 205"/>
              <a:gd name="f54" fmla="*/ f4 1 166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205"/>
              <a:gd name="f63" fmla="*/ f59 1 166"/>
              <a:gd name="f64" fmla="*/ 205 f60 1"/>
              <a:gd name="f65" fmla="*/ 50 f59 1"/>
              <a:gd name="f66" fmla="*/ 160 f60 1"/>
              <a:gd name="f67" fmla="*/ 27 f59 1"/>
              <a:gd name="f68" fmla="*/ 91 f60 1"/>
              <a:gd name="f69" fmla="*/ 73 f59 1"/>
              <a:gd name="f70" fmla="*/ 113 f59 1"/>
              <a:gd name="f71" fmla="*/ 69 f60 1"/>
              <a:gd name="f72" fmla="*/ 153 f59 1"/>
              <a:gd name="f73" fmla="*/ 9 f60 1"/>
              <a:gd name="f74" fmla="*/ 151 f59 1"/>
              <a:gd name="f75" fmla="*/ 0 f60 1"/>
              <a:gd name="f76" fmla="*/ 134 f59 1"/>
              <a:gd name="f77" fmla="*/ 61 f60 1"/>
              <a:gd name="f78" fmla="*/ 22 f59 1"/>
              <a:gd name="f79" fmla="*/ 201 f60 1"/>
              <a:gd name="f80" fmla="*/ 44 f59 1"/>
              <a:gd name="f81" fmla="+- f61 0 f1"/>
              <a:gd name="f82" fmla="*/ f64 1 205"/>
              <a:gd name="f83" fmla="*/ f65 1 166"/>
              <a:gd name="f84" fmla="*/ f66 1 205"/>
              <a:gd name="f85" fmla="*/ f67 1 166"/>
              <a:gd name="f86" fmla="*/ f68 1 205"/>
              <a:gd name="f87" fmla="*/ f69 1 166"/>
              <a:gd name="f88" fmla="*/ f70 1 166"/>
              <a:gd name="f89" fmla="*/ f71 1 205"/>
              <a:gd name="f90" fmla="*/ f72 1 166"/>
              <a:gd name="f91" fmla="*/ f73 1 205"/>
              <a:gd name="f92" fmla="*/ f74 1 166"/>
              <a:gd name="f93" fmla="*/ f75 1 205"/>
              <a:gd name="f94" fmla="*/ f76 1 166"/>
              <a:gd name="f95" fmla="*/ f77 1 205"/>
              <a:gd name="f96" fmla="*/ f78 1 166"/>
              <a:gd name="f97" fmla="*/ f79 1 205"/>
              <a:gd name="f98" fmla="*/ f80 1 166"/>
              <a:gd name="f99" fmla="*/ 0 1 f62"/>
              <a:gd name="f100" fmla="*/ f56 1 f62"/>
              <a:gd name="f101" fmla="*/ 0 1 f63"/>
              <a:gd name="f102" fmla="*/ f57 1 f63"/>
              <a:gd name="f103" fmla="*/ f82 1 f62"/>
              <a:gd name="f104" fmla="*/ f83 1 f63"/>
              <a:gd name="f105" fmla="*/ f84 1 f62"/>
              <a:gd name="f106" fmla="*/ f85 1 f63"/>
              <a:gd name="f107" fmla="*/ f86 1 f62"/>
              <a:gd name="f108" fmla="*/ f87 1 f63"/>
              <a:gd name="f109" fmla="*/ f88 1 f63"/>
              <a:gd name="f110" fmla="*/ f89 1 f62"/>
              <a:gd name="f111" fmla="*/ f90 1 f63"/>
              <a:gd name="f112" fmla="*/ f91 1 f62"/>
              <a:gd name="f113" fmla="*/ f92 1 f63"/>
              <a:gd name="f114" fmla="*/ f93 1 f62"/>
              <a:gd name="f115" fmla="*/ f94 1 f63"/>
              <a:gd name="f116" fmla="*/ f95 1 f62"/>
              <a:gd name="f117" fmla="*/ f96 1 f63"/>
              <a:gd name="f118" fmla="*/ f97 1 f62"/>
              <a:gd name="f119" fmla="*/ f98 1 f63"/>
              <a:gd name="f120" fmla="*/ f99 f53 1"/>
              <a:gd name="f121" fmla="*/ f100 f53 1"/>
              <a:gd name="f122" fmla="*/ f102 f54 1"/>
              <a:gd name="f123" fmla="*/ f101 f54 1"/>
              <a:gd name="f124" fmla="*/ f103 f53 1"/>
              <a:gd name="f125" fmla="*/ f104 f54 1"/>
              <a:gd name="f126" fmla="*/ f105 f53 1"/>
              <a:gd name="f127" fmla="*/ f106 f54 1"/>
              <a:gd name="f128" fmla="*/ f107 f53 1"/>
              <a:gd name="f129" fmla="*/ f108 f54 1"/>
              <a:gd name="f130" fmla="*/ f109 f54 1"/>
              <a:gd name="f131" fmla="*/ f110 f53 1"/>
              <a:gd name="f132" fmla="*/ f111 f54 1"/>
              <a:gd name="f133" fmla="*/ f112 f53 1"/>
              <a:gd name="f134" fmla="*/ f113 f54 1"/>
              <a:gd name="f135" fmla="*/ f114 f53 1"/>
              <a:gd name="f136" fmla="*/ f115 f54 1"/>
              <a:gd name="f137" fmla="*/ f116 f53 1"/>
              <a:gd name="f138" fmla="*/ f117 f54 1"/>
              <a:gd name="f139" fmla="*/ f118 f53 1"/>
              <a:gd name="f140" fmla="*/ f119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1">
                <a:pos x="f124" y="f125"/>
              </a:cxn>
              <a:cxn ang="f81">
                <a:pos x="f126" y="f127"/>
              </a:cxn>
              <a:cxn ang="f81">
                <a:pos x="f128" y="f129"/>
              </a:cxn>
              <a:cxn ang="f81">
                <a:pos x="f128" y="f130"/>
              </a:cxn>
              <a:cxn ang="f81">
                <a:pos x="f131" y="f132"/>
              </a:cxn>
              <a:cxn ang="f81">
                <a:pos x="f133" y="f134"/>
              </a:cxn>
              <a:cxn ang="f81">
                <a:pos x="f135" y="f136"/>
              </a:cxn>
              <a:cxn ang="f81">
                <a:pos x="f137" y="f138"/>
              </a:cxn>
              <a:cxn ang="f81">
                <a:pos x="f139" y="f140"/>
              </a:cxn>
              <a:cxn ang="f81">
                <a:pos x="f124" y="f125"/>
              </a:cxn>
            </a:cxnLst>
            <a:rect l="f120" t="f123" r="f121" b="f122"/>
            <a:pathLst>
              <a:path w="205" h="166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2"/>
                  <a:pt x="f18" y="f19"/>
                </a:cubicBezTo>
                <a:cubicBezTo>
                  <a:pt x="f20" y="f21"/>
                  <a:pt x="f18" y="f22"/>
                  <a:pt x="f18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2" y="f7"/>
                  <a:pt x="f33" y="f34"/>
                </a:cubicBezTo>
                <a:cubicBezTo>
                  <a:pt x="f35" y="f36"/>
                  <a:pt x="f5" y="f37"/>
                  <a:pt x="f5" y="f38"/>
                </a:cubicBezTo>
                <a:cubicBezTo>
                  <a:pt x="f39" y="f18"/>
                  <a:pt x="f40" y="f41"/>
                  <a:pt x="f42" y="f43"/>
                </a:cubicBezTo>
                <a:cubicBezTo>
                  <a:pt x="f44" y="f5"/>
                  <a:pt x="f7" y="f45"/>
                  <a:pt x="f46" y="f47"/>
                </a:cubicBezTo>
                <a:cubicBezTo>
                  <a:pt x="f48" y="f49"/>
                  <a:pt x="f50" y="f51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5" name="Freeform 50">
            <a:extLst>
              <a:ext uri="{FF2B5EF4-FFF2-40B4-BE49-F238E27FC236}">
                <a16:creationId xmlns:a16="http://schemas.microsoft.com/office/drawing/2014/main" id="{6EB543E6-9C11-4DCC-E0B7-E27AAE0134C4}"/>
              </a:ext>
            </a:extLst>
          </p:cNvPr>
          <p:cNvSpPr/>
          <p:nvPr/>
        </p:nvSpPr>
        <p:spPr>
          <a:xfrm>
            <a:off x="6708779" y="4279904"/>
            <a:ext cx="147639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0"/>
              <a:gd name="f7" fmla="val 157"/>
              <a:gd name="f8" fmla="val 159"/>
              <a:gd name="f9" fmla="val 153"/>
              <a:gd name="f10" fmla="val 124"/>
              <a:gd name="f11" fmla="val 154"/>
              <a:gd name="f12" fmla="val 90"/>
              <a:gd name="f13" fmla="val 56"/>
              <a:gd name="f14" fmla="val 25"/>
              <a:gd name="f15" fmla="val 152"/>
              <a:gd name="f16" fmla="val 12"/>
              <a:gd name="f17" fmla="val 134"/>
              <a:gd name="f18" fmla="val 8"/>
              <a:gd name="f19" fmla="val 100"/>
              <a:gd name="f20" fmla="val 6"/>
              <a:gd name="f21" fmla="val 79"/>
              <a:gd name="f22" fmla="val 7"/>
              <a:gd name="f23" fmla="val 58"/>
              <a:gd name="f24" fmla="val 5"/>
              <a:gd name="f25" fmla="val 37"/>
              <a:gd name="f26" fmla="val 4"/>
              <a:gd name="f27" fmla="val 26"/>
              <a:gd name="f28" fmla="val 2"/>
              <a:gd name="f29" fmla="val 15"/>
              <a:gd name="f30" fmla="val 55"/>
              <a:gd name="f31" fmla="val 49"/>
              <a:gd name="f32" fmla="val 107"/>
              <a:gd name="f33" fmla="val 97"/>
              <a:gd name="f34" fmla="val 144"/>
              <a:gd name="f35" fmla="val 147"/>
              <a:gd name="f36" fmla="val 150"/>
              <a:gd name="f37" fmla="+- 0 0 -90"/>
              <a:gd name="f38" fmla="*/ f3 1 160"/>
              <a:gd name="f39" fmla="*/ f4 1 157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160"/>
              <a:gd name="f48" fmla="*/ f44 1 157"/>
              <a:gd name="f49" fmla="*/ 159 f45 1"/>
              <a:gd name="f50" fmla="*/ 153 f44 1"/>
              <a:gd name="f51" fmla="*/ 56 f45 1"/>
              <a:gd name="f52" fmla="*/ 154 f44 1"/>
              <a:gd name="f53" fmla="*/ 8 f45 1"/>
              <a:gd name="f54" fmla="*/ 100 f44 1"/>
              <a:gd name="f55" fmla="*/ 5 f45 1"/>
              <a:gd name="f56" fmla="*/ 37 f44 1"/>
              <a:gd name="f57" fmla="*/ 0 f45 1"/>
              <a:gd name="f58" fmla="*/ 0 f44 1"/>
              <a:gd name="f59" fmla="*/ 160 f45 1"/>
              <a:gd name="f60" fmla="*/ 144 f44 1"/>
              <a:gd name="f61" fmla="+- f46 0 f1"/>
              <a:gd name="f62" fmla="*/ f49 1 160"/>
              <a:gd name="f63" fmla="*/ f50 1 157"/>
              <a:gd name="f64" fmla="*/ f51 1 160"/>
              <a:gd name="f65" fmla="*/ f52 1 157"/>
              <a:gd name="f66" fmla="*/ f53 1 160"/>
              <a:gd name="f67" fmla="*/ f54 1 157"/>
              <a:gd name="f68" fmla="*/ f55 1 160"/>
              <a:gd name="f69" fmla="*/ f56 1 157"/>
              <a:gd name="f70" fmla="*/ f57 1 160"/>
              <a:gd name="f71" fmla="*/ f58 1 157"/>
              <a:gd name="f72" fmla="*/ f59 1 160"/>
              <a:gd name="f73" fmla="*/ f60 1 157"/>
              <a:gd name="f74" fmla="*/ 0 1 f47"/>
              <a:gd name="f75" fmla="*/ f41 1 f47"/>
              <a:gd name="f76" fmla="*/ 0 1 f48"/>
              <a:gd name="f77" fmla="*/ f42 1 f48"/>
              <a:gd name="f78" fmla="*/ f62 1 f47"/>
              <a:gd name="f79" fmla="*/ f63 1 f48"/>
              <a:gd name="f80" fmla="*/ f64 1 f47"/>
              <a:gd name="f81" fmla="*/ f65 1 f48"/>
              <a:gd name="f82" fmla="*/ f66 1 f47"/>
              <a:gd name="f83" fmla="*/ f67 1 f48"/>
              <a:gd name="f84" fmla="*/ f68 1 f47"/>
              <a:gd name="f85" fmla="*/ f69 1 f48"/>
              <a:gd name="f86" fmla="*/ f70 1 f47"/>
              <a:gd name="f87" fmla="*/ f71 1 f48"/>
              <a:gd name="f88" fmla="*/ f72 1 f47"/>
              <a:gd name="f89" fmla="*/ f73 1 f48"/>
              <a:gd name="f90" fmla="*/ f74 f38 1"/>
              <a:gd name="f91" fmla="*/ f75 f38 1"/>
              <a:gd name="f92" fmla="*/ f77 f39 1"/>
              <a:gd name="f93" fmla="*/ f76 f39 1"/>
              <a:gd name="f94" fmla="*/ f78 f38 1"/>
              <a:gd name="f95" fmla="*/ f79 f39 1"/>
              <a:gd name="f96" fmla="*/ f80 f38 1"/>
              <a:gd name="f97" fmla="*/ f81 f39 1"/>
              <a:gd name="f98" fmla="*/ f82 f38 1"/>
              <a:gd name="f99" fmla="*/ f83 f39 1"/>
              <a:gd name="f100" fmla="*/ f84 f38 1"/>
              <a:gd name="f101" fmla="*/ f85 f39 1"/>
              <a:gd name="f102" fmla="*/ f86 f38 1"/>
              <a:gd name="f103" fmla="*/ f87 f39 1"/>
              <a:gd name="f104" fmla="*/ f88 f38 1"/>
              <a:gd name="f105" fmla="*/ f89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">
                <a:pos x="f94" y="f95"/>
              </a:cxn>
              <a:cxn ang="f61">
                <a:pos x="f96" y="f97"/>
              </a:cxn>
              <a:cxn ang="f61">
                <a:pos x="f98" y="f99"/>
              </a:cxn>
              <a:cxn ang="f61">
                <a:pos x="f100" y="f101"/>
              </a:cxn>
              <a:cxn ang="f61">
                <a:pos x="f102" y="f103"/>
              </a:cxn>
              <a:cxn ang="f61">
                <a:pos x="f104" y="f105"/>
              </a:cxn>
              <a:cxn ang="f61">
                <a:pos x="f94" y="f95"/>
              </a:cxn>
            </a:cxnLst>
            <a:rect l="f90" t="f93" r="f91" b="f92"/>
            <a:pathLst>
              <a:path w="160" h="157">
                <a:moveTo>
                  <a:pt x="f8" y="f9"/>
                </a:moveTo>
                <a:cubicBezTo>
                  <a:pt x="f10" y="f11"/>
                  <a:pt x="f12" y="f7"/>
                  <a:pt x="f13" y="f11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5" y="f5"/>
                </a:cubicBezTo>
                <a:cubicBezTo>
                  <a:pt x="f30" y="f31"/>
                  <a:pt x="f32" y="f33"/>
                  <a:pt x="f6" y="f34"/>
                </a:cubicBezTo>
                <a:cubicBezTo>
                  <a:pt x="f6" y="f35"/>
                  <a:pt x="f8" y="f36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6" name="Freeform 51">
            <a:extLst>
              <a:ext uri="{FF2B5EF4-FFF2-40B4-BE49-F238E27FC236}">
                <a16:creationId xmlns:a16="http://schemas.microsoft.com/office/drawing/2014/main" id="{67A0571E-DCCA-4D08-9B1C-5C4CC1504903}"/>
              </a:ext>
            </a:extLst>
          </p:cNvPr>
          <p:cNvSpPr/>
          <p:nvPr/>
        </p:nvSpPr>
        <p:spPr>
          <a:xfrm>
            <a:off x="7032622" y="2695578"/>
            <a:ext cx="234945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5"/>
              <a:gd name="f7" fmla="val 156"/>
              <a:gd name="f8" fmla="val 212"/>
              <a:gd name="f9" fmla="val 133"/>
              <a:gd name="f10" fmla="val 174"/>
              <a:gd name="f11" fmla="val 110"/>
              <a:gd name="f12" fmla="val 91"/>
              <a:gd name="f13" fmla="val 92"/>
              <a:gd name="f14" fmla="val 73"/>
              <a:gd name="f15" fmla="val 49"/>
              <a:gd name="f16" fmla="val 59"/>
              <a:gd name="f17" fmla="val 41"/>
              <a:gd name="f18" fmla="val 30"/>
              <a:gd name="f19" fmla="val 28"/>
              <a:gd name="f20" fmla="val 55"/>
              <a:gd name="f21" fmla="val 14"/>
              <a:gd name="f22" fmla="val 81"/>
              <a:gd name="f23" fmla="val 6"/>
              <a:gd name="f24" fmla="val 102"/>
              <a:gd name="f25" fmla="val 123"/>
              <a:gd name="f26" fmla="val 9"/>
              <a:gd name="f27" fmla="val 138"/>
              <a:gd name="f28" fmla="val 25"/>
              <a:gd name="f29" fmla="val 177"/>
              <a:gd name="f30" fmla="val 67"/>
              <a:gd name="f31" fmla="val 215"/>
              <a:gd name="f32" fmla="val 112"/>
              <a:gd name="f33" fmla="+- 0 0 -90"/>
              <a:gd name="f34" fmla="*/ f3 1 255"/>
              <a:gd name="f35" fmla="*/ f4 1 156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255"/>
              <a:gd name="f44" fmla="*/ f40 1 156"/>
              <a:gd name="f45" fmla="*/ 255 f41 1"/>
              <a:gd name="f46" fmla="*/ 156 f40 1"/>
              <a:gd name="f47" fmla="*/ 133 f41 1"/>
              <a:gd name="f48" fmla="*/ 91 f40 1"/>
              <a:gd name="f49" fmla="*/ 0 f41 1"/>
              <a:gd name="f50" fmla="*/ 41 f40 1"/>
              <a:gd name="f51" fmla="*/ 81 f41 1"/>
              <a:gd name="f52" fmla="*/ 6 f40 1"/>
              <a:gd name="f53" fmla="*/ 138 f41 1"/>
              <a:gd name="f54" fmla="*/ 25 f40 1"/>
              <a:gd name="f55" fmla="+- f42 0 f1"/>
              <a:gd name="f56" fmla="*/ f45 1 255"/>
              <a:gd name="f57" fmla="*/ f46 1 156"/>
              <a:gd name="f58" fmla="*/ f47 1 255"/>
              <a:gd name="f59" fmla="*/ f48 1 156"/>
              <a:gd name="f60" fmla="*/ f49 1 255"/>
              <a:gd name="f61" fmla="*/ f50 1 156"/>
              <a:gd name="f62" fmla="*/ f51 1 255"/>
              <a:gd name="f63" fmla="*/ f52 1 156"/>
              <a:gd name="f64" fmla="*/ f53 1 255"/>
              <a:gd name="f65" fmla="*/ f54 1 156"/>
              <a:gd name="f66" fmla="*/ 0 1 f43"/>
              <a:gd name="f67" fmla="*/ f37 1 f43"/>
              <a:gd name="f68" fmla="*/ 0 1 f44"/>
              <a:gd name="f69" fmla="*/ f38 1 f44"/>
              <a:gd name="f70" fmla="*/ f56 1 f43"/>
              <a:gd name="f71" fmla="*/ f57 1 f44"/>
              <a:gd name="f72" fmla="*/ f58 1 f43"/>
              <a:gd name="f73" fmla="*/ f59 1 f44"/>
              <a:gd name="f74" fmla="*/ f60 1 f43"/>
              <a:gd name="f75" fmla="*/ f61 1 f44"/>
              <a:gd name="f76" fmla="*/ f62 1 f43"/>
              <a:gd name="f77" fmla="*/ f63 1 f44"/>
              <a:gd name="f78" fmla="*/ f64 1 f43"/>
              <a:gd name="f79" fmla="*/ f65 1 f44"/>
              <a:gd name="f80" fmla="*/ f66 f34 1"/>
              <a:gd name="f81" fmla="*/ f67 f34 1"/>
              <a:gd name="f82" fmla="*/ f69 f35 1"/>
              <a:gd name="f83" fmla="*/ f68 f35 1"/>
              <a:gd name="f84" fmla="*/ f70 f34 1"/>
              <a:gd name="f85" fmla="*/ f71 f35 1"/>
              <a:gd name="f86" fmla="*/ f72 f34 1"/>
              <a:gd name="f87" fmla="*/ f73 f35 1"/>
              <a:gd name="f88" fmla="*/ f74 f34 1"/>
              <a:gd name="f89" fmla="*/ f75 f35 1"/>
              <a:gd name="f90" fmla="*/ f76 f34 1"/>
              <a:gd name="f91" fmla="*/ f77 f35 1"/>
              <a:gd name="f92" fmla="*/ f78 f34 1"/>
              <a:gd name="f93" fmla="*/ f79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84" y="f85"/>
              </a:cxn>
              <a:cxn ang="f55">
                <a:pos x="f86" y="f87"/>
              </a:cxn>
              <a:cxn ang="f55">
                <a:pos x="f88" y="f89"/>
              </a:cxn>
              <a:cxn ang="f55">
                <a:pos x="f90" y="f91"/>
              </a:cxn>
              <a:cxn ang="f55">
                <a:pos x="f92" y="f93"/>
              </a:cxn>
              <a:cxn ang="f55">
                <a:pos x="f84" y="f85"/>
              </a:cxn>
            </a:cxnLst>
            <a:rect l="f80" t="f83" r="f81" b="f82"/>
            <a:pathLst>
              <a:path w="255" h="156">
                <a:moveTo>
                  <a:pt x="f6" y="f7"/>
                </a:moveTo>
                <a:cubicBezTo>
                  <a:pt x="f8" y="f9"/>
                  <a:pt x="f10" y="f11"/>
                  <a:pt x="f9" y="f12"/>
                </a:cubicBezTo>
                <a:cubicBezTo>
                  <a:pt x="f13" y="f14"/>
                  <a:pt x="f15" y="f16"/>
                  <a:pt x="f5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5"/>
                  <a:pt x="f25" y="f26"/>
                  <a:pt x="f27" y="f28"/>
                </a:cubicBezTo>
                <a:cubicBezTo>
                  <a:pt x="f29" y="f30"/>
                  <a:pt x="f31" y="f32"/>
                  <a:pt x="f6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7" name="Freeform 52">
            <a:extLst>
              <a:ext uri="{FF2B5EF4-FFF2-40B4-BE49-F238E27FC236}">
                <a16:creationId xmlns:a16="http://schemas.microsoft.com/office/drawing/2014/main" id="{87CFB63E-B7A6-E097-8621-2A152DCCEDF1}"/>
              </a:ext>
            </a:extLst>
          </p:cNvPr>
          <p:cNvSpPr/>
          <p:nvPr/>
        </p:nvSpPr>
        <p:spPr>
          <a:xfrm>
            <a:off x="6697659" y="1468434"/>
            <a:ext cx="107954" cy="1777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"/>
              <a:gd name="f7" fmla="val 193"/>
              <a:gd name="f8" fmla="val 45"/>
              <a:gd name="f9" fmla="val 192"/>
              <a:gd name="f10" fmla="val 9"/>
              <a:gd name="f11" fmla="val 143"/>
              <a:gd name="f12" fmla="val 87"/>
              <a:gd name="f13" fmla="val 15"/>
              <a:gd name="f14" fmla="val 28"/>
              <a:gd name="f15" fmla="val 21"/>
              <a:gd name="f16" fmla="val 4"/>
              <a:gd name="f17" fmla="val 37"/>
              <a:gd name="f18" fmla="val 50"/>
              <a:gd name="f19" fmla="val 18"/>
              <a:gd name="f20" fmla="val 81"/>
              <a:gd name="f21" fmla="val 61"/>
              <a:gd name="f22" fmla="val 103"/>
              <a:gd name="f23" fmla="val 109"/>
              <a:gd name="f24" fmla="val 161"/>
              <a:gd name="f25" fmla="val 107"/>
              <a:gd name="f26" fmla="val 145"/>
              <a:gd name="f27" fmla="val 95"/>
              <a:gd name="f28" fmla="val 130"/>
              <a:gd name="f29" fmla="val 75"/>
              <a:gd name="f30" fmla="val 136"/>
              <a:gd name="f31" fmla="val 63"/>
              <a:gd name="f32" fmla="val 140"/>
              <a:gd name="f33" fmla="val 51"/>
              <a:gd name="f34" fmla="val 150"/>
              <a:gd name="f35" fmla="val 40"/>
              <a:gd name="f36" fmla="val 169"/>
              <a:gd name="f37" fmla="val 44"/>
              <a:gd name="f38" fmla="val 182"/>
              <a:gd name="f39" fmla="+- 0 0 -90"/>
              <a:gd name="f40" fmla="*/ f3 1 117"/>
              <a:gd name="f41" fmla="*/ f4 1 193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117"/>
              <a:gd name="f50" fmla="*/ f46 1 193"/>
              <a:gd name="f51" fmla="*/ 45 f47 1"/>
              <a:gd name="f52" fmla="*/ 192 f46 1"/>
              <a:gd name="f53" fmla="*/ 15 f47 1"/>
              <a:gd name="f54" fmla="*/ 28 f46 1"/>
              <a:gd name="f55" fmla="*/ 50 f47 1"/>
              <a:gd name="f56" fmla="*/ 18 f46 1"/>
              <a:gd name="f57" fmla="*/ 117 f47 1"/>
              <a:gd name="f58" fmla="*/ 161 f46 1"/>
              <a:gd name="f59" fmla="*/ 75 f47 1"/>
              <a:gd name="f60" fmla="*/ 136 f46 1"/>
              <a:gd name="f61" fmla="*/ 193 f46 1"/>
              <a:gd name="f62" fmla="+- f48 0 f1"/>
              <a:gd name="f63" fmla="*/ f51 1 117"/>
              <a:gd name="f64" fmla="*/ f52 1 193"/>
              <a:gd name="f65" fmla="*/ f53 1 117"/>
              <a:gd name="f66" fmla="*/ f54 1 193"/>
              <a:gd name="f67" fmla="*/ f55 1 117"/>
              <a:gd name="f68" fmla="*/ f56 1 193"/>
              <a:gd name="f69" fmla="*/ f57 1 117"/>
              <a:gd name="f70" fmla="*/ f58 1 193"/>
              <a:gd name="f71" fmla="*/ f59 1 117"/>
              <a:gd name="f72" fmla="*/ f60 1 193"/>
              <a:gd name="f73" fmla="*/ f61 1 193"/>
              <a:gd name="f74" fmla="*/ 0 1 f49"/>
              <a:gd name="f75" fmla="*/ f43 1 f49"/>
              <a:gd name="f76" fmla="*/ 0 1 f50"/>
              <a:gd name="f77" fmla="*/ f44 1 f50"/>
              <a:gd name="f78" fmla="*/ f63 1 f49"/>
              <a:gd name="f79" fmla="*/ f64 1 f50"/>
              <a:gd name="f80" fmla="*/ f65 1 f49"/>
              <a:gd name="f81" fmla="*/ f66 1 f50"/>
              <a:gd name="f82" fmla="*/ f67 1 f49"/>
              <a:gd name="f83" fmla="*/ f68 1 f50"/>
              <a:gd name="f84" fmla="*/ f69 1 f49"/>
              <a:gd name="f85" fmla="*/ f70 1 f50"/>
              <a:gd name="f86" fmla="*/ f71 1 f49"/>
              <a:gd name="f87" fmla="*/ f72 1 f50"/>
              <a:gd name="f88" fmla="*/ f73 1 f50"/>
              <a:gd name="f89" fmla="*/ f74 f40 1"/>
              <a:gd name="f90" fmla="*/ f75 f40 1"/>
              <a:gd name="f91" fmla="*/ f77 f41 1"/>
              <a:gd name="f92" fmla="*/ f76 f41 1"/>
              <a:gd name="f93" fmla="*/ f78 f40 1"/>
              <a:gd name="f94" fmla="*/ f79 f41 1"/>
              <a:gd name="f95" fmla="*/ f80 f40 1"/>
              <a:gd name="f96" fmla="*/ f81 f41 1"/>
              <a:gd name="f97" fmla="*/ f82 f40 1"/>
              <a:gd name="f98" fmla="*/ f83 f41 1"/>
              <a:gd name="f99" fmla="*/ f84 f40 1"/>
              <a:gd name="f100" fmla="*/ f85 f41 1"/>
              <a:gd name="f101" fmla="*/ f86 f40 1"/>
              <a:gd name="f102" fmla="*/ f87 f41 1"/>
              <a:gd name="f103" fmla="*/ f88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93" y="f94"/>
              </a:cxn>
              <a:cxn ang="f62">
                <a:pos x="f95" y="f96"/>
              </a:cxn>
              <a:cxn ang="f62">
                <a:pos x="f97" y="f98"/>
              </a:cxn>
              <a:cxn ang="f62">
                <a:pos x="f99" y="f100"/>
              </a:cxn>
              <a:cxn ang="f62">
                <a:pos x="f99" y="f100"/>
              </a:cxn>
              <a:cxn ang="f62">
                <a:pos x="f101" y="f102"/>
              </a:cxn>
              <a:cxn ang="f62">
                <a:pos x="f93" y="f100"/>
              </a:cxn>
              <a:cxn ang="f62">
                <a:pos x="f93" y="f103"/>
              </a:cxn>
              <a:cxn ang="f62">
                <a:pos x="f93" y="f94"/>
              </a:cxn>
            </a:cxnLst>
            <a:rect l="f89" t="f92" r="f90" b="f91"/>
            <a:pathLst>
              <a:path w="117" h="193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20" y="f21"/>
                  <a:pt x="f22" y="f23"/>
                  <a:pt x="f6" y="f24"/>
                </a:cubicBezTo>
                <a:cubicBezTo>
                  <a:pt x="f6" y="f24"/>
                  <a:pt x="f6" y="f24"/>
                  <a:pt x="f6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8" y="f24"/>
                </a:cubicBezTo>
                <a:cubicBezTo>
                  <a:pt x="f35" y="f36"/>
                  <a:pt x="f37" y="f38"/>
                  <a:pt x="f8" y="f7"/>
                </a:cubicBezTo>
                <a:lnTo>
                  <a:pt x="f8" y="f9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8" name="Freeform 53">
            <a:extLst>
              <a:ext uri="{FF2B5EF4-FFF2-40B4-BE49-F238E27FC236}">
                <a16:creationId xmlns:a16="http://schemas.microsoft.com/office/drawing/2014/main" id="{62BDC442-F3E1-4501-E69E-1B6015CA93C1}"/>
              </a:ext>
            </a:extLst>
          </p:cNvPr>
          <p:cNvSpPr/>
          <p:nvPr/>
        </p:nvSpPr>
        <p:spPr>
          <a:xfrm>
            <a:off x="6888166" y="1708154"/>
            <a:ext cx="176214" cy="920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2"/>
              <a:gd name="f7" fmla="val 101"/>
              <a:gd name="f8" fmla="val 72"/>
              <a:gd name="f9" fmla="val 19"/>
              <a:gd name="f10" fmla="val 82"/>
              <a:gd name="f11" fmla="val 34"/>
              <a:gd name="f12" fmla="val 76"/>
              <a:gd name="f13" fmla="val 46"/>
              <a:gd name="f14" fmla="val 61"/>
              <a:gd name="f15" fmla="val 59"/>
              <a:gd name="f16" fmla="val 44"/>
              <a:gd name="f17" fmla="val 56"/>
              <a:gd name="f18" fmla="val 27"/>
              <a:gd name="f19" fmla="val 33"/>
              <a:gd name="f20" fmla="val 84"/>
              <a:gd name="f21" fmla="val 11"/>
              <a:gd name="f22" fmla="val 132"/>
              <a:gd name="f23" fmla="val 175"/>
              <a:gd name="f24" fmla="val 45"/>
              <a:gd name="f25" fmla="val 55"/>
              <a:gd name="f26" fmla="val 191"/>
              <a:gd name="f27" fmla="val 67"/>
              <a:gd name="f28" fmla="val 172"/>
              <a:gd name="f29" fmla="val 77"/>
              <a:gd name="f30" fmla="val 126"/>
              <a:gd name="f31" fmla="val 79"/>
              <a:gd name="f32" fmla="val 30"/>
              <a:gd name="f33" fmla="val 87"/>
              <a:gd name="f34" fmla="val 20"/>
              <a:gd name="f35" fmla="val 10"/>
              <a:gd name="f36" fmla="val 1"/>
              <a:gd name="f37" fmla="val 71"/>
              <a:gd name="f38" fmla="+- 0 0 -90"/>
              <a:gd name="f39" fmla="*/ f3 1 192"/>
              <a:gd name="f40" fmla="*/ f4 1 101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192"/>
              <a:gd name="f49" fmla="*/ f45 1 101"/>
              <a:gd name="f50" fmla="*/ 0 f46 1"/>
              <a:gd name="f51" fmla="*/ 72 f45 1"/>
              <a:gd name="f52" fmla="*/ 46 f46 1"/>
              <a:gd name="f53" fmla="*/ 61 f45 1"/>
              <a:gd name="f54" fmla="*/ 33 f46 1"/>
              <a:gd name="f55" fmla="*/ 0 f45 1"/>
              <a:gd name="f56" fmla="*/ 175 f46 1"/>
              <a:gd name="f57" fmla="*/ 45 f45 1"/>
              <a:gd name="f58" fmla="*/ 172 f46 1"/>
              <a:gd name="f59" fmla="*/ 77 f45 1"/>
              <a:gd name="f60" fmla="*/ 30 f46 1"/>
              <a:gd name="f61" fmla="*/ 87 f45 1"/>
              <a:gd name="f62" fmla="*/ 1 f46 1"/>
              <a:gd name="f63" fmla="*/ 71 f45 1"/>
              <a:gd name="f64" fmla="+- f47 0 f1"/>
              <a:gd name="f65" fmla="*/ f50 1 192"/>
              <a:gd name="f66" fmla="*/ f51 1 101"/>
              <a:gd name="f67" fmla="*/ f52 1 192"/>
              <a:gd name="f68" fmla="*/ f53 1 101"/>
              <a:gd name="f69" fmla="*/ f54 1 192"/>
              <a:gd name="f70" fmla="*/ f55 1 101"/>
              <a:gd name="f71" fmla="*/ f56 1 192"/>
              <a:gd name="f72" fmla="*/ f57 1 101"/>
              <a:gd name="f73" fmla="*/ f58 1 192"/>
              <a:gd name="f74" fmla="*/ f59 1 101"/>
              <a:gd name="f75" fmla="*/ f60 1 192"/>
              <a:gd name="f76" fmla="*/ f61 1 101"/>
              <a:gd name="f77" fmla="*/ f62 1 192"/>
              <a:gd name="f78" fmla="*/ f63 1 101"/>
              <a:gd name="f79" fmla="*/ 0 1 f48"/>
              <a:gd name="f80" fmla="*/ f42 1 f48"/>
              <a:gd name="f81" fmla="*/ 0 1 f49"/>
              <a:gd name="f82" fmla="*/ f43 1 f49"/>
              <a:gd name="f83" fmla="*/ f65 1 f48"/>
              <a:gd name="f84" fmla="*/ f66 1 f49"/>
              <a:gd name="f85" fmla="*/ f67 1 f48"/>
              <a:gd name="f86" fmla="*/ f68 1 f49"/>
              <a:gd name="f87" fmla="*/ f69 1 f48"/>
              <a:gd name="f88" fmla="*/ f70 1 f49"/>
              <a:gd name="f89" fmla="*/ f71 1 f48"/>
              <a:gd name="f90" fmla="*/ f72 1 f49"/>
              <a:gd name="f91" fmla="*/ f73 1 f48"/>
              <a:gd name="f92" fmla="*/ f74 1 f49"/>
              <a:gd name="f93" fmla="*/ f75 1 f48"/>
              <a:gd name="f94" fmla="*/ f76 1 f49"/>
              <a:gd name="f95" fmla="*/ f77 1 f48"/>
              <a:gd name="f96" fmla="*/ f78 1 f49"/>
              <a:gd name="f97" fmla="*/ f79 f39 1"/>
              <a:gd name="f98" fmla="*/ f80 f39 1"/>
              <a:gd name="f99" fmla="*/ f82 f40 1"/>
              <a:gd name="f100" fmla="*/ f81 f40 1"/>
              <a:gd name="f101" fmla="*/ f83 f39 1"/>
              <a:gd name="f102" fmla="*/ f84 f40 1"/>
              <a:gd name="f103" fmla="*/ f85 f39 1"/>
              <a:gd name="f104" fmla="*/ f86 f40 1"/>
              <a:gd name="f105" fmla="*/ f87 f39 1"/>
              <a:gd name="f106" fmla="*/ f88 f40 1"/>
              <a:gd name="f107" fmla="*/ f89 f39 1"/>
              <a:gd name="f108" fmla="*/ f90 f40 1"/>
              <a:gd name="f109" fmla="*/ f91 f39 1"/>
              <a:gd name="f110" fmla="*/ f92 f40 1"/>
              <a:gd name="f111" fmla="*/ f93 f39 1"/>
              <a:gd name="f112" fmla="*/ f94 f40 1"/>
              <a:gd name="f113" fmla="*/ f95 f39 1"/>
              <a:gd name="f114" fmla="*/ f96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1" y="f102"/>
              </a:cxn>
              <a:cxn ang="f64">
                <a:pos x="f103" y="f104"/>
              </a:cxn>
              <a:cxn ang="f64">
                <a:pos x="f105" y="f106"/>
              </a:cxn>
              <a:cxn ang="f64">
                <a:pos x="f107" y="f108"/>
              </a:cxn>
              <a:cxn ang="f64">
                <a:pos x="f109" y="f110"/>
              </a:cxn>
              <a:cxn ang="f64">
                <a:pos x="f111" y="f112"/>
              </a:cxn>
              <a:cxn ang="f64">
                <a:pos x="f113" y="f114"/>
              </a:cxn>
              <a:cxn ang="f64">
                <a:pos x="f101" y="f102"/>
              </a:cxn>
            </a:cxnLst>
            <a:rect l="f97" t="f100" r="f98" b="f99"/>
            <a:pathLst>
              <a:path w="192" h="100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5"/>
                </a:cubicBezTo>
                <a:cubicBezTo>
                  <a:pt x="f20" y="f21"/>
                  <a:pt x="f22" y="f9"/>
                  <a:pt x="f23" y="f24"/>
                </a:cubicBezTo>
                <a:cubicBezTo>
                  <a:pt x="f6" y="f25"/>
                  <a:pt x="f26" y="f27"/>
                  <a:pt x="f28" y="f29"/>
                </a:cubicBezTo>
                <a:cubicBezTo>
                  <a:pt x="f30" y="f7"/>
                  <a:pt x="f31" y="f7"/>
                  <a:pt x="f32" y="f33"/>
                </a:cubicBezTo>
                <a:cubicBezTo>
                  <a:pt x="f34" y="f20"/>
                  <a:pt x="f35" y="f29"/>
                  <a:pt x="f36" y="f37"/>
                </a:cubicBezTo>
                <a:lnTo>
                  <a:pt x="f5" y="f8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9" name="Freeform 54">
            <a:extLst>
              <a:ext uri="{FF2B5EF4-FFF2-40B4-BE49-F238E27FC236}">
                <a16:creationId xmlns:a16="http://schemas.microsoft.com/office/drawing/2014/main" id="{16FC5102-2E09-8400-DD85-67B712FA18E0}"/>
              </a:ext>
            </a:extLst>
          </p:cNvPr>
          <p:cNvSpPr/>
          <p:nvPr/>
        </p:nvSpPr>
        <p:spPr>
          <a:xfrm>
            <a:off x="6780211" y="4529142"/>
            <a:ext cx="247646" cy="2063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8"/>
              <a:gd name="f7" fmla="val 223"/>
              <a:gd name="f8" fmla="val 220"/>
              <a:gd name="f9" fmla="val 151"/>
              <a:gd name="f10" fmla="val 41"/>
              <a:gd name="f11" fmla="val 164"/>
              <a:gd name="f12" fmla="val 23"/>
              <a:gd name="f13" fmla="val 114"/>
              <a:gd name="f14" fmla="val 48"/>
              <a:gd name="f15" fmla="val 98"/>
              <a:gd name="f16" fmla="val 29"/>
              <a:gd name="f17" fmla="val 72"/>
              <a:gd name="f18" fmla="val 7"/>
              <a:gd name="f19" fmla="val 40"/>
              <a:gd name="f20" fmla="val 25"/>
              <a:gd name="f21" fmla="val 13"/>
              <a:gd name="f22" fmla="val 10"/>
              <a:gd name="f23" fmla="val 15"/>
              <a:gd name="f24" fmla="val 31"/>
              <a:gd name="f25" fmla="val 44"/>
              <a:gd name="f26" fmla="val 45"/>
              <a:gd name="f27" fmla="val 55"/>
              <a:gd name="f28" fmla="val 67"/>
              <a:gd name="f29" fmla="val 63"/>
              <a:gd name="f30" fmla="val 89"/>
              <a:gd name="f31" fmla="val 81"/>
              <a:gd name="f32" fmla="val 141"/>
              <a:gd name="f33" fmla="val 117"/>
              <a:gd name="f34" fmla="val 173"/>
              <a:gd name="f35" fmla="val 168"/>
              <a:gd name="f36" fmla="val 190"/>
              <a:gd name="f37" fmla="val 201"/>
              <a:gd name="f38" fmla="val 200"/>
              <a:gd name="f39" fmla="val 234"/>
              <a:gd name="f40" fmla="val 210"/>
              <a:gd name="f41" fmla="+- 0 0 -90"/>
              <a:gd name="f42" fmla="*/ f3 1 268"/>
              <a:gd name="f43" fmla="*/ f4 1 223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268"/>
              <a:gd name="f52" fmla="*/ f48 1 223"/>
              <a:gd name="f53" fmla="*/ 268 f49 1"/>
              <a:gd name="f54" fmla="*/ 220 f48 1"/>
              <a:gd name="f55" fmla="*/ 23 f49 1"/>
              <a:gd name="f56" fmla="*/ 114 f48 1"/>
              <a:gd name="f57" fmla="*/ 29 f49 1"/>
              <a:gd name="f58" fmla="*/ 72 f48 1"/>
              <a:gd name="f59" fmla="*/ 0 f49 1"/>
              <a:gd name="f60" fmla="*/ 0 f48 1"/>
              <a:gd name="f61" fmla="*/ 31 f49 1"/>
              <a:gd name="f62" fmla="*/ 25 f48 1"/>
              <a:gd name="f63" fmla="*/ 63 f49 1"/>
              <a:gd name="f64" fmla="*/ 89 f48 1"/>
              <a:gd name="f65" fmla="*/ 168 f49 1"/>
              <a:gd name="f66" fmla="*/ 190 f48 1"/>
              <a:gd name="f67" fmla="+- f50 0 f1"/>
              <a:gd name="f68" fmla="*/ f53 1 268"/>
              <a:gd name="f69" fmla="*/ f54 1 223"/>
              <a:gd name="f70" fmla="*/ f55 1 268"/>
              <a:gd name="f71" fmla="*/ f56 1 223"/>
              <a:gd name="f72" fmla="*/ f57 1 268"/>
              <a:gd name="f73" fmla="*/ f58 1 223"/>
              <a:gd name="f74" fmla="*/ f59 1 268"/>
              <a:gd name="f75" fmla="*/ f60 1 223"/>
              <a:gd name="f76" fmla="*/ f61 1 268"/>
              <a:gd name="f77" fmla="*/ f62 1 223"/>
              <a:gd name="f78" fmla="*/ f63 1 268"/>
              <a:gd name="f79" fmla="*/ f64 1 223"/>
              <a:gd name="f80" fmla="*/ f65 1 268"/>
              <a:gd name="f81" fmla="*/ f66 1 223"/>
              <a:gd name="f82" fmla="*/ 0 1 f51"/>
              <a:gd name="f83" fmla="*/ f45 1 f51"/>
              <a:gd name="f84" fmla="*/ 0 1 f52"/>
              <a:gd name="f85" fmla="*/ f46 1 f52"/>
              <a:gd name="f86" fmla="*/ f68 1 f51"/>
              <a:gd name="f87" fmla="*/ f69 1 f52"/>
              <a:gd name="f88" fmla="*/ f70 1 f51"/>
              <a:gd name="f89" fmla="*/ f71 1 f52"/>
              <a:gd name="f90" fmla="*/ f72 1 f51"/>
              <a:gd name="f91" fmla="*/ f73 1 f52"/>
              <a:gd name="f92" fmla="*/ f74 1 f51"/>
              <a:gd name="f93" fmla="*/ f75 1 f52"/>
              <a:gd name="f94" fmla="*/ f76 1 f51"/>
              <a:gd name="f95" fmla="*/ f77 1 f52"/>
              <a:gd name="f96" fmla="*/ f78 1 f51"/>
              <a:gd name="f97" fmla="*/ f79 1 f52"/>
              <a:gd name="f98" fmla="*/ f80 1 f51"/>
              <a:gd name="f99" fmla="*/ f81 1 f52"/>
              <a:gd name="f100" fmla="*/ f82 f42 1"/>
              <a:gd name="f101" fmla="*/ f83 f42 1"/>
              <a:gd name="f102" fmla="*/ f85 f43 1"/>
              <a:gd name="f103" fmla="*/ f84 f43 1"/>
              <a:gd name="f104" fmla="*/ f86 f42 1"/>
              <a:gd name="f105" fmla="*/ f87 f43 1"/>
              <a:gd name="f106" fmla="*/ f88 f42 1"/>
              <a:gd name="f107" fmla="*/ f89 f43 1"/>
              <a:gd name="f108" fmla="*/ f90 f42 1"/>
              <a:gd name="f109" fmla="*/ f91 f43 1"/>
              <a:gd name="f110" fmla="*/ f92 f42 1"/>
              <a:gd name="f111" fmla="*/ f93 f43 1"/>
              <a:gd name="f112" fmla="*/ f94 f42 1"/>
              <a:gd name="f113" fmla="*/ f95 f43 1"/>
              <a:gd name="f114" fmla="*/ f96 f42 1"/>
              <a:gd name="f115" fmla="*/ f97 f43 1"/>
              <a:gd name="f116" fmla="*/ f98 f42 1"/>
              <a:gd name="f117" fmla="*/ f99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04" y="f105"/>
              </a:cxn>
              <a:cxn ang="f67">
                <a:pos x="f106" y="f107"/>
              </a:cxn>
              <a:cxn ang="f67">
                <a:pos x="f108" y="f109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04" y="f105"/>
              </a:cxn>
            </a:cxnLst>
            <a:rect l="f100" t="f103" r="f101" b="f102"/>
            <a:pathLst>
              <a:path w="268" h="223">
                <a:moveTo>
                  <a:pt x="f6" y="f8"/>
                </a:moveTo>
                <a:cubicBezTo>
                  <a:pt x="f9" y="f7"/>
                  <a:pt x="f10" y="f11"/>
                  <a:pt x="f12" y="f13"/>
                </a:cubicBezTo>
                <a:cubicBezTo>
                  <a:pt x="f14" y="f15"/>
                  <a:pt x="f14" y="f15"/>
                  <a:pt x="f16" y="f17"/>
                </a:cubicBezTo>
                <a:cubicBezTo>
                  <a:pt x="f18" y="f19"/>
                  <a:pt x="f5" y="f20"/>
                  <a:pt x="f5" y="f5"/>
                </a:cubicBezTo>
                <a:cubicBezTo>
                  <a:pt x="f21" y="f22"/>
                  <a:pt x="f20" y="f23"/>
                  <a:pt x="f24" y="f20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0" name="Freeform 55">
            <a:extLst>
              <a:ext uri="{FF2B5EF4-FFF2-40B4-BE49-F238E27FC236}">
                <a16:creationId xmlns:a16="http://schemas.microsoft.com/office/drawing/2014/main" id="{84009407-EFB3-2FD9-C981-150F7B6575A2}"/>
              </a:ext>
            </a:extLst>
          </p:cNvPr>
          <p:cNvSpPr/>
          <p:nvPr/>
        </p:nvSpPr>
        <p:spPr>
          <a:xfrm>
            <a:off x="6886575" y="4121145"/>
            <a:ext cx="149220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2"/>
              <a:gd name="f7" fmla="val 127"/>
              <a:gd name="f8" fmla="val 160"/>
              <a:gd name="f9" fmla="val 104"/>
              <a:gd name="f10" fmla="val 83"/>
              <a:gd name="f11" fmla="val 52"/>
              <a:gd name="f12" fmla="val 41"/>
              <a:gd name="f13" fmla="val 33"/>
              <a:gd name="f14" fmla="val 14"/>
              <a:gd name="f15" fmla="val 67"/>
              <a:gd name="f16" fmla="val 12"/>
              <a:gd name="f17" fmla="val 102"/>
              <a:gd name="f18" fmla="val 10"/>
              <a:gd name="f19" fmla="val 138"/>
              <a:gd name="f20" fmla="val 9"/>
              <a:gd name="f21" fmla="val 155"/>
              <a:gd name="f22" fmla="val 24"/>
              <a:gd name="f23" fmla="val 60"/>
              <a:gd name="f24" fmla="val 81"/>
              <a:gd name="f25" fmla="+- 0 0 -90"/>
              <a:gd name="f26" fmla="*/ f3 1 162"/>
              <a:gd name="f27" fmla="*/ f4 1 127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162"/>
              <a:gd name="f36" fmla="*/ f32 1 127"/>
              <a:gd name="f37" fmla="*/ 160 f33 1"/>
              <a:gd name="f38" fmla="*/ 127 f32 1"/>
              <a:gd name="f39" fmla="*/ 0 f33 1"/>
              <a:gd name="f40" fmla="*/ 0 f32 1"/>
              <a:gd name="f41" fmla="*/ 102 f33 1"/>
              <a:gd name="f42" fmla="*/ 10 f32 1"/>
              <a:gd name="f43" fmla="*/ 60 f32 1"/>
              <a:gd name="f44" fmla="+- f34 0 f1"/>
              <a:gd name="f45" fmla="*/ f37 1 162"/>
              <a:gd name="f46" fmla="*/ f38 1 127"/>
              <a:gd name="f47" fmla="*/ f39 1 162"/>
              <a:gd name="f48" fmla="*/ f40 1 127"/>
              <a:gd name="f49" fmla="*/ f41 1 162"/>
              <a:gd name="f50" fmla="*/ f42 1 127"/>
              <a:gd name="f51" fmla="*/ f43 1 127"/>
              <a:gd name="f52" fmla="*/ 0 1 f35"/>
              <a:gd name="f53" fmla="*/ f29 1 f35"/>
              <a:gd name="f54" fmla="*/ 0 1 f36"/>
              <a:gd name="f55" fmla="*/ f30 1 f36"/>
              <a:gd name="f56" fmla="*/ f45 1 f35"/>
              <a:gd name="f57" fmla="*/ f46 1 f36"/>
              <a:gd name="f58" fmla="*/ f47 1 f35"/>
              <a:gd name="f59" fmla="*/ f48 1 f36"/>
              <a:gd name="f60" fmla="*/ f49 1 f35"/>
              <a:gd name="f61" fmla="*/ f50 1 f36"/>
              <a:gd name="f62" fmla="*/ f51 1 f36"/>
              <a:gd name="f63" fmla="*/ f52 f26 1"/>
              <a:gd name="f64" fmla="*/ f53 f26 1"/>
              <a:gd name="f65" fmla="*/ f55 f27 1"/>
              <a:gd name="f66" fmla="*/ f54 f27 1"/>
              <a:gd name="f67" fmla="*/ f56 f26 1"/>
              <a:gd name="f68" fmla="*/ f57 f27 1"/>
              <a:gd name="f69" fmla="*/ f58 f26 1"/>
              <a:gd name="f70" fmla="*/ f59 f27 1"/>
              <a:gd name="f71" fmla="*/ f60 f26 1"/>
              <a:gd name="f72" fmla="*/ f61 f27 1"/>
              <a:gd name="f73" fmla="*/ f62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7" y="f68"/>
              </a:cxn>
              <a:cxn ang="f44">
                <a:pos x="f69" y="f70"/>
              </a:cxn>
              <a:cxn ang="f44">
                <a:pos x="f71" y="f72"/>
              </a:cxn>
              <a:cxn ang="f44">
                <a:pos x="f67" y="f73"/>
              </a:cxn>
              <a:cxn ang="f44">
                <a:pos x="f67" y="f68"/>
              </a:cxn>
            </a:cxnLst>
            <a:rect l="f63" t="f66" r="f64" b="f65"/>
            <a:pathLst>
              <a:path w="162" h="127">
                <a:moveTo>
                  <a:pt x="f8" y="f7"/>
                </a:moveTo>
                <a:cubicBezTo>
                  <a:pt x="f9" y="f10"/>
                  <a:pt x="f11" y="f12"/>
                  <a:pt x="f5" y="f5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8" y="f23"/>
                </a:cubicBezTo>
                <a:cubicBezTo>
                  <a:pt x="f6" y="f24"/>
                  <a:pt x="f8" y="f17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1" name="Freeform 56">
            <a:extLst>
              <a:ext uri="{FF2B5EF4-FFF2-40B4-BE49-F238E27FC236}">
                <a16:creationId xmlns:a16="http://schemas.microsoft.com/office/drawing/2014/main" id="{101F9E47-5EF7-3F5F-A038-2A6010252FC6}"/>
              </a:ext>
            </a:extLst>
          </p:cNvPr>
          <p:cNvSpPr/>
          <p:nvPr/>
        </p:nvSpPr>
        <p:spPr>
          <a:xfrm>
            <a:off x="6618290" y="4379911"/>
            <a:ext cx="88897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5"/>
              <a:gd name="f7" fmla="val 116"/>
              <a:gd name="f8" fmla="val 2"/>
              <a:gd name="f9" fmla="val 68"/>
              <a:gd name="f10" fmla="val 38"/>
              <a:gd name="f11" fmla="val 15"/>
              <a:gd name="f12" fmla="val 18"/>
              <a:gd name="f13" fmla="val 39"/>
              <a:gd name="f14" fmla="val 4"/>
              <a:gd name="f15" fmla="val 47"/>
              <a:gd name="f16" fmla="val 63"/>
              <a:gd name="f17" fmla="val 70"/>
              <a:gd name="f18" fmla="val 5"/>
              <a:gd name="f19" fmla="val 80"/>
              <a:gd name="f20" fmla="val 13"/>
              <a:gd name="f21" fmla="val 87"/>
              <a:gd name="f22" fmla="val 27"/>
              <a:gd name="f23" fmla="val 93"/>
              <a:gd name="f24" fmla="val 45"/>
              <a:gd name="f25" fmla="val 91"/>
              <a:gd name="f26" fmla="val 53"/>
              <a:gd name="f27" fmla="val 90"/>
              <a:gd name="f28" fmla="val 61"/>
              <a:gd name="f29" fmla="val 85"/>
              <a:gd name="f30" fmla="val 28"/>
              <a:gd name="f31" fmla="val 115"/>
              <a:gd name="f32" fmla="val 21"/>
              <a:gd name="f33" fmla="val 11"/>
              <a:gd name="f34" fmla="val 106"/>
              <a:gd name="f35" fmla="val 7"/>
              <a:gd name="f36" fmla="val 99"/>
              <a:gd name="f37" fmla="val 3"/>
              <a:gd name="f38" fmla="val 78"/>
              <a:gd name="f39" fmla="+- 0 0 -90"/>
              <a:gd name="f40" fmla="*/ f3 1 95"/>
              <a:gd name="f41" fmla="*/ f4 1 116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95"/>
              <a:gd name="f50" fmla="*/ f46 1 116"/>
              <a:gd name="f51" fmla="*/ 2 f47 1"/>
              <a:gd name="f52" fmla="*/ 68 f46 1"/>
              <a:gd name="f53" fmla="*/ 39 f47 1"/>
              <a:gd name="f54" fmla="*/ 4 f46 1"/>
              <a:gd name="f55" fmla="*/ 70 f47 1"/>
              <a:gd name="f56" fmla="*/ 5 f46 1"/>
              <a:gd name="f57" fmla="*/ 93 f47 1"/>
              <a:gd name="f58" fmla="*/ 39 f46 1"/>
              <a:gd name="f59" fmla="*/ 90 f47 1"/>
              <a:gd name="f60" fmla="*/ 61 f46 1"/>
              <a:gd name="f61" fmla="*/ 28 f47 1"/>
              <a:gd name="f62" fmla="*/ 115 f46 1"/>
              <a:gd name="f63" fmla="*/ 7 f47 1"/>
              <a:gd name="f64" fmla="*/ 99 f46 1"/>
              <a:gd name="f65" fmla="+- f48 0 f1"/>
              <a:gd name="f66" fmla="*/ f51 1 95"/>
              <a:gd name="f67" fmla="*/ f52 1 116"/>
              <a:gd name="f68" fmla="*/ f53 1 95"/>
              <a:gd name="f69" fmla="*/ f54 1 116"/>
              <a:gd name="f70" fmla="*/ f55 1 95"/>
              <a:gd name="f71" fmla="*/ f56 1 116"/>
              <a:gd name="f72" fmla="*/ f57 1 95"/>
              <a:gd name="f73" fmla="*/ f58 1 116"/>
              <a:gd name="f74" fmla="*/ f59 1 95"/>
              <a:gd name="f75" fmla="*/ f60 1 116"/>
              <a:gd name="f76" fmla="*/ f61 1 95"/>
              <a:gd name="f77" fmla="*/ f62 1 116"/>
              <a:gd name="f78" fmla="*/ f63 1 95"/>
              <a:gd name="f79" fmla="*/ f64 1 116"/>
              <a:gd name="f80" fmla="*/ 0 1 f49"/>
              <a:gd name="f81" fmla="*/ f43 1 f49"/>
              <a:gd name="f82" fmla="*/ 0 1 f50"/>
              <a:gd name="f83" fmla="*/ f44 1 f50"/>
              <a:gd name="f84" fmla="*/ f66 1 f49"/>
              <a:gd name="f85" fmla="*/ f67 1 f50"/>
              <a:gd name="f86" fmla="*/ f68 1 f49"/>
              <a:gd name="f87" fmla="*/ f69 1 f50"/>
              <a:gd name="f88" fmla="*/ f70 1 f49"/>
              <a:gd name="f89" fmla="*/ f71 1 f50"/>
              <a:gd name="f90" fmla="*/ f72 1 f49"/>
              <a:gd name="f91" fmla="*/ f73 1 f50"/>
              <a:gd name="f92" fmla="*/ f74 1 f49"/>
              <a:gd name="f93" fmla="*/ f75 1 f50"/>
              <a:gd name="f94" fmla="*/ f76 1 f49"/>
              <a:gd name="f95" fmla="*/ f77 1 f50"/>
              <a:gd name="f96" fmla="*/ f78 1 f49"/>
              <a:gd name="f97" fmla="*/ f79 1 f50"/>
              <a:gd name="f98" fmla="*/ f80 f40 1"/>
              <a:gd name="f99" fmla="*/ f81 f40 1"/>
              <a:gd name="f100" fmla="*/ f83 f41 1"/>
              <a:gd name="f101" fmla="*/ f82 f41 1"/>
              <a:gd name="f102" fmla="*/ f84 f40 1"/>
              <a:gd name="f103" fmla="*/ f85 f41 1"/>
              <a:gd name="f104" fmla="*/ f86 f40 1"/>
              <a:gd name="f105" fmla="*/ f87 f41 1"/>
              <a:gd name="f106" fmla="*/ f88 f40 1"/>
              <a:gd name="f107" fmla="*/ f89 f41 1"/>
              <a:gd name="f108" fmla="*/ f90 f40 1"/>
              <a:gd name="f109" fmla="*/ f91 f41 1"/>
              <a:gd name="f110" fmla="*/ f92 f40 1"/>
              <a:gd name="f111" fmla="*/ f93 f41 1"/>
              <a:gd name="f112" fmla="*/ f94 f40 1"/>
              <a:gd name="f113" fmla="*/ f95 f41 1"/>
              <a:gd name="f114" fmla="*/ f96 f40 1"/>
              <a:gd name="f115" fmla="*/ f9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2" y="f103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02" y="f103"/>
              </a:cxn>
            </a:cxnLst>
            <a:rect l="f98" t="f101" r="f99" b="f100"/>
            <a:pathLst>
              <a:path w="95" h="115">
                <a:moveTo>
                  <a:pt x="f8" y="f9"/>
                </a:moveTo>
                <a:cubicBezTo>
                  <a:pt x="f5" y="f10"/>
                  <a:pt x="f11" y="f12"/>
                  <a:pt x="f13" y="f14"/>
                </a:cubicBezTo>
                <a:cubicBezTo>
                  <a:pt x="f15" y="f5"/>
                  <a:pt x="f16" y="f5"/>
                  <a:pt x="f17" y="f18"/>
                </a:cubicBezTo>
                <a:cubicBezTo>
                  <a:pt x="f19" y="f20"/>
                  <a:pt x="f21" y="f22"/>
                  <a:pt x="f23" y="f13"/>
                </a:cubicBezTo>
                <a:cubicBezTo>
                  <a:pt x="f6" y="f24"/>
                  <a:pt x="f25" y="f26"/>
                  <a:pt x="f27" y="f28"/>
                </a:cubicBezTo>
                <a:cubicBezTo>
                  <a:pt x="f29" y="f6"/>
                  <a:pt x="f16" y="f7"/>
                  <a:pt x="f30" y="f31"/>
                </a:cubicBezTo>
                <a:cubicBezTo>
                  <a:pt x="f32" y="f31"/>
                  <a:pt x="f33" y="f34"/>
                  <a:pt x="f35" y="f36"/>
                </a:cubicBezTo>
                <a:cubicBezTo>
                  <a:pt x="f8" y="f27"/>
                  <a:pt x="f37" y="f38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2" name="Freeform 57">
            <a:extLst>
              <a:ext uri="{FF2B5EF4-FFF2-40B4-BE49-F238E27FC236}">
                <a16:creationId xmlns:a16="http://schemas.microsoft.com/office/drawing/2014/main" id="{D225AC1C-1B8C-0A71-5082-C857883B30E5}"/>
              </a:ext>
            </a:extLst>
          </p:cNvPr>
          <p:cNvSpPr/>
          <p:nvPr/>
        </p:nvSpPr>
        <p:spPr>
          <a:xfrm>
            <a:off x="7091364" y="4391021"/>
            <a:ext cx="179386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4"/>
              <a:gd name="f7" fmla="val 162"/>
              <a:gd name="f8" fmla="val 136"/>
              <a:gd name="f9" fmla="val 185"/>
              <a:gd name="f10" fmla="val 146"/>
              <a:gd name="f11" fmla="val 177"/>
              <a:gd name="f12" fmla="val 154"/>
              <a:gd name="f13" fmla="val 169"/>
              <a:gd name="f14" fmla="val 112"/>
              <a:gd name="f15" fmla="val 110"/>
              <a:gd name="f16" fmla="val 56"/>
              <a:gd name="f17" fmla="val 59"/>
              <a:gd name="f18" fmla="val 8"/>
              <a:gd name="f19" fmla="val 1"/>
              <a:gd name="f20" fmla="val 5"/>
              <a:gd name="f21" fmla="val 2"/>
              <a:gd name="f22" fmla="val 3"/>
              <a:gd name="f23" fmla="val 14"/>
              <a:gd name="f24" fmla="val 28"/>
              <a:gd name="f25" fmla="val 38"/>
              <a:gd name="f26" fmla="val 7"/>
              <a:gd name="f27" fmla="val 63"/>
              <a:gd name="f28" fmla="val 23"/>
              <a:gd name="f29" fmla="val 89"/>
              <a:gd name="f30" fmla="val 40"/>
              <a:gd name="f31" fmla="val 60"/>
              <a:gd name="f32" fmla="val 140"/>
              <a:gd name="f33" fmla="val 84"/>
              <a:gd name="f34" fmla="val 166"/>
              <a:gd name="f35" fmla="+- 0 0 -90"/>
              <a:gd name="f36" fmla="*/ f3 1 194"/>
              <a:gd name="f37" fmla="*/ f4 1 162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94"/>
              <a:gd name="f46" fmla="*/ f42 1 162"/>
              <a:gd name="f47" fmla="*/ 194 f43 1"/>
              <a:gd name="f48" fmla="*/ 136 f42 1"/>
              <a:gd name="f49" fmla="*/ 169 f43 1"/>
              <a:gd name="f50" fmla="*/ 162 f42 1"/>
              <a:gd name="f51" fmla="*/ 0 f43 1"/>
              <a:gd name="f52" fmla="*/ 8 f42 1"/>
              <a:gd name="f53" fmla="*/ 3 f43 1"/>
              <a:gd name="f54" fmla="*/ 0 f42 1"/>
              <a:gd name="f55" fmla="*/ 38 f43 1"/>
              <a:gd name="f56" fmla="*/ 7 f42 1"/>
              <a:gd name="f57" fmla="*/ 112 f43 1"/>
              <a:gd name="f58" fmla="*/ 60 f42 1"/>
              <a:gd name="f59" fmla="+- f44 0 f1"/>
              <a:gd name="f60" fmla="*/ f47 1 194"/>
              <a:gd name="f61" fmla="*/ f48 1 162"/>
              <a:gd name="f62" fmla="*/ f49 1 194"/>
              <a:gd name="f63" fmla="*/ f50 1 162"/>
              <a:gd name="f64" fmla="*/ f51 1 194"/>
              <a:gd name="f65" fmla="*/ f52 1 162"/>
              <a:gd name="f66" fmla="*/ f53 1 194"/>
              <a:gd name="f67" fmla="*/ f54 1 162"/>
              <a:gd name="f68" fmla="*/ f55 1 194"/>
              <a:gd name="f69" fmla="*/ f56 1 162"/>
              <a:gd name="f70" fmla="*/ f57 1 194"/>
              <a:gd name="f71" fmla="*/ f58 1 162"/>
              <a:gd name="f72" fmla="*/ 0 1 f45"/>
              <a:gd name="f73" fmla="*/ f39 1 f45"/>
              <a:gd name="f74" fmla="*/ 0 1 f46"/>
              <a:gd name="f75" fmla="*/ f40 1 f46"/>
              <a:gd name="f76" fmla="*/ f60 1 f45"/>
              <a:gd name="f77" fmla="*/ f61 1 f46"/>
              <a:gd name="f78" fmla="*/ f62 1 f45"/>
              <a:gd name="f79" fmla="*/ f63 1 f46"/>
              <a:gd name="f80" fmla="*/ f64 1 f45"/>
              <a:gd name="f81" fmla="*/ f65 1 f46"/>
              <a:gd name="f82" fmla="*/ f66 1 f45"/>
              <a:gd name="f83" fmla="*/ f67 1 f46"/>
              <a:gd name="f84" fmla="*/ f68 1 f45"/>
              <a:gd name="f85" fmla="*/ f69 1 f46"/>
              <a:gd name="f86" fmla="*/ f70 1 f45"/>
              <a:gd name="f87" fmla="*/ f71 1 f46"/>
              <a:gd name="f88" fmla="*/ f72 f36 1"/>
              <a:gd name="f89" fmla="*/ f73 f36 1"/>
              <a:gd name="f90" fmla="*/ f75 f37 1"/>
              <a:gd name="f91" fmla="*/ f74 f37 1"/>
              <a:gd name="f92" fmla="*/ f76 f36 1"/>
              <a:gd name="f93" fmla="*/ f77 f37 1"/>
              <a:gd name="f94" fmla="*/ f78 f36 1"/>
              <a:gd name="f95" fmla="*/ f79 f37 1"/>
              <a:gd name="f96" fmla="*/ f80 f36 1"/>
              <a:gd name="f97" fmla="*/ f81 f37 1"/>
              <a:gd name="f98" fmla="*/ f82 f36 1"/>
              <a:gd name="f99" fmla="*/ f83 f37 1"/>
              <a:gd name="f100" fmla="*/ f84 f36 1"/>
              <a:gd name="f101" fmla="*/ f85 f37 1"/>
              <a:gd name="f102" fmla="*/ f86 f36 1"/>
              <a:gd name="f103" fmla="*/ f87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2" y="f93"/>
              </a:cxn>
              <a:cxn ang="f59">
                <a:pos x="f94" y="f95"/>
              </a:cxn>
              <a:cxn ang="f59">
                <a:pos x="f96" y="f97"/>
              </a:cxn>
              <a:cxn ang="f59">
                <a:pos x="f98" y="f99"/>
              </a:cxn>
              <a:cxn ang="f59">
                <a:pos x="f100" y="f101"/>
              </a:cxn>
              <a:cxn ang="f59">
                <a:pos x="f102" y="f103"/>
              </a:cxn>
              <a:cxn ang="f59">
                <a:pos x="f92" y="f93"/>
              </a:cxn>
            </a:cxnLst>
            <a:rect l="f88" t="f91" r="f89" b="f90"/>
            <a:pathLst>
              <a:path w="194" h="162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14" y="f15"/>
                  <a:pt x="f16" y="f17"/>
                  <a:pt x="f5" y="f18"/>
                </a:cubicBezTo>
                <a:cubicBezTo>
                  <a:pt x="f19" y="f20"/>
                  <a:pt x="f21" y="f21"/>
                  <a:pt x="f22" y="f5"/>
                </a:cubicBezTo>
                <a:cubicBezTo>
                  <a:pt x="f23" y="f21"/>
                  <a:pt x="f24" y="f19"/>
                  <a:pt x="f25" y="f26"/>
                </a:cubicBezTo>
                <a:cubicBezTo>
                  <a:pt x="f27" y="f28"/>
                  <a:pt x="f29" y="f30"/>
                  <a:pt x="f14" y="f31"/>
                </a:cubicBezTo>
                <a:cubicBezTo>
                  <a:pt x="f32" y="f33"/>
                  <a:pt x="f34" y="f15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3" name="Freeform 58">
            <a:extLst>
              <a:ext uri="{FF2B5EF4-FFF2-40B4-BE49-F238E27FC236}">
                <a16:creationId xmlns:a16="http://schemas.microsoft.com/office/drawing/2014/main" id="{F89FB35C-96A6-79CB-4D79-28237F7E46BB}"/>
              </a:ext>
            </a:extLst>
          </p:cNvPr>
          <p:cNvSpPr/>
          <p:nvPr/>
        </p:nvSpPr>
        <p:spPr>
          <a:xfrm>
            <a:off x="6988173" y="4495803"/>
            <a:ext cx="147639" cy="1666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0"/>
              <a:gd name="f7" fmla="val 181"/>
              <a:gd name="f8" fmla="val 8"/>
              <a:gd name="f9" fmla="val 58"/>
              <a:gd name="f10" fmla="val 53"/>
              <a:gd name="f11" fmla="val 108"/>
              <a:gd name="f12" fmla="val 106"/>
              <a:gd name="f13" fmla="val 157"/>
              <a:gd name="f14" fmla="val 164"/>
              <a:gd name="f15" fmla="val 150"/>
              <a:gd name="f16" fmla="val 172"/>
              <a:gd name="f17" fmla="val 141"/>
              <a:gd name="f18" fmla="val 93"/>
              <a:gd name="f19" fmla="val 139"/>
              <a:gd name="f20" fmla="val 46"/>
              <a:gd name="f21" fmla="val 98"/>
              <a:gd name="f22" fmla="val 12"/>
              <a:gd name="f23" fmla="val 45"/>
              <a:gd name="f24" fmla="val 25"/>
              <a:gd name="f25" fmla="val 18"/>
              <a:gd name="f26" fmla="+- 0 0 -90"/>
              <a:gd name="f27" fmla="*/ f3 1 160"/>
              <a:gd name="f28" fmla="*/ f4 1 181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160"/>
              <a:gd name="f37" fmla="*/ f33 1 181"/>
              <a:gd name="f38" fmla="*/ 8 f34 1"/>
              <a:gd name="f39" fmla="*/ 0 f33 1"/>
              <a:gd name="f40" fmla="*/ 160 f34 1"/>
              <a:gd name="f41" fmla="*/ 160 f33 1"/>
              <a:gd name="f42" fmla="*/ 141 f34 1"/>
              <a:gd name="f43" fmla="*/ 181 f33 1"/>
              <a:gd name="f44" fmla="*/ 12 f34 1"/>
              <a:gd name="f45" fmla="*/ 45 f33 1"/>
              <a:gd name="f46" fmla="+- f35 0 f1"/>
              <a:gd name="f47" fmla="*/ f38 1 160"/>
              <a:gd name="f48" fmla="*/ f39 1 181"/>
              <a:gd name="f49" fmla="*/ f40 1 160"/>
              <a:gd name="f50" fmla="*/ f41 1 181"/>
              <a:gd name="f51" fmla="*/ f42 1 160"/>
              <a:gd name="f52" fmla="*/ f43 1 181"/>
              <a:gd name="f53" fmla="*/ f44 1 160"/>
              <a:gd name="f54" fmla="*/ f45 1 181"/>
              <a:gd name="f55" fmla="*/ 0 1 f36"/>
              <a:gd name="f56" fmla="*/ f30 1 f36"/>
              <a:gd name="f57" fmla="*/ 0 1 f37"/>
              <a:gd name="f58" fmla="*/ f31 1 f37"/>
              <a:gd name="f59" fmla="*/ f47 1 f36"/>
              <a:gd name="f60" fmla="*/ f48 1 f37"/>
              <a:gd name="f61" fmla="*/ f49 1 f36"/>
              <a:gd name="f62" fmla="*/ f50 1 f37"/>
              <a:gd name="f63" fmla="*/ f51 1 f36"/>
              <a:gd name="f64" fmla="*/ f52 1 f37"/>
              <a:gd name="f65" fmla="*/ f53 1 f36"/>
              <a:gd name="f66" fmla="*/ f54 1 f37"/>
              <a:gd name="f67" fmla="*/ f55 f27 1"/>
              <a:gd name="f68" fmla="*/ f56 f27 1"/>
              <a:gd name="f69" fmla="*/ f58 f28 1"/>
              <a:gd name="f70" fmla="*/ f57 f28 1"/>
              <a:gd name="f71" fmla="*/ f59 f27 1"/>
              <a:gd name="f72" fmla="*/ f60 f28 1"/>
              <a:gd name="f73" fmla="*/ f61 f27 1"/>
              <a:gd name="f74" fmla="*/ f62 f28 1"/>
              <a:gd name="f75" fmla="*/ f63 f27 1"/>
              <a:gd name="f76" fmla="*/ f64 f28 1"/>
              <a:gd name="f77" fmla="*/ f65 f27 1"/>
              <a:gd name="f78" fmla="*/ f66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1" y="f72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1" y="f72"/>
              </a:cxn>
            </a:cxnLst>
            <a:rect l="f67" t="f70" r="f68" b="f69"/>
            <a:pathLst>
              <a:path w="160" h="181">
                <a:moveTo>
                  <a:pt x="f8" y="f5"/>
                </a:moveTo>
                <a:cubicBezTo>
                  <a:pt x="f9" y="f10"/>
                  <a:pt x="f11" y="f12"/>
                  <a:pt x="f6" y="f6"/>
                </a:cubicBezTo>
                <a:cubicBezTo>
                  <a:pt x="f13" y="f14"/>
                  <a:pt x="f15" y="f16"/>
                  <a:pt x="f17" y="f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5" y="f24"/>
                  <a:pt x="f5" y="f25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4" name="Freeform 59">
            <a:extLst>
              <a:ext uri="{FF2B5EF4-FFF2-40B4-BE49-F238E27FC236}">
                <a16:creationId xmlns:a16="http://schemas.microsoft.com/office/drawing/2014/main" id="{25366967-DE15-67FA-D200-988B1D505D01}"/>
              </a:ext>
            </a:extLst>
          </p:cNvPr>
          <p:cNvSpPr/>
          <p:nvPr/>
        </p:nvSpPr>
        <p:spPr>
          <a:xfrm>
            <a:off x="6565904" y="1482727"/>
            <a:ext cx="114300" cy="936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5"/>
              <a:gd name="f7" fmla="val 101"/>
              <a:gd name="f8" fmla="val 4"/>
              <a:gd name="f9" fmla="val 67"/>
              <a:gd name="f10" fmla="val 32"/>
              <a:gd name="f11" fmla="val 28"/>
              <a:gd name="f12" fmla="val 9"/>
              <a:gd name="f13" fmla="val 34"/>
              <a:gd name="f14" fmla="val 44"/>
              <a:gd name="f15" fmla="val 51"/>
              <a:gd name="f16" fmla="val 1"/>
              <a:gd name="f17" fmla="val 75"/>
              <a:gd name="f18" fmla="val 5"/>
              <a:gd name="f19" fmla="val 99"/>
              <a:gd name="f20" fmla="val 11"/>
              <a:gd name="f21" fmla="val 17"/>
              <a:gd name="f22" fmla="val 113"/>
              <a:gd name="f23" fmla="val 35"/>
              <a:gd name="f24" fmla="val 104"/>
              <a:gd name="f25" fmla="val 93"/>
              <a:gd name="f26" fmla="val 91"/>
              <a:gd name="f27" fmla="val 70"/>
              <a:gd name="f28" fmla="val 87"/>
              <a:gd name="f29" fmla="val 74"/>
              <a:gd name="f30" fmla="val 85"/>
              <a:gd name="f31" fmla="val 52"/>
              <a:gd name="f32" fmla="val 64"/>
              <a:gd name="f33" fmla="val 27"/>
              <a:gd name="f34" fmla="val 82"/>
              <a:gd name="f35" fmla="+- 0 0 -90"/>
              <a:gd name="f36" fmla="*/ f3 1 125"/>
              <a:gd name="f37" fmla="*/ f4 1 101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25"/>
              <a:gd name="f46" fmla="*/ f42 1 101"/>
              <a:gd name="f47" fmla="*/ 0 f43 1"/>
              <a:gd name="f48" fmla="*/ 101 f42 1"/>
              <a:gd name="f49" fmla="*/ 28 f43 1"/>
              <a:gd name="f50" fmla="*/ 9 f42 1"/>
              <a:gd name="f51" fmla="*/ 51 f43 1"/>
              <a:gd name="f52" fmla="*/ 1 f42 1"/>
              <a:gd name="f53" fmla="*/ 125 f43 1"/>
              <a:gd name="f54" fmla="*/ 17 f42 1"/>
              <a:gd name="f55" fmla="*/ 93 f43 1"/>
              <a:gd name="f56" fmla="*/ 67 f42 1"/>
              <a:gd name="f57" fmla="*/ 85 f43 1"/>
              <a:gd name="f58" fmla="*/ 74 f42 1"/>
              <a:gd name="f59" fmla="+- f44 0 f1"/>
              <a:gd name="f60" fmla="*/ f47 1 125"/>
              <a:gd name="f61" fmla="*/ f48 1 101"/>
              <a:gd name="f62" fmla="*/ f49 1 125"/>
              <a:gd name="f63" fmla="*/ f50 1 101"/>
              <a:gd name="f64" fmla="*/ f51 1 125"/>
              <a:gd name="f65" fmla="*/ f52 1 101"/>
              <a:gd name="f66" fmla="*/ f53 1 125"/>
              <a:gd name="f67" fmla="*/ f54 1 101"/>
              <a:gd name="f68" fmla="*/ f55 1 125"/>
              <a:gd name="f69" fmla="*/ f56 1 101"/>
              <a:gd name="f70" fmla="*/ f57 1 125"/>
              <a:gd name="f71" fmla="*/ f58 1 101"/>
              <a:gd name="f72" fmla="*/ 0 1 f45"/>
              <a:gd name="f73" fmla="*/ f39 1 f45"/>
              <a:gd name="f74" fmla="*/ 0 1 f46"/>
              <a:gd name="f75" fmla="*/ f40 1 f46"/>
              <a:gd name="f76" fmla="*/ f60 1 f45"/>
              <a:gd name="f77" fmla="*/ f61 1 f46"/>
              <a:gd name="f78" fmla="*/ f62 1 f45"/>
              <a:gd name="f79" fmla="*/ f63 1 f46"/>
              <a:gd name="f80" fmla="*/ f64 1 f45"/>
              <a:gd name="f81" fmla="*/ f65 1 f46"/>
              <a:gd name="f82" fmla="*/ f66 1 f45"/>
              <a:gd name="f83" fmla="*/ f67 1 f46"/>
              <a:gd name="f84" fmla="*/ f68 1 f45"/>
              <a:gd name="f85" fmla="*/ f69 1 f46"/>
              <a:gd name="f86" fmla="*/ f70 1 f45"/>
              <a:gd name="f87" fmla="*/ f71 1 f46"/>
              <a:gd name="f88" fmla="*/ f72 f36 1"/>
              <a:gd name="f89" fmla="*/ f73 f36 1"/>
              <a:gd name="f90" fmla="*/ f75 f37 1"/>
              <a:gd name="f91" fmla="*/ f74 f37 1"/>
              <a:gd name="f92" fmla="*/ f76 f36 1"/>
              <a:gd name="f93" fmla="*/ f77 f37 1"/>
              <a:gd name="f94" fmla="*/ f78 f36 1"/>
              <a:gd name="f95" fmla="*/ f79 f37 1"/>
              <a:gd name="f96" fmla="*/ f80 f36 1"/>
              <a:gd name="f97" fmla="*/ f81 f37 1"/>
              <a:gd name="f98" fmla="*/ f82 f36 1"/>
              <a:gd name="f99" fmla="*/ f83 f37 1"/>
              <a:gd name="f100" fmla="*/ f84 f36 1"/>
              <a:gd name="f101" fmla="*/ f85 f37 1"/>
              <a:gd name="f102" fmla="*/ f86 f36 1"/>
              <a:gd name="f103" fmla="*/ f87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2" y="f93"/>
              </a:cxn>
              <a:cxn ang="f59">
                <a:pos x="f94" y="f95"/>
              </a:cxn>
              <a:cxn ang="f59">
                <a:pos x="f96" y="f97"/>
              </a:cxn>
              <a:cxn ang="f59">
                <a:pos x="f98" y="f99"/>
              </a:cxn>
              <a:cxn ang="f59">
                <a:pos x="f100" y="f101"/>
              </a:cxn>
              <a:cxn ang="f59">
                <a:pos x="f102" y="f103"/>
              </a:cxn>
              <a:cxn ang="f59">
                <a:pos x="f92" y="f93"/>
              </a:cxn>
            </a:cxnLst>
            <a:rect l="f88" t="f91" r="f89" b="f90"/>
            <a:pathLst>
              <a:path w="125" h="100">
                <a:moveTo>
                  <a:pt x="f5" y="f7"/>
                </a:moveTo>
                <a:cubicBezTo>
                  <a:pt x="f8" y="f9"/>
                  <a:pt x="f5" y="f10"/>
                  <a:pt x="f11" y="f12"/>
                </a:cubicBezTo>
                <a:cubicBezTo>
                  <a:pt x="f13" y="f8"/>
                  <a:pt x="f14" y="f5"/>
                  <a:pt x="f15" y="f16"/>
                </a:cubicBezTo>
                <a:cubicBezTo>
                  <a:pt x="f17" y="f18"/>
                  <a:pt x="f19" y="f20"/>
                  <a:pt x="f6" y="f21"/>
                </a:cubicBezTo>
                <a:cubicBezTo>
                  <a:pt x="f22" y="f23"/>
                  <a:pt x="f24" y="f15"/>
                  <a:pt x="f25" y="f9"/>
                </a:cubicBezTo>
                <a:cubicBezTo>
                  <a:pt x="f26" y="f27"/>
                  <a:pt x="f28" y="f29"/>
                  <a:pt x="f30" y="f29"/>
                </a:cubicBezTo>
                <a:cubicBezTo>
                  <a:pt x="f31" y="f32"/>
                  <a:pt x="f33" y="f34"/>
                  <a:pt x="f5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5" name="Freeform 60">
            <a:extLst>
              <a:ext uri="{FF2B5EF4-FFF2-40B4-BE49-F238E27FC236}">
                <a16:creationId xmlns:a16="http://schemas.microsoft.com/office/drawing/2014/main" id="{11DC3B4C-92E1-597C-F62D-DD485C705699}"/>
              </a:ext>
            </a:extLst>
          </p:cNvPr>
          <p:cNvSpPr/>
          <p:nvPr/>
        </p:nvSpPr>
        <p:spPr>
          <a:xfrm>
            <a:off x="7150095" y="2844798"/>
            <a:ext cx="144466" cy="1015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7"/>
              <a:gd name="f7" fmla="val 111"/>
              <a:gd name="f8" fmla="val 124"/>
              <a:gd name="f9" fmla="val 104"/>
              <a:gd name="f10" fmla="val 91"/>
              <a:gd name="f11" fmla="val 98"/>
              <a:gd name="f12" fmla="val 62"/>
              <a:gd name="f13" fmla="val 93"/>
              <a:gd name="f14" fmla="val 65"/>
              <a:gd name="f15" fmla="val 76"/>
              <a:gd name="f16" fmla="val 68"/>
              <a:gd name="f17" fmla="val 61"/>
              <a:gd name="f18" fmla="val 69"/>
              <a:gd name="f19" fmla="val 45"/>
              <a:gd name="f20" fmla="val 40"/>
              <a:gd name="f21" fmla="val 31"/>
              <a:gd name="f22" fmla="val 57"/>
              <a:gd name="f23" fmla="val 30"/>
              <a:gd name="f24" fmla="val 52"/>
              <a:gd name="f25" fmla="val 29"/>
              <a:gd name="f26" fmla="val 43"/>
              <a:gd name="f27" fmla="val 34"/>
              <a:gd name="f28" fmla="val 39"/>
              <a:gd name="f29" fmla="val 51"/>
              <a:gd name="f30" fmla="val 26"/>
              <a:gd name="f31" fmla="val 19"/>
              <a:gd name="f32" fmla="val 79"/>
              <a:gd name="f33" fmla="val 12"/>
              <a:gd name="f34" fmla="val 55"/>
              <a:gd name="f35" fmla="val 6"/>
              <a:gd name="f36" fmla="val 7"/>
              <a:gd name="f37" fmla="val 59"/>
              <a:gd name="f38" fmla="val 148"/>
              <a:gd name="f39" fmla="val 58"/>
              <a:gd name="f40" fmla="+- 0 0 -90"/>
              <a:gd name="f41" fmla="*/ f3 1 157"/>
              <a:gd name="f42" fmla="*/ f4 1 111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57"/>
              <a:gd name="f51" fmla="*/ f47 1 111"/>
              <a:gd name="f52" fmla="*/ 157 f48 1"/>
              <a:gd name="f53" fmla="*/ 111 f47 1"/>
              <a:gd name="f54" fmla="*/ 62 f48 1"/>
              <a:gd name="f55" fmla="*/ 93 f47 1"/>
              <a:gd name="f56" fmla="*/ 69 f48 1"/>
              <a:gd name="f57" fmla="*/ 45 f47 1"/>
              <a:gd name="f58" fmla="*/ 57 f48 1"/>
              <a:gd name="f59" fmla="*/ 30 f47 1"/>
              <a:gd name="f60" fmla="*/ 39 f48 1"/>
              <a:gd name="f61" fmla="*/ 39 f47 1"/>
              <a:gd name="f62" fmla="*/ 19 f48 1"/>
              <a:gd name="f63" fmla="*/ 79 f47 1"/>
              <a:gd name="f64" fmla="*/ 0 f48 1"/>
              <a:gd name="f65" fmla="*/ 7 f47 1"/>
              <a:gd name="f66" fmla="+- f49 0 f1"/>
              <a:gd name="f67" fmla="*/ f52 1 157"/>
              <a:gd name="f68" fmla="*/ f53 1 111"/>
              <a:gd name="f69" fmla="*/ f54 1 157"/>
              <a:gd name="f70" fmla="*/ f55 1 111"/>
              <a:gd name="f71" fmla="*/ f56 1 157"/>
              <a:gd name="f72" fmla="*/ f57 1 111"/>
              <a:gd name="f73" fmla="*/ f58 1 157"/>
              <a:gd name="f74" fmla="*/ f59 1 111"/>
              <a:gd name="f75" fmla="*/ f60 1 157"/>
              <a:gd name="f76" fmla="*/ f61 1 111"/>
              <a:gd name="f77" fmla="*/ f62 1 157"/>
              <a:gd name="f78" fmla="*/ f63 1 111"/>
              <a:gd name="f79" fmla="*/ f64 1 157"/>
              <a:gd name="f80" fmla="*/ f65 1 111"/>
              <a:gd name="f81" fmla="*/ 0 1 f50"/>
              <a:gd name="f82" fmla="*/ f44 1 f50"/>
              <a:gd name="f83" fmla="*/ 0 1 f51"/>
              <a:gd name="f84" fmla="*/ f45 1 f51"/>
              <a:gd name="f85" fmla="*/ f67 1 f50"/>
              <a:gd name="f86" fmla="*/ f68 1 f51"/>
              <a:gd name="f87" fmla="*/ f69 1 f50"/>
              <a:gd name="f88" fmla="*/ f70 1 f51"/>
              <a:gd name="f89" fmla="*/ f71 1 f50"/>
              <a:gd name="f90" fmla="*/ f72 1 f51"/>
              <a:gd name="f91" fmla="*/ f73 1 f50"/>
              <a:gd name="f92" fmla="*/ f74 1 f51"/>
              <a:gd name="f93" fmla="*/ f75 1 f50"/>
              <a:gd name="f94" fmla="*/ f76 1 f51"/>
              <a:gd name="f95" fmla="*/ f77 1 f50"/>
              <a:gd name="f96" fmla="*/ f78 1 f51"/>
              <a:gd name="f97" fmla="*/ f79 1 f50"/>
              <a:gd name="f98" fmla="*/ f80 1 f51"/>
              <a:gd name="f99" fmla="*/ f81 f41 1"/>
              <a:gd name="f100" fmla="*/ f82 f41 1"/>
              <a:gd name="f101" fmla="*/ f84 f42 1"/>
              <a:gd name="f102" fmla="*/ f83 f42 1"/>
              <a:gd name="f103" fmla="*/ f85 f41 1"/>
              <a:gd name="f104" fmla="*/ f86 f42 1"/>
              <a:gd name="f105" fmla="*/ f87 f41 1"/>
              <a:gd name="f106" fmla="*/ f88 f42 1"/>
              <a:gd name="f107" fmla="*/ f89 f41 1"/>
              <a:gd name="f108" fmla="*/ f90 f42 1"/>
              <a:gd name="f109" fmla="*/ f91 f41 1"/>
              <a:gd name="f110" fmla="*/ f92 f42 1"/>
              <a:gd name="f111" fmla="*/ f93 f41 1"/>
              <a:gd name="f112" fmla="*/ f94 f42 1"/>
              <a:gd name="f113" fmla="*/ f95 f41 1"/>
              <a:gd name="f114" fmla="*/ f96 f42 1"/>
              <a:gd name="f115" fmla="*/ f97 f41 1"/>
              <a:gd name="f116" fmla="*/ f98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03" y="f104"/>
              </a:cxn>
              <a:cxn ang="f66">
                <a:pos x="f105" y="f106"/>
              </a:cxn>
              <a:cxn ang="f66">
                <a:pos x="f107" y="f108"/>
              </a:cxn>
              <a:cxn ang="f66">
                <a:pos x="f109" y="f110"/>
              </a:cxn>
              <a:cxn ang="f66">
                <a:pos x="f111" y="f112"/>
              </a:cxn>
              <a:cxn ang="f66">
                <a:pos x="f113" y="f114"/>
              </a:cxn>
              <a:cxn ang="f66">
                <a:pos x="f115" y="f116"/>
              </a:cxn>
              <a:cxn ang="f66">
                <a:pos x="f103" y="f104"/>
              </a:cxn>
            </a:cxnLst>
            <a:rect l="f99" t="f102" r="f100" b="f101"/>
            <a:pathLst>
              <a:path w="157" h="110">
                <a:moveTo>
                  <a:pt x="f6" y="f7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18" y="f20"/>
                  <a:pt x="f12" y="f21"/>
                  <a:pt x="f22" y="f23"/>
                </a:cubicBezTo>
                <a:cubicBezTo>
                  <a:pt x="f24" y="f25"/>
                  <a:pt x="f26" y="f27"/>
                  <a:pt x="f28" y="f28"/>
                </a:cubicBezTo>
                <a:cubicBezTo>
                  <a:pt x="f21" y="f29"/>
                  <a:pt x="f30" y="f14"/>
                  <a:pt x="f31" y="f32"/>
                </a:cubicBezTo>
                <a:cubicBezTo>
                  <a:pt x="f33" y="f34"/>
                  <a:pt x="f35" y="f21"/>
                  <a:pt x="f5" y="f36"/>
                </a:cubicBezTo>
                <a:cubicBezTo>
                  <a:pt x="f37" y="f5"/>
                  <a:pt x="f38" y="f39"/>
                  <a:pt x="f6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6" name="Freeform 61">
            <a:extLst>
              <a:ext uri="{FF2B5EF4-FFF2-40B4-BE49-F238E27FC236}">
                <a16:creationId xmlns:a16="http://schemas.microsoft.com/office/drawing/2014/main" id="{70E147F5-A737-90C3-C1EE-BA79A1F9EFEE}"/>
              </a:ext>
            </a:extLst>
          </p:cNvPr>
          <p:cNvSpPr/>
          <p:nvPr/>
        </p:nvSpPr>
        <p:spPr>
          <a:xfrm>
            <a:off x="6948489" y="4044948"/>
            <a:ext cx="96834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"/>
              <a:gd name="f7" fmla="val 89"/>
              <a:gd name="f8" fmla="val 85"/>
              <a:gd name="f9" fmla="val 90"/>
              <a:gd name="f10" fmla="val 4"/>
              <a:gd name="f11" fmla="val 102"/>
              <a:gd name="f12" fmla="val 9"/>
              <a:gd name="f13" fmla="val 104"/>
              <a:gd name="f14" fmla="val 15"/>
              <a:gd name="f15" fmla="val 30"/>
              <a:gd name="f16" fmla="val 47"/>
              <a:gd name="f17" fmla="val 101"/>
              <a:gd name="f18" fmla="val 61"/>
              <a:gd name="f19" fmla="val 94"/>
              <a:gd name="f20" fmla="val 80"/>
              <a:gd name="f21" fmla="val 70"/>
              <a:gd name="f22" fmla="val 54"/>
              <a:gd name="f23" fmla="val 83"/>
              <a:gd name="f24" fmla="val 23"/>
              <a:gd name="f25" fmla="val 73"/>
              <a:gd name="f26" fmla="val 48"/>
              <a:gd name="f27" fmla="val 27"/>
              <a:gd name="f28" fmla="val 5"/>
              <a:gd name="f29" fmla="val 21"/>
              <a:gd name="f30" fmla="val 13"/>
              <a:gd name="f31" fmla="val 19"/>
              <a:gd name="f32" fmla="val 11"/>
              <a:gd name="f33" fmla="val 39"/>
              <a:gd name="f34" fmla="val 7"/>
              <a:gd name="f35" fmla="val 60"/>
              <a:gd name="f36" fmla="+- 0 0 -90"/>
              <a:gd name="f37" fmla="*/ f3 1 106"/>
              <a:gd name="f38" fmla="*/ f4 1 89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06"/>
              <a:gd name="f47" fmla="*/ f43 1 89"/>
              <a:gd name="f48" fmla="*/ 85 f44 1"/>
              <a:gd name="f49" fmla="*/ 0 f43 1"/>
              <a:gd name="f50" fmla="*/ 104 f44 1"/>
              <a:gd name="f51" fmla="*/ 15 f43 1"/>
              <a:gd name="f52" fmla="*/ 101 f44 1"/>
              <a:gd name="f53" fmla="*/ 61 f43 1"/>
              <a:gd name="f54" fmla="*/ 54 f44 1"/>
              <a:gd name="f55" fmla="*/ 83 f43 1"/>
              <a:gd name="f56" fmla="*/ 4 f44 1"/>
              <a:gd name="f57" fmla="*/ 27 f43 1"/>
              <a:gd name="f58" fmla="*/ 19 f44 1"/>
              <a:gd name="f59" fmla="*/ 11 f43 1"/>
              <a:gd name="f60" fmla="+- f45 0 f1"/>
              <a:gd name="f61" fmla="*/ f48 1 106"/>
              <a:gd name="f62" fmla="*/ f49 1 89"/>
              <a:gd name="f63" fmla="*/ f50 1 106"/>
              <a:gd name="f64" fmla="*/ f51 1 89"/>
              <a:gd name="f65" fmla="*/ f52 1 106"/>
              <a:gd name="f66" fmla="*/ f53 1 89"/>
              <a:gd name="f67" fmla="*/ f54 1 106"/>
              <a:gd name="f68" fmla="*/ f55 1 89"/>
              <a:gd name="f69" fmla="*/ f56 1 106"/>
              <a:gd name="f70" fmla="*/ f57 1 89"/>
              <a:gd name="f71" fmla="*/ f58 1 106"/>
              <a:gd name="f72" fmla="*/ f59 1 89"/>
              <a:gd name="f73" fmla="*/ 0 1 f46"/>
              <a:gd name="f74" fmla="*/ f40 1 f46"/>
              <a:gd name="f75" fmla="*/ 0 1 f47"/>
              <a:gd name="f76" fmla="*/ f41 1 f47"/>
              <a:gd name="f77" fmla="*/ f61 1 f46"/>
              <a:gd name="f78" fmla="*/ f62 1 f47"/>
              <a:gd name="f79" fmla="*/ f63 1 f46"/>
              <a:gd name="f80" fmla="*/ f64 1 f47"/>
              <a:gd name="f81" fmla="*/ f65 1 f46"/>
              <a:gd name="f82" fmla="*/ f66 1 f47"/>
              <a:gd name="f83" fmla="*/ f67 1 f46"/>
              <a:gd name="f84" fmla="*/ f68 1 f47"/>
              <a:gd name="f85" fmla="*/ f69 1 f46"/>
              <a:gd name="f86" fmla="*/ f70 1 f47"/>
              <a:gd name="f87" fmla="*/ f71 1 f46"/>
              <a:gd name="f88" fmla="*/ f72 1 f47"/>
              <a:gd name="f89" fmla="*/ f73 f37 1"/>
              <a:gd name="f90" fmla="*/ f74 f37 1"/>
              <a:gd name="f91" fmla="*/ f76 f38 1"/>
              <a:gd name="f92" fmla="*/ f75 f38 1"/>
              <a:gd name="f93" fmla="*/ f77 f37 1"/>
              <a:gd name="f94" fmla="*/ f78 f38 1"/>
              <a:gd name="f95" fmla="*/ f79 f37 1"/>
              <a:gd name="f96" fmla="*/ f80 f38 1"/>
              <a:gd name="f97" fmla="*/ f81 f37 1"/>
              <a:gd name="f98" fmla="*/ f82 f38 1"/>
              <a:gd name="f99" fmla="*/ f83 f37 1"/>
              <a:gd name="f100" fmla="*/ f84 f38 1"/>
              <a:gd name="f101" fmla="*/ f85 f37 1"/>
              <a:gd name="f102" fmla="*/ f86 f38 1"/>
              <a:gd name="f103" fmla="*/ f87 f37 1"/>
              <a:gd name="f104" fmla="*/ f88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3" y="f94"/>
              </a:cxn>
              <a:cxn ang="f60">
                <a:pos x="f95" y="f96"/>
              </a:cxn>
              <a:cxn ang="f60">
                <a:pos x="f97" y="f98"/>
              </a:cxn>
              <a:cxn ang="f60">
                <a:pos x="f99" y="f100"/>
              </a:cxn>
              <a:cxn ang="f60">
                <a:pos x="f101" y="f102"/>
              </a:cxn>
              <a:cxn ang="f60">
                <a:pos x="f103" y="f104"/>
              </a:cxn>
              <a:cxn ang="f60">
                <a:pos x="f93" y="f94"/>
              </a:cxn>
            </a:cxnLst>
            <a:rect l="f89" t="f92" r="f90" b="f91"/>
            <a:pathLst>
              <a:path w="105" h="89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6" y="f15"/>
                  <a:pt x="f6" y="f16"/>
                  <a:pt x="f17" y="f18"/>
                </a:cubicBezTo>
                <a:cubicBezTo>
                  <a:pt x="f19" y="f20"/>
                  <a:pt x="f21" y="f7"/>
                  <a:pt x="f22" y="f23"/>
                </a:cubicBezTo>
                <a:cubicBezTo>
                  <a:pt x="f24" y="f25"/>
                  <a:pt x="f5" y="f26"/>
                  <a:pt x="f10" y="f27"/>
                </a:cubicBezTo>
                <a:cubicBezTo>
                  <a:pt x="f28" y="f29"/>
                  <a:pt x="f30" y="f30"/>
                  <a:pt x="f31" y="f32"/>
                </a:cubicBezTo>
                <a:cubicBezTo>
                  <a:pt x="f33" y="f34"/>
                  <a:pt x="f35" y="f10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7" name="Freeform 62">
            <a:extLst>
              <a:ext uri="{FF2B5EF4-FFF2-40B4-BE49-F238E27FC236}">
                <a16:creationId xmlns:a16="http://schemas.microsoft.com/office/drawing/2014/main" id="{F54CE004-A8E5-FC94-51AB-3C34FA01FC57}"/>
              </a:ext>
            </a:extLst>
          </p:cNvPr>
          <p:cNvSpPr/>
          <p:nvPr/>
        </p:nvSpPr>
        <p:spPr>
          <a:xfrm>
            <a:off x="8470901" y="2573341"/>
            <a:ext cx="177795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4"/>
              <a:gd name="f7" fmla="val 135"/>
              <a:gd name="f8" fmla="val 169"/>
              <a:gd name="f9" fmla="val 128"/>
              <a:gd name="f10" fmla="val 23"/>
              <a:gd name="f11" fmla="val 71"/>
              <a:gd name="f12" fmla="val 64"/>
              <a:gd name="f13" fmla="val 7"/>
              <a:gd name="f14" fmla="val 38"/>
              <a:gd name="f15" fmla="val 39"/>
              <a:gd name="f16" fmla="val 15"/>
              <a:gd name="f17" fmla="val 73"/>
              <a:gd name="f18" fmla="val 11"/>
              <a:gd name="f19" fmla="val 130"/>
              <a:gd name="f20" fmla="val 5"/>
              <a:gd name="f21" fmla="val 183"/>
              <a:gd name="f22" fmla="val 47"/>
              <a:gd name="f23" fmla="val 192"/>
              <a:gd name="f24" fmla="val 103"/>
              <a:gd name="f25" fmla="val 120"/>
              <a:gd name="f26" fmla="val 187"/>
              <a:gd name="f27" fmla="val 131"/>
              <a:gd name="f28" fmla="+- 0 0 -90"/>
              <a:gd name="f29" fmla="*/ f3 1 194"/>
              <a:gd name="f30" fmla="*/ f4 1 135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194"/>
              <a:gd name="f39" fmla="*/ f35 1 135"/>
              <a:gd name="f40" fmla="*/ 169 f36 1"/>
              <a:gd name="f41" fmla="*/ 135 f35 1"/>
              <a:gd name="f42" fmla="*/ 0 f36 1"/>
              <a:gd name="f43" fmla="*/ 64 f35 1"/>
              <a:gd name="f44" fmla="*/ 73 f36 1"/>
              <a:gd name="f45" fmla="*/ 11 f35 1"/>
              <a:gd name="f46" fmla="*/ 192 f36 1"/>
              <a:gd name="f47" fmla="*/ 103 f35 1"/>
              <a:gd name="f48" fmla="+- f37 0 f1"/>
              <a:gd name="f49" fmla="*/ f40 1 194"/>
              <a:gd name="f50" fmla="*/ f41 1 135"/>
              <a:gd name="f51" fmla="*/ f42 1 194"/>
              <a:gd name="f52" fmla="*/ f43 1 135"/>
              <a:gd name="f53" fmla="*/ f44 1 194"/>
              <a:gd name="f54" fmla="*/ f45 1 135"/>
              <a:gd name="f55" fmla="*/ f46 1 194"/>
              <a:gd name="f56" fmla="*/ f47 1 135"/>
              <a:gd name="f57" fmla="*/ 0 1 f38"/>
              <a:gd name="f58" fmla="*/ f32 1 f38"/>
              <a:gd name="f59" fmla="*/ 0 1 f39"/>
              <a:gd name="f60" fmla="*/ f33 1 f39"/>
              <a:gd name="f61" fmla="*/ f49 1 f38"/>
              <a:gd name="f62" fmla="*/ f50 1 f39"/>
              <a:gd name="f63" fmla="*/ f51 1 f38"/>
              <a:gd name="f64" fmla="*/ f52 1 f39"/>
              <a:gd name="f65" fmla="*/ f53 1 f38"/>
              <a:gd name="f66" fmla="*/ f54 1 f39"/>
              <a:gd name="f67" fmla="*/ f55 1 f38"/>
              <a:gd name="f68" fmla="*/ f56 1 f39"/>
              <a:gd name="f69" fmla="*/ f57 f29 1"/>
              <a:gd name="f70" fmla="*/ f58 f29 1"/>
              <a:gd name="f71" fmla="*/ f60 f30 1"/>
              <a:gd name="f72" fmla="*/ f59 f30 1"/>
              <a:gd name="f73" fmla="*/ f61 f29 1"/>
              <a:gd name="f74" fmla="*/ f62 f30 1"/>
              <a:gd name="f75" fmla="*/ f63 f29 1"/>
              <a:gd name="f76" fmla="*/ f64 f30 1"/>
              <a:gd name="f77" fmla="*/ f65 f29 1"/>
              <a:gd name="f78" fmla="*/ f66 f30 1"/>
              <a:gd name="f79" fmla="*/ f67 f29 1"/>
              <a:gd name="f80" fmla="*/ f68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73" y="f74"/>
              </a:cxn>
              <a:cxn ang="f48">
                <a:pos x="f75" y="f76"/>
              </a:cxn>
              <a:cxn ang="f48">
                <a:pos x="f77" y="f78"/>
              </a:cxn>
              <a:cxn ang="f48">
                <a:pos x="f79" y="f80"/>
              </a:cxn>
              <a:cxn ang="f48">
                <a:pos x="f73" y="f74"/>
              </a:cxn>
            </a:cxnLst>
            <a:rect l="f69" t="f72" r="f70" b="f71"/>
            <a:pathLst>
              <a:path w="194" h="135">
                <a:moveTo>
                  <a:pt x="f8" y="f7"/>
                </a:moveTo>
                <a:cubicBezTo>
                  <a:pt x="f9" y="f10"/>
                  <a:pt x="f11" y="f5"/>
                  <a:pt x="f5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6" y="f25"/>
                  <a:pt x="f26" y="f27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8" name="Freeform 63">
            <a:extLst>
              <a:ext uri="{FF2B5EF4-FFF2-40B4-BE49-F238E27FC236}">
                <a16:creationId xmlns:a16="http://schemas.microsoft.com/office/drawing/2014/main" id="{BC8E2139-807E-C7B7-E4FA-46E127E5C5A0}"/>
              </a:ext>
            </a:extLst>
          </p:cNvPr>
          <p:cNvSpPr/>
          <p:nvPr/>
        </p:nvSpPr>
        <p:spPr>
          <a:xfrm>
            <a:off x="5391146" y="4275140"/>
            <a:ext cx="119064" cy="2016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8"/>
              <a:gd name="f7" fmla="val 218"/>
              <a:gd name="f8" fmla="val 79"/>
              <a:gd name="f9" fmla="val 50"/>
              <a:gd name="f10" fmla="val 52"/>
              <a:gd name="f11" fmla="val 113"/>
              <a:gd name="f12" fmla="val 30"/>
              <a:gd name="f13" fmla="val 181"/>
              <a:gd name="f14" fmla="val 47"/>
              <a:gd name="f15" fmla="val 191"/>
              <a:gd name="f16" fmla="val 64"/>
              <a:gd name="f17" fmla="val 202"/>
              <a:gd name="f18" fmla="val 85"/>
              <a:gd name="f19" fmla="val 214"/>
              <a:gd name="f20" fmla="val 53"/>
              <a:gd name="f21" fmla="val 27"/>
              <a:gd name="f22" fmla="val 212"/>
              <a:gd name="f23" fmla="val 6"/>
              <a:gd name="f24" fmla="val 194"/>
              <a:gd name="f25" fmla="val 1"/>
              <a:gd name="f26" fmla="val 190"/>
              <a:gd name="f27" fmla="val 176"/>
              <a:gd name="f28" fmla="val 3"/>
              <a:gd name="f29" fmla="val 169"/>
              <a:gd name="f30" fmla="val 32"/>
              <a:gd name="f31" fmla="val 104"/>
              <a:gd name="f32" fmla="val 70"/>
              <a:gd name="f33" fmla="val 44"/>
              <a:gd name="f34" fmla="+- 0 0 -90"/>
              <a:gd name="f35" fmla="*/ f3 1 128"/>
              <a:gd name="f36" fmla="*/ f4 1 218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128"/>
              <a:gd name="f45" fmla="*/ f41 1 218"/>
              <a:gd name="f46" fmla="*/ 128 f42 1"/>
              <a:gd name="f47" fmla="*/ 0 f41 1"/>
              <a:gd name="f48" fmla="*/ 30 f42 1"/>
              <a:gd name="f49" fmla="*/ 181 f41 1"/>
              <a:gd name="f50" fmla="*/ 85 f42 1"/>
              <a:gd name="f51" fmla="*/ 214 f41 1"/>
              <a:gd name="f52" fmla="*/ 6 f42 1"/>
              <a:gd name="f53" fmla="*/ 194 f41 1"/>
              <a:gd name="f54" fmla="*/ 3 f42 1"/>
              <a:gd name="f55" fmla="*/ 169 f41 1"/>
              <a:gd name="f56" fmla="+- f43 0 f1"/>
              <a:gd name="f57" fmla="*/ f46 1 128"/>
              <a:gd name="f58" fmla="*/ f47 1 218"/>
              <a:gd name="f59" fmla="*/ f48 1 128"/>
              <a:gd name="f60" fmla="*/ f49 1 218"/>
              <a:gd name="f61" fmla="*/ f50 1 128"/>
              <a:gd name="f62" fmla="*/ f51 1 218"/>
              <a:gd name="f63" fmla="*/ f52 1 128"/>
              <a:gd name="f64" fmla="*/ f53 1 218"/>
              <a:gd name="f65" fmla="*/ f54 1 128"/>
              <a:gd name="f66" fmla="*/ f55 1 218"/>
              <a:gd name="f67" fmla="*/ 0 1 f44"/>
              <a:gd name="f68" fmla="*/ f38 1 f44"/>
              <a:gd name="f69" fmla="*/ 0 1 f45"/>
              <a:gd name="f70" fmla="*/ f39 1 f45"/>
              <a:gd name="f71" fmla="*/ f57 1 f44"/>
              <a:gd name="f72" fmla="*/ f58 1 f45"/>
              <a:gd name="f73" fmla="*/ f59 1 f44"/>
              <a:gd name="f74" fmla="*/ f60 1 f45"/>
              <a:gd name="f75" fmla="*/ f61 1 f44"/>
              <a:gd name="f76" fmla="*/ f62 1 f45"/>
              <a:gd name="f77" fmla="*/ f63 1 f44"/>
              <a:gd name="f78" fmla="*/ f64 1 f45"/>
              <a:gd name="f79" fmla="*/ f65 1 f44"/>
              <a:gd name="f80" fmla="*/ f66 1 f45"/>
              <a:gd name="f81" fmla="*/ f67 f35 1"/>
              <a:gd name="f82" fmla="*/ f68 f35 1"/>
              <a:gd name="f83" fmla="*/ f70 f36 1"/>
              <a:gd name="f84" fmla="*/ f69 f36 1"/>
              <a:gd name="f85" fmla="*/ f71 f35 1"/>
              <a:gd name="f86" fmla="*/ f72 f36 1"/>
              <a:gd name="f87" fmla="*/ f73 f35 1"/>
              <a:gd name="f88" fmla="*/ f74 f36 1"/>
              <a:gd name="f89" fmla="*/ f75 f35 1"/>
              <a:gd name="f90" fmla="*/ f76 f36 1"/>
              <a:gd name="f91" fmla="*/ f77 f35 1"/>
              <a:gd name="f92" fmla="*/ f78 f36 1"/>
              <a:gd name="f93" fmla="*/ f79 f35 1"/>
              <a:gd name="f94" fmla="*/ f80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">
                <a:pos x="f85" y="f86"/>
              </a:cxn>
              <a:cxn ang="f56">
                <a:pos x="f87" y="f88"/>
              </a:cxn>
              <a:cxn ang="f56">
                <a:pos x="f89" y="f90"/>
              </a:cxn>
              <a:cxn ang="f56">
                <a:pos x="f91" y="f92"/>
              </a:cxn>
              <a:cxn ang="f56">
                <a:pos x="f93" y="f94"/>
              </a:cxn>
              <a:cxn ang="f56">
                <a:pos x="f85" y="f86"/>
              </a:cxn>
            </a:cxnLst>
            <a:rect l="f81" t="f84" r="f82" b="f83"/>
            <a:pathLst>
              <a:path w="128" h="218">
                <a:moveTo>
                  <a:pt x="f6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7"/>
                  <a:pt x="f21" y="f22"/>
                  <a:pt x="f23" y="f24"/>
                </a:cubicBezTo>
                <a:cubicBezTo>
                  <a:pt x="f25" y="f26"/>
                  <a:pt x="f5" y="f27"/>
                  <a:pt x="f28" y="f29"/>
                </a:cubicBezTo>
                <a:cubicBezTo>
                  <a:pt x="f30" y="f31"/>
                  <a:pt x="f32" y="f33"/>
                  <a:pt x="f6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9" name="Freeform 64">
            <a:extLst>
              <a:ext uri="{FF2B5EF4-FFF2-40B4-BE49-F238E27FC236}">
                <a16:creationId xmlns:a16="http://schemas.microsoft.com/office/drawing/2014/main" id="{639E4B95-AF55-14A3-6835-7885B5818727}"/>
              </a:ext>
            </a:extLst>
          </p:cNvPr>
          <p:cNvSpPr/>
          <p:nvPr/>
        </p:nvSpPr>
        <p:spPr>
          <a:xfrm>
            <a:off x="6394454" y="4008436"/>
            <a:ext cx="160340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4"/>
              <a:gd name="f7" fmla="val 203"/>
              <a:gd name="f8" fmla="val 157"/>
              <a:gd name="f9" fmla="val 105"/>
              <a:gd name="f10" fmla="val 155"/>
              <a:gd name="f11" fmla="val 106"/>
              <a:gd name="f12" fmla="val 154"/>
              <a:gd name="f13" fmla="val 108"/>
              <a:gd name="f14" fmla="val 153"/>
              <a:gd name="f15" fmla="val 110"/>
              <a:gd name="f16" fmla="val 139"/>
              <a:gd name="f17" fmla="val 127"/>
              <a:gd name="f18" fmla="val 145"/>
              <a:gd name="f19" fmla="val 111"/>
              <a:gd name="f20" fmla="val 160"/>
              <a:gd name="f21" fmla="val 99"/>
              <a:gd name="f22" fmla="val 172"/>
              <a:gd name="f23" fmla="val 85"/>
              <a:gd name="f24" fmla="val 183"/>
              <a:gd name="f25" fmla="val 70"/>
              <a:gd name="f26" fmla="val 191"/>
              <a:gd name="f27" fmla="val 44"/>
              <a:gd name="f28" fmla="val 20"/>
              <a:gd name="f29" fmla="val 196"/>
              <a:gd name="f30" fmla="val 176"/>
              <a:gd name="f31" fmla="val 151"/>
              <a:gd name="f32" fmla="val 115"/>
              <a:gd name="f33" fmla="val 161"/>
              <a:gd name="f34" fmla="val 22"/>
              <a:gd name="f35" fmla="val 162"/>
              <a:gd name="f36" fmla="val 16"/>
              <a:gd name="f37" fmla="val 10"/>
              <a:gd name="f38" fmla="val 163"/>
              <a:gd name="f39" fmla="val 28"/>
              <a:gd name="f40" fmla="val 169"/>
              <a:gd name="f41" fmla="val 52"/>
              <a:gd name="f42" fmla="val 76"/>
              <a:gd name="f43" fmla="val 86"/>
              <a:gd name="f44" fmla="val 159"/>
              <a:gd name="f45" fmla="val 95"/>
              <a:gd name="f46" fmla="+- 0 0 -90"/>
              <a:gd name="f47" fmla="*/ f3 1 174"/>
              <a:gd name="f48" fmla="*/ f4 1 203"/>
              <a:gd name="f49" fmla="val f5"/>
              <a:gd name="f50" fmla="val f6"/>
              <a:gd name="f51" fmla="val f7"/>
              <a:gd name="f52" fmla="*/ f46 f0 1"/>
              <a:gd name="f53" fmla="+- f51 0 f49"/>
              <a:gd name="f54" fmla="+- f50 0 f49"/>
              <a:gd name="f55" fmla="*/ f52 1 f2"/>
              <a:gd name="f56" fmla="*/ f54 1 174"/>
              <a:gd name="f57" fmla="*/ f53 1 203"/>
              <a:gd name="f58" fmla="*/ 157 f54 1"/>
              <a:gd name="f59" fmla="*/ 105 f53 1"/>
              <a:gd name="f60" fmla="*/ 153 f54 1"/>
              <a:gd name="f61" fmla="*/ 110 f53 1"/>
              <a:gd name="f62" fmla="*/ 111 f54 1"/>
              <a:gd name="f63" fmla="*/ 160 f53 1"/>
              <a:gd name="f64" fmla="*/ 70 f54 1"/>
              <a:gd name="f65" fmla="*/ 191 f53 1"/>
              <a:gd name="f66" fmla="*/ 0 f54 1"/>
              <a:gd name="f67" fmla="*/ 172 f53 1"/>
              <a:gd name="f68" fmla="*/ 161 f54 1"/>
              <a:gd name="f69" fmla="*/ 22 f53 1"/>
              <a:gd name="f70" fmla="*/ 163 f54 1"/>
              <a:gd name="f71" fmla="*/ 0 f53 1"/>
              <a:gd name="f72" fmla="*/ 76 f53 1"/>
              <a:gd name="f73" fmla="+- f55 0 f1"/>
              <a:gd name="f74" fmla="*/ f58 1 174"/>
              <a:gd name="f75" fmla="*/ f59 1 203"/>
              <a:gd name="f76" fmla="*/ f60 1 174"/>
              <a:gd name="f77" fmla="*/ f61 1 203"/>
              <a:gd name="f78" fmla="*/ f62 1 174"/>
              <a:gd name="f79" fmla="*/ f63 1 203"/>
              <a:gd name="f80" fmla="*/ f64 1 174"/>
              <a:gd name="f81" fmla="*/ f65 1 203"/>
              <a:gd name="f82" fmla="*/ f66 1 174"/>
              <a:gd name="f83" fmla="*/ f67 1 203"/>
              <a:gd name="f84" fmla="*/ f68 1 174"/>
              <a:gd name="f85" fmla="*/ f69 1 203"/>
              <a:gd name="f86" fmla="*/ f70 1 174"/>
              <a:gd name="f87" fmla="*/ f71 1 203"/>
              <a:gd name="f88" fmla="*/ f72 1 203"/>
              <a:gd name="f89" fmla="*/ 0 1 f56"/>
              <a:gd name="f90" fmla="*/ f50 1 f56"/>
              <a:gd name="f91" fmla="*/ 0 1 f57"/>
              <a:gd name="f92" fmla="*/ f51 1 f57"/>
              <a:gd name="f93" fmla="*/ f74 1 f56"/>
              <a:gd name="f94" fmla="*/ f75 1 f57"/>
              <a:gd name="f95" fmla="*/ f76 1 f56"/>
              <a:gd name="f96" fmla="*/ f77 1 f57"/>
              <a:gd name="f97" fmla="*/ f78 1 f56"/>
              <a:gd name="f98" fmla="*/ f79 1 f57"/>
              <a:gd name="f99" fmla="*/ f80 1 f56"/>
              <a:gd name="f100" fmla="*/ f81 1 f57"/>
              <a:gd name="f101" fmla="*/ f82 1 f56"/>
              <a:gd name="f102" fmla="*/ f83 1 f57"/>
              <a:gd name="f103" fmla="*/ f84 1 f56"/>
              <a:gd name="f104" fmla="*/ f85 1 f57"/>
              <a:gd name="f105" fmla="*/ f86 1 f56"/>
              <a:gd name="f106" fmla="*/ f87 1 f57"/>
              <a:gd name="f107" fmla="*/ f88 1 f57"/>
              <a:gd name="f108" fmla="*/ f89 f47 1"/>
              <a:gd name="f109" fmla="*/ f90 f47 1"/>
              <a:gd name="f110" fmla="*/ f92 f48 1"/>
              <a:gd name="f111" fmla="*/ f91 f48 1"/>
              <a:gd name="f112" fmla="*/ f93 f47 1"/>
              <a:gd name="f113" fmla="*/ f94 f48 1"/>
              <a:gd name="f114" fmla="*/ f95 f47 1"/>
              <a:gd name="f115" fmla="*/ f96 f48 1"/>
              <a:gd name="f116" fmla="*/ f97 f47 1"/>
              <a:gd name="f117" fmla="*/ f98 f48 1"/>
              <a:gd name="f118" fmla="*/ f99 f47 1"/>
              <a:gd name="f119" fmla="*/ f100 f48 1"/>
              <a:gd name="f120" fmla="*/ f101 f47 1"/>
              <a:gd name="f121" fmla="*/ f102 f48 1"/>
              <a:gd name="f122" fmla="*/ f103 f47 1"/>
              <a:gd name="f123" fmla="*/ f104 f48 1"/>
              <a:gd name="f124" fmla="*/ f105 f47 1"/>
              <a:gd name="f125" fmla="*/ f106 f48 1"/>
              <a:gd name="f126" fmla="*/ f107 f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3">
                <a:pos x="f112" y="f113"/>
              </a:cxn>
              <a:cxn ang="f73">
                <a:pos x="f114" y="f115"/>
              </a:cxn>
              <a:cxn ang="f73">
                <a:pos x="f116" y="f117"/>
              </a:cxn>
              <a:cxn ang="f73">
                <a:pos x="f118" y="f119"/>
              </a:cxn>
              <a:cxn ang="f73">
                <a:pos x="f120" y="f121"/>
              </a:cxn>
              <a:cxn ang="f73">
                <a:pos x="f122" y="f123"/>
              </a:cxn>
              <a:cxn ang="f73">
                <a:pos x="f124" y="f125"/>
              </a:cxn>
              <a:cxn ang="f73">
                <a:pos x="f124" y="f126"/>
              </a:cxn>
              <a:cxn ang="f73">
                <a:pos x="f112" y="f113"/>
              </a:cxn>
            </a:cxnLst>
            <a:rect l="f108" t="f111" r="f109" b="f110"/>
            <a:pathLst>
              <a:path w="174" h="20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7"/>
                  <a:pt x="f28" y="f29"/>
                  <a:pt x="f5" y="f22"/>
                </a:cubicBezTo>
                <a:cubicBezTo>
                  <a:pt x="f23" y="f30"/>
                  <a:pt x="f31" y="f32"/>
                  <a:pt x="f33" y="f34"/>
                </a:cubicBezTo>
                <a:cubicBezTo>
                  <a:pt x="f35" y="f36"/>
                  <a:pt x="f35" y="f37"/>
                  <a:pt x="f38" y="f5"/>
                </a:cubicBezTo>
                <a:cubicBezTo>
                  <a:pt x="f6" y="f39"/>
                  <a:pt x="f40" y="f41"/>
                  <a:pt x="f38" y="f42"/>
                </a:cubicBezTo>
                <a:cubicBezTo>
                  <a:pt x="f33" y="f43"/>
                  <a:pt x="f44" y="f45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0" name="Freeform 65">
            <a:extLst>
              <a:ext uri="{FF2B5EF4-FFF2-40B4-BE49-F238E27FC236}">
                <a16:creationId xmlns:a16="http://schemas.microsoft.com/office/drawing/2014/main" id="{7E04306E-BC0E-B3BB-6CF1-7F131E440112}"/>
              </a:ext>
            </a:extLst>
          </p:cNvPr>
          <p:cNvSpPr/>
          <p:nvPr/>
        </p:nvSpPr>
        <p:spPr>
          <a:xfrm>
            <a:off x="7067553" y="2925759"/>
            <a:ext cx="225427" cy="476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45"/>
              <a:gd name="f7" fmla="val 52"/>
              <a:gd name="f8" fmla="val 2"/>
              <a:gd name="f9" fmla="val 83"/>
              <a:gd name="f10" fmla="val 10"/>
              <a:gd name="f11" fmla="val 164"/>
              <a:gd name="f12" fmla="val 20"/>
              <a:gd name="f13" fmla="val 30"/>
              <a:gd name="f14" fmla="val 31"/>
              <a:gd name="f15" fmla="val 32"/>
              <a:gd name="f16" fmla="val 216"/>
              <a:gd name="f17" fmla="val 33"/>
              <a:gd name="f18" fmla="val 188"/>
              <a:gd name="f19" fmla="val 34"/>
              <a:gd name="f20" fmla="val 160"/>
              <a:gd name="f21" fmla="val 37"/>
              <a:gd name="f22" fmla="val 146"/>
              <a:gd name="f23" fmla="val 38"/>
              <a:gd name="f24" fmla="val 131"/>
              <a:gd name="f25" fmla="val 39"/>
              <a:gd name="f26" fmla="val 119"/>
              <a:gd name="f27" fmla="val 44"/>
              <a:gd name="f28" fmla="val 100"/>
              <a:gd name="f29" fmla="val 84"/>
              <a:gd name="f30" fmla="val 50"/>
              <a:gd name="f31" fmla="val 68"/>
              <a:gd name="f32" fmla="val 41"/>
              <a:gd name="f33" fmla="val 45"/>
              <a:gd name="f34" fmla="val 29"/>
              <a:gd name="f35" fmla="val 23"/>
              <a:gd name="f36" fmla="val 17"/>
              <a:gd name="f37" fmla="val 5"/>
              <a:gd name="f38" fmla="val 1"/>
              <a:gd name="f39" fmla="val 3"/>
              <a:gd name="f40" fmla="+- 0 0 -90"/>
              <a:gd name="f41" fmla="*/ f3 1 245"/>
              <a:gd name="f42" fmla="*/ f4 1 52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245"/>
              <a:gd name="f51" fmla="*/ f47 1 52"/>
              <a:gd name="f52" fmla="*/ 2 f48 1"/>
              <a:gd name="f53" fmla="*/ 0 f47 1"/>
              <a:gd name="f54" fmla="*/ 245 f48 1"/>
              <a:gd name="f55" fmla="*/ 30 f47 1"/>
              <a:gd name="f56" fmla="*/ 32 f47 1"/>
              <a:gd name="f57" fmla="*/ 160 f48 1"/>
              <a:gd name="f58" fmla="*/ 37 f47 1"/>
              <a:gd name="f59" fmla="*/ 119 f48 1"/>
              <a:gd name="f60" fmla="*/ 44 f47 1"/>
              <a:gd name="f61" fmla="*/ 68 f48 1"/>
              <a:gd name="f62" fmla="*/ 41 f47 1"/>
              <a:gd name="f63" fmla="*/ 0 f48 1"/>
              <a:gd name="f64" fmla="*/ 5 f47 1"/>
              <a:gd name="f65" fmla="+- f49 0 f1"/>
              <a:gd name="f66" fmla="*/ f52 1 245"/>
              <a:gd name="f67" fmla="*/ f53 1 52"/>
              <a:gd name="f68" fmla="*/ f54 1 245"/>
              <a:gd name="f69" fmla="*/ f55 1 52"/>
              <a:gd name="f70" fmla="*/ f56 1 52"/>
              <a:gd name="f71" fmla="*/ f57 1 245"/>
              <a:gd name="f72" fmla="*/ f58 1 52"/>
              <a:gd name="f73" fmla="*/ f59 1 245"/>
              <a:gd name="f74" fmla="*/ f60 1 52"/>
              <a:gd name="f75" fmla="*/ f61 1 245"/>
              <a:gd name="f76" fmla="*/ f62 1 52"/>
              <a:gd name="f77" fmla="*/ f63 1 245"/>
              <a:gd name="f78" fmla="*/ f64 1 52"/>
              <a:gd name="f79" fmla="*/ 0 1 f50"/>
              <a:gd name="f80" fmla="*/ f44 1 f50"/>
              <a:gd name="f81" fmla="*/ 0 1 f51"/>
              <a:gd name="f82" fmla="*/ f45 1 f51"/>
              <a:gd name="f83" fmla="*/ f66 1 f50"/>
              <a:gd name="f84" fmla="*/ f67 1 f51"/>
              <a:gd name="f85" fmla="*/ f68 1 f50"/>
              <a:gd name="f86" fmla="*/ f69 1 f51"/>
              <a:gd name="f87" fmla="*/ f70 1 f51"/>
              <a:gd name="f88" fmla="*/ f71 1 f50"/>
              <a:gd name="f89" fmla="*/ f72 1 f51"/>
              <a:gd name="f90" fmla="*/ f73 1 f50"/>
              <a:gd name="f91" fmla="*/ f74 1 f51"/>
              <a:gd name="f92" fmla="*/ f75 1 f50"/>
              <a:gd name="f93" fmla="*/ f76 1 f51"/>
              <a:gd name="f94" fmla="*/ f77 1 f50"/>
              <a:gd name="f95" fmla="*/ f78 1 f51"/>
              <a:gd name="f96" fmla="*/ f79 f41 1"/>
              <a:gd name="f97" fmla="*/ f80 f41 1"/>
              <a:gd name="f98" fmla="*/ f82 f42 1"/>
              <a:gd name="f99" fmla="*/ f81 f42 1"/>
              <a:gd name="f100" fmla="*/ f83 f41 1"/>
              <a:gd name="f101" fmla="*/ f84 f42 1"/>
              <a:gd name="f102" fmla="*/ f85 f41 1"/>
              <a:gd name="f103" fmla="*/ f86 f42 1"/>
              <a:gd name="f104" fmla="*/ f87 f42 1"/>
              <a:gd name="f105" fmla="*/ f88 f41 1"/>
              <a:gd name="f106" fmla="*/ f89 f42 1"/>
              <a:gd name="f107" fmla="*/ f90 f41 1"/>
              <a:gd name="f108" fmla="*/ f91 f42 1"/>
              <a:gd name="f109" fmla="*/ f92 f41 1"/>
              <a:gd name="f110" fmla="*/ f93 f42 1"/>
              <a:gd name="f111" fmla="*/ f94 f41 1"/>
              <a:gd name="f112" fmla="*/ f95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0" y="f101"/>
              </a:cxn>
              <a:cxn ang="f65">
                <a:pos x="f102" y="f103"/>
              </a:cxn>
              <a:cxn ang="f65">
                <a:pos x="f102" y="f104"/>
              </a:cxn>
              <a:cxn ang="f65">
                <a:pos x="f105" y="f106"/>
              </a:cxn>
              <a:cxn ang="f65">
                <a:pos x="f107" y="f108"/>
              </a:cxn>
              <a:cxn ang="f65">
                <a:pos x="f109" y="f110"/>
              </a:cxn>
              <a:cxn ang="f65">
                <a:pos x="f111" y="f112"/>
              </a:cxn>
              <a:cxn ang="f65">
                <a:pos x="f100" y="f101"/>
              </a:cxn>
            </a:cxnLst>
            <a:rect l="f96" t="f99" r="f97" b="f98"/>
            <a:pathLst>
              <a:path w="245" h="52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6" y="f14"/>
                  <a:pt x="f6" y="f14"/>
                  <a:pt x="f6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7"/>
                  <a:pt x="f29" y="f30"/>
                  <a:pt x="f31" y="f32"/>
                </a:cubicBezTo>
                <a:cubicBezTo>
                  <a:pt x="f33" y="f34"/>
                  <a:pt x="f35" y="f36"/>
                  <a:pt x="f5" y="f37"/>
                </a:cubicBezTo>
                <a:cubicBezTo>
                  <a:pt x="f38" y="f39"/>
                  <a:pt x="f38" y="f8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1" name="Freeform 66">
            <a:extLst>
              <a:ext uri="{FF2B5EF4-FFF2-40B4-BE49-F238E27FC236}">
                <a16:creationId xmlns:a16="http://schemas.microsoft.com/office/drawing/2014/main" id="{5177A945-A93A-B9FF-6F65-847855D1A2CA}"/>
              </a:ext>
            </a:extLst>
          </p:cNvPr>
          <p:cNvSpPr/>
          <p:nvPr/>
        </p:nvSpPr>
        <p:spPr>
          <a:xfrm>
            <a:off x="6948489" y="4224335"/>
            <a:ext cx="71442" cy="714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8"/>
              <a:gd name="f7" fmla="val 77"/>
              <a:gd name="f8" fmla="val 38"/>
              <a:gd name="f9" fmla="val 17"/>
              <a:gd name="f10" fmla="val 76"/>
              <a:gd name="f11" fmla="val 59"/>
              <a:gd name="f12" fmla="val 1"/>
              <a:gd name="f13" fmla="val 2"/>
              <a:gd name="f14" fmla="val 18"/>
              <a:gd name="f15" fmla="val 20"/>
              <a:gd name="f16" fmla="val 60"/>
              <a:gd name="f17" fmla="val 19"/>
              <a:gd name="f18" fmla="val 40"/>
              <a:gd name="f19" fmla="val 62"/>
              <a:gd name="f20" fmla="+- 0 0 -90"/>
              <a:gd name="f21" fmla="*/ f3 1 78"/>
              <a:gd name="f22" fmla="*/ f4 1 77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78"/>
              <a:gd name="f31" fmla="*/ f27 1 77"/>
              <a:gd name="f32" fmla="*/ 38 f28 1"/>
              <a:gd name="f33" fmla="*/ 77 f27 1"/>
              <a:gd name="f34" fmla="*/ 1 f28 1"/>
              <a:gd name="f35" fmla="*/ 38 f27 1"/>
              <a:gd name="f36" fmla="*/ 1 f27 1"/>
              <a:gd name="f37" fmla="*/ 77 f28 1"/>
              <a:gd name="f38" fmla="*/ 40 f27 1"/>
              <a:gd name="f39" fmla="+- f29 0 f1"/>
              <a:gd name="f40" fmla="*/ f32 1 78"/>
              <a:gd name="f41" fmla="*/ f33 1 77"/>
              <a:gd name="f42" fmla="*/ f34 1 78"/>
              <a:gd name="f43" fmla="*/ f35 1 77"/>
              <a:gd name="f44" fmla="*/ f36 1 77"/>
              <a:gd name="f45" fmla="*/ f37 1 78"/>
              <a:gd name="f46" fmla="*/ f38 1 77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1"/>
              <a:gd name="f56" fmla="*/ f45 1 f30"/>
              <a:gd name="f57" fmla="*/ f46 1 f31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2 1"/>
              <a:gd name="f67" fmla="*/ f56 f21 1"/>
              <a:gd name="f68" fmla="*/ f57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2" y="f66"/>
              </a:cxn>
              <a:cxn ang="f39">
                <a:pos x="f67" y="f68"/>
              </a:cxn>
              <a:cxn ang="f39">
                <a:pos x="f62" y="f63"/>
              </a:cxn>
            </a:cxnLst>
            <a:rect l="f58" t="f61" r="f59" b="f60"/>
            <a:pathLst>
              <a:path w="78" h="77">
                <a:moveTo>
                  <a:pt x="f8" y="f7"/>
                </a:moveTo>
                <a:cubicBezTo>
                  <a:pt x="f9" y="f10"/>
                  <a:pt x="f5" y="f11"/>
                  <a:pt x="f12" y="f8"/>
                </a:cubicBezTo>
                <a:cubicBezTo>
                  <a:pt x="f13" y="f14"/>
                  <a:pt x="f15" y="f5"/>
                  <a:pt x="f8" y="f12"/>
                </a:cubicBezTo>
                <a:cubicBezTo>
                  <a:pt x="f16" y="f12"/>
                  <a:pt x="f6" y="f17"/>
                  <a:pt x="f7" y="f18"/>
                </a:cubicBezTo>
                <a:cubicBezTo>
                  <a:pt x="f10" y="f19"/>
                  <a:pt x="f16" y="f7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2" name="Freeform 67">
            <a:extLst>
              <a:ext uri="{FF2B5EF4-FFF2-40B4-BE49-F238E27FC236}">
                <a16:creationId xmlns:a16="http://schemas.microsoft.com/office/drawing/2014/main" id="{C7FAF338-7003-5D7C-99BA-9A6BC0BA6759}"/>
              </a:ext>
            </a:extLst>
          </p:cNvPr>
          <p:cNvSpPr/>
          <p:nvPr/>
        </p:nvSpPr>
        <p:spPr>
          <a:xfrm>
            <a:off x="6848471" y="4335463"/>
            <a:ext cx="69851" cy="714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"/>
              <a:gd name="f7" fmla="val 77"/>
              <a:gd name="f8" fmla="val 40"/>
              <a:gd name="f9" fmla="val 19"/>
              <a:gd name="f10" fmla="val 15"/>
              <a:gd name="f11" fmla="val 1"/>
              <a:gd name="f12" fmla="val 36"/>
              <a:gd name="f13" fmla="val 57"/>
              <a:gd name="f14" fmla="val 18"/>
              <a:gd name="f15" fmla="val 39"/>
              <a:gd name="f16" fmla="val 60"/>
              <a:gd name="f17" fmla="val 17"/>
              <a:gd name="f18" fmla="val 62"/>
              <a:gd name="f19" fmla="+- 0 0 -90"/>
              <a:gd name="f20" fmla="*/ f3 1 76"/>
              <a:gd name="f21" fmla="*/ f4 1 77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76"/>
              <a:gd name="f30" fmla="*/ f26 1 77"/>
              <a:gd name="f31" fmla="*/ 0 f27 1"/>
              <a:gd name="f32" fmla="*/ 40 f26 1"/>
              <a:gd name="f33" fmla="*/ 36 f27 1"/>
              <a:gd name="f34" fmla="*/ 1 f26 1"/>
              <a:gd name="f35" fmla="*/ 76 f27 1"/>
              <a:gd name="f36" fmla="*/ 39 f26 1"/>
              <a:gd name="f37" fmla="*/ 39 f27 1"/>
              <a:gd name="f38" fmla="*/ 77 f26 1"/>
              <a:gd name="f39" fmla="+- f28 0 f1"/>
              <a:gd name="f40" fmla="*/ f31 1 76"/>
              <a:gd name="f41" fmla="*/ f32 1 77"/>
              <a:gd name="f42" fmla="*/ f33 1 76"/>
              <a:gd name="f43" fmla="*/ f34 1 77"/>
              <a:gd name="f44" fmla="*/ f35 1 76"/>
              <a:gd name="f45" fmla="*/ f36 1 77"/>
              <a:gd name="f46" fmla="*/ f37 1 76"/>
              <a:gd name="f47" fmla="*/ f38 1 77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</a:cxnLst>
            <a:rect l="f60" t="f63" r="f61" b="f62"/>
            <a:pathLst>
              <a:path w="76" h="77">
                <a:moveTo>
                  <a:pt x="f5" y="f8"/>
                </a:moveTo>
                <a:cubicBezTo>
                  <a:pt x="f5" y="f9"/>
                  <a:pt x="f10" y="f11"/>
                  <a:pt x="f12" y="f11"/>
                </a:cubicBezTo>
                <a:cubicBezTo>
                  <a:pt x="f13" y="f5"/>
                  <a:pt x="f6" y="f14"/>
                  <a:pt x="f6" y="f15"/>
                </a:cubicBezTo>
                <a:cubicBezTo>
                  <a:pt x="f6" y="f16"/>
                  <a:pt x="f16" y="f6"/>
                  <a:pt x="f15" y="f7"/>
                </a:cubicBezTo>
                <a:cubicBezTo>
                  <a:pt x="f17" y="f7"/>
                  <a:pt x="f5" y="f18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3" name="Freeform 68">
            <a:extLst>
              <a:ext uri="{FF2B5EF4-FFF2-40B4-BE49-F238E27FC236}">
                <a16:creationId xmlns:a16="http://schemas.microsoft.com/office/drawing/2014/main" id="{D384130B-45E6-ABC2-919E-B7E1A6EF7F2B}"/>
              </a:ext>
            </a:extLst>
          </p:cNvPr>
          <p:cNvSpPr/>
          <p:nvPr/>
        </p:nvSpPr>
        <p:spPr>
          <a:xfrm>
            <a:off x="5491164" y="4243392"/>
            <a:ext cx="138110" cy="1270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0"/>
              <a:gd name="f7" fmla="val 137"/>
              <a:gd name="f8" fmla="val 28"/>
              <a:gd name="f9" fmla="val 78"/>
              <a:gd name="f10" fmla="val 36"/>
              <a:gd name="f11" fmla="val 44"/>
              <a:gd name="f12" fmla="val 90"/>
              <a:gd name="f13" fmla="val 2"/>
              <a:gd name="f14" fmla="val 129"/>
              <a:gd name="f15" fmla="val 3"/>
              <a:gd name="f16" fmla="val 125"/>
              <a:gd name="f17" fmla="val 4"/>
              <a:gd name="f18" fmla="val 122"/>
              <a:gd name="f19" fmla="val 21"/>
              <a:gd name="f20" fmla="val 93"/>
              <a:gd name="f21" fmla="val 64"/>
              <a:gd name="f22" fmla="val 54"/>
              <a:gd name="f23" fmla="val 70"/>
              <a:gd name="f24" fmla="val 10"/>
              <a:gd name="f25" fmla="val 103"/>
              <a:gd name="f26" fmla="val 12"/>
              <a:gd name="f27" fmla="val 136"/>
              <a:gd name="f28" fmla="val 15"/>
              <a:gd name="f29" fmla="val 141"/>
              <a:gd name="f30" fmla="+- 0 0 -90"/>
              <a:gd name="f31" fmla="*/ f3 1 150"/>
              <a:gd name="f32" fmla="*/ f4 1 137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150"/>
              <a:gd name="f41" fmla="*/ f37 1 137"/>
              <a:gd name="f42" fmla="*/ 150 f38 1"/>
              <a:gd name="f43" fmla="*/ 28 f37 1"/>
              <a:gd name="f44" fmla="*/ 0 f38 1"/>
              <a:gd name="f45" fmla="*/ 137 f37 1"/>
              <a:gd name="f46" fmla="*/ 4 f38 1"/>
              <a:gd name="f47" fmla="*/ 122 f37 1"/>
              <a:gd name="f48" fmla="*/ 54 f38 1"/>
              <a:gd name="f49" fmla="*/ 36 f37 1"/>
              <a:gd name="f50" fmla="*/ 129 f38 1"/>
              <a:gd name="f51" fmla="*/ 12 f37 1"/>
              <a:gd name="f52" fmla="+- f39 0 f1"/>
              <a:gd name="f53" fmla="*/ f42 1 150"/>
              <a:gd name="f54" fmla="*/ f43 1 137"/>
              <a:gd name="f55" fmla="*/ f44 1 150"/>
              <a:gd name="f56" fmla="*/ f45 1 137"/>
              <a:gd name="f57" fmla="*/ f46 1 150"/>
              <a:gd name="f58" fmla="*/ f47 1 137"/>
              <a:gd name="f59" fmla="*/ f48 1 150"/>
              <a:gd name="f60" fmla="*/ f49 1 137"/>
              <a:gd name="f61" fmla="*/ f50 1 150"/>
              <a:gd name="f62" fmla="*/ f51 1 137"/>
              <a:gd name="f63" fmla="*/ 0 1 f40"/>
              <a:gd name="f64" fmla="*/ f34 1 f40"/>
              <a:gd name="f65" fmla="*/ 0 1 f41"/>
              <a:gd name="f66" fmla="*/ f35 1 f41"/>
              <a:gd name="f67" fmla="*/ f53 1 f40"/>
              <a:gd name="f68" fmla="*/ f54 1 f41"/>
              <a:gd name="f69" fmla="*/ f55 1 f40"/>
              <a:gd name="f70" fmla="*/ f56 1 f41"/>
              <a:gd name="f71" fmla="*/ f57 1 f40"/>
              <a:gd name="f72" fmla="*/ f58 1 f41"/>
              <a:gd name="f73" fmla="*/ f59 1 f40"/>
              <a:gd name="f74" fmla="*/ f60 1 f41"/>
              <a:gd name="f75" fmla="*/ f61 1 f40"/>
              <a:gd name="f76" fmla="*/ f62 1 f41"/>
              <a:gd name="f77" fmla="*/ f63 f31 1"/>
              <a:gd name="f78" fmla="*/ f64 f31 1"/>
              <a:gd name="f79" fmla="*/ f66 f32 1"/>
              <a:gd name="f80" fmla="*/ f65 f32 1"/>
              <a:gd name="f81" fmla="*/ f67 f31 1"/>
              <a:gd name="f82" fmla="*/ f68 f32 1"/>
              <a:gd name="f83" fmla="*/ f69 f31 1"/>
              <a:gd name="f84" fmla="*/ f70 f32 1"/>
              <a:gd name="f85" fmla="*/ f71 f31 1"/>
              <a:gd name="f86" fmla="*/ f72 f32 1"/>
              <a:gd name="f87" fmla="*/ f73 f31 1"/>
              <a:gd name="f88" fmla="*/ f74 f32 1"/>
              <a:gd name="f89" fmla="*/ f75 f31 1"/>
              <a:gd name="f90" fmla="*/ f76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2">
                <a:pos x="f81" y="f82"/>
              </a:cxn>
              <a:cxn ang="f52">
                <a:pos x="f83" y="f84"/>
              </a:cxn>
              <a:cxn ang="f52">
                <a:pos x="f85" y="f86"/>
              </a:cxn>
              <a:cxn ang="f52">
                <a:pos x="f87" y="f88"/>
              </a:cxn>
              <a:cxn ang="f52">
                <a:pos x="f89" y="f90"/>
              </a:cxn>
              <a:cxn ang="f52">
                <a:pos x="f81" y="f82"/>
              </a:cxn>
            </a:cxnLst>
            <a:rect l="f77" t="f80" r="f78" b="f79"/>
            <a:pathLst>
              <a:path w="150" h="137">
                <a:moveTo>
                  <a:pt x="f6" y="f8"/>
                </a:moveTo>
                <a:cubicBezTo>
                  <a:pt x="f9" y="f10"/>
                  <a:pt x="f11" y="f12"/>
                  <a:pt x="f5" y="f7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10" y="f21"/>
                  <a:pt x="f22" y="f10"/>
                </a:cubicBezTo>
                <a:cubicBezTo>
                  <a:pt x="f23" y="f24"/>
                  <a:pt x="f25" y="f5"/>
                  <a:pt x="f14" y="f26"/>
                </a:cubicBezTo>
                <a:cubicBezTo>
                  <a:pt x="f27" y="f28"/>
                  <a:pt x="f29" y="f19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4" name="Freeform 69">
            <a:extLst>
              <a:ext uri="{FF2B5EF4-FFF2-40B4-BE49-F238E27FC236}">
                <a16:creationId xmlns:a16="http://schemas.microsoft.com/office/drawing/2014/main" id="{9D0BE8BC-876D-CD3B-B96B-1C1A616B5480}"/>
              </a:ext>
            </a:extLst>
          </p:cNvPr>
          <p:cNvSpPr/>
          <p:nvPr/>
        </p:nvSpPr>
        <p:spPr>
          <a:xfrm>
            <a:off x="6815142" y="1698626"/>
            <a:ext cx="8731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6"/>
              <a:gd name="f7" fmla="val 82"/>
              <a:gd name="f8" fmla="val 81"/>
              <a:gd name="f9" fmla="val 73"/>
              <a:gd name="f10" fmla="val 80"/>
              <a:gd name="f11" fmla="val 64"/>
              <a:gd name="f12" fmla="val 57"/>
              <a:gd name="f13" fmla="val 76"/>
              <a:gd name="f14" fmla="val 38"/>
              <a:gd name="f15" fmla="val 67"/>
              <a:gd name="f16" fmla="val 19"/>
              <a:gd name="f17" fmla="val 55"/>
              <a:gd name="f18" fmla="val 45"/>
              <a:gd name="f19" fmla="val 21"/>
              <a:gd name="f20" fmla="val 16"/>
              <a:gd name="f21" fmla="val 65"/>
              <a:gd name="f22" fmla="val 9"/>
              <a:gd name="f23" fmla="val 74"/>
              <a:gd name="f24" fmla="val 14"/>
              <a:gd name="f25" fmla="val 58"/>
              <a:gd name="f26" fmla="val 23"/>
              <a:gd name="f27" fmla="val 46"/>
              <a:gd name="f28" fmla="val 62"/>
              <a:gd name="f29" fmla="val 63"/>
              <a:gd name="f30" fmla="+- 0 0 -90"/>
              <a:gd name="f31" fmla="*/ f3 1 96"/>
              <a:gd name="f32" fmla="*/ f4 1 82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96"/>
              <a:gd name="f41" fmla="*/ f37 1 82"/>
              <a:gd name="f42" fmla="*/ 81 f38 1"/>
              <a:gd name="f43" fmla="*/ 81 f37 1"/>
              <a:gd name="f44" fmla="*/ 57 f38 1"/>
              <a:gd name="f45" fmla="*/ 76 f37 1"/>
              <a:gd name="f46" fmla="*/ 0 f38 1"/>
              <a:gd name="f47" fmla="*/ 45 f37 1"/>
              <a:gd name="f48" fmla="*/ 96 f38 1"/>
              <a:gd name="f49" fmla="*/ 9 f37 1"/>
              <a:gd name="f50" fmla="*/ 58 f38 1"/>
              <a:gd name="f51" fmla="*/ 46 f37 1"/>
              <a:gd name="f52" fmla="*/ 80 f38 1"/>
              <a:gd name="f53" fmla="*/ 82 f37 1"/>
              <a:gd name="f54" fmla="+- f39 0 f1"/>
              <a:gd name="f55" fmla="*/ f42 1 96"/>
              <a:gd name="f56" fmla="*/ f43 1 82"/>
              <a:gd name="f57" fmla="*/ f44 1 96"/>
              <a:gd name="f58" fmla="*/ f45 1 82"/>
              <a:gd name="f59" fmla="*/ f46 1 96"/>
              <a:gd name="f60" fmla="*/ f47 1 82"/>
              <a:gd name="f61" fmla="*/ f48 1 96"/>
              <a:gd name="f62" fmla="*/ f49 1 82"/>
              <a:gd name="f63" fmla="*/ f50 1 96"/>
              <a:gd name="f64" fmla="*/ f51 1 82"/>
              <a:gd name="f65" fmla="*/ f52 1 96"/>
              <a:gd name="f66" fmla="*/ f53 1 82"/>
              <a:gd name="f67" fmla="*/ 0 1 f40"/>
              <a:gd name="f68" fmla="*/ f34 1 f40"/>
              <a:gd name="f69" fmla="*/ 0 1 f41"/>
              <a:gd name="f70" fmla="*/ f35 1 f41"/>
              <a:gd name="f71" fmla="*/ f55 1 f40"/>
              <a:gd name="f72" fmla="*/ f56 1 f41"/>
              <a:gd name="f73" fmla="*/ f57 1 f40"/>
              <a:gd name="f74" fmla="*/ f58 1 f41"/>
              <a:gd name="f75" fmla="*/ f59 1 f40"/>
              <a:gd name="f76" fmla="*/ f60 1 f41"/>
              <a:gd name="f77" fmla="*/ f61 1 f40"/>
              <a:gd name="f78" fmla="*/ f62 1 f41"/>
              <a:gd name="f79" fmla="*/ f63 1 f40"/>
              <a:gd name="f80" fmla="*/ f64 1 f41"/>
              <a:gd name="f81" fmla="*/ f65 1 f40"/>
              <a:gd name="f82" fmla="*/ f66 1 f41"/>
              <a:gd name="f83" fmla="*/ f67 f31 1"/>
              <a:gd name="f84" fmla="*/ f68 f31 1"/>
              <a:gd name="f85" fmla="*/ f70 f32 1"/>
              <a:gd name="f86" fmla="*/ f69 f32 1"/>
              <a:gd name="f87" fmla="*/ f71 f31 1"/>
              <a:gd name="f88" fmla="*/ f72 f32 1"/>
              <a:gd name="f89" fmla="*/ f73 f31 1"/>
              <a:gd name="f90" fmla="*/ f74 f32 1"/>
              <a:gd name="f91" fmla="*/ f75 f31 1"/>
              <a:gd name="f92" fmla="*/ f76 f32 1"/>
              <a:gd name="f93" fmla="*/ f77 f31 1"/>
              <a:gd name="f94" fmla="*/ f78 f32 1"/>
              <a:gd name="f95" fmla="*/ f79 f31 1"/>
              <a:gd name="f96" fmla="*/ f80 f32 1"/>
              <a:gd name="f97" fmla="*/ f81 f31 1"/>
              <a:gd name="f98" fmla="*/ f82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">
                <a:pos x="f87" y="f88"/>
              </a:cxn>
              <a:cxn ang="f54">
                <a:pos x="f89" y="f90"/>
              </a:cxn>
              <a:cxn ang="f54">
                <a:pos x="f91" y="f92"/>
              </a:cxn>
              <a:cxn ang="f54">
                <a:pos x="f93" y="f94"/>
              </a:cxn>
              <a:cxn ang="f54">
                <a:pos x="f95" y="f96"/>
              </a:cxn>
              <a:cxn ang="f54">
                <a:pos x="f97" y="f98"/>
              </a:cxn>
              <a:cxn ang="f54">
                <a:pos x="f87" y="f88"/>
              </a:cxn>
            </a:cxnLst>
            <a:rect l="f83" t="f86" r="f84" b="f85"/>
            <a:pathLst>
              <a:path w="96" h="82">
                <a:moveTo>
                  <a:pt x="f8" y="f8"/>
                </a:moveTo>
                <a:cubicBezTo>
                  <a:pt x="f9" y="f10"/>
                  <a:pt x="f11" y="f10"/>
                  <a:pt x="f12" y="f13"/>
                </a:cubicBezTo>
                <a:cubicBezTo>
                  <a:pt x="f14" y="f15"/>
                  <a:pt x="f16" y="f17"/>
                  <a:pt x="f5" y="f18"/>
                </a:cubicBezTo>
                <a:cubicBezTo>
                  <a:pt x="f19" y="f20"/>
                  <a:pt x="f21" y="f5"/>
                  <a:pt x="f6" y="f22"/>
                </a:cubicBezTo>
                <a:cubicBezTo>
                  <a:pt x="f23" y="f24"/>
                  <a:pt x="f25" y="f26"/>
                  <a:pt x="f25" y="f27"/>
                </a:cubicBezTo>
                <a:cubicBezTo>
                  <a:pt x="f25" y="f28"/>
                  <a:pt x="f29" y="f13"/>
                  <a:pt x="f10" y="f7"/>
                </a:cubicBezTo>
                <a:cubicBezTo>
                  <a:pt x="f10" y="f7"/>
                  <a:pt x="f8" y="f8"/>
                  <a:pt x="f8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5" name="Freeform 70">
            <a:extLst>
              <a:ext uri="{FF2B5EF4-FFF2-40B4-BE49-F238E27FC236}">
                <a16:creationId xmlns:a16="http://schemas.microsoft.com/office/drawing/2014/main" id="{9B0ABF43-CC25-8F2E-5C80-B799F90A961E}"/>
              </a:ext>
            </a:extLst>
          </p:cNvPr>
          <p:cNvSpPr/>
          <p:nvPr/>
        </p:nvSpPr>
        <p:spPr>
          <a:xfrm>
            <a:off x="6738935" y="1617665"/>
            <a:ext cx="80960" cy="952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8"/>
              <a:gd name="f7" fmla="val 104"/>
              <a:gd name="f8" fmla="val 72"/>
              <a:gd name="f9" fmla="val 29"/>
              <a:gd name="f10" fmla="val 81"/>
              <a:gd name="f11" fmla="val 73"/>
              <a:gd name="f12" fmla="val 55"/>
              <a:gd name="f13" fmla="val 32"/>
              <a:gd name="f14" fmla="val 83"/>
              <a:gd name="f15" fmla="val 12"/>
              <a:gd name="f16" fmla="val 61"/>
              <a:gd name="f17" fmla="val 31"/>
              <a:gd name="f18" fmla="val 7"/>
              <a:gd name="f19" fmla="val 37"/>
              <a:gd name="f20" fmla="val 14"/>
              <a:gd name="f21" fmla="val 44"/>
              <a:gd name="f22" fmla="val 22"/>
              <a:gd name="f23" fmla="val 47"/>
              <a:gd name="f24" fmla="val 51"/>
              <a:gd name="f25" fmla="val 58"/>
              <a:gd name="f26" fmla="+- 0 0 -90"/>
              <a:gd name="f27" fmla="*/ f3 1 88"/>
              <a:gd name="f28" fmla="*/ f4 1 104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88"/>
              <a:gd name="f37" fmla="*/ f33 1 104"/>
              <a:gd name="f38" fmla="*/ 72 f34 1"/>
              <a:gd name="f39" fmla="*/ 0 f33 1"/>
              <a:gd name="f40" fmla="*/ 55 f34 1"/>
              <a:gd name="f41" fmla="*/ 104 f33 1"/>
              <a:gd name="f42" fmla="*/ 0 f34 1"/>
              <a:gd name="f43" fmla="*/ 31 f33 1"/>
              <a:gd name="f44" fmla="*/ 32 f33 1"/>
              <a:gd name="f45" fmla="*/ 22 f34 1"/>
              <a:gd name="f46" fmla="*/ 47 f33 1"/>
              <a:gd name="f47" fmla="+- f35 0 f1"/>
              <a:gd name="f48" fmla="*/ f38 1 88"/>
              <a:gd name="f49" fmla="*/ f39 1 104"/>
              <a:gd name="f50" fmla="*/ f40 1 88"/>
              <a:gd name="f51" fmla="*/ f41 1 104"/>
              <a:gd name="f52" fmla="*/ f42 1 88"/>
              <a:gd name="f53" fmla="*/ f43 1 104"/>
              <a:gd name="f54" fmla="*/ f44 1 104"/>
              <a:gd name="f55" fmla="*/ f45 1 88"/>
              <a:gd name="f56" fmla="*/ f46 1 104"/>
              <a:gd name="f57" fmla="*/ 0 1 f36"/>
              <a:gd name="f58" fmla="*/ f30 1 f36"/>
              <a:gd name="f59" fmla="*/ 0 1 f37"/>
              <a:gd name="f60" fmla="*/ f31 1 f37"/>
              <a:gd name="f61" fmla="*/ f48 1 f36"/>
              <a:gd name="f62" fmla="*/ f49 1 f37"/>
              <a:gd name="f63" fmla="*/ f50 1 f36"/>
              <a:gd name="f64" fmla="*/ f51 1 f37"/>
              <a:gd name="f65" fmla="*/ f52 1 f36"/>
              <a:gd name="f66" fmla="*/ f53 1 f37"/>
              <a:gd name="f67" fmla="*/ f54 1 f37"/>
              <a:gd name="f68" fmla="*/ f55 1 f36"/>
              <a:gd name="f69" fmla="*/ f56 1 f37"/>
              <a:gd name="f70" fmla="*/ f57 f27 1"/>
              <a:gd name="f71" fmla="*/ f58 f27 1"/>
              <a:gd name="f72" fmla="*/ f60 f28 1"/>
              <a:gd name="f73" fmla="*/ f59 f28 1"/>
              <a:gd name="f74" fmla="*/ f61 f27 1"/>
              <a:gd name="f75" fmla="*/ f62 f28 1"/>
              <a:gd name="f76" fmla="*/ f63 f27 1"/>
              <a:gd name="f77" fmla="*/ f64 f28 1"/>
              <a:gd name="f78" fmla="*/ f65 f27 1"/>
              <a:gd name="f79" fmla="*/ f66 f28 1"/>
              <a:gd name="f80" fmla="*/ f67 f28 1"/>
              <a:gd name="f81" fmla="*/ f68 f27 1"/>
              <a:gd name="f82" fmla="*/ f69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78" y="f80"/>
              </a:cxn>
              <a:cxn ang="f47">
                <a:pos x="f81" y="f82"/>
              </a:cxn>
              <a:cxn ang="f47">
                <a:pos x="f74" y="f75"/>
              </a:cxn>
            </a:cxnLst>
            <a:rect l="f70" t="f73" r="f71" b="f72"/>
            <a:pathLst>
              <a:path w="88" h="104">
                <a:moveTo>
                  <a:pt x="f8" y="f5"/>
                </a:moveTo>
                <a:cubicBezTo>
                  <a:pt x="f6" y="f9"/>
                  <a:pt x="f10" y="f11"/>
                  <a:pt x="f12" y="f7"/>
                </a:cubicBezTo>
                <a:cubicBezTo>
                  <a:pt x="f13" y="f14"/>
                  <a:pt x="f15" y="f16"/>
                  <a:pt x="f5" y="f17"/>
                </a:cubicBezTo>
                <a:cubicBezTo>
                  <a:pt x="f5" y="f17"/>
                  <a:pt x="f5" y="f13"/>
                  <a:pt x="f5" y="f13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8" y="f19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6" name="Freeform 71">
            <a:extLst>
              <a:ext uri="{FF2B5EF4-FFF2-40B4-BE49-F238E27FC236}">
                <a16:creationId xmlns:a16="http://schemas.microsoft.com/office/drawing/2014/main" id="{C0021C30-DDF9-6BE7-179A-55DFD504D0E4}"/>
              </a:ext>
            </a:extLst>
          </p:cNvPr>
          <p:cNvSpPr/>
          <p:nvPr/>
        </p:nvSpPr>
        <p:spPr>
          <a:xfrm>
            <a:off x="6361115" y="1749420"/>
            <a:ext cx="84133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0"/>
              <a:gd name="f7" fmla="val 82"/>
              <a:gd name="f8" fmla="val 79"/>
              <a:gd name="f9" fmla="val 27"/>
              <a:gd name="f10" fmla="val 68"/>
              <a:gd name="f11" fmla="val 54"/>
              <a:gd name="f12" fmla="val 57"/>
              <a:gd name="f13" fmla="val 56"/>
              <a:gd name="f14" fmla="val 53"/>
              <a:gd name="f15" fmla="val 80"/>
              <a:gd name="f16" fmla="val 51"/>
              <a:gd name="f17" fmla="val 78"/>
              <a:gd name="f18" fmla="val 26"/>
              <a:gd name="f19" fmla="val 19"/>
              <a:gd name="f20" fmla="val 17"/>
              <a:gd name="f21" fmla="val 69"/>
              <a:gd name="f22" fmla="val 5"/>
              <a:gd name="f23" fmla="val 76"/>
              <a:gd name="f24" fmla="val 4"/>
              <a:gd name="f25" fmla="val 84"/>
              <a:gd name="f26" fmla="val 1"/>
              <a:gd name="f27" fmla="+- 0 0 -90"/>
              <a:gd name="f28" fmla="*/ f3 1 90"/>
              <a:gd name="f29" fmla="*/ f4 1 82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90"/>
              <a:gd name="f38" fmla="*/ f34 1 82"/>
              <a:gd name="f39" fmla="*/ 90 f35 1"/>
              <a:gd name="f40" fmla="*/ 0 f34 1"/>
              <a:gd name="f41" fmla="*/ 57 f35 1"/>
              <a:gd name="f42" fmla="*/ 82 f34 1"/>
              <a:gd name="f43" fmla="*/ 51 f35 1"/>
              <a:gd name="f44" fmla="*/ 78 f34 1"/>
              <a:gd name="f45" fmla="*/ 69 f35 1"/>
              <a:gd name="f46" fmla="*/ 5 f34 1"/>
              <a:gd name="f47" fmla="+- f36 0 f1"/>
              <a:gd name="f48" fmla="*/ f39 1 90"/>
              <a:gd name="f49" fmla="*/ f40 1 82"/>
              <a:gd name="f50" fmla="*/ f41 1 90"/>
              <a:gd name="f51" fmla="*/ f42 1 82"/>
              <a:gd name="f52" fmla="*/ f43 1 90"/>
              <a:gd name="f53" fmla="*/ f44 1 82"/>
              <a:gd name="f54" fmla="*/ f45 1 90"/>
              <a:gd name="f55" fmla="*/ f46 1 82"/>
              <a:gd name="f56" fmla="*/ 0 1 f37"/>
              <a:gd name="f57" fmla="*/ f31 1 f37"/>
              <a:gd name="f58" fmla="*/ 0 1 f38"/>
              <a:gd name="f59" fmla="*/ f32 1 f38"/>
              <a:gd name="f60" fmla="*/ f48 1 f37"/>
              <a:gd name="f61" fmla="*/ f49 1 f38"/>
              <a:gd name="f62" fmla="*/ f50 1 f37"/>
              <a:gd name="f63" fmla="*/ f51 1 f38"/>
              <a:gd name="f64" fmla="*/ f52 1 f37"/>
              <a:gd name="f65" fmla="*/ f53 1 f38"/>
              <a:gd name="f66" fmla="*/ f54 1 f37"/>
              <a:gd name="f67" fmla="*/ f55 1 f38"/>
              <a:gd name="f68" fmla="*/ f56 f28 1"/>
              <a:gd name="f69" fmla="*/ f57 f28 1"/>
              <a:gd name="f70" fmla="*/ f59 f29 1"/>
              <a:gd name="f71" fmla="*/ f58 f29 1"/>
              <a:gd name="f72" fmla="*/ f60 f28 1"/>
              <a:gd name="f73" fmla="*/ f61 f29 1"/>
              <a:gd name="f74" fmla="*/ f62 f28 1"/>
              <a:gd name="f75" fmla="*/ f63 f29 1"/>
              <a:gd name="f76" fmla="*/ f64 f28 1"/>
              <a:gd name="f77" fmla="*/ f65 f29 1"/>
              <a:gd name="f78" fmla="*/ f66 f28 1"/>
              <a:gd name="f79" fmla="*/ f67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2" y="f73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72" y="f73"/>
              </a:cxn>
            </a:cxnLst>
            <a:rect l="f68" t="f71" r="f69" b="f70"/>
            <a:pathLst>
              <a:path w="90" h="82">
                <a:moveTo>
                  <a:pt x="f6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13" y="f7"/>
                  <a:pt x="f14" y="f15"/>
                  <a:pt x="f16" y="f17"/>
                </a:cubicBezTo>
                <a:cubicBezTo>
                  <a:pt x="f5" y="f18"/>
                  <a:pt x="f19" y="f20"/>
                  <a:pt x="f21" y="f22"/>
                </a:cubicBezTo>
                <a:cubicBezTo>
                  <a:pt x="f23" y="f24"/>
                  <a:pt x="f25" y="f26"/>
                  <a:pt x="f6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7" name="Freeform 72">
            <a:extLst>
              <a:ext uri="{FF2B5EF4-FFF2-40B4-BE49-F238E27FC236}">
                <a16:creationId xmlns:a16="http://schemas.microsoft.com/office/drawing/2014/main" id="{E72B47DC-8B41-DAB2-7630-9A19F3B2FFBF}"/>
              </a:ext>
            </a:extLst>
          </p:cNvPr>
          <p:cNvSpPr/>
          <p:nvPr/>
        </p:nvSpPr>
        <p:spPr>
          <a:xfrm>
            <a:off x="6697659" y="4486275"/>
            <a:ext cx="69851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"/>
              <a:gd name="f7" fmla="val 38"/>
              <a:gd name="f8" fmla="val 49"/>
              <a:gd name="f9" fmla="val 25"/>
              <a:gd name="f10" fmla="val 1"/>
              <a:gd name="f11" fmla="val 19"/>
              <a:gd name="f12" fmla="val 9"/>
              <a:gd name="f13" fmla="val 6"/>
              <a:gd name="f14" fmla="val 29"/>
              <a:gd name="f15" fmla="val 3"/>
              <a:gd name="f16" fmla="val 69"/>
              <a:gd name="f17" fmla="val 16"/>
              <a:gd name="f18" fmla="+- 0 0 -90"/>
              <a:gd name="f19" fmla="*/ f3 1 75"/>
              <a:gd name="f20" fmla="*/ f4 1 38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75"/>
              <a:gd name="f29" fmla="*/ f25 1 38"/>
              <a:gd name="f30" fmla="*/ 75 f26 1"/>
              <a:gd name="f31" fmla="*/ 38 f25 1"/>
              <a:gd name="f32" fmla="*/ 0 f26 1"/>
              <a:gd name="f33" fmla="*/ 29 f26 1"/>
              <a:gd name="f34" fmla="*/ 3 f25 1"/>
              <a:gd name="f35" fmla="+- f27 0 f1"/>
              <a:gd name="f36" fmla="*/ f30 1 75"/>
              <a:gd name="f37" fmla="*/ f31 1 38"/>
              <a:gd name="f38" fmla="*/ f32 1 75"/>
              <a:gd name="f39" fmla="*/ f33 1 75"/>
              <a:gd name="f40" fmla="*/ f34 1 38"/>
              <a:gd name="f41" fmla="*/ 0 1 f28"/>
              <a:gd name="f42" fmla="*/ f22 1 f28"/>
              <a:gd name="f43" fmla="*/ 0 1 f29"/>
              <a:gd name="f44" fmla="*/ f23 1 f29"/>
              <a:gd name="f45" fmla="*/ f36 1 f28"/>
              <a:gd name="f46" fmla="*/ f37 1 f29"/>
              <a:gd name="f47" fmla="*/ f38 1 f28"/>
              <a:gd name="f48" fmla="*/ f39 1 f28"/>
              <a:gd name="f49" fmla="*/ f40 1 f29"/>
              <a:gd name="f50" fmla="*/ f41 f19 1"/>
              <a:gd name="f51" fmla="*/ f42 f19 1"/>
              <a:gd name="f52" fmla="*/ f44 f20 1"/>
              <a:gd name="f53" fmla="*/ f43 f20 1"/>
              <a:gd name="f54" fmla="*/ f45 f19 1"/>
              <a:gd name="f55" fmla="*/ f46 f20 1"/>
              <a:gd name="f56" fmla="*/ f47 f19 1"/>
              <a:gd name="f57" fmla="*/ f48 f19 1"/>
              <a:gd name="f58" fmla="*/ f49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4" y="f55"/>
              </a:cxn>
              <a:cxn ang="f35">
                <a:pos x="f56" y="f55"/>
              </a:cxn>
              <a:cxn ang="f35">
                <a:pos x="f57" y="f58"/>
              </a:cxn>
              <a:cxn ang="f35">
                <a:pos x="f54" y="f55"/>
              </a:cxn>
            </a:cxnLst>
            <a:rect l="f50" t="f53" r="f51" b="f52"/>
            <a:pathLst>
              <a:path w="75" h="38">
                <a:moveTo>
                  <a:pt x="f6" y="f7"/>
                </a:moveTo>
                <a:cubicBezTo>
                  <a:pt x="f8" y="f7"/>
                  <a:pt x="f9" y="f7"/>
                  <a:pt x="f5" y="f7"/>
                </a:cubicBezTo>
                <a:cubicBezTo>
                  <a:pt x="f10" y="f11"/>
                  <a:pt x="f12" y="f13"/>
                  <a:pt x="f14" y="f15"/>
                </a:cubicBezTo>
                <a:cubicBezTo>
                  <a:pt x="f8" y="f5"/>
                  <a:pt x="f16" y="f17"/>
                  <a:pt x="f6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8" name="Freeform 73">
            <a:extLst>
              <a:ext uri="{FF2B5EF4-FFF2-40B4-BE49-F238E27FC236}">
                <a16:creationId xmlns:a16="http://schemas.microsoft.com/office/drawing/2014/main" id="{B10E6C45-B55B-F79C-30E8-05FFFC8CC24C}"/>
              </a:ext>
            </a:extLst>
          </p:cNvPr>
          <p:cNvSpPr/>
          <p:nvPr/>
        </p:nvSpPr>
        <p:spPr>
          <a:xfrm>
            <a:off x="6902448" y="4076696"/>
            <a:ext cx="58741" cy="412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44"/>
              <a:gd name="f8" fmla="val 62"/>
              <a:gd name="f9" fmla="val 42"/>
              <a:gd name="f10" fmla="val 43"/>
              <a:gd name="f11" fmla="val 22"/>
              <a:gd name="f12" fmla="val 41"/>
              <a:gd name="f13" fmla="val 40"/>
              <a:gd name="f14" fmla="val 4"/>
              <a:gd name="f15" fmla="val 29"/>
              <a:gd name="f16" fmla="val 6"/>
              <a:gd name="f17" fmla="val 9"/>
              <a:gd name="f18" fmla="val 15"/>
              <a:gd name="f19" fmla="val 16"/>
              <a:gd name="f20" fmla="val 1"/>
              <a:gd name="f21" fmla="val 30"/>
              <a:gd name="f22" fmla="val 12"/>
              <a:gd name="f23" fmla="val 17"/>
              <a:gd name="f24" fmla="val 47"/>
              <a:gd name="f25" fmla="val 51"/>
              <a:gd name="f26" fmla="val 26"/>
              <a:gd name="f27" fmla="val 55"/>
              <a:gd name="f28" fmla="val 31"/>
              <a:gd name="f29" fmla="val 60"/>
              <a:gd name="f30" fmla="val 34"/>
              <a:gd name="f31" fmla="val 38"/>
              <a:gd name="f32" fmla="val 63"/>
              <a:gd name="f33" fmla="+- 0 0 -90"/>
              <a:gd name="f34" fmla="*/ f3 1 64"/>
              <a:gd name="f35" fmla="*/ f4 1 44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64"/>
              <a:gd name="f44" fmla="*/ f40 1 44"/>
              <a:gd name="f45" fmla="*/ 62 f41 1"/>
              <a:gd name="f46" fmla="*/ 44 f40 1"/>
              <a:gd name="f47" fmla="*/ 0 f41 1"/>
              <a:gd name="f48" fmla="*/ 40 f40 1"/>
              <a:gd name="f49" fmla="*/ 9 f41 1"/>
              <a:gd name="f50" fmla="*/ 15 f40 1"/>
              <a:gd name="f51" fmla="*/ 40 f41 1"/>
              <a:gd name="f52" fmla="*/ 12 f40 1"/>
              <a:gd name="f53" fmla="*/ 51 f41 1"/>
              <a:gd name="f54" fmla="*/ 26 f40 1"/>
              <a:gd name="f55" fmla="*/ 64 f41 1"/>
              <a:gd name="f56" fmla="*/ 38 f40 1"/>
              <a:gd name="f57" fmla="+- f42 0 f1"/>
              <a:gd name="f58" fmla="*/ f45 1 64"/>
              <a:gd name="f59" fmla="*/ f46 1 44"/>
              <a:gd name="f60" fmla="*/ f47 1 64"/>
              <a:gd name="f61" fmla="*/ f48 1 44"/>
              <a:gd name="f62" fmla="*/ f49 1 64"/>
              <a:gd name="f63" fmla="*/ f50 1 44"/>
              <a:gd name="f64" fmla="*/ f51 1 64"/>
              <a:gd name="f65" fmla="*/ f52 1 44"/>
              <a:gd name="f66" fmla="*/ f53 1 64"/>
              <a:gd name="f67" fmla="*/ f54 1 44"/>
              <a:gd name="f68" fmla="*/ f55 1 64"/>
              <a:gd name="f69" fmla="*/ f56 1 44"/>
              <a:gd name="f70" fmla="*/ 0 1 f43"/>
              <a:gd name="f71" fmla="*/ f37 1 f43"/>
              <a:gd name="f72" fmla="*/ 0 1 f44"/>
              <a:gd name="f73" fmla="*/ f38 1 f44"/>
              <a:gd name="f74" fmla="*/ f58 1 f43"/>
              <a:gd name="f75" fmla="*/ f59 1 f44"/>
              <a:gd name="f76" fmla="*/ f60 1 f43"/>
              <a:gd name="f77" fmla="*/ f61 1 f44"/>
              <a:gd name="f78" fmla="*/ f62 1 f43"/>
              <a:gd name="f79" fmla="*/ f63 1 f44"/>
              <a:gd name="f80" fmla="*/ f64 1 f43"/>
              <a:gd name="f81" fmla="*/ f65 1 f44"/>
              <a:gd name="f82" fmla="*/ f66 1 f43"/>
              <a:gd name="f83" fmla="*/ f67 1 f44"/>
              <a:gd name="f84" fmla="*/ f68 1 f43"/>
              <a:gd name="f85" fmla="*/ f69 1 f44"/>
              <a:gd name="f86" fmla="*/ f70 f34 1"/>
              <a:gd name="f87" fmla="*/ f71 f34 1"/>
              <a:gd name="f88" fmla="*/ f73 f35 1"/>
              <a:gd name="f89" fmla="*/ f72 f35 1"/>
              <a:gd name="f90" fmla="*/ f74 f34 1"/>
              <a:gd name="f91" fmla="*/ f75 f35 1"/>
              <a:gd name="f92" fmla="*/ f76 f34 1"/>
              <a:gd name="f93" fmla="*/ f77 f35 1"/>
              <a:gd name="f94" fmla="*/ f78 f34 1"/>
              <a:gd name="f95" fmla="*/ f79 f35 1"/>
              <a:gd name="f96" fmla="*/ f80 f34 1"/>
              <a:gd name="f97" fmla="*/ f81 f35 1"/>
              <a:gd name="f98" fmla="*/ f82 f34 1"/>
              <a:gd name="f99" fmla="*/ f83 f35 1"/>
              <a:gd name="f100" fmla="*/ f84 f34 1"/>
              <a:gd name="f101" fmla="*/ f85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90" y="f91"/>
              </a:cxn>
              <a:cxn ang="f57">
                <a:pos x="f92" y="f93"/>
              </a:cxn>
              <a:cxn ang="f57">
                <a:pos x="f94" y="f95"/>
              </a:cxn>
              <a:cxn ang="f57">
                <a:pos x="f96" y="f97"/>
              </a:cxn>
              <a:cxn ang="f57">
                <a:pos x="f98" y="f99"/>
              </a:cxn>
              <a:cxn ang="f57">
                <a:pos x="f100" y="f101"/>
              </a:cxn>
              <a:cxn ang="f57">
                <a:pos x="f90" y="f91"/>
              </a:cxn>
            </a:cxnLst>
            <a:rect l="f86" t="f89" r="f87" b="f88"/>
            <a:pathLst>
              <a:path w="64" h="44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1"/>
                  <a:pt x="f17" y="f18"/>
                </a:cubicBezTo>
                <a:cubicBezTo>
                  <a:pt x="f19" y="f20"/>
                  <a:pt x="f21" y="f5"/>
                  <a:pt x="f13" y="f22"/>
                </a:cubicBezTo>
                <a:cubicBezTo>
                  <a:pt x="f7" y="f23"/>
                  <a:pt x="f24" y="f11"/>
                  <a:pt x="f25" y="f26"/>
                </a:cubicBezTo>
                <a:cubicBezTo>
                  <a:pt x="f27" y="f28"/>
                  <a:pt x="f29" y="f30"/>
                  <a:pt x="f6" y="f31"/>
                </a:cubicBezTo>
                <a:cubicBezTo>
                  <a:pt x="f32" y="f13"/>
                  <a:pt x="f32" y="f9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9" name="Freeform 74">
            <a:extLst>
              <a:ext uri="{FF2B5EF4-FFF2-40B4-BE49-F238E27FC236}">
                <a16:creationId xmlns:a16="http://schemas.microsoft.com/office/drawing/2014/main" id="{5014C1DE-B372-BA7E-B16E-F2BF6B5F8523}"/>
              </a:ext>
            </a:extLst>
          </p:cNvPr>
          <p:cNvSpPr/>
          <p:nvPr/>
        </p:nvSpPr>
        <p:spPr>
          <a:xfrm>
            <a:off x="7173916" y="4311652"/>
            <a:ext cx="53977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9"/>
              <a:gd name="f7" fmla="val 58"/>
              <a:gd name="f8" fmla="val 37"/>
              <a:gd name="f9" fmla="val 24"/>
              <a:gd name="f10" fmla="val 39"/>
              <a:gd name="f11" fmla="val 13"/>
              <a:gd name="f12" fmla="val 21"/>
              <a:gd name="f13" fmla="val 2"/>
              <a:gd name="f14" fmla="val 20"/>
              <a:gd name="f15" fmla="val 3"/>
              <a:gd name="f16" fmla="val 41"/>
              <a:gd name="f17" fmla="val 51"/>
              <a:gd name="f18" fmla="val 19"/>
              <a:gd name="f19" fmla="val 34"/>
              <a:gd name="f20" fmla="val 49"/>
              <a:gd name="f21" fmla="val 46"/>
              <a:gd name="f22" fmla="+- 0 0 -90"/>
              <a:gd name="f23" fmla="*/ f3 1 59"/>
              <a:gd name="f24" fmla="*/ f4 1 58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59"/>
              <a:gd name="f33" fmla="*/ f29 1 58"/>
              <a:gd name="f34" fmla="*/ 37 f30 1"/>
              <a:gd name="f35" fmla="*/ 58 f29 1"/>
              <a:gd name="f36" fmla="*/ 0 f30 1"/>
              <a:gd name="f37" fmla="*/ 2 f29 1"/>
              <a:gd name="f38" fmla="*/ 51 f30 1"/>
              <a:gd name="f39" fmla="*/ 19 f29 1"/>
              <a:gd name="f40" fmla="+- f31 0 f1"/>
              <a:gd name="f41" fmla="*/ f34 1 59"/>
              <a:gd name="f42" fmla="*/ f35 1 58"/>
              <a:gd name="f43" fmla="*/ f36 1 59"/>
              <a:gd name="f44" fmla="*/ f37 1 58"/>
              <a:gd name="f45" fmla="*/ f38 1 59"/>
              <a:gd name="f46" fmla="*/ f39 1 58"/>
              <a:gd name="f47" fmla="*/ 0 1 f32"/>
              <a:gd name="f48" fmla="*/ f26 1 f32"/>
              <a:gd name="f49" fmla="*/ 0 1 f33"/>
              <a:gd name="f50" fmla="*/ f27 1 f33"/>
              <a:gd name="f51" fmla="*/ f41 1 f32"/>
              <a:gd name="f52" fmla="*/ f42 1 f33"/>
              <a:gd name="f53" fmla="*/ f43 1 f32"/>
              <a:gd name="f54" fmla="*/ f44 1 f33"/>
              <a:gd name="f55" fmla="*/ f45 1 f32"/>
              <a:gd name="f56" fmla="*/ f46 1 f33"/>
              <a:gd name="f57" fmla="*/ f47 f23 1"/>
              <a:gd name="f58" fmla="*/ f48 f23 1"/>
              <a:gd name="f59" fmla="*/ f50 f24 1"/>
              <a:gd name="f60" fmla="*/ f49 f24 1"/>
              <a:gd name="f61" fmla="*/ f51 f23 1"/>
              <a:gd name="f62" fmla="*/ f52 f24 1"/>
              <a:gd name="f63" fmla="*/ f53 f23 1"/>
              <a:gd name="f64" fmla="*/ f54 f24 1"/>
              <a:gd name="f65" fmla="*/ f55 f23 1"/>
              <a:gd name="f66" fmla="*/ f56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1" y="f62"/>
              </a:cxn>
              <a:cxn ang="f40">
                <a:pos x="f63" y="f64"/>
              </a:cxn>
              <a:cxn ang="f40">
                <a:pos x="f65" y="f66"/>
              </a:cxn>
              <a:cxn ang="f40">
                <a:pos x="f61" y="f62"/>
              </a:cxn>
            </a:cxnLst>
            <a:rect l="f57" t="f60" r="f58" b="f59"/>
            <a:pathLst>
              <a:path w="59" h="57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5"/>
                  <a:pt x="f17" y="f18"/>
                </a:cubicBezTo>
                <a:cubicBezTo>
                  <a:pt x="f6" y="f19"/>
                  <a:pt x="f20" y="f21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0" name="Freeform 75">
            <a:extLst>
              <a:ext uri="{FF2B5EF4-FFF2-40B4-BE49-F238E27FC236}">
                <a16:creationId xmlns:a16="http://schemas.microsoft.com/office/drawing/2014/main" id="{BAA014EA-6266-8938-FEBF-14457496A608}"/>
              </a:ext>
            </a:extLst>
          </p:cNvPr>
          <p:cNvSpPr/>
          <p:nvPr/>
        </p:nvSpPr>
        <p:spPr>
          <a:xfrm>
            <a:off x="8424860" y="3211509"/>
            <a:ext cx="41276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5"/>
              <a:gd name="f7" fmla="val 37"/>
              <a:gd name="f8" fmla="val 17"/>
              <a:gd name="f9" fmla="val 29"/>
              <a:gd name="f10" fmla="val 43"/>
              <a:gd name="f11" fmla="val 10"/>
              <a:gd name="f12" fmla="val 44"/>
              <a:gd name="f13" fmla="val 22"/>
              <a:gd name="f14" fmla="val 38"/>
              <a:gd name="f15" fmla="val 31"/>
              <a:gd name="f16" fmla="val 36"/>
              <a:gd name="f17" fmla="val 35"/>
              <a:gd name="f18" fmla="val 19"/>
              <a:gd name="f19" fmla="val 16"/>
              <a:gd name="f20" fmla="val 34"/>
              <a:gd name="f21" fmla="val 9"/>
              <a:gd name="f22" fmla="val 25"/>
              <a:gd name="f23" fmla="val 6"/>
              <a:gd name="f24" fmla="val 13"/>
              <a:gd name="f25" fmla="+- 0 0 -90"/>
              <a:gd name="f26" fmla="*/ f3 1 45"/>
              <a:gd name="f27" fmla="*/ f4 1 37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45"/>
              <a:gd name="f36" fmla="*/ f32 1 37"/>
              <a:gd name="f37" fmla="*/ 0 f33 1"/>
              <a:gd name="f38" fmla="*/ 0 f32 1"/>
              <a:gd name="f39" fmla="*/ 45 f33 1"/>
              <a:gd name="f40" fmla="*/ 38 f33 1"/>
              <a:gd name="f41" fmla="*/ 31 f32 1"/>
              <a:gd name="f42" fmla="*/ 16 f33 1"/>
              <a:gd name="f43" fmla="*/ 34 f32 1"/>
              <a:gd name="f44" fmla="+- f34 0 f1"/>
              <a:gd name="f45" fmla="*/ f37 1 45"/>
              <a:gd name="f46" fmla="*/ f38 1 37"/>
              <a:gd name="f47" fmla="*/ f39 1 45"/>
              <a:gd name="f48" fmla="*/ f40 1 45"/>
              <a:gd name="f49" fmla="*/ f41 1 37"/>
              <a:gd name="f50" fmla="*/ f42 1 45"/>
              <a:gd name="f51" fmla="*/ f43 1 37"/>
              <a:gd name="f52" fmla="*/ 0 1 f35"/>
              <a:gd name="f53" fmla="*/ f29 1 f35"/>
              <a:gd name="f54" fmla="*/ 0 1 f36"/>
              <a:gd name="f55" fmla="*/ f30 1 f36"/>
              <a:gd name="f56" fmla="*/ f45 1 f35"/>
              <a:gd name="f57" fmla="*/ f46 1 f36"/>
              <a:gd name="f58" fmla="*/ f47 1 f35"/>
              <a:gd name="f59" fmla="*/ f48 1 f35"/>
              <a:gd name="f60" fmla="*/ f49 1 f36"/>
              <a:gd name="f61" fmla="*/ f50 1 f35"/>
              <a:gd name="f62" fmla="*/ f51 1 f36"/>
              <a:gd name="f63" fmla="*/ f52 f26 1"/>
              <a:gd name="f64" fmla="*/ f53 f26 1"/>
              <a:gd name="f65" fmla="*/ f55 f27 1"/>
              <a:gd name="f66" fmla="*/ f54 f27 1"/>
              <a:gd name="f67" fmla="*/ f56 f26 1"/>
              <a:gd name="f68" fmla="*/ f57 f27 1"/>
              <a:gd name="f69" fmla="*/ f58 f26 1"/>
              <a:gd name="f70" fmla="*/ f59 f26 1"/>
              <a:gd name="f71" fmla="*/ f60 f27 1"/>
              <a:gd name="f72" fmla="*/ f61 f26 1"/>
              <a:gd name="f73" fmla="*/ f62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7" y="f68"/>
              </a:cxn>
              <a:cxn ang="f44">
                <a:pos x="f69" y="f68"/>
              </a:cxn>
              <a:cxn ang="f44">
                <a:pos x="f70" y="f71"/>
              </a:cxn>
              <a:cxn ang="f44">
                <a:pos x="f72" y="f73"/>
              </a:cxn>
              <a:cxn ang="f44">
                <a:pos x="f67" y="f68"/>
              </a:cxn>
            </a:cxnLst>
            <a:rect l="f63" t="f66" r="f64" b="f65"/>
            <a:pathLst>
              <a:path w="45" h="37">
                <a:moveTo>
                  <a:pt x="f5" y="f5"/>
                </a:moveTo>
                <a:cubicBezTo>
                  <a:pt x="f8" y="f5"/>
                  <a:pt x="f9" y="f5"/>
                  <a:pt x="f6" y="f5"/>
                </a:cubicBez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7"/>
                  <a:pt x="f19" y="f20"/>
                </a:cubicBezTo>
                <a:cubicBezTo>
                  <a:pt x="f21" y="f22"/>
                  <a:pt x="f23" y="f24"/>
                  <a:pt x="f5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1" name="Freeform 76">
            <a:extLst>
              <a:ext uri="{FF2B5EF4-FFF2-40B4-BE49-F238E27FC236}">
                <a16:creationId xmlns:a16="http://schemas.microsoft.com/office/drawing/2014/main" id="{02EE89ED-208C-E5AC-822C-6968F10300E9}"/>
              </a:ext>
            </a:extLst>
          </p:cNvPr>
          <p:cNvSpPr/>
          <p:nvPr/>
        </p:nvSpPr>
        <p:spPr>
          <a:xfrm>
            <a:off x="8407395" y="3105146"/>
            <a:ext cx="34920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96"/>
              <a:gd name="f8" fmla="val 15"/>
              <a:gd name="f9" fmla="val 24"/>
              <a:gd name="f10" fmla="val 35"/>
              <a:gd name="f11" fmla="val 31"/>
              <a:gd name="f12" fmla="val 65"/>
              <a:gd name="f13" fmla="val 94"/>
              <a:gd name="f14" fmla="val 33"/>
              <a:gd name="f15" fmla="val 95"/>
              <a:gd name="f16" fmla="val 21"/>
              <a:gd name="f17" fmla="val 71"/>
              <a:gd name="f18" fmla="val 10"/>
              <a:gd name="f19" fmla="val 47"/>
              <a:gd name="f20" fmla="val 1"/>
              <a:gd name="f21" fmla="val 22"/>
              <a:gd name="f22" fmla="val 18"/>
              <a:gd name="f23" fmla="val 8"/>
              <a:gd name="f24" fmla="+- 0 0 -90"/>
              <a:gd name="f25" fmla="*/ f3 1 38"/>
              <a:gd name="f26" fmla="*/ f4 1 96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38"/>
              <a:gd name="f35" fmla="*/ f31 1 96"/>
              <a:gd name="f36" fmla="*/ 15 f32 1"/>
              <a:gd name="f37" fmla="*/ 0 f31 1"/>
              <a:gd name="f38" fmla="*/ 38 f32 1"/>
              <a:gd name="f39" fmla="*/ 94 f31 1"/>
              <a:gd name="f40" fmla="*/ 31 f32 1"/>
              <a:gd name="f41" fmla="*/ 96 f31 1"/>
              <a:gd name="f42" fmla="*/ 1 f32 1"/>
              <a:gd name="f43" fmla="*/ 22 f31 1"/>
              <a:gd name="f44" fmla="+- f33 0 f1"/>
              <a:gd name="f45" fmla="*/ f36 1 38"/>
              <a:gd name="f46" fmla="*/ f37 1 96"/>
              <a:gd name="f47" fmla="*/ f38 1 38"/>
              <a:gd name="f48" fmla="*/ f39 1 96"/>
              <a:gd name="f49" fmla="*/ f40 1 38"/>
              <a:gd name="f50" fmla="*/ f41 1 96"/>
              <a:gd name="f51" fmla="*/ f42 1 38"/>
              <a:gd name="f52" fmla="*/ f43 1 96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38" h="96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0" y="f13"/>
                  <a:pt x="f14" y="f15"/>
                  <a:pt x="f11" y="f7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5" y="f22"/>
                  <a:pt x="f23" y="f18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2" name="Freeform 77">
            <a:extLst>
              <a:ext uri="{FF2B5EF4-FFF2-40B4-BE49-F238E27FC236}">
                <a16:creationId xmlns:a16="http://schemas.microsoft.com/office/drawing/2014/main" id="{961C8600-E08F-56E5-669A-F9B29CDF7028}"/>
              </a:ext>
            </a:extLst>
          </p:cNvPr>
          <p:cNvSpPr/>
          <p:nvPr/>
        </p:nvSpPr>
        <p:spPr>
          <a:xfrm>
            <a:off x="7269159" y="2849563"/>
            <a:ext cx="50804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"/>
              <a:gd name="f7" fmla="val 93"/>
              <a:gd name="f8" fmla="val 51"/>
              <a:gd name="f9" fmla="val 42"/>
              <a:gd name="f10" fmla="val 75"/>
              <a:gd name="f11" fmla="val 35"/>
              <a:gd name="f12" fmla="val 59"/>
              <a:gd name="f13" fmla="val 27"/>
              <a:gd name="f14" fmla="val 44"/>
              <a:gd name="f15" fmla="val 19"/>
              <a:gd name="f16" fmla="val 29"/>
              <a:gd name="f17" fmla="val 10"/>
              <a:gd name="f18" fmla="val 16"/>
              <a:gd name="f19" fmla="val 50"/>
              <a:gd name="f20" fmla="val 36"/>
              <a:gd name="f21" fmla="val 46"/>
              <a:gd name="f22" fmla="+- 0 0 -90"/>
              <a:gd name="f23" fmla="*/ f3 1 55"/>
              <a:gd name="f24" fmla="*/ f4 1 93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55"/>
              <a:gd name="f33" fmla="*/ f29 1 93"/>
              <a:gd name="f34" fmla="*/ 51 f30 1"/>
              <a:gd name="f35" fmla="*/ 93 f29 1"/>
              <a:gd name="f36" fmla="*/ 27 f30 1"/>
              <a:gd name="f37" fmla="*/ 44 f29 1"/>
              <a:gd name="f38" fmla="*/ 0 f30 1"/>
              <a:gd name="f39" fmla="*/ 0 f29 1"/>
              <a:gd name="f40" fmla="+- f31 0 f1"/>
              <a:gd name="f41" fmla="*/ f34 1 55"/>
              <a:gd name="f42" fmla="*/ f35 1 93"/>
              <a:gd name="f43" fmla="*/ f36 1 55"/>
              <a:gd name="f44" fmla="*/ f37 1 93"/>
              <a:gd name="f45" fmla="*/ f38 1 55"/>
              <a:gd name="f46" fmla="*/ f39 1 93"/>
              <a:gd name="f47" fmla="*/ 0 1 f32"/>
              <a:gd name="f48" fmla="*/ f26 1 f32"/>
              <a:gd name="f49" fmla="*/ 0 1 f33"/>
              <a:gd name="f50" fmla="*/ f27 1 f33"/>
              <a:gd name="f51" fmla="*/ f41 1 f32"/>
              <a:gd name="f52" fmla="*/ f42 1 f33"/>
              <a:gd name="f53" fmla="*/ f43 1 f32"/>
              <a:gd name="f54" fmla="*/ f44 1 f33"/>
              <a:gd name="f55" fmla="*/ f45 1 f32"/>
              <a:gd name="f56" fmla="*/ f46 1 f33"/>
              <a:gd name="f57" fmla="*/ f47 f23 1"/>
              <a:gd name="f58" fmla="*/ f48 f23 1"/>
              <a:gd name="f59" fmla="*/ f50 f24 1"/>
              <a:gd name="f60" fmla="*/ f49 f24 1"/>
              <a:gd name="f61" fmla="*/ f51 f23 1"/>
              <a:gd name="f62" fmla="*/ f52 f24 1"/>
              <a:gd name="f63" fmla="*/ f53 f23 1"/>
              <a:gd name="f64" fmla="*/ f54 f24 1"/>
              <a:gd name="f65" fmla="*/ f55 f23 1"/>
              <a:gd name="f66" fmla="*/ f56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1" y="f62"/>
              </a:cxn>
              <a:cxn ang="f40">
                <a:pos x="f63" y="f64"/>
              </a:cxn>
              <a:cxn ang="f40">
                <a:pos x="f65" y="f66"/>
              </a:cxn>
              <a:cxn ang="f40">
                <a:pos x="f61" y="f62"/>
              </a:cxn>
            </a:cxnLst>
            <a:rect l="f57" t="f60" r="f58" b="f59"/>
            <a:pathLst>
              <a:path w="55" h="93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5" y="f5"/>
                </a:cubicBezTo>
                <a:cubicBezTo>
                  <a:pt x="f19" y="f20"/>
                  <a:pt x="f6" y="f21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3" name="Freeform 78">
            <a:extLst>
              <a:ext uri="{FF2B5EF4-FFF2-40B4-BE49-F238E27FC236}">
                <a16:creationId xmlns:a16="http://schemas.microsoft.com/office/drawing/2014/main" id="{A5014978-2ABF-0CFF-A2B8-8E884E38DA28}"/>
              </a:ext>
            </a:extLst>
          </p:cNvPr>
          <p:cNvSpPr/>
          <p:nvPr/>
        </p:nvSpPr>
        <p:spPr>
          <a:xfrm>
            <a:off x="5562596" y="4514850"/>
            <a:ext cx="53977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8"/>
              <a:gd name="f7" fmla="val 38"/>
              <a:gd name="f8" fmla="val 10"/>
              <a:gd name="f9" fmla="val 4"/>
              <a:gd name="f10" fmla="val 19"/>
              <a:gd name="f11" fmla="val 13"/>
              <a:gd name="f12" fmla="val 22"/>
              <a:gd name="f13" fmla="val 20"/>
              <a:gd name="f14" fmla="val 29"/>
              <a:gd name="f15" fmla="+- 0 0 -90"/>
              <a:gd name="f16" fmla="*/ f3 1 58"/>
              <a:gd name="f17" fmla="*/ f4 1 38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58"/>
              <a:gd name="f26" fmla="*/ f22 1 38"/>
              <a:gd name="f27" fmla="*/ 0 f23 1"/>
              <a:gd name="f28" fmla="*/ 38 f22 1"/>
              <a:gd name="f29" fmla="*/ 58 f23 1"/>
              <a:gd name="f30" fmla="*/ 13 f22 1"/>
              <a:gd name="f31" fmla="+- f24 0 f1"/>
              <a:gd name="f32" fmla="*/ f27 1 58"/>
              <a:gd name="f33" fmla="*/ f28 1 38"/>
              <a:gd name="f34" fmla="*/ f29 1 58"/>
              <a:gd name="f35" fmla="*/ f30 1 38"/>
              <a:gd name="f36" fmla="*/ 0 1 f25"/>
              <a:gd name="f37" fmla="*/ f19 1 f25"/>
              <a:gd name="f38" fmla="*/ 0 1 f26"/>
              <a:gd name="f39" fmla="*/ f20 1 f26"/>
              <a:gd name="f40" fmla="*/ f32 1 f25"/>
              <a:gd name="f41" fmla="*/ f33 1 f26"/>
              <a:gd name="f42" fmla="*/ f34 1 f25"/>
              <a:gd name="f43" fmla="*/ f35 1 f26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57" h="38">
                <a:moveTo>
                  <a:pt x="f5" y="f7"/>
                </a:moveTo>
                <a:cubicBezTo>
                  <a:pt x="f8" y="f9"/>
                  <a:pt x="f10" y="f5"/>
                  <a:pt x="f6" y="f11"/>
                </a:cubicBezTo>
                <a:cubicBezTo>
                  <a:pt x="f7" y="f12"/>
                  <a:pt x="f13" y="f14"/>
                  <a:pt x="f5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4" name="Freeform 79">
            <a:extLst>
              <a:ext uri="{FF2B5EF4-FFF2-40B4-BE49-F238E27FC236}">
                <a16:creationId xmlns:a16="http://schemas.microsoft.com/office/drawing/2014/main" id="{08E5EFE2-1200-89D6-CCBF-6E680F10E704}"/>
              </a:ext>
            </a:extLst>
          </p:cNvPr>
          <p:cNvSpPr/>
          <p:nvPr/>
        </p:nvSpPr>
        <p:spPr>
          <a:xfrm>
            <a:off x="5583234" y="4605339"/>
            <a:ext cx="33339" cy="587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63"/>
              <a:gd name="f8" fmla="val 29"/>
              <a:gd name="f9" fmla="val 30"/>
              <a:gd name="f10" fmla="val 21"/>
              <a:gd name="f11" fmla="val 47"/>
              <a:gd name="f12" fmla="val 7"/>
              <a:gd name="f13" fmla="val 5"/>
              <a:gd name="f14" fmla="val 62"/>
              <a:gd name="f15" fmla="val 2"/>
              <a:gd name="f16" fmla="val 61"/>
              <a:gd name="f17" fmla="val 9"/>
              <a:gd name="f18" fmla="val 42"/>
              <a:gd name="f19" fmla="val 18"/>
              <a:gd name="f20" fmla="val 23"/>
              <a:gd name="f21" fmla="+- 0 0 -90"/>
              <a:gd name="f22" fmla="*/ f3 1 35"/>
              <a:gd name="f23" fmla="*/ f4 1 63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35"/>
              <a:gd name="f32" fmla="*/ f28 1 63"/>
              <a:gd name="f33" fmla="*/ 29 f29 1"/>
              <a:gd name="f34" fmla="*/ 0 f28 1"/>
              <a:gd name="f35" fmla="*/ 7 f29 1"/>
              <a:gd name="f36" fmla="*/ 63 f28 1"/>
              <a:gd name="f37" fmla="*/ 0 f29 1"/>
              <a:gd name="f38" fmla="*/ 61 f28 1"/>
              <a:gd name="f39" fmla="+- f30 0 f1"/>
              <a:gd name="f40" fmla="*/ f33 1 35"/>
              <a:gd name="f41" fmla="*/ f34 1 63"/>
              <a:gd name="f42" fmla="*/ f35 1 35"/>
              <a:gd name="f43" fmla="*/ f36 1 63"/>
              <a:gd name="f44" fmla="*/ f37 1 35"/>
              <a:gd name="f45" fmla="*/ f38 1 63"/>
              <a:gd name="f46" fmla="*/ 0 1 f31"/>
              <a:gd name="f47" fmla="*/ f25 1 f31"/>
              <a:gd name="f48" fmla="*/ 0 1 f32"/>
              <a:gd name="f49" fmla="*/ f26 1 f32"/>
              <a:gd name="f50" fmla="*/ f40 1 f31"/>
              <a:gd name="f51" fmla="*/ f41 1 f32"/>
              <a:gd name="f52" fmla="*/ f42 1 f31"/>
              <a:gd name="f53" fmla="*/ f43 1 f32"/>
              <a:gd name="f54" fmla="*/ f44 1 f31"/>
              <a:gd name="f55" fmla="*/ f45 1 f32"/>
              <a:gd name="f56" fmla="*/ f46 f22 1"/>
              <a:gd name="f57" fmla="*/ f47 f22 1"/>
              <a:gd name="f58" fmla="*/ f49 f23 1"/>
              <a:gd name="f59" fmla="*/ f48 f23 1"/>
              <a:gd name="f60" fmla="*/ f50 f22 1"/>
              <a:gd name="f61" fmla="*/ f51 f23 1"/>
              <a:gd name="f62" fmla="*/ f52 f22 1"/>
              <a:gd name="f63" fmla="*/ f53 f23 1"/>
              <a:gd name="f64" fmla="*/ f54 f22 1"/>
              <a:gd name="f65" fmla="*/ f55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0" y="f61"/>
              </a:cxn>
              <a:cxn ang="f39">
                <a:pos x="f62" y="f63"/>
              </a:cxn>
              <a:cxn ang="f39">
                <a:pos x="f64" y="f65"/>
              </a:cxn>
              <a:cxn ang="f39">
                <a:pos x="f60" y="f61"/>
              </a:cxn>
            </a:cxnLst>
            <a:rect l="f56" t="f59" r="f57" b="f58"/>
            <a:pathLst>
              <a:path w="35" h="62">
                <a:moveTo>
                  <a:pt x="f8" y="f5"/>
                </a:moveTo>
                <a:cubicBezTo>
                  <a:pt x="f6" y="f9"/>
                  <a:pt x="f10" y="f11"/>
                  <a:pt x="f12" y="f7"/>
                </a:cubicBezTo>
                <a:cubicBezTo>
                  <a:pt x="f13" y="f14"/>
                  <a:pt x="f15" y="f14"/>
                  <a:pt x="f5" y="f16"/>
                </a:cubicBezTo>
                <a:cubicBezTo>
                  <a:pt x="f17" y="f18"/>
                  <a:pt x="f19" y="f20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5" name="Freeform 80">
            <a:extLst>
              <a:ext uri="{FF2B5EF4-FFF2-40B4-BE49-F238E27FC236}">
                <a16:creationId xmlns:a16="http://schemas.microsoft.com/office/drawing/2014/main" id="{F5F2BF31-DE4B-5CA8-71A8-4D0BD332C9D5}"/>
              </a:ext>
            </a:extLst>
          </p:cNvPr>
          <p:cNvSpPr/>
          <p:nvPr/>
        </p:nvSpPr>
        <p:spPr>
          <a:xfrm>
            <a:off x="6673848" y="4348164"/>
            <a:ext cx="28575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42"/>
              <a:gd name="f8" fmla="val 25"/>
              <a:gd name="f9" fmla="val 27"/>
              <a:gd name="f10" fmla="val 13"/>
              <a:gd name="f11" fmla="val 29"/>
              <a:gd name="f12" fmla="val 26"/>
              <a:gd name="f13" fmla="val 20"/>
              <a:gd name="f14" fmla="val 34"/>
              <a:gd name="f15" fmla="val 12"/>
              <a:gd name="f16" fmla="val 28"/>
              <a:gd name="f17" fmla="val 9"/>
              <a:gd name="f18" fmla="val 17"/>
              <a:gd name="f19" fmla="val 7"/>
              <a:gd name="f20" fmla="+- 0 0 -90"/>
              <a:gd name="f21" fmla="*/ f3 1 31"/>
              <a:gd name="f22" fmla="*/ f4 1 42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31"/>
              <a:gd name="f31" fmla="*/ f27 1 42"/>
              <a:gd name="f32" fmla="*/ 25 f28 1"/>
              <a:gd name="f33" fmla="*/ 0 f27 1"/>
              <a:gd name="f34" fmla="*/ 31 f28 1"/>
              <a:gd name="f35" fmla="*/ 42 f27 1"/>
              <a:gd name="f36" fmla="*/ 0 f28 1"/>
              <a:gd name="f37" fmla="*/ 20 f27 1"/>
              <a:gd name="f38" fmla="+- f29 0 f1"/>
              <a:gd name="f39" fmla="*/ f32 1 31"/>
              <a:gd name="f40" fmla="*/ f33 1 42"/>
              <a:gd name="f41" fmla="*/ f34 1 31"/>
              <a:gd name="f42" fmla="*/ f35 1 42"/>
              <a:gd name="f43" fmla="*/ f36 1 31"/>
              <a:gd name="f44" fmla="*/ f37 1 42"/>
              <a:gd name="f45" fmla="*/ 0 1 f30"/>
              <a:gd name="f46" fmla="*/ f24 1 f30"/>
              <a:gd name="f47" fmla="*/ 0 1 f31"/>
              <a:gd name="f48" fmla="*/ f25 1 f31"/>
              <a:gd name="f49" fmla="*/ f39 1 f30"/>
              <a:gd name="f50" fmla="*/ f40 1 f31"/>
              <a:gd name="f51" fmla="*/ f41 1 f30"/>
              <a:gd name="f52" fmla="*/ f42 1 f31"/>
              <a:gd name="f53" fmla="*/ f43 1 f30"/>
              <a:gd name="f54" fmla="*/ f44 1 f31"/>
              <a:gd name="f55" fmla="*/ f45 f21 1"/>
              <a:gd name="f56" fmla="*/ f46 f21 1"/>
              <a:gd name="f57" fmla="*/ f48 f22 1"/>
              <a:gd name="f58" fmla="*/ f47 f22 1"/>
              <a:gd name="f59" fmla="*/ f49 f21 1"/>
              <a:gd name="f60" fmla="*/ f50 f22 1"/>
              <a:gd name="f61" fmla="*/ f51 f21 1"/>
              <a:gd name="f62" fmla="*/ f52 f22 1"/>
              <a:gd name="f63" fmla="*/ f53 f21 1"/>
              <a:gd name="f64" fmla="*/ f54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59" y="f60"/>
              </a:cxn>
              <a:cxn ang="f38">
                <a:pos x="f61" y="f62"/>
              </a:cxn>
              <a:cxn ang="f38">
                <a:pos x="f63" y="f64"/>
              </a:cxn>
              <a:cxn ang="f38">
                <a:pos x="f59" y="f60"/>
              </a:cxn>
            </a:cxnLst>
            <a:rect l="f55" t="f58" r="f56" b="f57"/>
            <a:pathLst>
              <a:path w="31" h="42">
                <a:moveTo>
                  <a:pt x="f8" y="f5"/>
                </a:moveTo>
                <a:cubicBezTo>
                  <a:pt x="f9" y="f10"/>
                  <a:pt x="f11" y="f12"/>
                  <a:pt x="f6" y="f7"/>
                </a:cubicBezTo>
                <a:cubicBezTo>
                  <a:pt x="f13" y="f14"/>
                  <a:pt x="f15" y="f16"/>
                  <a:pt x="f5" y="f13"/>
                </a:cubicBezTo>
                <a:cubicBezTo>
                  <a:pt x="f17" y="f10"/>
                  <a:pt x="f18" y="f19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6" name="Freeform 81">
            <a:extLst>
              <a:ext uri="{FF2B5EF4-FFF2-40B4-BE49-F238E27FC236}">
                <a16:creationId xmlns:a16="http://schemas.microsoft.com/office/drawing/2014/main" id="{2C9060F8-18F3-8DFA-8F68-61F16A155641}"/>
              </a:ext>
            </a:extLst>
          </p:cNvPr>
          <p:cNvSpPr/>
          <p:nvPr/>
        </p:nvSpPr>
        <p:spPr>
          <a:xfrm>
            <a:off x="6356351" y="2795585"/>
            <a:ext cx="193679" cy="1428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9"/>
              <a:gd name="f7" fmla="val 155"/>
              <a:gd name="f8" fmla="val 59"/>
              <a:gd name="f9" fmla="val 67"/>
              <a:gd name="f10" fmla="val 137"/>
              <a:gd name="f11" fmla="val 107"/>
              <a:gd name="f12" fmla="val 146"/>
              <a:gd name="f13" fmla="val 136"/>
              <a:gd name="f14" fmla="val 41"/>
              <a:gd name="f15" fmla="val 58"/>
              <a:gd name="f16" fmla="+- 0 0 -90"/>
              <a:gd name="f17" fmla="*/ f3 1 209"/>
              <a:gd name="f18" fmla="*/ f4 1 155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09"/>
              <a:gd name="f27" fmla="*/ f23 1 155"/>
              <a:gd name="f28" fmla="*/ 0 f24 1"/>
              <a:gd name="f29" fmla="*/ 0 f23 1"/>
              <a:gd name="f30" fmla="*/ 209 f24 1"/>
              <a:gd name="f31" fmla="*/ 155 f23 1"/>
              <a:gd name="f32" fmla="+- f25 0 f1"/>
              <a:gd name="f33" fmla="*/ f28 1 209"/>
              <a:gd name="f34" fmla="*/ f29 1 155"/>
              <a:gd name="f35" fmla="*/ f30 1 209"/>
              <a:gd name="f36" fmla="*/ f31 1 155"/>
              <a:gd name="f37" fmla="*/ 0 1 f26"/>
              <a:gd name="f38" fmla="*/ f20 1 f26"/>
              <a:gd name="f39" fmla="*/ 0 1 f27"/>
              <a:gd name="f40" fmla="*/ f21 1 f27"/>
              <a:gd name="f41" fmla="*/ f33 1 f26"/>
              <a:gd name="f42" fmla="*/ f34 1 f27"/>
              <a:gd name="f43" fmla="*/ f35 1 f26"/>
              <a:gd name="f44" fmla="*/ f36 1 f27"/>
              <a:gd name="f45" fmla="*/ f37 f17 1"/>
              <a:gd name="f46" fmla="*/ f38 f17 1"/>
              <a:gd name="f47" fmla="*/ f40 f18 1"/>
              <a:gd name="f48" fmla="*/ f39 f18 1"/>
              <a:gd name="f49" fmla="*/ f41 f17 1"/>
              <a:gd name="f50" fmla="*/ f42 f18 1"/>
              <a:gd name="f51" fmla="*/ f43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49" y="f50"/>
              </a:cxn>
              <a:cxn ang="f32">
                <a:pos x="f51" y="f52"/>
              </a:cxn>
              <a:cxn ang="f32">
                <a:pos x="f49" y="f50"/>
              </a:cxn>
            </a:cxnLst>
            <a:rect l="f45" t="f48" r="f46" b="f47"/>
            <a:pathLst>
              <a:path w="209" h="155">
                <a:moveTo>
                  <a:pt x="f5" y="f5"/>
                </a:moveTo>
                <a:cubicBezTo>
                  <a:pt x="f8" y="f9"/>
                  <a:pt x="f10" y="f11"/>
                  <a:pt x="f6" y="f7"/>
                </a:cubicBezTo>
                <a:cubicBezTo>
                  <a:pt x="f12" y="f13"/>
                  <a:pt x="f14" y="f15"/>
                  <a:pt x="f5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7" name="Freeform 82">
            <a:extLst>
              <a:ext uri="{FF2B5EF4-FFF2-40B4-BE49-F238E27FC236}">
                <a16:creationId xmlns:a16="http://schemas.microsoft.com/office/drawing/2014/main" id="{BEB01B09-1E40-FB0F-02EB-977C8455F2A0}"/>
              </a:ext>
            </a:extLst>
          </p:cNvPr>
          <p:cNvSpPr/>
          <p:nvPr/>
        </p:nvSpPr>
        <p:spPr>
          <a:xfrm>
            <a:off x="5829300" y="4416423"/>
            <a:ext cx="258766" cy="3143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2"/>
              <a:gd name="f7" fmla="val 341"/>
              <a:gd name="f8" fmla="val 80"/>
              <a:gd name="f9" fmla="val 321"/>
              <a:gd name="f10" fmla="val 123"/>
              <a:gd name="f11" fmla="val 324"/>
              <a:gd name="f12" fmla="val 162"/>
              <a:gd name="f13" fmla="val 316"/>
              <a:gd name="f14" fmla="val 197"/>
              <a:gd name="f15" fmla="val 290"/>
              <a:gd name="f16" fmla="val 260"/>
              <a:gd name="f17" fmla="val 243"/>
              <a:gd name="f18" fmla="val 273"/>
              <a:gd name="f19" fmla="val 149"/>
              <a:gd name="f20" fmla="val 224"/>
              <a:gd name="f21" fmla="val 85"/>
              <a:gd name="f22" fmla="val 176"/>
              <a:gd name="f23" fmla="val 22"/>
              <a:gd name="f24" fmla="val 87"/>
              <a:gd name="f25" fmla="val 11"/>
              <a:gd name="f26" fmla="val 25"/>
              <a:gd name="f27" fmla="val 59"/>
              <a:gd name="f28" fmla="val 18"/>
              <a:gd name="f29" fmla="val 65"/>
              <a:gd name="f30" fmla="val 9"/>
              <a:gd name="f31" fmla="val 66"/>
              <a:gd name="f32" fmla="val 68"/>
              <a:gd name="f33" fmla="val 26"/>
              <a:gd name="f34" fmla="val 110"/>
              <a:gd name="f35" fmla="val 173"/>
              <a:gd name="f36" fmla="val 28"/>
              <a:gd name="f37" fmla="val 58"/>
              <a:gd name="f38" fmla="val 142"/>
              <a:gd name="f39" fmla="val 258"/>
              <a:gd name="f40" fmla="val 216"/>
              <a:gd name="f41" fmla="val 236"/>
              <a:gd name="f42" fmla="val 285"/>
              <a:gd name="f43" fmla="+- 0 0 -90"/>
              <a:gd name="f44" fmla="*/ f3 1 282"/>
              <a:gd name="f45" fmla="*/ f4 1 341"/>
              <a:gd name="f46" fmla="val f5"/>
              <a:gd name="f47" fmla="val f6"/>
              <a:gd name="f48" fmla="val f7"/>
              <a:gd name="f49" fmla="*/ f43 f0 1"/>
              <a:gd name="f50" fmla="+- f48 0 f46"/>
              <a:gd name="f51" fmla="+- f47 0 f46"/>
              <a:gd name="f52" fmla="*/ f49 1 f2"/>
              <a:gd name="f53" fmla="*/ f51 1 282"/>
              <a:gd name="f54" fmla="*/ f50 1 341"/>
              <a:gd name="f55" fmla="*/ 80 f51 1"/>
              <a:gd name="f56" fmla="*/ 321 f50 1"/>
              <a:gd name="f57" fmla="*/ 197 f51 1"/>
              <a:gd name="f58" fmla="*/ 290 f50 1"/>
              <a:gd name="f59" fmla="*/ 224 f51 1"/>
              <a:gd name="f60" fmla="*/ 85 f50 1"/>
              <a:gd name="f61" fmla="*/ 25 f51 1"/>
              <a:gd name="f62" fmla="*/ 59 f50 1"/>
              <a:gd name="f63" fmla="*/ 0 f51 1"/>
              <a:gd name="f64" fmla="*/ 68 f50 1"/>
              <a:gd name="f65" fmla="*/ 173 f51 1"/>
              <a:gd name="f66" fmla="*/ 28 f50 1"/>
              <a:gd name="f67" fmla="*/ 258 f51 1"/>
              <a:gd name="f68" fmla="*/ 216 f50 1"/>
              <a:gd name="f69" fmla="+- f52 0 f1"/>
              <a:gd name="f70" fmla="*/ f55 1 282"/>
              <a:gd name="f71" fmla="*/ f56 1 341"/>
              <a:gd name="f72" fmla="*/ f57 1 282"/>
              <a:gd name="f73" fmla="*/ f58 1 341"/>
              <a:gd name="f74" fmla="*/ f59 1 282"/>
              <a:gd name="f75" fmla="*/ f60 1 341"/>
              <a:gd name="f76" fmla="*/ f61 1 282"/>
              <a:gd name="f77" fmla="*/ f62 1 341"/>
              <a:gd name="f78" fmla="*/ f63 1 282"/>
              <a:gd name="f79" fmla="*/ f64 1 341"/>
              <a:gd name="f80" fmla="*/ f65 1 282"/>
              <a:gd name="f81" fmla="*/ f66 1 341"/>
              <a:gd name="f82" fmla="*/ f67 1 282"/>
              <a:gd name="f83" fmla="*/ f68 1 341"/>
              <a:gd name="f84" fmla="*/ 0 1 f53"/>
              <a:gd name="f85" fmla="*/ f47 1 f53"/>
              <a:gd name="f86" fmla="*/ 0 1 f54"/>
              <a:gd name="f87" fmla="*/ f48 1 f54"/>
              <a:gd name="f88" fmla="*/ f70 1 f53"/>
              <a:gd name="f89" fmla="*/ f71 1 f54"/>
              <a:gd name="f90" fmla="*/ f72 1 f53"/>
              <a:gd name="f91" fmla="*/ f73 1 f54"/>
              <a:gd name="f92" fmla="*/ f74 1 f53"/>
              <a:gd name="f93" fmla="*/ f75 1 f54"/>
              <a:gd name="f94" fmla="*/ f76 1 f53"/>
              <a:gd name="f95" fmla="*/ f77 1 f54"/>
              <a:gd name="f96" fmla="*/ f78 1 f53"/>
              <a:gd name="f97" fmla="*/ f79 1 f54"/>
              <a:gd name="f98" fmla="*/ f80 1 f53"/>
              <a:gd name="f99" fmla="*/ f81 1 f54"/>
              <a:gd name="f100" fmla="*/ f82 1 f53"/>
              <a:gd name="f101" fmla="*/ f83 1 f54"/>
              <a:gd name="f102" fmla="*/ f84 f44 1"/>
              <a:gd name="f103" fmla="*/ f85 f44 1"/>
              <a:gd name="f104" fmla="*/ f87 f45 1"/>
              <a:gd name="f105" fmla="*/ f86 f45 1"/>
              <a:gd name="f106" fmla="*/ f88 f44 1"/>
              <a:gd name="f107" fmla="*/ f89 f45 1"/>
              <a:gd name="f108" fmla="*/ f90 f44 1"/>
              <a:gd name="f109" fmla="*/ f91 f45 1"/>
              <a:gd name="f110" fmla="*/ f92 f44 1"/>
              <a:gd name="f111" fmla="*/ f93 f45 1"/>
              <a:gd name="f112" fmla="*/ f94 f44 1"/>
              <a:gd name="f113" fmla="*/ f95 f45 1"/>
              <a:gd name="f114" fmla="*/ f96 f44 1"/>
              <a:gd name="f115" fmla="*/ f97 f45 1"/>
              <a:gd name="f116" fmla="*/ f98 f44 1"/>
              <a:gd name="f117" fmla="*/ f99 f45 1"/>
              <a:gd name="f118" fmla="*/ f100 f44 1"/>
              <a:gd name="f119" fmla="*/ f101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9">
                <a:pos x="f106" y="f107"/>
              </a:cxn>
              <a:cxn ang="f69">
                <a:pos x="f108" y="f109"/>
              </a:cxn>
              <a:cxn ang="f69">
                <a:pos x="f110" y="f111"/>
              </a:cxn>
              <a:cxn ang="f69">
                <a:pos x="f112" y="f113"/>
              </a:cxn>
              <a:cxn ang="f69">
                <a:pos x="f114" y="f115"/>
              </a:cxn>
              <a:cxn ang="f69">
                <a:pos x="f116" y="f117"/>
              </a:cxn>
              <a:cxn ang="f69">
                <a:pos x="f118" y="f119"/>
              </a:cxn>
              <a:cxn ang="f69">
                <a:pos x="f106" y="f107"/>
              </a:cxn>
            </a:cxnLst>
            <a:rect l="f102" t="f105" r="f103" b="f104"/>
            <a:pathLst>
              <a:path w="282" h="34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5" y="f32"/>
                </a:cubicBezTo>
                <a:cubicBezTo>
                  <a:pt x="f33" y="f28"/>
                  <a:pt x="f34" y="f5"/>
                  <a:pt x="f35" y="f36"/>
                </a:cubicBezTo>
                <a:cubicBezTo>
                  <a:pt x="f17" y="f37"/>
                  <a:pt x="f6" y="f38"/>
                  <a:pt x="f39" y="f40"/>
                </a:cubicBezTo>
                <a:cubicBezTo>
                  <a:pt x="f41" y="f42"/>
                  <a:pt x="f12" y="f7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8" name="Freeform 83">
            <a:extLst>
              <a:ext uri="{FF2B5EF4-FFF2-40B4-BE49-F238E27FC236}">
                <a16:creationId xmlns:a16="http://schemas.microsoft.com/office/drawing/2014/main" id="{7637A987-AF77-EBB1-68D2-5EEC623CE8F6}"/>
              </a:ext>
            </a:extLst>
          </p:cNvPr>
          <p:cNvSpPr/>
          <p:nvPr/>
        </p:nvSpPr>
        <p:spPr>
          <a:xfrm>
            <a:off x="4813301" y="4448171"/>
            <a:ext cx="111127" cy="2619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0"/>
              <a:gd name="f7" fmla="val 284"/>
              <a:gd name="f8" fmla="val 93"/>
              <a:gd name="f9" fmla="val 50"/>
              <a:gd name="f10" fmla="val 263"/>
              <a:gd name="f11" fmla="val 27"/>
              <a:gd name="f12" fmla="val 228"/>
              <a:gd name="f13" fmla="val 16"/>
              <a:gd name="f14" fmla="val 184"/>
              <a:gd name="f15" fmla="val 111"/>
              <a:gd name="f16" fmla="val 33"/>
              <a:gd name="f17" fmla="val 39"/>
              <a:gd name="f18" fmla="val 99"/>
              <a:gd name="f19" fmla="val 3"/>
              <a:gd name="f20" fmla="val 104"/>
              <a:gd name="f21" fmla="val 112"/>
              <a:gd name="f22" fmla="val 1"/>
              <a:gd name="f23" fmla="val 65"/>
              <a:gd name="f24" fmla="val 30"/>
              <a:gd name="f25" fmla="val 75"/>
              <a:gd name="f26" fmla="val 24"/>
              <a:gd name="f27" fmla="val 137"/>
              <a:gd name="f28" fmla="val 19"/>
              <a:gd name="f29" fmla="val 198"/>
              <a:gd name="f30" fmla="val 46"/>
              <a:gd name="f31" fmla="val 246"/>
              <a:gd name="f32" fmla="+- 0 0 -90"/>
              <a:gd name="f33" fmla="*/ f3 1 120"/>
              <a:gd name="f34" fmla="*/ f4 1 284"/>
              <a:gd name="f35" fmla="val f5"/>
              <a:gd name="f36" fmla="val f6"/>
              <a:gd name="f37" fmla="val f7"/>
              <a:gd name="f38" fmla="*/ f32 f0 1"/>
              <a:gd name="f39" fmla="+- f37 0 f35"/>
              <a:gd name="f40" fmla="+- f36 0 f35"/>
              <a:gd name="f41" fmla="*/ f38 1 f2"/>
              <a:gd name="f42" fmla="*/ f40 1 120"/>
              <a:gd name="f43" fmla="*/ f39 1 284"/>
              <a:gd name="f44" fmla="*/ 93 f40 1"/>
              <a:gd name="f45" fmla="*/ 284 f39 1"/>
              <a:gd name="f46" fmla="*/ 16 f40 1"/>
              <a:gd name="f47" fmla="*/ 184 f39 1"/>
              <a:gd name="f48" fmla="*/ 99 f40 1"/>
              <a:gd name="f49" fmla="*/ 3 f39 1"/>
              <a:gd name="f50" fmla="*/ 120 f40 1"/>
              <a:gd name="f51" fmla="*/ 24 f40 1"/>
              <a:gd name="f52" fmla="*/ 137 f39 1"/>
              <a:gd name="f53" fmla="+- f41 0 f1"/>
              <a:gd name="f54" fmla="*/ f44 1 120"/>
              <a:gd name="f55" fmla="*/ f45 1 284"/>
              <a:gd name="f56" fmla="*/ f46 1 120"/>
              <a:gd name="f57" fmla="*/ f47 1 284"/>
              <a:gd name="f58" fmla="*/ f48 1 120"/>
              <a:gd name="f59" fmla="*/ f49 1 284"/>
              <a:gd name="f60" fmla="*/ f50 1 120"/>
              <a:gd name="f61" fmla="*/ f51 1 120"/>
              <a:gd name="f62" fmla="*/ f52 1 284"/>
              <a:gd name="f63" fmla="*/ 0 1 f42"/>
              <a:gd name="f64" fmla="*/ f36 1 f42"/>
              <a:gd name="f65" fmla="*/ 0 1 f43"/>
              <a:gd name="f66" fmla="*/ f37 1 f43"/>
              <a:gd name="f67" fmla="*/ f54 1 f42"/>
              <a:gd name="f68" fmla="*/ f55 1 f43"/>
              <a:gd name="f69" fmla="*/ f56 1 f42"/>
              <a:gd name="f70" fmla="*/ f57 1 f43"/>
              <a:gd name="f71" fmla="*/ f58 1 f42"/>
              <a:gd name="f72" fmla="*/ f59 1 f43"/>
              <a:gd name="f73" fmla="*/ f60 1 f42"/>
              <a:gd name="f74" fmla="*/ f61 1 f42"/>
              <a:gd name="f75" fmla="*/ f62 1 f43"/>
              <a:gd name="f76" fmla="*/ f63 f33 1"/>
              <a:gd name="f77" fmla="*/ f64 f33 1"/>
              <a:gd name="f78" fmla="*/ f66 f34 1"/>
              <a:gd name="f79" fmla="*/ f65 f34 1"/>
              <a:gd name="f80" fmla="*/ f67 f33 1"/>
              <a:gd name="f81" fmla="*/ f68 f34 1"/>
              <a:gd name="f82" fmla="*/ f69 f33 1"/>
              <a:gd name="f83" fmla="*/ f70 f34 1"/>
              <a:gd name="f84" fmla="*/ f71 f33 1"/>
              <a:gd name="f85" fmla="*/ f72 f34 1"/>
              <a:gd name="f86" fmla="*/ f73 f33 1"/>
              <a:gd name="f87" fmla="*/ f74 f33 1"/>
              <a:gd name="f88" fmla="*/ f75 f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0" y="f81"/>
              </a:cxn>
              <a:cxn ang="f53">
                <a:pos x="f82" y="f83"/>
              </a:cxn>
              <a:cxn ang="f53">
                <a:pos x="f84" y="f85"/>
              </a:cxn>
              <a:cxn ang="f53">
                <a:pos x="f86" y="f85"/>
              </a:cxn>
              <a:cxn ang="f53">
                <a:pos x="f87" y="f88"/>
              </a:cxn>
              <a:cxn ang="f53">
                <a:pos x="f80" y="f81"/>
              </a:cxn>
            </a:cxnLst>
            <a:rect l="f76" t="f79" r="f77" b="f78"/>
            <a:pathLst>
              <a:path w="120" h="284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6" y="f17"/>
                  <a:pt x="f18" y="f19"/>
                </a:cubicBezTo>
                <a:cubicBezTo>
                  <a:pt x="f20" y="f5"/>
                  <a:pt x="f21" y="f22"/>
                  <a:pt x="f6" y="f19"/>
                </a:cubicBezTo>
                <a:cubicBezTo>
                  <a:pt x="f23" y="f16"/>
                  <a:pt x="f24" y="f25"/>
                  <a:pt x="f26" y="f27"/>
                </a:cubicBezTo>
                <a:cubicBezTo>
                  <a:pt x="f28" y="f29"/>
                  <a:pt x="f30" y="f31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9" name="Freeform 84">
            <a:extLst>
              <a:ext uri="{FF2B5EF4-FFF2-40B4-BE49-F238E27FC236}">
                <a16:creationId xmlns:a16="http://schemas.microsoft.com/office/drawing/2014/main" id="{8A9FE071-87E3-0BE8-5FF3-A4A8317BE57B}"/>
              </a:ext>
            </a:extLst>
          </p:cNvPr>
          <p:cNvSpPr/>
          <p:nvPr/>
        </p:nvSpPr>
        <p:spPr>
          <a:xfrm>
            <a:off x="7100892" y="3173416"/>
            <a:ext cx="153984" cy="2079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7"/>
              <a:gd name="f7" fmla="val 226"/>
              <a:gd name="f8" fmla="val 27"/>
              <a:gd name="f9" fmla="val 30"/>
              <a:gd name="f10" fmla="val 11"/>
              <a:gd name="f11" fmla="val 35"/>
              <a:gd name="f12" fmla="val 22"/>
              <a:gd name="f13" fmla="val 36"/>
              <a:gd name="f14" fmla="val 34"/>
              <a:gd name="f15" fmla="val 37"/>
              <a:gd name="f16" fmla="val 56"/>
              <a:gd name="f17" fmla="val 79"/>
              <a:gd name="f18" fmla="val 101"/>
              <a:gd name="f19" fmla="val 105"/>
              <a:gd name="f20" fmla="val 163"/>
              <a:gd name="f21" fmla="val 209"/>
              <a:gd name="f22" fmla="val 164"/>
              <a:gd name="f23" fmla="val 208"/>
              <a:gd name="f24" fmla="val 166"/>
              <a:gd name="f25" fmla="val 210"/>
              <a:gd name="f26" fmla="val 135"/>
              <a:gd name="f27" fmla="val 225"/>
              <a:gd name="f28" fmla="val 90"/>
              <a:gd name="f29" fmla="val 216"/>
              <a:gd name="f30" fmla="val 58"/>
              <a:gd name="f31" fmla="val 188"/>
              <a:gd name="f32" fmla="val 7"/>
              <a:gd name="f33" fmla="val 145"/>
              <a:gd name="f34" fmla="val 54"/>
              <a:gd name="f35" fmla="+- 0 0 -90"/>
              <a:gd name="f36" fmla="*/ f3 1 167"/>
              <a:gd name="f37" fmla="*/ f4 1 226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67"/>
              <a:gd name="f46" fmla="*/ f42 1 226"/>
              <a:gd name="f47" fmla="*/ 27 f43 1"/>
              <a:gd name="f48" fmla="*/ 0 f42 1"/>
              <a:gd name="f49" fmla="*/ 36 f43 1"/>
              <a:gd name="f50" fmla="*/ 34 f42 1"/>
              <a:gd name="f51" fmla="*/ 35 f43 1"/>
              <a:gd name="f52" fmla="*/ 101 f42 1"/>
              <a:gd name="f53" fmla="*/ 163 f43 1"/>
              <a:gd name="f54" fmla="*/ 209 f42 1"/>
              <a:gd name="f55" fmla="*/ 167 f43 1"/>
              <a:gd name="f56" fmla="*/ 210 f42 1"/>
              <a:gd name="f57" fmla="*/ 58 f43 1"/>
              <a:gd name="f58" fmla="*/ 188 f42 1"/>
              <a:gd name="f59" fmla="+- f44 0 f1"/>
              <a:gd name="f60" fmla="*/ f47 1 167"/>
              <a:gd name="f61" fmla="*/ f48 1 226"/>
              <a:gd name="f62" fmla="*/ f49 1 167"/>
              <a:gd name="f63" fmla="*/ f50 1 226"/>
              <a:gd name="f64" fmla="*/ f51 1 167"/>
              <a:gd name="f65" fmla="*/ f52 1 226"/>
              <a:gd name="f66" fmla="*/ f53 1 167"/>
              <a:gd name="f67" fmla="*/ f54 1 226"/>
              <a:gd name="f68" fmla="*/ f55 1 167"/>
              <a:gd name="f69" fmla="*/ f56 1 226"/>
              <a:gd name="f70" fmla="*/ f57 1 167"/>
              <a:gd name="f71" fmla="*/ f58 1 226"/>
              <a:gd name="f72" fmla="*/ 0 1 f45"/>
              <a:gd name="f73" fmla="*/ f39 1 f45"/>
              <a:gd name="f74" fmla="*/ 0 1 f46"/>
              <a:gd name="f75" fmla="*/ f40 1 f46"/>
              <a:gd name="f76" fmla="*/ f60 1 f45"/>
              <a:gd name="f77" fmla="*/ f61 1 f46"/>
              <a:gd name="f78" fmla="*/ f62 1 f45"/>
              <a:gd name="f79" fmla="*/ f63 1 f46"/>
              <a:gd name="f80" fmla="*/ f64 1 f45"/>
              <a:gd name="f81" fmla="*/ f65 1 f46"/>
              <a:gd name="f82" fmla="*/ f66 1 f45"/>
              <a:gd name="f83" fmla="*/ f67 1 f46"/>
              <a:gd name="f84" fmla="*/ f68 1 f45"/>
              <a:gd name="f85" fmla="*/ f69 1 f46"/>
              <a:gd name="f86" fmla="*/ f70 1 f45"/>
              <a:gd name="f87" fmla="*/ f71 1 f46"/>
              <a:gd name="f88" fmla="*/ f72 f36 1"/>
              <a:gd name="f89" fmla="*/ f73 f36 1"/>
              <a:gd name="f90" fmla="*/ f75 f37 1"/>
              <a:gd name="f91" fmla="*/ f74 f37 1"/>
              <a:gd name="f92" fmla="*/ f76 f36 1"/>
              <a:gd name="f93" fmla="*/ f77 f37 1"/>
              <a:gd name="f94" fmla="*/ f78 f36 1"/>
              <a:gd name="f95" fmla="*/ f79 f37 1"/>
              <a:gd name="f96" fmla="*/ f80 f36 1"/>
              <a:gd name="f97" fmla="*/ f81 f37 1"/>
              <a:gd name="f98" fmla="*/ f82 f36 1"/>
              <a:gd name="f99" fmla="*/ f83 f37 1"/>
              <a:gd name="f100" fmla="*/ f84 f36 1"/>
              <a:gd name="f101" fmla="*/ f85 f37 1"/>
              <a:gd name="f102" fmla="*/ f86 f36 1"/>
              <a:gd name="f103" fmla="*/ f87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2" y="f93"/>
              </a:cxn>
              <a:cxn ang="f59">
                <a:pos x="f94" y="f95"/>
              </a:cxn>
              <a:cxn ang="f59">
                <a:pos x="f96" y="f97"/>
              </a:cxn>
              <a:cxn ang="f59">
                <a:pos x="f98" y="f99"/>
              </a:cxn>
              <a:cxn ang="f59">
                <a:pos x="f100" y="f101"/>
              </a:cxn>
              <a:cxn ang="f59">
                <a:pos x="f102" y="f103"/>
              </a:cxn>
              <a:cxn ang="f59">
                <a:pos x="f92" y="f93"/>
              </a:cxn>
            </a:cxnLst>
            <a:rect l="f88" t="f91" r="f89" b="f90"/>
            <a:pathLst>
              <a:path w="167" h="226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1" y="f17"/>
                  <a:pt x="f11" y="f18"/>
                </a:cubicBezTo>
                <a:cubicBezTo>
                  <a:pt x="f11" y="f2"/>
                  <a:pt x="f19" y="f7"/>
                  <a:pt x="f20" y="f21"/>
                </a:cubicBezTo>
                <a:cubicBezTo>
                  <a:pt x="f22" y="f23"/>
                  <a:pt x="f24" y="f21"/>
                  <a:pt x="f6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5" y="f34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8;p70">
            <a:extLst>
              <a:ext uri="{FF2B5EF4-FFF2-40B4-BE49-F238E27FC236}">
                <a16:creationId xmlns:a16="http://schemas.microsoft.com/office/drawing/2014/main" id="{94EEB734-148F-17D7-9C74-A16092DC193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961" y="246211"/>
            <a:ext cx="2817595" cy="572697"/>
          </a:xfrm>
        </p:spPr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RESOURCES</a:t>
            </a:r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EF1BB358-4897-B34D-0E3D-5688202F929A}"/>
              </a:ext>
            </a:extLst>
          </p:cNvPr>
          <p:cNvSpPr/>
          <p:nvPr/>
        </p:nvSpPr>
        <p:spPr>
          <a:xfrm>
            <a:off x="430216" y="1120780"/>
            <a:ext cx="612776" cy="6159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3"/>
              <a:gd name="f7" fmla="val 345"/>
              <a:gd name="f8" fmla="val 342"/>
              <a:gd name="f9" fmla="val 173"/>
              <a:gd name="f10" fmla="val 266"/>
              <a:gd name="f11" fmla="val 267"/>
              <a:gd name="f12" fmla="val 344"/>
              <a:gd name="f13" fmla="val 80"/>
              <a:gd name="f14" fmla="val 2"/>
              <a:gd name="f15" fmla="val 269"/>
              <a:gd name="f16" fmla="val 1"/>
              <a:gd name="f17" fmla="val 176"/>
              <a:gd name="f18" fmla="val 79"/>
              <a:gd name="f19" fmla="val 74"/>
              <a:gd name="f20" fmla="val 171"/>
              <a:gd name="f21" fmla="val 265"/>
              <a:gd name="f22" fmla="val 77"/>
              <a:gd name="f23" fmla="val 67"/>
              <a:gd name="f24" fmla="val 174"/>
              <a:gd name="f25" fmla="val 66"/>
              <a:gd name="f26" fmla="val 172"/>
              <a:gd name="f27" fmla="val 170"/>
              <a:gd name="f28" fmla="val 166"/>
              <a:gd name="f29" fmla="val 105"/>
              <a:gd name="f30" fmla="val 163"/>
              <a:gd name="f31" fmla="val 144"/>
              <a:gd name="f32" fmla="val 159"/>
              <a:gd name="f33" fmla="val 184"/>
              <a:gd name="f34" fmla="val 169"/>
              <a:gd name="f35" fmla="val 181"/>
              <a:gd name="f36" fmla="val 178"/>
              <a:gd name="f37" fmla="val 227"/>
              <a:gd name="f38" fmla="val 209"/>
              <a:gd name="f39" fmla="val 220"/>
              <a:gd name="f40" fmla="val 228"/>
              <a:gd name="f41" fmla="val 236"/>
              <a:gd name="f42" fmla="val 246"/>
              <a:gd name="f43" fmla="val 263"/>
              <a:gd name="f44" fmla="val 281"/>
              <a:gd name="f45" fmla="val 218"/>
              <a:gd name="f46" fmla="val 275"/>
              <a:gd name="f47" fmla="val 270"/>
              <a:gd name="f48" fmla="val 253"/>
              <a:gd name="f49" fmla="val 241"/>
              <a:gd name="f50" fmla="+- 0 0 -90"/>
              <a:gd name="f51" fmla="*/ f3 1 343"/>
              <a:gd name="f52" fmla="*/ f4 1 345"/>
              <a:gd name="f53" fmla="val f5"/>
              <a:gd name="f54" fmla="val f6"/>
              <a:gd name="f55" fmla="val f7"/>
              <a:gd name="f56" fmla="*/ f50 f0 1"/>
              <a:gd name="f57" fmla="+- f55 0 f53"/>
              <a:gd name="f58" fmla="+- f54 0 f53"/>
              <a:gd name="f59" fmla="*/ f56 1 f2"/>
              <a:gd name="f60" fmla="*/ f58 1 343"/>
              <a:gd name="f61" fmla="*/ f57 1 345"/>
              <a:gd name="f62" fmla="*/ 342 f58 1"/>
              <a:gd name="f63" fmla="*/ 173 f57 1"/>
              <a:gd name="f64" fmla="*/ 173 f58 1"/>
              <a:gd name="f65" fmla="*/ 344 f57 1"/>
              <a:gd name="f66" fmla="*/ 1 f58 1"/>
              <a:gd name="f67" fmla="*/ 176 f57 1"/>
              <a:gd name="f68" fmla="*/ 171 f58 1"/>
              <a:gd name="f69" fmla="*/ 1 f57 1"/>
              <a:gd name="f70" fmla="*/ 176 f58 1"/>
              <a:gd name="f71" fmla="*/ 67 f57 1"/>
              <a:gd name="f72" fmla="*/ 170 f58 1"/>
              <a:gd name="f73" fmla="*/ 66 f57 1"/>
              <a:gd name="f74" fmla="*/ 159 f58 1"/>
              <a:gd name="f75" fmla="*/ 184 f57 1"/>
              <a:gd name="f76" fmla="*/ 184 f58 1"/>
              <a:gd name="f77" fmla="*/ 227 f58 1"/>
              <a:gd name="f78" fmla="*/ 209 f57 1"/>
              <a:gd name="f79" fmla="*/ 236 f57 1"/>
              <a:gd name="f80" fmla="*/ 281 f58 1"/>
              <a:gd name="f81" fmla="*/ 266 f58 1"/>
              <a:gd name="f82" fmla="+- f59 0 f1"/>
              <a:gd name="f83" fmla="*/ f62 1 343"/>
              <a:gd name="f84" fmla="*/ f63 1 345"/>
              <a:gd name="f85" fmla="*/ f64 1 343"/>
              <a:gd name="f86" fmla="*/ f65 1 345"/>
              <a:gd name="f87" fmla="*/ f66 1 343"/>
              <a:gd name="f88" fmla="*/ f67 1 345"/>
              <a:gd name="f89" fmla="*/ f68 1 343"/>
              <a:gd name="f90" fmla="*/ f69 1 345"/>
              <a:gd name="f91" fmla="*/ f70 1 343"/>
              <a:gd name="f92" fmla="*/ f71 1 345"/>
              <a:gd name="f93" fmla="*/ f72 1 343"/>
              <a:gd name="f94" fmla="*/ f73 1 345"/>
              <a:gd name="f95" fmla="*/ f74 1 343"/>
              <a:gd name="f96" fmla="*/ f75 1 345"/>
              <a:gd name="f97" fmla="*/ f76 1 343"/>
              <a:gd name="f98" fmla="*/ f77 1 343"/>
              <a:gd name="f99" fmla="*/ f78 1 345"/>
              <a:gd name="f100" fmla="*/ f79 1 345"/>
              <a:gd name="f101" fmla="*/ f80 1 343"/>
              <a:gd name="f102" fmla="*/ f81 1 343"/>
              <a:gd name="f103" fmla="*/ 0 1 f60"/>
              <a:gd name="f104" fmla="*/ f54 1 f60"/>
              <a:gd name="f105" fmla="*/ 0 1 f61"/>
              <a:gd name="f106" fmla="*/ f55 1 f61"/>
              <a:gd name="f107" fmla="*/ f83 1 f60"/>
              <a:gd name="f108" fmla="*/ f84 1 f61"/>
              <a:gd name="f109" fmla="*/ f85 1 f60"/>
              <a:gd name="f110" fmla="*/ f86 1 f61"/>
              <a:gd name="f111" fmla="*/ f87 1 f60"/>
              <a:gd name="f112" fmla="*/ f88 1 f61"/>
              <a:gd name="f113" fmla="*/ f89 1 f60"/>
              <a:gd name="f114" fmla="*/ f90 1 f61"/>
              <a:gd name="f115" fmla="*/ f91 1 f60"/>
              <a:gd name="f116" fmla="*/ f92 1 f61"/>
              <a:gd name="f117" fmla="*/ f93 1 f60"/>
              <a:gd name="f118" fmla="*/ f94 1 f61"/>
              <a:gd name="f119" fmla="*/ f95 1 f60"/>
              <a:gd name="f120" fmla="*/ f96 1 f61"/>
              <a:gd name="f121" fmla="*/ f97 1 f60"/>
              <a:gd name="f122" fmla="*/ f98 1 f60"/>
              <a:gd name="f123" fmla="*/ f99 1 f61"/>
              <a:gd name="f124" fmla="*/ f100 1 f61"/>
              <a:gd name="f125" fmla="*/ f101 1 f60"/>
              <a:gd name="f126" fmla="*/ f102 1 f60"/>
              <a:gd name="f127" fmla="*/ f103 f51 1"/>
              <a:gd name="f128" fmla="*/ f104 f51 1"/>
              <a:gd name="f129" fmla="*/ f106 f52 1"/>
              <a:gd name="f130" fmla="*/ f105 f52 1"/>
              <a:gd name="f131" fmla="*/ f107 f51 1"/>
              <a:gd name="f132" fmla="*/ f108 f52 1"/>
              <a:gd name="f133" fmla="*/ f109 f51 1"/>
              <a:gd name="f134" fmla="*/ f110 f52 1"/>
              <a:gd name="f135" fmla="*/ f111 f51 1"/>
              <a:gd name="f136" fmla="*/ f112 f52 1"/>
              <a:gd name="f137" fmla="*/ f113 f51 1"/>
              <a:gd name="f138" fmla="*/ f114 f52 1"/>
              <a:gd name="f139" fmla="*/ f115 f51 1"/>
              <a:gd name="f140" fmla="*/ f116 f52 1"/>
              <a:gd name="f141" fmla="*/ f117 f51 1"/>
              <a:gd name="f142" fmla="*/ f118 f52 1"/>
              <a:gd name="f143" fmla="*/ f119 f51 1"/>
              <a:gd name="f144" fmla="*/ f120 f52 1"/>
              <a:gd name="f145" fmla="*/ f121 f51 1"/>
              <a:gd name="f146" fmla="*/ f122 f51 1"/>
              <a:gd name="f147" fmla="*/ f123 f52 1"/>
              <a:gd name="f148" fmla="*/ f124 f52 1"/>
              <a:gd name="f149" fmla="*/ f125 f51 1"/>
              <a:gd name="f150" fmla="*/ f126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131" y="f132"/>
              </a:cxn>
              <a:cxn ang="f82">
                <a:pos x="f133" y="f134"/>
              </a:cxn>
              <a:cxn ang="f82">
                <a:pos x="f135" y="f136"/>
              </a:cxn>
              <a:cxn ang="f82">
                <a:pos x="f137" y="f138"/>
              </a:cxn>
              <a:cxn ang="f82">
                <a:pos x="f131" y="f132"/>
              </a:cxn>
              <a:cxn ang="f82">
                <a:pos x="f139" y="f140"/>
              </a:cxn>
              <a:cxn ang="f82">
                <a:pos x="f141" y="f142"/>
              </a:cxn>
              <a:cxn ang="f82">
                <a:pos x="f143" y="f144"/>
              </a:cxn>
              <a:cxn ang="f82">
                <a:pos x="f145" y="f144"/>
              </a:cxn>
              <a:cxn ang="f82">
                <a:pos x="f139" y="f140"/>
              </a:cxn>
              <a:cxn ang="f82">
                <a:pos x="f146" y="f147"/>
              </a:cxn>
              <a:cxn ang="f82">
                <a:pos x="f146" y="f148"/>
              </a:cxn>
              <a:cxn ang="f82">
                <a:pos x="f149" y="f148"/>
              </a:cxn>
              <a:cxn ang="f82">
                <a:pos x="f149" y="f147"/>
              </a:cxn>
              <a:cxn ang="f82">
                <a:pos x="f150" y="f147"/>
              </a:cxn>
              <a:cxn ang="f82">
                <a:pos x="f146" y="f147"/>
              </a:cxn>
            </a:cxnLst>
            <a:rect l="f127" t="f130" r="f128" b="f129"/>
            <a:pathLst>
              <a:path w="343" h="345">
                <a:moveTo>
                  <a:pt x="f8" y="f9"/>
                </a:moveTo>
                <a:cubicBezTo>
                  <a:pt x="f6" y="f10"/>
                  <a:pt x="f11" y="f6"/>
                  <a:pt x="f9" y="f12"/>
                </a:cubicBezTo>
                <a:cubicBezTo>
                  <a:pt x="f13" y="f7"/>
                  <a:pt x="f14" y="f15"/>
                  <a:pt x="f16" y="f17"/>
                </a:cubicBezTo>
                <a:cubicBezTo>
                  <a:pt x="f5" y="f18"/>
                  <a:pt x="f19" y="f14"/>
                  <a:pt x="f20" y="f16"/>
                </a:cubicBezTo>
                <a:cubicBezTo>
                  <a:pt x="f21" y="f5"/>
                  <a:pt x="f8" y="f22"/>
                  <a:pt x="f8" y="f9"/>
                </a:cubicBezTo>
                <a:close/>
                <a:moveTo>
                  <a:pt x="f17" y="f23"/>
                </a:moveTo>
                <a:cubicBezTo>
                  <a:pt x="f24" y="f25"/>
                  <a:pt x="f26" y="f25"/>
                  <a:pt x="f27" y="f25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3"/>
                  <a:pt x="f17" y="f33"/>
                  <a:pt x="f33" y="f33"/>
                </a:cubicBezTo>
                <a:cubicBezTo>
                  <a:pt x="f35" y="f31"/>
                  <a:pt x="f36" y="f29"/>
                  <a:pt x="f17" y="f23"/>
                </a:cubicBezTo>
                <a:close/>
                <a:moveTo>
                  <a:pt x="f37" y="f38"/>
                </a:moveTo>
                <a:cubicBezTo>
                  <a:pt x="f37" y="f39"/>
                  <a:pt x="f37" y="f40"/>
                  <a:pt x="f37" y="f41"/>
                </a:cubicBezTo>
                <a:cubicBezTo>
                  <a:pt x="f42" y="f41"/>
                  <a:pt x="f43" y="f41"/>
                  <a:pt x="f44" y="f41"/>
                </a:cubicBezTo>
                <a:cubicBezTo>
                  <a:pt x="f44" y="f37"/>
                  <a:pt x="f44" y="f45"/>
                  <a:pt x="f44" y="f38"/>
                </a:cubicBezTo>
                <a:cubicBezTo>
                  <a:pt x="f46" y="f38"/>
                  <a:pt x="f47" y="f38"/>
                  <a:pt x="f10" y="f38"/>
                </a:cubicBezTo>
                <a:cubicBezTo>
                  <a:pt x="f48" y="f38"/>
                  <a:pt x="f49" y="f38"/>
                  <a:pt x="f37" y="f3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1C12539B-B3F3-0DD5-2D53-8AAADE31A51B}"/>
              </a:ext>
            </a:extLst>
          </p:cNvPr>
          <p:cNvSpPr/>
          <p:nvPr/>
        </p:nvSpPr>
        <p:spPr>
          <a:xfrm>
            <a:off x="2347914" y="3248021"/>
            <a:ext cx="963613" cy="509585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539"/>
              <a:gd name="f8" fmla="val 285"/>
              <a:gd name="f9" fmla="val 382"/>
              <a:gd name="f10" fmla="val 136"/>
              <a:gd name="f11" fmla="val 377"/>
              <a:gd name="f12" fmla="val 148"/>
              <a:gd name="f13" fmla="val 372"/>
              <a:gd name="f14" fmla="val 160"/>
              <a:gd name="f15" fmla="val 367"/>
              <a:gd name="f16" fmla="val 172"/>
              <a:gd name="f17" fmla="val 351"/>
              <a:gd name="f18" fmla="val 211"/>
              <a:gd name="f19" fmla="val 323"/>
              <a:gd name="f20" fmla="val 231"/>
              <a:gd name="f21" fmla="val 280"/>
              <a:gd name="f22" fmla="val 260"/>
              <a:gd name="f23" fmla="val 230"/>
              <a:gd name="f24" fmla="val 240"/>
              <a:gd name="f25" fmla="val 220"/>
              <a:gd name="f26" fmla="val 210"/>
              <a:gd name="f27" fmla="val 200"/>
              <a:gd name="f28" fmla="val 225"/>
              <a:gd name="f29" fmla="val 190"/>
              <a:gd name="f30" fmla="val 222"/>
              <a:gd name="f31" fmla="val 177"/>
              <a:gd name="f32" fmla="val 219"/>
              <a:gd name="f33" fmla="val 169"/>
              <a:gd name="f34" fmla="val 162"/>
              <a:gd name="f35" fmla="val 236"/>
              <a:gd name="f36" fmla="val 145"/>
              <a:gd name="f37" fmla="val 270"/>
              <a:gd name="f38" fmla="val 111"/>
              <a:gd name="f39" fmla="val 73"/>
              <a:gd name="f40" fmla="val 279"/>
              <a:gd name="f41" fmla="val 41"/>
              <a:gd name="f42" fmla="val 273"/>
              <a:gd name="f43" fmla="val 13"/>
              <a:gd name="f44" fmla="val 247"/>
              <a:gd name="f45" fmla="val 7"/>
              <a:gd name="f46" fmla="val 215"/>
              <a:gd name="f47" fmla="val 178"/>
              <a:gd name="f48" fmla="val 15"/>
              <a:gd name="f49" fmla="val 144"/>
              <a:gd name="f50" fmla="val 46"/>
              <a:gd name="f51" fmla="val 125"/>
              <a:gd name="f52" fmla="val 86"/>
              <a:gd name="f53" fmla="val 101"/>
              <a:gd name="f54" fmla="val 139"/>
              <a:gd name="f55" fmla="val 116"/>
              <a:gd name="f56" fmla="val 157"/>
              <a:gd name="f57" fmla="val 171"/>
              <a:gd name="f58" fmla="val 174"/>
              <a:gd name="f59" fmla="val 193"/>
              <a:gd name="f60" fmla="val 170"/>
              <a:gd name="f61" fmla="val 122"/>
              <a:gd name="f62" fmla="val 138"/>
              <a:gd name="f63" fmla="val 78"/>
              <a:gd name="f64" fmla="val 85"/>
              <a:gd name="f65" fmla="val 62"/>
              <a:gd name="f66" fmla="val 97"/>
              <a:gd name="f67" fmla="val 53"/>
              <a:gd name="f68" fmla="val 118"/>
              <a:gd name="f69" fmla="val 56"/>
              <a:gd name="f70" fmla="val 140"/>
              <a:gd name="f71" fmla="val 60"/>
              <a:gd name="f72" fmla="val 163"/>
              <a:gd name="f73" fmla="val 184"/>
              <a:gd name="f74" fmla="val 67"/>
              <a:gd name="f75" fmla="val 69"/>
              <a:gd name="f76" fmla="val 202"/>
              <a:gd name="f77" fmla="val 76"/>
              <a:gd name="f78" fmla="val 208"/>
              <a:gd name="f79" fmla="val 83"/>
              <a:gd name="f80" fmla="val 98"/>
              <a:gd name="f81" fmla="val 252"/>
              <a:gd name="f82" fmla="val 100"/>
              <a:gd name="f83" fmla="val 265"/>
              <a:gd name="f84" fmla="val 84"/>
              <a:gd name="f85" fmla="val 274"/>
              <a:gd name="f86" fmla="val 72"/>
              <a:gd name="f87" fmla="val 283"/>
              <a:gd name="f88" fmla="val 59"/>
              <a:gd name="f89" fmla="val 294"/>
              <a:gd name="f90" fmla="val 49"/>
              <a:gd name="f91" fmla="val 318"/>
              <a:gd name="f92" fmla="val 27"/>
              <a:gd name="f93" fmla="val 345"/>
              <a:gd name="f94" fmla="val 375"/>
              <a:gd name="f95" fmla="val 40"/>
              <a:gd name="f96" fmla="val 368"/>
              <a:gd name="f97" fmla="val 32"/>
              <a:gd name="f98" fmla="val 24"/>
              <a:gd name="f99" fmla="val 353"/>
              <a:gd name="f100" fmla="val 386"/>
              <a:gd name="f101" fmla="val 402"/>
              <a:gd name="f102" fmla="val 3"/>
              <a:gd name="f103" fmla="val 420"/>
              <a:gd name="f104" fmla="val 30"/>
              <a:gd name="f105" fmla="val 428"/>
              <a:gd name="f106" fmla="val 42"/>
              <a:gd name="f107" fmla="val 433"/>
              <a:gd name="f108" fmla="val 55"/>
              <a:gd name="f109" fmla="val 438"/>
              <a:gd name="f110" fmla="val 68"/>
              <a:gd name="f111" fmla="val 442"/>
              <a:gd name="f112" fmla="val 80"/>
              <a:gd name="f113" fmla="val 440"/>
              <a:gd name="f114" fmla="val 90"/>
              <a:gd name="f115" fmla="val 424"/>
              <a:gd name="f116" fmla="val 91"/>
              <a:gd name="f117" fmla="val 417"/>
              <a:gd name="f118" fmla="val 92"/>
              <a:gd name="f119" fmla="val 409"/>
              <a:gd name="f120" fmla="val 94"/>
              <a:gd name="f121" fmla="val 403"/>
              <a:gd name="f122" fmla="val 399"/>
              <a:gd name="f123" fmla="val 398"/>
              <a:gd name="f124" fmla="val 107"/>
              <a:gd name="f125" fmla="val 395"/>
              <a:gd name="f126" fmla="val 113"/>
              <a:gd name="f127" fmla="val 400"/>
              <a:gd name="f128" fmla="val 114"/>
              <a:gd name="f129" fmla="val 405"/>
              <a:gd name="f130" fmla="val 117"/>
              <a:gd name="f131" fmla="val 430"/>
              <a:gd name="f132" fmla="val 108"/>
              <a:gd name="f133" fmla="val 451"/>
              <a:gd name="f134" fmla="val 99"/>
              <a:gd name="f135" fmla="val 471"/>
              <a:gd name="f136" fmla="val 487"/>
              <a:gd name="f137" fmla="val 121"/>
              <a:gd name="f138" fmla="val 502"/>
              <a:gd name="f139" fmla="val 514"/>
              <a:gd name="f140" fmla="val 151"/>
              <a:gd name="f141" fmla="val 183"/>
              <a:gd name="f142" fmla="val 533"/>
              <a:gd name="f143" fmla="val 228"/>
              <a:gd name="f144" fmla="val 505"/>
              <a:gd name="f145" fmla="val 255"/>
              <a:gd name="f146" fmla="val 477"/>
              <a:gd name="f147" fmla="val 282"/>
              <a:gd name="f148" fmla="val 432"/>
              <a:gd name="f149" fmla="val 284"/>
              <a:gd name="f150" fmla="val 401"/>
              <a:gd name="f151" fmla="val 369"/>
              <a:gd name="f152" fmla="val 361"/>
              <a:gd name="f153" fmla="val 380"/>
              <a:gd name="f154" fmla="val 158"/>
              <a:gd name="f155" fmla="val 383"/>
              <a:gd name="f156" fmla="val 152"/>
              <a:gd name="f157" fmla="val 389"/>
              <a:gd name="f158" fmla="val 387"/>
              <a:gd name="f159" fmla="val 384"/>
              <a:gd name="f160" fmla="val 137"/>
              <a:gd name="f161" fmla="val 407"/>
              <a:gd name="f162" fmla="val 164"/>
              <a:gd name="f163" fmla="val 239"/>
              <a:gd name="f164" fmla="val 427"/>
              <a:gd name="f165" fmla="val 259"/>
              <a:gd name="f166" fmla="val 458"/>
              <a:gd name="f167" fmla="val 263"/>
              <a:gd name="f168" fmla="val 482"/>
              <a:gd name="f169" fmla="val 248"/>
              <a:gd name="f170" fmla="val 506"/>
              <a:gd name="f171" fmla="val 233"/>
              <a:gd name="f172" fmla="val 516"/>
              <a:gd name="f173" fmla="val 203"/>
              <a:gd name="f174" fmla="val 176"/>
              <a:gd name="f175" fmla="val 497"/>
              <a:gd name="f176" fmla="val 150"/>
              <a:gd name="f177" fmla="val 134"/>
              <a:gd name="f178" fmla="val 443"/>
              <a:gd name="f179" fmla="val 435"/>
              <a:gd name="f180" fmla="val 423"/>
              <a:gd name="f181" fmla="val 165"/>
              <a:gd name="f182" fmla="val 434"/>
              <a:gd name="f183" fmla="val 444"/>
              <a:gd name="f184" fmla="val 461"/>
              <a:gd name="f185" fmla="val 475"/>
              <a:gd name="f186" fmla="val 483"/>
              <a:gd name="f187" fmla="val 181"/>
              <a:gd name="f188" fmla="val 491"/>
              <a:gd name="f189" fmla="val 196"/>
              <a:gd name="f190" fmla="val 488"/>
              <a:gd name="f191" fmla="val 476"/>
              <a:gd name="f192" fmla="val 223"/>
              <a:gd name="f193" fmla="val 465"/>
              <a:gd name="f194" fmla="val 450"/>
              <a:gd name="f195" fmla="val 238"/>
              <a:gd name="f196" fmla="val 418"/>
              <a:gd name="f197" fmla="val 224"/>
              <a:gd name="f198" fmla="val 412"/>
              <a:gd name="f199" fmla="val 192"/>
              <a:gd name="f200" fmla="val 182"/>
              <a:gd name="f201" fmla="val 132"/>
              <a:gd name="f202" fmla="val 175"/>
              <a:gd name="f203" fmla="val 146"/>
              <a:gd name="f204" fmla="val 96"/>
              <a:gd name="f205" fmla="val 71"/>
              <a:gd name="f206" fmla="val 147"/>
              <a:gd name="f207" fmla="val 48"/>
              <a:gd name="f208" fmla="val 155"/>
              <a:gd name="f209" fmla="val 33"/>
              <a:gd name="f210" fmla="val 35"/>
              <a:gd name="f211" fmla="val 37"/>
              <a:gd name="f212" fmla="val 246"/>
              <a:gd name="f213" fmla="val 250"/>
              <a:gd name="f214" fmla="val 102"/>
              <a:gd name="f215" fmla="val 123"/>
              <a:gd name="f216" fmla="val 244"/>
              <a:gd name="f217" fmla="val 135"/>
              <a:gd name="f218" fmla="val 124"/>
              <a:gd name="f219" fmla="val 109"/>
              <a:gd name="f220" fmla="val 221"/>
              <a:gd name="f221" fmla="val 188"/>
              <a:gd name="f222" fmla="val 159"/>
              <a:gd name="f223" fmla="val 156"/>
              <a:gd name="f224" fmla="val 110"/>
              <a:gd name="f225" fmla="val 166"/>
              <a:gd name="f226" fmla="val 373"/>
              <a:gd name="f227" fmla="val 120"/>
              <a:gd name="f228" fmla="val 371"/>
              <a:gd name="f229" fmla="val 115"/>
              <a:gd name="f230" fmla="val 332"/>
              <a:gd name="f231" fmla="val 296"/>
              <a:gd name="f232" fmla="val 261"/>
              <a:gd name="f233" fmla="val 262"/>
              <a:gd name="f234" fmla="val 149"/>
              <a:gd name="f235" fmla="val 295"/>
              <a:gd name="f236" fmla="val 329"/>
              <a:gd name="f237" fmla="val 130"/>
              <a:gd name="f238" fmla="val 362"/>
              <a:gd name="f239" fmla="val 363"/>
              <a:gd name="f240" fmla="val 364"/>
              <a:gd name="f241" fmla="val 365"/>
              <a:gd name="f242" fmla="val 126"/>
              <a:gd name="f243" fmla="val 356"/>
              <a:gd name="f244" fmla="val 346"/>
              <a:gd name="f245" fmla="val 336"/>
              <a:gd name="f246" fmla="val 338"/>
              <a:gd name="f247" fmla="val 194"/>
              <a:gd name="f248" fmla="val 339"/>
              <a:gd name="f249" fmla="val 341"/>
              <a:gd name="f250" fmla="val 195"/>
              <a:gd name="f251" fmla="val 352"/>
              <a:gd name="f252" fmla="val 297"/>
              <a:gd name="f253" fmla="val 326"/>
              <a:gd name="f254" fmla="+- 0 0 -90"/>
              <a:gd name="f255" fmla="*/ f4 1 539"/>
              <a:gd name="f256" fmla="*/ f5 1 285"/>
              <a:gd name="f257" fmla="val f6"/>
              <a:gd name="f258" fmla="val f7"/>
              <a:gd name="f259" fmla="val f8"/>
              <a:gd name="f260" fmla="*/ f254 f0 1"/>
              <a:gd name="f261" fmla="+- f259 0 f257"/>
              <a:gd name="f262" fmla="+- f258 0 f257"/>
              <a:gd name="f263" fmla="*/ f260 1 f3"/>
              <a:gd name="f264" fmla="*/ f262 1 539"/>
              <a:gd name="f265" fmla="*/ f261 1 285"/>
              <a:gd name="f266" fmla="*/ 367 f262 1"/>
              <a:gd name="f267" fmla="*/ 172 f261 1"/>
              <a:gd name="f268" fmla="*/ 220 f262 1"/>
              <a:gd name="f269" fmla="*/ 230 f261 1"/>
              <a:gd name="f270" fmla="*/ 162 f262 1"/>
              <a:gd name="f271" fmla="*/ 236 f261 1"/>
              <a:gd name="f272" fmla="*/ 7 f262 1"/>
              <a:gd name="f273" fmla="*/ 215 f261 1"/>
              <a:gd name="f274" fmla="*/ 157 f261 1"/>
              <a:gd name="f275" fmla="*/ 78 f262 1"/>
              <a:gd name="f276" fmla="*/ 85 f261 1"/>
              <a:gd name="f277" fmla="*/ 184 f262 1"/>
              <a:gd name="f278" fmla="*/ 67 f261 1"/>
              <a:gd name="f279" fmla="*/ 265 f262 1"/>
              <a:gd name="f280" fmla="*/ 84 f261 1"/>
              <a:gd name="f281" fmla="*/ 375 f262 1"/>
              <a:gd name="f282" fmla="*/ 40 f261 1"/>
              <a:gd name="f283" fmla="*/ 420 f262 1"/>
              <a:gd name="f284" fmla="*/ 30 f261 1"/>
              <a:gd name="f285" fmla="*/ 424 f262 1"/>
              <a:gd name="f286" fmla="*/ 91 f261 1"/>
              <a:gd name="f287" fmla="*/ 395 f262 1"/>
              <a:gd name="f288" fmla="*/ 113 f261 1"/>
              <a:gd name="f289" fmla="*/ 471 f262 1"/>
              <a:gd name="f290" fmla="*/ 111 f261 1"/>
              <a:gd name="f291" fmla="*/ 505 f262 1"/>
              <a:gd name="f292" fmla="*/ 255 f261 1"/>
              <a:gd name="f293" fmla="*/ 380 f262 1"/>
              <a:gd name="f294" fmla="*/ 158 f261 1"/>
              <a:gd name="f295" fmla="*/ 382 f262 1"/>
              <a:gd name="f296" fmla="*/ 136 f261 1"/>
              <a:gd name="f297" fmla="*/ 400 f262 1"/>
              <a:gd name="f298" fmla="*/ 164 f261 1"/>
              <a:gd name="f299" fmla="*/ 482 f262 1"/>
              <a:gd name="f300" fmla="*/ 248 f261 1"/>
              <a:gd name="f301" fmla="*/ 443 f262 1"/>
              <a:gd name="f302" fmla="*/ 138 f261 1"/>
              <a:gd name="f303" fmla="*/ 444 f262 1"/>
              <a:gd name="f304" fmla="*/ 160 f261 1"/>
              <a:gd name="f305" fmla="*/ 476 f262 1"/>
              <a:gd name="f306" fmla="*/ 223 f261 1"/>
              <a:gd name="f307" fmla="*/ 412 f262 1"/>
              <a:gd name="f308" fmla="*/ 192 f261 1"/>
              <a:gd name="f309" fmla="*/ 132 f262 1"/>
              <a:gd name="f310" fmla="*/ 175 f261 1"/>
              <a:gd name="f311" fmla="*/ 35 f262 1"/>
              <a:gd name="f312" fmla="*/ 203 f261 1"/>
              <a:gd name="f313" fmla="*/ 135 f262 1"/>
              <a:gd name="f314" fmla="*/ 219 f261 1"/>
              <a:gd name="f315" fmla="*/ 60 f262 1"/>
              <a:gd name="f316" fmla="*/ 221 f261 1"/>
              <a:gd name="f317" fmla="*/ 110 f262 1"/>
              <a:gd name="f318" fmla="*/ 166 f261 1"/>
              <a:gd name="f319" fmla="*/ 373 f262 1"/>
              <a:gd name="f320" fmla="*/ 120 f261 1"/>
              <a:gd name="f321" fmla="*/ 260 f262 1"/>
              <a:gd name="f322" fmla="*/ 145 f261 1"/>
              <a:gd name="f323" fmla="*/ 362 f262 1"/>
              <a:gd name="f324" fmla="*/ 121 f261 1"/>
              <a:gd name="f325" fmla="*/ 336 f262 1"/>
              <a:gd name="f326" fmla="*/ 193 f261 1"/>
              <a:gd name="f327" fmla="*/ 326 f262 1"/>
              <a:gd name="f328" fmla="+- f263 0 f1"/>
              <a:gd name="f329" fmla="*/ f266 1 539"/>
              <a:gd name="f330" fmla="*/ f267 1 285"/>
              <a:gd name="f331" fmla="*/ f268 1 539"/>
              <a:gd name="f332" fmla="*/ f269 1 285"/>
              <a:gd name="f333" fmla="*/ f270 1 539"/>
              <a:gd name="f334" fmla="*/ f271 1 285"/>
              <a:gd name="f335" fmla="*/ f272 1 539"/>
              <a:gd name="f336" fmla="*/ f273 1 285"/>
              <a:gd name="f337" fmla="*/ f274 1 285"/>
              <a:gd name="f338" fmla="*/ f275 1 539"/>
              <a:gd name="f339" fmla="*/ f276 1 285"/>
              <a:gd name="f340" fmla="*/ f277 1 539"/>
              <a:gd name="f341" fmla="*/ f278 1 285"/>
              <a:gd name="f342" fmla="*/ f279 1 539"/>
              <a:gd name="f343" fmla="*/ f280 1 285"/>
              <a:gd name="f344" fmla="*/ f281 1 539"/>
              <a:gd name="f345" fmla="*/ f282 1 285"/>
              <a:gd name="f346" fmla="*/ f283 1 539"/>
              <a:gd name="f347" fmla="*/ f284 1 285"/>
              <a:gd name="f348" fmla="*/ f285 1 539"/>
              <a:gd name="f349" fmla="*/ f286 1 285"/>
              <a:gd name="f350" fmla="*/ f287 1 539"/>
              <a:gd name="f351" fmla="*/ f288 1 285"/>
              <a:gd name="f352" fmla="*/ f289 1 539"/>
              <a:gd name="f353" fmla="*/ f290 1 285"/>
              <a:gd name="f354" fmla="*/ f291 1 539"/>
              <a:gd name="f355" fmla="*/ f292 1 285"/>
              <a:gd name="f356" fmla="*/ f293 1 539"/>
              <a:gd name="f357" fmla="*/ f294 1 285"/>
              <a:gd name="f358" fmla="*/ f295 1 539"/>
              <a:gd name="f359" fmla="*/ f296 1 285"/>
              <a:gd name="f360" fmla="*/ f297 1 539"/>
              <a:gd name="f361" fmla="*/ f298 1 285"/>
              <a:gd name="f362" fmla="*/ f299 1 539"/>
              <a:gd name="f363" fmla="*/ f300 1 285"/>
              <a:gd name="f364" fmla="*/ f301 1 539"/>
              <a:gd name="f365" fmla="*/ f302 1 285"/>
              <a:gd name="f366" fmla="*/ f303 1 539"/>
              <a:gd name="f367" fmla="*/ f304 1 285"/>
              <a:gd name="f368" fmla="*/ f305 1 539"/>
              <a:gd name="f369" fmla="*/ f306 1 285"/>
              <a:gd name="f370" fmla="*/ f307 1 539"/>
              <a:gd name="f371" fmla="*/ f308 1 285"/>
              <a:gd name="f372" fmla="*/ f309 1 539"/>
              <a:gd name="f373" fmla="*/ f310 1 285"/>
              <a:gd name="f374" fmla="*/ f311 1 539"/>
              <a:gd name="f375" fmla="*/ f312 1 285"/>
              <a:gd name="f376" fmla="*/ f313 1 539"/>
              <a:gd name="f377" fmla="*/ f314 1 285"/>
              <a:gd name="f378" fmla="*/ f315 1 539"/>
              <a:gd name="f379" fmla="*/ f316 1 285"/>
              <a:gd name="f380" fmla="*/ f317 1 539"/>
              <a:gd name="f381" fmla="*/ f318 1 285"/>
              <a:gd name="f382" fmla="*/ f319 1 539"/>
              <a:gd name="f383" fmla="*/ f320 1 285"/>
              <a:gd name="f384" fmla="*/ f321 1 539"/>
              <a:gd name="f385" fmla="*/ f322 1 285"/>
              <a:gd name="f386" fmla="*/ f323 1 539"/>
              <a:gd name="f387" fmla="*/ f324 1 285"/>
              <a:gd name="f388" fmla="*/ f325 1 539"/>
              <a:gd name="f389" fmla="*/ f326 1 285"/>
              <a:gd name="f390" fmla="*/ f327 1 539"/>
              <a:gd name="f391" fmla="*/ 0 1 f264"/>
              <a:gd name="f392" fmla="*/ f258 1 f264"/>
              <a:gd name="f393" fmla="*/ 0 1 f265"/>
              <a:gd name="f394" fmla="*/ f259 1 f265"/>
              <a:gd name="f395" fmla="*/ f329 1 f264"/>
              <a:gd name="f396" fmla="*/ f330 1 f265"/>
              <a:gd name="f397" fmla="*/ f331 1 f264"/>
              <a:gd name="f398" fmla="*/ f332 1 f265"/>
              <a:gd name="f399" fmla="*/ f333 1 f264"/>
              <a:gd name="f400" fmla="*/ f334 1 f265"/>
              <a:gd name="f401" fmla="*/ f335 1 f264"/>
              <a:gd name="f402" fmla="*/ f336 1 f265"/>
              <a:gd name="f403" fmla="*/ f337 1 f265"/>
              <a:gd name="f404" fmla="*/ f338 1 f264"/>
              <a:gd name="f405" fmla="*/ f339 1 f265"/>
              <a:gd name="f406" fmla="*/ f340 1 f264"/>
              <a:gd name="f407" fmla="*/ f341 1 f265"/>
              <a:gd name="f408" fmla="*/ f342 1 f264"/>
              <a:gd name="f409" fmla="*/ f343 1 f265"/>
              <a:gd name="f410" fmla="*/ f344 1 f264"/>
              <a:gd name="f411" fmla="*/ f345 1 f265"/>
              <a:gd name="f412" fmla="*/ f346 1 f264"/>
              <a:gd name="f413" fmla="*/ f347 1 f265"/>
              <a:gd name="f414" fmla="*/ f348 1 f264"/>
              <a:gd name="f415" fmla="*/ f349 1 f265"/>
              <a:gd name="f416" fmla="*/ f350 1 f264"/>
              <a:gd name="f417" fmla="*/ f351 1 f265"/>
              <a:gd name="f418" fmla="*/ f352 1 f264"/>
              <a:gd name="f419" fmla="*/ f353 1 f265"/>
              <a:gd name="f420" fmla="*/ f354 1 f264"/>
              <a:gd name="f421" fmla="*/ f355 1 f265"/>
              <a:gd name="f422" fmla="*/ f356 1 f264"/>
              <a:gd name="f423" fmla="*/ f357 1 f265"/>
              <a:gd name="f424" fmla="*/ f358 1 f264"/>
              <a:gd name="f425" fmla="*/ f359 1 f265"/>
              <a:gd name="f426" fmla="*/ f360 1 f264"/>
              <a:gd name="f427" fmla="*/ f361 1 f265"/>
              <a:gd name="f428" fmla="*/ f362 1 f264"/>
              <a:gd name="f429" fmla="*/ f363 1 f265"/>
              <a:gd name="f430" fmla="*/ f364 1 f264"/>
              <a:gd name="f431" fmla="*/ f365 1 f265"/>
              <a:gd name="f432" fmla="*/ f366 1 f264"/>
              <a:gd name="f433" fmla="*/ f367 1 f265"/>
              <a:gd name="f434" fmla="*/ f368 1 f264"/>
              <a:gd name="f435" fmla="*/ f369 1 f265"/>
              <a:gd name="f436" fmla="*/ f370 1 f264"/>
              <a:gd name="f437" fmla="*/ f371 1 f265"/>
              <a:gd name="f438" fmla="*/ f372 1 f264"/>
              <a:gd name="f439" fmla="*/ f373 1 f265"/>
              <a:gd name="f440" fmla="*/ f374 1 f264"/>
              <a:gd name="f441" fmla="*/ f375 1 f265"/>
              <a:gd name="f442" fmla="*/ f376 1 f264"/>
              <a:gd name="f443" fmla="*/ f377 1 f265"/>
              <a:gd name="f444" fmla="*/ f378 1 f264"/>
              <a:gd name="f445" fmla="*/ f379 1 f265"/>
              <a:gd name="f446" fmla="*/ f380 1 f264"/>
              <a:gd name="f447" fmla="*/ f381 1 f265"/>
              <a:gd name="f448" fmla="*/ f382 1 f264"/>
              <a:gd name="f449" fmla="*/ f383 1 f265"/>
              <a:gd name="f450" fmla="*/ f384 1 f264"/>
              <a:gd name="f451" fmla="*/ f385 1 f265"/>
              <a:gd name="f452" fmla="*/ f386 1 f264"/>
              <a:gd name="f453" fmla="*/ f387 1 f265"/>
              <a:gd name="f454" fmla="*/ f388 1 f264"/>
              <a:gd name="f455" fmla="*/ f389 1 f265"/>
              <a:gd name="f456" fmla="*/ f390 1 f264"/>
              <a:gd name="f457" fmla="*/ f391 f255 1"/>
              <a:gd name="f458" fmla="*/ f392 f255 1"/>
              <a:gd name="f459" fmla="*/ f394 f256 1"/>
              <a:gd name="f460" fmla="*/ f393 f256 1"/>
              <a:gd name="f461" fmla="*/ f395 f255 1"/>
              <a:gd name="f462" fmla="*/ f396 f256 1"/>
              <a:gd name="f463" fmla="*/ f397 f255 1"/>
              <a:gd name="f464" fmla="*/ f398 f256 1"/>
              <a:gd name="f465" fmla="*/ f399 f255 1"/>
              <a:gd name="f466" fmla="*/ f400 f256 1"/>
              <a:gd name="f467" fmla="*/ f401 f255 1"/>
              <a:gd name="f468" fmla="*/ f402 f256 1"/>
              <a:gd name="f469" fmla="*/ f403 f256 1"/>
              <a:gd name="f470" fmla="*/ f404 f255 1"/>
              <a:gd name="f471" fmla="*/ f405 f256 1"/>
              <a:gd name="f472" fmla="*/ f406 f255 1"/>
              <a:gd name="f473" fmla="*/ f407 f256 1"/>
              <a:gd name="f474" fmla="*/ f408 f255 1"/>
              <a:gd name="f475" fmla="*/ f409 f256 1"/>
              <a:gd name="f476" fmla="*/ f410 f255 1"/>
              <a:gd name="f477" fmla="*/ f411 f256 1"/>
              <a:gd name="f478" fmla="*/ f412 f255 1"/>
              <a:gd name="f479" fmla="*/ f413 f256 1"/>
              <a:gd name="f480" fmla="*/ f414 f255 1"/>
              <a:gd name="f481" fmla="*/ f415 f256 1"/>
              <a:gd name="f482" fmla="*/ f416 f255 1"/>
              <a:gd name="f483" fmla="*/ f417 f256 1"/>
              <a:gd name="f484" fmla="*/ f418 f255 1"/>
              <a:gd name="f485" fmla="*/ f419 f256 1"/>
              <a:gd name="f486" fmla="*/ f420 f255 1"/>
              <a:gd name="f487" fmla="*/ f421 f256 1"/>
              <a:gd name="f488" fmla="*/ f422 f255 1"/>
              <a:gd name="f489" fmla="*/ f423 f256 1"/>
              <a:gd name="f490" fmla="*/ f424 f255 1"/>
              <a:gd name="f491" fmla="*/ f425 f256 1"/>
              <a:gd name="f492" fmla="*/ f426 f255 1"/>
              <a:gd name="f493" fmla="*/ f427 f256 1"/>
              <a:gd name="f494" fmla="*/ f428 f255 1"/>
              <a:gd name="f495" fmla="*/ f429 f256 1"/>
              <a:gd name="f496" fmla="*/ f430 f255 1"/>
              <a:gd name="f497" fmla="*/ f431 f256 1"/>
              <a:gd name="f498" fmla="*/ f432 f255 1"/>
              <a:gd name="f499" fmla="*/ f433 f256 1"/>
              <a:gd name="f500" fmla="*/ f434 f255 1"/>
              <a:gd name="f501" fmla="*/ f435 f256 1"/>
              <a:gd name="f502" fmla="*/ f436 f255 1"/>
              <a:gd name="f503" fmla="*/ f437 f256 1"/>
              <a:gd name="f504" fmla="*/ f438 f255 1"/>
              <a:gd name="f505" fmla="*/ f439 f256 1"/>
              <a:gd name="f506" fmla="*/ f440 f255 1"/>
              <a:gd name="f507" fmla="*/ f441 f256 1"/>
              <a:gd name="f508" fmla="*/ f442 f255 1"/>
              <a:gd name="f509" fmla="*/ f443 f256 1"/>
              <a:gd name="f510" fmla="*/ f444 f255 1"/>
              <a:gd name="f511" fmla="*/ f445 f256 1"/>
              <a:gd name="f512" fmla="*/ f446 f255 1"/>
              <a:gd name="f513" fmla="*/ f447 f256 1"/>
              <a:gd name="f514" fmla="*/ f448 f255 1"/>
              <a:gd name="f515" fmla="*/ f449 f256 1"/>
              <a:gd name="f516" fmla="*/ f450 f255 1"/>
              <a:gd name="f517" fmla="*/ f451 f256 1"/>
              <a:gd name="f518" fmla="*/ f452 f255 1"/>
              <a:gd name="f519" fmla="*/ f453 f256 1"/>
              <a:gd name="f520" fmla="*/ f454 f255 1"/>
              <a:gd name="f521" fmla="*/ f455 f256 1"/>
              <a:gd name="f522" fmla="*/ f456 f2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8">
                <a:pos x="f461" y="f462"/>
              </a:cxn>
              <a:cxn ang="f328">
                <a:pos x="f463" y="f464"/>
              </a:cxn>
              <a:cxn ang="f328">
                <a:pos x="f465" y="f466"/>
              </a:cxn>
              <a:cxn ang="f328">
                <a:pos x="f467" y="f468"/>
              </a:cxn>
              <a:cxn ang="f328">
                <a:pos x="f465" y="f469"/>
              </a:cxn>
              <a:cxn ang="f328">
                <a:pos x="f470" y="f471"/>
              </a:cxn>
              <a:cxn ang="f328">
                <a:pos x="f472" y="f473"/>
              </a:cxn>
              <a:cxn ang="f328">
                <a:pos x="f474" y="f475"/>
              </a:cxn>
              <a:cxn ang="f328">
                <a:pos x="f476" y="f477"/>
              </a:cxn>
              <a:cxn ang="f328">
                <a:pos x="f478" y="f479"/>
              </a:cxn>
              <a:cxn ang="f328">
                <a:pos x="f480" y="f481"/>
              </a:cxn>
              <a:cxn ang="f328">
                <a:pos x="f482" y="f483"/>
              </a:cxn>
              <a:cxn ang="f328">
                <a:pos x="f484" y="f485"/>
              </a:cxn>
              <a:cxn ang="f328">
                <a:pos x="f486" y="f487"/>
              </a:cxn>
              <a:cxn ang="f328">
                <a:pos x="f488" y="f489"/>
              </a:cxn>
              <a:cxn ang="f328">
                <a:pos x="f490" y="f491"/>
              </a:cxn>
              <a:cxn ang="f328">
                <a:pos x="f492" y="f493"/>
              </a:cxn>
              <a:cxn ang="f328">
                <a:pos x="f494" y="f495"/>
              </a:cxn>
              <a:cxn ang="f328">
                <a:pos x="f496" y="f497"/>
              </a:cxn>
              <a:cxn ang="f328">
                <a:pos x="f498" y="f499"/>
              </a:cxn>
              <a:cxn ang="f328">
                <a:pos x="f500" y="f501"/>
              </a:cxn>
              <a:cxn ang="f328">
                <a:pos x="f502" y="f503"/>
              </a:cxn>
              <a:cxn ang="f328">
                <a:pos x="f504" y="f505"/>
              </a:cxn>
              <a:cxn ang="f328">
                <a:pos x="f506" y="f507"/>
              </a:cxn>
              <a:cxn ang="f328">
                <a:pos x="f508" y="f509"/>
              </a:cxn>
              <a:cxn ang="f328">
                <a:pos x="f510" y="f511"/>
              </a:cxn>
              <a:cxn ang="f328">
                <a:pos x="f512" y="f513"/>
              </a:cxn>
              <a:cxn ang="f328">
                <a:pos x="f514" y="f515"/>
              </a:cxn>
              <a:cxn ang="f328">
                <a:pos x="f516" y="f517"/>
              </a:cxn>
              <a:cxn ang="f328">
                <a:pos x="f518" y="f519"/>
              </a:cxn>
              <a:cxn ang="f328">
                <a:pos x="f520" y="f521"/>
              </a:cxn>
              <a:cxn ang="f328">
                <a:pos x="f514" y="f515"/>
              </a:cxn>
              <a:cxn ang="f328">
                <a:pos x="f522" y="f507"/>
              </a:cxn>
            </a:cxnLst>
            <a:rect l="f457" t="f460" r="f458" b="f459"/>
            <a:pathLst>
              <a:path w="539" h="285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0"/>
                </a:cubicBezTo>
                <a:cubicBezTo>
                  <a:pt x="f22" y="f23"/>
                  <a:pt x="f24" y="f20"/>
                  <a:pt x="f25" y="f23"/>
                </a:cubicBezTo>
                <a:cubicBezTo>
                  <a:pt x="f26" y="f23"/>
                  <a:pt x="f27" y="f28"/>
                  <a:pt x="f29" y="f30"/>
                </a:cubicBezTo>
                <a:cubicBezTo>
                  <a:pt x="f31" y="f32"/>
                  <a:pt x="f33" y="f30"/>
                  <a:pt x="f34" y="f35"/>
                </a:cubicBezTo>
                <a:cubicBezTo>
                  <a:pt x="f36" y="f37"/>
                  <a:pt x="f38" y="f8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6" y="f47"/>
                  <a:pt x="f48" y="f49"/>
                  <a:pt x="f50" y="f51"/>
                </a:cubicBezTo>
                <a:cubicBezTo>
                  <a:pt x="f52" y="f53"/>
                  <a:pt x="f54" y="f55"/>
                  <a:pt x="f34" y="f56"/>
                </a:cubicBezTo>
                <a:cubicBezTo>
                  <a:pt x="f57" y="f58"/>
                  <a:pt x="f57" y="f58"/>
                  <a:pt x="f59" y="f16"/>
                </a:cubicBezTo>
                <a:cubicBezTo>
                  <a:pt x="f60" y="f61"/>
                  <a:pt x="f62" y="f52"/>
                  <a:pt x="f63" y="f64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65"/>
                  <a:pt x="f73" y="f74"/>
                </a:cubicBezTo>
                <a:cubicBezTo>
                  <a:pt x="f59" y="f75"/>
                  <a:pt x="f76" y="f77"/>
                  <a:pt x="f78" y="f79"/>
                </a:cubicBezTo>
                <a:cubicBezTo>
                  <a:pt x="f25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92"/>
                  <a:pt x="f94" y="f95"/>
                </a:cubicBezTo>
                <a:cubicBezTo>
                  <a:pt x="f96" y="f97"/>
                  <a:pt x="f2" y="f98"/>
                  <a:pt x="f99" y="f48"/>
                </a:cubicBezTo>
                <a:cubicBezTo>
                  <a:pt x="f100" y="f6"/>
                  <a:pt x="f101" y="f102"/>
                  <a:pt x="f103" y="f104"/>
                </a:cubicBezTo>
                <a:cubicBezTo>
                  <a:pt x="f105" y="f106"/>
                  <a:pt x="f107" y="f108"/>
                  <a:pt x="f109" y="f110"/>
                </a:cubicBez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19" y="f120"/>
                  <a:pt x="f121" y="f66"/>
                </a:cubicBezTo>
                <a:cubicBezTo>
                  <a:pt x="f122" y="f82"/>
                  <a:pt x="f123" y="f124"/>
                  <a:pt x="f125" y="f126"/>
                </a:cubicBezTo>
                <a:cubicBezTo>
                  <a:pt x="f127" y="f128"/>
                  <a:pt x="f129" y="f130"/>
                  <a:pt x="f119" y="f55"/>
                </a:cubicBezTo>
                <a:cubicBezTo>
                  <a:pt x="f131" y="f132"/>
                  <a:pt x="f133" y="f134"/>
                  <a:pt x="f135" y="f38"/>
                </a:cubicBezTo>
                <a:cubicBezTo>
                  <a:pt x="f136" y="f137"/>
                  <a:pt x="f138" y="f10"/>
                  <a:pt x="f139" y="f140"/>
                </a:cubicBezTo>
                <a:cubicBezTo>
                  <a:pt x="f7" y="f141"/>
                  <a:pt x="f142" y="f143"/>
                  <a:pt x="f144" y="f145"/>
                </a:cubicBezTo>
                <a:cubicBezTo>
                  <a:pt x="f146" y="f147"/>
                  <a:pt x="f148" y="f149"/>
                  <a:pt x="f150" y="f22"/>
                </a:cubicBezTo>
                <a:cubicBezTo>
                  <a:pt x="f151" y="f35"/>
                  <a:pt x="f152" y="f59"/>
                  <a:pt x="f153" y="f154"/>
                </a:cubicBezTo>
                <a:cubicBezTo>
                  <a:pt x="f155" y="f156"/>
                  <a:pt x="f100" y="f36"/>
                  <a:pt x="f157" y="f54"/>
                </a:cubicBezTo>
                <a:cubicBezTo>
                  <a:pt x="f158" y="f62"/>
                  <a:pt x="f159" y="f160"/>
                  <a:pt x="f9" y="f10"/>
                </a:cubicBezTo>
                <a:close/>
                <a:moveTo>
                  <a:pt x="f161" y="f34"/>
                </a:moveTo>
                <a:cubicBezTo>
                  <a:pt x="f129" y="f72"/>
                  <a:pt x="f121" y="f72"/>
                  <a:pt x="f127" y="f162"/>
                </a:cubicBezTo>
                <a:cubicBezTo>
                  <a:pt x="f159" y="f29"/>
                  <a:pt x="f158" y="f32"/>
                  <a:pt x="f161" y="f163"/>
                </a:cubicBezTo>
                <a:cubicBezTo>
                  <a:pt x="f164" y="f165"/>
                  <a:pt x="f166" y="f167"/>
                  <a:pt x="f168" y="f169"/>
                </a:cubicBezTo>
                <a:cubicBezTo>
                  <a:pt x="f170" y="f171"/>
                  <a:pt x="f172" y="f173"/>
                  <a:pt x="f170" y="f174"/>
                </a:cubicBezTo>
                <a:cubicBezTo>
                  <a:pt x="f175" y="f176"/>
                  <a:pt x="f135" y="f177"/>
                  <a:pt x="f178" y="f62"/>
                </a:cubicBezTo>
                <a:cubicBezTo>
                  <a:pt x="f179" y="f70"/>
                  <a:pt x="f180" y="f12"/>
                  <a:pt x="f180" y="f156"/>
                </a:cubicBezTo>
                <a:cubicBezTo>
                  <a:pt x="f180" y="f181"/>
                  <a:pt x="f182" y="f34"/>
                  <a:pt x="f183" y="f14"/>
                </a:cubicBezTo>
                <a:cubicBezTo>
                  <a:pt x="f184" y="f56"/>
                  <a:pt x="f185" y="f181"/>
                  <a:pt x="f186" y="f187"/>
                </a:cubicBezTo>
                <a:cubicBezTo>
                  <a:pt x="f188" y="f189"/>
                  <a:pt x="f190" y="f18"/>
                  <a:pt x="f191" y="f192"/>
                </a:cubicBezTo>
                <a:cubicBezTo>
                  <a:pt x="f193" y="f35"/>
                  <a:pt x="f194" y="f195"/>
                  <a:pt x="f182" y="f20"/>
                </a:cubicBezTo>
                <a:cubicBezTo>
                  <a:pt x="f196" y="f197"/>
                  <a:pt x="f198" y="f26"/>
                  <a:pt x="f198" y="f199"/>
                </a:cubicBezTo>
                <a:cubicBezTo>
                  <a:pt x="f198" y="f200"/>
                  <a:pt x="f119" y="f16"/>
                  <a:pt x="f161" y="f34"/>
                </a:cubicBezTo>
                <a:close/>
                <a:moveTo>
                  <a:pt x="f201" y="f202"/>
                </a:moveTo>
                <a:cubicBezTo>
                  <a:pt x="f68" y="f203"/>
                  <a:pt x="f204" y="f62"/>
                  <a:pt x="f205" y="f206"/>
                </a:cubicBezTo>
                <a:cubicBezTo>
                  <a:pt x="f207" y="f208"/>
                  <a:pt x="f209" y="f31"/>
                  <a:pt x="f210" y="f173"/>
                </a:cubicBezTo>
                <a:cubicBezTo>
                  <a:pt x="f211" y="f28"/>
                  <a:pt x="f69" y="f212"/>
                  <a:pt x="f63" y="f213"/>
                </a:cubicBezTo>
                <a:cubicBezTo>
                  <a:pt x="f214" y="f145"/>
                  <a:pt x="f215" y="f216"/>
                  <a:pt x="f217" y="f32"/>
                </a:cubicBezTo>
                <a:cubicBezTo>
                  <a:pt x="f218" y="f192"/>
                  <a:pt x="f55" y="f28"/>
                  <a:pt x="f219" y="f143"/>
                </a:cubicBezTo>
                <a:cubicBezTo>
                  <a:pt x="f116" y="f195"/>
                  <a:pt x="f39" y="f35"/>
                  <a:pt x="f71" y="f220"/>
                </a:cubicBezTo>
                <a:cubicBezTo>
                  <a:pt x="f90" y="f78"/>
                  <a:pt x="f207" y="f221"/>
                  <a:pt x="f71" y="f58"/>
                </a:cubicBezTo>
                <a:cubicBezTo>
                  <a:pt x="f86" y="f222"/>
                  <a:pt x="f118" y="f223"/>
                  <a:pt x="f224" y="f225"/>
                </a:cubicBezTo>
                <a:cubicBezTo>
                  <a:pt x="f130" y="f60"/>
                  <a:pt x="f51" y="f16"/>
                  <a:pt x="f201" y="f202"/>
                </a:cubicBezTo>
                <a:close/>
                <a:moveTo>
                  <a:pt x="f226" y="f227"/>
                </a:moveTo>
                <a:cubicBezTo>
                  <a:pt x="f228" y="f130"/>
                  <a:pt x="f151" y="f229"/>
                  <a:pt x="f96" y="f126"/>
                </a:cubicBezTo>
                <a:cubicBezTo>
                  <a:pt x="f230" y="f218"/>
                  <a:pt x="f231" y="f177"/>
                  <a:pt x="f22" y="f36"/>
                </a:cubicBezTo>
                <a:cubicBezTo>
                  <a:pt x="f232" y="f203"/>
                  <a:pt x="f232" y="f12"/>
                  <a:pt x="f233" y="f234"/>
                </a:cubicBezTo>
                <a:cubicBezTo>
                  <a:pt x="f235" y="f70"/>
                  <a:pt x="f236" y="f237"/>
                  <a:pt x="f238" y="f137"/>
                </a:cubicBezTo>
                <a:cubicBezTo>
                  <a:pt x="f239" y="f61"/>
                  <a:pt x="f240" y="f218"/>
                  <a:pt x="f241" y="f242"/>
                </a:cubicBezTo>
                <a:cubicBezTo>
                  <a:pt x="f243" y="f12"/>
                  <a:pt x="f244" y="f57"/>
                  <a:pt x="f245" y="f59"/>
                </a:cubicBezTo>
                <a:cubicBezTo>
                  <a:pt x="f246" y="f247"/>
                  <a:pt x="f248" y="f247"/>
                  <a:pt x="f249" y="f250"/>
                </a:cubicBezTo>
                <a:cubicBezTo>
                  <a:pt x="f251" y="f60"/>
                  <a:pt x="f238" y="f36"/>
                  <a:pt x="f226" y="f227"/>
                </a:cubicBezTo>
                <a:close/>
                <a:moveTo>
                  <a:pt x="f197" y="f197"/>
                </a:moveTo>
                <a:cubicBezTo>
                  <a:pt x="f22" y="f28"/>
                  <a:pt x="f252" y="f171"/>
                  <a:pt x="f253" y="f173"/>
                </a:cubicBezTo>
                <a:cubicBezTo>
                  <a:pt x="f231" y="f143"/>
                  <a:pt x="f165" y="f25"/>
                  <a:pt x="f197" y="f19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9EA8171B-1654-A2A3-A2E3-B2C18A5641FF}"/>
              </a:ext>
            </a:extLst>
          </p:cNvPr>
          <p:cNvSpPr/>
          <p:nvPr/>
        </p:nvSpPr>
        <p:spPr>
          <a:xfrm>
            <a:off x="1276346" y="4324353"/>
            <a:ext cx="941383" cy="482602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527"/>
              <a:gd name="f8" fmla="val 270"/>
              <a:gd name="f9" fmla="val 339"/>
              <a:gd name="f10" fmla="val 57"/>
              <a:gd name="f11" fmla="val 346"/>
              <a:gd name="f12" fmla="val 64"/>
              <a:gd name="f13" fmla="val 353"/>
              <a:gd name="f14" fmla="val 72"/>
              <a:gd name="f15" fmla="val 362"/>
              <a:gd name="f16" fmla="val 77"/>
              <a:gd name="f17" fmla="val 376"/>
              <a:gd name="f18" fmla="val 85"/>
              <a:gd name="f19" fmla="val 383"/>
              <a:gd name="f20" fmla="val 91"/>
              <a:gd name="f21" fmla="val 367"/>
              <a:gd name="f22" fmla="val 104"/>
              <a:gd name="f23" fmla="val 354"/>
              <a:gd name="f24" fmla="val 115"/>
              <a:gd name="f25" fmla="val 129"/>
              <a:gd name="f26" fmla="val 357"/>
              <a:gd name="f27" fmla="val 147"/>
              <a:gd name="f28" fmla="val 365"/>
              <a:gd name="f29" fmla="val 159"/>
              <a:gd name="f30" fmla="val 361"/>
              <a:gd name="f31" fmla="val 171"/>
              <a:gd name="f32" fmla="val 350"/>
              <a:gd name="f33" fmla="val 181"/>
              <a:gd name="f34" fmla="val 342"/>
              <a:gd name="f35" fmla="val 188"/>
              <a:gd name="f36" fmla="val 337"/>
              <a:gd name="f37" fmla="val 198"/>
              <a:gd name="f38" fmla="val 330"/>
              <a:gd name="f39" fmla="val 205"/>
              <a:gd name="f40" fmla="val 325"/>
              <a:gd name="f41" fmla="val 211"/>
              <a:gd name="f42" fmla="val 319"/>
              <a:gd name="f43" fmla="val 217"/>
              <a:gd name="f44" fmla="val 313"/>
              <a:gd name="f45" fmla="val 219"/>
              <a:gd name="f46" fmla="val 288"/>
              <a:gd name="f47" fmla="val 226"/>
              <a:gd name="f48" fmla="val 262"/>
              <a:gd name="f49" fmla="val 231"/>
              <a:gd name="f50" fmla="val 237"/>
              <a:gd name="f51" fmla="val 220"/>
              <a:gd name="f52" fmla="val 233"/>
              <a:gd name="f53" fmla="val 230"/>
              <a:gd name="f54" fmla="val 214"/>
              <a:gd name="f55" fmla="val 229"/>
              <a:gd name="f56" fmla="val 210"/>
              <a:gd name="f57" fmla="val 192"/>
              <a:gd name="f58" fmla="val 199"/>
              <a:gd name="f59" fmla="val 193"/>
              <a:gd name="f60" fmla="val 178"/>
              <a:gd name="f61" fmla="val 195"/>
              <a:gd name="f62" fmla="val 163"/>
              <a:gd name="f63" fmla="val 153"/>
              <a:gd name="f64" fmla="val 223"/>
              <a:gd name="f65" fmla="val 138"/>
              <a:gd name="f66" fmla="val 257"/>
              <a:gd name="f67" fmla="val 95"/>
              <a:gd name="f68" fmla="val 59"/>
              <a:gd name="f69" fmla="val 259"/>
              <a:gd name="f70" fmla="val 24"/>
              <a:gd name="f71" fmla="val 248"/>
              <a:gd name="f72" fmla="val 213"/>
              <a:gd name="f73" fmla="val 3"/>
              <a:gd name="f74" fmla="val 174"/>
              <a:gd name="f75" fmla="val 5"/>
              <a:gd name="f76" fmla="val 34"/>
              <a:gd name="f77" fmla="val 107"/>
              <a:gd name="f78" fmla="val 69"/>
              <a:gd name="f79" fmla="val 101"/>
              <a:gd name="f80" fmla="val 94"/>
              <a:gd name="f81" fmla="val 144"/>
              <a:gd name="f82" fmla="val 114"/>
              <a:gd name="f83" fmla="val 148"/>
              <a:gd name="f84" fmla="val 161"/>
              <a:gd name="f85" fmla="val 154"/>
              <a:gd name="f86" fmla="val 166"/>
              <a:gd name="f87" fmla="val 169"/>
              <a:gd name="f88" fmla="val 179"/>
              <a:gd name="f89" fmla="val 168"/>
              <a:gd name="f90" fmla="val 167"/>
              <a:gd name="f91" fmla="val 165"/>
              <a:gd name="f92" fmla="val 184"/>
              <a:gd name="f93" fmla="val 87"/>
              <a:gd name="f94" fmla="val 125"/>
              <a:gd name="f95" fmla="val 49"/>
              <a:gd name="f96" fmla="val 84"/>
              <a:gd name="f97" fmla="val 121"/>
              <a:gd name="f98" fmla="val 27"/>
              <a:gd name="f99" fmla="val 32"/>
              <a:gd name="f100" fmla="val 51"/>
              <a:gd name="f101" fmla="val 203"/>
              <a:gd name="f102" fmla="val 48"/>
              <a:gd name="f103" fmla="val 47"/>
              <a:gd name="f104" fmla="val 45"/>
              <a:gd name="f105" fmla="val 40"/>
              <a:gd name="f106" fmla="val 273"/>
              <a:gd name="f107" fmla="val 10"/>
              <a:gd name="f108" fmla="val 317"/>
              <a:gd name="f109" fmla="val 364"/>
              <a:gd name="f110" fmla="val 28"/>
              <a:gd name="f111" fmla="val 368"/>
              <a:gd name="f112" fmla="val 30"/>
              <a:gd name="f113" fmla="val 375"/>
              <a:gd name="f114" fmla="val 29"/>
              <a:gd name="f115" fmla="val 380"/>
              <a:gd name="f116" fmla="val 391"/>
              <a:gd name="f117" fmla="val 26"/>
              <a:gd name="f118" fmla="val 401"/>
              <a:gd name="f119" fmla="val 22"/>
              <a:gd name="f120" fmla="val 411"/>
              <a:gd name="f121" fmla="val 20"/>
              <a:gd name="f122" fmla="val 414"/>
              <a:gd name="f123" fmla="val 419"/>
              <a:gd name="f124" fmla="val 424"/>
              <a:gd name="f125" fmla="val 437"/>
              <a:gd name="f126" fmla="val 56"/>
              <a:gd name="f127" fmla="val 423"/>
              <a:gd name="f128" fmla="val 75"/>
              <a:gd name="f129" fmla="val 80"/>
              <a:gd name="f130" fmla="val 425"/>
              <a:gd name="f131" fmla="val 92"/>
              <a:gd name="f132" fmla="val 426"/>
              <a:gd name="f133" fmla="val 433"/>
              <a:gd name="f134" fmla="val 442"/>
              <a:gd name="f135" fmla="val 474"/>
              <a:gd name="f136" fmla="val 513"/>
              <a:gd name="f137" fmla="val 135"/>
              <a:gd name="f138" fmla="val 519"/>
              <a:gd name="f139" fmla="val 206"/>
              <a:gd name="f140" fmla="val 508"/>
              <a:gd name="f141" fmla="val 241"/>
              <a:gd name="f142" fmla="val 473"/>
              <a:gd name="f143" fmla="val 256"/>
              <a:gd name="f144" fmla="val 444"/>
              <a:gd name="f145" fmla="val 269"/>
              <a:gd name="f146" fmla="val 407"/>
              <a:gd name="f147" fmla="val 260"/>
              <a:gd name="f148" fmla="val 386"/>
              <a:gd name="f149" fmla="val 235"/>
              <a:gd name="f150" fmla="val 363"/>
              <a:gd name="f151" fmla="val 208"/>
              <a:gd name="f152" fmla="val 175"/>
              <a:gd name="f153" fmla="val 379"/>
              <a:gd name="f154" fmla="val 145"/>
              <a:gd name="f155" fmla="val 388"/>
              <a:gd name="f156" fmla="val 146"/>
              <a:gd name="f157" fmla="val 397"/>
              <a:gd name="f158" fmla="val 406"/>
              <a:gd name="f159" fmla="val 387"/>
              <a:gd name="f160" fmla="val 410"/>
              <a:gd name="f161" fmla="val 224"/>
              <a:gd name="f162" fmla="val 427"/>
              <a:gd name="f163" fmla="val 240"/>
              <a:gd name="f164" fmla="val 455"/>
              <a:gd name="f165" fmla="val 227"/>
              <a:gd name="f166" fmla="val 493"/>
              <a:gd name="f167" fmla="val 501"/>
              <a:gd name="f168" fmla="val 187"/>
              <a:gd name="f169" fmla="val 492"/>
              <a:gd name="f170" fmla="val 483"/>
              <a:gd name="f171" fmla="val 143"/>
              <a:gd name="f172" fmla="val 463"/>
              <a:gd name="f173" fmla="val 131"/>
              <a:gd name="f174" fmla="val 438"/>
              <a:gd name="f175" fmla="val 139"/>
              <a:gd name="f176" fmla="val 141"/>
              <a:gd name="f177" fmla="val 450"/>
              <a:gd name="f178" fmla="val 476"/>
              <a:gd name="f179" fmla="val 487"/>
              <a:gd name="f180" fmla="val 484"/>
              <a:gd name="f181" fmla="val 481"/>
              <a:gd name="f182" fmla="val 465"/>
              <a:gd name="f183" fmla="val 446"/>
              <a:gd name="f184" fmla="val 225"/>
              <a:gd name="f185" fmla="val 212"/>
              <a:gd name="f186" fmla="val 405"/>
              <a:gd name="f187" fmla="val 404"/>
              <a:gd name="f188" fmla="val 182"/>
              <a:gd name="f189" fmla="val 409"/>
              <a:gd name="f190" fmla="val 172"/>
              <a:gd name="f191" fmla="val 412"/>
              <a:gd name="f192" fmla="val 162"/>
              <a:gd name="f193" fmla="val 416"/>
              <a:gd name="f194" fmla="val 418"/>
              <a:gd name="f195" fmla="val 136"/>
              <a:gd name="f196" fmla="val 403"/>
              <a:gd name="f197" fmla="val 392"/>
              <a:gd name="f198" fmla="val 381"/>
              <a:gd name="f199" fmla="val 140"/>
              <a:gd name="f200" fmla="val 378"/>
              <a:gd name="f201" fmla="val 133"/>
              <a:gd name="f202" fmla="val 396"/>
              <a:gd name="f203" fmla="val 117"/>
              <a:gd name="f204" fmla="val 109"/>
              <a:gd name="f205" fmla="val 79"/>
              <a:gd name="f206" fmla="val 66"/>
              <a:gd name="f207" fmla="val 356"/>
              <a:gd name="f208" fmla="val 61"/>
              <a:gd name="f209" fmla="val 347"/>
              <a:gd name="f210" fmla="val 60"/>
              <a:gd name="f211" fmla="val 307"/>
              <a:gd name="f212" fmla="val 247"/>
              <a:gd name="f213" fmla="val 71"/>
              <a:gd name="f214" fmla="val 289"/>
              <a:gd name="f215" fmla="val 290"/>
              <a:gd name="f216" fmla="val 67"/>
              <a:gd name="f217" fmla="val 292"/>
              <a:gd name="f218" fmla="val 74"/>
              <a:gd name="f219" fmla="val 294"/>
              <a:gd name="f220" fmla="val 293"/>
              <a:gd name="f221" fmla="val 102"/>
              <a:gd name="f222" fmla="val 296"/>
              <a:gd name="f223" fmla="val 112"/>
              <a:gd name="f224" fmla="val 297"/>
              <a:gd name="f225" fmla="val 116"/>
              <a:gd name="f226" fmla="val 306"/>
              <a:gd name="f227" fmla="val 311"/>
              <a:gd name="f228" fmla="val 120"/>
              <a:gd name="f229" fmla="val 314"/>
              <a:gd name="f230" fmla="val 111"/>
              <a:gd name="f231" fmla="val 315"/>
              <a:gd name="f232" fmla="val 88"/>
              <a:gd name="f233" fmla="val 318"/>
              <a:gd name="f234" fmla="val 68"/>
              <a:gd name="f235" fmla="val 132"/>
              <a:gd name="f236" fmla="val 134"/>
              <a:gd name="f237" fmla="val 173"/>
              <a:gd name="f238" fmla="val 137"/>
              <a:gd name="f239" fmla="val 128"/>
              <a:gd name="f240" fmla="val 106"/>
              <a:gd name="f241" fmla="val 123"/>
              <a:gd name="f242" fmla="val 78"/>
              <a:gd name="f243" fmla="val 127"/>
              <a:gd name="f244" fmla="val 50"/>
              <a:gd name="f245" fmla="val 130"/>
              <a:gd name="f246" fmla="val 232"/>
              <a:gd name="f247" fmla="val 236"/>
              <a:gd name="f248" fmla="val 126"/>
              <a:gd name="f249" fmla="val 197"/>
              <a:gd name="f250" fmla="val 207"/>
              <a:gd name="f251" fmla="val 97"/>
              <a:gd name="f252" fmla="val 81"/>
              <a:gd name="f253" fmla="val 65"/>
              <a:gd name="f254" fmla="val 216"/>
              <a:gd name="f255" fmla="val 42"/>
              <a:gd name="f256" fmla="val 194"/>
              <a:gd name="f257" fmla="val 44"/>
              <a:gd name="f258" fmla="val 177"/>
              <a:gd name="f259" fmla="val 46"/>
              <a:gd name="f260" fmla="val 158"/>
              <a:gd name="f261" fmla="val 142"/>
              <a:gd name="f262" fmla="val 108"/>
              <a:gd name="f263" fmla="val 118"/>
              <a:gd name="f264" fmla="val 160"/>
              <a:gd name="f265" fmla="val 122"/>
              <a:gd name="f266" fmla="val 170"/>
              <a:gd name="f267" fmla="+- 0 0 -90"/>
              <a:gd name="f268" fmla="*/ f4 1 527"/>
              <a:gd name="f269" fmla="*/ f5 1 270"/>
              <a:gd name="f270" fmla="val f6"/>
              <a:gd name="f271" fmla="val f7"/>
              <a:gd name="f272" fmla="val f8"/>
              <a:gd name="f273" fmla="*/ f267 f0 1"/>
              <a:gd name="f274" fmla="+- f272 0 f270"/>
              <a:gd name="f275" fmla="+- f271 0 f270"/>
              <a:gd name="f276" fmla="*/ f273 1 f3"/>
              <a:gd name="f277" fmla="*/ f275 1 527"/>
              <a:gd name="f278" fmla="*/ f274 1 270"/>
              <a:gd name="f279" fmla="*/ 362 f275 1"/>
              <a:gd name="f280" fmla="*/ 77 f274 1"/>
              <a:gd name="f281" fmla="*/ 357 f275 1"/>
              <a:gd name="f282" fmla="*/ 147 f274 1"/>
              <a:gd name="f283" fmla="*/ 330 f275 1"/>
              <a:gd name="f284" fmla="*/ 205 f274 1"/>
              <a:gd name="f285" fmla="*/ 237 f275 1"/>
              <a:gd name="f286" fmla="*/ 220 f274 1"/>
              <a:gd name="f287" fmla="*/ 199 f275 1"/>
              <a:gd name="f288" fmla="*/ 193 f274 1"/>
              <a:gd name="f289" fmla="*/ 59 f275 1"/>
              <a:gd name="f290" fmla="*/ 259 f274 1"/>
              <a:gd name="f291" fmla="*/ 69 f275 1"/>
              <a:gd name="f292" fmla="*/ 101 f274 1"/>
              <a:gd name="f293" fmla="*/ 166 f275 1"/>
              <a:gd name="f294" fmla="*/ 169 f274 1"/>
              <a:gd name="f295" fmla="*/ 49 f275 1"/>
              <a:gd name="f296" fmla="*/ 49 f274 1"/>
              <a:gd name="f297" fmla="*/ 203 f275 1"/>
              <a:gd name="f298" fmla="*/ 48 f274 1"/>
              <a:gd name="f299" fmla="*/ 364 f275 1"/>
              <a:gd name="f300" fmla="*/ 28 f274 1"/>
              <a:gd name="f301" fmla="*/ 411 f275 1"/>
              <a:gd name="f302" fmla="*/ 20 f274 1"/>
              <a:gd name="f303" fmla="*/ 423 f275 1"/>
              <a:gd name="f304" fmla="*/ 75 f274 1"/>
              <a:gd name="f305" fmla="*/ 442 f275 1"/>
              <a:gd name="f306" fmla="*/ 473 f275 1"/>
              <a:gd name="f307" fmla="*/ 256 f274 1"/>
              <a:gd name="f308" fmla="*/ 379 f275 1"/>
              <a:gd name="f309" fmla="*/ 145 f274 1"/>
              <a:gd name="f310" fmla="*/ 410 f275 1"/>
              <a:gd name="f311" fmla="*/ 224 f274 1"/>
              <a:gd name="f312" fmla="*/ 492 f275 1"/>
              <a:gd name="f313" fmla="*/ 165 f274 1"/>
              <a:gd name="f314" fmla="*/ 455 f275 1"/>
              <a:gd name="f315" fmla="*/ 146 f274 1"/>
              <a:gd name="f316" fmla="*/ 446 f275 1"/>
              <a:gd name="f317" fmla="*/ 225 f274 1"/>
              <a:gd name="f318" fmla="*/ 412 f275 1"/>
              <a:gd name="f319" fmla="*/ 162 f274 1"/>
              <a:gd name="f320" fmla="*/ 381 f275 1"/>
              <a:gd name="f321" fmla="*/ 140 f274 1"/>
              <a:gd name="f322" fmla="*/ 406 f275 1"/>
              <a:gd name="f323" fmla="*/ 109 f274 1"/>
              <a:gd name="f324" fmla="*/ 339 f275 1"/>
              <a:gd name="f325" fmla="*/ 57 f274 1"/>
              <a:gd name="f326" fmla="*/ 289 f275 1"/>
              <a:gd name="f327" fmla="*/ 59 f274 1"/>
              <a:gd name="f328" fmla="*/ 296 f275 1"/>
              <a:gd name="f329" fmla="*/ 112 f274 1"/>
              <a:gd name="f330" fmla="*/ 315 f275 1"/>
              <a:gd name="f331" fmla="*/ 107 f274 1"/>
              <a:gd name="f332" fmla="*/ 132 f275 1"/>
              <a:gd name="f333" fmla="*/ 175 f274 1"/>
              <a:gd name="f334" fmla="*/ 78 f275 1"/>
              <a:gd name="f335" fmla="*/ 127 f274 1"/>
              <a:gd name="f336" fmla="*/ 77 f275 1"/>
              <a:gd name="f337" fmla="*/ 236 f274 1"/>
              <a:gd name="f338" fmla="*/ 111 f275 1"/>
              <a:gd name="f339" fmla="*/ 211 f274 1"/>
              <a:gd name="f340" fmla="*/ 44 f275 1"/>
              <a:gd name="f341" fmla="*/ 177 f274 1"/>
              <a:gd name="f342" fmla="*/ 118 f275 1"/>
              <a:gd name="f343" fmla="*/ 160 f274 1"/>
              <a:gd name="f344" fmla="+- f276 0 f1"/>
              <a:gd name="f345" fmla="*/ f279 1 527"/>
              <a:gd name="f346" fmla="*/ f280 1 270"/>
              <a:gd name="f347" fmla="*/ f281 1 527"/>
              <a:gd name="f348" fmla="*/ f282 1 270"/>
              <a:gd name="f349" fmla="*/ f283 1 527"/>
              <a:gd name="f350" fmla="*/ f284 1 270"/>
              <a:gd name="f351" fmla="*/ f285 1 527"/>
              <a:gd name="f352" fmla="*/ f286 1 270"/>
              <a:gd name="f353" fmla="*/ f287 1 527"/>
              <a:gd name="f354" fmla="*/ f288 1 270"/>
              <a:gd name="f355" fmla="*/ f289 1 527"/>
              <a:gd name="f356" fmla="*/ f290 1 270"/>
              <a:gd name="f357" fmla="*/ f291 1 527"/>
              <a:gd name="f358" fmla="*/ f292 1 270"/>
              <a:gd name="f359" fmla="*/ f293 1 527"/>
              <a:gd name="f360" fmla="*/ f294 1 270"/>
              <a:gd name="f361" fmla="*/ f295 1 527"/>
              <a:gd name="f362" fmla="*/ f296 1 270"/>
              <a:gd name="f363" fmla="*/ f297 1 527"/>
              <a:gd name="f364" fmla="*/ f298 1 270"/>
              <a:gd name="f365" fmla="*/ f299 1 527"/>
              <a:gd name="f366" fmla="*/ f300 1 270"/>
              <a:gd name="f367" fmla="*/ f301 1 527"/>
              <a:gd name="f368" fmla="*/ f302 1 270"/>
              <a:gd name="f369" fmla="*/ f303 1 527"/>
              <a:gd name="f370" fmla="*/ f304 1 270"/>
              <a:gd name="f371" fmla="*/ f305 1 527"/>
              <a:gd name="f372" fmla="*/ f306 1 527"/>
              <a:gd name="f373" fmla="*/ f307 1 270"/>
              <a:gd name="f374" fmla="*/ f308 1 527"/>
              <a:gd name="f375" fmla="*/ f309 1 270"/>
              <a:gd name="f376" fmla="*/ f310 1 527"/>
              <a:gd name="f377" fmla="*/ f311 1 270"/>
              <a:gd name="f378" fmla="*/ f312 1 527"/>
              <a:gd name="f379" fmla="*/ f313 1 270"/>
              <a:gd name="f380" fmla="*/ f314 1 527"/>
              <a:gd name="f381" fmla="*/ f315 1 270"/>
              <a:gd name="f382" fmla="*/ f316 1 527"/>
              <a:gd name="f383" fmla="*/ f317 1 270"/>
              <a:gd name="f384" fmla="*/ f318 1 527"/>
              <a:gd name="f385" fmla="*/ f319 1 270"/>
              <a:gd name="f386" fmla="*/ f320 1 527"/>
              <a:gd name="f387" fmla="*/ f321 1 270"/>
              <a:gd name="f388" fmla="*/ f322 1 527"/>
              <a:gd name="f389" fmla="*/ f323 1 270"/>
              <a:gd name="f390" fmla="*/ f324 1 527"/>
              <a:gd name="f391" fmla="*/ f325 1 270"/>
              <a:gd name="f392" fmla="*/ f326 1 527"/>
              <a:gd name="f393" fmla="*/ f327 1 270"/>
              <a:gd name="f394" fmla="*/ f328 1 527"/>
              <a:gd name="f395" fmla="*/ f329 1 270"/>
              <a:gd name="f396" fmla="*/ f330 1 527"/>
              <a:gd name="f397" fmla="*/ f331 1 270"/>
              <a:gd name="f398" fmla="*/ f332 1 527"/>
              <a:gd name="f399" fmla="*/ f333 1 270"/>
              <a:gd name="f400" fmla="*/ f334 1 527"/>
              <a:gd name="f401" fmla="*/ f335 1 270"/>
              <a:gd name="f402" fmla="*/ f336 1 527"/>
              <a:gd name="f403" fmla="*/ f337 1 270"/>
              <a:gd name="f404" fmla="*/ f338 1 527"/>
              <a:gd name="f405" fmla="*/ f339 1 270"/>
              <a:gd name="f406" fmla="*/ f340 1 527"/>
              <a:gd name="f407" fmla="*/ f341 1 270"/>
              <a:gd name="f408" fmla="*/ f342 1 527"/>
              <a:gd name="f409" fmla="*/ f343 1 270"/>
              <a:gd name="f410" fmla="*/ 0 1 f277"/>
              <a:gd name="f411" fmla="*/ f271 1 f277"/>
              <a:gd name="f412" fmla="*/ 0 1 f278"/>
              <a:gd name="f413" fmla="*/ f272 1 f278"/>
              <a:gd name="f414" fmla="*/ f345 1 f277"/>
              <a:gd name="f415" fmla="*/ f346 1 f278"/>
              <a:gd name="f416" fmla="*/ f347 1 f277"/>
              <a:gd name="f417" fmla="*/ f348 1 f278"/>
              <a:gd name="f418" fmla="*/ f349 1 f277"/>
              <a:gd name="f419" fmla="*/ f350 1 f278"/>
              <a:gd name="f420" fmla="*/ f351 1 f277"/>
              <a:gd name="f421" fmla="*/ f352 1 f278"/>
              <a:gd name="f422" fmla="*/ f353 1 f277"/>
              <a:gd name="f423" fmla="*/ f354 1 f278"/>
              <a:gd name="f424" fmla="*/ f355 1 f277"/>
              <a:gd name="f425" fmla="*/ f356 1 f278"/>
              <a:gd name="f426" fmla="*/ f357 1 f277"/>
              <a:gd name="f427" fmla="*/ f358 1 f278"/>
              <a:gd name="f428" fmla="*/ f359 1 f277"/>
              <a:gd name="f429" fmla="*/ f360 1 f278"/>
              <a:gd name="f430" fmla="*/ f361 1 f277"/>
              <a:gd name="f431" fmla="*/ f362 1 f278"/>
              <a:gd name="f432" fmla="*/ f363 1 f277"/>
              <a:gd name="f433" fmla="*/ f364 1 f278"/>
              <a:gd name="f434" fmla="*/ f365 1 f277"/>
              <a:gd name="f435" fmla="*/ f366 1 f278"/>
              <a:gd name="f436" fmla="*/ f367 1 f277"/>
              <a:gd name="f437" fmla="*/ f368 1 f278"/>
              <a:gd name="f438" fmla="*/ f369 1 f277"/>
              <a:gd name="f439" fmla="*/ f370 1 f278"/>
              <a:gd name="f440" fmla="*/ f371 1 f277"/>
              <a:gd name="f441" fmla="*/ f372 1 f277"/>
              <a:gd name="f442" fmla="*/ f373 1 f278"/>
              <a:gd name="f443" fmla="*/ f374 1 f277"/>
              <a:gd name="f444" fmla="*/ f375 1 f278"/>
              <a:gd name="f445" fmla="*/ f376 1 f277"/>
              <a:gd name="f446" fmla="*/ f377 1 f278"/>
              <a:gd name="f447" fmla="*/ f378 1 f277"/>
              <a:gd name="f448" fmla="*/ f379 1 f278"/>
              <a:gd name="f449" fmla="*/ f380 1 f277"/>
              <a:gd name="f450" fmla="*/ f381 1 f278"/>
              <a:gd name="f451" fmla="*/ f382 1 f277"/>
              <a:gd name="f452" fmla="*/ f383 1 f278"/>
              <a:gd name="f453" fmla="*/ f384 1 f277"/>
              <a:gd name="f454" fmla="*/ f385 1 f278"/>
              <a:gd name="f455" fmla="*/ f386 1 f277"/>
              <a:gd name="f456" fmla="*/ f387 1 f278"/>
              <a:gd name="f457" fmla="*/ f388 1 f277"/>
              <a:gd name="f458" fmla="*/ f389 1 f278"/>
              <a:gd name="f459" fmla="*/ f390 1 f277"/>
              <a:gd name="f460" fmla="*/ f391 1 f278"/>
              <a:gd name="f461" fmla="*/ f392 1 f277"/>
              <a:gd name="f462" fmla="*/ f393 1 f278"/>
              <a:gd name="f463" fmla="*/ f394 1 f277"/>
              <a:gd name="f464" fmla="*/ f395 1 f278"/>
              <a:gd name="f465" fmla="*/ f396 1 f277"/>
              <a:gd name="f466" fmla="*/ f397 1 f278"/>
              <a:gd name="f467" fmla="*/ f398 1 f277"/>
              <a:gd name="f468" fmla="*/ f399 1 f278"/>
              <a:gd name="f469" fmla="*/ f400 1 f277"/>
              <a:gd name="f470" fmla="*/ f401 1 f278"/>
              <a:gd name="f471" fmla="*/ f402 1 f277"/>
              <a:gd name="f472" fmla="*/ f403 1 f278"/>
              <a:gd name="f473" fmla="*/ f404 1 f277"/>
              <a:gd name="f474" fmla="*/ f405 1 f278"/>
              <a:gd name="f475" fmla="*/ f406 1 f277"/>
              <a:gd name="f476" fmla="*/ f407 1 f278"/>
              <a:gd name="f477" fmla="*/ f408 1 f277"/>
              <a:gd name="f478" fmla="*/ f409 1 f278"/>
              <a:gd name="f479" fmla="*/ f410 f268 1"/>
              <a:gd name="f480" fmla="*/ f411 f268 1"/>
              <a:gd name="f481" fmla="*/ f413 f269 1"/>
              <a:gd name="f482" fmla="*/ f412 f269 1"/>
              <a:gd name="f483" fmla="*/ f414 f268 1"/>
              <a:gd name="f484" fmla="*/ f415 f269 1"/>
              <a:gd name="f485" fmla="*/ f416 f268 1"/>
              <a:gd name="f486" fmla="*/ f417 f269 1"/>
              <a:gd name="f487" fmla="*/ f418 f268 1"/>
              <a:gd name="f488" fmla="*/ f419 f269 1"/>
              <a:gd name="f489" fmla="*/ f420 f268 1"/>
              <a:gd name="f490" fmla="*/ f421 f269 1"/>
              <a:gd name="f491" fmla="*/ f422 f268 1"/>
              <a:gd name="f492" fmla="*/ f423 f269 1"/>
              <a:gd name="f493" fmla="*/ f424 f268 1"/>
              <a:gd name="f494" fmla="*/ f425 f269 1"/>
              <a:gd name="f495" fmla="*/ f426 f268 1"/>
              <a:gd name="f496" fmla="*/ f427 f269 1"/>
              <a:gd name="f497" fmla="*/ f428 f268 1"/>
              <a:gd name="f498" fmla="*/ f429 f269 1"/>
              <a:gd name="f499" fmla="*/ f430 f268 1"/>
              <a:gd name="f500" fmla="*/ f431 f269 1"/>
              <a:gd name="f501" fmla="*/ f432 f268 1"/>
              <a:gd name="f502" fmla="*/ f433 f269 1"/>
              <a:gd name="f503" fmla="*/ f434 f268 1"/>
              <a:gd name="f504" fmla="*/ f435 f269 1"/>
              <a:gd name="f505" fmla="*/ f436 f268 1"/>
              <a:gd name="f506" fmla="*/ f437 f269 1"/>
              <a:gd name="f507" fmla="*/ f438 f268 1"/>
              <a:gd name="f508" fmla="*/ f439 f269 1"/>
              <a:gd name="f509" fmla="*/ f440 f268 1"/>
              <a:gd name="f510" fmla="*/ f441 f268 1"/>
              <a:gd name="f511" fmla="*/ f442 f269 1"/>
              <a:gd name="f512" fmla="*/ f443 f268 1"/>
              <a:gd name="f513" fmla="*/ f444 f269 1"/>
              <a:gd name="f514" fmla="*/ f445 f268 1"/>
              <a:gd name="f515" fmla="*/ f446 f269 1"/>
              <a:gd name="f516" fmla="*/ f447 f268 1"/>
              <a:gd name="f517" fmla="*/ f448 f269 1"/>
              <a:gd name="f518" fmla="*/ f449 f268 1"/>
              <a:gd name="f519" fmla="*/ f450 f269 1"/>
              <a:gd name="f520" fmla="*/ f451 f268 1"/>
              <a:gd name="f521" fmla="*/ f452 f269 1"/>
              <a:gd name="f522" fmla="*/ f453 f268 1"/>
              <a:gd name="f523" fmla="*/ f454 f269 1"/>
              <a:gd name="f524" fmla="*/ f455 f268 1"/>
              <a:gd name="f525" fmla="*/ f456 f269 1"/>
              <a:gd name="f526" fmla="*/ f457 f268 1"/>
              <a:gd name="f527" fmla="*/ f458 f269 1"/>
              <a:gd name="f528" fmla="*/ f459 f268 1"/>
              <a:gd name="f529" fmla="*/ f460 f269 1"/>
              <a:gd name="f530" fmla="*/ f461 f268 1"/>
              <a:gd name="f531" fmla="*/ f462 f269 1"/>
              <a:gd name="f532" fmla="*/ f463 f268 1"/>
              <a:gd name="f533" fmla="*/ f464 f269 1"/>
              <a:gd name="f534" fmla="*/ f465 f268 1"/>
              <a:gd name="f535" fmla="*/ f466 f269 1"/>
              <a:gd name="f536" fmla="*/ f467 f268 1"/>
              <a:gd name="f537" fmla="*/ f468 f269 1"/>
              <a:gd name="f538" fmla="*/ f469 f268 1"/>
              <a:gd name="f539" fmla="*/ f470 f269 1"/>
              <a:gd name="f540" fmla="*/ f471 f268 1"/>
              <a:gd name="f541" fmla="*/ f472 f269 1"/>
              <a:gd name="f542" fmla="*/ f473 f268 1"/>
              <a:gd name="f543" fmla="*/ f474 f269 1"/>
              <a:gd name="f544" fmla="*/ f475 f268 1"/>
              <a:gd name="f545" fmla="*/ f476 f269 1"/>
              <a:gd name="f546" fmla="*/ f477 f268 1"/>
              <a:gd name="f547" fmla="*/ f478 f2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4">
                <a:pos x="f483" y="f484"/>
              </a:cxn>
              <a:cxn ang="f344">
                <a:pos x="f485" y="f486"/>
              </a:cxn>
              <a:cxn ang="f344">
                <a:pos x="f487" y="f488"/>
              </a:cxn>
              <a:cxn ang="f344">
                <a:pos x="f489" y="f490"/>
              </a:cxn>
              <a:cxn ang="f344">
                <a:pos x="f491" y="f492"/>
              </a:cxn>
              <a:cxn ang="f344">
                <a:pos x="f493" y="f494"/>
              </a:cxn>
              <a:cxn ang="f344">
                <a:pos x="f495" y="f496"/>
              </a:cxn>
              <a:cxn ang="f344">
                <a:pos x="f497" y="f498"/>
              </a:cxn>
              <a:cxn ang="f344">
                <a:pos x="f499" y="f500"/>
              </a:cxn>
              <a:cxn ang="f344">
                <a:pos x="f501" y="f502"/>
              </a:cxn>
              <a:cxn ang="f344">
                <a:pos x="f503" y="f504"/>
              </a:cxn>
              <a:cxn ang="f344">
                <a:pos x="f505" y="f506"/>
              </a:cxn>
              <a:cxn ang="f344">
                <a:pos x="f507" y="f508"/>
              </a:cxn>
              <a:cxn ang="f344">
                <a:pos x="f509" y="f496"/>
              </a:cxn>
              <a:cxn ang="f344">
                <a:pos x="f510" y="f511"/>
              </a:cxn>
              <a:cxn ang="f344">
                <a:pos x="f512" y="f513"/>
              </a:cxn>
              <a:cxn ang="f344">
                <a:pos x="f514" y="f515"/>
              </a:cxn>
              <a:cxn ang="f344">
                <a:pos x="f516" y="f517"/>
              </a:cxn>
              <a:cxn ang="f344">
                <a:pos x="f518" y="f519"/>
              </a:cxn>
              <a:cxn ang="f344">
                <a:pos x="f520" y="f521"/>
              </a:cxn>
              <a:cxn ang="f344">
                <a:pos x="f522" y="f523"/>
              </a:cxn>
              <a:cxn ang="f344">
                <a:pos x="f524" y="f525"/>
              </a:cxn>
              <a:cxn ang="f344">
                <a:pos x="f526" y="f527"/>
              </a:cxn>
              <a:cxn ang="f344">
                <a:pos x="f528" y="f529"/>
              </a:cxn>
              <a:cxn ang="f344">
                <a:pos x="f530" y="f531"/>
              </a:cxn>
              <a:cxn ang="f344">
                <a:pos x="f532" y="f533"/>
              </a:cxn>
              <a:cxn ang="f344">
                <a:pos x="f534" y="f535"/>
              </a:cxn>
              <a:cxn ang="f344">
                <a:pos x="f536" y="f537"/>
              </a:cxn>
              <a:cxn ang="f344">
                <a:pos x="f538" y="f539"/>
              </a:cxn>
              <a:cxn ang="f344">
                <a:pos x="f540" y="f541"/>
              </a:cxn>
              <a:cxn ang="f344">
                <a:pos x="f542" y="f543"/>
              </a:cxn>
              <a:cxn ang="f344">
                <a:pos x="f544" y="f545"/>
              </a:cxn>
              <a:cxn ang="f344">
                <a:pos x="f546" y="f547"/>
              </a:cxn>
            </a:cxnLst>
            <a:rect l="f479" t="f482" r="f480" b="f481"/>
            <a:pathLst>
              <a:path w="527" h="270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11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45"/>
                  <a:pt x="f53" y="f54"/>
                  <a:pt x="f55" y="f56"/>
                </a:cubicBezTo>
                <a:cubicBezTo>
                  <a:pt x="f47" y="f57"/>
                  <a:pt x="f54" y="f57"/>
                  <a:pt x="f58" y="f59"/>
                </a:cubicBezTo>
                <a:cubicBezTo>
                  <a:pt x="f60" y="f61"/>
                  <a:pt x="f62" y="f58"/>
                  <a:pt x="f63" y="f64"/>
                </a:cubicBezTo>
                <a:cubicBezTo>
                  <a:pt x="f65" y="f66"/>
                  <a:pt x="f67" y="f8"/>
                  <a:pt x="f68" y="f69"/>
                </a:cubicBezTo>
                <a:cubicBezTo>
                  <a:pt x="f70" y="f71"/>
                  <a:pt x="f6" y="f72"/>
                  <a:pt x="f73" y="f74"/>
                </a:cubicBezTo>
                <a:cubicBezTo>
                  <a:pt x="f75" y="f65"/>
                  <a:pt x="f76" y="f77"/>
                  <a:pt x="f78" y="f79"/>
                </a:cubicBezTo>
                <a:cubicBezTo>
                  <a:pt x="f77" y="f80"/>
                  <a:pt x="f81" y="f82"/>
                  <a:pt x="f29" y="f83"/>
                </a:cubicBezTo>
                <a:cubicBezTo>
                  <a:pt x="f84" y="f85"/>
                  <a:pt x="f62" y="f84"/>
                  <a:pt x="f86" y="f87"/>
                </a:cubicBezTo>
                <a:cubicBezTo>
                  <a:pt x="f88" y="f89"/>
                  <a:pt x="f57" y="f90"/>
                  <a:pt x="f39" y="f91"/>
                </a:cubicBezTo>
                <a:cubicBezTo>
                  <a:pt x="f92" y="f93"/>
                  <a:pt x="f94" y="f68"/>
                  <a:pt x="f95" y="f95"/>
                </a:cubicBezTo>
                <a:cubicBezTo>
                  <a:pt x="f96" y="f70"/>
                  <a:pt x="f97" y="f98"/>
                  <a:pt x="f85" y="f99"/>
                </a:cubicBezTo>
                <a:cubicBezTo>
                  <a:pt x="f87" y="f76"/>
                  <a:pt x="f92" y="f100"/>
                  <a:pt x="f101" y="f102"/>
                </a:cubicBezTo>
                <a:cubicBezTo>
                  <a:pt x="f72" y="f103"/>
                  <a:pt x="f64" y="f104"/>
                  <a:pt x="f53" y="f105"/>
                </a:cubicBezTo>
                <a:cubicBezTo>
                  <a:pt x="f106" y="f107"/>
                  <a:pt x="f108" y="f6"/>
                  <a:pt x="f109" y="f110"/>
                </a:cubicBezTo>
                <a:cubicBezTo>
                  <a:pt x="f111" y="f112"/>
                  <a:pt x="f113" y="f114"/>
                  <a:pt x="f115" y="f110"/>
                </a:cubicBezTo>
                <a:cubicBezTo>
                  <a:pt x="f116" y="f117"/>
                  <a:pt x="f118" y="f119"/>
                  <a:pt x="f120" y="f121"/>
                </a:cubicBezTo>
                <a:cubicBezTo>
                  <a:pt x="f122" y="f121"/>
                  <a:pt x="f123" y="f119"/>
                  <a:pt x="f123" y="f70"/>
                </a:cubicBezTo>
                <a:cubicBezTo>
                  <a:pt x="f124" y="f105"/>
                  <a:pt x="f125" y="f126"/>
                  <a:pt x="f127" y="f128"/>
                </a:cubicBezTo>
                <a:cubicBezTo>
                  <a:pt x="f123" y="f129"/>
                  <a:pt x="f130" y="f131"/>
                  <a:pt x="f132" y="f79"/>
                </a:cubicBezTo>
                <a:cubicBezTo>
                  <a:pt x="f133" y="f79"/>
                  <a:pt x="f125" y="f79"/>
                  <a:pt x="f134" y="f79"/>
                </a:cubicBezTo>
                <a:cubicBezTo>
                  <a:pt x="f135" y="f79"/>
                  <a:pt x="f136" y="f137"/>
                  <a:pt x="f138" y="f89"/>
                </a:cubicBezTo>
                <a:cubicBezTo>
                  <a:pt x="f7" y="f139"/>
                  <a:pt x="f140" y="f141"/>
                  <a:pt x="f142" y="f143"/>
                </a:cubicBezTo>
                <a:cubicBezTo>
                  <a:pt x="f144" y="f145"/>
                  <a:pt x="f146" y="f147"/>
                  <a:pt x="f148" y="f149"/>
                </a:cubicBezTo>
                <a:cubicBezTo>
                  <a:pt x="f150" y="f151"/>
                  <a:pt x="f2" y="f152"/>
                  <a:pt x="f153" y="f154"/>
                </a:cubicBezTo>
                <a:cubicBezTo>
                  <a:pt x="f155" y="f156"/>
                  <a:pt x="f157" y="f156"/>
                  <a:pt x="f158" y="f27"/>
                </a:cubicBezTo>
                <a:cubicBezTo>
                  <a:pt x="f159" y="f33"/>
                  <a:pt x="f155" y="f39"/>
                  <a:pt x="f160" y="f161"/>
                </a:cubicBezTo>
                <a:cubicBezTo>
                  <a:pt x="f162" y="f163"/>
                  <a:pt x="f164" y="f141"/>
                  <a:pt x="f135" y="f165"/>
                </a:cubicBezTo>
                <a:cubicBezTo>
                  <a:pt x="f166" y="f54"/>
                  <a:pt x="f167" y="f168"/>
                  <a:pt x="f169" y="f91"/>
                </a:cubicBezTo>
                <a:cubicBezTo>
                  <a:pt x="f170" y="f171"/>
                  <a:pt x="f172" y="f173"/>
                  <a:pt x="f174" y="f175"/>
                </a:cubicBezTo>
                <a:cubicBezTo>
                  <a:pt x="f144" y="f176"/>
                  <a:pt x="f177" y="f81"/>
                  <a:pt x="f164" y="f156"/>
                </a:cubicBezTo>
                <a:cubicBezTo>
                  <a:pt x="f178" y="f63"/>
                  <a:pt x="f179" y="f31"/>
                  <a:pt x="f180" y="f57"/>
                </a:cubicBezTo>
                <a:cubicBezTo>
                  <a:pt x="f181" y="f56"/>
                  <a:pt x="f182" y="f161"/>
                  <a:pt x="f183" y="f184"/>
                </a:cubicBezTo>
                <a:cubicBezTo>
                  <a:pt x="f132" y="f47"/>
                  <a:pt x="f146" y="f185"/>
                  <a:pt x="f186" y="f57"/>
                </a:cubicBezTo>
                <a:cubicBezTo>
                  <a:pt x="f187" y="f188"/>
                  <a:pt x="f189" y="f190"/>
                  <a:pt x="f191" y="f192"/>
                </a:cubicBezTo>
                <a:cubicBezTo>
                  <a:pt x="f122" y="f63"/>
                  <a:pt x="f193" y="f81"/>
                  <a:pt x="f194" y="f195"/>
                </a:cubicBezTo>
                <a:cubicBezTo>
                  <a:pt x="f196" y="f65"/>
                  <a:pt x="f197" y="f175"/>
                  <a:pt x="f198" y="f199"/>
                </a:cubicBezTo>
                <a:cubicBezTo>
                  <a:pt x="f115" y="f65"/>
                  <a:pt x="f153" y="f137"/>
                  <a:pt x="f200" y="f201"/>
                </a:cubicBezTo>
                <a:cubicBezTo>
                  <a:pt x="f159" y="f94"/>
                  <a:pt x="f202" y="f203"/>
                  <a:pt x="f158" y="f204"/>
                </a:cubicBezTo>
                <a:cubicBezTo>
                  <a:pt x="f146" y="f205"/>
                  <a:pt x="f115" y="f16"/>
                  <a:pt x="f150" y="f206"/>
                </a:cubicBezTo>
                <a:cubicBezTo>
                  <a:pt x="f207" y="f208"/>
                  <a:pt x="f209" y="f210"/>
                  <a:pt x="f9" y="f10"/>
                </a:cubicBezTo>
                <a:cubicBezTo>
                  <a:pt x="f211" y="f10"/>
                  <a:pt x="f106" y="f102"/>
                  <a:pt x="f212" y="f16"/>
                </a:cubicBezTo>
                <a:cubicBezTo>
                  <a:pt x="f147" y="f213"/>
                  <a:pt x="f106" y="f206"/>
                  <a:pt x="f214" y="f68"/>
                </a:cubicBezTo>
                <a:cubicBezTo>
                  <a:pt x="f215" y="f216"/>
                  <a:pt x="f217" y="f218"/>
                  <a:pt x="f217" y="f129"/>
                </a:cubicBezTo>
                <a:cubicBezTo>
                  <a:pt x="f219" y="f20"/>
                  <a:pt x="f220" y="f221"/>
                  <a:pt x="f222" y="f223"/>
                </a:cubicBezTo>
                <a:cubicBezTo>
                  <a:pt x="f224" y="f225"/>
                  <a:pt x="f226" y="f203"/>
                  <a:pt x="f227" y="f228"/>
                </a:cubicBezTo>
                <a:cubicBezTo>
                  <a:pt x="f44" y="f225"/>
                  <a:pt x="f229" y="f230"/>
                  <a:pt x="f231" y="f77"/>
                </a:cubicBezTo>
                <a:cubicBezTo>
                  <a:pt x="f42" y="f232"/>
                  <a:pt x="f233" y="f234"/>
                  <a:pt x="f9" y="f10"/>
                </a:cubicBezTo>
                <a:close/>
                <a:moveTo>
                  <a:pt x="f235" y="f152"/>
                </a:moveTo>
                <a:cubicBezTo>
                  <a:pt x="f236" y="f237"/>
                  <a:pt x="f137" y="f31"/>
                  <a:pt x="f238" y="f87"/>
                </a:cubicBezTo>
                <a:cubicBezTo>
                  <a:pt x="f239" y="f199"/>
                  <a:pt x="f240" y="f241"/>
                  <a:pt x="f242" y="f243"/>
                </a:cubicBezTo>
                <a:cubicBezTo>
                  <a:pt x="f244" y="f245"/>
                  <a:pt x="f114" y="f63"/>
                  <a:pt x="f114" y="f33"/>
                </a:cubicBezTo>
                <a:cubicBezTo>
                  <a:pt x="f114" y="f151"/>
                  <a:pt x="f244" y="f246"/>
                  <a:pt x="f16" y="f247"/>
                </a:cubicBezTo>
                <a:cubicBezTo>
                  <a:pt x="f221" y="f163"/>
                  <a:pt x="f248" y="f184"/>
                  <a:pt x="f201" y="f249"/>
                </a:cubicBezTo>
                <a:cubicBezTo>
                  <a:pt x="f241" y="f101"/>
                  <a:pt x="f203" y="f250"/>
                  <a:pt x="f230" y="f41"/>
                </a:cubicBezTo>
                <a:cubicBezTo>
                  <a:pt x="f251" y="f64"/>
                  <a:pt x="f252" y="f184"/>
                  <a:pt x="f253" y="f254"/>
                </a:cubicBezTo>
                <a:cubicBezTo>
                  <a:pt x="f95" y="f151"/>
                  <a:pt x="f255" y="f256"/>
                  <a:pt x="f257" y="f258"/>
                </a:cubicBezTo>
                <a:cubicBezTo>
                  <a:pt x="f259" y="f260"/>
                  <a:pt x="f10" y="f156"/>
                  <a:pt x="f128" y="f261"/>
                </a:cubicBezTo>
                <a:cubicBezTo>
                  <a:pt x="f80" y="f65"/>
                  <a:pt x="f262" y="f154"/>
                  <a:pt x="f263" y="f264"/>
                </a:cubicBezTo>
                <a:cubicBezTo>
                  <a:pt x="f265" y="f86"/>
                  <a:pt x="f239" y="f266"/>
                  <a:pt x="f235" y="f15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216DDA1E-9C49-8872-ADC8-0B7E4E24DB87}"/>
              </a:ext>
            </a:extLst>
          </p:cNvPr>
          <p:cNvSpPr/>
          <p:nvPr/>
        </p:nvSpPr>
        <p:spPr>
          <a:xfrm>
            <a:off x="3557592" y="3373441"/>
            <a:ext cx="555626" cy="4016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1"/>
              <a:gd name="f7" fmla="val 225"/>
              <a:gd name="f8" fmla="val 310"/>
              <a:gd name="f9" fmla="val 24"/>
              <a:gd name="f10" fmla="val 47"/>
              <a:gd name="f11" fmla="val 71"/>
              <a:gd name="f12" fmla="val 110"/>
              <a:gd name="f13" fmla="val 149"/>
              <a:gd name="f14" fmla="val 189"/>
              <a:gd name="f15" fmla="val 215"/>
              <a:gd name="f16" fmla="val 301"/>
              <a:gd name="f17" fmla="val 274"/>
              <a:gd name="f18" fmla="val 194"/>
              <a:gd name="f19" fmla="val 114"/>
              <a:gd name="f20" fmla="val 34"/>
              <a:gd name="f21" fmla="val 11"/>
              <a:gd name="f22" fmla="val 1"/>
              <a:gd name="f23" fmla="val 216"/>
              <a:gd name="f24" fmla="val 193"/>
              <a:gd name="f25" fmla="val 132"/>
              <a:gd name="f26" fmla="val 7"/>
              <a:gd name="f27" fmla="val 2"/>
              <a:gd name="f28" fmla="val 4"/>
              <a:gd name="f29" fmla="val 105"/>
              <a:gd name="f30" fmla="val 206"/>
              <a:gd name="f31" fmla="val 56"/>
              <a:gd name="f32" fmla="val 59"/>
              <a:gd name="f33" fmla="val 63"/>
              <a:gd name="f34" fmla="val 57"/>
              <a:gd name="f35" fmla="val 78"/>
              <a:gd name="f36" fmla="val 54"/>
              <a:gd name="f37" fmla="val 52"/>
              <a:gd name="f38" fmla="val 51"/>
              <a:gd name="f39" fmla="val 49"/>
              <a:gd name="f40" fmla="val 46"/>
              <a:gd name="f41" fmla="val 44"/>
              <a:gd name="f42" fmla="val 55"/>
              <a:gd name="f43" fmla="val 37"/>
              <a:gd name="f44" fmla="val 30"/>
              <a:gd name="f45" fmla="val 45"/>
              <a:gd name="f46" fmla="val 31"/>
              <a:gd name="f47" fmla="val 42"/>
              <a:gd name="f48" fmla="val 35"/>
              <a:gd name="f49" fmla="val 28"/>
              <a:gd name="f50" fmla="val 48"/>
              <a:gd name="f51" fmla="val 22"/>
              <a:gd name="f52" fmla="val 50"/>
              <a:gd name="f53" fmla="val 53"/>
              <a:gd name="f54" fmla="val 23"/>
              <a:gd name="f55" fmla="val 29"/>
              <a:gd name="f56" fmla="val 36"/>
              <a:gd name="f57" fmla="val 41"/>
              <a:gd name="f58" fmla="val 67"/>
              <a:gd name="f59" fmla="val 73"/>
              <a:gd name="f60" fmla="val 80"/>
              <a:gd name="f61" fmla="val 79"/>
              <a:gd name="f62" fmla="val 66"/>
              <a:gd name="f63" fmla="val 231"/>
              <a:gd name="f64" fmla="val 252"/>
              <a:gd name="f65" fmla="val 270"/>
              <a:gd name="f66" fmla="val 289"/>
              <a:gd name="f67" fmla="val 277"/>
              <a:gd name="f68" fmla="val 43"/>
              <a:gd name="f69" fmla="val 247"/>
              <a:gd name="f70" fmla="+- 0 0 -90"/>
              <a:gd name="f71" fmla="*/ f3 1 311"/>
              <a:gd name="f72" fmla="*/ f4 1 225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311"/>
              <a:gd name="f81" fmla="*/ f77 1 225"/>
              <a:gd name="f82" fmla="*/ 310 f78 1"/>
              <a:gd name="f83" fmla="*/ 0 f77 1"/>
              <a:gd name="f84" fmla="*/ 71 f77 1"/>
              <a:gd name="f85" fmla="*/ 189 f77 1"/>
              <a:gd name="f86" fmla="*/ 274 f78 1"/>
              <a:gd name="f87" fmla="*/ 225 f77 1"/>
              <a:gd name="f88" fmla="*/ 34 f78 1"/>
              <a:gd name="f89" fmla="*/ 1 f78 1"/>
              <a:gd name="f90" fmla="*/ 193 f77 1"/>
              <a:gd name="f91" fmla="*/ 11 f77 1"/>
              <a:gd name="f92" fmla="*/ 2 f78 1"/>
              <a:gd name="f93" fmla="*/ 56 f78 1"/>
              <a:gd name="f94" fmla="*/ 59 f77 1"/>
              <a:gd name="f95" fmla="*/ 78 f78 1"/>
              <a:gd name="f96" fmla="*/ 54 f77 1"/>
              <a:gd name="f97" fmla="*/ 49 f77 1"/>
              <a:gd name="f98" fmla="*/ 44 f77 1"/>
              <a:gd name="f99" fmla="*/ 52 f78 1"/>
              <a:gd name="f100" fmla="*/ 24 f77 1"/>
              <a:gd name="f101" fmla="*/ 47 f78 1"/>
              <a:gd name="f102" fmla="*/ 42 f78 1"/>
              <a:gd name="f103" fmla="*/ 22 f78 1"/>
              <a:gd name="f104" fmla="*/ 50 f77 1"/>
              <a:gd name="f105" fmla="*/ 23 f78 1"/>
              <a:gd name="f106" fmla="*/ 55 f77 1"/>
              <a:gd name="f107" fmla="*/ 41 f78 1"/>
              <a:gd name="f108" fmla="*/ 48 f78 1"/>
              <a:gd name="f109" fmla="*/ 80 f77 1"/>
              <a:gd name="f110" fmla="*/ 53 f78 1"/>
              <a:gd name="f111" fmla="*/ 79 f77 1"/>
              <a:gd name="f112" fmla="*/ 231 f78 1"/>
              <a:gd name="f113" fmla="*/ 289 f78 1"/>
              <a:gd name="f114" fmla="+- f79 0 f1"/>
              <a:gd name="f115" fmla="*/ f82 1 311"/>
              <a:gd name="f116" fmla="*/ f83 1 225"/>
              <a:gd name="f117" fmla="*/ f84 1 225"/>
              <a:gd name="f118" fmla="*/ f85 1 225"/>
              <a:gd name="f119" fmla="*/ f86 1 311"/>
              <a:gd name="f120" fmla="*/ f87 1 225"/>
              <a:gd name="f121" fmla="*/ f88 1 311"/>
              <a:gd name="f122" fmla="*/ f89 1 311"/>
              <a:gd name="f123" fmla="*/ f90 1 225"/>
              <a:gd name="f124" fmla="*/ f91 1 225"/>
              <a:gd name="f125" fmla="*/ f92 1 311"/>
              <a:gd name="f126" fmla="*/ f93 1 311"/>
              <a:gd name="f127" fmla="*/ f94 1 225"/>
              <a:gd name="f128" fmla="*/ f95 1 311"/>
              <a:gd name="f129" fmla="*/ f96 1 225"/>
              <a:gd name="f130" fmla="*/ f97 1 225"/>
              <a:gd name="f131" fmla="*/ f98 1 225"/>
              <a:gd name="f132" fmla="*/ f99 1 311"/>
              <a:gd name="f133" fmla="*/ f100 1 225"/>
              <a:gd name="f134" fmla="*/ f101 1 311"/>
              <a:gd name="f135" fmla="*/ f102 1 311"/>
              <a:gd name="f136" fmla="*/ f103 1 311"/>
              <a:gd name="f137" fmla="*/ f104 1 225"/>
              <a:gd name="f138" fmla="*/ f105 1 311"/>
              <a:gd name="f139" fmla="*/ f106 1 225"/>
              <a:gd name="f140" fmla="*/ f107 1 311"/>
              <a:gd name="f141" fmla="*/ f108 1 311"/>
              <a:gd name="f142" fmla="*/ f109 1 225"/>
              <a:gd name="f143" fmla="*/ f110 1 311"/>
              <a:gd name="f144" fmla="*/ f111 1 225"/>
              <a:gd name="f145" fmla="*/ f112 1 311"/>
              <a:gd name="f146" fmla="*/ f113 1 311"/>
              <a:gd name="f147" fmla="*/ 0 1 f80"/>
              <a:gd name="f148" fmla="*/ f74 1 f80"/>
              <a:gd name="f149" fmla="*/ 0 1 f81"/>
              <a:gd name="f150" fmla="*/ f75 1 f81"/>
              <a:gd name="f151" fmla="*/ f115 1 f80"/>
              <a:gd name="f152" fmla="*/ f116 1 f81"/>
              <a:gd name="f153" fmla="*/ f117 1 f81"/>
              <a:gd name="f154" fmla="*/ f118 1 f81"/>
              <a:gd name="f155" fmla="*/ f119 1 f80"/>
              <a:gd name="f156" fmla="*/ f120 1 f81"/>
              <a:gd name="f157" fmla="*/ f121 1 f80"/>
              <a:gd name="f158" fmla="*/ f122 1 f80"/>
              <a:gd name="f159" fmla="*/ f123 1 f81"/>
              <a:gd name="f160" fmla="*/ f124 1 f81"/>
              <a:gd name="f161" fmla="*/ f125 1 f80"/>
              <a:gd name="f162" fmla="*/ f126 1 f80"/>
              <a:gd name="f163" fmla="*/ f127 1 f81"/>
              <a:gd name="f164" fmla="*/ f128 1 f80"/>
              <a:gd name="f165" fmla="*/ f129 1 f81"/>
              <a:gd name="f166" fmla="*/ f130 1 f81"/>
              <a:gd name="f167" fmla="*/ f131 1 f81"/>
              <a:gd name="f168" fmla="*/ f132 1 f80"/>
              <a:gd name="f169" fmla="*/ f133 1 f81"/>
              <a:gd name="f170" fmla="*/ f134 1 f80"/>
              <a:gd name="f171" fmla="*/ f135 1 f80"/>
              <a:gd name="f172" fmla="*/ f136 1 f80"/>
              <a:gd name="f173" fmla="*/ f137 1 f81"/>
              <a:gd name="f174" fmla="*/ f138 1 f80"/>
              <a:gd name="f175" fmla="*/ f139 1 f81"/>
              <a:gd name="f176" fmla="*/ f140 1 f80"/>
              <a:gd name="f177" fmla="*/ f141 1 f80"/>
              <a:gd name="f178" fmla="*/ f142 1 f81"/>
              <a:gd name="f179" fmla="*/ f143 1 f80"/>
              <a:gd name="f180" fmla="*/ f144 1 f81"/>
              <a:gd name="f181" fmla="*/ f145 1 f80"/>
              <a:gd name="f182" fmla="*/ f146 1 f80"/>
              <a:gd name="f183" fmla="*/ f147 f71 1"/>
              <a:gd name="f184" fmla="*/ f148 f71 1"/>
              <a:gd name="f185" fmla="*/ f150 f72 1"/>
              <a:gd name="f186" fmla="*/ f149 f72 1"/>
              <a:gd name="f187" fmla="*/ f151 f71 1"/>
              <a:gd name="f188" fmla="*/ f152 f72 1"/>
              <a:gd name="f189" fmla="*/ f153 f72 1"/>
              <a:gd name="f190" fmla="*/ f154 f72 1"/>
              <a:gd name="f191" fmla="*/ f155 f71 1"/>
              <a:gd name="f192" fmla="*/ f156 f72 1"/>
              <a:gd name="f193" fmla="*/ f157 f71 1"/>
              <a:gd name="f194" fmla="*/ f158 f71 1"/>
              <a:gd name="f195" fmla="*/ f159 f72 1"/>
              <a:gd name="f196" fmla="*/ f160 f72 1"/>
              <a:gd name="f197" fmla="*/ f161 f71 1"/>
              <a:gd name="f198" fmla="*/ f162 f71 1"/>
              <a:gd name="f199" fmla="*/ f163 f72 1"/>
              <a:gd name="f200" fmla="*/ f164 f71 1"/>
              <a:gd name="f201" fmla="*/ f165 f72 1"/>
              <a:gd name="f202" fmla="*/ f166 f72 1"/>
              <a:gd name="f203" fmla="*/ f167 f72 1"/>
              <a:gd name="f204" fmla="*/ f168 f71 1"/>
              <a:gd name="f205" fmla="*/ f169 f72 1"/>
              <a:gd name="f206" fmla="*/ f170 f71 1"/>
              <a:gd name="f207" fmla="*/ f171 f71 1"/>
              <a:gd name="f208" fmla="*/ f172 f71 1"/>
              <a:gd name="f209" fmla="*/ f173 f72 1"/>
              <a:gd name="f210" fmla="*/ f174 f71 1"/>
              <a:gd name="f211" fmla="*/ f175 f72 1"/>
              <a:gd name="f212" fmla="*/ f176 f71 1"/>
              <a:gd name="f213" fmla="*/ f177 f71 1"/>
              <a:gd name="f214" fmla="*/ f178 f72 1"/>
              <a:gd name="f215" fmla="*/ f179 f71 1"/>
              <a:gd name="f216" fmla="*/ f180 f72 1"/>
              <a:gd name="f217" fmla="*/ f181 f71 1"/>
              <a:gd name="f218" fmla="*/ f182 f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4">
                <a:pos x="f187" y="f188"/>
              </a:cxn>
              <a:cxn ang="f114">
                <a:pos x="f187" y="f189"/>
              </a:cxn>
              <a:cxn ang="f114">
                <a:pos x="f187" y="f190"/>
              </a:cxn>
              <a:cxn ang="f114">
                <a:pos x="f191" y="f192"/>
              </a:cxn>
              <a:cxn ang="f114">
                <a:pos x="f193" y="f192"/>
              </a:cxn>
              <a:cxn ang="f114">
                <a:pos x="f194" y="f195"/>
              </a:cxn>
              <a:cxn ang="f114">
                <a:pos x="f194" y="f196"/>
              </a:cxn>
              <a:cxn ang="f114">
                <a:pos x="f197" y="f188"/>
              </a:cxn>
              <a:cxn ang="f114">
                <a:pos x="f187" y="f188"/>
              </a:cxn>
              <a:cxn ang="f114">
                <a:pos x="f198" y="f199"/>
              </a:cxn>
              <a:cxn ang="f114">
                <a:pos x="f200" y="f201"/>
              </a:cxn>
              <a:cxn ang="f114">
                <a:pos x="f200" y="f202"/>
              </a:cxn>
              <a:cxn ang="f114">
                <a:pos x="f198" y="f203"/>
              </a:cxn>
              <a:cxn ang="f114">
                <a:pos x="f204" y="f205"/>
              </a:cxn>
              <a:cxn ang="f114">
                <a:pos x="f206" y="f205"/>
              </a:cxn>
              <a:cxn ang="f114">
                <a:pos x="f207" y="f203"/>
              </a:cxn>
              <a:cxn ang="f114">
                <a:pos x="f208" y="f209"/>
              </a:cxn>
              <a:cxn ang="f114">
                <a:pos x="f210" y="f211"/>
              </a:cxn>
              <a:cxn ang="f114">
                <a:pos x="f212" y="f199"/>
              </a:cxn>
              <a:cxn ang="f114">
                <a:pos x="f213" y="f214"/>
              </a:cxn>
              <a:cxn ang="f114">
                <a:pos x="f215" y="f216"/>
              </a:cxn>
              <a:cxn ang="f114">
                <a:pos x="f198" y="f199"/>
              </a:cxn>
              <a:cxn ang="f114">
                <a:pos x="f217" y="f211"/>
              </a:cxn>
              <a:cxn ang="f114">
                <a:pos x="f218" y="f211"/>
              </a:cxn>
              <a:cxn ang="f114">
                <a:pos x="f217" y="f211"/>
              </a:cxn>
            </a:cxnLst>
            <a:rect l="f183" t="f186" r="f184" b="f185"/>
            <a:pathLst>
              <a:path w="311" h="225">
                <a:moveTo>
                  <a:pt x="f8" y="f5"/>
                </a:moveTo>
                <a:cubicBezTo>
                  <a:pt x="f8" y="f9"/>
                  <a:pt x="f8" y="f10"/>
                  <a:pt x="f8" y="f11"/>
                </a:cubicBezTo>
                <a:cubicBezTo>
                  <a:pt x="f8" y="f12"/>
                  <a:pt x="f6" y="f13"/>
                  <a:pt x="f8" y="f14"/>
                </a:cubicBezTo>
                <a:cubicBezTo>
                  <a:pt x="f8" y="f15"/>
                  <a:pt x="f16" y="f7"/>
                  <a:pt x="f17" y="f7"/>
                </a:cubicBezTo>
                <a:cubicBezTo>
                  <a:pt x="f18" y="f7"/>
                  <a:pt x="f19" y="f7"/>
                  <a:pt x="f20" y="f7"/>
                </a:cubicBezTo>
                <a:cubicBezTo>
                  <a:pt x="f21" y="f7"/>
                  <a:pt x="f22" y="f23"/>
                  <a:pt x="f22" y="f24"/>
                </a:cubicBezTo>
                <a:cubicBezTo>
                  <a:pt x="f5" y="f25"/>
                  <a:pt x="f5" y="f11"/>
                  <a:pt x="f22" y="f21"/>
                </a:cubicBezTo>
                <a:cubicBezTo>
                  <a:pt x="f22" y="f26"/>
                  <a:pt x="f27" y="f28"/>
                  <a:pt x="f27" y="f5"/>
                </a:cubicBezTo>
                <a:cubicBezTo>
                  <a:pt x="f29" y="f5"/>
                  <a:pt x="f30" y="f5"/>
                  <a:pt x="f8" y="f5"/>
                </a:cubicBezTo>
                <a:close/>
                <a:moveTo>
                  <a:pt x="f31" y="f32"/>
                </a:moveTo>
                <a:cubicBezTo>
                  <a:pt x="f33" y="f34"/>
                  <a:pt x="f11" y="f31"/>
                  <a:pt x="f35" y="f36"/>
                </a:cubicBezTo>
                <a:cubicBezTo>
                  <a:pt x="f35" y="f37"/>
                  <a:pt x="f35" y="f38"/>
                  <a:pt x="f35" y="f39"/>
                </a:cubicBezTo>
                <a:cubicBezTo>
                  <a:pt x="f11" y="f10"/>
                  <a:pt x="f33" y="f40"/>
                  <a:pt x="f31" y="f41"/>
                </a:cubicBezTo>
                <a:cubicBezTo>
                  <a:pt x="f42" y="f43"/>
                  <a:pt x="f36" y="f44"/>
                  <a:pt x="f37" y="f9"/>
                </a:cubicBezTo>
                <a:cubicBezTo>
                  <a:pt x="f38" y="f9"/>
                  <a:pt x="f39" y="f9"/>
                  <a:pt x="f10" y="f9"/>
                </a:cubicBezTo>
                <a:cubicBezTo>
                  <a:pt x="f45" y="f46"/>
                  <a:pt x="f41" y="f43"/>
                  <a:pt x="f47" y="f41"/>
                </a:cubicBezTo>
                <a:cubicBezTo>
                  <a:pt x="f48" y="f40"/>
                  <a:pt x="f49" y="f50"/>
                  <a:pt x="f51" y="f52"/>
                </a:cubicBezTo>
                <a:cubicBezTo>
                  <a:pt x="f51" y="f38"/>
                  <a:pt x="f51" y="f53"/>
                  <a:pt x="f54" y="f42"/>
                </a:cubicBezTo>
                <a:cubicBezTo>
                  <a:pt x="f55" y="f31"/>
                  <a:pt x="f56" y="f34"/>
                  <a:pt x="f57" y="f32"/>
                </a:cubicBezTo>
                <a:cubicBezTo>
                  <a:pt x="f41" y="f58"/>
                  <a:pt x="f40" y="f59"/>
                  <a:pt x="f50" y="f60"/>
                </a:cubicBezTo>
                <a:cubicBezTo>
                  <a:pt x="f52" y="f60"/>
                  <a:pt x="f37" y="f61"/>
                  <a:pt x="f53" y="f61"/>
                </a:cubicBezTo>
                <a:cubicBezTo>
                  <a:pt x="f36" y="f59"/>
                  <a:pt x="f42" y="f62"/>
                  <a:pt x="f31" y="f32"/>
                </a:cubicBezTo>
                <a:close/>
                <a:moveTo>
                  <a:pt x="f63" y="f42"/>
                </a:moveTo>
                <a:cubicBezTo>
                  <a:pt x="f64" y="f42"/>
                  <a:pt x="f65" y="f42"/>
                  <a:pt x="f66" y="f42"/>
                </a:cubicBezTo>
                <a:cubicBezTo>
                  <a:pt x="f67" y="f68"/>
                  <a:pt x="f69" y="f68"/>
                  <a:pt x="f63" y="f4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FDD7787F-0726-D71D-3608-C98A956D6BD5}"/>
              </a:ext>
            </a:extLst>
          </p:cNvPr>
          <p:cNvSpPr/>
          <p:nvPr/>
        </p:nvSpPr>
        <p:spPr>
          <a:xfrm>
            <a:off x="2333621" y="1174747"/>
            <a:ext cx="947739" cy="5016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0"/>
              <a:gd name="f7" fmla="val 280"/>
              <a:gd name="f8" fmla="val 176"/>
              <a:gd name="f9" fmla="val 204"/>
              <a:gd name="f10" fmla="val 165"/>
              <a:gd name="f11" fmla="val 240"/>
              <a:gd name="f12" fmla="val 144"/>
              <a:gd name="f13" fmla="val 263"/>
              <a:gd name="f14" fmla="val 109"/>
              <a:gd name="f15" fmla="val 271"/>
              <a:gd name="f16" fmla="val 67"/>
              <a:gd name="f17" fmla="val 279"/>
              <a:gd name="f18" fmla="val 25"/>
              <a:gd name="f19" fmla="val 254"/>
              <a:gd name="f20" fmla="val 13"/>
              <a:gd name="f21" fmla="val 214"/>
              <a:gd name="f22" fmla="val 173"/>
              <a:gd name="f23" fmla="val 20"/>
              <a:gd name="f24" fmla="val 130"/>
              <a:gd name="f25" fmla="val 59"/>
              <a:gd name="f26" fmla="val 113"/>
              <a:gd name="f27" fmla="val 99"/>
              <a:gd name="f28" fmla="val 96"/>
              <a:gd name="f29" fmla="val 143"/>
              <a:gd name="f30" fmla="val 111"/>
              <a:gd name="f31" fmla="val 148"/>
              <a:gd name="f32" fmla="val 178"/>
              <a:gd name="f33" fmla="val 171"/>
              <a:gd name="f34" fmla="val 185"/>
              <a:gd name="f35" fmla="val 172"/>
              <a:gd name="f36" fmla="val 205"/>
              <a:gd name="f37" fmla="val 154"/>
              <a:gd name="f38" fmla="val 208"/>
              <a:gd name="f39" fmla="val 151"/>
              <a:gd name="f40" fmla="val 149"/>
              <a:gd name="f41" fmla="val 219"/>
              <a:gd name="f42" fmla="val 146"/>
              <a:gd name="f43" fmla="val 290"/>
              <a:gd name="f44" fmla="val 325"/>
              <a:gd name="f45" fmla="val 142"/>
              <a:gd name="f46" fmla="val 337"/>
              <a:gd name="f47" fmla="val 141"/>
              <a:gd name="f48" fmla="val 350"/>
              <a:gd name="f49" fmla="val 140"/>
              <a:gd name="f50" fmla="val 362"/>
              <a:gd name="f51" fmla="val 139"/>
              <a:gd name="f52" fmla="val 368"/>
              <a:gd name="f53" fmla="val 100"/>
              <a:gd name="f54" fmla="val 91"/>
              <a:gd name="f55" fmla="val 327"/>
              <a:gd name="f56" fmla="val 86"/>
              <a:gd name="f57" fmla="val 250"/>
              <a:gd name="f58" fmla="val 75"/>
              <a:gd name="f59" fmla="val 65"/>
              <a:gd name="f60" fmla="val 95"/>
              <a:gd name="f61" fmla="val 54"/>
              <a:gd name="f62" fmla="val 90"/>
              <a:gd name="f63" fmla="val 53"/>
              <a:gd name="f64" fmla="val 49"/>
              <a:gd name="f65" fmla="val 81"/>
              <a:gd name="f66" fmla="val 47"/>
              <a:gd name="f67" fmla="val 45"/>
              <a:gd name="f68" fmla="val 82"/>
              <a:gd name="f69" fmla="val 43"/>
              <a:gd name="f70" fmla="val 83"/>
              <a:gd name="f71" fmla="val 42"/>
              <a:gd name="f72" fmla="val 136"/>
              <a:gd name="f73" fmla="val 162"/>
              <a:gd name="f74" fmla="val 164"/>
              <a:gd name="f75" fmla="val 167"/>
              <a:gd name="f76" fmla="val 41"/>
              <a:gd name="f77" fmla="val 168"/>
              <a:gd name="f78" fmla="val 200"/>
              <a:gd name="f79" fmla="val 73"/>
              <a:gd name="f80" fmla="val 232"/>
              <a:gd name="f81" fmla="val 287"/>
              <a:gd name="f82" fmla="val 29"/>
              <a:gd name="f83" fmla="val 311"/>
              <a:gd name="f84" fmla="val 19"/>
              <a:gd name="f85" fmla="val 339"/>
              <a:gd name="f86" fmla="val 22"/>
              <a:gd name="f87" fmla="val 343"/>
              <a:gd name="f88" fmla="val 348"/>
              <a:gd name="f89" fmla="val 21"/>
              <a:gd name="f90" fmla="val 365"/>
              <a:gd name="f91" fmla="val 4"/>
              <a:gd name="f92" fmla="val 380"/>
              <a:gd name="f93" fmla="val 397"/>
              <a:gd name="f94" fmla="val 12"/>
              <a:gd name="f95" fmla="val 414"/>
              <a:gd name="f96" fmla="val 24"/>
              <a:gd name="f97" fmla="val 430"/>
              <a:gd name="f98" fmla="val 38"/>
              <a:gd name="f99" fmla="val 445"/>
              <a:gd name="f100" fmla="val 461"/>
              <a:gd name="f101" fmla="val 71"/>
              <a:gd name="f102" fmla="val 457"/>
              <a:gd name="f103" fmla="val 80"/>
              <a:gd name="f104" fmla="val 434"/>
              <a:gd name="f105" fmla="val 87"/>
              <a:gd name="f106" fmla="val 438"/>
              <a:gd name="f107" fmla="val 446"/>
              <a:gd name="f108" fmla="val 105"/>
              <a:gd name="f109" fmla="val 460"/>
              <a:gd name="f110" fmla="val 107"/>
              <a:gd name="f111" fmla="val 499"/>
              <a:gd name="f112" fmla="val 527"/>
              <a:gd name="f113" fmla="val 528"/>
              <a:gd name="f114" fmla="val 186"/>
              <a:gd name="f115" fmla="val 226"/>
              <a:gd name="f116" fmla="val 505"/>
              <a:gd name="f117" fmla="val 260"/>
              <a:gd name="f118" fmla="val 467"/>
              <a:gd name="f119" fmla="val 270"/>
              <a:gd name="f120" fmla="val 429"/>
              <a:gd name="f121" fmla="val 390"/>
              <a:gd name="f122" fmla="val 262"/>
              <a:gd name="f123" fmla="val 371"/>
              <a:gd name="f124" fmla="val 227"/>
              <a:gd name="f125" fmla="val 369"/>
              <a:gd name="f126" fmla="val 222"/>
              <a:gd name="f127" fmla="val 367"/>
              <a:gd name="f128" fmla="val 217"/>
              <a:gd name="f129" fmla="val 366"/>
              <a:gd name="f130" fmla="val 216"/>
              <a:gd name="f131" fmla="val 218"/>
              <a:gd name="f132" fmla="val 332"/>
              <a:gd name="f133" fmla="val 221"/>
              <a:gd name="f134" fmla="val 315"/>
              <a:gd name="f135" fmla="val 284"/>
              <a:gd name="f136" fmla="val 220"/>
              <a:gd name="f137" fmla="val 253"/>
              <a:gd name="f138" fmla="val 207"/>
              <a:gd name="f139" fmla="val 213"/>
              <a:gd name="f140" fmla="val 192"/>
              <a:gd name="f141" fmla="val 174"/>
              <a:gd name="f142" fmla="val 137"/>
              <a:gd name="f143" fmla="val 169"/>
              <a:gd name="f144" fmla="val 138"/>
              <a:gd name="f145" fmla="val 124"/>
              <a:gd name="f146" fmla="val 132"/>
              <a:gd name="f147" fmla="val 77"/>
              <a:gd name="f148" fmla="val 52"/>
              <a:gd name="f149" fmla="val 39"/>
              <a:gd name="f150" fmla="val 197"/>
              <a:gd name="f151" fmla="val 46"/>
              <a:gd name="f152" fmla="val 239"/>
              <a:gd name="f153" fmla="val 241"/>
              <a:gd name="f154" fmla="val 112"/>
              <a:gd name="f155" fmla="val 243"/>
              <a:gd name="f156" fmla="val 228"/>
              <a:gd name="f157" fmla="val 201"/>
              <a:gd name="f158" fmla="val 128"/>
              <a:gd name="f159" fmla="val 206"/>
              <a:gd name="f160" fmla="val 119"/>
              <a:gd name="f161" fmla="val 70"/>
              <a:gd name="f162" fmla="val 60"/>
              <a:gd name="f163" fmla="val 195"/>
              <a:gd name="f164" fmla="val 182"/>
              <a:gd name="f165" fmla="val 170"/>
              <a:gd name="f166" fmla="val 157"/>
              <a:gd name="f167" fmla="val 166"/>
              <a:gd name="f168" fmla="val 418"/>
              <a:gd name="f169" fmla="val 394"/>
              <a:gd name="f170" fmla="val 175"/>
              <a:gd name="f171" fmla="val 389"/>
              <a:gd name="f172" fmla="val 191"/>
              <a:gd name="f173" fmla="val 400"/>
              <a:gd name="f174" fmla="val 212"/>
              <a:gd name="f175" fmla="val 411"/>
              <a:gd name="f176" fmla="val 236"/>
              <a:gd name="f177" fmla="val 439"/>
              <a:gd name="f178" fmla="val 247"/>
              <a:gd name="f179" fmla="val 464"/>
              <a:gd name="f180" fmla="val 237"/>
              <a:gd name="f181" fmla="val 489"/>
              <a:gd name="f182" fmla="val 503"/>
              <a:gd name="f183" fmla="val 199"/>
              <a:gd name="f184" fmla="val 495"/>
              <a:gd name="f185" fmla="val 487"/>
              <a:gd name="f186" fmla="val 463"/>
              <a:gd name="f187" fmla="val 135"/>
              <a:gd name="f188" fmla="val 436"/>
              <a:gd name="f189" fmla="val 442"/>
              <a:gd name="f190" fmla="val 450"/>
              <a:gd name="f191" fmla="val 458"/>
              <a:gd name="f192" fmla="val 158"/>
              <a:gd name="f193" fmla="val 475"/>
              <a:gd name="f194" fmla="val 483"/>
              <a:gd name="f195" fmla="val 183"/>
              <a:gd name="f196" fmla="val 477"/>
              <a:gd name="f197" fmla="val 471"/>
              <a:gd name="f198" fmla="val 453"/>
              <a:gd name="f199" fmla="val 435"/>
              <a:gd name="f200" fmla="val 408"/>
              <a:gd name="f201" fmla="val 413"/>
              <a:gd name="f202" fmla="val 415"/>
              <a:gd name="f203" fmla="val 417"/>
              <a:gd name="f204" fmla="+- 0 0 -90"/>
              <a:gd name="f205" fmla="*/ f3 1 530"/>
              <a:gd name="f206" fmla="*/ f4 1 280"/>
              <a:gd name="f207" fmla="val f5"/>
              <a:gd name="f208" fmla="val f6"/>
              <a:gd name="f209" fmla="val f7"/>
              <a:gd name="f210" fmla="*/ f204 f0 1"/>
              <a:gd name="f211" fmla="+- f209 0 f207"/>
              <a:gd name="f212" fmla="+- f208 0 f207"/>
              <a:gd name="f213" fmla="*/ f210 1 f2"/>
              <a:gd name="f214" fmla="*/ f212 1 530"/>
              <a:gd name="f215" fmla="*/ f211 1 280"/>
              <a:gd name="f216" fmla="*/ 176 f212 1"/>
              <a:gd name="f217" fmla="*/ 204 f211 1"/>
              <a:gd name="f218" fmla="*/ 109 f212 1"/>
              <a:gd name="f219" fmla="*/ 271 f211 1"/>
              <a:gd name="f220" fmla="*/ 13 f212 1"/>
              <a:gd name="f221" fmla="*/ 214 f211 1"/>
              <a:gd name="f222" fmla="*/ 59 f212 1"/>
              <a:gd name="f223" fmla="*/ 113 f211 1"/>
              <a:gd name="f224" fmla="*/ 165 f212 1"/>
              <a:gd name="f225" fmla="*/ 148 f211 1"/>
              <a:gd name="f226" fmla="*/ 205 f212 1"/>
              <a:gd name="f227" fmla="*/ 154 f211 1"/>
              <a:gd name="f228" fmla="*/ 219 f212 1"/>
              <a:gd name="f229" fmla="*/ 149 f211 1"/>
              <a:gd name="f230" fmla="*/ 325 f212 1"/>
              <a:gd name="f231" fmla="*/ 142 f211 1"/>
              <a:gd name="f232" fmla="*/ 362 f212 1"/>
              <a:gd name="f233" fmla="*/ 139 f211 1"/>
              <a:gd name="f234" fmla="*/ 327 f212 1"/>
              <a:gd name="f235" fmla="*/ 86 f211 1"/>
              <a:gd name="f236" fmla="*/ 95 f212 1"/>
              <a:gd name="f237" fmla="*/ 54 f211 1"/>
              <a:gd name="f238" fmla="*/ 81 f212 1"/>
              <a:gd name="f239" fmla="*/ 47 f211 1"/>
              <a:gd name="f240" fmla="*/ 83 f212 1"/>
              <a:gd name="f241" fmla="*/ 42 f211 1"/>
              <a:gd name="f242" fmla="*/ 162 f212 1"/>
              <a:gd name="f243" fmla="*/ 168 f212 1"/>
              <a:gd name="f244" fmla="*/ 43 f211 1"/>
              <a:gd name="f245" fmla="*/ 263 f212 1"/>
              <a:gd name="f246" fmla="*/ 339 f212 1"/>
              <a:gd name="f247" fmla="*/ 22 f211 1"/>
              <a:gd name="f248" fmla="*/ 350 f212 1"/>
              <a:gd name="f249" fmla="*/ 19 f211 1"/>
              <a:gd name="f250" fmla="*/ 397 f212 1"/>
              <a:gd name="f251" fmla="*/ 12 f211 1"/>
              <a:gd name="f252" fmla="*/ 445 f212 1"/>
              <a:gd name="f253" fmla="*/ 434 f212 1"/>
              <a:gd name="f254" fmla="*/ 87 f211 1"/>
              <a:gd name="f255" fmla="*/ 460 f212 1"/>
              <a:gd name="f256" fmla="*/ 107 f211 1"/>
              <a:gd name="f257" fmla="*/ 528 f212 1"/>
              <a:gd name="f258" fmla="*/ 186 f211 1"/>
              <a:gd name="f259" fmla="*/ 467 f212 1"/>
              <a:gd name="f260" fmla="*/ 270 f211 1"/>
              <a:gd name="f261" fmla="*/ 371 f212 1"/>
              <a:gd name="f262" fmla="*/ 227 f211 1"/>
              <a:gd name="f263" fmla="*/ 366 f212 1"/>
              <a:gd name="f264" fmla="*/ 216 f211 1"/>
              <a:gd name="f265" fmla="*/ 315 f212 1"/>
              <a:gd name="f266" fmla="*/ 221 f211 1"/>
              <a:gd name="f267" fmla="*/ 222 f212 1"/>
              <a:gd name="f268" fmla="*/ 136 f212 1"/>
              <a:gd name="f269" fmla="*/ 174 f211 1"/>
              <a:gd name="f270" fmla="*/ 138 f212 1"/>
              <a:gd name="f271" fmla="*/ 167 f211 1"/>
              <a:gd name="f272" fmla="*/ 77 f212 1"/>
              <a:gd name="f273" fmla="*/ 140 f211 1"/>
              <a:gd name="f274" fmla="*/ 42 f212 1"/>
              <a:gd name="f275" fmla="*/ 197 f211 1"/>
              <a:gd name="f276" fmla="*/ 90 f212 1"/>
              <a:gd name="f277" fmla="*/ 241 f211 1"/>
              <a:gd name="f278" fmla="*/ 139 f212 1"/>
              <a:gd name="f279" fmla="*/ 201 f211 1"/>
              <a:gd name="f280" fmla="*/ 111 f212 1"/>
              <a:gd name="f281" fmla="*/ 213 f211 1"/>
              <a:gd name="f282" fmla="*/ 70 f212 1"/>
              <a:gd name="f283" fmla="*/ 208 f211 1"/>
              <a:gd name="f284" fmla="*/ 170 f211 1"/>
              <a:gd name="f285" fmla="*/ 166 f211 1"/>
              <a:gd name="f286" fmla="*/ 418 f212 1"/>
              <a:gd name="f287" fmla="*/ 164 f211 1"/>
              <a:gd name="f288" fmla="*/ 400 f212 1"/>
              <a:gd name="f289" fmla="*/ 212 f211 1"/>
              <a:gd name="f290" fmla="*/ 464 f212 1"/>
              <a:gd name="f291" fmla="*/ 237 f211 1"/>
              <a:gd name="f292" fmla="*/ 495 f212 1"/>
              <a:gd name="f293" fmla="*/ 173 f211 1"/>
              <a:gd name="f294" fmla="*/ 436 f212 1"/>
              <a:gd name="f295" fmla="*/ 143 f211 1"/>
              <a:gd name="f296" fmla="*/ 458 f212 1"/>
              <a:gd name="f297" fmla="*/ 158 f211 1"/>
              <a:gd name="f298" fmla="*/ 477 f212 1"/>
              <a:gd name="f299" fmla="*/ 200 f211 1"/>
              <a:gd name="f300" fmla="*/ 435 f212 1"/>
              <a:gd name="f301" fmla="*/ 413 f212 1"/>
              <a:gd name="f302" fmla="*/ 180 f211 1"/>
              <a:gd name="f303" fmla="+- f213 0 f1"/>
              <a:gd name="f304" fmla="*/ f216 1 530"/>
              <a:gd name="f305" fmla="*/ f217 1 280"/>
              <a:gd name="f306" fmla="*/ f218 1 530"/>
              <a:gd name="f307" fmla="*/ f219 1 280"/>
              <a:gd name="f308" fmla="*/ f220 1 530"/>
              <a:gd name="f309" fmla="*/ f221 1 280"/>
              <a:gd name="f310" fmla="*/ f222 1 530"/>
              <a:gd name="f311" fmla="*/ f223 1 280"/>
              <a:gd name="f312" fmla="*/ f224 1 530"/>
              <a:gd name="f313" fmla="*/ f225 1 280"/>
              <a:gd name="f314" fmla="*/ f226 1 530"/>
              <a:gd name="f315" fmla="*/ f227 1 280"/>
              <a:gd name="f316" fmla="*/ f228 1 530"/>
              <a:gd name="f317" fmla="*/ f229 1 280"/>
              <a:gd name="f318" fmla="*/ f230 1 530"/>
              <a:gd name="f319" fmla="*/ f231 1 280"/>
              <a:gd name="f320" fmla="*/ f232 1 530"/>
              <a:gd name="f321" fmla="*/ f233 1 280"/>
              <a:gd name="f322" fmla="*/ f234 1 530"/>
              <a:gd name="f323" fmla="*/ f235 1 280"/>
              <a:gd name="f324" fmla="*/ f236 1 530"/>
              <a:gd name="f325" fmla="*/ f237 1 280"/>
              <a:gd name="f326" fmla="*/ f238 1 530"/>
              <a:gd name="f327" fmla="*/ f239 1 280"/>
              <a:gd name="f328" fmla="*/ f240 1 530"/>
              <a:gd name="f329" fmla="*/ f241 1 280"/>
              <a:gd name="f330" fmla="*/ f242 1 530"/>
              <a:gd name="f331" fmla="*/ f243 1 530"/>
              <a:gd name="f332" fmla="*/ f244 1 280"/>
              <a:gd name="f333" fmla="*/ f245 1 530"/>
              <a:gd name="f334" fmla="*/ f246 1 530"/>
              <a:gd name="f335" fmla="*/ f247 1 280"/>
              <a:gd name="f336" fmla="*/ f248 1 530"/>
              <a:gd name="f337" fmla="*/ f249 1 280"/>
              <a:gd name="f338" fmla="*/ f250 1 530"/>
              <a:gd name="f339" fmla="*/ f251 1 280"/>
              <a:gd name="f340" fmla="*/ f252 1 530"/>
              <a:gd name="f341" fmla="*/ f253 1 530"/>
              <a:gd name="f342" fmla="*/ f254 1 280"/>
              <a:gd name="f343" fmla="*/ f255 1 530"/>
              <a:gd name="f344" fmla="*/ f256 1 280"/>
              <a:gd name="f345" fmla="*/ f257 1 530"/>
              <a:gd name="f346" fmla="*/ f258 1 280"/>
              <a:gd name="f347" fmla="*/ f259 1 530"/>
              <a:gd name="f348" fmla="*/ f260 1 280"/>
              <a:gd name="f349" fmla="*/ f261 1 530"/>
              <a:gd name="f350" fmla="*/ f262 1 280"/>
              <a:gd name="f351" fmla="*/ f263 1 530"/>
              <a:gd name="f352" fmla="*/ f264 1 280"/>
              <a:gd name="f353" fmla="*/ f265 1 530"/>
              <a:gd name="f354" fmla="*/ f266 1 280"/>
              <a:gd name="f355" fmla="*/ f267 1 530"/>
              <a:gd name="f356" fmla="*/ f268 1 530"/>
              <a:gd name="f357" fmla="*/ f269 1 280"/>
              <a:gd name="f358" fmla="*/ f270 1 530"/>
              <a:gd name="f359" fmla="*/ f271 1 280"/>
              <a:gd name="f360" fmla="*/ f272 1 530"/>
              <a:gd name="f361" fmla="*/ f273 1 280"/>
              <a:gd name="f362" fmla="*/ f274 1 530"/>
              <a:gd name="f363" fmla="*/ f275 1 280"/>
              <a:gd name="f364" fmla="*/ f276 1 530"/>
              <a:gd name="f365" fmla="*/ f277 1 280"/>
              <a:gd name="f366" fmla="*/ f278 1 530"/>
              <a:gd name="f367" fmla="*/ f279 1 280"/>
              <a:gd name="f368" fmla="*/ f280 1 530"/>
              <a:gd name="f369" fmla="*/ f281 1 280"/>
              <a:gd name="f370" fmla="*/ f282 1 530"/>
              <a:gd name="f371" fmla="*/ f283 1 280"/>
              <a:gd name="f372" fmla="*/ f284 1 280"/>
              <a:gd name="f373" fmla="*/ f285 1 280"/>
              <a:gd name="f374" fmla="*/ f286 1 530"/>
              <a:gd name="f375" fmla="*/ f287 1 280"/>
              <a:gd name="f376" fmla="*/ f288 1 530"/>
              <a:gd name="f377" fmla="*/ f289 1 280"/>
              <a:gd name="f378" fmla="*/ f290 1 530"/>
              <a:gd name="f379" fmla="*/ f291 1 280"/>
              <a:gd name="f380" fmla="*/ f292 1 530"/>
              <a:gd name="f381" fmla="*/ f293 1 280"/>
              <a:gd name="f382" fmla="*/ f294 1 530"/>
              <a:gd name="f383" fmla="*/ f295 1 280"/>
              <a:gd name="f384" fmla="*/ f296 1 530"/>
              <a:gd name="f385" fmla="*/ f297 1 280"/>
              <a:gd name="f386" fmla="*/ f298 1 530"/>
              <a:gd name="f387" fmla="*/ f299 1 280"/>
              <a:gd name="f388" fmla="*/ f300 1 530"/>
              <a:gd name="f389" fmla="*/ f301 1 530"/>
              <a:gd name="f390" fmla="*/ f302 1 280"/>
              <a:gd name="f391" fmla="*/ 0 1 f214"/>
              <a:gd name="f392" fmla="*/ f208 1 f214"/>
              <a:gd name="f393" fmla="*/ 0 1 f215"/>
              <a:gd name="f394" fmla="*/ f209 1 f215"/>
              <a:gd name="f395" fmla="*/ f304 1 f214"/>
              <a:gd name="f396" fmla="*/ f305 1 f215"/>
              <a:gd name="f397" fmla="*/ f306 1 f214"/>
              <a:gd name="f398" fmla="*/ f307 1 f215"/>
              <a:gd name="f399" fmla="*/ f308 1 f214"/>
              <a:gd name="f400" fmla="*/ f309 1 f215"/>
              <a:gd name="f401" fmla="*/ f310 1 f214"/>
              <a:gd name="f402" fmla="*/ f311 1 f215"/>
              <a:gd name="f403" fmla="*/ f312 1 f214"/>
              <a:gd name="f404" fmla="*/ f313 1 f215"/>
              <a:gd name="f405" fmla="*/ f314 1 f214"/>
              <a:gd name="f406" fmla="*/ f315 1 f215"/>
              <a:gd name="f407" fmla="*/ f316 1 f214"/>
              <a:gd name="f408" fmla="*/ f317 1 f215"/>
              <a:gd name="f409" fmla="*/ f318 1 f214"/>
              <a:gd name="f410" fmla="*/ f319 1 f215"/>
              <a:gd name="f411" fmla="*/ f320 1 f214"/>
              <a:gd name="f412" fmla="*/ f321 1 f215"/>
              <a:gd name="f413" fmla="*/ f322 1 f214"/>
              <a:gd name="f414" fmla="*/ f323 1 f215"/>
              <a:gd name="f415" fmla="*/ f324 1 f214"/>
              <a:gd name="f416" fmla="*/ f325 1 f215"/>
              <a:gd name="f417" fmla="*/ f326 1 f214"/>
              <a:gd name="f418" fmla="*/ f327 1 f215"/>
              <a:gd name="f419" fmla="*/ f328 1 f214"/>
              <a:gd name="f420" fmla="*/ f329 1 f215"/>
              <a:gd name="f421" fmla="*/ f330 1 f214"/>
              <a:gd name="f422" fmla="*/ f331 1 f214"/>
              <a:gd name="f423" fmla="*/ f332 1 f215"/>
              <a:gd name="f424" fmla="*/ f333 1 f214"/>
              <a:gd name="f425" fmla="*/ f334 1 f214"/>
              <a:gd name="f426" fmla="*/ f335 1 f215"/>
              <a:gd name="f427" fmla="*/ f336 1 f214"/>
              <a:gd name="f428" fmla="*/ f337 1 f215"/>
              <a:gd name="f429" fmla="*/ f338 1 f214"/>
              <a:gd name="f430" fmla="*/ f339 1 f215"/>
              <a:gd name="f431" fmla="*/ f340 1 f214"/>
              <a:gd name="f432" fmla="*/ f341 1 f214"/>
              <a:gd name="f433" fmla="*/ f342 1 f215"/>
              <a:gd name="f434" fmla="*/ f343 1 f214"/>
              <a:gd name="f435" fmla="*/ f344 1 f215"/>
              <a:gd name="f436" fmla="*/ f345 1 f214"/>
              <a:gd name="f437" fmla="*/ f346 1 f215"/>
              <a:gd name="f438" fmla="*/ f347 1 f214"/>
              <a:gd name="f439" fmla="*/ f348 1 f215"/>
              <a:gd name="f440" fmla="*/ f349 1 f214"/>
              <a:gd name="f441" fmla="*/ f350 1 f215"/>
              <a:gd name="f442" fmla="*/ f351 1 f214"/>
              <a:gd name="f443" fmla="*/ f352 1 f215"/>
              <a:gd name="f444" fmla="*/ f353 1 f214"/>
              <a:gd name="f445" fmla="*/ f354 1 f215"/>
              <a:gd name="f446" fmla="*/ f355 1 f214"/>
              <a:gd name="f447" fmla="*/ f356 1 f214"/>
              <a:gd name="f448" fmla="*/ f357 1 f215"/>
              <a:gd name="f449" fmla="*/ f358 1 f214"/>
              <a:gd name="f450" fmla="*/ f359 1 f215"/>
              <a:gd name="f451" fmla="*/ f360 1 f214"/>
              <a:gd name="f452" fmla="*/ f361 1 f215"/>
              <a:gd name="f453" fmla="*/ f362 1 f214"/>
              <a:gd name="f454" fmla="*/ f363 1 f215"/>
              <a:gd name="f455" fmla="*/ f364 1 f214"/>
              <a:gd name="f456" fmla="*/ f365 1 f215"/>
              <a:gd name="f457" fmla="*/ f366 1 f214"/>
              <a:gd name="f458" fmla="*/ f367 1 f215"/>
              <a:gd name="f459" fmla="*/ f368 1 f214"/>
              <a:gd name="f460" fmla="*/ f369 1 f215"/>
              <a:gd name="f461" fmla="*/ f370 1 f214"/>
              <a:gd name="f462" fmla="*/ f371 1 f215"/>
              <a:gd name="f463" fmla="*/ f372 1 f215"/>
              <a:gd name="f464" fmla="*/ f373 1 f215"/>
              <a:gd name="f465" fmla="*/ f374 1 f214"/>
              <a:gd name="f466" fmla="*/ f375 1 f215"/>
              <a:gd name="f467" fmla="*/ f376 1 f214"/>
              <a:gd name="f468" fmla="*/ f377 1 f215"/>
              <a:gd name="f469" fmla="*/ f378 1 f214"/>
              <a:gd name="f470" fmla="*/ f379 1 f215"/>
              <a:gd name="f471" fmla="*/ f380 1 f214"/>
              <a:gd name="f472" fmla="*/ f381 1 f215"/>
              <a:gd name="f473" fmla="*/ f382 1 f214"/>
              <a:gd name="f474" fmla="*/ f383 1 f215"/>
              <a:gd name="f475" fmla="*/ f384 1 f214"/>
              <a:gd name="f476" fmla="*/ f385 1 f215"/>
              <a:gd name="f477" fmla="*/ f386 1 f214"/>
              <a:gd name="f478" fmla="*/ f387 1 f215"/>
              <a:gd name="f479" fmla="*/ f388 1 f214"/>
              <a:gd name="f480" fmla="*/ f389 1 f214"/>
              <a:gd name="f481" fmla="*/ f390 1 f215"/>
              <a:gd name="f482" fmla="*/ f391 f205 1"/>
              <a:gd name="f483" fmla="*/ f392 f205 1"/>
              <a:gd name="f484" fmla="*/ f394 f206 1"/>
              <a:gd name="f485" fmla="*/ f393 f206 1"/>
              <a:gd name="f486" fmla="*/ f395 f205 1"/>
              <a:gd name="f487" fmla="*/ f396 f206 1"/>
              <a:gd name="f488" fmla="*/ f397 f205 1"/>
              <a:gd name="f489" fmla="*/ f398 f206 1"/>
              <a:gd name="f490" fmla="*/ f399 f205 1"/>
              <a:gd name="f491" fmla="*/ f400 f206 1"/>
              <a:gd name="f492" fmla="*/ f401 f205 1"/>
              <a:gd name="f493" fmla="*/ f402 f206 1"/>
              <a:gd name="f494" fmla="*/ f403 f205 1"/>
              <a:gd name="f495" fmla="*/ f404 f206 1"/>
              <a:gd name="f496" fmla="*/ f405 f205 1"/>
              <a:gd name="f497" fmla="*/ f406 f206 1"/>
              <a:gd name="f498" fmla="*/ f407 f205 1"/>
              <a:gd name="f499" fmla="*/ f408 f206 1"/>
              <a:gd name="f500" fmla="*/ f409 f205 1"/>
              <a:gd name="f501" fmla="*/ f410 f206 1"/>
              <a:gd name="f502" fmla="*/ f411 f205 1"/>
              <a:gd name="f503" fmla="*/ f412 f206 1"/>
              <a:gd name="f504" fmla="*/ f413 f205 1"/>
              <a:gd name="f505" fmla="*/ f414 f206 1"/>
              <a:gd name="f506" fmla="*/ f415 f205 1"/>
              <a:gd name="f507" fmla="*/ f416 f206 1"/>
              <a:gd name="f508" fmla="*/ f417 f205 1"/>
              <a:gd name="f509" fmla="*/ f418 f206 1"/>
              <a:gd name="f510" fmla="*/ f419 f205 1"/>
              <a:gd name="f511" fmla="*/ f420 f206 1"/>
              <a:gd name="f512" fmla="*/ f421 f205 1"/>
              <a:gd name="f513" fmla="*/ f422 f205 1"/>
              <a:gd name="f514" fmla="*/ f423 f206 1"/>
              <a:gd name="f515" fmla="*/ f424 f205 1"/>
              <a:gd name="f516" fmla="*/ f425 f205 1"/>
              <a:gd name="f517" fmla="*/ f426 f206 1"/>
              <a:gd name="f518" fmla="*/ f427 f205 1"/>
              <a:gd name="f519" fmla="*/ f428 f206 1"/>
              <a:gd name="f520" fmla="*/ f429 f205 1"/>
              <a:gd name="f521" fmla="*/ f430 f206 1"/>
              <a:gd name="f522" fmla="*/ f431 f205 1"/>
              <a:gd name="f523" fmla="*/ f432 f205 1"/>
              <a:gd name="f524" fmla="*/ f433 f206 1"/>
              <a:gd name="f525" fmla="*/ f434 f205 1"/>
              <a:gd name="f526" fmla="*/ f435 f206 1"/>
              <a:gd name="f527" fmla="*/ f436 f205 1"/>
              <a:gd name="f528" fmla="*/ f437 f206 1"/>
              <a:gd name="f529" fmla="*/ f438 f205 1"/>
              <a:gd name="f530" fmla="*/ f439 f206 1"/>
              <a:gd name="f531" fmla="*/ f440 f205 1"/>
              <a:gd name="f532" fmla="*/ f441 f206 1"/>
              <a:gd name="f533" fmla="*/ f442 f205 1"/>
              <a:gd name="f534" fmla="*/ f443 f206 1"/>
              <a:gd name="f535" fmla="*/ f444 f205 1"/>
              <a:gd name="f536" fmla="*/ f445 f206 1"/>
              <a:gd name="f537" fmla="*/ f446 f205 1"/>
              <a:gd name="f538" fmla="*/ f447 f205 1"/>
              <a:gd name="f539" fmla="*/ f448 f206 1"/>
              <a:gd name="f540" fmla="*/ f449 f205 1"/>
              <a:gd name="f541" fmla="*/ f450 f206 1"/>
              <a:gd name="f542" fmla="*/ f451 f205 1"/>
              <a:gd name="f543" fmla="*/ f452 f206 1"/>
              <a:gd name="f544" fmla="*/ f453 f205 1"/>
              <a:gd name="f545" fmla="*/ f454 f206 1"/>
              <a:gd name="f546" fmla="*/ f455 f205 1"/>
              <a:gd name="f547" fmla="*/ f456 f206 1"/>
              <a:gd name="f548" fmla="*/ f457 f205 1"/>
              <a:gd name="f549" fmla="*/ f458 f206 1"/>
              <a:gd name="f550" fmla="*/ f459 f205 1"/>
              <a:gd name="f551" fmla="*/ f460 f206 1"/>
              <a:gd name="f552" fmla="*/ f461 f205 1"/>
              <a:gd name="f553" fmla="*/ f462 f206 1"/>
              <a:gd name="f554" fmla="*/ f463 f206 1"/>
              <a:gd name="f555" fmla="*/ f464 f206 1"/>
              <a:gd name="f556" fmla="*/ f465 f205 1"/>
              <a:gd name="f557" fmla="*/ f466 f206 1"/>
              <a:gd name="f558" fmla="*/ f467 f205 1"/>
              <a:gd name="f559" fmla="*/ f468 f206 1"/>
              <a:gd name="f560" fmla="*/ f469 f205 1"/>
              <a:gd name="f561" fmla="*/ f470 f206 1"/>
              <a:gd name="f562" fmla="*/ f471 f205 1"/>
              <a:gd name="f563" fmla="*/ f472 f206 1"/>
              <a:gd name="f564" fmla="*/ f473 f205 1"/>
              <a:gd name="f565" fmla="*/ f474 f206 1"/>
              <a:gd name="f566" fmla="*/ f475 f205 1"/>
              <a:gd name="f567" fmla="*/ f476 f206 1"/>
              <a:gd name="f568" fmla="*/ f477 f205 1"/>
              <a:gd name="f569" fmla="*/ f478 f206 1"/>
              <a:gd name="f570" fmla="*/ f479 f205 1"/>
              <a:gd name="f571" fmla="*/ f480 f205 1"/>
              <a:gd name="f572" fmla="*/ f481 f20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3">
                <a:pos x="f486" y="f487"/>
              </a:cxn>
              <a:cxn ang="f303">
                <a:pos x="f488" y="f489"/>
              </a:cxn>
              <a:cxn ang="f303">
                <a:pos x="f490" y="f491"/>
              </a:cxn>
              <a:cxn ang="f303">
                <a:pos x="f492" y="f493"/>
              </a:cxn>
              <a:cxn ang="f303">
                <a:pos x="f494" y="f495"/>
              </a:cxn>
              <a:cxn ang="f303">
                <a:pos x="f496" y="f497"/>
              </a:cxn>
              <a:cxn ang="f303">
                <a:pos x="f498" y="f499"/>
              </a:cxn>
              <a:cxn ang="f303">
                <a:pos x="f500" y="f501"/>
              </a:cxn>
              <a:cxn ang="f303">
                <a:pos x="f502" y="f503"/>
              </a:cxn>
              <a:cxn ang="f303">
                <a:pos x="f504" y="f505"/>
              </a:cxn>
              <a:cxn ang="f303">
                <a:pos x="f506" y="f507"/>
              </a:cxn>
              <a:cxn ang="f303">
                <a:pos x="f508" y="f509"/>
              </a:cxn>
              <a:cxn ang="f303">
                <a:pos x="f510" y="f511"/>
              </a:cxn>
              <a:cxn ang="f303">
                <a:pos x="f512" y="f511"/>
              </a:cxn>
              <a:cxn ang="f303">
                <a:pos x="f513" y="f514"/>
              </a:cxn>
              <a:cxn ang="f303">
                <a:pos x="f515" y="f511"/>
              </a:cxn>
              <a:cxn ang="f303">
                <a:pos x="f516" y="f517"/>
              </a:cxn>
              <a:cxn ang="f303">
                <a:pos x="f518" y="f519"/>
              </a:cxn>
              <a:cxn ang="f303">
                <a:pos x="f520" y="f521"/>
              </a:cxn>
              <a:cxn ang="f303">
                <a:pos x="f522" y="f507"/>
              </a:cxn>
              <a:cxn ang="f303">
                <a:pos x="f523" y="f524"/>
              </a:cxn>
              <a:cxn ang="f303">
                <a:pos x="f525" y="f526"/>
              </a:cxn>
              <a:cxn ang="f303">
                <a:pos x="f527" y="f528"/>
              </a:cxn>
              <a:cxn ang="f303">
                <a:pos x="f529" y="f530"/>
              </a:cxn>
              <a:cxn ang="f303">
                <a:pos x="f531" y="f532"/>
              </a:cxn>
              <a:cxn ang="f303">
                <a:pos x="f533" y="f534"/>
              </a:cxn>
              <a:cxn ang="f303">
                <a:pos x="f535" y="f536"/>
              </a:cxn>
              <a:cxn ang="f303">
                <a:pos x="f537" y="f491"/>
              </a:cxn>
              <a:cxn ang="f303">
                <a:pos x="f486" y="f487"/>
              </a:cxn>
              <a:cxn ang="f303">
                <a:pos x="f538" y="f539"/>
              </a:cxn>
              <a:cxn ang="f303">
                <a:pos x="f540" y="f541"/>
              </a:cxn>
              <a:cxn ang="f303">
                <a:pos x="f542" y="f543"/>
              </a:cxn>
              <a:cxn ang="f303">
                <a:pos x="f544" y="f545"/>
              </a:cxn>
              <a:cxn ang="f303">
                <a:pos x="f546" y="f547"/>
              </a:cxn>
              <a:cxn ang="f303">
                <a:pos x="f548" y="f549"/>
              </a:cxn>
              <a:cxn ang="f303">
                <a:pos x="f550" y="f551"/>
              </a:cxn>
              <a:cxn ang="f303">
                <a:pos x="f552" y="f553"/>
              </a:cxn>
              <a:cxn ang="f303">
                <a:pos x="f552" y="f554"/>
              </a:cxn>
              <a:cxn ang="f303">
                <a:pos x="f550" y="f555"/>
              </a:cxn>
              <a:cxn ang="f303">
                <a:pos x="f538" y="f539"/>
              </a:cxn>
              <a:cxn ang="f303">
                <a:pos x="f556" y="f557"/>
              </a:cxn>
              <a:cxn ang="f303">
                <a:pos x="f558" y="f559"/>
              </a:cxn>
              <a:cxn ang="f303">
                <a:pos x="f560" y="f561"/>
              </a:cxn>
              <a:cxn ang="f303">
                <a:pos x="f562" y="f563"/>
              </a:cxn>
              <a:cxn ang="f303">
                <a:pos x="f564" y="f565"/>
              </a:cxn>
              <a:cxn ang="f303">
                <a:pos x="f566" y="f567"/>
              </a:cxn>
              <a:cxn ang="f303">
                <a:pos x="f568" y="f569"/>
              </a:cxn>
              <a:cxn ang="f303">
                <a:pos x="f570" y="f536"/>
              </a:cxn>
              <a:cxn ang="f303">
                <a:pos x="f571" y="f572"/>
              </a:cxn>
              <a:cxn ang="f303">
                <a:pos x="f556" y="f557"/>
              </a:cxn>
            </a:cxnLst>
            <a:rect l="f482" t="f485" r="f483" b="f484"/>
            <a:pathLst>
              <a:path w="530" h="28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5" y="f22"/>
                  <a:pt x="f23" y="f24"/>
                  <a:pt x="f25" y="f26"/>
                </a:cubicBezTo>
                <a:cubicBezTo>
                  <a:pt x="f27" y="f28"/>
                  <a:pt x="f29" y="f30"/>
                  <a:pt x="f1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21" y="f40"/>
                  <a:pt x="f41" y="f40"/>
                </a:cubicBezTo>
                <a:cubicBezTo>
                  <a:pt x="f19" y="f42"/>
                  <a:pt x="f43" y="f12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0" y="f54"/>
                  <a:pt x="f55" y="f56"/>
                </a:cubicBezTo>
                <a:cubicBezTo>
                  <a:pt x="f57" y="f58"/>
                  <a:pt x="f35" y="f59"/>
                  <a:pt x="f60" y="f61"/>
                </a:cubicBezTo>
                <a:cubicBezTo>
                  <a:pt x="f62" y="f63"/>
                  <a:pt x="f56" y="f64"/>
                  <a:pt x="f65" y="f66"/>
                </a:cubicBezTo>
                <a:cubicBezTo>
                  <a:pt x="f65" y="f67"/>
                  <a:pt x="f68" y="f69"/>
                  <a:pt x="f70" y="f71"/>
                </a:cubicBezTo>
                <a:cubicBezTo>
                  <a:pt x="f14" y="f71"/>
                  <a:pt x="f72" y="f71"/>
                  <a:pt x="f73" y="f71"/>
                </a:cubicBezTo>
                <a:cubicBezTo>
                  <a:pt x="f74" y="f71"/>
                  <a:pt x="f75" y="f76"/>
                  <a:pt x="f77" y="f69"/>
                </a:cubicBezTo>
                <a:cubicBezTo>
                  <a:pt x="f78" y="f79"/>
                  <a:pt x="f80" y="f25"/>
                  <a:pt x="f13" y="f71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7" y="f86"/>
                  <a:pt x="f88" y="f89"/>
                  <a:pt x="f48" y="f84"/>
                </a:cubicBezTo>
                <a:cubicBezTo>
                  <a:pt x="f90" y="f91"/>
                  <a:pt x="f92" y="f5"/>
                  <a:pt x="f93" y="f94"/>
                </a:cubicBezTo>
                <a:cubicBezTo>
                  <a:pt x="f95" y="f96"/>
                  <a:pt x="f97" y="f98"/>
                  <a:pt x="f99" y="f61"/>
                </a:cubicBezTo>
                <a:cubicBezTo>
                  <a:pt x="f100" y="f101"/>
                  <a:pt x="f102" y="f103"/>
                  <a:pt x="f104" y="f105"/>
                </a:cubicBezTo>
                <a:cubicBezTo>
                  <a:pt x="f106" y="f53"/>
                  <a:pt x="f107" y="f108"/>
                  <a:pt x="f109" y="f110"/>
                </a:cubicBezTo>
                <a:cubicBezTo>
                  <a:pt x="f111" y="f26"/>
                  <a:pt x="f112" y="f42"/>
                  <a:pt x="f113" y="f114"/>
                </a:cubicBezTo>
                <a:cubicBezTo>
                  <a:pt x="f6" y="f115"/>
                  <a:pt x="f116" y="f117"/>
                  <a:pt x="f118" y="f119"/>
                </a:cubicBezTo>
                <a:cubicBezTo>
                  <a:pt x="f120" y="f7"/>
                  <a:pt x="f121" y="f122"/>
                  <a:pt x="f123" y="f124"/>
                </a:cubicBezTo>
                <a:cubicBezTo>
                  <a:pt x="f125" y="f126"/>
                  <a:pt x="f127" y="f128"/>
                  <a:pt x="f129" y="f130"/>
                </a:cubicBezTo>
                <a:cubicBezTo>
                  <a:pt x="f88" y="f131"/>
                  <a:pt x="f132" y="f133"/>
                  <a:pt x="f134" y="f133"/>
                </a:cubicBezTo>
                <a:cubicBezTo>
                  <a:pt x="f135" y="f136"/>
                  <a:pt x="f137" y="f131"/>
                  <a:pt x="f126" y="f21"/>
                </a:cubicBezTo>
                <a:cubicBezTo>
                  <a:pt x="f138" y="f139"/>
                  <a:pt x="f140" y="f138"/>
                  <a:pt x="f8" y="f9"/>
                </a:cubicBezTo>
                <a:close/>
                <a:moveTo>
                  <a:pt x="f72" y="f141"/>
                </a:moveTo>
                <a:cubicBezTo>
                  <a:pt x="f142" y="f35"/>
                  <a:pt x="f142" y="f143"/>
                  <a:pt x="f144" y="f75"/>
                </a:cubicBezTo>
                <a:cubicBezTo>
                  <a:pt x="f145" y="f29"/>
                  <a:pt x="f53" y="f146"/>
                  <a:pt x="f147" y="f49"/>
                </a:cubicBezTo>
                <a:cubicBezTo>
                  <a:pt x="f148" y="f40"/>
                  <a:pt x="f149" y="f33"/>
                  <a:pt x="f71" y="f150"/>
                </a:cubicBezTo>
                <a:cubicBezTo>
                  <a:pt x="f151" y="f133"/>
                  <a:pt x="f59" y="f152"/>
                  <a:pt x="f62" y="f153"/>
                </a:cubicBezTo>
                <a:cubicBezTo>
                  <a:pt x="f154" y="f155"/>
                  <a:pt x="f146" y="f156"/>
                  <a:pt x="f51" y="f157"/>
                </a:cubicBezTo>
                <a:cubicBezTo>
                  <a:pt x="f158" y="f159"/>
                  <a:pt x="f160" y="f38"/>
                  <a:pt x="f30" y="f139"/>
                </a:cubicBezTo>
                <a:cubicBezTo>
                  <a:pt x="f28" y="f126"/>
                  <a:pt x="f103" y="f133"/>
                  <a:pt x="f161" y="f38"/>
                </a:cubicBezTo>
                <a:cubicBezTo>
                  <a:pt x="f162" y="f163"/>
                  <a:pt x="f162" y="f164"/>
                  <a:pt x="f161" y="f165"/>
                </a:cubicBezTo>
                <a:cubicBezTo>
                  <a:pt x="f103" y="f166"/>
                  <a:pt x="f28" y="f166"/>
                  <a:pt x="f30" y="f167"/>
                </a:cubicBezTo>
                <a:cubicBezTo>
                  <a:pt x="f160" y="f165"/>
                  <a:pt x="f158" y="f33"/>
                  <a:pt x="f72" y="f141"/>
                </a:cubicBezTo>
                <a:close/>
                <a:moveTo>
                  <a:pt x="f168" y="f74"/>
                </a:moveTo>
                <a:cubicBezTo>
                  <a:pt x="f169" y="f170"/>
                  <a:pt x="f171" y="f172"/>
                  <a:pt x="f173" y="f174"/>
                </a:cubicBezTo>
                <a:cubicBezTo>
                  <a:pt x="f175" y="f176"/>
                  <a:pt x="f177" y="f178"/>
                  <a:pt x="f179" y="f180"/>
                </a:cubicBezTo>
                <a:cubicBezTo>
                  <a:pt x="f181" y="f156"/>
                  <a:pt x="f182" y="f183"/>
                  <a:pt x="f184" y="f22"/>
                </a:cubicBezTo>
                <a:cubicBezTo>
                  <a:pt x="f185" y="f40"/>
                  <a:pt x="f186" y="f187"/>
                  <a:pt x="f188" y="f29"/>
                </a:cubicBezTo>
                <a:cubicBezTo>
                  <a:pt x="f189" y="f40"/>
                  <a:pt x="f190" y="f37"/>
                  <a:pt x="f191" y="f192"/>
                </a:cubicBezTo>
                <a:cubicBezTo>
                  <a:pt x="f193" y="f10"/>
                  <a:pt x="f194" y="f195"/>
                  <a:pt x="f196" y="f78"/>
                </a:cubicBezTo>
                <a:cubicBezTo>
                  <a:pt x="f197" y="f131"/>
                  <a:pt x="f198" y="f124"/>
                  <a:pt x="f199" y="f133"/>
                </a:cubicBezTo>
                <a:cubicBezTo>
                  <a:pt x="f168" y="f130"/>
                  <a:pt x="f200" y="f150"/>
                  <a:pt x="f201" y="f2"/>
                </a:cubicBezTo>
                <a:cubicBezTo>
                  <a:pt x="f202" y="f141"/>
                  <a:pt x="f203" y="f143"/>
                  <a:pt x="f168" y="f7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24369F58-C4AD-8420-0020-368805E1CD91}"/>
              </a:ext>
            </a:extLst>
          </p:cNvPr>
          <p:cNvSpPr/>
          <p:nvPr/>
        </p:nvSpPr>
        <p:spPr>
          <a:xfrm>
            <a:off x="1250954" y="2241551"/>
            <a:ext cx="982659" cy="4730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0"/>
              <a:gd name="f7" fmla="val 264"/>
              <a:gd name="f8" fmla="val 372"/>
              <a:gd name="f9" fmla="val 46"/>
              <a:gd name="f10" fmla="val 382"/>
              <a:gd name="f11" fmla="val 28"/>
              <a:gd name="f12" fmla="val 398"/>
              <a:gd name="f13" fmla="val 30"/>
              <a:gd name="f14" fmla="val 412"/>
              <a:gd name="f15" fmla="val 33"/>
              <a:gd name="f16" fmla="val 416"/>
              <a:gd name="f17" fmla="val 34"/>
              <a:gd name="f18" fmla="val 420"/>
              <a:gd name="f19" fmla="val 48"/>
              <a:gd name="f20" fmla="val 56"/>
              <a:gd name="f21" fmla="val 421"/>
              <a:gd name="f22" fmla="val 69"/>
              <a:gd name="f23" fmla="val 419"/>
              <a:gd name="f24" fmla="val 394"/>
              <a:gd name="f25" fmla="val 74"/>
              <a:gd name="f26" fmla="val 399"/>
              <a:gd name="f27" fmla="val 80"/>
              <a:gd name="f28" fmla="val 404"/>
              <a:gd name="f29" fmla="val 86"/>
              <a:gd name="f30" fmla="val 410"/>
              <a:gd name="f31" fmla="val 92"/>
              <a:gd name="f32" fmla="val 100"/>
              <a:gd name="f33" fmla="val 423"/>
              <a:gd name="f34" fmla="val 434"/>
              <a:gd name="f35" fmla="val 96"/>
              <a:gd name="f36" fmla="val 448"/>
              <a:gd name="f37" fmla="val 91"/>
              <a:gd name="f38" fmla="val 465"/>
              <a:gd name="f39" fmla="val 87"/>
              <a:gd name="f40" fmla="val 480"/>
              <a:gd name="f41" fmla="val 88"/>
              <a:gd name="f42" fmla="val 519"/>
              <a:gd name="f43" fmla="val 541"/>
              <a:gd name="f44" fmla="val 116"/>
              <a:gd name="f45" fmla="val 546"/>
              <a:gd name="f46" fmla="val 157"/>
              <a:gd name="f47" fmla="val 194"/>
              <a:gd name="f48" fmla="val 532"/>
              <a:gd name="f49" fmla="val 227"/>
              <a:gd name="f50" fmla="val 500"/>
              <a:gd name="f51" fmla="val 240"/>
              <a:gd name="f52" fmla="val 466"/>
              <a:gd name="f53" fmla="val 254"/>
              <a:gd name="f54" fmla="val 432"/>
              <a:gd name="f55" fmla="val 242"/>
              <a:gd name="f56" fmla="val 406"/>
              <a:gd name="f57" fmla="val 214"/>
              <a:gd name="f58" fmla="val 381"/>
              <a:gd name="f59" fmla="val 187"/>
              <a:gd name="f60" fmla="val 384"/>
              <a:gd name="f61" fmla="val 159"/>
              <a:gd name="f62" fmla="val 132"/>
              <a:gd name="f63" fmla="val 407"/>
              <a:gd name="f64" fmla="val 114"/>
              <a:gd name="f65" fmla="val 405"/>
              <a:gd name="f66" fmla="val 104"/>
              <a:gd name="f67" fmla="val 392"/>
              <a:gd name="f68" fmla="val 388"/>
              <a:gd name="f69" fmla="val 385"/>
              <a:gd name="f70" fmla="val 83"/>
              <a:gd name="f71" fmla="val 376"/>
              <a:gd name="f72" fmla="val 362"/>
              <a:gd name="f73" fmla="val 105"/>
              <a:gd name="f74" fmla="val 350"/>
              <a:gd name="f75" fmla="val 131"/>
              <a:gd name="f76" fmla="val 338"/>
              <a:gd name="f77" fmla="val 337"/>
              <a:gd name="f78" fmla="val 162"/>
              <a:gd name="f79" fmla="val 342"/>
              <a:gd name="f80" fmla="val 170"/>
              <a:gd name="f81" fmla="val 346"/>
              <a:gd name="f82" fmla="val 174"/>
              <a:gd name="f83" fmla="val 192"/>
              <a:gd name="f84" fmla="val 357"/>
              <a:gd name="f85" fmla="val 334"/>
              <a:gd name="f86" fmla="val 221"/>
              <a:gd name="f87" fmla="val 325"/>
              <a:gd name="f88" fmla="val 224"/>
              <a:gd name="f89" fmla="val 316"/>
              <a:gd name="f90" fmla="val 225"/>
              <a:gd name="f91" fmla="val 306"/>
              <a:gd name="f92" fmla="val 260"/>
              <a:gd name="f93" fmla="val 213"/>
              <a:gd name="f94" fmla="val 223"/>
              <a:gd name="f95" fmla="val 167"/>
              <a:gd name="f96" fmla="val 222"/>
              <a:gd name="f97" fmla="val 160"/>
              <a:gd name="f98" fmla="val 152"/>
              <a:gd name="f99" fmla="val 146"/>
              <a:gd name="f100" fmla="val 226"/>
              <a:gd name="f101" fmla="val 90"/>
              <a:gd name="f102" fmla="val 40"/>
              <a:gd name="f103" fmla="val 247"/>
              <a:gd name="f104" fmla="val 16"/>
              <a:gd name="f105" fmla="val 181"/>
              <a:gd name="f106" fmla="val 11"/>
              <a:gd name="f107" fmla="val 182"/>
              <a:gd name="f108" fmla="val 6"/>
              <a:gd name="f109" fmla="val 183"/>
              <a:gd name="f110" fmla="val 1"/>
              <a:gd name="f111" fmla="val 184"/>
              <a:gd name="f112" fmla="val 179"/>
              <a:gd name="f113" fmla="val 175"/>
              <a:gd name="f114" fmla="val 5"/>
              <a:gd name="f115" fmla="val 127"/>
              <a:gd name="f116" fmla="val 32"/>
              <a:gd name="f117" fmla="val 98"/>
              <a:gd name="f118" fmla="val 73"/>
              <a:gd name="f119" fmla="val 84"/>
              <a:gd name="f120" fmla="val 72"/>
              <a:gd name="f121" fmla="val 158"/>
              <a:gd name="f122" fmla="val 165"/>
              <a:gd name="f123" fmla="val 103"/>
              <a:gd name="f124" fmla="val 188"/>
              <a:gd name="f125" fmla="val 212"/>
              <a:gd name="f126" fmla="val 89"/>
              <a:gd name="f127" fmla="val 235"/>
              <a:gd name="f128" fmla="val 75"/>
              <a:gd name="f129" fmla="val 258"/>
              <a:gd name="f130" fmla="val 61"/>
              <a:gd name="f131" fmla="val 303"/>
              <a:gd name="f132" fmla="val 351"/>
              <a:gd name="f133" fmla="val 36"/>
              <a:gd name="f134" fmla="val 332"/>
              <a:gd name="f135" fmla="val 307"/>
              <a:gd name="f136" fmla="val 286"/>
              <a:gd name="f137" fmla="val 309"/>
              <a:gd name="f138" fmla="val 343"/>
              <a:gd name="f139" fmla="val 7"/>
              <a:gd name="f140" fmla="val 140"/>
              <a:gd name="f141" fmla="val 142"/>
              <a:gd name="f142" fmla="val 143"/>
              <a:gd name="f143" fmla="val 163"/>
              <a:gd name="f144" fmla="val 144"/>
              <a:gd name="f145" fmla="val 161"/>
              <a:gd name="f146" fmla="val 137"/>
              <a:gd name="f147" fmla="val 118"/>
              <a:gd name="f148" fmla="val 117"/>
              <a:gd name="f149" fmla="val 66"/>
              <a:gd name="f150" fmla="val 138"/>
              <a:gd name="f151" fmla="val 43"/>
              <a:gd name="f152" fmla="val 164"/>
              <a:gd name="f153" fmla="val 54"/>
              <a:gd name="f154" fmla="val 208"/>
              <a:gd name="f155" fmla="val 218"/>
              <a:gd name="f156" fmla="val 209"/>
              <a:gd name="f157" fmla="val 78"/>
              <a:gd name="f158" fmla="val 201"/>
              <a:gd name="f159" fmla="val 197"/>
              <a:gd name="f160" fmla="val 60"/>
              <a:gd name="f161" fmla="val 185"/>
              <a:gd name="f162" fmla="val 55"/>
              <a:gd name="f163" fmla="val 63"/>
              <a:gd name="f164" fmla="val 156"/>
              <a:gd name="f165" fmla="val 68"/>
              <a:gd name="f166" fmla="val 82"/>
              <a:gd name="f167" fmla="val 135"/>
              <a:gd name="f168" fmla="val 136"/>
              <a:gd name="f169" fmla="val 148"/>
              <a:gd name="f170" fmla="val 125"/>
              <a:gd name="f171" fmla="val 155"/>
              <a:gd name="f172" fmla="val 130"/>
              <a:gd name="f173" fmla="val 414"/>
              <a:gd name="f174" fmla="val 206"/>
              <a:gd name="f175" fmla="val 454"/>
              <a:gd name="f176" fmla="val 484"/>
              <a:gd name="f177" fmla="val 504"/>
              <a:gd name="f178" fmla="val 207"/>
              <a:gd name="f179" fmla="val 525"/>
              <a:gd name="f180" fmla="val 189"/>
              <a:gd name="f181" fmla="val 527"/>
              <a:gd name="f182" fmla="val 509"/>
              <a:gd name="f183" fmla="val 492"/>
              <a:gd name="f184" fmla="val 115"/>
              <a:gd name="f185" fmla="val 111"/>
              <a:gd name="f186" fmla="val 445"/>
              <a:gd name="f187" fmla="val 128"/>
              <a:gd name="f188" fmla="val 450"/>
              <a:gd name="f189" fmla="val 456"/>
              <a:gd name="f190" fmla="val 462"/>
              <a:gd name="f191" fmla="val 129"/>
              <a:gd name="f192" fmla="val 482"/>
              <a:gd name="f193" fmla="val 499"/>
              <a:gd name="f194" fmla="val 507"/>
              <a:gd name="f195" fmla="val 514"/>
              <a:gd name="f196" fmla="val 168"/>
              <a:gd name="f197" fmla="val 510"/>
              <a:gd name="f198" fmla="val 496"/>
              <a:gd name="f199" fmla="val 199"/>
              <a:gd name="f200" fmla="val 483"/>
              <a:gd name="f201" fmla="val 211"/>
              <a:gd name="f202" fmla="val 463"/>
              <a:gd name="f203" fmla="val 203"/>
              <a:gd name="f204" fmla="val 433"/>
              <a:gd name="f205" fmla="val 193"/>
              <a:gd name="f206" fmla="val 427"/>
              <a:gd name="f207" fmla="val 151"/>
              <a:gd name="f208" fmla="val 145"/>
              <a:gd name="f209" fmla="val 313"/>
              <a:gd name="f210" fmla="val 340"/>
              <a:gd name="f211" fmla="val 101"/>
              <a:gd name="f212" fmla="val 328"/>
              <a:gd name="f213" fmla="val 126"/>
              <a:gd name="f214" fmla="val 367"/>
              <a:gd name="f215" fmla="val 364"/>
              <a:gd name="f216" fmla="val 354"/>
              <a:gd name="f217" fmla="val 344"/>
              <a:gd name="f218" fmla="val 77"/>
              <a:gd name="f219" fmla="val 335"/>
              <a:gd name="f220" fmla="val 310"/>
              <a:gd name="f221" fmla="val 285"/>
              <a:gd name="f222" fmla="val 257"/>
              <a:gd name="f223" fmla="val 85"/>
              <a:gd name="f224" fmla="val 263"/>
              <a:gd name="f225" fmla="val 267"/>
              <a:gd name="f226" fmla="val 112"/>
              <a:gd name="f227" fmla="val 271"/>
              <a:gd name="f228" fmla="val 123"/>
              <a:gd name="f229" fmla="val 273"/>
              <a:gd name="f230" fmla="val 122"/>
              <a:gd name="f231" fmla="val 275"/>
              <a:gd name="f232" fmla="val 276"/>
              <a:gd name="f233" fmla="val 121"/>
              <a:gd name="f234" fmla="val 268"/>
              <a:gd name="f235" fmla="val 299"/>
              <a:gd name="f236" fmla="val 300"/>
              <a:gd name="f237" fmla="val 301"/>
              <a:gd name="f238" fmla="val 302"/>
              <a:gd name="f239" fmla="val 106"/>
              <a:gd name="f240" fmla="val 99"/>
              <a:gd name="f241" fmla="val 339"/>
              <a:gd name="f242" fmla="val 336"/>
              <a:gd name="f243" fmla="val 333"/>
              <a:gd name="f244" fmla="val 331"/>
              <a:gd name="f245" fmla="val 186"/>
              <a:gd name="f246" fmla="val 330"/>
              <a:gd name="f247" fmla="val 319"/>
              <a:gd name="f248" fmla="val 210"/>
              <a:gd name="f249" fmla="val 284"/>
              <a:gd name="f250" fmla="val 205"/>
              <a:gd name="f251" fmla="val 250"/>
              <a:gd name="f252" fmla="val 204"/>
              <a:gd name="f253" fmla="val 200"/>
              <a:gd name="f254" fmla="val 176"/>
              <a:gd name="f255" fmla="val 195"/>
              <a:gd name="f256" fmla="val 166"/>
              <a:gd name="f257" fmla="val 259"/>
              <a:gd name="f258" fmla="val 291"/>
              <a:gd name="f259" fmla="val 324"/>
              <a:gd name="f260" fmla="val 341"/>
              <a:gd name="f261" fmla="val 447"/>
              <a:gd name="f262" fmla="val 446"/>
              <a:gd name="f263" fmla="val 444"/>
              <a:gd name="f264" fmla="val 442"/>
              <a:gd name="f265" fmla="val 173"/>
              <a:gd name="f266" fmla="val 452"/>
              <a:gd name="f267" fmla="val 460"/>
              <a:gd name="f268" fmla="val 190"/>
              <a:gd name="f269" fmla="val 467"/>
              <a:gd name="f270" fmla="val 488"/>
              <a:gd name="f271" fmla="val 493"/>
              <a:gd name="f272" fmla="val 494"/>
              <a:gd name="f273" fmla="val 491"/>
              <a:gd name="f274" fmla="val 487"/>
              <a:gd name="f275" fmla="val 150"/>
              <a:gd name="f276" fmla="val 475"/>
              <a:gd name="f277" fmla="val 147"/>
              <a:gd name="f278" fmla="val 474"/>
              <a:gd name="f279" fmla="val 154"/>
              <a:gd name="f280" fmla="val 481"/>
              <a:gd name="f281" fmla="val 485"/>
              <a:gd name="f282" fmla="val 171"/>
              <a:gd name="f283" fmla="val 486"/>
              <a:gd name="f284" fmla="val 472"/>
              <a:gd name="f285" fmla="val 455"/>
              <a:gd name="f286" fmla="+- 0 0 -90"/>
              <a:gd name="f287" fmla="*/ f3 1 550"/>
              <a:gd name="f288" fmla="*/ f4 1 264"/>
              <a:gd name="f289" fmla="val f5"/>
              <a:gd name="f290" fmla="val f6"/>
              <a:gd name="f291" fmla="val f7"/>
              <a:gd name="f292" fmla="*/ f286 f0 1"/>
              <a:gd name="f293" fmla="+- f291 0 f289"/>
              <a:gd name="f294" fmla="+- f290 0 f289"/>
              <a:gd name="f295" fmla="*/ f292 1 f2"/>
              <a:gd name="f296" fmla="*/ f294 1 550"/>
              <a:gd name="f297" fmla="*/ f293 1 264"/>
              <a:gd name="f298" fmla="*/ 412 f294 1"/>
              <a:gd name="f299" fmla="*/ 33 f293 1"/>
              <a:gd name="f300" fmla="*/ 394 f294 1"/>
              <a:gd name="f301" fmla="*/ 74 f293 1"/>
              <a:gd name="f302" fmla="*/ 434 f294 1"/>
              <a:gd name="f303" fmla="*/ 96 f293 1"/>
              <a:gd name="f304" fmla="*/ 546 f294 1"/>
              <a:gd name="f305" fmla="*/ 157 f293 1"/>
              <a:gd name="f306" fmla="*/ 406 f294 1"/>
              <a:gd name="f307" fmla="*/ 214 f293 1"/>
              <a:gd name="f308" fmla="*/ 392 f294 1"/>
              <a:gd name="f309" fmla="*/ 92 f293 1"/>
              <a:gd name="f310" fmla="*/ 338 f294 1"/>
              <a:gd name="f311" fmla="*/ 159 f293 1"/>
              <a:gd name="f312" fmla="*/ 334 f294 1"/>
              <a:gd name="f313" fmla="*/ 221 f293 1"/>
              <a:gd name="f314" fmla="*/ 167 f294 1"/>
              <a:gd name="f315" fmla="*/ 222 f293 1"/>
              <a:gd name="f316" fmla="*/ 16 f294 1"/>
              <a:gd name="f317" fmla="*/ 181 f293 1"/>
              <a:gd name="f318" fmla="*/ 1 f294 1"/>
              <a:gd name="f319" fmla="*/ 170 f293 1"/>
              <a:gd name="f320" fmla="*/ 158 f294 1"/>
              <a:gd name="f321" fmla="*/ 98 f293 1"/>
              <a:gd name="f322" fmla="*/ 258 f294 1"/>
              <a:gd name="f323" fmla="*/ 61 f293 1"/>
              <a:gd name="f324" fmla="*/ 286 f294 1"/>
              <a:gd name="f325" fmla="*/ 28 f293 1"/>
              <a:gd name="f326" fmla="*/ 140 f294 1"/>
              <a:gd name="f327" fmla="*/ 167 f293 1"/>
              <a:gd name="f328" fmla="*/ 91 f294 1"/>
              <a:gd name="f329" fmla="*/ 117 f293 1"/>
              <a:gd name="f330" fmla="*/ 84 f294 1"/>
              <a:gd name="f331" fmla="*/ 218 f293 1"/>
              <a:gd name="f332" fmla="*/ 63 f294 1"/>
              <a:gd name="f333" fmla="*/ 156 f293 1"/>
              <a:gd name="f334" fmla="*/ 125 f294 1"/>
              <a:gd name="f335" fmla="*/ 155 f293 1"/>
              <a:gd name="f336" fmla="*/ 135 f293 1"/>
              <a:gd name="f337" fmla="*/ 504 f294 1"/>
              <a:gd name="f338" fmla="*/ 207 f293 1"/>
              <a:gd name="f339" fmla="*/ 445 f294 1"/>
              <a:gd name="f340" fmla="*/ 128 f293 1"/>
              <a:gd name="f341" fmla="*/ 507 f294 1"/>
              <a:gd name="f342" fmla="*/ 152 f293 1"/>
              <a:gd name="f343" fmla="*/ 448 f294 1"/>
              <a:gd name="f344" fmla="*/ 203 f293 1"/>
              <a:gd name="f345" fmla="*/ 328 f294 1"/>
              <a:gd name="f346" fmla="*/ 127 f293 1"/>
              <a:gd name="f347" fmla="*/ 335 f294 1"/>
              <a:gd name="f348" fmla="*/ 78 f293 1"/>
              <a:gd name="f349" fmla="*/ 271 f294 1"/>
              <a:gd name="f350" fmla="*/ 123 f293 1"/>
              <a:gd name="f351" fmla="*/ 299 f294 1"/>
              <a:gd name="f352" fmla="*/ 87 f293 1"/>
              <a:gd name="f353" fmla="*/ 313 f294 1"/>
              <a:gd name="f354" fmla="*/ 179 f293 1"/>
              <a:gd name="f355" fmla="*/ 301 f294 1"/>
              <a:gd name="f356" fmla="*/ 208 f293 1"/>
              <a:gd name="f357" fmla="*/ 180 f294 1"/>
              <a:gd name="f358" fmla="*/ 189 f293 1"/>
              <a:gd name="f359" fmla="*/ 200 f293 1"/>
              <a:gd name="f360" fmla="*/ 324 f294 1"/>
              <a:gd name="f361" fmla="*/ 213 f293 1"/>
              <a:gd name="f362" fmla="*/ 339 f294 1"/>
              <a:gd name="f363" fmla="*/ 442 f294 1"/>
              <a:gd name="f364" fmla="*/ 165 f293 1"/>
              <a:gd name="f365" fmla="*/ 488 f294 1"/>
              <a:gd name="f366" fmla="*/ 184 f293 1"/>
              <a:gd name="f367" fmla="*/ 463 f294 1"/>
              <a:gd name="f368" fmla="*/ 140 f293 1"/>
              <a:gd name="f369" fmla="*/ 472 f294 1"/>
              <a:gd name="f370" fmla="+- f295 0 f1"/>
              <a:gd name="f371" fmla="*/ f298 1 550"/>
              <a:gd name="f372" fmla="*/ f299 1 264"/>
              <a:gd name="f373" fmla="*/ f300 1 550"/>
              <a:gd name="f374" fmla="*/ f301 1 264"/>
              <a:gd name="f375" fmla="*/ f302 1 550"/>
              <a:gd name="f376" fmla="*/ f303 1 264"/>
              <a:gd name="f377" fmla="*/ f304 1 550"/>
              <a:gd name="f378" fmla="*/ f305 1 264"/>
              <a:gd name="f379" fmla="*/ f306 1 550"/>
              <a:gd name="f380" fmla="*/ f307 1 264"/>
              <a:gd name="f381" fmla="*/ f308 1 550"/>
              <a:gd name="f382" fmla="*/ f309 1 264"/>
              <a:gd name="f383" fmla="*/ f310 1 550"/>
              <a:gd name="f384" fmla="*/ f311 1 264"/>
              <a:gd name="f385" fmla="*/ f312 1 550"/>
              <a:gd name="f386" fmla="*/ f313 1 264"/>
              <a:gd name="f387" fmla="*/ f314 1 550"/>
              <a:gd name="f388" fmla="*/ f315 1 264"/>
              <a:gd name="f389" fmla="*/ f316 1 550"/>
              <a:gd name="f390" fmla="*/ f317 1 264"/>
              <a:gd name="f391" fmla="*/ f318 1 550"/>
              <a:gd name="f392" fmla="*/ f319 1 264"/>
              <a:gd name="f393" fmla="*/ f320 1 550"/>
              <a:gd name="f394" fmla="*/ f321 1 264"/>
              <a:gd name="f395" fmla="*/ f322 1 550"/>
              <a:gd name="f396" fmla="*/ f323 1 264"/>
              <a:gd name="f397" fmla="*/ f324 1 550"/>
              <a:gd name="f398" fmla="*/ f325 1 264"/>
              <a:gd name="f399" fmla="*/ f326 1 550"/>
              <a:gd name="f400" fmla="*/ f327 1 264"/>
              <a:gd name="f401" fmla="*/ f328 1 550"/>
              <a:gd name="f402" fmla="*/ f329 1 264"/>
              <a:gd name="f403" fmla="*/ f330 1 550"/>
              <a:gd name="f404" fmla="*/ f331 1 264"/>
              <a:gd name="f405" fmla="*/ f332 1 550"/>
              <a:gd name="f406" fmla="*/ f333 1 264"/>
              <a:gd name="f407" fmla="*/ f334 1 550"/>
              <a:gd name="f408" fmla="*/ f335 1 264"/>
              <a:gd name="f409" fmla="*/ f336 1 264"/>
              <a:gd name="f410" fmla="*/ f337 1 550"/>
              <a:gd name="f411" fmla="*/ f338 1 264"/>
              <a:gd name="f412" fmla="*/ f339 1 550"/>
              <a:gd name="f413" fmla="*/ f340 1 264"/>
              <a:gd name="f414" fmla="*/ f341 1 550"/>
              <a:gd name="f415" fmla="*/ f342 1 264"/>
              <a:gd name="f416" fmla="*/ f343 1 550"/>
              <a:gd name="f417" fmla="*/ f344 1 264"/>
              <a:gd name="f418" fmla="*/ f345 1 550"/>
              <a:gd name="f419" fmla="*/ f346 1 264"/>
              <a:gd name="f420" fmla="*/ f347 1 550"/>
              <a:gd name="f421" fmla="*/ f348 1 264"/>
              <a:gd name="f422" fmla="*/ f349 1 550"/>
              <a:gd name="f423" fmla="*/ f350 1 264"/>
              <a:gd name="f424" fmla="*/ f351 1 550"/>
              <a:gd name="f425" fmla="*/ f352 1 264"/>
              <a:gd name="f426" fmla="*/ f353 1 550"/>
              <a:gd name="f427" fmla="*/ f354 1 264"/>
              <a:gd name="f428" fmla="*/ f355 1 550"/>
              <a:gd name="f429" fmla="*/ f356 1 264"/>
              <a:gd name="f430" fmla="*/ f357 1 550"/>
              <a:gd name="f431" fmla="*/ f358 1 264"/>
              <a:gd name="f432" fmla="*/ f359 1 264"/>
              <a:gd name="f433" fmla="*/ f360 1 550"/>
              <a:gd name="f434" fmla="*/ f361 1 264"/>
              <a:gd name="f435" fmla="*/ f362 1 550"/>
              <a:gd name="f436" fmla="*/ f363 1 550"/>
              <a:gd name="f437" fmla="*/ f364 1 264"/>
              <a:gd name="f438" fmla="*/ f365 1 550"/>
              <a:gd name="f439" fmla="*/ f366 1 264"/>
              <a:gd name="f440" fmla="*/ f367 1 550"/>
              <a:gd name="f441" fmla="*/ f368 1 264"/>
              <a:gd name="f442" fmla="*/ f369 1 550"/>
              <a:gd name="f443" fmla="*/ 0 1 f296"/>
              <a:gd name="f444" fmla="*/ f290 1 f296"/>
              <a:gd name="f445" fmla="*/ 0 1 f297"/>
              <a:gd name="f446" fmla="*/ f291 1 f297"/>
              <a:gd name="f447" fmla="*/ f371 1 f296"/>
              <a:gd name="f448" fmla="*/ f372 1 f297"/>
              <a:gd name="f449" fmla="*/ f373 1 f296"/>
              <a:gd name="f450" fmla="*/ f374 1 f297"/>
              <a:gd name="f451" fmla="*/ f375 1 f296"/>
              <a:gd name="f452" fmla="*/ f376 1 f297"/>
              <a:gd name="f453" fmla="*/ f377 1 f296"/>
              <a:gd name="f454" fmla="*/ f378 1 f297"/>
              <a:gd name="f455" fmla="*/ f379 1 f296"/>
              <a:gd name="f456" fmla="*/ f380 1 f297"/>
              <a:gd name="f457" fmla="*/ f381 1 f296"/>
              <a:gd name="f458" fmla="*/ f382 1 f297"/>
              <a:gd name="f459" fmla="*/ f383 1 f296"/>
              <a:gd name="f460" fmla="*/ f384 1 f297"/>
              <a:gd name="f461" fmla="*/ f385 1 f296"/>
              <a:gd name="f462" fmla="*/ f386 1 f297"/>
              <a:gd name="f463" fmla="*/ f387 1 f296"/>
              <a:gd name="f464" fmla="*/ f388 1 f297"/>
              <a:gd name="f465" fmla="*/ f389 1 f296"/>
              <a:gd name="f466" fmla="*/ f390 1 f297"/>
              <a:gd name="f467" fmla="*/ f391 1 f296"/>
              <a:gd name="f468" fmla="*/ f392 1 f297"/>
              <a:gd name="f469" fmla="*/ f393 1 f296"/>
              <a:gd name="f470" fmla="*/ f394 1 f297"/>
              <a:gd name="f471" fmla="*/ f395 1 f296"/>
              <a:gd name="f472" fmla="*/ f396 1 f297"/>
              <a:gd name="f473" fmla="*/ f397 1 f296"/>
              <a:gd name="f474" fmla="*/ f398 1 f297"/>
              <a:gd name="f475" fmla="*/ f399 1 f296"/>
              <a:gd name="f476" fmla="*/ f400 1 f297"/>
              <a:gd name="f477" fmla="*/ f401 1 f296"/>
              <a:gd name="f478" fmla="*/ f402 1 f297"/>
              <a:gd name="f479" fmla="*/ f403 1 f296"/>
              <a:gd name="f480" fmla="*/ f404 1 f297"/>
              <a:gd name="f481" fmla="*/ f405 1 f296"/>
              <a:gd name="f482" fmla="*/ f406 1 f297"/>
              <a:gd name="f483" fmla="*/ f407 1 f296"/>
              <a:gd name="f484" fmla="*/ f408 1 f297"/>
              <a:gd name="f485" fmla="*/ f409 1 f297"/>
              <a:gd name="f486" fmla="*/ f410 1 f296"/>
              <a:gd name="f487" fmla="*/ f411 1 f297"/>
              <a:gd name="f488" fmla="*/ f412 1 f296"/>
              <a:gd name="f489" fmla="*/ f413 1 f297"/>
              <a:gd name="f490" fmla="*/ f414 1 f296"/>
              <a:gd name="f491" fmla="*/ f415 1 f297"/>
              <a:gd name="f492" fmla="*/ f416 1 f296"/>
              <a:gd name="f493" fmla="*/ f417 1 f297"/>
              <a:gd name="f494" fmla="*/ f418 1 f296"/>
              <a:gd name="f495" fmla="*/ f419 1 f297"/>
              <a:gd name="f496" fmla="*/ f420 1 f296"/>
              <a:gd name="f497" fmla="*/ f421 1 f297"/>
              <a:gd name="f498" fmla="*/ f422 1 f296"/>
              <a:gd name="f499" fmla="*/ f423 1 f297"/>
              <a:gd name="f500" fmla="*/ f424 1 f296"/>
              <a:gd name="f501" fmla="*/ f425 1 f297"/>
              <a:gd name="f502" fmla="*/ f426 1 f296"/>
              <a:gd name="f503" fmla="*/ f427 1 f297"/>
              <a:gd name="f504" fmla="*/ f428 1 f296"/>
              <a:gd name="f505" fmla="*/ f429 1 f297"/>
              <a:gd name="f506" fmla="*/ f430 1 f296"/>
              <a:gd name="f507" fmla="*/ f431 1 f297"/>
              <a:gd name="f508" fmla="*/ f432 1 f297"/>
              <a:gd name="f509" fmla="*/ f433 1 f296"/>
              <a:gd name="f510" fmla="*/ f434 1 f297"/>
              <a:gd name="f511" fmla="*/ f435 1 f296"/>
              <a:gd name="f512" fmla="*/ f436 1 f296"/>
              <a:gd name="f513" fmla="*/ f437 1 f297"/>
              <a:gd name="f514" fmla="*/ f438 1 f296"/>
              <a:gd name="f515" fmla="*/ f439 1 f297"/>
              <a:gd name="f516" fmla="*/ f440 1 f296"/>
              <a:gd name="f517" fmla="*/ f441 1 f297"/>
              <a:gd name="f518" fmla="*/ f442 1 f296"/>
              <a:gd name="f519" fmla="*/ f443 f287 1"/>
              <a:gd name="f520" fmla="*/ f444 f287 1"/>
              <a:gd name="f521" fmla="*/ f446 f288 1"/>
              <a:gd name="f522" fmla="*/ f445 f288 1"/>
              <a:gd name="f523" fmla="*/ f447 f287 1"/>
              <a:gd name="f524" fmla="*/ f448 f288 1"/>
              <a:gd name="f525" fmla="*/ f449 f287 1"/>
              <a:gd name="f526" fmla="*/ f450 f288 1"/>
              <a:gd name="f527" fmla="*/ f451 f287 1"/>
              <a:gd name="f528" fmla="*/ f452 f288 1"/>
              <a:gd name="f529" fmla="*/ f453 f287 1"/>
              <a:gd name="f530" fmla="*/ f454 f288 1"/>
              <a:gd name="f531" fmla="*/ f455 f287 1"/>
              <a:gd name="f532" fmla="*/ f456 f288 1"/>
              <a:gd name="f533" fmla="*/ f457 f287 1"/>
              <a:gd name="f534" fmla="*/ f458 f288 1"/>
              <a:gd name="f535" fmla="*/ f459 f287 1"/>
              <a:gd name="f536" fmla="*/ f460 f288 1"/>
              <a:gd name="f537" fmla="*/ f461 f287 1"/>
              <a:gd name="f538" fmla="*/ f462 f288 1"/>
              <a:gd name="f539" fmla="*/ f463 f287 1"/>
              <a:gd name="f540" fmla="*/ f464 f288 1"/>
              <a:gd name="f541" fmla="*/ f465 f287 1"/>
              <a:gd name="f542" fmla="*/ f466 f288 1"/>
              <a:gd name="f543" fmla="*/ f467 f287 1"/>
              <a:gd name="f544" fmla="*/ f468 f288 1"/>
              <a:gd name="f545" fmla="*/ f469 f287 1"/>
              <a:gd name="f546" fmla="*/ f470 f288 1"/>
              <a:gd name="f547" fmla="*/ f471 f287 1"/>
              <a:gd name="f548" fmla="*/ f472 f288 1"/>
              <a:gd name="f549" fmla="*/ f473 f287 1"/>
              <a:gd name="f550" fmla="*/ f474 f288 1"/>
              <a:gd name="f551" fmla="*/ f475 f287 1"/>
              <a:gd name="f552" fmla="*/ f476 f288 1"/>
              <a:gd name="f553" fmla="*/ f477 f287 1"/>
              <a:gd name="f554" fmla="*/ f478 f288 1"/>
              <a:gd name="f555" fmla="*/ f479 f287 1"/>
              <a:gd name="f556" fmla="*/ f480 f288 1"/>
              <a:gd name="f557" fmla="*/ f481 f287 1"/>
              <a:gd name="f558" fmla="*/ f482 f288 1"/>
              <a:gd name="f559" fmla="*/ f483 f287 1"/>
              <a:gd name="f560" fmla="*/ f484 f288 1"/>
              <a:gd name="f561" fmla="*/ f485 f288 1"/>
              <a:gd name="f562" fmla="*/ f486 f287 1"/>
              <a:gd name="f563" fmla="*/ f487 f288 1"/>
              <a:gd name="f564" fmla="*/ f488 f287 1"/>
              <a:gd name="f565" fmla="*/ f489 f288 1"/>
              <a:gd name="f566" fmla="*/ f490 f287 1"/>
              <a:gd name="f567" fmla="*/ f491 f288 1"/>
              <a:gd name="f568" fmla="*/ f492 f287 1"/>
              <a:gd name="f569" fmla="*/ f493 f288 1"/>
              <a:gd name="f570" fmla="*/ f494 f287 1"/>
              <a:gd name="f571" fmla="*/ f495 f288 1"/>
              <a:gd name="f572" fmla="*/ f496 f287 1"/>
              <a:gd name="f573" fmla="*/ f497 f288 1"/>
              <a:gd name="f574" fmla="*/ f498 f287 1"/>
              <a:gd name="f575" fmla="*/ f499 f288 1"/>
              <a:gd name="f576" fmla="*/ f500 f287 1"/>
              <a:gd name="f577" fmla="*/ f501 f288 1"/>
              <a:gd name="f578" fmla="*/ f502 f287 1"/>
              <a:gd name="f579" fmla="*/ f503 f288 1"/>
              <a:gd name="f580" fmla="*/ f504 f287 1"/>
              <a:gd name="f581" fmla="*/ f505 f288 1"/>
              <a:gd name="f582" fmla="*/ f506 f287 1"/>
              <a:gd name="f583" fmla="*/ f507 f288 1"/>
              <a:gd name="f584" fmla="*/ f508 f288 1"/>
              <a:gd name="f585" fmla="*/ f509 f287 1"/>
              <a:gd name="f586" fmla="*/ f510 f288 1"/>
              <a:gd name="f587" fmla="*/ f511 f287 1"/>
              <a:gd name="f588" fmla="*/ f512 f287 1"/>
              <a:gd name="f589" fmla="*/ f513 f288 1"/>
              <a:gd name="f590" fmla="*/ f514 f287 1"/>
              <a:gd name="f591" fmla="*/ f515 f288 1"/>
              <a:gd name="f592" fmla="*/ f516 f287 1"/>
              <a:gd name="f593" fmla="*/ f517 f288 1"/>
              <a:gd name="f594" fmla="*/ f518 f28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0">
                <a:pos x="f523" y="f524"/>
              </a:cxn>
              <a:cxn ang="f370">
                <a:pos x="f525" y="f526"/>
              </a:cxn>
              <a:cxn ang="f370">
                <a:pos x="f527" y="f528"/>
              </a:cxn>
              <a:cxn ang="f370">
                <a:pos x="f529" y="f530"/>
              </a:cxn>
              <a:cxn ang="f370">
                <a:pos x="f531" y="f532"/>
              </a:cxn>
              <a:cxn ang="f370">
                <a:pos x="f533" y="f534"/>
              </a:cxn>
              <a:cxn ang="f370">
                <a:pos x="f535" y="f536"/>
              </a:cxn>
              <a:cxn ang="f370">
                <a:pos x="f537" y="f538"/>
              </a:cxn>
              <a:cxn ang="f370">
                <a:pos x="f539" y="f540"/>
              </a:cxn>
              <a:cxn ang="f370">
                <a:pos x="f541" y="f542"/>
              </a:cxn>
              <a:cxn ang="f370">
                <a:pos x="f543" y="f544"/>
              </a:cxn>
              <a:cxn ang="f370">
                <a:pos x="f545" y="f546"/>
              </a:cxn>
              <a:cxn ang="f370">
                <a:pos x="f547" y="f548"/>
              </a:cxn>
              <a:cxn ang="f370">
                <a:pos x="f549" y="f550"/>
              </a:cxn>
              <a:cxn ang="f370">
                <a:pos x="f551" y="f552"/>
              </a:cxn>
              <a:cxn ang="f370">
                <a:pos x="f553" y="f554"/>
              </a:cxn>
              <a:cxn ang="f370">
                <a:pos x="f555" y="f556"/>
              </a:cxn>
              <a:cxn ang="f370">
                <a:pos x="f557" y="f558"/>
              </a:cxn>
              <a:cxn ang="f370">
                <a:pos x="f559" y="f560"/>
              </a:cxn>
              <a:cxn ang="f370">
                <a:pos x="f527" y="f561"/>
              </a:cxn>
              <a:cxn ang="f370">
                <a:pos x="f562" y="f563"/>
              </a:cxn>
              <a:cxn ang="f370">
                <a:pos x="f564" y="f565"/>
              </a:cxn>
              <a:cxn ang="f370">
                <a:pos x="f566" y="f567"/>
              </a:cxn>
              <a:cxn ang="f370">
                <a:pos x="f568" y="f569"/>
              </a:cxn>
              <a:cxn ang="f370">
                <a:pos x="f527" y="f561"/>
              </a:cxn>
              <a:cxn ang="f370">
                <a:pos x="f570" y="f571"/>
              </a:cxn>
              <a:cxn ang="f370">
                <a:pos x="f572" y="f573"/>
              </a:cxn>
              <a:cxn ang="f370">
                <a:pos x="f574" y="f575"/>
              </a:cxn>
              <a:cxn ang="f370">
                <a:pos x="f576" y="f577"/>
              </a:cxn>
              <a:cxn ang="f370">
                <a:pos x="f578" y="f534"/>
              </a:cxn>
              <a:cxn ang="f370">
                <a:pos x="f537" y="f579"/>
              </a:cxn>
              <a:cxn ang="f370">
                <a:pos x="f580" y="f581"/>
              </a:cxn>
              <a:cxn ang="f370">
                <a:pos x="f582" y="f583"/>
              </a:cxn>
              <a:cxn ang="f370">
                <a:pos x="f539" y="f584"/>
              </a:cxn>
              <a:cxn ang="f370">
                <a:pos x="f585" y="f586"/>
              </a:cxn>
              <a:cxn ang="f370">
                <a:pos x="f587" y="f579"/>
              </a:cxn>
              <a:cxn ang="f370">
                <a:pos x="f588" y="f589"/>
              </a:cxn>
              <a:cxn ang="f370">
                <a:pos x="f590" y="f591"/>
              </a:cxn>
              <a:cxn ang="f370">
                <a:pos x="f592" y="f593"/>
              </a:cxn>
              <a:cxn ang="f370">
                <a:pos x="f594" y="f591"/>
              </a:cxn>
            </a:cxnLst>
            <a:rect l="f519" t="f522" r="f520" b="f521"/>
            <a:pathLst>
              <a:path w="550" h="26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18" y="f20"/>
                </a:cubicBezTo>
                <a:cubicBezTo>
                  <a:pt x="f21" y="f22"/>
                  <a:pt x="f23" y="f22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16" y="f32"/>
                  <a:pt x="f33" y="f32"/>
                  <a:pt x="f34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37"/>
                  <a:pt x="f43" y="f44"/>
                  <a:pt x="f45" y="f46"/>
                </a:cubicBezTo>
                <a:cubicBezTo>
                  <a:pt x="f6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12" y="f62"/>
                </a:cubicBezTo>
                <a:cubicBezTo>
                  <a:pt x="f63" y="f64"/>
                  <a:pt x="f65" y="f66"/>
                  <a:pt x="f67" y="f31"/>
                </a:cubicBezTo>
                <a:cubicBezTo>
                  <a:pt x="f68" y="f41"/>
                  <a:pt x="f69" y="f70"/>
                  <a:pt x="f71" y="f25"/>
                </a:cubicBezTo>
                <a:cubicBezTo>
                  <a:pt x="f72" y="f73"/>
                  <a:pt x="f74" y="f75"/>
                  <a:pt x="f76" y="f61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72" y="f83"/>
                  <a:pt x="f84" y="f57"/>
                  <a:pt x="f85" y="f86"/>
                </a:cubicBezTo>
                <a:cubicBezTo>
                  <a:pt x="f87" y="f88"/>
                  <a:pt x="f89" y="f90"/>
                  <a:pt x="f91" y="f90"/>
                </a:cubicBezTo>
                <a:cubicBezTo>
                  <a:pt x="f92" y="f88"/>
                  <a:pt x="f93" y="f94"/>
                  <a:pt x="f95" y="f96"/>
                </a:cubicBezTo>
                <a:cubicBezTo>
                  <a:pt x="f97" y="f96"/>
                  <a:pt x="f98" y="f94"/>
                  <a:pt x="f99" y="f100"/>
                </a:cubicBezTo>
                <a:cubicBezTo>
                  <a:pt x="f101" y="f7"/>
                  <a:pt x="f102" y="f103"/>
                  <a:pt x="f104" y="f105"/>
                </a:cubicBezTo>
                <a:cubicBezTo>
                  <a:pt x="f106" y="f107"/>
                  <a:pt x="f108" y="f109"/>
                  <a:pt x="f110" y="f111"/>
                </a:cubicBezTo>
                <a:cubicBezTo>
                  <a:pt x="f110" y="f112"/>
                  <a:pt x="f5" y="f113"/>
                  <a:pt x="f110" y="f80"/>
                </a:cubicBezTo>
                <a:cubicBezTo>
                  <a:pt x="f114" y="f115"/>
                  <a:pt x="f116" y="f117"/>
                  <a:pt x="f118" y="f119"/>
                </a:cubicBezTo>
                <a:cubicBezTo>
                  <a:pt x="f73" y="f120"/>
                  <a:pt x="f75" y="f27"/>
                  <a:pt x="f121" y="f117"/>
                </a:cubicBezTo>
                <a:cubicBezTo>
                  <a:pt x="f122" y="f123"/>
                  <a:pt x="f2" y="f66"/>
                  <a:pt x="f124" y="f32"/>
                </a:cubicBezTo>
                <a:cubicBezTo>
                  <a:pt x="f125" y="f126"/>
                  <a:pt x="f127" y="f128"/>
                  <a:pt x="f129" y="f130"/>
                </a:cubicBezTo>
                <a:cubicBezTo>
                  <a:pt x="f131" y="f17"/>
                  <a:pt x="f131" y="f17"/>
                  <a:pt x="f132" y="f133"/>
                </a:cubicBezTo>
                <a:cubicBezTo>
                  <a:pt x="f134" y="f114"/>
                  <a:pt x="f135" y="f17"/>
                  <a:pt x="f136" y="f11"/>
                </a:cubicBezTo>
                <a:cubicBezTo>
                  <a:pt x="f137" y="f5"/>
                  <a:pt x="f138" y="f139"/>
                  <a:pt x="f8" y="f9"/>
                </a:cubicBezTo>
                <a:close/>
                <a:moveTo>
                  <a:pt x="f140" y="f95"/>
                </a:moveTo>
                <a:cubicBezTo>
                  <a:pt x="f141" y="f122"/>
                  <a:pt x="f142" y="f143"/>
                  <a:pt x="f144" y="f145"/>
                </a:cubicBezTo>
                <a:cubicBezTo>
                  <a:pt x="f146" y="f62"/>
                  <a:pt x="f147" y="f44"/>
                  <a:pt x="f37" y="f148"/>
                </a:cubicBezTo>
                <a:cubicBezTo>
                  <a:pt x="f149" y="f147"/>
                  <a:pt x="f9" y="f150"/>
                  <a:pt x="f151" y="f152"/>
                </a:cubicBezTo>
                <a:cubicBezTo>
                  <a:pt x="f102" y="f59"/>
                  <a:pt x="f153" y="f154"/>
                  <a:pt x="f119" y="f155"/>
                </a:cubicBezTo>
                <a:cubicBezTo>
                  <a:pt x="f27" y="f156"/>
                  <a:pt x="f157" y="f158"/>
                  <a:pt x="f25" y="f159"/>
                </a:cubicBezTo>
                <a:cubicBezTo>
                  <a:pt x="f160" y="f161"/>
                  <a:pt x="f162" y="f80"/>
                  <a:pt x="f163" y="f164"/>
                </a:cubicBezTo>
                <a:cubicBezTo>
                  <a:pt x="f165" y="f99"/>
                  <a:pt x="f166" y="f167"/>
                  <a:pt x="f37" y="f168"/>
                </a:cubicBezTo>
                <a:cubicBezTo>
                  <a:pt x="f123" y="f168"/>
                  <a:pt x="f64" y="f169"/>
                  <a:pt x="f170" y="f171"/>
                </a:cubicBezTo>
                <a:cubicBezTo>
                  <a:pt x="f172" y="f121"/>
                  <a:pt x="f167" y="f143"/>
                  <a:pt x="f140" y="f95"/>
                </a:cubicBezTo>
                <a:close/>
                <a:moveTo>
                  <a:pt x="f34" y="f167"/>
                </a:moveTo>
                <a:cubicBezTo>
                  <a:pt x="f14" y="f97"/>
                  <a:pt x="f173" y="f59"/>
                  <a:pt x="f34" y="f174"/>
                </a:cubicBezTo>
                <a:cubicBezTo>
                  <a:pt x="f175" y="f90"/>
                  <a:pt x="f176" y="f100"/>
                  <a:pt x="f177" y="f178"/>
                </a:cubicBezTo>
                <a:cubicBezTo>
                  <a:pt x="f179" y="f180"/>
                  <a:pt x="f181" y="f46"/>
                  <a:pt x="f182" y="f167"/>
                </a:cubicBezTo>
                <a:cubicBezTo>
                  <a:pt x="f183" y="f184"/>
                  <a:pt x="f52" y="f185"/>
                  <a:pt x="f186" y="f187"/>
                </a:cubicBezTo>
                <a:cubicBezTo>
                  <a:pt x="f188" y="f172"/>
                  <a:pt x="f189" y="f172"/>
                  <a:pt x="f190" y="f191"/>
                </a:cubicBezTo>
                <a:cubicBezTo>
                  <a:pt x="f192" y="f115"/>
                  <a:pt x="f193" y="f167"/>
                  <a:pt x="f194" y="f98"/>
                </a:cubicBezTo>
                <a:cubicBezTo>
                  <a:pt x="f195" y="f196"/>
                  <a:pt x="f197" y="f124"/>
                  <a:pt x="f198" y="f199"/>
                </a:cubicBezTo>
                <a:cubicBezTo>
                  <a:pt x="f200" y="f201"/>
                  <a:pt x="f202" y="f125"/>
                  <a:pt x="f36" y="f203"/>
                </a:cubicBezTo>
                <a:cubicBezTo>
                  <a:pt x="f204" y="f205"/>
                  <a:pt x="f206" y="f113"/>
                  <a:pt x="f54" y="f164"/>
                </a:cubicBezTo>
                <a:cubicBezTo>
                  <a:pt x="f204" y="f207"/>
                  <a:pt x="f204" y="f208"/>
                  <a:pt x="f34" y="f167"/>
                </a:cubicBezTo>
                <a:close/>
                <a:moveTo>
                  <a:pt x="f209" y="f31"/>
                </a:moveTo>
                <a:cubicBezTo>
                  <a:pt x="f210" y="f211"/>
                  <a:pt x="f210" y="f211"/>
                  <a:pt x="f212" y="f115"/>
                </a:cubicBezTo>
                <a:cubicBezTo>
                  <a:pt x="f79" y="f213"/>
                  <a:pt x="f214" y="f70"/>
                  <a:pt x="f215" y="f120"/>
                </a:cubicBezTo>
                <a:cubicBezTo>
                  <a:pt x="f216" y="f25"/>
                  <a:pt x="f217" y="f218"/>
                  <a:pt x="f219" y="f157"/>
                </a:cubicBezTo>
                <a:cubicBezTo>
                  <a:pt x="f220" y="f27"/>
                  <a:pt x="f221" y="f166"/>
                  <a:pt x="f222" y="f223"/>
                </a:cubicBezTo>
                <a:cubicBezTo>
                  <a:pt x="f224" y="f211"/>
                  <a:pt x="f225" y="f226"/>
                  <a:pt x="f227" y="f228"/>
                </a:cubicBezTo>
                <a:cubicBezTo>
                  <a:pt x="f229" y="f230"/>
                  <a:pt x="f231" y="f230"/>
                  <a:pt x="f232" y="f233"/>
                </a:cubicBezTo>
                <a:cubicBezTo>
                  <a:pt x="f234" y="f37"/>
                  <a:pt x="f234" y="f37"/>
                  <a:pt x="f235" y="f39"/>
                </a:cubicBezTo>
                <a:cubicBezTo>
                  <a:pt x="f236" y="f35"/>
                  <a:pt x="f237" y="f66"/>
                  <a:pt x="f238" y="f147"/>
                </a:cubicBezTo>
                <a:cubicBezTo>
                  <a:pt x="f135" y="f239"/>
                  <a:pt x="f220" y="f240"/>
                  <a:pt x="f209" y="f31"/>
                </a:cubicBezTo>
                <a:close/>
                <a:moveTo>
                  <a:pt x="f241" y="f112"/>
                </a:moveTo>
                <a:cubicBezTo>
                  <a:pt x="f76" y="f112"/>
                  <a:pt x="f242" y="f112"/>
                  <a:pt x="f85" y="f112"/>
                </a:cubicBezTo>
                <a:cubicBezTo>
                  <a:pt x="f243" y="f107"/>
                  <a:pt x="f244" y="f111"/>
                  <a:pt x="f244" y="f245"/>
                </a:cubicBezTo>
                <a:cubicBezTo>
                  <a:pt x="f246" y="f178"/>
                  <a:pt x="f247" y="f248"/>
                  <a:pt x="f237" y="f154"/>
                </a:cubicBezTo>
                <a:cubicBezTo>
                  <a:pt x="f249" y="f250"/>
                  <a:pt x="f225" y="f178"/>
                  <a:pt x="f251" y="f252"/>
                </a:cubicBezTo>
                <a:cubicBezTo>
                  <a:pt x="f100" y="f253"/>
                  <a:pt x="f203" y="f205"/>
                  <a:pt x="f2" y="f180"/>
                </a:cubicBezTo>
                <a:cubicBezTo>
                  <a:pt x="f254" y="f124"/>
                  <a:pt x="f80" y="f205"/>
                  <a:pt x="f122" y="f255"/>
                </a:cubicBezTo>
                <a:cubicBezTo>
                  <a:pt x="f256" y="f159"/>
                  <a:pt x="f95" y="f199"/>
                  <a:pt x="f95" y="f253"/>
                </a:cubicBezTo>
                <a:cubicBezTo>
                  <a:pt x="f59" y="f203"/>
                  <a:pt x="f174" y="f174"/>
                  <a:pt x="f100" y="f154"/>
                </a:cubicBezTo>
                <a:cubicBezTo>
                  <a:pt x="f257" y="f248"/>
                  <a:pt x="f258" y="f125"/>
                  <a:pt x="f259" y="f93"/>
                </a:cubicBezTo>
                <a:cubicBezTo>
                  <a:pt x="f244" y="f93"/>
                  <a:pt x="f210" y="f174"/>
                  <a:pt x="f217" y="f253"/>
                </a:cubicBezTo>
                <a:cubicBezTo>
                  <a:pt x="f81" y="f255"/>
                  <a:pt x="f260" y="f245"/>
                  <a:pt x="f241" y="f112"/>
                </a:cubicBezTo>
                <a:close/>
                <a:moveTo>
                  <a:pt x="f261" y="f122"/>
                </a:moveTo>
                <a:cubicBezTo>
                  <a:pt x="f262" y="f122"/>
                  <a:pt x="f263" y="f122"/>
                  <a:pt x="f264" y="f122"/>
                </a:cubicBezTo>
                <a:cubicBezTo>
                  <a:pt x="f36" y="f265"/>
                  <a:pt x="f266" y="f245"/>
                  <a:pt x="f267" y="f268"/>
                </a:cubicBezTo>
                <a:cubicBezTo>
                  <a:pt x="f269" y="f205"/>
                  <a:pt x="f192" y="f268"/>
                  <a:pt x="f270" y="f111"/>
                </a:cubicBezTo>
                <a:cubicBezTo>
                  <a:pt x="f271" y="f112"/>
                  <a:pt x="f272" y="f122"/>
                  <a:pt x="f273" y="f121"/>
                </a:cubicBezTo>
                <a:cubicBezTo>
                  <a:pt x="f274" y="f275"/>
                  <a:pt x="f276" y="f277"/>
                  <a:pt x="f202" y="f140"/>
                </a:cubicBezTo>
                <a:cubicBezTo>
                  <a:pt x="f278" y="f279"/>
                  <a:pt x="f280" y="f145"/>
                  <a:pt x="f281" y="f282"/>
                </a:cubicBezTo>
                <a:cubicBezTo>
                  <a:pt x="f283" y="f265"/>
                  <a:pt x="f278" y="f161"/>
                  <a:pt x="f284" y="f111"/>
                </a:cubicBezTo>
                <a:cubicBezTo>
                  <a:pt x="f202" y="f112"/>
                  <a:pt x="f285" y="f282"/>
                  <a:pt x="f261" y="f12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11FE27D1-D866-E787-D43D-78CD23459A82}"/>
              </a:ext>
            </a:extLst>
          </p:cNvPr>
          <p:cNvSpPr/>
          <p:nvPr/>
        </p:nvSpPr>
        <p:spPr>
          <a:xfrm>
            <a:off x="3481385" y="4311652"/>
            <a:ext cx="682627" cy="5064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2"/>
              <a:gd name="f7" fmla="val 283"/>
              <a:gd name="f8" fmla="val 164"/>
              <a:gd name="f9" fmla="val 179"/>
              <a:gd name="f10" fmla="val 143"/>
              <a:gd name="f11" fmla="val 127"/>
              <a:gd name="f12" fmla="val 109"/>
              <a:gd name="f13" fmla="val 104"/>
              <a:gd name="f14" fmla="val 209"/>
              <a:gd name="f15" fmla="val 99"/>
              <a:gd name="f16" fmla="val 238"/>
              <a:gd name="f17" fmla="val 93"/>
              <a:gd name="f18" fmla="val 266"/>
              <a:gd name="f19" fmla="val 92"/>
              <a:gd name="f20" fmla="val 272"/>
              <a:gd name="f21" fmla="val 84"/>
              <a:gd name="f22" fmla="val 279"/>
              <a:gd name="f23" fmla="val 79"/>
              <a:gd name="f24" fmla="val 29"/>
              <a:gd name="f25" fmla="val 20"/>
              <a:gd name="f26" fmla="val 275"/>
              <a:gd name="f27" fmla="val 14"/>
              <a:gd name="f28" fmla="val 225"/>
              <a:gd name="f29" fmla="val 124"/>
              <a:gd name="f30" fmla="val 66"/>
              <a:gd name="f31" fmla="val 33"/>
              <a:gd name="f32" fmla="val 165"/>
              <a:gd name="f33" fmla="val 16"/>
              <a:gd name="f34" fmla="val 264"/>
              <a:gd name="f35" fmla="val 356"/>
              <a:gd name="f36" fmla="val 64"/>
              <a:gd name="f37" fmla="val 376"/>
              <a:gd name="f38" fmla="val 199"/>
              <a:gd name="f39" fmla="val 380"/>
              <a:gd name="f40" fmla="val 234"/>
              <a:gd name="f41" fmla="val 365"/>
              <a:gd name="f42" fmla="val 362"/>
              <a:gd name="f43" fmla="val 353"/>
              <a:gd name="f44" fmla="val 278"/>
              <a:gd name="f45" fmla="val 347"/>
              <a:gd name="f46" fmla="val 332"/>
              <a:gd name="f47" fmla="val 281"/>
              <a:gd name="f48" fmla="val 316"/>
              <a:gd name="f49" fmla="val 280"/>
              <a:gd name="f50" fmla="val 299"/>
              <a:gd name="f51" fmla="val 293"/>
              <a:gd name="f52" fmla="val 247"/>
              <a:gd name="f53" fmla="val 287"/>
              <a:gd name="f54" fmla="val 214"/>
              <a:gd name="f55" fmla="val 256"/>
              <a:gd name="f56" fmla="val 232"/>
              <a:gd name="f57" fmla="val 178"/>
              <a:gd name="f58" fmla="val 207"/>
              <a:gd name="f59" fmla="val 192"/>
              <a:gd name="f60" fmla="val 181"/>
              <a:gd name="f61" fmla="val 175"/>
              <a:gd name="f62" fmla="val 170"/>
              <a:gd name="f63" fmla="val 157"/>
              <a:gd name="f64" fmla="val 150"/>
              <a:gd name="f65" fmla="val 142"/>
              <a:gd name="f66" fmla="val 137"/>
              <a:gd name="f67" fmla="val 126"/>
              <a:gd name="f68" fmla="val 149"/>
              <a:gd name="f69" fmla="val 159"/>
              <a:gd name="f70" fmla="+- 0 0 -90"/>
              <a:gd name="f71" fmla="*/ f3 1 382"/>
              <a:gd name="f72" fmla="*/ f4 1 283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382"/>
              <a:gd name="f81" fmla="*/ f77 1 283"/>
              <a:gd name="f82" fmla="*/ 164 f78 1"/>
              <a:gd name="f83" fmla="*/ 179 f77 1"/>
              <a:gd name="f84" fmla="*/ 109 f78 1"/>
              <a:gd name="f85" fmla="*/ 93 f78 1"/>
              <a:gd name="f86" fmla="*/ 266 f77 1"/>
              <a:gd name="f87" fmla="*/ 79 f78 1"/>
              <a:gd name="f88" fmla="*/ 279 f77 1"/>
              <a:gd name="f89" fmla="*/ 14 f78 1"/>
              <a:gd name="f90" fmla="*/ 225 f77 1"/>
              <a:gd name="f91" fmla="*/ 165 f78 1"/>
              <a:gd name="f92" fmla="*/ 16 f77 1"/>
              <a:gd name="f93" fmla="*/ 376 f78 1"/>
              <a:gd name="f94" fmla="*/ 165 f77 1"/>
              <a:gd name="f95" fmla="*/ 365 f78 1"/>
              <a:gd name="f96" fmla="*/ 347 f78 1"/>
              <a:gd name="f97" fmla="*/ 299 f78 1"/>
              <a:gd name="f98" fmla="*/ 280 f77 1"/>
              <a:gd name="f99" fmla="*/ 280 f78 1"/>
              <a:gd name="f100" fmla="*/ 207 f78 1"/>
              <a:gd name="f101" fmla="*/ 170 f78 1"/>
              <a:gd name="f102" fmla="*/ 164 f77 1"/>
              <a:gd name="f103" fmla="*/ 124 f78 1"/>
              <a:gd name="f104" fmla="*/ 126 f77 1"/>
              <a:gd name="f105" fmla="+- f79 0 f1"/>
              <a:gd name="f106" fmla="*/ f82 1 382"/>
              <a:gd name="f107" fmla="*/ f83 1 283"/>
              <a:gd name="f108" fmla="*/ f84 1 382"/>
              <a:gd name="f109" fmla="*/ f85 1 382"/>
              <a:gd name="f110" fmla="*/ f86 1 283"/>
              <a:gd name="f111" fmla="*/ f87 1 382"/>
              <a:gd name="f112" fmla="*/ f88 1 283"/>
              <a:gd name="f113" fmla="*/ f89 1 382"/>
              <a:gd name="f114" fmla="*/ f90 1 283"/>
              <a:gd name="f115" fmla="*/ f91 1 382"/>
              <a:gd name="f116" fmla="*/ f92 1 283"/>
              <a:gd name="f117" fmla="*/ f93 1 382"/>
              <a:gd name="f118" fmla="*/ f94 1 283"/>
              <a:gd name="f119" fmla="*/ f95 1 382"/>
              <a:gd name="f120" fmla="*/ f96 1 382"/>
              <a:gd name="f121" fmla="*/ f97 1 382"/>
              <a:gd name="f122" fmla="*/ f98 1 283"/>
              <a:gd name="f123" fmla="*/ f99 1 382"/>
              <a:gd name="f124" fmla="*/ f100 1 382"/>
              <a:gd name="f125" fmla="*/ f101 1 382"/>
              <a:gd name="f126" fmla="*/ f102 1 283"/>
              <a:gd name="f127" fmla="*/ f103 1 382"/>
              <a:gd name="f128" fmla="*/ f104 1 283"/>
              <a:gd name="f129" fmla="*/ 0 1 f80"/>
              <a:gd name="f130" fmla="*/ f74 1 f80"/>
              <a:gd name="f131" fmla="*/ 0 1 f81"/>
              <a:gd name="f132" fmla="*/ f75 1 f81"/>
              <a:gd name="f133" fmla="*/ f106 1 f80"/>
              <a:gd name="f134" fmla="*/ f107 1 f81"/>
              <a:gd name="f135" fmla="*/ f108 1 f80"/>
              <a:gd name="f136" fmla="*/ f109 1 f80"/>
              <a:gd name="f137" fmla="*/ f110 1 f81"/>
              <a:gd name="f138" fmla="*/ f111 1 f80"/>
              <a:gd name="f139" fmla="*/ f112 1 f81"/>
              <a:gd name="f140" fmla="*/ f113 1 f80"/>
              <a:gd name="f141" fmla="*/ f114 1 f81"/>
              <a:gd name="f142" fmla="*/ f115 1 f80"/>
              <a:gd name="f143" fmla="*/ f116 1 f81"/>
              <a:gd name="f144" fmla="*/ f117 1 f80"/>
              <a:gd name="f145" fmla="*/ f118 1 f81"/>
              <a:gd name="f146" fmla="*/ f119 1 f80"/>
              <a:gd name="f147" fmla="*/ f120 1 f80"/>
              <a:gd name="f148" fmla="*/ f121 1 f80"/>
              <a:gd name="f149" fmla="*/ f122 1 f81"/>
              <a:gd name="f150" fmla="*/ f123 1 f80"/>
              <a:gd name="f151" fmla="*/ f124 1 f80"/>
              <a:gd name="f152" fmla="*/ f125 1 f80"/>
              <a:gd name="f153" fmla="*/ f126 1 f81"/>
              <a:gd name="f154" fmla="*/ f127 1 f80"/>
              <a:gd name="f155" fmla="*/ f128 1 f81"/>
              <a:gd name="f156" fmla="*/ f129 f71 1"/>
              <a:gd name="f157" fmla="*/ f130 f71 1"/>
              <a:gd name="f158" fmla="*/ f132 f72 1"/>
              <a:gd name="f159" fmla="*/ f131 f72 1"/>
              <a:gd name="f160" fmla="*/ f133 f71 1"/>
              <a:gd name="f161" fmla="*/ f134 f72 1"/>
              <a:gd name="f162" fmla="*/ f135 f71 1"/>
              <a:gd name="f163" fmla="*/ f136 f71 1"/>
              <a:gd name="f164" fmla="*/ f137 f72 1"/>
              <a:gd name="f165" fmla="*/ f138 f71 1"/>
              <a:gd name="f166" fmla="*/ f139 f72 1"/>
              <a:gd name="f167" fmla="*/ f140 f71 1"/>
              <a:gd name="f168" fmla="*/ f141 f72 1"/>
              <a:gd name="f169" fmla="*/ f142 f71 1"/>
              <a:gd name="f170" fmla="*/ f143 f72 1"/>
              <a:gd name="f171" fmla="*/ f144 f71 1"/>
              <a:gd name="f172" fmla="*/ f145 f72 1"/>
              <a:gd name="f173" fmla="*/ f146 f71 1"/>
              <a:gd name="f174" fmla="*/ f147 f71 1"/>
              <a:gd name="f175" fmla="*/ f148 f71 1"/>
              <a:gd name="f176" fmla="*/ f149 f72 1"/>
              <a:gd name="f177" fmla="*/ f150 f71 1"/>
              <a:gd name="f178" fmla="*/ f151 f71 1"/>
              <a:gd name="f179" fmla="*/ f152 f71 1"/>
              <a:gd name="f180" fmla="*/ f153 f72 1"/>
              <a:gd name="f181" fmla="*/ f154 f71 1"/>
              <a:gd name="f182" fmla="*/ f155 f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5">
                <a:pos x="f160" y="f161"/>
              </a:cxn>
              <a:cxn ang="f105">
                <a:pos x="f162" y="f161"/>
              </a:cxn>
              <a:cxn ang="f105">
                <a:pos x="f163" y="f164"/>
              </a:cxn>
              <a:cxn ang="f105">
                <a:pos x="f165" y="f166"/>
              </a:cxn>
              <a:cxn ang="f105">
                <a:pos x="f167" y="f168"/>
              </a:cxn>
              <a:cxn ang="f105">
                <a:pos x="f169" y="f170"/>
              </a:cxn>
              <a:cxn ang="f105">
                <a:pos x="f171" y="f172"/>
              </a:cxn>
              <a:cxn ang="f105">
                <a:pos x="f173" y="f164"/>
              </a:cxn>
              <a:cxn ang="f105">
                <a:pos x="f174" y="f166"/>
              </a:cxn>
              <a:cxn ang="f105">
                <a:pos x="f175" y="f176"/>
              </a:cxn>
              <a:cxn ang="f105">
                <a:pos x="f177" y="f161"/>
              </a:cxn>
              <a:cxn ang="f105">
                <a:pos x="f178" y="f161"/>
              </a:cxn>
              <a:cxn ang="f105">
                <a:pos x="f179" y="f180"/>
              </a:cxn>
              <a:cxn ang="f105">
                <a:pos x="f181" y="f182"/>
              </a:cxn>
              <a:cxn ang="f105">
                <a:pos x="f160" y="f161"/>
              </a:cxn>
            </a:cxnLst>
            <a:rect l="f156" t="f159" r="f157" b="f158"/>
            <a:pathLst>
              <a:path w="382" h="283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2"/>
                </a:cubicBezTo>
                <a:cubicBezTo>
                  <a:pt x="f24" y="f7"/>
                  <a:pt x="f25" y="f26"/>
                  <a:pt x="f27" y="f28"/>
                </a:cubicBezTo>
                <a:cubicBezTo>
                  <a:pt x="f5" y="f29"/>
                  <a:pt x="f30" y="f31"/>
                  <a:pt x="f32" y="f33"/>
                </a:cubicBezTo>
                <a:cubicBezTo>
                  <a:pt x="f34" y="f5"/>
                  <a:pt x="f35" y="f36"/>
                  <a:pt x="f37" y="f32"/>
                </a:cubicBezTo>
                <a:cubicBezTo>
                  <a:pt x="f6" y="f38"/>
                  <a:pt x="f39" y="f40"/>
                  <a:pt x="f41" y="f18"/>
                </a:cubicBezTo>
                <a:cubicBezTo>
                  <a:pt x="f42" y="f20"/>
                  <a:pt x="f43" y="f44"/>
                  <a:pt x="f45" y="f22"/>
                </a:cubicBezTo>
                <a:cubicBezTo>
                  <a:pt x="f46" y="f47"/>
                  <a:pt x="f48" y="f49"/>
                  <a:pt x="f50" y="f49"/>
                </a:cubicBezTo>
                <a:cubicBezTo>
                  <a:pt x="f51" y="f52"/>
                  <a:pt x="f53" y="f54"/>
                  <a:pt x="f49" y="f9"/>
                </a:cubicBezTo>
                <a:cubicBezTo>
                  <a:pt x="f55" y="f9"/>
                  <a:pt x="f56" y="f57"/>
                  <a:pt x="f58" y="f9"/>
                </a:cubicBezTo>
                <a:cubicBezTo>
                  <a:pt x="f59" y="f2"/>
                  <a:pt x="f60" y="f61"/>
                  <a:pt x="f62" y="f8"/>
                </a:cubicBezTo>
                <a:cubicBezTo>
                  <a:pt x="f63" y="f64"/>
                  <a:pt x="f65" y="f66"/>
                  <a:pt x="f29" y="f67"/>
                </a:cubicBezTo>
                <a:cubicBezTo>
                  <a:pt x="f66" y="f10"/>
                  <a:pt x="f68" y="f6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Freeform 12">
            <a:extLst>
              <a:ext uri="{FF2B5EF4-FFF2-40B4-BE49-F238E27FC236}">
                <a16:creationId xmlns:a16="http://schemas.microsoft.com/office/drawing/2014/main" id="{6F5CFF06-A901-98DA-6FB0-D03D75EEAB92}"/>
              </a:ext>
            </a:extLst>
          </p:cNvPr>
          <p:cNvSpPr/>
          <p:nvPr/>
        </p:nvSpPr>
        <p:spPr>
          <a:xfrm>
            <a:off x="1395410" y="1098551"/>
            <a:ext cx="663570" cy="6635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2"/>
              <a:gd name="f7" fmla="val 371"/>
              <a:gd name="f8" fmla="val 69"/>
              <a:gd name="f9" fmla="val 8"/>
              <a:gd name="f10" fmla="val 109"/>
              <a:gd name="f11" fmla="val 2"/>
              <a:gd name="f12" fmla="val 156"/>
              <a:gd name="f13" fmla="val 47"/>
              <a:gd name="f14" fmla="val 149"/>
              <a:gd name="f15" fmla="val 85"/>
              <a:gd name="f16" fmla="val 145"/>
              <a:gd name="f17" fmla="val 106"/>
              <a:gd name="f18" fmla="val 153"/>
              <a:gd name="f19" fmla="val 116"/>
              <a:gd name="f20" fmla="val 166"/>
              <a:gd name="f21" fmla="val 128"/>
              <a:gd name="f22" fmla="val 173"/>
              <a:gd name="f23" fmla="val 133"/>
              <a:gd name="f24" fmla="val 178"/>
              <a:gd name="f25" fmla="val 138"/>
              <a:gd name="f26" fmla="val 185"/>
              <a:gd name="f27" fmla="val 197"/>
              <a:gd name="f28" fmla="val 134"/>
              <a:gd name="f29" fmla="val 209"/>
              <a:gd name="f30" fmla="val 124"/>
              <a:gd name="f31" fmla="val 218"/>
              <a:gd name="f32" fmla="val 113"/>
              <a:gd name="f33" fmla="val 222"/>
              <a:gd name="f34" fmla="val 108"/>
              <a:gd name="f35" fmla="val 223"/>
              <a:gd name="f36" fmla="val 100"/>
              <a:gd name="f37" fmla="val 94"/>
              <a:gd name="f38" fmla="val 215"/>
              <a:gd name="f39" fmla="val 54"/>
              <a:gd name="f40" fmla="val 238"/>
              <a:gd name="f41" fmla="val 17"/>
              <a:gd name="f42" fmla="val 274"/>
              <a:gd name="f43" fmla="val 9"/>
              <a:gd name="f44" fmla="val 313"/>
              <a:gd name="f45" fmla="val 350"/>
              <a:gd name="f46" fmla="val 21"/>
              <a:gd name="f47" fmla="val 361"/>
              <a:gd name="f48" fmla="val 57"/>
              <a:gd name="f49" fmla="val 353"/>
              <a:gd name="f50" fmla="val 316"/>
              <a:gd name="f51" fmla="val 146"/>
              <a:gd name="f52" fmla="val 306"/>
              <a:gd name="f53" fmla="val 295"/>
              <a:gd name="f54" fmla="val 151"/>
              <a:gd name="f55" fmla="val 285"/>
              <a:gd name="f56" fmla="val 267"/>
              <a:gd name="f57" fmla="val 144"/>
              <a:gd name="f58" fmla="val 256"/>
              <a:gd name="f59" fmla="val 246"/>
              <a:gd name="f60" fmla="val 164"/>
              <a:gd name="f61" fmla="val 241"/>
              <a:gd name="f62" fmla="val 171"/>
              <a:gd name="f63" fmla="val 234"/>
              <a:gd name="f64" fmla="val 177"/>
              <a:gd name="f65" fmla="val 224"/>
              <a:gd name="f66" fmla="val 188"/>
              <a:gd name="f67" fmla="val 236"/>
              <a:gd name="f68" fmla="val 198"/>
              <a:gd name="f69" fmla="val 248"/>
              <a:gd name="f70" fmla="val 207"/>
              <a:gd name="f71" fmla="val 259"/>
              <a:gd name="f72" fmla="val 217"/>
              <a:gd name="f73" fmla="val 289"/>
              <a:gd name="f74" fmla="val 245"/>
              <a:gd name="f75" fmla="val 319"/>
              <a:gd name="f76" fmla="val 349"/>
              <a:gd name="f77" fmla="val 303"/>
              <a:gd name="f78" fmla="val 368"/>
              <a:gd name="f79" fmla="val 321"/>
              <a:gd name="f80" fmla="val 370"/>
              <a:gd name="f81" fmla="val 341"/>
              <a:gd name="f82" fmla="val 354"/>
              <a:gd name="f83" fmla="val 357"/>
              <a:gd name="f84" fmla="val 339"/>
              <a:gd name="f85" fmla="val 318"/>
              <a:gd name="f86" fmla="val 301"/>
              <a:gd name="f87" fmla="val 263"/>
              <a:gd name="f88" fmla="val 310"/>
              <a:gd name="f89" fmla="val 225"/>
              <a:gd name="f90" fmla="val 270"/>
              <a:gd name="f91" fmla="val 182"/>
              <a:gd name="f92" fmla="val 231"/>
              <a:gd name="f93" fmla="val 175"/>
              <a:gd name="f94" fmla="val 170"/>
              <a:gd name="f95" fmla="val 244"/>
              <a:gd name="f96" fmla="val 136"/>
              <a:gd name="f97" fmla="val 280"/>
              <a:gd name="f98" fmla="val 102"/>
              <a:gd name="f99" fmla="val 315"/>
              <a:gd name="f100" fmla="val 68"/>
              <a:gd name="f101" fmla="val 351"/>
              <a:gd name="f102" fmla="val 51"/>
              <a:gd name="f103" fmla="val 369"/>
              <a:gd name="f104" fmla="val 30"/>
              <a:gd name="f105" fmla="val 15"/>
              <a:gd name="f106" fmla="val 356"/>
              <a:gd name="f107" fmla="val 342"/>
              <a:gd name="f108" fmla="val 1"/>
              <a:gd name="f109" fmla="val 19"/>
              <a:gd name="f110" fmla="val 60"/>
              <a:gd name="f111" fmla="val 264"/>
              <a:gd name="f112" fmla="val 101"/>
              <a:gd name="f113" fmla="val 184"/>
              <a:gd name="f114" fmla="val 172"/>
              <a:gd name="f115" fmla="val 122"/>
              <a:gd name="f116" fmla="val 159"/>
              <a:gd name="f117" fmla="val 110"/>
              <a:gd name="f118" fmla="val 148"/>
              <a:gd name="f119" fmla="val 147"/>
              <a:gd name="f120" fmla="val 97"/>
              <a:gd name="f121" fmla="val 64"/>
              <a:gd name="f122" fmla="val 154"/>
              <a:gd name="f123" fmla="val 44"/>
              <a:gd name="f124" fmla="val 26"/>
              <a:gd name="f125" fmla="val 117"/>
              <a:gd name="f126" fmla="val 14"/>
              <a:gd name="f127" fmla="val 10"/>
              <a:gd name="f128" fmla="val 92"/>
              <a:gd name="f129" fmla="val 7"/>
              <a:gd name="f130" fmla="val 86"/>
              <a:gd name="f131" fmla="val 79"/>
              <a:gd name="f132" fmla="val 72"/>
              <a:gd name="f133" fmla="val 71"/>
              <a:gd name="f134" fmla="val 70"/>
              <a:gd name="f135" fmla="val 12"/>
              <a:gd name="f136" fmla="val 22"/>
              <a:gd name="f137" fmla="val 31"/>
              <a:gd name="f138" fmla="val 88"/>
              <a:gd name="f139" fmla="val 41"/>
              <a:gd name="f140" fmla="val 56"/>
              <a:gd name="f141" fmla="val 112"/>
              <a:gd name="f142" fmla="val 93"/>
              <a:gd name="f143" fmla="val 103"/>
              <a:gd name="f144" fmla="val 83"/>
              <a:gd name="f145" fmla="val 61"/>
              <a:gd name="f146" fmla="val 42"/>
              <a:gd name="f147" fmla="val 87"/>
              <a:gd name="f148" fmla="val 28"/>
              <a:gd name="f149" fmla="val 81"/>
              <a:gd name="f150" fmla="val 24"/>
              <a:gd name="f151" fmla="val 77"/>
              <a:gd name="f152" fmla="val 307"/>
              <a:gd name="f153" fmla="val 36"/>
              <a:gd name="f154" fmla="val 272"/>
              <a:gd name="f155" fmla="val 35"/>
              <a:gd name="f156" fmla="val 58"/>
              <a:gd name="f157" fmla="val 251"/>
              <a:gd name="f158" fmla="val 254"/>
              <a:gd name="f159" fmla="val 99"/>
              <a:gd name="f160" fmla="val 286"/>
              <a:gd name="f161" fmla="val 119"/>
              <a:gd name="f162" fmla="val 125"/>
              <a:gd name="f163" fmla="val 337"/>
              <a:gd name="f164" fmla="val 334"/>
              <a:gd name="f165" fmla="val 332"/>
              <a:gd name="f166" fmla="val 46"/>
              <a:gd name="f167" fmla="val 331"/>
              <a:gd name="f168" fmla="val 323"/>
              <a:gd name="f169" fmla="val 335"/>
              <a:gd name="f170" fmla="val 330"/>
              <a:gd name="f171" fmla="val 324"/>
              <a:gd name="f172" fmla="val 325"/>
              <a:gd name="f173" fmla="val 314"/>
              <a:gd name="f174" fmla="val 336"/>
              <a:gd name="f175" fmla="val 345"/>
              <a:gd name="f176" fmla="val 329"/>
              <a:gd name="f177" fmla="val 346"/>
              <a:gd name="f178" fmla="val 347"/>
              <a:gd name="f179" fmla="val 40"/>
              <a:gd name="f180" fmla="val 33"/>
              <a:gd name="f181" fmla="val 25"/>
              <a:gd name="f182" fmla="val 48"/>
              <a:gd name="f183" fmla="val 317"/>
              <a:gd name="f184" fmla="+- 0 0 -90"/>
              <a:gd name="f185" fmla="*/ f3 1 372"/>
              <a:gd name="f186" fmla="*/ f4 1 371"/>
              <a:gd name="f187" fmla="val f5"/>
              <a:gd name="f188" fmla="val f6"/>
              <a:gd name="f189" fmla="val f7"/>
              <a:gd name="f190" fmla="*/ f184 f0 1"/>
              <a:gd name="f191" fmla="+- f189 0 f187"/>
              <a:gd name="f192" fmla="+- f188 0 f187"/>
              <a:gd name="f193" fmla="*/ f190 1 f2"/>
              <a:gd name="f194" fmla="*/ f192 1 372"/>
              <a:gd name="f195" fmla="*/ f191 1 371"/>
              <a:gd name="f196" fmla="*/ 69 f192 1"/>
              <a:gd name="f197" fmla="*/ 8 f191 1"/>
              <a:gd name="f198" fmla="*/ 149 f192 1"/>
              <a:gd name="f199" fmla="*/ 85 f191 1"/>
              <a:gd name="f200" fmla="*/ 166 f192 1"/>
              <a:gd name="f201" fmla="*/ 128 f191 1"/>
              <a:gd name="f202" fmla="*/ 185 f192 1"/>
              <a:gd name="f203" fmla="*/ 145 f191 1"/>
              <a:gd name="f204" fmla="*/ 218 f192 1"/>
              <a:gd name="f205" fmla="*/ 113 f191 1"/>
              <a:gd name="f206" fmla="*/ 222 f192 1"/>
              <a:gd name="f207" fmla="*/ 94 f191 1"/>
              <a:gd name="f208" fmla="*/ 274 f192 1"/>
              <a:gd name="f209" fmla="*/ 9 f191 1"/>
              <a:gd name="f210" fmla="*/ 361 f192 1"/>
              <a:gd name="f211" fmla="*/ 57 f191 1"/>
              <a:gd name="f212" fmla="*/ 316 f192 1"/>
              <a:gd name="f213" fmla="*/ 146 f191 1"/>
              <a:gd name="f214" fmla="*/ 285 f192 1"/>
              <a:gd name="f215" fmla="*/ 149 f191 1"/>
              <a:gd name="f216" fmla="*/ 246 f192 1"/>
              <a:gd name="f217" fmla="*/ 164 f191 1"/>
              <a:gd name="f218" fmla="*/ 224 f192 1"/>
              <a:gd name="f219" fmla="*/ 188 f191 1"/>
              <a:gd name="f220" fmla="*/ 259 f192 1"/>
              <a:gd name="f221" fmla="*/ 217 f191 1"/>
              <a:gd name="f222" fmla="*/ 349 f192 1"/>
              <a:gd name="f223" fmla="*/ 303 f191 1"/>
              <a:gd name="f224" fmla="*/ 354 f192 1"/>
              <a:gd name="f225" fmla="*/ 357 f191 1"/>
              <a:gd name="f226" fmla="*/ 301 f192 1"/>
              <a:gd name="f227" fmla="*/ 350 f191 1"/>
              <a:gd name="f228" fmla="*/ 182 f192 1"/>
              <a:gd name="f229" fmla="*/ 224 f191 1"/>
              <a:gd name="f230" fmla="*/ 170 f192 1"/>
              <a:gd name="f231" fmla="*/ 244 f191 1"/>
              <a:gd name="f232" fmla="*/ 68 f192 1"/>
              <a:gd name="f233" fmla="*/ 351 f191 1"/>
              <a:gd name="f234" fmla="*/ 15 f192 1"/>
              <a:gd name="f235" fmla="*/ 356 f191 1"/>
              <a:gd name="f236" fmla="*/ 19 f192 1"/>
              <a:gd name="f237" fmla="*/ 144 f192 1"/>
              <a:gd name="f238" fmla="*/ 184 f191 1"/>
              <a:gd name="f239" fmla="*/ 110 f192 1"/>
              <a:gd name="f240" fmla="*/ 148 f191 1"/>
              <a:gd name="f241" fmla="*/ 97 f192 1"/>
              <a:gd name="f242" fmla="*/ 26 f192 1"/>
              <a:gd name="f243" fmla="*/ 117 f191 1"/>
              <a:gd name="f244" fmla="*/ 10 f192 1"/>
              <a:gd name="f245" fmla="*/ 92 f191 1"/>
              <a:gd name="f246" fmla="*/ 7 f192 1"/>
              <a:gd name="f247" fmla="*/ 72 f191 1"/>
              <a:gd name="f248" fmla="*/ 12 f192 1"/>
              <a:gd name="f249" fmla="*/ 69 f191 1"/>
              <a:gd name="f250" fmla="*/ 41 f192 1"/>
              <a:gd name="f251" fmla="*/ 97 f191 1"/>
              <a:gd name="f252" fmla="*/ 101 f192 1"/>
              <a:gd name="f253" fmla="*/ 83 f191 1"/>
              <a:gd name="f254" fmla="*/ 87 f192 1"/>
              <a:gd name="f255" fmla="*/ 28 f191 1"/>
              <a:gd name="f256" fmla="*/ 307 f192 1"/>
              <a:gd name="f257" fmla="*/ 36 f191 1"/>
              <a:gd name="f258" fmla="*/ 251 f192 1"/>
              <a:gd name="f259" fmla="*/ 286 f192 1"/>
              <a:gd name="f260" fmla="*/ 119 f191 1"/>
              <a:gd name="f261" fmla="*/ 334 f192 1"/>
              <a:gd name="f262" fmla="*/ 353 f192 1"/>
              <a:gd name="f263" fmla="*/ 331 f191 1"/>
              <a:gd name="f264" fmla="*/ 330 f192 1"/>
              <a:gd name="f265" fmla="*/ 315 f191 1"/>
              <a:gd name="f266" fmla="*/ 314 f192 1"/>
              <a:gd name="f267" fmla="*/ 330 f191 1"/>
              <a:gd name="f268" fmla="*/ 329 f192 1"/>
              <a:gd name="f269" fmla="*/ 346 f191 1"/>
              <a:gd name="f270" fmla="*/ 40 f192 1"/>
              <a:gd name="f271" fmla="*/ 306 f191 1"/>
              <a:gd name="f272" fmla="*/ 345 f191 1"/>
              <a:gd name="f273" fmla="*/ 56 f192 1"/>
              <a:gd name="f274" fmla="+- f193 0 f1"/>
              <a:gd name="f275" fmla="*/ f196 1 372"/>
              <a:gd name="f276" fmla="*/ f197 1 371"/>
              <a:gd name="f277" fmla="*/ f198 1 372"/>
              <a:gd name="f278" fmla="*/ f199 1 371"/>
              <a:gd name="f279" fmla="*/ f200 1 372"/>
              <a:gd name="f280" fmla="*/ f201 1 371"/>
              <a:gd name="f281" fmla="*/ f202 1 372"/>
              <a:gd name="f282" fmla="*/ f203 1 371"/>
              <a:gd name="f283" fmla="*/ f204 1 372"/>
              <a:gd name="f284" fmla="*/ f205 1 371"/>
              <a:gd name="f285" fmla="*/ f206 1 372"/>
              <a:gd name="f286" fmla="*/ f207 1 371"/>
              <a:gd name="f287" fmla="*/ f208 1 372"/>
              <a:gd name="f288" fmla="*/ f209 1 371"/>
              <a:gd name="f289" fmla="*/ f210 1 372"/>
              <a:gd name="f290" fmla="*/ f211 1 371"/>
              <a:gd name="f291" fmla="*/ f212 1 372"/>
              <a:gd name="f292" fmla="*/ f213 1 371"/>
              <a:gd name="f293" fmla="*/ f214 1 372"/>
              <a:gd name="f294" fmla="*/ f215 1 371"/>
              <a:gd name="f295" fmla="*/ f216 1 372"/>
              <a:gd name="f296" fmla="*/ f217 1 371"/>
              <a:gd name="f297" fmla="*/ f218 1 372"/>
              <a:gd name="f298" fmla="*/ f219 1 371"/>
              <a:gd name="f299" fmla="*/ f220 1 372"/>
              <a:gd name="f300" fmla="*/ f221 1 371"/>
              <a:gd name="f301" fmla="*/ f222 1 372"/>
              <a:gd name="f302" fmla="*/ f223 1 371"/>
              <a:gd name="f303" fmla="*/ f224 1 372"/>
              <a:gd name="f304" fmla="*/ f225 1 371"/>
              <a:gd name="f305" fmla="*/ f226 1 372"/>
              <a:gd name="f306" fmla="*/ f227 1 371"/>
              <a:gd name="f307" fmla="*/ f228 1 372"/>
              <a:gd name="f308" fmla="*/ f229 1 371"/>
              <a:gd name="f309" fmla="*/ f230 1 372"/>
              <a:gd name="f310" fmla="*/ f231 1 371"/>
              <a:gd name="f311" fmla="*/ f232 1 372"/>
              <a:gd name="f312" fmla="*/ f233 1 371"/>
              <a:gd name="f313" fmla="*/ f234 1 372"/>
              <a:gd name="f314" fmla="*/ f235 1 371"/>
              <a:gd name="f315" fmla="*/ f236 1 372"/>
              <a:gd name="f316" fmla="*/ f237 1 372"/>
              <a:gd name="f317" fmla="*/ f238 1 371"/>
              <a:gd name="f318" fmla="*/ f239 1 372"/>
              <a:gd name="f319" fmla="*/ f240 1 371"/>
              <a:gd name="f320" fmla="*/ f241 1 372"/>
              <a:gd name="f321" fmla="*/ f242 1 372"/>
              <a:gd name="f322" fmla="*/ f243 1 371"/>
              <a:gd name="f323" fmla="*/ f244 1 372"/>
              <a:gd name="f324" fmla="*/ f245 1 371"/>
              <a:gd name="f325" fmla="*/ f246 1 372"/>
              <a:gd name="f326" fmla="*/ f247 1 371"/>
              <a:gd name="f327" fmla="*/ f248 1 372"/>
              <a:gd name="f328" fmla="*/ f249 1 371"/>
              <a:gd name="f329" fmla="*/ f250 1 372"/>
              <a:gd name="f330" fmla="*/ f251 1 371"/>
              <a:gd name="f331" fmla="*/ f252 1 372"/>
              <a:gd name="f332" fmla="*/ f253 1 371"/>
              <a:gd name="f333" fmla="*/ f254 1 372"/>
              <a:gd name="f334" fmla="*/ f255 1 371"/>
              <a:gd name="f335" fmla="*/ f256 1 372"/>
              <a:gd name="f336" fmla="*/ f257 1 371"/>
              <a:gd name="f337" fmla="*/ f258 1 372"/>
              <a:gd name="f338" fmla="*/ f259 1 372"/>
              <a:gd name="f339" fmla="*/ f260 1 371"/>
              <a:gd name="f340" fmla="*/ f261 1 372"/>
              <a:gd name="f341" fmla="*/ f262 1 372"/>
              <a:gd name="f342" fmla="*/ f263 1 371"/>
              <a:gd name="f343" fmla="*/ f264 1 372"/>
              <a:gd name="f344" fmla="*/ f265 1 371"/>
              <a:gd name="f345" fmla="*/ f266 1 372"/>
              <a:gd name="f346" fmla="*/ f267 1 371"/>
              <a:gd name="f347" fmla="*/ f268 1 372"/>
              <a:gd name="f348" fmla="*/ f269 1 371"/>
              <a:gd name="f349" fmla="*/ f270 1 372"/>
              <a:gd name="f350" fmla="*/ f271 1 371"/>
              <a:gd name="f351" fmla="*/ f272 1 371"/>
              <a:gd name="f352" fmla="*/ f273 1 372"/>
              <a:gd name="f353" fmla="*/ 0 1 f194"/>
              <a:gd name="f354" fmla="*/ f188 1 f194"/>
              <a:gd name="f355" fmla="*/ 0 1 f195"/>
              <a:gd name="f356" fmla="*/ f189 1 f195"/>
              <a:gd name="f357" fmla="*/ f275 1 f194"/>
              <a:gd name="f358" fmla="*/ f276 1 f195"/>
              <a:gd name="f359" fmla="*/ f277 1 f194"/>
              <a:gd name="f360" fmla="*/ f278 1 f195"/>
              <a:gd name="f361" fmla="*/ f279 1 f194"/>
              <a:gd name="f362" fmla="*/ f280 1 f195"/>
              <a:gd name="f363" fmla="*/ f281 1 f194"/>
              <a:gd name="f364" fmla="*/ f282 1 f195"/>
              <a:gd name="f365" fmla="*/ f283 1 f194"/>
              <a:gd name="f366" fmla="*/ f284 1 f195"/>
              <a:gd name="f367" fmla="*/ f285 1 f194"/>
              <a:gd name="f368" fmla="*/ f286 1 f195"/>
              <a:gd name="f369" fmla="*/ f287 1 f194"/>
              <a:gd name="f370" fmla="*/ f288 1 f195"/>
              <a:gd name="f371" fmla="*/ f289 1 f194"/>
              <a:gd name="f372" fmla="*/ f290 1 f195"/>
              <a:gd name="f373" fmla="*/ f291 1 f194"/>
              <a:gd name="f374" fmla="*/ f292 1 f195"/>
              <a:gd name="f375" fmla="*/ f293 1 f194"/>
              <a:gd name="f376" fmla="*/ f294 1 f195"/>
              <a:gd name="f377" fmla="*/ f295 1 f194"/>
              <a:gd name="f378" fmla="*/ f296 1 f195"/>
              <a:gd name="f379" fmla="*/ f297 1 f194"/>
              <a:gd name="f380" fmla="*/ f298 1 f195"/>
              <a:gd name="f381" fmla="*/ f299 1 f194"/>
              <a:gd name="f382" fmla="*/ f300 1 f195"/>
              <a:gd name="f383" fmla="*/ f301 1 f194"/>
              <a:gd name="f384" fmla="*/ f302 1 f195"/>
              <a:gd name="f385" fmla="*/ f303 1 f194"/>
              <a:gd name="f386" fmla="*/ f304 1 f195"/>
              <a:gd name="f387" fmla="*/ f305 1 f194"/>
              <a:gd name="f388" fmla="*/ f306 1 f195"/>
              <a:gd name="f389" fmla="*/ f307 1 f194"/>
              <a:gd name="f390" fmla="*/ f308 1 f195"/>
              <a:gd name="f391" fmla="*/ f309 1 f194"/>
              <a:gd name="f392" fmla="*/ f310 1 f195"/>
              <a:gd name="f393" fmla="*/ f311 1 f194"/>
              <a:gd name="f394" fmla="*/ f312 1 f195"/>
              <a:gd name="f395" fmla="*/ f313 1 f194"/>
              <a:gd name="f396" fmla="*/ f314 1 f195"/>
              <a:gd name="f397" fmla="*/ f315 1 f194"/>
              <a:gd name="f398" fmla="*/ f316 1 f194"/>
              <a:gd name="f399" fmla="*/ f317 1 f195"/>
              <a:gd name="f400" fmla="*/ f318 1 f194"/>
              <a:gd name="f401" fmla="*/ f319 1 f195"/>
              <a:gd name="f402" fmla="*/ f320 1 f194"/>
              <a:gd name="f403" fmla="*/ f321 1 f194"/>
              <a:gd name="f404" fmla="*/ f322 1 f195"/>
              <a:gd name="f405" fmla="*/ f323 1 f194"/>
              <a:gd name="f406" fmla="*/ f324 1 f195"/>
              <a:gd name="f407" fmla="*/ f325 1 f194"/>
              <a:gd name="f408" fmla="*/ f326 1 f195"/>
              <a:gd name="f409" fmla="*/ f327 1 f194"/>
              <a:gd name="f410" fmla="*/ f328 1 f195"/>
              <a:gd name="f411" fmla="*/ f329 1 f194"/>
              <a:gd name="f412" fmla="*/ f330 1 f195"/>
              <a:gd name="f413" fmla="*/ f331 1 f194"/>
              <a:gd name="f414" fmla="*/ f332 1 f195"/>
              <a:gd name="f415" fmla="*/ f333 1 f194"/>
              <a:gd name="f416" fmla="*/ f334 1 f195"/>
              <a:gd name="f417" fmla="*/ f335 1 f194"/>
              <a:gd name="f418" fmla="*/ f336 1 f195"/>
              <a:gd name="f419" fmla="*/ f337 1 f194"/>
              <a:gd name="f420" fmla="*/ f338 1 f194"/>
              <a:gd name="f421" fmla="*/ f339 1 f195"/>
              <a:gd name="f422" fmla="*/ f340 1 f194"/>
              <a:gd name="f423" fmla="*/ f341 1 f194"/>
              <a:gd name="f424" fmla="*/ f342 1 f195"/>
              <a:gd name="f425" fmla="*/ f343 1 f194"/>
              <a:gd name="f426" fmla="*/ f344 1 f195"/>
              <a:gd name="f427" fmla="*/ f345 1 f194"/>
              <a:gd name="f428" fmla="*/ f346 1 f195"/>
              <a:gd name="f429" fmla="*/ f347 1 f194"/>
              <a:gd name="f430" fmla="*/ f348 1 f195"/>
              <a:gd name="f431" fmla="*/ f349 1 f194"/>
              <a:gd name="f432" fmla="*/ f350 1 f195"/>
              <a:gd name="f433" fmla="*/ f351 1 f195"/>
              <a:gd name="f434" fmla="*/ f352 1 f194"/>
              <a:gd name="f435" fmla="*/ f353 f185 1"/>
              <a:gd name="f436" fmla="*/ f354 f185 1"/>
              <a:gd name="f437" fmla="*/ f356 f186 1"/>
              <a:gd name="f438" fmla="*/ f355 f186 1"/>
              <a:gd name="f439" fmla="*/ f357 f185 1"/>
              <a:gd name="f440" fmla="*/ f358 f186 1"/>
              <a:gd name="f441" fmla="*/ f359 f185 1"/>
              <a:gd name="f442" fmla="*/ f360 f186 1"/>
              <a:gd name="f443" fmla="*/ f361 f185 1"/>
              <a:gd name="f444" fmla="*/ f362 f186 1"/>
              <a:gd name="f445" fmla="*/ f363 f185 1"/>
              <a:gd name="f446" fmla="*/ f364 f186 1"/>
              <a:gd name="f447" fmla="*/ f365 f185 1"/>
              <a:gd name="f448" fmla="*/ f366 f186 1"/>
              <a:gd name="f449" fmla="*/ f367 f185 1"/>
              <a:gd name="f450" fmla="*/ f368 f186 1"/>
              <a:gd name="f451" fmla="*/ f369 f185 1"/>
              <a:gd name="f452" fmla="*/ f370 f186 1"/>
              <a:gd name="f453" fmla="*/ f371 f185 1"/>
              <a:gd name="f454" fmla="*/ f372 f186 1"/>
              <a:gd name="f455" fmla="*/ f373 f185 1"/>
              <a:gd name="f456" fmla="*/ f374 f186 1"/>
              <a:gd name="f457" fmla="*/ f375 f185 1"/>
              <a:gd name="f458" fmla="*/ f376 f186 1"/>
              <a:gd name="f459" fmla="*/ f377 f185 1"/>
              <a:gd name="f460" fmla="*/ f378 f186 1"/>
              <a:gd name="f461" fmla="*/ f379 f185 1"/>
              <a:gd name="f462" fmla="*/ f380 f186 1"/>
              <a:gd name="f463" fmla="*/ f381 f185 1"/>
              <a:gd name="f464" fmla="*/ f382 f186 1"/>
              <a:gd name="f465" fmla="*/ f383 f185 1"/>
              <a:gd name="f466" fmla="*/ f384 f186 1"/>
              <a:gd name="f467" fmla="*/ f385 f185 1"/>
              <a:gd name="f468" fmla="*/ f386 f186 1"/>
              <a:gd name="f469" fmla="*/ f387 f185 1"/>
              <a:gd name="f470" fmla="*/ f388 f186 1"/>
              <a:gd name="f471" fmla="*/ f389 f185 1"/>
              <a:gd name="f472" fmla="*/ f390 f186 1"/>
              <a:gd name="f473" fmla="*/ f391 f185 1"/>
              <a:gd name="f474" fmla="*/ f392 f186 1"/>
              <a:gd name="f475" fmla="*/ f393 f185 1"/>
              <a:gd name="f476" fmla="*/ f394 f186 1"/>
              <a:gd name="f477" fmla="*/ f395 f185 1"/>
              <a:gd name="f478" fmla="*/ f396 f186 1"/>
              <a:gd name="f479" fmla="*/ f397 f185 1"/>
              <a:gd name="f480" fmla="*/ f398 f185 1"/>
              <a:gd name="f481" fmla="*/ f399 f186 1"/>
              <a:gd name="f482" fmla="*/ f400 f185 1"/>
              <a:gd name="f483" fmla="*/ f401 f186 1"/>
              <a:gd name="f484" fmla="*/ f402 f185 1"/>
              <a:gd name="f485" fmla="*/ f403 f185 1"/>
              <a:gd name="f486" fmla="*/ f404 f186 1"/>
              <a:gd name="f487" fmla="*/ f405 f185 1"/>
              <a:gd name="f488" fmla="*/ f406 f186 1"/>
              <a:gd name="f489" fmla="*/ f407 f185 1"/>
              <a:gd name="f490" fmla="*/ f408 f186 1"/>
              <a:gd name="f491" fmla="*/ f409 f185 1"/>
              <a:gd name="f492" fmla="*/ f410 f186 1"/>
              <a:gd name="f493" fmla="*/ f411 f185 1"/>
              <a:gd name="f494" fmla="*/ f412 f186 1"/>
              <a:gd name="f495" fmla="*/ f413 f185 1"/>
              <a:gd name="f496" fmla="*/ f414 f186 1"/>
              <a:gd name="f497" fmla="*/ f415 f185 1"/>
              <a:gd name="f498" fmla="*/ f416 f186 1"/>
              <a:gd name="f499" fmla="*/ f417 f185 1"/>
              <a:gd name="f500" fmla="*/ f418 f186 1"/>
              <a:gd name="f501" fmla="*/ f419 f185 1"/>
              <a:gd name="f502" fmla="*/ f420 f185 1"/>
              <a:gd name="f503" fmla="*/ f421 f186 1"/>
              <a:gd name="f504" fmla="*/ f422 f185 1"/>
              <a:gd name="f505" fmla="*/ f423 f185 1"/>
              <a:gd name="f506" fmla="*/ f424 f186 1"/>
              <a:gd name="f507" fmla="*/ f425 f185 1"/>
              <a:gd name="f508" fmla="*/ f426 f186 1"/>
              <a:gd name="f509" fmla="*/ f427 f185 1"/>
              <a:gd name="f510" fmla="*/ f428 f186 1"/>
              <a:gd name="f511" fmla="*/ f429 f185 1"/>
              <a:gd name="f512" fmla="*/ f430 f186 1"/>
              <a:gd name="f513" fmla="*/ f431 f185 1"/>
              <a:gd name="f514" fmla="*/ f432 f186 1"/>
              <a:gd name="f515" fmla="*/ f433 f186 1"/>
              <a:gd name="f516" fmla="*/ f434 f18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4">
                <a:pos x="f439" y="f440"/>
              </a:cxn>
              <a:cxn ang="f274">
                <a:pos x="f441" y="f442"/>
              </a:cxn>
              <a:cxn ang="f274">
                <a:pos x="f443" y="f444"/>
              </a:cxn>
              <a:cxn ang="f274">
                <a:pos x="f445" y="f446"/>
              </a:cxn>
              <a:cxn ang="f274">
                <a:pos x="f447" y="f448"/>
              </a:cxn>
              <a:cxn ang="f274">
                <a:pos x="f449" y="f450"/>
              </a:cxn>
              <a:cxn ang="f274">
                <a:pos x="f451" y="f452"/>
              </a:cxn>
              <a:cxn ang="f274">
                <a:pos x="f453" y="f454"/>
              </a:cxn>
              <a:cxn ang="f274">
                <a:pos x="f455" y="f456"/>
              </a:cxn>
              <a:cxn ang="f274">
                <a:pos x="f457" y="f458"/>
              </a:cxn>
              <a:cxn ang="f274">
                <a:pos x="f459" y="f460"/>
              </a:cxn>
              <a:cxn ang="f274">
                <a:pos x="f461" y="f462"/>
              </a:cxn>
              <a:cxn ang="f274">
                <a:pos x="f463" y="f464"/>
              </a:cxn>
              <a:cxn ang="f274">
                <a:pos x="f465" y="f466"/>
              </a:cxn>
              <a:cxn ang="f274">
                <a:pos x="f467" y="f468"/>
              </a:cxn>
              <a:cxn ang="f274">
                <a:pos x="f469" y="f470"/>
              </a:cxn>
              <a:cxn ang="f274">
                <a:pos x="f471" y="f472"/>
              </a:cxn>
              <a:cxn ang="f274">
                <a:pos x="f473" y="f474"/>
              </a:cxn>
              <a:cxn ang="f274">
                <a:pos x="f475" y="f476"/>
              </a:cxn>
              <a:cxn ang="f274">
                <a:pos x="f477" y="f478"/>
              </a:cxn>
              <a:cxn ang="f274">
                <a:pos x="f479" y="f466"/>
              </a:cxn>
              <a:cxn ang="f274">
                <a:pos x="f480" y="f481"/>
              </a:cxn>
              <a:cxn ang="f274">
                <a:pos x="f482" y="f483"/>
              </a:cxn>
              <a:cxn ang="f274">
                <a:pos x="f484" y="f483"/>
              </a:cxn>
              <a:cxn ang="f274">
                <a:pos x="f485" y="f486"/>
              </a:cxn>
              <a:cxn ang="f274">
                <a:pos x="f487" y="f488"/>
              </a:cxn>
              <a:cxn ang="f274">
                <a:pos x="f489" y="f490"/>
              </a:cxn>
              <a:cxn ang="f274">
                <a:pos x="f491" y="f492"/>
              </a:cxn>
              <a:cxn ang="f274">
                <a:pos x="f493" y="f494"/>
              </a:cxn>
              <a:cxn ang="f274">
                <a:pos x="f495" y="f496"/>
              </a:cxn>
              <a:cxn ang="f274">
                <a:pos x="f497" y="f498"/>
              </a:cxn>
              <a:cxn ang="f274">
                <a:pos x="f439" y="f440"/>
              </a:cxn>
              <a:cxn ang="f274">
                <a:pos x="f499" y="f500"/>
              </a:cxn>
              <a:cxn ang="f274">
                <a:pos x="f501" y="f442"/>
              </a:cxn>
              <a:cxn ang="f274">
                <a:pos x="f502" y="f503"/>
              </a:cxn>
              <a:cxn ang="f274">
                <a:pos x="f504" y="f490"/>
              </a:cxn>
              <a:cxn ang="f274">
                <a:pos x="f499" y="f500"/>
              </a:cxn>
              <a:cxn ang="f274">
                <a:pos x="f505" y="f506"/>
              </a:cxn>
              <a:cxn ang="f274">
                <a:pos x="f507" y="f508"/>
              </a:cxn>
              <a:cxn ang="f274">
                <a:pos x="f509" y="f510"/>
              </a:cxn>
              <a:cxn ang="f274">
                <a:pos x="f511" y="f512"/>
              </a:cxn>
              <a:cxn ang="f274">
                <a:pos x="f505" y="f506"/>
              </a:cxn>
              <a:cxn ang="f274">
                <a:pos x="f513" y="f514"/>
              </a:cxn>
              <a:cxn ang="f274">
                <a:pos x="f485" y="f506"/>
              </a:cxn>
              <a:cxn ang="f274">
                <a:pos x="f493" y="f515"/>
              </a:cxn>
              <a:cxn ang="f274">
                <a:pos x="f516" y="f510"/>
              </a:cxn>
              <a:cxn ang="f274">
                <a:pos x="f513" y="f514"/>
              </a:cxn>
            </a:cxnLst>
            <a:rect l="f435" t="f438" r="f436" b="f437"/>
            <a:pathLst>
              <a:path w="372" h="37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1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3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5"/>
                  <a:pt x="f45" y="f46"/>
                  <a:pt x="f47" y="f48"/>
                </a:cubicBezTo>
                <a:cubicBezTo>
                  <a:pt x="f6" y="f37"/>
                  <a:pt x="f49" y="f28"/>
                  <a:pt x="f50" y="f51"/>
                </a:cubicBezTo>
                <a:cubicBezTo>
                  <a:pt x="f52" y="f14"/>
                  <a:pt x="f53" y="f54"/>
                  <a:pt x="f55" y="f14"/>
                </a:cubicBezTo>
                <a:cubicBezTo>
                  <a:pt x="f56" y="f57"/>
                  <a:pt x="f58" y="f54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42"/>
                  <a:pt x="f76" y="f77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7"/>
                  <a:pt x="f85" y="f78"/>
                  <a:pt x="f86" y="f45"/>
                </a:cubicBezTo>
                <a:cubicBezTo>
                  <a:pt x="f87" y="f88"/>
                  <a:pt x="f89" y="f90"/>
                  <a:pt x="f91" y="f65"/>
                </a:cubicBezTo>
                <a:cubicBezTo>
                  <a:pt x="f64" y="f92"/>
                  <a:pt x="f93" y="f40"/>
                  <a:pt x="f94" y="f95"/>
                </a:cubicBezTo>
                <a:cubicBezTo>
                  <a:pt x="f96" y="f97"/>
                  <a:pt x="f98" y="f99"/>
                  <a:pt x="f100" y="f101"/>
                </a:cubicBezTo>
                <a:cubicBezTo>
                  <a:pt x="f102" y="f103"/>
                  <a:pt x="f104" y="f80"/>
                  <a:pt x="f105" y="f106"/>
                </a:cubicBezTo>
                <a:cubicBezTo>
                  <a:pt x="f5" y="f107"/>
                  <a:pt x="f108" y="f79"/>
                  <a:pt x="f109" y="f77"/>
                </a:cubicBezTo>
                <a:cubicBezTo>
                  <a:pt x="f110" y="f111"/>
                  <a:pt x="f112" y="f89"/>
                  <a:pt x="f57" y="f113"/>
                </a:cubicBezTo>
                <a:cubicBezTo>
                  <a:pt x="f23" y="f114"/>
                  <a:pt x="f115" y="f116"/>
                  <a:pt x="f117" y="f118"/>
                </a:cubicBezTo>
                <a:cubicBezTo>
                  <a:pt x="f34" y="f51"/>
                  <a:pt x="f98" y="f119"/>
                  <a:pt x="f120" y="f118"/>
                </a:cubicBezTo>
                <a:cubicBezTo>
                  <a:pt x="f121" y="f122"/>
                  <a:pt x="f123" y="f16"/>
                  <a:pt x="f124" y="f125"/>
                </a:cubicBezTo>
                <a:cubicBezTo>
                  <a:pt x="f46" y="f10"/>
                  <a:pt x="f126" y="f112"/>
                  <a:pt x="f127" y="f128"/>
                </a:cubicBezTo>
                <a:cubicBezTo>
                  <a:pt x="f129" y="f130"/>
                  <a:pt x="f9" y="f131"/>
                  <a:pt x="f129" y="f132"/>
                </a:cubicBezTo>
                <a:cubicBezTo>
                  <a:pt x="f43" y="f133"/>
                  <a:pt x="f127" y="f134"/>
                  <a:pt x="f135" y="f8"/>
                </a:cubicBezTo>
                <a:cubicBezTo>
                  <a:pt x="f136" y="f131"/>
                  <a:pt x="f137" y="f138"/>
                  <a:pt x="f139" y="f120"/>
                </a:cubicBezTo>
                <a:cubicBezTo>
                  <a:pt x="f140" y="f141"/>
                  <a:pt x="f142" y="f143"/>
                  <a:pt x="f112" y="f144"/>
                </a:cubicBezTo>
                <a:cubicBezTo>
                  <a:pt x="f10" y="f145"/>
                  <a:pt x="f10" y="f146"/>
                  <a:pt x="f147" y="f148"/>
                </a:cubicBezTo>
                <a:cubicBezTo>
                  <a:pt x="f149" y="f150"/>
                  <a:pt x="f151" y="f41"/>
                  <a:pt x="f8" y="f9"/>
                </a:cubicBezTo>
                <a:close/>
                <a:moveTo>
                  <a:pt x="f152" y="f153"/>
                </a:moveTo>
                <a:cubicBezTo>
                  <a:pt x="f154" y="f155"/>
                  <a:pt x="f74" y="f156"/>
                  <a:pt x="f157" y="f15"/>
                </a:cubicBezTo>
                <a:cubicBezTo>
                  <a:pt x="f158" y="f159"/>
                  <a:pt x="f154" y="f125"/>
                  <a:pt x="f160" y="f161"/>
                </a:cubicBezTo>
                <a:cubicBezTo>
                  <a:pt x="f44" y="f162"/>
                  <a:pt x="f163" y="f112"/>
                  <a:pt x="f164" y="f132"/>
                </a:cubicBezTo>
                <a:cubicBezTo>
                  <a:pt x="f165" y="f156"/>
                  <a:pt x="f99" y="f166"/>
                  <a:pt x="f152" y="f153"/>
                </a:cubicBezTo>
                <a:close/>
                <a:moveTo>
                  <a:pt x="f49" y="f167"/>
                </a:moveTo>
                <a:cubicBezTo>
                  <a:pt x="f107" y="f168"/>
                  <a:pt x="f169" y="f99"/>
                  <a:pt x="f170" y="f99"/>
                </a:cubicBezTo>
                <a:cubicBezTo>
                  <a:pt x="f171" y="f50"/>
                  <a:pt x="f99" y="f172"/>
                  <a:pt x="f173" y="f170"/>
                </a:cubicBezTo>
                <a:cubicBezTo>
                  <a:pt x="f173" y="f174"/>
                  <a:pt x="f168" y="f175"/>
                  <a:pt x="f176" y="f177"/>
                </a:cubicBezTo>
                <a:cubicBezTo>
                  <a:pt x="f169" y="f178"/>
                  <a:pt x="f81" y="f84"/>
                  <a:pt x="f49" y="f167"/>
                </a:cubicBezTo>
                <a:close/>
                <a:moveTo>
                  <a:pt x="f179" y="f52"/>
                </a:moveTo>
                <a:cubicBezTo>
                  <a:pt x="f180" y="f85"/>
                  <a:pt x="f181" y="f172"/>
                  <a:pt x="f124" y="f167"/>
                </a:cubicBezTo>
                <a:cubicBezTo>
                  <a:pt x="f124" y="f174"/>
                  <a:pt x="f153" y="f177"/>
                  <a:pt x="f139" y="f175"/>
                </a:cubicBezTo>
                <a:cubicBezTo>
                  <a:pt x="f13" y="f175"/>
                  <a:pt x="f140" y="f169"/>
                  <a:pt x="f140" y="f170"/>
                </a:cubicBezTo>
                <a:cubicBezTo>
                  <a:pt x="f140" y="f171"/>
                  <a:pt x="f182" y="f183"/>
                  <a:pt x="f179" y="f5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577BDFC1-41BC-9DB5-CCE9-6070A34EA276}"/>
              </a:ext>
            </a:extLst>
          </p:cNvPr>
          <p:cNvSpPr/>
          <p:nvPr/>
        </p:nvSpPr>
        <p:spPr>
          <a:xfrm>
            <a:off x="331790" y="2108204"/>
            <a:ext cx="581028" cy="5349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5"/>
              <a:gd name="f7" fmla="val 299"/>
              <a:gd name="f8" fmla="val 183"/>
              <a:gd name="f9" fmla="val 216"/>
              <a:gd name="f10" fmla="val 221"/>
              <a:gd name="f11" fmla="val 231"/>
              <a:gd name="f12" fmla="val 259"/>
              <a:gd name="f13" fmla="val 246"/>
              <a:gd name="f14" fmla="val 298"/>
              <a:gd name="f15" fmla="val 260"/>
              <a:gd name="f16" fmla="val 271"/>
              <a:gd name="f17" fmla="val 270"/>
              <a:gd name="f18" fmla="val 314"/>
              <a:gd name="f19" fmla="val 282"/>
              <a:gd name="f20" fmla="val 204"/>
              <a:gd name="f21" fmla="val 264"/>
              <a:gd name="f22" fmla="val 149"/>
              <a:gd name="f23" fmla="val 248"/>
              <a:gd name="f24" fmla="val 110"/>
              <a:gd name="f25" fmla="val 236"/>
              <a:gd name="f26" fmla="val 72"/>
              <a:gd name="f27" fmla="val 226"/>
              <a:gd name="f28" fmla="val 33"/>
              <a:gd name="f29" fmla="val 217"/>
              <a:gd name="f30" fmla="val 16"/>
              <a:gd name="f31" fmla="val 213"/>
              <a:gd name="f32" fmla="val 11"/>
              <a:gd name="f33" fmla="val 205"/>
              <a:gd name="f34" fmla="val 10"/>
              <a:gd name="f35" fmla="val 189"/>
              <a:gd name="f36" fmla="val 93"/>
              <a:gd name="f37" fmla="val 174"/>
              <a:gd name="f38" fmla="val 4"/>
              <a:gd name="f39" fmla="val 239"/>
              <a:gd name="f40" fmla="val 7"/>
              <a:gd name="f41" fmla="val 304"/>
              <a:gd name="f42" fmla="val 63"/>
              <a:gd name="f43" fmla="val 316"/>
              <a:gd name="f44" fmla="val 131"/>
              <a:gd name="f45" fmla="val 291"/>
              <a:gd name="f46" fmla="val 267"/>
              <a:gd name="f47" fmla="val 242"/>
              <a:gd name="f48" fmla="val 227"/>
              <a:gd name="f49" fmla="val 212"/>
              <a:gd name="f50" fmla="val 130"/>
              <a:gd name="f51" fmla="val 197"/>
              <a:gd name="f52" fmla="val 132"/>
              <a:gd name="f53" fmla="val 133"/>
              <a:gd name="f54" fmla="val 181"/>
              <a:gd name="f55" fmla="val 140"/>
              <a:gd name="f56" fmla="val 144"/>
              <a:gd name="f57" fmla="val 151"/>
              <a:gd name="f58" fmla="val 164"/>
              <a:gd name="f59" fmla="val 155"/>
              <a:gd name="f60" fmla="val 198"/>
              <a:gd name="f61" fmla="+- 0 0 -90"/>
              <a:gd name="f62" fmla="*/ f3 1 325"/>
              <a:gd name="f63" fmla="*/ f4 1 299"/>
              <a:gd name="f64" fmla="val f5"/>
              <a:gd name="f65" fmla="val f6"/>
              <a:gd name="f66" fmla="val f7"/>
              <a:gd name="f67" fmla="*/ f61 f0 1"/>
              <a:gd name="f68" fmla="+- f66 0 f64"/>
              <a:gd name="f69" fmla="+- f65 0 f64"/>
              <a:gd name="f70" fmla="*/ f67 1 f2"/>
              <a:gd name="f71" fmla="*/ f69 1 325"/>
              <a:gd name="f72" fmla="*/ f68 1 299"/>
              <a:gd name="f73" fmla="*/ 183 f69 1"/>
              <a:gd name="f74" fmla="*/ 216 f68 1"/>
              <a:gd name="f75" fmla="*/ 298 f69 1"/>
              <a:gd name="f76" fmla="*/ 260 f68 1"/>
              <a:gd name="f77" fmla="*/ 314 f69 1"/>
              <a:gd name="f78" fmla="*/ 299 f68 1"/>
              <a:gd name="f79" fmla="*/ 149 f69 1"/>
              <a:gd name="f80" fmla="*/ 248 f68 1"/>
              <a:gd name="f81" fmla="*/ 33 f69 1"/>
              <a:gd name="f82" fmla="*/ 217 f68 1"/>
              <a:gd name="f83" fmla="*/ 10 f69 1"/>
              <a:gd name="f84" fmla="*/ 189 f68 1"/>
              <a:gd name="f85" fmla="*/ 174 f69 1"/>
              <a:gd name="f86" fmla="*/ 4 f68 1"/>
              <a:gd name="f87" fmla="*/ 316 f69 1"/>
              <a:gd name="f88" fmla="*/ 131 f68 1"/>
              <a:gd name="f89" fmla="*/ 242 f69 1"/>
              <a:gd name="f90" fmla="*/ 197 f69 1"/>
              <a:gd name="f91" fmla="*/ 132 f68 1"/>
              <a:gd name="f92" fmla="*/ 144 f68 1"/>
              <a:gd name="f93" fmla="+- f70 0 f1"/>
              <a:gd name="f94" fmla="*/ f73 1 325"/>
              <a:gd name="f95" fmla="*/ f74 1 299"/>
              <a:gd name="f96" fmla="*/ f75 1 325"/>
              <a:gd name="f97" fmla="*/ f76 1 299"/>
              <a:gd name="f98" fmla="*/ f77 1 325"/>
              <a:gd name="f99" fmla="*/ f78 1 299"/>
              <a:gd name="f100" fmla="*/ f79 1 325"/>
              <a:gd name="f101" fmla="*/ f80 1 299"/>
              <a:gd name="f102" fmla="*/ f81 1 325"/>
              <a:gd name="f103" fmla="*/ f82 1 299"/>
              <a:gd name="f104" fmla="*/ f83 1 325"/>
              <a:gd name="f105" fmla="*/ f84 1 299"/>
              <a:gd name="f106" fmla="*/ f85 1 325"/>
              <a:gd name="f107" fmla="*/ f86 1 299"/>
              <a:gd name="f108" fmla="*/ f87 1 325"/>
              <a:gd name="f109" fmla="*/ f88 1 299"/>
              <a:gd name="f110" fmla="*/ f89 1 325"/>
              <a:gd name="f111" fmla="*/ f90 1 325"/>
              <a:gd name="f112" fmla="*/ f91 1 299"/>
              <a:gd name="f113" fmla="*/ f92 1 299"/>
              <a:gd name="f114" fmla="*/ 0 1 f71"/>
              <a:gd name="f115" fmla="*/ f65 1 f71"/>
              <a:gd name="f116" fmla="*/ 0 1 f72"/>
              <a:gd name="f117" fmla="*/ f66 1 f72"/>
              <a:gd name="f118" fmla="*/ f94 1 f71"/>
              <a:gd name="f119" fmla="*/ f95 1 f72"/>
              <a:gd name="f120" fmla="*/ f96 1 f71"/>
              <a:gd name="f121" fmla="*/ f97 1 f72"/>
              <a:gd name="f122" fmla="*/ f98 1 f71"/>
              <a:gd name="f123" fmla="*/ f99 1 f72"/>
              <a:gd name="f124" fmla="*/ f100 1 f71"/>
              <a:gd name="f125" fmla="*/ f101 1 f72"/>
              <a:gd name="f126" fmla="*/ f102 1 f71"/>
              <a:gd name="f127" fmla="*/ f103 1 f72"/>
              <a:gd name="f128" fmla="*/ f104 1 f71"/>
              <a:gd name="f129" fmla="*/ f105 1 f72"/>
              <a:gd name="f130" fmla="*/ f106 1 f71"/>
              <a:gd name="f131" fmla="*/ f107 1 f72"/>
              <a:gd name="f132" fmla="*/ f108 1 f71"/>
              <a:gd name="f133" fmla="*/ f109 1 f72"/>
              <a:gd name="f134" fmla="*/ f110 1 f71"/>
              <a:gd name="f135" fmla="*/ f111 1 f71"/>
              <a:gd name="f136" fmla="*/ f112 1 f72"/>
              <a:gd name="f137" fmla="*/ f113 1 f72"/>
              <a:gd name="f138" fmla="*/ f114 f62 1"/>
              <a:gd name="f139" fmla="*/ f115 f62 1"/>
              <a:gd name="f140" fmla="*/ f117 f63 1"/>
              <a:gd name="f141" fmla="*/ f116 f63 1"/>
              <a:gd name="f142" fmla="*/ f118 f62 1"/>
              <a:gd name="f143" fmla="*/ f119 f63 1"/>
              <a:gd name="f144" fmla="*/ f120 f62 1"/>
              <a:gd name="f145" fmla="*/ f121 f63 1"/>
              <a:gd name="f146" fmla="*/ f122 f62 1"/>
              <a:gd name="f147" fmla="*/ f123 f63 1"/>
              <a:gd name="f148" fmla="*/ f124 f62 1"/>
              <a:gd name="f149" fmla="*/ f125 f63 1"/>
              <a:gd name="f150" fmla="*/ f126 f62 1"/>
              <a:gd name="f151" fmla="*/ f127 f63 1"/>
              <a:gd name="f152" fmla="*/ f128 f62 1"/>
              <a:gd name="f153" fmla="*/ f129 f63 1"/>
              <a:gd name="f154" fmla="*/ f130 f62 1"/>
              <a:gd name="f155" fmla="*/ f131 f63 1"/>
              <a:gd name="f156" fmla="*/ f132 f62 1"/>
              <a:gd name="f157" fmla="*/ f133 f63 1"/>
              <a:gd name="f158" fmla="*/ f134 f62 1"/>
              <a:gd name="f159" fmla="*/ f135 f62 1"/>
              <a:gd name="f160" fmla="*/ f136 f63 1"/>
              <a:gd name="f161" fmla="*/ f137 f6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3">
                <a:pos x="f142" y="f143"/>
              </a:cxn>
              <a:cxn ang="f93">
                <a:pos x="f144" y="f145"/>
              </a:cxn>
              <a:cxn ang="f93">
                <a:pos x="f146" y="f147"/>
              </a:cxn>
              <a:cxn ang="f93">
                <a:pos x="f148" y="f149"/>
              </a:cxn>
              <a:cxn ang="f93">
                <a:pos x="f150" y="f151"/>
              </a:cxn>
              <a:cxn ang="f93">
                <a:pos x="f152" y="f153"/>
              </a:cxn>
              <a:cxn ang="f93">
                <a:pos x="f154" y="f155"/>
              </a:cxn>
              <a:cxn ang="f93">
                <a:pos x="f156" y="f157"/>
              </a:cxn>
              <a:cxn ang="f93">
                <a:pos x="f158" y="f157"/>
              </a:cxn>
              <a:cxn ang="f93">
                <a:pos x="f159" y="f160"/>
              </a:cxn>
              <a:cxn ang="f93">
                <a:pos x="f154" y="f161"/>
              </a:cxn>
              <a:cxn ang="f93">
                <a:pos x="f142" y="f143"/>
              </a:cxn>
            </a:cxnLst>
            <a:rect l="f138" t="f141" r="f139" b="f140"/>
            <a:pathLst>
              <a:path w="325" h="29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6" y="f16"/>
                  <a:pt x="f6" y="f17"/>
                  <a:pt x="f18" y="f7"/>
                </a:cubicBezTo>
                <a:cubicBezTo>
                  <a:pt x="f12" y="f19"/>
                  <a:pt x="f20" y="f21"/>
                  <a:pt x="f22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5" y="f36"/>
                  <a:pt x="f26" y="f5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4"/>
                  <a:pt x="f46" y="f44"/>
                  <a:pt x="f47" y="f44"/>
                </a:cubicBezTo>
                <a:cubicBezTo>
                  <a:pt x="f48" y="f44"/>
                  <a:pt x="f49" y="f50"/>
                  <a:pt x="f51" y="f52"/>
                </a:cubicBezTo>
                <a:cubicBezTo>
                  <a:pt x="f35" y="f53"/>
                  <a:pt x="f54" y="f55"/>
                  <a:pt x="f37" y="f56"/>
                </a:cubicBezTo>
                <a:cubicBezTo>
                  <a:pt x="f57" y="f58"/>
                  <a:pt x="f59" y="f60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B94088DF-8330-0C76-DA40-F6FFD20F6499}"/>
              </a:ext>
            </a:extLst>
          </p:cNvPr>
          <p:cNvSpPr/>
          <p:nvPr/>
        </p:nvSpPr>
        <p:spPr>
          <a:xfrm>
            <a:off x="3454402" y="1122361"/>
            <a:ext cx="568327" cy="4714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264"/>
              <a:gd name="f8" fmla="val 94"/>
              <a:gd name="f9" fmla="val 241"/>
              <a:gd name="f10" fmla="val 98"/>
              <a:gd name="f11" fmla="val 227"/>
              <a:gd name="f12" fmla="val 108"/>
              <a:gd name="f13" fmla="val 151"/>
              <a:gd name="f14" fmla="val 194"/>
              <a:gd name="f15" fmla="val 148"/>
              <a:gd name="f16" fmla="val 175"/>
              <a:gd name="f17" fmla="val 163"/>
              <a:gd name="f18" fmla="val 168"/>
              <a:gd name="f19" fmla="val 196"/>
              <a:gd name="f20" fmla="val 199"/>
              <a:gd name="f21" fmla="val 161"/>
              <a:gd name="f22" fmla="val 202"/>
              <a:gd name="f23" fmla="val 156"/>
              <a:gd name="f24" fmla="val 204"/>
              <a:gd name="f25" fmla="val 130"/>
              <a:gd name="f26" fmla="val 213"/>
              <a:gd name="f27" fmla="val 105"/>
              <a:gd name="f28" fmla="val 222"/>
              <a:gd name="f29" fmla="val 79"/>
              <a:gd name="f30" fmla="val 230"/>
              <a:gd name="f31" fmla="val 56"/>
              <a:gd name="f32" fmla="val 238"/>
              <a:gd name="f33" fmla="val 54"/>
              <a:gd name="f34" fmla="val 53"/>
              <a:gd name="f35" fmla="val 17"/>
              <a:gd name="f36" fmla="val 261"/>
              <a:gd name="f37" fmla="val 16"/>
              <a:gd name="f38" fmla="val 11"/>
              <a:gd name="f39" fmla="val 228"/>
              <a:gd name="f40" fmla="val 4"/>
              <a:gd name="f41" fmla="val 179"/>
              <a:gd name="f42" fmla="val 26"/>
              <a:gd name="f43" fmla="val 85"/>
              <a:gd name="f44" fmla="val 60"/>
              <a:gd name="f45" fmla="val 27"/>
              <a:gd name="f46" fmla="val 127"/>
              <a:gd name="f47" fmla="val 201"/>
              <a:gd name="f48" fmla="val 14"/>
              <a:gd name="f49" fmla="val 246"/>
              <a:gd name="f50" fmla="val 22"/>
              <a:gd name="f51" fmla="val 286"/>
              <a:gd name="f52" fmla="val 39"/>
              <a:gd name="f53" fmla="val 312"/>
              <a:gd name="f54" fmla="val 80"/>
              <a:gd name="f55" fmla="val 314"/>
              <a:gd name="f56" fmla="val 83"/>
              <a:gd name="f57" fmla="val 316"/>
              <a:gd name="f58" fmla="val 88"/>
              <a:gd name="f59" fmla="+- 0 0 -90"/>
              <a:gd name="f60" fmla="*/ f3 1 318"/>
              <a:gd name="f61" fmla="*/ f4 1 264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318"/>
              <a:gd name="f70" fmla="*/ f66 1 264"/>
              <a:gd name="f71" fmla="*/ 318 f67 1"/>
              <a:gd name="f72" fmla="*/ 94 f66 1"/>
              <a:gd name="f73" fmla="*/ 227 f67 1"/>
              <a:gd name="f74" fmla="*/ 151 f66 1"/>
              <a:gd name="f75" fmla="*/ 168 f67 1"/>
              <a:gd name="f76" fmla="*/ 196 f66 1"/>
              <a:gd name="f77" fmla="*/ 156 f67 1"/>
              <a:gd name="f78" fmla="*/ 204 f66 1"/>
              <a:gd name="f79" fmla="*/ 79 f67 1"/>
              <a:gd name="f80" fmla="*/ 230 f66 1"/>
              <a:gd name="f81" fmla="*/ 53 f67 1"/>
              <a:gd name="f82" fmla="*/ 264 f66 1"/>
              <a:gd name="f83" fmla="*/ 11 f67 1"/>
              <a:gd name="f84" fmla="*/ 228 f66 1"/>
              <a:gd name="f85" fmla="*/ 26 f67 1"/>
              <a:gd name="f86" fmla="*/ 85 f66 1"/>
              <a:gd name="f87" fmla="*/ 201 f67 1"/>
              <a:gd name="f88" fmla="*/ 14 f66 1"/>
              <a:gd name="f89" fmla="*/ 312 f67 1"/>
              <a:gd name="f90" fmla="*/ 80 f66 1"/>
              <a:gd name="f91" fmla="+- f68 0 f1"/>
              <a:gd name="f92" fmla="*/ f71 1 318"/>
              <a:gd name="f93" fmla="*/ f72 1 264"/>
              <a:gd name="f94" fmla="*/ f73 1 318"/>
              <a:gd name="f95" fmla="*/ f74 1 264"/>
              <a:gd name="f96" fmla="*/ f75 1 318"/>
              <a:gd name="f97" fmla="*/ f76 1 264"/>
              <a:gd name="f98" fmla="*/ f77 1 318"/>
              <a:gd name="f99" fmla="*/ f78 1 264"/>
              <a:gd name="f100" fmla="*/ f79 1 318"/>
              <a:gd name="f101" fmla="*/ f80 1 264"/>
              <a:gd name="f102" fmla="*/ f81 1 318"/>
              <a:gd name="f103" fmla="*/ f82 1 264"/>
              <a:gd name="f104" fmla="*/ f83 1 318"/>
              <a:gd name="f105" fmla="*/ f84 1 264"/>
              <a:gd name="f106" fmla="*/ f85 1 318"/>
              <a:gd name="f107" fmla="*/ f86 1 264"/>
              <a:gd name="f108" fmla="*/ f87 1 318"/>
              <a:gd name="f109" fmla="*/ f88 1 264"/>
              <a:gd name="f110" fmla="*/ f89 1 318"/>
              <a:gd name="f111" fmla="*/ f90 1 264"/>
              <a:gd name="f112" fmla="*/ 0 1 f69"/>
              <a:gd name="f113" fmla="*/ f63 1 f69"/>
              <a:gd name="f114" fmla="*/ 0 1 f70"/>
              <a:gd name="f115" fmla="*/ f64 1 f70"/>
              <a:gd name="f116" fmla="*/ f92 1 f69"/>
              <a:gd name="f117" fmla="*/ f93 1 f70"/>
              <a:gd name="f118" fmla="*/ f94 1 f69"/>
              <a:gd name="f119" fmla="*/ f95 1 f70"/>
              <a:gd name="f120" fmla="*/ f96 1 f69"/>
              <a:gd name="f121" fmla="*/ f97 1 f70"/>
              <a:gd name="f122" fmla="*/ f98 1 f69"/>
              <a:gd name="f123" fmla="*/ f99 1 f70"/>
              <a:gd name="f124" fmla="*/ f100 1 f69"/>
              <a:gd name="f125" fmla="*/ f101 1 f70"/>
              <a:gd name="f126" fmla="*/ f102 1 f69"/>
              <a:gd name="f127" fmla="*/ f103 1 f70"/>
              <a:gd name="f128" fmla="*/ f104 1 f69"/>
              <a:gd name="f129" fmla="*/ f105 1 f70"/>
              <a:gd name="f130" fmla="*/ f106 1 f69"/>
              <a:gd name="f131" fmla="*/ f107 1 f70"/>
              <a:gd name="f132" fmla="*/ f108 1 f69"/>
              <a:gd name="f133" fmla="*/ f109 1 f70"/>
              <a:gd name="f134" fmla="*/ f110 1 f69"/>
              <a:gd name="f135" fmla="*/ f111 1 f70"/>
              <a:gd name="f136" fmla="*/ f112 f60 1"/>
              <a:gd name="f137" fmla="*/ f113 f60 1"/>
              <a:gd name="f138" fmla="*/ f115 f61 1"/>
              <a:gd name="f139" fmla="*/ f114 f61 1"/>
              <a:gd name="f140" fmla="*/ f116 f60 1"/>
              <a:gd name="f141" fmla="*/ f117 f61 1"/>
              <a:gd name="f142" fmla="*/ f118 f60 1"/>
              <a:gd name="f143" fmla="*/ f119 f61 1"/>
              <a:gd name="f144" fmla="*/ f120 f60 1"/>
              <a:gd name="f145" fmla="*/ f121 f61 1"/>
              <a:gd name="f146" fmla="*/ f122 f60 1"/>
              <a:gd name="f147" fmla="*/ f123 f61 1"/>
              <a:gd name="f148" fmla="*/ f124 f60 1"/>
              <a:gd name="f149" fmla="*/ f125 f61 1"/>
              <a:gd name="f150" fmla="*/ f126 f60 1"/>
              <a:gd name="f151" fmla="*/ f127 f61 1"/>
              <a:gd name="f152" fmla="*/ f128 f60 1"/>
              <a:gd name="f153" fmla="*/ f129 f61 1"/>
              <a:gd name="f154" fmla="*/ f130 f60 1"/>
              <a:gd name="f155" fmla="*/ f131 f61 1"/>
              <a:gd name="f156" fmla="*/ f132 f60 1"/>
              <a:gd name="f157" fmla="*/ f133 f61 1"/>
              <a:gd name="f158" fmla="*/ f134 f60 1"/>
              <a:gd name="f159" fmla="*/ f135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0" y="f141"/>
              </a:cxn>
              <a:cxn ang="f91">
                <a:pos x="f142" y="f143"/>
              </a:cxn>
              <a:cxn ang="f91">
                <a:pos x="f144" y="f145"/>
              </a:cxn>
              <a:cxn ang="f91">
                <a:pos x="f146" y="f147"/>
              </a:cxn>
              <a:cxn ang="f91">
                <a:pos x="f148" y="f149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40" y="f141"/>
              </a:cxn>
            </a:cxnLst>
            <a:rect l="f136" t="f139" r="f137" b="f138"/>
            <a:pathLst>
              <a:path w="318" h="264">
                <a:moveTo>
                  <a:pt x="f6" y="f8"/>
                </a:moveTo>
                <a:cubicBezTo>
                  <a:pt x="f9" y="f10"/>
                  <a:pt x="f11" y="f12"/>
                  <a:pt x="f11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18" y="f20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9"/>
                  <a:pt x="f34" y="f7"/>
                </a:cubicBezTo>
                <a:cubicBezTo>
                  <a:pt x="f35" y="f36"/>
                  <a:pt x="f37" y="f36"/>
                  <a:pt x="f38" y="f39"/>
                </a:cubicBezTo>
                <a:cubicBezTo>
                  <a:pt x="f40" y="f41"/>
                  <a:pt x="f5" y="f25"/>
                  <a:pt x="f42" y="f43"/>
                </a:cubicBezTo>
                <a:cubicBezTo>
                  <a:pt x="f44" y="f45"/>
                  <a:pt x="f46" y="f5"/>
                  <a:pt x="f47" y="f48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108861FF-4204-8988-3807-6C11B9712928}"/>
              </a:ext>
            </a:extLst>
          </p:cNvPr>
          <p:cNvSpPr/>
          <p:nvPr/>
        </p:nvSpPr>
        <p:spPr>
          <a:xfrm>
            <a:off x="350836" y="4379911"/>
            <a:ext cx="504821" cy="5016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2"/>
              <a:gd name="f7" fmla="val 281"/>
              <a:gd name="f8" fmla="val 26"/>
              <a:gd name="f9" fmla="val 58"/>
              <a:gd name="f10" fmla="val 48"/>
              <a:gd name="f11" fmla="val 59"/>
              <a:gd name="f12" fmla="val 27"/>
              <a:gd name="f13" fmla="val 78"/>
              <a:gd name="f14" fmla="val 32"/>
              <a:gd name="f15" fmla="val 93"/>
              <a:gd name="f16" fmla="val 30"/>
              <a:gd name="f17" fmla="val 96"/>
              <a:gd name="f18" fmla="val 6"/>
              <a:gd name="f19" fmla="val 114"/>
              <a:gd name="f20" fmla="val 18"/>
              <a:gd name="f21" fmla="val 128"/>
              <a:gd name="f22" fmla="val 140"/>
              <a:gd name="f23" fmla="val 153"/>
              <a:gd name="f24" fmla="val 14"/>
              <a:gd name="f25" fmla="val 167"/>
              <a:gd name="f26" fmla="val 21"/>
              <a:gd name="f27" fmla="val 184"/>
              <a:gd name="f28" fmla="val 7"/>
              <a:gd name="f29" fmla="val 192"/>
              <a:gd name="f30" fmla="val 25"/>
              <a:gd name="f31" fmla="val 201"/>
              <a:gd name="f32" fmla="val 38"/>
              <a:gd name="f33" fmla="val 216"/>
              <a:gd name="f34" fmla="val 29"/>
              <a:gd name="f35" fmla="val 229"/>
              <a:gd name="f36" fmla="val 42"/>
              <a:gd name="f37" fmla="val 238"/>
              <a:gd name="f38" fmla="val 52"/>
              <a:gd name="f39" fmla="val 248"/>
              <a:gd name="f40" fmla="val 62"/>
              <a:gd name="f41" fmla="val 252"/>
              <a:gd name="f42" fmla="val 75"/>
              <a:gd name="f43" fmla="val 251"/>
              <a:gd name="f44" fmla="val 92"/>
              <a:gd name="f45" fmla="val 274"/>
              <a:gd name="f46" fmla="val 266"/>
              <a:gd name="f47" fmla="val 112"/>
              <a:gd name="f48" fmla="val 261"/>
              <a:gd name="f49" fmla="val 275"/>
              <a:gd name="f50" fmla="val 256"/>
              <a:gd name="f51" fmla="val 190"/>
              <a:gd name="f52" fmla="val 249"/>
              <a:gd name="f53" fmla="val 203"/>
              <a:gd name="f54" fmla="val 254"/>
              <a:gd name="f55" fmla="val 223"/>
              <a:gd name="f56" fmla="val 237"/>
              <a:gd name="f57" fmla="val 225"/>
              <a:gd name="f58" fmla="val 222"/>
              <a:gd name="f59" fmla="val 231"/>
              <a:gd name="f60" fmla="val 253"/>
              <a:gd name="f61" fmla="val 206"/>
              <a:gd name="f62" fmla="val 250"/>
              <a:gd name="f63" fmla="val 185"/>
              <a:gd name="f64" fmla="val 168"/>
              <a:gd name="f65" fmla="val 262"/>
              <a:gd name="f66" fmla="val 154"/>
              <a:gd name="f67" fmla="val 264"/>
              <a:gd name="f68" fmla="val 141"/>
              <a:gd name="f69" fmla="val 129"/>
              <a:gd name="f70" fmla="val 116"/>
              <a:gd name="f71" fmla="val 260"/>
              <a:gd name="f72" fmla="val 99"/>
              <a:gd name="f73" fmla="val 91"/>
              <a:gd name="f74" fmla="val 258"/>
              <a:gd name="f75" fmla="val 81"/>
              <a:gd name="f76" fmla="val 245"/>
              <a:gd name="f77" fmla="val 57"/>
              <a:gd name="f78" fmla="val 236"/>
              <a:gd name="f79" fmla="val 207"/>
              <a:gd name="f80" fmla="val 189"/>
              <a:gd name="f81" fmla="val 186"/>
              <a:gd name="f82" fmla="val 20"/>
              <a:gd name="f83" fmla="val 16"/>
              <a:gd name="f84" fmla="val 22"/>
              <a:gd name="f85" fmla="val 115"/>
              <a:gd name="f86" fmla="val 98"/>
              <a:gd name="f87" fmla="val 24"/>
              <a:gd name="f88" fmla="val 90"/>
              <a:gd name="f89" fmla="val 35"/>
              <a:gd name="f90" fmla="val 80"/>
              <a:gd name="f91" fmla="val 106"/>
              <a:gd name="f92" fmla="val 122"/>
              <a:gd name="f93" fmla="val 107"/>
              <a:gd name="f94" fmla="val 124"/>
              <a:gd name="f95" fmla="val 142"/>
              <a:gd name="f96" fmla="val 161"/>
              <a:gd name="f97" fmla="val 123"/>
              <a:gd name="f98" fmla="val 175"/>
              <a:gd name="f99" fmla="val 143"/>
              <a:gd name="f100" fmla="val 174"/>
              <a:gd name="f101" fmla="val 162"/>
              <a:gd name="f102" fmla="val 177"/>
              <a:gd name="f103" fmla="val 158"/>
              <a:gd name="f104" fmla="val 176"/>
              <a:gd name="f105" fmla="val 139"/>
              <a:gd name="f106" fmla="val 121"/>
              <a:gd name="f107" fmla="val 157"/>
              <a:gd name="f108" fmla="val 105"/>
              <a:gd name="f109" fmla="val 125"/>
              <a:gd name="f110" fmla="val 54"/>
              <a:gd name="f111" fmla="val 132"/>
              <a:gd name="f112" fmla="val 47"/>
              <a:gd name="f113" fmla="val 137"/>
              <a:gd name="f114" fmla="val 53"/>
              <a:gd name="f115" fmla="val 159"/>
              <a:gd name="f116" fmla="val 65"/>
              <a:gd name="f117" fmla="val 196"/>
              <a:gd name="f118" fmla="val 66"/>
              <a:gd name="f119" fmla="val 198"/>
              <a:gd name="f120" fmla="val 197"/>
              <a:gd name="f121" fmla="val 82"/>
              <a:gd name="f122" fmla="val 193"/>
              <a:gd name="f123" fmla="val 84"/>
              <a:gd name="f124" fmla="val 187"/>
              <a:gd name="f125" fmla="val 83"/>
              <a:gd name="f126" fmla="val 182"/>
              <a:gd name="f127" fmla="val 79"/>
              <a:gd name="f128" fmla="val 74"/>
              <a:gd name="f129" fmla="val 69"/>
              <a:gd name="f130" fmla="val 68"/>
              <a:gd name="f131" fmla="val 135"/>
              <a:gd name="f132" fmla="val 64"/>
              <a:gd name="f133" fmla="val 239"/>
              <a:gd name="f134" fmla="val 144"/>
              <a:gd name="f135" fmla="val 233"/>
              <a:gd name="f136" fmla="val 138"/>
              <a:gd name="f137" fmla="val 228"/>
              <a:gd name="f138" fmla="val 134"/>
              <a:gd name="f139" fmla="val 224"/>
              <a:gd name="f140" fmla="val 130"/>
              <a:gd name="f141" fmla="val 220"/>
              <a:gd name="f142" fmla="val 215"/>
              <a:gd name="f143" fmla="val 213"/>
              <a:gd name="f144" fmla="val 208"/>
              <a:gd name="f145" fmla="val 156"/>
              <a:gd name="f146" fmla="val 169"/>
              <a:gd name="f147" fmla="val 200"/>
              <a:gd name="f148" fmla="val 202"/>
              <a:gd name="f149" fmla="val 194"/>
              <a:gd name="f150" fmla="val 199"/>
              <a:gd name="f151" fmla="val 217"/>
              <a:gd name="f152" fmla="val 219"/>
              <a:gd name="f153" fmla="val 226"/>
              <a:gd name="f154" fmla="val 178"/>
              <a:gd name="f155" fmla="val 232"/>
              <a:gd name="f156" fmla="val 171"/>
              <a:gd name="f157" fmla="val 46"/>
              <a:gd name="f158" fmla="val 164"/>
              <a:gd name="f159" fmla="val 55"/>
              <a:gd name="f160" fmla="val 160"/>
              <a:gd name="f161" fmla="val 70"/>
              <a:gd name="f162" fmla="val 73"/>
              <a:gd name="f163" fmla="val 101"/>
              <a:gd name="f164" fmla="val 210"/>
              <a:gd name="f165" fmla="val 102"/>
              <a:gd name="f166" fmla="val 214"/>
              <a:gd name="f167" fmla="val 100"/>
              <a:gd name="f168" fmla="val 88"/>
              <a:gd name="f169" fmla="val 87"/>
              <a:gd name="f170" fmla="val 60"/>
              <a:gd name="f171" fmla="val 63"/>
              <a:gd name="f172" fmla="val 61"/>
              <a:gd name="f173" fmla="val 56"/>
              <a:gd name="f174" fmla="val 50"/>
              <a:gd name="f175" fmla="val 85"/>
              <a:gd name="f176" fmla="val 86"/>
              <a:gd name="f177" fmla="val 71"/>
              <a:gd name="f178" fmla="val 109"/>
              <a:gd name="f179" fmla="val 150"/>
              <a:gd name="f180" fmla="val 234"/>
              <a:gd name="f181" fmla="val 230"/>
              <a:gd name="f182" fmla="val 173"/>
              <a:gd name="f183" fmla="val 221"/>
              <a:gd name="f184" fmla="val 209"/>
              <a:gd name="f185" fmla="val 149"/>
              <a:gd name="f186" fmla="val 133"/>
              <a:gd name="f187" fmla="val 117"/>
              <a:gd name="f188" fmla="val 113"/>
              <a:gd name="f189" fmla="val 131"/>
              <a:gd name="f190" fmla="+- 0 0 -90"/>
              <a:gd name="f191" fmla="*/ f3 1 282"/>
              <a:gd name="f192" fmla="*/ f4 1 281"/>
              <a:gd name="f193" fmla="val f5"/>
              <a:gd name="f194" fmla="val f6"/>
              <a:gd name="f195" fmla="val f7"/>
              <a:gd name="f196" fmla="*/ f190 f0 1"/>
              <a:gd name="f197" fmla="+- f195 0 f193"/>
              <a:gd name="f198" fmla="+- f194 0 f193"/>
              <a:gd name="f199" fmla="*/ f196 1 f2"/>
              <a:gd name="f200" fmla="*/ f198 1 282"/>
              <a:gd name="f201" fmla="*/ f197 1 281"/>
              <a:gd name="f202" fmla="*/ 26 f198 1"/>
              <a:gd name="f203" fmla="*/ 58 f197 1"/>
              <a:gd name="f204" fmla="*/ 58 f198 1"/>
              <a:gd name="f205" fmla="*/ 27 f197 1"/>
              <a:gd name="f206" fmla="*/ 96 f198 1"/>
              <a:gd name="f207" fmla="*/ 6 f197 1"/>
              <a:gd name="f208" fmla="*/ 140 f198 1"/>
              <a:gd name="f209" fmla="*/ 0 f197 1"/>
              <a:gd name="f210" fmla="*/ 184 f198 1"/>
              <a:gd name="f211" fmla="*/ 7 f197 1"/>
              <a:gd name="f212" fmla="*/ 216 f198 1"/>
              <a:gd name="f213" fmla="*/ 29 f197 1"/>
              <a:gd name="f214" fmla="*/ 248 f198 1"/>
              <a:gd name="f215" fmla="*/ 62 f197 1"/>
              <a:gd name="f216" fmla="*/ 274 f198 1"/>
              <a:gd name="f217" fmla="*/ 96 f197 1"/>
              <a:gd name="f218" fmla="*/ 282 f198 1"/>
              <a:gd name="f219" fmla="*/ 140 f197 1"/>
              <a:gd name="f220" fmla="*/ 275 f198 1"/>
              <a:gd name="f221" fmla="*/ 184 f197 1"/>
              <a:gd name="f222" fmla="*/ 254 f198 1"/>
              <a:gd name="f223" fmla="*/ 223 f197 1"/>
              <a:gd name="f224" fmla="*/ 225 f198 1"/>
              <a:gd name="f225" fmla="*/ 253 f197 1"/>
              <a:gd name="f226" fmla="*/ 185 f198 1"/>
              <a:gd name="f227" fmla="*/ 275 f197 1"/>
              <a:gd name="f228" fmla="*/ 141 f198 1"/>
              <a:gd name="f229" fmla="*/ 281 f197 1"/>
              <a:gd name="f230" fmla="*/ 99 f198 1"/>
              <a:gd name="f231" fmla="*/ 59 f198 1"/>
              <a:gd name="f232" fmla="*/ 256 f197 1"/>
              <a:gd name="f233" fmla="*/ 29 f198 1"/>
              <a:gd name="f234" fmla="*/ 225 f197 1"/>
              <a:gd name="f235" fmla="*/ 6 f198 1"/>
              <a:gd name="f236" fmla="*/ 186 f197 1"/>
              <a:gd name="f237" fmla="*/ 0 f198 1"/>
              <a:gd name="f238" fmla="*/ 141 f197 1"/>
              <a:gd name="f239" fmla="*/ 7 f198 1"/>
              <a:gd name="f240" fmla="*/ 98 f197 1"/>
              <a:gd name="f241" fmla="*/ 106 f197 1"/>
              <a:gd name="f242" fmla="*/ 107 f198 1"/>
              <a:gd name="f243" fmla="*/ 142 f197 1"/>
              <a:gd name="f244" fmla="*/ 143 f198 1"/>
              <a:gd name="f245" fmla="*/ 174 f197 1"/>
              <a:gd name="f246" fmla="*/ 176 f198 1"/>
              <a:gd name="f247" fmla="*/ 139 f197 1"/>
              <a:gd name="f248" fmla="*/ 125 f197 1"/>
              <a:gd name="f249" fmla="*/ 48 f198 1"/>
              <a:gd name="f250" fmla="*/ 65 f198 1"/>
              <a:gd name="f251" fmla="*/ 196 f197 1"/>
              <a:gd name="f252" fmla="*/ 81 f198 1"/>
              <a:gd name="f253" fmla="*/ 198 f197 1"/>
              <a:gd name="f254" fmla="*/ 83 f198 1"/>
              <a:gd name="f255" fmla="*/ 182 f197 1"/>
              <a:gd name="f256" fmla="*/ 69 f198 1"/>
              <a:gd name="f257" fmla="*/ 239 f198 1"/>
              <a:gd name="f258" fmla="*/ 144 f197 1"/>
              <a:gd name="f259" fmla="*/ 224 f198 1"/>
              <a:gd name="f260" fmla="*/ 130 f197 1"/>
              <a:gd name="f261" fmla="*/ 213 f198 1"/>
              <a:gd name="f262" fmla="*/ 143 f197 1"/>
              <a:gd name="f263" fmla="*/ 200 f198 1"/>
              <a:gd name="f264" fmla="*/ 203 f198 1"/>
              <a:gd name="f265" fmla="*/ 199 f197 1"/>
              <a:gd name="f266" fmla="*/ 219 f198 1"/>
              <a:gd name="f267" fmla="*/ 193 f197 1"/>
              <a:gd name="f268" fmla="*/ 171 f198 1"/>
              <a:gd name="f269" fmla="*/ 46 f197 1"/>
              <a:gd name="f270" fmla="*/ 157 f198 1"/>
              <a:gd name="f271" fmla="*/ 59 f197 1"/>
              <a:gd name="f272" fmla="*/ 164 f198 1"/>
              <a:gd name="f273" fmla="*/ 73 f197 1"/>
              <a:gd name="f274" fmla="*/ 199 f198 1"/>
              <a:gd name="f275" fmla="*/ 99 f197 1"/>
              <a:gd name="f276" fmla="*/ 214 f198 1"/>
              <a:gd name="f277" fmla="*/ 100 f197 1"/>
              <a:gd name="f278" fmla="*/ 217 f198 1"/>
              <a:gd name="f279" fmla="*/ 87 f197 1"/>
              <a:gd name="f280" fmla="*/ 128 f198 1"/>
              <a:gd name="f281" fmla="*/ 66 f197 1"/>
              <a:gd name="f282" fmla="*/ 112 f198 1"/>
              <a:gd name="f283" fmla="*/ 52 f197 1"/>
              <a:gd name="f284" fmla="*/ 66 f198 1"/>
              <a:gd name="f285" fmla="*/ 85 f197 1"/>
              <a:gd name="f286" fmla="*/ 71 f198 1"/>
              <a:gd name="f287" fmla="*/ 102 f197 1"/>
              <a:gd name="f288" fmla="*/ 236 f197 1"/>
              <a:gd name="f289" fmla="*/ 169 f198 1"/>
              <a:gd name="f290" fmla="*/ 230 f197 1"/>
              <a:gd name="f291" fmla="*/ 216 f197 1"/>
              <a:gd name="f292" fmla="*/ 209 f197 1"/>
              <a:gd name="f293" fmla="*/ 117 f198 1"/>
              <a:gd name="f294" fmla="*/ 106 f198 1"/>
              <a:gd name="f295" fmla="*/ 113 f198 1"/>
              <a:gd name="f296" fmla="+- f199 0 f1"/>
              <a:gd name="f297" fmla="*/ f202 1 282"/>
              <a:gd name="f298" fmla="*/ f203 1 281"/>
              <a:gd name="f299" fmla="*/ f204 1 282"/>
              <a:gd name="f300" fmla="*/ f205 1 281"/>
              <a:gd name="f301" fmla="*/ f206 1 282"/>
              <a:gd name="f302" fmla="*/ f207 1 281"/>
              <a:gd name="f303" fmla="*/ f208 1 282"/>
              <a:gd name="f304" fmla="*/ f209 1 281"/>
              <a:gd name="f305" fmla="*/ f210 1 282"/>
              <a:gd name="f306" fmla="*/ f211 1 281"/>
              <a:gd name="f307" fmla="*/ f212 1 282"/>
              <a:gd name="f308" fmla="*/ f213 1 281"/>
              <a:gd name="f309" fmla="*/ f214 1 282"/>
              <a:gd name="f310" fmla="*/ f215 1 281"/>
              <a:gd name="f311" fmla="*/ f216 1 282"/>
              <a:gd name="f312" fmla="*/ f217 1 281"/>
              <a:gd name="f313" fmla="*/ f218 1 282"/>
              <a:gd name="f314" fmla="*/ f219 1 281"/>
              <a:gd name="f315" fmla="*/ f220 1 282"/>
              <a:gd name="f316" fmla="*/ f221 1 281"/>
              <a:gd name="f317" fmla="*/ f222 1 282"/>
              <a:gd name="f318" fmla="*/ f223 1 281"/>
              <a:gd name="f319" fmla="*/ f224 1 282"/>
              <a:gd name="f320" fmla="*/ f225 1 281"/>
              <a:gd name="f321" fmla="*/ f226 1 282"/>
              <a:gd name="f322" fmla="*/ f227 1 281"/>
              <a:gd name="f323" fmla="*/ f228 1 282"/>
              <a:gd name="f324" fmla="*/ f229 1 281"/>
              <a:gd name="f325" fmla="*/ f230 1 282"/>
              <a:gd name="f326" fmla="*/ f231 1 282"/>
              <a:gd name="f327" fmla="*/ f232 1 281"/>
              <a:gd name="f328" fmla="*/ f233 1 282"/>
              <a:gd name="f329" fmla="*/ f234 1 281"/>
              <a:gd name="f330" fmla="*/ f235 1 282"/>
              <a:gd name="f331" fmla="*/ f236 1 281"/>
              <a:gd name="f332" fmla="*/ f237 1 282"/>
              <a:gd name="f333" fmla="*/ f238 1 281"/>
              <a:gd name="f334" fmla="*/ f239 1 282"/>
              <a:gd name="f335" fmla="*/ f240 1 281"/>
              <a:gd name="f336" fmla="*/ f241 1 281"/>
              <a:gd name="f337" fmla="*/ f242 1 282"/>
              <a:gd name="f338" fmla="*/ f243 1 281"/>
              <a:gd name="f339" fmla="*/ f244 1 282"/>
              <a:gd name="f340" fmla="*/ f245 1 281"/>
              <a:gd name="f341" fmla="*/ f246 1 282"/>
              <a:gd name="f342" fmla="*/ f247 1 281"/>
              <a:gd name="f343" fmla="*/ f248 1 281"/>
              <a:gd name="f344" fmla="*/ f249 1 282"/>
              <a:gd name="f345" fmla="*/ f250 1 282"/>
              <a:gd name="f346" fmla="*/ f251 1 281"/>
              <a:gd name="f347" fmla="*/ f252 1 282"/>
              <a:gd name="f348" fmla="*/ f253 1 281"/>
              <a:gd name="f349" fmla="*/ f254 1 282"/>
              <a:gd name="f350" fmla="*/ f255 1 281"/>
              <a:gd name="f351" fmla="*/ f256 1 282"/>
              <a:gd name="f352" fmla="*/ f257 1 282"/>
              <a:gd name="f353" fmla="*/ f258 1 281"/>
              <a:gd name="f354" fmla="*/ f259 1 282"/>
              <a:gd name="f355" fmla="*/ f260 1 281"/>
              <a:gd name="f356" fmla="*/ f261 1 282"/>
              <a:gd name="f357" fmla="*/ f262 1 281"/>
              <a:gd name="f358" fmla="*/ f263 1 282"/>
              <a:gd name="f359" fmla="*/ f264 1 282"/>
              <a:gd name="f360" fmla="*/ f265 1 281"/>
              <a:gd name="f361" fmla="*/ f266 1 282"/>
              <a:gd name="f362" fmla="*/ f267 1 281"/>
              <a:gd name="f363" fmla="*/ f268 1 282"/>
              <a:gd name="f364" fmla="*/ f269 1 281"/>
              <a:gd name="f365" fmla="*/ f270 1 282"/>
              <a:gd name="f366" fmla="*/ f271 1 281"/>
              <a:gd name="f367" fmla="*/ f272 1 282"/>
              <a:gd name="f368" fmla="*/ f273 1 281"/>
              <a:gd name="f369" fmla="*/ f274 1 282"/>
              <a:gd name="f370" fmla="*/ f275 1 281"/>
              <a:gd name="f371" fmla="*/ f276 1 282"/>
              <a:gd name="f372" fmla="*/ f277 1 281"/>
              <a:gd name="f373" fmla="*/ f278 1 282"/>
              <a:gd name="f374" fmla="*/ f279 1 281"/>
              <a:gd name="f375" fmla="*/ f280 1 282"/>
              <a:gd name="f376" fmla="*/ f281 1 281"/>
              <a:gd name="f377" fmla="*/ f282 1 282"/>
              <a:gd name="f378" fmla="*/ f283 1 281"/>
              <a:gd name="f379" fmla="*/ f284 1 282"/>
              <a:gd name="f380" fmla="*/ f285 1 281"/>
              <a:gd name="f381" fmla="*/ f286 1 282"/>
              <a:gd name="f382" fmla="*/ f287 1 281"/>
              <a:gd name="f383" fmla="*/ f288 1 281"/>
              <a:gd name="f384" fmla="*/ f289 1 282"/>
              <a:gd name="f385" fmla="*/ f290 1 281"/>
              <a:gd name="f386" fmla="*/ f291 1 281"/>
              <a:gd name="f387" fmla="*/ f292 1 281"/>
              <a:gd name="f388" fmla="*/ f293 1 282"/>
              <a:gd name="f389" fmla="*/ f294 1 282"/>
              <a:gd name="f390" fmla="*/ f295 1 282"/>
              <a:gd name="f391" fmla="*/ 0 1 f200"/>
              <a:gd name="f392" fmla="*/ f194 1 f200"/>
              <a:gd name="f393" fmla="*/ 0 1 f201"/>
              <a:gd name="f394" fmla="*/ f195 1 f201"/>
              <a:gd name="f395" fmla="*/ f297 1 f200"/>
              <a:gd name="f396" fmla="*/ f298 1 f201"/>
              <a:gd name="f397" fmla="*/ f299 1 f200"/>
              <a:gd name="f398" fmla="*/ f300 1 f201"/>
              <a:gd name="f399" fmla="*/ f301 1 f200"/>
              <a:gd name="f400" fmla="*/ f302 1 f201"/>
              <a:gd name="f401" fmla="*/ f303 1 f200"/>
              <a:gd name="f402" fmla="*/ f304 1 f201"/>
              <a:gd name="f403" fmla="*/ f305 1 f200"/>
              <a:gd name="f404" fmla="*/ f306 1 f201"/>
              <a:gd name="f405" fmla="*/ f307 1 f200"/>
              <a:gd name="f406" fmla="*/ f308 1 f201"/>
              <a:gd name="f407" fmla="*/ f309 1 f200"/>
              <a:gd name="f408" fmla="*/ f310 1 f201"/>
              <a:gd name="f409" fmla="*/ f311 1 f200"/>
              <a:gd name="f410" fmla="*/ f312 1 f201"/>
              <a:gd name="f411" fmla="*/ f313 1 f200"/>
              <a:gd name="f412" fmla="*/ f314 1 f201"/>
              <a:gd name="f413" fmla="*/ f315 1 f200"/>
              <a:gd name="f414" fmla="*/ f316 1 f201"/>
              <a:gd name="f415" fmla="*/ f317 1 f200"/>
              <a:gd name="f416" fmla="*/ f318 1 f201"/>
              <a:gd name="f417" fmla="*/ f319 1 f200"/>
              <a:gd name="f418" fmla="*/ f320 1 f201"/>
              <a:gd name="f419" fmla="*/ f321 1 f200"/>
              <a:gd name="f420" fmla="*/ f322 1 f201"/>
              <a:gd name="f421" fmla="*/ f323 1 f200"/>
              <a:gd name="f422" fmla="*/ f324 1 f201"/>
              <a:gd name="f423" fmla="*/ f325 1 f200"/>
              <a:gd name="f424" fmla="*/ f326 1 f200"/>
              <a:gd name="f425" fmla="*/ f327 1 f201"/>
              <a:gd name="f426" fmla="*/ f328 1 f200"/>
              <a:gd name="f427" fmla="*/ f329 1 f201"/>
              <a:gd name="f428" fmla="*/ f330 1 f200"/>
              <a:gd name="f429" fmla="*/ f331 1 f201"/>
              <a:gd name="f430" fmla="*/ f332 1 f200"/>
              <a:gd name="f431" fmla="*/ f333 1 f201"/>
              <a:gd name="f432" fmla="*/ f334 1 f200"/>
              <a:gd name="f433" fmla="*/ f335 1 f201"/>
              <a:gd name="f434" fmla="*/ f336 1 f201"/>
              <a:gd name="f435" fmla="*/ f337 1 f200"/>
              <a:gd name="f436" fmla="*/ f338 1 f201"/>
              <a:gd name="f437" fmla="*/ f339 1 f200"/>
              <a:gd name="f438" fmla="*/ f340 1 f201"/>
              <a:gd name="f439" fmla="*/ f341 1 f200"/>
              <a:gd name="f440" fmla="*/ f342 1 f201"/>
              <a:gd name="f441" fmla="*/ f343 1 f201"/>
              <a:gd name="f442" fmla="*/ f344 1 f200"/>
              <a:gd name="f443" fmla="*/ f345 1 f200"/>
              <a:gd name="f444" fmla="*/ f346 1 f201"/>
              <a:gd name="f445" fmla="*/ f347 1 f200"/>
              <a:gd name="f446" fmla="*/ f348 1 f201"/>
              <a:gd name="f447" fmla="*/ f349 1 f200"/>
              <a:gd name="f448" fmla="*/ f350 1 f201"/>
              <a:gd name="f449" fmla="*/ f351 1 f200"/>
              <a:gd name="f450" fmla="*/ f352 1 f200"/>
              <a:gd name="f451" fmla="*/ f353 1 f201"/>
              <a:gd name="f452" fmla="*/ f354 1 f200"/>
              <a:gd name="f453" fmla="*/ f355 1 f201"/>
              <a:gd name="f454" fmla="*/ f356 1 f200"/>
              <a:gd name="f455" fmla="*/ f357 1 f201"/>
              <a:gd name="f456" fmla="*/ f358 1 f200"/>
              <a:gd name="f457" fmla="*/ f359 1 f200"/>
              <a:gd name="f458" fmla="*/ f360 1 f201"/>
              <a:gd name="f459" fmla="*/ f361 1 f200"/>
              <a:gd name="f460" fmla="*/ f362 1 f201"/>
              <a:gd name="f461" fmla="*/ f363 1 f200"/>
              <a:gd name="f462" fmla="*/ f364 1 f201"/>
              <a:gd name="f463" fmla="*/ f365 1 f200"/>
              <a:gd name="f464" fmla="*/ f366 1 f201"/>
              <a:gd name="f465" fmla="*/ f367 1 f200"/>
              <a:gd name="f466" fmla="*/ f368 1 f201"/>
              <a:gd name="f467" fmla="*/ f369 1 f200"/>
              <a:gd name="f468" fmla="*/ f370 1 f201"/>
              <a:gd name="f469" fmla="*/ f371 1 f200"/>
              <a:gd name="f470" fmla="*/ f372 1 f201"/>
              <a:gd name="f471" fmla="*/ f373 1 f200"/>
              <a:gd name="f472" fmla="*/ f374 1 f201"/>
              <a:gd name="f473" fmla="*/ f375 1 f200"/>
              <a:gd name="f474" fmla="*/ f376 1 f201"/>
              <a:gd name="f475" fmla="*/ f377 1 f200"/>
              <a:gd name="f476" fmla="*/ f378 1 f201"/>
              <a:gd name="f477" fmla="*/ f379 1 f200"/>
              <a:gd name="f478" fmla="*/ f380 1 f201"/>
              <a:gd name="f479" fmla="*/ f381 1 f200"/>
              <a:gd name="f480" fmla="*/ f382 1 f201"/>
              <a:gd name="f481" fmla="*/ f383 1 f201"/>
              <a:gd name="f482" fmla="*/ f384 1 f200"/>
              <a:gd name="f483" fmla="*/ f385 1 f201"/>
              <a:gd name="f484" fmla="*/ f386 1 f201"/>
              <a:gd name="f485" fmla="*/ f387 1 f201"/>
              <a:gd name="f486" fmla="*/ f388 1 f200"/>
              <a:gd name="f487" fmla="*/ f389 1 f200"/>
              <a:gd name="f488" fmla="*/ f390 1 f200"/>
              <a:gd name="f489" fmla="*/ f391 f191 1"/>
              <a:gd name="f490" fmla="*/ f392 f191 1"/>
              <a:gd name="f491" fmla="*/ f394 f192 1"/>
              <a:gd name="f492" fmla="*/ f393 f192 1"/>
              <a:gd name="f493" fmla="*/ f395 f191 1"/>
              <a:gd name="f494" fmla="*/ f396 f192 1"/>
              <a:gd name="f495" fmla="*/ f397 f191 1"/>
              <a:gd name="f496" fmla="*/ f398 f192 1"/>
              <a:gd name="f497" fmla="*/ f399 f191 1"/>
              <a:gd name="f498" fmla="*/ f400 f192 1"/>
              <a:gd name="f499" fmla="*/ f401 f191 1"/>
              <a:gd name="f500" fmla="*/ f402 f192 1"/>
              <a:gd name="f501" fmla="*/ f403 f191 1"/>
              <a:gd name="f502" fmla="*/ f404 f192 1"/>
              <a:gd name="f503" fmla="*/ f405 f191 1"/>
              <a:gd name="f504" fmla="*/ f406 f192 1"/>
              <a:gd name="f505" fmla="*/ f407 f191 1"/>
              <a:gd name="f506" fmla="*/ f408 f192 1"/>
              <a:gd name="f507" fmla="*/ f409 f191 1"/>
              <a:gd name="f508" fmla="*/ f410 f192 1"/>
              <a:gd name="f509" fmla="*/ f411 f191 1"/>
              <a:gd name="f510" fmla="*/ f412 f192 1"/>
              <a:gd name="f511" fmla="*/ f413 f191 1"/>
              <a:gd name="f512" fmla="*/ f414 f192 1"/>
              <a:gd name="f513" fmla="*/ f415 f191 1"/>
              <a:gd name="f514" fmla="*/ f416 f192 1"/>
              <a:gd name="f515" fmla="*/ f417 f191 1"/>
              <a:gd name="f516" fmla="*/ f418 f192 1"/>
              <a:gd name="f517" fmla="*/ f419 f191 1"/>
              <a:gd name="f518" fmla="*/ f420 f192 1"/>
              <a:gd name="f519" fmla="*/ f421 f191 1"/>
              <a:gd name="f520" fmla="*/ f422 f192 1"/>
              <a:gd name="f521" fmla="*/ f423 f191 1"/>
              <a:gd name="f522" fmla="*/ f424 f191 1"/>
              <a:gd name="f523" fmla="*/ f425 f192 1"/>
              <a:gd name="f524" fmla="*/ f426 f191 1"/>
              <a:gd name="f525" fmla="*/ f427 f192 1"/>
              <a:gd name="f526" fmla="*/ f428 f191 1"/>
              <a:gd name="f527" fmla="*/ f429 f192 1"/>
              <a:gd name="f528" fmla="*/ f430 f191 1"/>
              <a:gd name="f529" fmla="*/ f431 f192 1"/>
              <a:gd name="f530" fmla="*/ f432 f191 1"/>
              <a:gd name="f531" fmla="*/ f433 f192 1"/>
              <a:gd name="f532" fmla="*/ f434 f192 1"/>
              <a:gd name="f533" fmla="*/ f435 f191 1"/>
              <a:gd name="f534" fmla="*/ f436 f192 1"/>
              <a:gd name="f535" fmla="*/ f437 f191 1"/>
              <a:gd name="f536" fmla="*/ f438 f192 1"/>
              <a:gd name="f537" fmla="*/ f439 f191 1"/>
              <a:gd name="f538" fmla="*/ f440 f192 1"/>
              <a:gd name="f539" fmla="*/ f441 f192 1"/>
              <a:gd name="f540" fmla="*/ f442 f191 1"/>
              <a:gd name="f541" fmla="*/ f443 f191 1"/>
              <a:gd name="f542" fmla="*/ f444 f192 1"/>
              <a:gd name="f543" fmla="*/ f445 f191 1"/>
              <a:gd name="f544" fmla="*/ f446 f192 1"/>
              <a:gd name="f545" fmla="*/ f447 f191 1"/>
              <a:gd name="f546" fmla="*/ f448 f192 1"/>
              <a:gd name="f547" fmla="*/ f449 f191 1"/>
              <a:gd name="f548" fmla="*/ f450 f191 1"/>
              <a:gd name="f549" fmla="*/ f451 f192 1"/>
              <a:gd name="f550" fmla="*/ f452 f191 1"/>
              <a:gd name="f551" fmla="*/ f453 f192 1"/>
              <a:gd name="f552" fmla="*/ f454 f191 1"/>
              <a:gd name="f553" fmla="*/ f455 f192 1"/>
              <a:gd name="f554" fmla="*/ f456 f191 1"/>
              <a:gd name="f555" fmla="*/ f457 f191 1"/>
              <a:gd name="f556" fmla="*/ f458 f192 1"/>
              <a:gd name="f557" fmla="*/ f459 f191 1"/>
              <a:gd name="f558" fmla="*/ f460 f192 1"/>
              <a:gd name="f559" fmla="*/ f461 f191 1"/>
              <a:gd name="f560" fmla="*/ f462 f192 1"/>
              <a:gd name="f561" fmla="*/ f463 f191 1"/>
              <a:gd name="f562" fmla="*/ f464 f192 1"/>
              <a:gd name="f563" fmla="*/ f465 f191 1"/>
              <a:gd name="f564" fmla="*/ f466 f192 1"/>
              <a:gd name="f565" fmla="*/ f467 f191 1"/>
              <a:gd name="f566" fmla="*/ f468 f192 1"/>
              <a:gd name="f567" fmla="*/ f469 f191 1"/>
              <a:gd name="f568" fmla="*/ f470 f192 1"/>
              <a:gd name="f569" fmla="*/ f471 f191 1"/>
              <a:gd name="f570" fmla="*/ f472 f192 1"/>
              <a:gd name="f571" fmla="*/ f473 f191 1"/>
              <a:gd name="f572" fmla="*/ f474 f192 1"/>
              <a:gd name="f573" fmla="*/ f475 f191 1"/>
              <a:gd name="f574" fmla="*/ f476 f192 1"/>
              <a:gd name="f575" fmla="*/ f477 f191 1"/>
              <a:gd name="f576" fmla="*/ f478 f192 1"/>
              <a:gd name="f577" fmla="*/ f479 f191 1"/>
              <a:gd name="f578" fmla="*/ f480 f192 1"/>
              <a:gd name="f579" fmla="*/ f481 f192 1"/>
              <a:gd name="f580" fmla="*/ f482 f191 1"/>
              <a:gd name="f581" fmla="*/ f483 f192 1"/>
              <a:gd name="f582" fmla="*/ f484 f192 1"/>
              <a:gd name="f583" fmla="*/ f485 f192 1"/>
              <a:gd name="f584" fmla="*/ f486 f191 1"/>
              <a:gd name="f585" fmla="*/ f487 f191 1"/>
              <a:gd name="f586" fmla="*/ f488 f1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6">
                <a:pos x="f493" y="f494"/>
              </a:cxn>
              <a:cxn ang="f296">
                <a:pos x="f495" y="f496"/>
              </a:cxn>
              <a:cxn ang="f296">
                <a:pos x="f497" y="f498"/>
              </a:cxn>
              <a:cxn ang="f296">
                <a:pos x="f499" y="f500"/>
              </a:cxn>
              <a:cxn ang="f296">
                <a:pos x="f501" y="f502"/>
              </a:cxn>
              <a:cxn ang="f296">
                <a:pos x="f503" y="f504"/>
              </a:cxn>
              <a:cxn ang="f296">
                <a:pos x="f505" y="f506"/>
              </a:cxn>
              <a:cxn ang="f296">
                <a:pos x="f507" y="f508"/>
              </a:cxn>
              <a:cxn ang="f296">
                <a:pos x="f509" y="f510"/>
              </a:cxn>
              <a:cxn ang="f296">
                <a:pos x="f511" y="f512"/>
              </a:cxn>
              <a:cxn ang="f296">
                <a:pos x="f513" y="f514"/>
              </a:cxn>
              <a:cxn ang="f296">
                <a:pos x="f515" y="f516"/>
              </a:cxn>
              <a:cxn ang="f296">
                <a:pos x="f517" y="f518"/>
              </a:cxn>
              <a:cxn ang="f296">
                <a:pos x="f519" y="f520"/>
              </a:cxn>
              <a:cxn ang="f296">
                <a:pos x="f521" y="f518"/>
              </a:cxn>
              <a:cxn ang="f296">
                <a:pos x="f522" y="f523"/>
              </a:cxn>
              <a:cxn ang="f296">
                <a:pos x="f524" y="f525"/>
              </a:cxn>
              <a:cxn ang="f296">
                <a:pos x="f526" y="f527"/>
              </a:cxn>
              <a:cxn ang="f296">
                <a:pos x="f528" y="f529"/>
              </a:cxn>
              <a:cxn ang="f296">
                <a:pos x="f530" y="f531"/>
              </a:cxn>
              <a:cxn ang="f296">
                <a:pos x="f493" y="f494"/>
              </a:cxn>
              <a:cxn ang="f296">
                <a:pos x="f499" y="f532"/>
              </a:cxn>
              <a:cxn ang="f296">
                <a:pos x="f533" y="f534"/>
              </a:cxn>
              <a:cxn ang="f296">
                <a:pos x="f535" y="f536"/>
              </a:cxn>
              <a:cxn ang="f296">
                <a:pos x="f537" y="f538"/>
              </a:cxn>
              <a:cxn ang="f296">
                <a:pos x="f499" y="f532"/>
              </a:cxn>
              <a:cxn ang="f296">
                <a:pos x="f522" y="f539"/>
              </a:cxn>
              <a:cxn ang="f296">
                <a:pos x="f540" y="f510"/>
              </a:cxn>
              <a:cxn ang="f296">
                <a:pos x="f541" y="f542"/>
              </a:cxn>
              <a:cxn ang="f296">
                <a:pos x="f543" y="f544"/>
              </a:cxn>
              <a:cxn ang="f296">
                <a:pos x="f545" y="f546"/>
              </a:cxn>
              <a:cxn ang="f296">
                <a:pos x="f547" y="f510"/>
              </a:cxn>
              <a:cxn ang="f296">
                <a:pos x="f522" y="f539"/>
              </a:cxn>
              <a:cxn ang="f296">
                <a:pos x="f548" y="f549"/>
              </a:cxn>
              <a:cxn ang="f296">
                <a:pos x="f550" y="f551"/>
              </a:cxn>
              <a:cxn ang="f296">
                <a:pos x="f552" y="f553"/>
              </a:cxn>
              <a:cxn ang="f296">
                <a:pos x="f554" y="f546"/>
              </a:cxn>
              <a:cxn ang="f296">
                <a:pos x="f555" y="f556"/>
              </a:cxn>
              <a:cxn ang="f296">
                <a:pos x="f557" y="f558"/>
              </a:cxn>
              <a:cxn ang="f296">
                <a:pos x="f548" y="f549"/>
              </a:cxn>
              <a:cxn ang="f296">
                <a:pos x="f559" y="f560"/>
              </a:cxn>
              <a:cxn ang="f296">
                <a:pos x="f561" y="f562"/>
              </a:cxn>
              <a:cxn ang="f296">
                <a:pos x="f563" y="f564"/>
              </a:cxn>
              <a:cxn ang="f296">
                <a:pos x="f565" y="f566"/>
              </a:cxn>
              <a:cxn ang="f296">
                <a:pos x="f567" y="f568"/>
              </a:cxn>
              <a:cxn ang="f296">
                <a:pos x="f569" y="f570"/>
              </a:cxn>
              <a:cxn ang="f296">
                <a:pos x="f559" y="f560"/>
              </a:cxn>
              <a:cxn ang="f296">
                <a:pos x="f571" y="f572"/>
              </a:cxn>
              <a:cxn ang="f296">
                <a:pos x="f571" y="f562"/>
              </a:cxn>
              <a:cxn ang="f296">
                <a:pos x="f573" y="f574"/>
              </a:cxn>
              <a:cxn ang="f296">
                <a:pos x="f575" y="f576"/>
              </a:cxn>
              <a:cxn ang="f296">
                <a:pos x="f577" y="f578"/>
              </a:cxn>
              <a:cxn ang="f296">
                <a:pos x="f571" y="f572"/>
              </a:cxn>
              <a:cxn ang="f296">
                <a:pos x="f499" y="f579"/>
              </a:cxn>
              <a:cxn ang="f296">
                <a:pos x="f580" y="f581"/>
              </a:cxn>
              <a:cxn ang="f296">
                <a:pos x="f537" y="f582"/>
              </a:cxn>
              <a:cxn ang="f296">
                <a:pos x="f563" y="f583"/>
              </a:cxn>
              <a:cxn ang="f296">
                <a:pos x="f584" y="f583"/>
              </a:cxn>
              <a:cxn ang="f296">
                <a:pos x="f585" y="f582"/>
              </a:cxn>
              <a:cxn ang="f296">
                <a:pos x="f586" y="f581"/>
              </a:cxn>
              <a:cxn ang="f296">
                <a:pos x="f499" y="f579"/>
              </a:cxn>
            </a:cxnLst>
            <a:rect l="f489" t="f492" r="f490" b="f491"/>
            <a:pathLst>
              <a:path w="282" h="281">
                <a:moveTo>
                  <a:pt x="f8" y="f9"/>
                </a:moveTo>
                <a:cubicBezTo>
                  <a:pt x="f10" y="f9"/>
                  <a:pt x="f11" y="f10"/>
                  <a:pt x="f9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0"/>
                  <a:pt x="f22" y="f5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44"/>
                  <a:pt x="f45" y="f17"/>
                </a:cubicBezTo>
                <a:cubicBezTo>
                  <a:pt x="f46" y="f47"/>
                  <a:pt x="f48" y="f21"/>
                  <a:pt x="f6" y="f22"/>
                </a:cubicBezTo>
                <a:cubicBezTo>
                  <a:pt x="f46" y="f23"/>
                  <a:pt x="f48" y="f25"/>
                  <a:pt x="f49" y="f27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57" y="f60"/>
                </a:cubicBezTo>
                <a:cubicBezTo>
                  <a:pt x="f61" y="f62"/>
                  <a:pt x="f51" y="f41"/>
                  <a:pt x="f63" y="f49"/>
                </a:cubicBezTo>
                <a:cubicBezTo>
                  <a:pt x="f64" y="f65"/>
                  <a:pt x="f66" y="f67"/>
                  <a:pt x="f68" y="f7"/>
                </a:cubicBezTo>
                <a:cubicBezTo>
                  <a:pt x="f69" y="f46"/>
                  <a:pt x="f70" y="f71"/>
                  <a:pt x="f72" y="f49"/>
                </a:cubicBezTo>
                <a:cubicBezTo>
                  <a:pt x="f73" y="f74"/>
                  <a:pt x="f75" y="f76"/>
                  <a:pt x="f11" y="f50"/>
                </a:cubicBezTo>
                <a:cubicBezTo>
                  <a:pt x="f77" y="f78"/>
                  <a:pt x="f38" y="f58"/>
                  <a:pt x="f34" y="f57"/>
                </a:cubicBezTo>
                <a:cubicBezTo>
                  <a:pt x="f16" y="f79"/>
                  <a:pt x="f14" y="f80"/>
                  <a:pt x="f18" y="f81"/>
                </a:cubicBezTo>
                <a:cubicBezTo>
                  <a:pt x="f82" y="f25"/>
                  <a:pt x="f20" y="f23"/>
                  <a:pt x="f5" y="f68"/>
                </a:cubicBezTo>
                <a:cubicBezTo>
                  <a:pt x="f83" y="f69"/>
                  <a:pt x="f84" y="f85"/>
                  <a:pt x="f28" y="f86"/>
                </a:cubicBezTo>
                <a:cubicBezTo>
                  <a:pt x="f87" y="f88"/>
                  <a:pt x="f89" y="f90"/>
                  <a:pt x="f8" y="f9"/>
                </a:cubicBezTo>
                <a:close/>
                <a:moveTo>
                  <a:pt x="f22" y="f91"/>
                </a:moveTo>
                <a:cubicBezTo>
                  <a:pt x="f92" y="f93"/>
                  <a:pt x="f91" y="f94"/>
                  <a:pt x="f93" y="f95"/>
                </a:cubicBezTo>
                <a:cubicBezTo>
                  <a:pt x="f93" y="f96"/>
                  <a:pt x="f97" y="f98"/>
                  <a:pt x="f99" y="f100"/>
                </a:cubicBezTo>
                <a:cubicBezTo>
                  <a:pt x="f101" y="f100"/>
                  <a:pt x="f102" y="f103"/>
                  <a:pt x="f104" y="f105"/>
                </a:cubicBezTo>
                <a:cubicBezTo>
                  <a:pt x="f98" y="f106"/>
                  <a:pt x="f107" y="f108"/>
                  <a:pt x="f22" y="f91"/>
                </a:cubicBezTo>
                <a:close/>
                <a:moveTo>
                  <a:pt x="f11" y="f109"/>
                </a:moveTo>
                <a:cubicBezTo>
                  <a:pt x="f110" y="f111"/>
                  <a:pt x="f112" y="f113"/>
                  <a:pt x="f10" y="f22"/>
                </a:cubicBezTo>
                <a:cubicBezTo>
                  <a:pt x="f114" y="f115"/>
                  <a:pt x="f9" y="f102"/>
                  <a:pt x="f116" y="f117"/>
                </a:cubicBezTo>
                <a:cubicBezTo>
                  <a:pt x="f118" y="f119"/>
                  <a:pt x="f42" y="f120"/>
                  <a:pt x="f75" y="f119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64"/>
                  <a:pt x="f128" y="f66"/>
                  <a:pt x="f129" y="f22"/>
                </a:cubicBezTo>
                <a:cubicBezTo>
                  <a:pt x="f130" y="f131"/>
                  <a:pt x="f132" y="f111"/>
                  <a:pt x="f11" y="f109"/>
                </a:cubicBezTo>
                <a:close/>
                <a:moveTo>
                  <a:pt x="f133" y="f134"/>
                </a:moveTo>
                <a:cubicBezTo>
                  <a:pt x="f135" y="f136"/>
                  <a:pt x="f137" y="f138"/>
                  <a:pt x="f139" y="f140"/>
                </a:cubicBezTo>
                <a:cubicBezTo>
                  <a:pt x="f141" y="f138"/>
                  <a:pt x="f142" y="f136"/>
                  <a:pt x="f143" y="f99"/>
                </a:cubicBezTo>
                <a:cubicBezTo>
                  <a:pt x="f144" y="f145"/>
                  <a:pt x="f53" y="f146"/>
                  <a:pt x="f147" y="f126"/>
                </a:cubicBezTo>
                <a:cubicBezTo>
                  <a:pt x="f119" y="f124"/>
                  <a:pt x="f148" y="f149"/>
                  <a:pt x="f53" y="f150"/>
                </a:cubicBezTo>
                <a:cubicBezTo>
                  <a:pt x="f144" y="f120"/>
                  <a:pt x="f151" y="f120"/>
                  <a:pt x="f152" y="f122"/>
                </a:cubicBezTo>
                <a:cubicBezTo>
                  <a:pt x="f153" y="f154"/>
                  <a:pt x="f155" y="f101"/>
                  <a:pt x="f133" y="f134"/>
                </a:cubicBezTo>
                <a:close/>
                <a:moveTo>
                  <a:pt x="f156" y="f157"/>
                </a:moveTo>
                <a:cubicBezTo>
                  <a:pt x="f158" y="f38"/>
                  <a:pt x="f103" y="f159"/>
                  <a:pt x="f107" y="f11"/>
                </a:cubicBezTo>
                <a:cubicBezTo>
                  <a:pt x="f107" y="f132"/>
                  <a:pt x="f160" y="f161"/>
                  <a:pt x="f158" y="f162"/>
                </a:cubicBezTo>
                <a:cubicBezTo>
                  <a:pt x="f98" y="f121"/>
                  <a:pt x="f124" y="f73"/>
                  <a:pt x="f150" y="f72"/>
                </a:cubicBezTo>
                <a:cubicBezTo>
                  <a:pt x="f53" y="f163"/>
                  <a:pt x="f164" y="f165"/>
                  <a:pt x="f166" y="f167"/>
                </a:cubicBezTo>
                <a:cubicBezTo>
                  <a:pt x="f151" y="f72"/>
                  <a:pt x="f152" y="f168"/>
                  <a:pt x="f151" y="f169"/>
                </a:cubicBezTo>
                <a:cubicBezTo>
                  <a:pt x="f53" y="f162"/>
                  <a:pt x="f124" y="f170"/>
                  <a:pt x="f156" y="f157"/>
                </a:cubicBezTo>
                <a:close/>
                <a:moveTo>
                  <a:pt x="f21" y="f118"/>
                </a:moveTo>
                <a:cubicBezTo>
                  <a:pt x="f21" y="f171"/>
                  <a:pt x="f21" y="f172"/>
                  <a:pt x="f21" y="f11"/>
                </a:cubicBezTo>
                <a:cubicBezTo>
                  <a:pt x="f97" y="f173"/>
                  <a:pt x="f85" y="f174"/>
                  <a:pt x="f47" y="f38"/>
                </a:cubicBezTo>
                <a:cubicBezTo>
                  <a:pt x="f17" y="f172"/>
                  <a:pt x="f75" y="f162"/>
                  <a:pt x="f118" y="f175"/>
                </a:cubicBezTo>
                <a:cubicBezTo>
                  <a:pt x="f132" y="f176"/>
                  <a:pt x="f129" y="f17"/>
                  <a:pt x="f177" y="f165"/>
                </a:cubicBezTo>
                <a:cubicBezTo>
                  <a:pt x="f88" y="f88"/>
                  <a:pt x="f178" y="f13"/>
                  <a:pt x="f21" y="f118"/>
                </a:cubicBezTo>
                <a:close/>
                <a:moveTo>
                  <a:pt x="f22" y="f78"/>
                </a:moveTo>
                <a:cubicBezTo>
                  <a:pt x="f179" y="f180"/>
                  <a:pt x="f160" y="f135"/>
                  <a:pt x="f146" y="f181"/>
                </a:cubicBezTo>
                <a:cubicBezTo>
                  <a:pt x="f182" y="f137"/>
                  <a:pt x="f104" y="f183"/>
                  <a:pt x="f104" y="f33"/>
                </a:cubicBezTo>
                <a:cubicBezTo>
                  <a:pt x="f104" y="f166"/>
                  <a:pt x="f146" y="f184"/>
                  <a:pt x="f158" y="f184"/>
                </a:cubicBezTo>
                <a:cubicBezTo>
                  <a:pt x="f185" y="f144"/>
                  <a:pt x="f186" y="f144"/>
                  <a:pt x="f187" y="f184"/>
                </a:cubicBezTo>
                <a:cubicBezTo>
                  <a:pt x="f188" y="f184"/>
                  <a:pt x="f91" y="f166"/>
                  <a:pt x="f91" y="f33"/>
                </a:cubicBezTo>
                <a:cubicBezTo>
                  <a:pt x="f91" y="f183"/>
                  <a:pt x="f178" y="f137"/>
                  <a:pt x="f188" y="f181"/>
                </a:cubicBezTo>
                <a:cubicBezTo>
                  <a:pt x="f92" y="f135"/>
                  <a:pt x="f189" y="f180"/>
                  <a:pt x="f22" y="f7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Freeform 16">
            <a:extLst>
              <a:ext uri="{FF2B5EF4-FFF2-40B4-BE49-F238E27FC236}">
                <a16:creationId xmlns:a16="http://schemas.microsoft.com/office/drawing/2014/main" id="{DFF178E8-9A41-AB21-10A7-6012285A93F4}"/>
              </a:ext>
            </a:extLst>
          </p:cNvPr>
          <p:cNvSpPr/>
          <p:nvPr/>
        </p:nvSpPr>
        <p:spPr>
          <a:xfrm>
            <a:off x="1417640" y="3217865"/>
            <a:ext cx="350836" cy="5270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6"/>
              <a:gd name="f7" fmla="val 295"/>
              <a:gd name="f8" fmla="val 189"/>
              <a:gd name="f9" fmla="val 147"/>
              <a:gd name="f10" fmla="val 161"/>
              <a:gd name="f11" fmla="val 187"/>
              <a:gd name="f12" fmla="val 174"/>
              <a:gd name="f13" fmla="val 225"/>
              <a:gd name="f14" fmla="val 254"/>
              <a:gd name="f15" fmla="val 154"/>
              <a:gd name="f16" fmla="val 279"/>
              <a:gd name="f17" fmla="val 149"/>
              <a:gd name="f18" fmla="val 284"/>
              <a:gd name="f19" fmla="val 141"/>
              <a:gd name="f20" fmla="val 287"/>
              <a:gd name="f21" fmla="val 134"/>
              <a:gd name="f22" fmla="val 288"/>
              <a:gd name="f23" fmla="val 121"/>
              <a:gd name="f24" fmla="val 289"/>
              <a:gd name="f25" fmla="val 108"/>
              <a:gd name="f26" fmla="val 96"/>
              <a:gd name="f27" fmla="val 58"/>
              <a:gd name="f28" fmla="val 29"/>
              <a:gd name="f29" fmla="val 283"/>
              <a:gd name="f30" fmla="val 10"/>
              <a:gd name="f31" fmla="val 248"/>
              <a:gd name="f32" fmla="val 6"/>
              <a:gd name="f33" fmla="val 240"/>
              <a:gd name="f34" fmla="val 1"/>
              <a:gd name="f35" fmla="val 230"/>
              <a:gd name="f36" fmla="val 221"/>
              <a:gd name="f37" fmla="val 175"/>
              <a:gd name="f38" fmla="val 128"/>
              <a:gd name="f39" fmla="val 82"/>
              <a:gd name="f40" fmla="val 66"/>
              <a:gd name="f41" fmla="val 55"/>
              <a:gd name="f42" fmla="val 14"/>
              <a:gd name="f43" fmla="val 42"/>
              <a:gd name="f44" fmla="val 33"/>
              <a:gd name="f45" fmla="val 13"/>
              <a:gd name="f46" fmla="val 57"/>
              <a:gd name="f47" fmla="val 91"/>
              <a:gd name="f48" fmla="val 7"/>
              <a:gd name="f49" fmla="val 8"/>
              <a:gd name="f50" fmla="val 92"/>
              <a:gd name="f51" fmla="val 93"/>
              <a:gd name="f52" fmla="val 132"/>
              <a:gd name="f53" fmla="val 48"/>
              <a:gd name="f54" fmla="val 184"/>
              <a:gd name="f55" fmla="val 56"/>
              <a:gd name="f56" fmla="val 188"/>
              <a:gd name="f57" fmla="val 65"/>
              <a:gd name="f58" fmla="val 73"/>
              <a:gd name="f59" fmla="val 190"/>
              <a:gd name="f60" fmla="val 98"/>
              <a:gd name="f61" fmla="val 123"/>
              <a:gd name="f62" fmla="val 61"/>
              <a:gd name="f63" fmla="val 226"/>
              <a:gd name="f64" fmla="val 84"/>
              <a:gd name="f65" fmla="val 106"/>
              <a:gd name="f66" fmla="val 130"/>
              <a:gd name="f67" fmla="val 176"/>
              <a:gd name="f68" fmla="val 129"/>
              <a:gd name="f69" fmla="val 80"/>
              <a:gd name="f70" fmla="val 76"/>
              <a:gd name="f71" fmla="val 69"/>
              <a:gd name="f72" fmla="val 119"/>
              <a:gd name="f73" fmla="val 100"/>
              <a:gd name="f74" fmla="val 68"/>
              <a:gd name="f75" fmla="val 81"/>
              <a:gd name="f76" fmla="val 122"/>
              <a:gd name="f77" fmla="val 173"/>
              <a:gd name="f78" fmla="+- 0 0 -90"/>
              <a:gd name="f79" fmla="*/ f3 1 196"/>
              <a:gd name="f80" fmla="*/ f4 1 295"/>
              <a:gd name="f81" fmla="val f5"/>
              <a:gd name="f82" fmla="val f6"/>
              <a:gd name="f83" fmla="val f7"/>
              <a:gd name="f84" fmla="*/ f78 f0 1"/>
              <a:gd name="f85" fmla="+- f83 0 f81"/>
              <a:gd name="f86" fmla="+- f82 0 f81"/>
              <a:gd name="f87" fmla="*/ f84 1 f2"/>
              <a:gd name="f88" fmla="*/ f86 1 196"/>
              <a:gd name="f89" fmla="*/ f85 1 295"/>
              <a:gd name="f90" fmla="*/ 189 f86 1"/>
              <a:gd name="f91" fmla="*/ 147 f85 1"/>
              <a:gd name="f92" fmla="*/ 187 f85 1"/>
              <a:gd name="f93" fmla="*/ 154 f86 1"/>
              <a:gd name="f94" fmla="*/ 279 f85 1"/>
              <a:gd name="f95" fmla="*/ 134 f86 1"/>
              <a:gd name="f96" fmla="*/ 288 f85 1"/>
              <a:gd name="f97" fmla="*/ 96 f86 1"/>
              <a:gd name="f98" fmla="*/ 289 f85 1"/>
              <a:gd name="f99" fmla="*/ 10 f86 1"/>
              <a:gd name="f100" fmla="*/ 248 f85 1"/>
              <a:gd name="f101" fmla="*/ 1 f86 1"/>
              <a:gd name="f102" fmla="*/ 221 f85 1"/>
              <a:gd name="f103" fmla="*/ 0 f86 1"/>
              <a:gd name="f104" fmla="*/ 82 f85 1"/>
              <a:gd name="f105" fmla="*/ 14 f86 1"/>
              <a:gd name="f106" fmla="*/ 42 f85 1"/>
              <a:gd name="f107" fmla="*/ 91 f86 1"/>
              <a:gd name="f108" fmla="*/ 7 f85 1"/>
              <a:gd name="f109" fmla="*/ 93 f86 1"/>
              <a:gd name="f110" fmla="*/ 180 f86 1"/>
              <a:gd name="f111" fmla="*/ 48 f85 1"/>
              <a:gd name="f112" fmla="*/ 73 f85 1"/>
              <a:gd name="f113" fmla="*/ 61 f86 1"/>
              <a:gd name="f114" fmla="*/ 226 f85 1"/>
              <a:gd name="f115" fmla="*/ 130 f86 1"/>
              <a:gd name="f116" fmla="*/ 129 f86 1"/>
              <a:gd name="f117" fmla="*/ 80 f85 1"/>
              <a:gd name="f118" fmla="*/ 119 f86 1"/>
              <a:gd name="f119" fmla="*/ 69 f85 1"/>
              <a:gd name="f120" fmla="*/ 68 f85 1"/>
              <a:gd name="f121" fmla="+- f87 0 f1"/>
              <a:gd name="f122" fmla="*/ f90 1 196"/>
              <a:gd name="f123" fmla="*/ f91 1 295"/>
              <a:gd name="f124" fmla="*/ f92 1 295"/>
              <a:gd name="f125" fmla="*/ f93 1 196"/>
              <a:gd name="f126" fmla="*/ f94 1 295"/>
              <a:gd name="f127" fmla="*/ f95 1 196"/>
              <a:gd name="f128" fmla="*/ f96 1 295"/>
              <a:gd name="f129" fmla="*/ f97 1 196"/>
              <a:gd name="f130" fmla="*/ f98 1 295"/>
              <a:gd name="f131" fmla="*/ f99 1 196"/>
              <a:gd name="f132" fmla="*/ f100 1 295"/>
              <a:gd name="f133" fmla="*/ f101 1 196"/>
              <a:gd name="f134" fmla="*/ f102 1 295"/>
              <a:gd name="f135" fmla="*/ f103 1 196"/>
              <a:gd name="f136" fmla="*/ f104 1 295"/>
              <a:gd name="f137" fmla="*/ f105 1 196"/>
              <a:gd name="f138" fmla="*/ f106 1 295"/>
              <a:gd name="f139" fmla="*/ f107 1 196"/>
              <a:gd name="f140" fmla="*/ f108 1 295"/>
              <a:gd name="f141" fmla="*/ f109 1 196"/>
              <a:gd name="f142" fmla="*/ f110 1 196"/>
              <a:gd name="f143" fmla="*/ f111 1 295"/>
              <a:gd name="f144" fmla="*/ f112 1 295"/>
              <a:gd name="f145" fmla="*/ f113 1 196"/>
              <a:gd name="f146" fmla="*/ f114 1 295"/>
              <a:gd name="f147" fmla="*/ f115 1 196"/>
              <a:gd name="f148" fmla="*/ f116 1 196"/>
              <a:gd name="f149" fmla="*/ f117 1 295"/>
              <a:gd name="f150" fmla="*/ f118 1 196"/>
              <a:gd name="f151" fmla="*/ f119 1 295"/>
              <a:gd name="f152" fmla="*/ f120 1 295"/>
              <a:gd name="f153" fmla="*/ 0 1 f88"/>
              <a:gd name="f154" fmla="*/ f82 1 f88"/>
              <a:gd name="f155" fmla="*/ 0 1 f89"/>
              <a:gd name="f156" fmla="*/ f83 1 f89"/>
              <a:gd name="f157" fmla="*/ f122 1 f88"/>
              <a:gd name="f158" fmla="*/ f123 1 f89"/>
              <a:gd name="f159" fmla="*/ f124 1 f89"/>
              <a:gd name="f160" fmla="*/ f125 1 f88"/>
              <a:gd name="f161" fmla="*/ f126 1 f89"/>
              <a:gd name="f162" fmla="*/ f127 1 f88"/>
              <a:gd name="f163" fmla="*/ f128 1 f89"/>
              <a:gd name="f164" fmla="*/ f129 1 f88"/>
              <a:gd name="f165" fmla="*/ f130 1 f89"/>
              <a:gd name="f166" fmla="*/ f131 1 f88"/>
              <a:gd name="f167" fmla="*/ f132 1 f89"/>
              <a:gd name="f168" fmla="*/ f133 1 f88"/>
              <a:gd name="f169" fmla="*/ f134 1 f89"/>
              <a:gd name="f170" fmla="*/ f135 1 f88"/>
              <a:gd name="f171" fmla="*/ f136 1 f89"/>
              <a:gd name="f172" fmla="*/ f137 1 f88"/>
              <a:gd name="f173" fmla="*/ f138 1 f89"/>
              <a:gd name="f174" fmla="*/ f139 1 f88"/>
              <a:gd name="f175" fmla="*/ f140 1 f89"/>
              <a:gd name="f176" fmla="*/ f141 1 f88"/>
              <a:gd name="f177" fmla="*/ f142 1 f88"/>
              <a:gd name="f178" fmla="*/ f143 1 f89"/>
              <a:gd name="f179" fmla="*/ f144 1 f89"/>
              <a:gd name="f180" fmla="*/ f145 1 f88"/>
              <a:gd name="f181" fmla="*/ f146 1 f89"/>
              <a:gd name="f182" fmla="*/ f147 1 f88"/>
              <a:gd name="f183" fmla="*/ f148 1 f88"/>
              <a:gd name="f184" fmla="*/ f149 1 f89"/>
              <a:gd name="f185" fmla="*/ f150 1 f88"/>
              <a:gd name="f186" fmla="*/ f151 1 f89"/>
              <a:gd name="f187" fmla="*/ f152 1 f89"/>
              <a:gd name="f188" fmla="*/ f153 f79 1"/>
              <a:gd name="f189" fmla="*/ f154 f79 1"/>
              <a:gd name="f190" fmla="*/ f156 f80 1"/>
              <a:gd name="f191" fmla="*/ f155 f80 1"/>
              <a:gd name="f192" fmla="*/ f157 f79 1"/>
              <a:gd name="f193" fmla="*/ f158 f80 1"/>
              <a:gd name="f194" fmla="*/ f159 f80 1"/>
              <a:gd name="f195" fmla="*/ f160 f79 1"/>
              <a:gd name="f196" fmla="*/ f161 f80 1"/>
              <a:gd name="f197" fmla="*/ f162 f79 1"/>
              <a:gd name="f198" fmla="*/ f163 f80 1"/>
              <a:gd name="f199" fmla="*/ f164 f79 1"/>
              <a:gd name="f200" fmla="*/ f165 f80 1"/>
              <a:gd name="f201" fmla="*/ f166 f79 1"/>
              <a:gd name="f202" fmla="*/ f167 f80 1"/>
              <a:gd name="f203" fmla="*/ f168 f79 1"/>
              <a:gd name="f204" fmla="*/ f169 f80 1"/>
              <a:gd name="f205" fmla="*/ f170 f79 1"/>
              <a:gd name="f206" fmla="*/ f171 f80 1"/>
              <a:gd name="f207" fmla="*/ f172 f79 1"/>
              <a:gd name="f208" fmla="*/ f173 f80 1"/>
              <a:gd name="f209" fmla="*/ f174 f79 1"/>
              <a:gd name="f210" fmla="*/ f175 f80 1"/>
              <a:gd name="f211" fmla="*/ f176 f79 1"/>
              <a:gd name="f212" fmla="*/ f177 f79 1"/>
              <a:gd name="f213" fmla="*/ f178 f80 1"/>
              <a:gd name="f214" fmla="*/ f179 f80 1"/>
              <a:gd name="f215" fmla="*/ f180 f79 1"/>
              <a:gd name="f216" fmla="*/ f181 f80 1"/>
              <a:gd name="f217" fmla="*/ f182 f79 1"/>
              <a:gd name="f218" fmla="*/ f183 f79 1"/>
              <a:gd name="f219" fmla="*/ f184 f80 1"/>
              <a:gd name="f220" fmla="*/ f185 f79 1"/>
              <a:gd name="f221" fmla="*/ f186 f80 1"/>
              <a:gd name="f222" fmla="*/ f187 f8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1">
                <a:pos x="f192" y="f193"/>
              </a:cxn>
              <a:cxn ang="f121">
                <a:pos x="f192" y="f194"/>
              </a:cxn>
              <a:cxn ang="f121">
                <a:pos x="f195" y="f196"/>
              </a:cxn>
              <a:cxn ang="f121">
                <a:pos x="f197" y="f198"/>
              </a:cxn>
              <a:cxn ang="f121">
                <a:pos x="f199" y="f200"/>
              </a:cxn>
              <a:cxn ang="f121">
                <a:pos x="f201" y="f202"/>
              </a:cxn>
              <a:cxn ang="f121">
                <a:pos x="f203" y="f204"/>
              </a:cxn>
              <a:cxn ang="f121">
                <a:pos x="f205" y="f206"/>
              </a:cxn>
              <a:cxn ang="f121">
                <a:pos x="f207" y="f208"/>
              </a:cxn>
              <a:cxn ang="f121">
                <a:pos x="f209" y="f210"/>
              </a:cxn>
              <a:cxn ang="f121">
                <a:pos x="f211" y="f210"/>
              </a:cxn>
              <a:cxn ang="f121">
                <a:pos x="f212" y="f213"/>
              </a:cxn>
              <a:cxn ang="f121">
                <a:pos x="f192" y="f214"/>
              </a:cxn>
              <a:cxn ang="f121">
                <a:pos x="f192" y="f193"/>
              </a:cxn>
              <a:cxn ang="f121">
                <a:pos x="f215" y="f216"/>
              </a:cxn>
              <a:cxn ang="f121">
                <a:pos x="f217" y="f216"/>
              </a:cxn>
              <a:cxn ang="f121">
                <a:pos x="f218" y="f219"/>
              </a:cxn>
              <a:cxn ang="f121">
                <a:pos x="f220" y="f221"/>
              </a:cxn>
              <a:cxn ang="f121">
                <a:pos x="f215" y="f222"/>
              </a:cxn>
              <a:cxn ang="f121">
                <a:pos x="f215" y="f216"/>
              </a:cxn>
            </a:cxnLst>
            <a:rect l="f188" t="f191" r="f189" b="f190"/>
            <a:pathLst>
              <a:path w="196" h="295">
                <a:moveTo>
                  <a:pt x="f8" y="f9"/>
                </a:moveTo>
                <a:cubicBezTo>
                  <a:pt x="f8" y="f10"/>
                  <a:pt x="f11" y="f12"/>
                  <a:pt x="f8" y="f11"/>
                </a:cubicBezTo>
                <a:cubicBezTo>
                  <a:pt x="f6" y="f13"/>
                  <a:pt x="f2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0"/>
                  <a:pt x="f26" y="f24"/>
                </a:cubicBezTo>
                <a:cubicBezTo>
                  <a:pt x="f27" y="f7"/>
                  <a:pt x="f28" y="f29"/>
                  <a:pt x="f30" y="f31"/>
                </a:cubicBezTo>
                <a:cubicBezTo>
                  <a:pt x="f32" y="f33"/>
                  <a:pt x="f34" y="f35"/>
                  <a:pt x="f34" y="f36"/>
                </a:cubicBezTo>
                <a:cubicBezTo>
                  <a:pt x="f5" y="f37"/>
                  <a:pt x="f34" y="f38"/>
                  <a:pt x="f5" y="f39"/>
                </a:cubicBezTo>
                <a:cubicBezTo>
                  <a:pt x="f5" y="f40"/>
                  <a:pt x="f32" y="f41"/>
                  <a:pt x="f42" y="f43"/>
                </a:cubicBezTo>
                <a:cubicBezTo>
                  <a:pt x="f44" y="f45"/>
                  <a:pt x="f46" y="f34"/>
                  <a:pt x="f47" y="f48"/>
                </a:cubicBezTo>
                <a:cubicBezTo>
                  <a:pt x="f47" y="f49"/>
                  <a:pt x="f50" y="f49"/>
                  <a:pt x="f51" y="f48"/>
                </a:cubicBezTo>
                <a:cubicBezTo>
                  <a:pt x="f52" y="f5"/>
                  <a:pt x="f10" y="f45"/>
                  <a:pt x="f2" y="f53"/>
                </a:cubicBezTo>
                <a:cubicBezTo>
                  <a:pt x="f54" y="f55"/>
                  <a:pt x="f56" y="f57"/>
                  <a:pt x="f8" y="f58"/>
                </a:cubicBezTo>
                <a:cubicBezTo>
                  <a:pt x="f59" y="f60"/>
                  <a:pt x="f8" y="f61"/>
                  <a:pt x="f8" y="f9"/>
                </a:cubicBezTo>
                <a:close/>
                <a:moveTo>
                  <a:pt x="f62" y="f63"/>
                </a:moveTo>
                <a:cubicBezTo>
                  <a:pt x="f64" y="f63"/>
                  <a:pt x="f65" y="f63"/>
                  <a:pt x="f66" y="f63"/>
                </a:cubicBezTo>
                <a:cubicBezTo>
                  <a:pt x="f66" y="f67"/>
                  <a:pt x="f66" y="f38"/>
                  <a:pt x="f68" y="f69"/>
                </a:cubicBezTo>
                <a:cubicBezTo>
                  <a:pt x="f68" y="f70"/>
                  <a:pt x="f61" y="f71"/>
                  <a:pt x="f72" y="f71"/>
                </a:cubicBezTo>
                <a:cubicBezTo>
                  <a:pt x="f73" y="f74"/>
                  <a:pt x="f75" y="f74"/>
                  <a:pt x="f62" y="f74"/>
                </a:cubicBezTo>
                <a:cubicBezTo>
                  <a:pt x="f62" y="f76"/>
                  <a:pt x="f62" y="f77"/>
                  <a:pt x="f62" y="f63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Freeform 17">
            <a:extLst>
              <a:ext uri="{FF2B5EF4-FFF2-40B4-BE49-F238E27FC236}">
                <a16:creationId xmlns:a16="http://schemas.microsoft.com/office/drawing/2014/main" id="{8F3EB7BE-8F92-9A00-76C2-BADF0FE95D9A}"/>
              </a:ext>
            </a:extLst>
          </p:cNvPr>
          <p:cNvSpPr/>
          <p:nvPr/>
        </p:nvSpPr>
        <p:spPr>
          <a:xfrm>
            <a:off x="393704" y="3192463"/>
            <a:ext cx="663570" cy="6349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1"/>
              <a:gd name="f7" fmla="val 355"/>
              <a:gd name="f8" fmla="val 195"/>
              <a:gd name="f9" fmla="val 56"/>
              <a:gd name="f10" fmla="val 234"/>
              <a:gd name="f11" fmla="val 59"/>
              <a:gd name="f12" fmla="val 267"/>
              <a:gd name="f13" fmla="val 60"/>
              <a:gd name="f14" fmla="val 301"/>
              <a:gd name="f15" fmla="val 64"/>
              <a:gd name="f16" fmla="val 319"/>
              <a:gd name="f17" fmla="val 66"/>
              <a:gd name="f18" fmla="val 328"/>
              <a:gd name="f19" fmla="val 62"/>
              <a:gd name="f20" fmla="val 43"/>
              <a:gd name="f21" fmla="val 32"/>
              <a:gd name="f22" fmla="val 22"/>
              <a:gd name="f23" fmla="val 330"/>
              <a:gd name="f24" fmla="val 11"/>
              <a:gd name="f25" fmla="val 7"/>
              <a:gd name="f26" fmla="val 334"/>
              <a:gd name="f27" fmla="val 3"/>
              <a:gd name="f28" fmla="val 337"/>
              <a:gd name="f29" fmla="val 1"/>
              <a:gd name="f30" fmla="val 339"/>
              <a:gd name="f31" fmla="val 344"/>
              <a:gd name="f32" fmla="val 4"/>
              <a:gd name="f33" fmla="val 347"/>
              <a:gd name="f34" fmla="val 35"/>
              <a:gd name="f35" fmla="val 367"/>
              <a:gd name="f36" fmla="val 79"/>
              <a:gd name="f37" fmla="val 336"/>
              <a:gd name="f38" fmla="val 100"/>
              <a:gd name="f39" fmla="val 323"/>
              <a:gd name="f40" fmla="val 109"/>
              <a:gd name="f41" fmla="val 307"/>
              <a:gd name="f42" fmla="val 116"/>
              <a:gd name="f43" fmla="val 292"/>
              <a:gd name="f44" fmla="val 122"/>
              <a:gd name="f45" fmla="val 263"/>
              <a:gd name="f46" fmla="val 131"/>
              <a:gd name="f47" fmla="val 239"/>
              <a:gd name="f48" fmla="val 147"/>
              <a:gd name="f49" fmla="val 219"/>
              <a:gd name="f50" fmla="val 169"/>
              <a:gd name="f51" fmla="val 168"/>
              <a:gd name="f52" fmla="val 225"/>
              <a:gd name="f53" fmla="val 117"/>
              <a:gd name="f54" fmla="val 280"/>
              <a:gd name="f55" fmla="val 335"/>
              <a:gd name="f56" fmla="val 53"/>
              <a:gd name="f57" fmla="val 349"/>
              <a:gd name="f58" fmla="val 39"/>
              <a:gd name="f59" fmla="val 345"/>
              <a:gd name="f60" fmla="val 310"/>
              <a:gd name="f61" fmla="val 19"/>
              <a:gd name="f62" fmla="val 291"/>
              <a:gd name="f63" fmla="val 249"/>
              <a:gd name="f64" fmla="val 105"/>
              <a:gd name="f65" fmla="val 206"/>
              <a:gd name="f66" fmla="val 149"/>
              <a:gd name="f67" fmla="val 164"/>
              <a:gd name="f68" fmla="val 150"/>
              <a:gd name="f69" fmla="val 163"/>
              <a:gd name="f70" fmla="val 151"/>
              <a:gd name="f71" fmla="val 162"/>
              <a:gd name="f72" fmla="val 152"/>
              <a:gd name="f73" fmla="val 161"/>
              <a:gd name="f74" fmla="val 183"/>
              <a:gd name="f75" fmla="val 134"/>
              <a:gd name="f76" fmla="val 208"/>
              <a:gd name="f77" fmla="val 315"/>
              <a:gd name="f78" fmla="val 51"/>
              <a:gd name="f79" fmla="val 309"/>
              <a:gd name="f80" fmla="val 44"/>
              <a:gd name="f81" fmla="val 302"/>
              <a:gd name="f82" fmla="val 33"/>
              <a:gd name="f83" fmla="val 304"/>
              <a:gd name="f84" fmla="val 29"/>
              <a:gd name="f85" fmla="val 313"/>
              <a:gd name="f86" fmla="val 24"/>
              <a:gd name="f87" fmla="val 318"/>
              <a:gd name="f88" fmla="val 30"/>
              <a:gd name="f89" fmla="val 331"/>
              <a:gd name="f90" fmla="val 41"/>
              <a:gd name="f91" fmla="val 47"/>
              <a:gd name="f92" fmla="val 52"/>
              <a:gd name="f93" fmla="val 268"/>
              <a:gd name="f94" fmla="val 106"/>
              <a:gd name="f95" fmla="val 95"/>
              <a:gd name="f96" fmla="val 86"/>
              <a:gd name="f97" fmla="val 76"/>
              <a:gd name="f98" fmla="val 256"/>
              <a:gd name="f99" fmla="val 246"/>
              <a:gd name="f100" fmla="val 75"/>
              <a:gd name="f101" fmla="val 235"/>
              <a:gd name="f102" fmla="val 266"/>
              <a:gd name="f103" fmla="val 85"/>
              <a:gd name="f104" fmla="val 101"/>
              <a:gd name="f105" fmla="val 252"/>
              <a:gd name="f106" fmla="val 99"/>
              <a:gd name="f107" fmla="val 241"/>
              <a:gd name="f108" fmla="val 98"/>
              <a:gd name="f109" fmla="val 229"/>
              <a:gd name="f110" fmla="val 238"/>
              <a:gd name="f111" fmla="val 112"/>
              <a:gd name="f112" fmla="val 253"/>
              <a:gd name="f113" fmla="val 103"/>
              <a:gd name="f114" fmla="+- 0 0 -90"/>
              <a:gd name="f115" fmla="*/ f3 1 371"/>
              <a:gd name="f116" fmla="*/ f4 1 355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371"/>
              <a:gd name="f125" fmla="*/ f121 1 355"/>
              <a:gd name="f126" fmla="*/ 195 f122 1"/>
              <a:gd name="f127" fmla="*/ 56 f121 1"/>
              <a:gd name="f128" fmla="*/ 301 f122 1"/>
              <a:gd name="f129" fmla="*/ 64 f121 1"/>
              <a:gd name="f130" fmla="*/ 328 f122 1"/>
              <a:gd name="f131" fmla="*/ 43 f121 1"/>
              <a:gd name="f132" fmla="*/ 330 f122 1"/>
              <a:gd name="f133" fmla="*/ 11 f121 1"/>
              <a:gd name="f134" fmla="*/ 337 f122 1"/>
              <a:gd name="f135" fmla="*/ 1 f121 1"/>
              <a:gd name="f136" fmla="*/ 347 f122 1"/>
              <a:gd name="f137" fmla="*/ 7 f121 1"/>
              <a:gd name="f138" fmla="*/ 336 f122 1"/>
              <a:gd name="f139" fmla="*/ 100 f121 1"/>
              <a:gd name="f140" fmla="*/ 292 f122 1"/>
              <a:gd name="f141" fmla="*/ 122 f121 1"/>
              <a:gd name="f142" fmla="*/ 219 f122 1"/>
              <a:gd name="f143" fmla="*/ 169 f121 1"/>
              <a:gd name="f144" fmla="*/ 66 f122 1"/>
              <a:gd name="f145" fmla="*/ 335 f121 1"/>
              <a:gd name="f146" fmla="*/ 22 f122 1"/>
              <a:gd name="f147" fmla="*/ 345 f121 1"/>
              <a:gd name="f148" fmla="*/ 19 f122 1"/>
              <a:gd name="f149" fmla="*/ 291 f121 1"/>
              <a:gd name="f150" fmla="*/ 149 f122 1"/>
              <a:gd name="f151" fmla="*/ 164 f121 1"/>
              <a:gd name="f152" fmla="*/ 152 f122 1"/>
              <a:gd name="f153" fmla="*/ 161 f121 1"/>
              <a:gd name="f154" fmla="*/ 62 f122 1"/>
              <a:gd name="f155" fmla="*/ 315 f121 1"/>
              <a:gd name="f156" fmla="*/ 39 f122 1"/>
              <a:gd name="f157" fmla="*/ 302 f121 1"/>
              <a:gd name="f158" fmla="*/ 24 f122 1"/>
              <a:gd name="f159" fmla="*/ 318 f121 1"/>
              <a:gd name="f160" fmla="*/ 41 f122 1"/>
              <a:gd name="f161" fmla="*/ 331 f121 1"/>
              <a:gd name="f162" fmla="*/ 268 f122 1"/>
              <a:gd name="f163" fmla="*/ 106 f121 1"/>
              <a:gd name="f164" fmla="*/ 76 f121 1"/>
              <a:gd name="f165" fmla="*/ 235 f122 1"/>
              <a:gd name="f166" fmla="*/ 75 f121 1"/>
              <a:gd name="f167" fmla="*/ 263 f122 1"/>
              <a:gd name="f168" fmla="*/ 101 f121 1"/>
              <a:gd name="f169" fmla="*/ 229 f122 1"/>
              <a:gd name="f170" fmla="*/ 95 f121 1"/>
              <a:gd name="f171" fmla="+- f123 0 f1"/>
              <a:gd name="f172" fmla="*/ f126 1 371"/>
              <a:gd name="f173" fmla="*/ f127 1 355"/>
              <a:gd name="f174" fmla="*/ f128 1 371"/>
              <a:gd name="f175" fmla="*/ f129 1 355"/>
              <a:gd name="f176" fmla="*/ f130 1 371"/>
              <a:gd name="f177" fmla="*/ f131 1 355"/>
              <a:gd name="f178" fmla="*/ f132 1 371"/>
              <a:gd name="f179" fmla="*/ f133 1 355"/>
              <a:gd name="f180" fmla="*/ f134 1 371"/>
              <a:gd name="f181" fmla="*/ f135 1 355"/>
              <a:gd name="f182" fmla="*/ f136 1 371"/>
              <a:gd name="f183" fmla="*/ f137 1 355"/>
              <a:gd name="f184" fmla="*/ f138 1 371"/>
              <a:gd name="f185" fmla="*/ f139 1 355"/>
              <a:gd name="f186" fmla="*/ f140 1 371"/>
              <a:gd name="f187" fmla="*/ f141 1 355"/>
              <a:gd name="f188" fmla="*/ f142 1 371"/>
              <a:gd name="f189" fmla="*/ f143 1 355"/>
              <a:gd name="f190" fmla="*/ f144 1 371"/>
              <a:gd name="f191" fmla="*/ f145 1 355"/>
              <a:gd name="f192" fmla="*/ f146 1 371"/>
              <a:gd name="f193" fmla="*/ f147 1 355"/>
              <a:gd name="f194" fmla="*/ f148 1 371"/>
              <a:gd name="f195" fmla="*/ f149 1 355"/>
              <a:gd name="f196" fmla="*/ f150 1 371"/>
              <a:gd name="f197" fmla="*/ f151 1 355"/>
              <a:gd name="f198" fmla="*/ f152 1 371"/>
              <a:gd name="f199" fmla="*/ f153 1 355"/>
              <a:gd name="f200" fmla="*/ f154 1 371"/>
              <a:gd name="f201" fmla="*/ f155 1 355"/>
              <a:gd name="f202" fmla="*/ f156 1 371"/>
              <a:gd name="f203" fmla="*/ f157 1 355"/>
              <a:gd name="f204" fmla="*/ f158 1 371"/>
              <a:gd name="f205" fmla="*/ f159 1 355"/>
              <a:gd name="f206" fmla="*/ f160 1 371"/>
              <a:gd name="f207" fmla="*/ f161 1 355"/>
              <a:gd name="f208" fmla="*/ f162 1 371"/>
              <a:gd name="f209" fmla="*/ f163 1 355"/>
              <a:gd name="f210" fmla="*/ f164 1 355"/>
              <a:gd name="f211" fmla="*/ f165 1 371"/>
              <a:gd name="f212" fmla="*/ f166 1 355"/>
              <a:gd name="f213" fmla="*/ f167 1 371"/>
              <a:gd name="f214" fmla="*/ f168 1 355"/>
              <a:gd name="f215" fmla="*/ f169 1 371"/>
              <a:gd name="f216" fmla="*/ f170 1 355"/>
              <a:gd name="f217" fmla="*/ 0 1 f124"/>
              <a:gd name="f218" fmla="*/ f118 1 f124"/>
              <a:gd name="f219" fmla="*/ 0 1 f125"/>
              <a:gd name="f220" fmla="*/ f119 1 f125"/>
              <a:gd name="f221" fmla="*/ f172 1 f124"/>
              <a:gd name="f222" fmla="*/ f173 1 f125"/>
              <a:gd name="f223" fmla="*/ f174 1 f124"/>
              <a:gd name="f224" fmla="*/ f175 1 f125"/>
              <a:gd name="f225" fmla="*/ f176 1 f124"/>
              <a:gd name="f226" fmla="*/ f177 1 f125"/>
              <a:gd name="f227" fmla="*/ f178 1 f124"/>
              <a:gd name="f228" fmla="*/ f179 1 f125"/>
              <a:gd name="f229" fmla="*/ f180 1 f124"/>
              <a:gd name="f230" fmla="*/ f181 1 f125"/>
              <a:gd name="f231" fmla="*/ f182 1 f124"/>
              <a:gd name="f232" fmla="*/ f183 1 f125"/>
              <a:gd name="f233" fmla="*/ f184 1 f124"/>
              <a:gd name="f234" fmla="*/ f185 1 f125"/>
              <a:gd name="f235" fmla="*/ f186 1 f124"/>
              <a:gd name="f236" fmla="*/ f187 1 f125"/>
              <a:gd name="f237" fmla="*/ f188 1 f124"/>
              <a:gd name="f238" fmla="*/ f189 1 f125"/>
              <a:gd name="f239" fmla="*/ f190 1 f124"/>
              <a:gd name="f240" fmla="*/ f191 1 f125"/>
              <a:gd name="f241" fmla="*/ f192 1 f124"/>
              <a:gd name="f242" fmla="*/ f193 1 f125"/>
              <a:gd name="f243" fmla="*/ f194 1 f124"/>
              <a:gd name="f244" fmla="*/ f195 1 f125"/>
              <a:gd name="f245" fmla="*/ f196 1 f124"/>
              <a:gd name="f246" fmla="*/ f197 1 f125"/>
              <a:gd name="f247" fmla="*/ f198 1 f124"/>
              <a:gd name="f248" fmla="*/ f199 1 f125"/>
              <a:gd name="f249" fmla="*/ f200 1 f124"/>
              <a:gd name="f250" fmla="*/ f201 1 f125"/>
              <a:gd name="f251" fmla="*/ f202 1 f124"/>
              <a:gd name="f252" fmla="*/ f203 1 f125"/>
              <a:gd name="f253" fmla="*/ f204 1 f124"/>
              <a:gd name="f254" fmla="*/ f205 1 f125"/>
              <a:gd name="f255" fmla="*/ f206 1 f124"/>
              <a:gd name="f256" fmla="*/ f207 1 f125"/>
              <a:gd name="f257" fmla="*/ f208 1 f124"/>
              <a:gd name="f258" fmla="*/ f209 1 f125"/>
              <a:gd name="f259" fmla="*/ f210 1 f125"/>
              <a:gd name="f260" fmla="*/ f211 1 f124"/>
              <a:gd name="f261" fmla="*/ f212 1 f125"/>
              <a:gd name="f262" fmla="*/ f213 1 f124"/>
              <a:gd name="f263" fmla="*/ f214 1 f125"/>
              <a:gd name="f264" fmla="*/ f215 1 f124"/>
              <a:gd name="f265" fmla="*/ f216 1 f125"/>
              <a:gd name="f266" fmla="*/ f217 f115 1"/>
              <a:gd name="f267" fmla="*/ f218 f115 1"/>
              <a:gd name="f268" fmla="*/ f220 f116 1"/>
              <a:gd name="f269" fmla="*/ f219 f116 1"/>
              <a:gd name="f270" fmla="*/ f221 f115 1"/>
              <a:gd name="f271" fmla="*/ f222 f116 1"/>
              <a:gd name="f272" fmla="*/ f223 f115 1"/>
              <a:gd name="f273" fmla="*/ f224 f116 1"/>
              <a:gd name="f274" fmla="*/ f225 f115 1"/>
              <a:gd name="f275" fmla="*/ f226 f116 1"/>
              <a:gd name="f276" fmla="*/ f227 f115 1"/>
              <a:gd name="f277" fmla="*/ f228 f116 1"/>
              <a:gd name="f278" fmla="*/ f229 f115 1"/>
              <a:gd name="f279" fmla="*/ f230 f116 1"/>
              <a:gd name="f280" fmla="*/ f231 f115 1"/>
              <a:gd name="f281" fmla="*/ f232 f116 1"/>
              <a:gd name="f282" fmla="*/ f233 f115 1"/>
              <a:gd name="f283" fmla="*/ f234 f116 1"/>
              <a:gd name="f284" fmla="*/ f235 f115 1"/>
              <a:gd name="f285" fmla="*/ f236 f116 1"/>
              <a:gd name="f286" fmla="*/ f237 f115 1"/>
              <a:gd name="f287" fmla="*/ f238 f116 1"/>
              <a:gd name="f288" fmla="*/ f239 f115 1"/>
              <a:gd name="f289" fmla="*/ f240 f116 1"/>
              <a:gd name="f290" fmla="*/ f241 f115 1"/>
              <a:gd name="f291" fmla="*/ f242 f116 1"/>
              <a:gd name="f292" fmla="*/ f243 f115 1"/>
              <a:gd name="f293" fmla="*/ f244 f116 1"/>
              <a:gd name="f294" fmla="*/ f245 f115 1"/>
              <a:gd name="f295" fmla="*/ f246 f116 1"/>
              <a:gd name="f296" fmla="*/ f247 f115 1"/>
              <a:gd name="f297" fmla="*/ f248 f116 1"/>
              <a:gd name="f298" fmla="*/ f249 f115 1"/>
              <a:gd name="f299" fmla="*/ f250 f116 1"/>
              <a:gd name="f300" fmla="*/ f251 f115 1"/>
              <a:gd name="f301" fmla="*/ f252 f116 1"/>
              <a:gd name="f302" fmla="*/ f253 f115 1"/>
              <a:gd name="f303" fmla="*/ f254 f116 1"/>
              <a:gd name="f304" fmla="*/ f255 f115 1"/>
              <a:gd name="f305" fmla="*/ f256 f116 1"/>
              <a:gd name="f306" fmla="*/ f257 f115 1"/>
              <a:gd name="f307" fmla="*/ f258 f116 1"/>
              <a:gd name="f308" fmla="*/ f259 f116 1"/>
              <a:gd name="f309" fmla="*/ f260 f115 1"/>
              <a:gd name="f310" fmla="*/ f261 f116 1"/>
              <a:gd name="f311" fmla="*/ f262 f115 1"/>
              <a:gd name="f312" fmla="*/ f263 f116 1"/>
              <a:gd name="f313" fmla="*/ f264 f115 1"/>
              <a:gd name="f314" fmla="*/ f265 f1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71">
                <a:pos x="f270" y="f271"/>
              </a:cxn>
              <a:cxn ang="f171">
                <a:pos x="f272" y="f273"/>
              </a:cxn>
              <a:cxn ang="f171">
                <a:pos x="f274" y="f275"/>
              </a:cxn>
              <a:cxn ang="f171">
                <a:pos x="f276" y="f277"/>
              </a:cxn>
              <a:cxn ang="f171">
                <a:pos x="f278" y="f279"/>
              </a:cxn>
              <a:cxn ang="f171">
                <a:pos x="f280" y="f281"/>
              </a:cxn>
              <a:cxn ang="f171">
                <a:pos x="f282" y="f283"/>
              </a:cxn>
              <a:cxn ang="f171">
                <a:pos x="f284" y="f285"/>
              </a:cxn>
              <a:cxn ang="f171">
                <a:pos x="f286" y="f287"/>
              </a:cxn>
              <a:cxn ang="f171">
                <a:pos x="f288" y="f289"/>
              </a:cxn>
              <a:cxn ang="f171">
                <a:pos x="f290" y="f291"/>
              </a:cxn>
              <a:cxn ang="f171">
                <a:pos x="f292" y="f293"/>
              </a:cxn>
              <a:cxn ang="f171">
                <a:pos x="f294" y="f295"/>
              </a:cxn>
              <a:cxn ang="f171">
                <a:pos x="f296" y="f297"/>
              </a:cxn>
              <a:cxn ang="f171">
                <a:pos x="f270" y="f271"/>
              </a:cxn>
              <a:cxn ang="f171">
                <a:pos x="f298" y="f299"/>
              </a:cxn>
              <a:cxn ang="f171">
                <a:pos x="f300" y="f301"/>
              </a:cxn>
              <a:cxn ang="f171">
                <a:pos x="f302" y="f303"/>
              </a:cxn>
              <a:cxn ang="f171">
                <a:pos x="f304" y="f305"/>
              </a:cxn>
              <a:cxn ang="f171">
                <a:pos x="f298" y="f299"/>
              </a:cxn>
              <a:cxn ang="f171">
                <a:pos x="f306" y="f307"/>
              </a:cxn>
              <a:cxn ang="f171">
                <a:pos x="f306" y="f308"/>
              </a:cxn>
              <a:cxn ang="f171">
                <a:pos x="f309" y="f310"/>
              </a:cxn>
              <a:cxn ang="f171">
                <a:pos x="f311" y="f312"/>
              </a:cxn>
              <a:cxn ang="f171">
                <a:pos x="f313" y="f314"/>
              </a:cxn>
              <a:cxn ang="f171">
                <a:pos x="f306" y="f307"/>
              </a:cxn>
            </a:cxnLst>
            <a:rect l="f266" t="f269" r="f267" b="f268"/>
            <a:pathLst>
              <a:path w="371" h="35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18" y="f20"/>
                </a:cubicBezTo>
                <a:cubicBezTo>
                  <a:pt x="f18" y="f21"/>
                  <a:pt x="f18" y="f22"/>
                  <a:pt x="f23" y="f24"/>
                </a:cubicBezTo>
                <a:cubicBezTo>
                  <a:pt x="f23" y="f25"/>
                  <a:pt x="f26" y="f27"/>
                  <a:pt x="f28" y="f29"/>
                </a:cubicBezTo>
                <a:cubicBezTo>
                  <a:pt x="f30" y="f5"/>
                  <a:pt x="f31" y="f32"/>
                  <a:pt x="f33" y="f25"/>
                </a:cubicBezTo>
                <a:cubicBezTo>
                  <a:pt x="f6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17" y="f55"/>
                </a:cubicBezTo>
                <a:cubicBezTo>
                  <a:pt x="f56" y="f57"/>
                  <a:pt x="f58" y="f7"/>
                  <a:pt x="f22" y="f59"/>
                </a:cubicBezTo>
                <a:cubicBezTo>
                  <a:pt x="f29" y="f26"/>
                  <a:pt x="f5" y="f60"/>
                  <a:pt x="f61" y="f62"/>
                </a:cubicBezTo>
                <a:cubicBezTo>
                  <a:pt x="f19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64"/>
                  <a:pt x="f8" y="f9"/>
                </a:cubicBezTo>
                <a:close/>
                <a:moveTo>
                  <a:pt x="f19" y="f77"/>
                </a:moveTo>
                <a:cubicBezTo>
                  <a:pt x="f78" y="f79"/>
                  <a:pt x="f80" y="f14"/>
                  <a:pt x="f58" y="f81"/>
                </a:cubicBezTo>
                <a:cubicBezTo>
                  <a:pt x="f82" y="f83"/>
                  <a:pt x="f84" y="f85"/>
                  <a:pt x="f86" y="f87"/>
                </a:cubicBezTo>
                <a:cubicBezTo>
                  <a:pt x="f88" y="f39"/>
                  <a:pt x="f34" y="f89"/>
                  <a:pt x="f90" y="f89"/>
                </a:cubicBezTo>
                <a:cubicBezTo>
                  <a:pt x="f91" y="f89"/>
                  <a:pt x="f92" y="f39"/>
                  <a:pt x="f19" y="f77"/>
                </a:cubicBezTo>
                <a:close/>
                <a:moveTo>
                  <a:pt x="f93" y="f94"/>
                </a:moveTo>
                <a:cubicBezTo>
                  <a:pt x="f93" y="f95"/>
                  <a:pt x="f93" y="f96"/>
                  <a:pt x="f93" y="f97"/>
                </a:cubicBezTo>
                <a:cubicBezTo>
                  <a:pt x="f98" y="f97"/>
                  <a:pt x="f99" y="f100"/>
                  <a:pt x="f101" y="f100"/>
                </a:cubicBezTo>
                <a:cubicBezTo>
                  <a:pt x="f102" y="f103"/>
                  <a:pt x="f102" y="f103"/>
                  <a:pt x="f45" y="f104"/>
                </a:cubicBezTo>
                <a:cubicBezTo>
                  <a:pt x="f105" y="f106"/>
                  <a:pt x="f107" y="f108"/>
                  <a:pt x="f109" y="f95"/>
                </a:cubicBezTo>
                <a:cubicBezTo>
                  <a:pt x="f110" y="f111"/>
                  <a:pt x="f112" y="f113"/>
                  <a:pt x="f93" y="f9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Freeform 18">
            <a:extLst>
              <a:ext uri="{FF2B5EF4-FFF2-40B4-BE49-F238E27FC236}">
                <a16:creationId xmlns:a16="http://schemas.microsoft.com/office/drawing/2014/main" id="{B3E609BD-6767-3595-E424-A990838AB702}"/>
              </a:ext>
            </a:extLst>
          </p:cNvPr>
          <p:cNvSpPr/>
          <p:nvPr/>
        </p:nvSpPr>
        <p:spPr>
          <a:xfrm>
            <a:off x="1809753" y="3232147"/>
            <a:ext cx="284158" cy="4984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9"/>
              <a:gd name="f7" fmla="val 279"/>
              <a:gd name="f8" fmla="val 61"/>
              <a:gd name="f9" fmla="val 39"/>
              <a:gd name="f10" fmla="val 20"/>
              <a:gd name="f11" fmla="val 37"/>
              <a:gd name="f12" fmla="val 72"/>
              <a:gd name="f13" fmla="val 110"/>
              <a:gd name="f14" fmla="val 73"/>
              <a:gd name="f15" fmla="val 145"/>
              <a:gd name="f16" fmla="val 219"/>
              <a:gd name="f17" fmla="val 127"/>
              <a:gd name="f18" fmla="val 142"/>
              <a:gd name="f19" fmla="val 240"/>
              <a:gd name="f20" fmla="val 258"/>
              <a:gd name="f21" fmla="val 107"/>
              <a:gd name="f22" fmla="val 54"/>
              <a:gd name="f23" fmla="val 260"/>
              <a:gd name="f24" fmla="val 241"/>
              <a:gd name="f25" fmla="val 220"/>
              <a:gd name="f26" fmla="val 16"/>
              <a:gd name="f27" fmla="val 31"/>
              <a:gd name="f28" fmla="val 48"/>
              <a:gd name="f29" fmla="val 166"/>
              <a:gd name="f30" fmla="val 114"/>
              <a:gd name="f31" fmla="val 32"/>
              <a:gd name="f32" fmla="val 17"/>
              <a:gd name="f33" fmla="+- 0 0 -90"/>
              <a:gd name="f34" fmla="*/ f3 1 159"/>
              <a:gd name="f35" fmla="*/ f4 1 279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159"/>
              <a:gd name="f44" fmla="*/ f40 1 279"/>
              <a:gd name="f45" fmla="*/ 0 f41 1"/>
              <a:gd name="f46" fmla="*/ 61 f40 1"/>
              <a:gd name="f47" fmla="*/ 0 f40 1"/>
              <a:gd name="f48" fmla="*/ 110 f41 1"/>
              <a:gd name="f49" fmla="*/ 219 f40 1"/>
              <a:gd name="f50" fmla="*/ 159 f41 1"/>
              <a:gd name="f51" fmla="*/ 279 f40 1"/>
              <a:gd name="f52" fmla="*/ 220 f40 1"/>
              <a:gd name="f53" fmla="*/ 48 f41 1"/>
              <a:gd name="f54" fmla="+- f42 0 f1"/>
              <a:gd name="f55" fmla="*/ f45 1 159"/>
              <a:gd name="f56" fmla="*/ f46 1 279"/>
              <a:gd name="f57" fmla="*/ f47 1 279"/>
              <a:gd name="f58" fmla="*/ f48 1 159"/>
              <a:gd name="f59" fmla="*/ f49 1 279"/>
              <a:gd name="f60" fmla="*/ f50 1 159"/>
              <a:gd name="f61" fmla="*/ f51 1 279"/>
              <a:gd name="f62" fmla="*/ f52 1 279"/>
              <a:gd name="f63" fmla="*/ f53 1 159"/>
              <a:gd name="f64" fmla="*/ 0 1 f43"/>
              <a:gd name="f65" fmla="*/ f37 1 f43"/>
              <a:gd name="f66" fmla="*/ 0 1 f44"/>
              <a:gd name="f67" fmla="*/ f38 1 f44"/>
              <a:gd name="f68" fmla="*/ f55 1 f43"/>
              <a:gd name="f69" fmla="*/ f56 1 f44"/>
              <a:gd name="f70" fmla="*/ f57 1 f44"/>
              <a:gd name="f71" fmla="*/ f58 1 f43"/>
              <a:gd name="f72" fmla="*/ f59 1 f44"/>
              <a:gd name="f73" fmla="*/ f60 1 f43"/>
              <a:gd name="f74" fmla="*/ f61 1 f44"/>
              <a:gd name="f75" fmla="*/ f62 1 f44"/>
              <a:gd name="f76" fmla="*/ f63 1 f43"/>
              <a:gd name="f77" fmla="*/ f64 f34 1"/>
              <a:gd name="f78" fmla="*/ f65 f34 1"/>
              <a:gd name="f79" fmla="*/ f67 f35 1"/>
              <a:gd name="f80" fmla="*/ f66 f35 1"/>
              <a:gd name="f81" fmla="*/ f68 f34 1"/>
              <a:gd name="f82" fmla="*/ f69 f35 1"/>
              <a:gd name="f83" fmla="*/ f70 f35 1"/>
              <a:gd name="f84" fmla="*/ f71 f34 1"/>
              <a:gd name="f85" fmla="*/ f72 f35 1"/>
              <a:gd name="f86" fmla="*/ f73 f34 1"/>
              <a:gd name="f87" fmla="*/ f74 f35 1"/>
              <a:gd name="f88" fmla="*/ f75 f35 1"/>
              <a:gd name="f89" fmla="*/ f76 f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">
                <a:pos x="f81" y="f82"/>
              </a:cxn>
              <a:cxn ang="f54">
                <a:pos x="f81" y="f83"/>
              </a:cxn>
              <a:cxn ang="f54">
                <a:pos x="f84" y="f83"/>
              </a:cxn>
              <a:cxn ang="f54">
                <a:pos x="f84" y="f85"/>
              </a:cxn>
              <a:cxn ang="f54">
                <a:pos x="f86" y="f85"/>
              </a:cxn>
              <a:cxn ang="f54">
                <a:pos x="f86" y="f87"/>
              </a:cxn>
              <a:cxn ang="f54">
                <a:pos x="f81" y="f87"/>
              </a:cxn>
              <a:cxn ang="f54">
                <a:pos x="f81" y="f88"/>
              </a:cxn>
              <a:cxn ang="f54">
                <a:pos x="f89" y="f88"/>
              </a:cxn>
              <a:cxn ang="f54">
                <a:pos x="f89" y="f82"/>
              </a:cxn>
              <a:cxn ang="f54">
                <a:pos x="f81" y="f82"/>
              </a:cxn>
            </a:cxnLst>
            <a:rect l="f77" t="f80" r="f78" b="f79"/>
            <a:pathLst>
              <a:path w="159" h="279">
                <a:moveTo>
                  <a:pt x="f5" y="f8"/>
                </a:moveTo>
                <a:cubicBezTo>
                  <a:pt x="f5" y="f9"/>
                  <a:pt x="f5" y="f10"/>
                  <a:pt x="f5" y="f5"/>
                </a:cubicBezTo>
                <a:cubicBezTo>
                  <a:pt x="f11" y="f5"/>
                  <a:pt x="f12" y="f5"/>
                  <a:pt x="f13" y="f5"/>
                </a:cubicBezTo>
                <a:cubicBezTo>
                  <a:pt x="f13" y="f14"/>
                  <a:pt x="f13" y="f15"/>
                  <a:pt x="f13" y="f16"/>
                </a:cubicBezTo>
                <a:cubicBezTo>
                  <a:pt x="f17" y="f16"/>
                  <a:pt x="f18" y="f16"/>
                  <a:pt x="f6" y="f16"/>
                </a:cubicBezTo>
                <a:cubicBezTo>
                  <a:pt x="f6" y="f19"/>
                  <a:pt x="f6" y="f20"/>
                  <a:pt x="f6" y="f7"/>
                </a:cubicBezTo>
                <a:cubicBezTo>
                  <a:pt x="f21" y="f7"/>
                  <a:pt x="f22" y="f7"/>
                  <a:pt x="f5" y="f7"/>
                </a:cubicBezTo>
                <a:cubicBezTo>
                  <a:pt x="f5" y="f23"/>
                  <a:pt x="f5" y="f24"/>
                  <a:pt x="f5" y="f25"/>
                </a:cubicBezTo>
                <a:cubicBezTo>
                  <a:pt x="f26" y="f25"/>
                  <a:pt x="f27" y="f25"/>
                  <a:pt x="f28" y="f25"/>
                </a:cubicBezTo>
                <a:cubicBezTo>
                  <a:pt x="f28" y="f29"/>
                  <a:pt x="f28" y="f30"/>
                  <a:pt x="f28" y="f8"/>
                </a:cubicBezTo>
                <a:cubicBezTo>
                  <a:pt x="f31" y="f8"/>
                  <a:pt x="f32" y="f8"/>
                  <a:pt x="f5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Freeform 19">
            <a:extLst>
              <a:ext uri="{FF2B5EF4-FFF2-40B4-BE49-F238E27FC236}">
                <a16:creationId xmlns:a16="http://schemas.microsoft.com/office/drawing/2014/main" id="{49125CBC-D7ED-E8FF-C92A-FFE0630F977F}"/>
              </a:ext>
            </a:extLst>
          </p:cNvPr>
          <p:cNvSpPr/>
          <p:nvPr/>
        </p:nvSpPr>
        <p:spPr>
          <a:xfrm>
            <a:off x="3562346" y="1492255"/>
            <a:ext cx="547689" cy="2333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7"/>
              <a:gd name="f7" fmla="val 131"/>
              <a:gd name="f8" fmla="val 306"/>
              <a:gd name="f9" fmla="val 43"/>
              <a:gd name="f10" fmla="val 304"/>
              <a:gd name="f11" fmla="val 65"/>
              <a:gd name="f12" fmla="val 90"/>
              <a:gd name="f13" fmla="val 298"/>
              <a:gd name="f14" fmla="val 109"/>
              <a:gd name="f15" fmla="val 292"/>
              <a:gd name="f16" fmla="val 120"/>
              <a:gd name="f17" fmla="val 265"/>
              <a:gd name="f18" fmla="val 251"/>
              <a:gd name="f19" fmla="val 127"/>
              <a:gd name="f20" fmla="val 172"/>
              <a:gd name="f21" fmla="val 94"/>
              <a:gd name="f22" fmla="val 87"/>
              <a:gd name="f23" fmla="val 16"/>
              <a:gd name="f24" fmla="val 9"/>
              <a:gd name="f25" fmla="val 63"/>
              <a:gd name="f26" fmla="val 1"/>
              <a:gd name="f27" fmla="val 55"/>
              <a:gd name="f28" fmla="val 49"/>
              <a:gd name="f29" fmla="val 8"/>
              <a:gd name="f30" fmla="val 33"/>
              <a:gd name="f31" fmla="val 14"/>
              <a:gd name="f32" fmla="val 31"/>
              <a:gd name="f33" fmla="val 42"/>
              <a:gd name="f34" fmla="val 20"/>
              <a:gd name="f35" fmla="val 71"/>
              <a:gd name="f36" fmla="val 10"/>
              <a:gd name="f37" fmla="val 101"/>
              <a:gd name="f38" fmla="val 2"/>
              <a:gd name="f39" fmla="val 107"/>
              <a:gd name="f40" fmla="val 116"/>
              <a:gd name="f41" fmla="val 123"/>
              <a:gd name="f42" fmla="val 5"/>
              <a:gd name="f43" fmla="val 164"/>
              <a:gd name="f44" fmla="val 22"/>
              <a:gd name="f45" fmla="val 204"/>
              <a:gd name="f46" fmla="val 39"/>
              <a:gd name="f47" fmla="val 244"/>
              <a:gd name="f48" fmla="val 57"/>
              <a:gd name="f49" fmla="val 259"/>
              <a:gd name="f50" fmla="val 270"/>
              <a:gd name="f51" fmla="val 64"/>
              <a:gd name="f52" fmla="val 281"/>
              <a:gd name="f53" fmla="val 52"/>
              <a:gd name="f54" fmla="val 286"/>
              <a:gd name="f55" fmla="val 47"/>
              <a:gd name="f56" fmla="val 294"/>
              <a:gd name="f57" fmla="val 44"/>
              <a:gd name="f58" fmla="val 300"/>
              <a:gd name="f59" fmla="val 302"/>
              <a:gd name="f60" fmla="val 40"/>
              <a:gd name="f61" fmla="+- 0 0 -90"/>
              <a:gd name="f62" fmla="*/ f3 1 307"/>
              <a:gd name="f63" fmla="*/ f4 1 131"/>
              <a:gd name="f64" fmla="val f5"/>
              <a:gd name="f65" fmla="val f6"/>
              <a:gd name="f66" fmla="val f7"/>
              <a:gd name="f67" fmla="*/ f61 f0 1"/>
              <a:gd name="f68" fmla="+- f66 0 f64"/>
              <a:gd name="f69" fmla="+- f65 0 f64"/>
              <a:gd name="f70" fmla="*/ f67 1 f2"/>
              <a:gd name="f71" fmla="*/ f69 1 307"/>
              <a:gd name="f72" fmla="*/ f68 1 131"/>
              <a:gd name="f73" fmla="*/ 306 f69 1"/>
              <a:gd name="f74" fmla="*/ 43 f68 1"/>
              <a:gd name="f75" fmla="*/ 298 f69 1"/>
              <a:gd name="f76" fmla="*/ 109 f68 1"/>
              <a:gd name="f77" fmla="*/ 251 f69 1"/>
              <a:gd name="f78" fmla="*/ 127 f68 1"/>
              <a:gd name="f79" fmla="*/ 16 f69 1"/>
              <a:gd name="f80" fmla="*/ 65 f68 1"/>
              <a:gd name="f81" fmla="*/ 0 f69 1"/>
              <a:gd name="f82" fmla="*/ 49 f68 1"/>
              <a:gd name="f83" fmla="*/ 14 f69 1"/>
              <a:gd name="f84" fmla="*/ 31 f68 1"/>
              <a:gd name="f85" fmla="*/ 101 f69 1"/>
              <a:gd name="f86" fmla="*/ 2 f68 1"/>
              <a:gd name="f87" fmla="*/ 123 f69 1"/>
              <a:gd name="f88" fmla="*/ 5 f68 1"/>
              <a:gd name="f89" fmla="*/ 244 f69 1"/>
              <a:gd name="f90" fmla="*/ 57 f68 1"/>
              <a:gd name="f91" fmla="*/ 281 f69 1"/>
              <a:gd name="f92" fmla="*/ 52 f68 1"/>
              <a:gd name="f93" fmla="*/ 300 f69 1"/>
              <a:gd name="f94" fmla="*/ 39 f68 1"/>
              <a:gd name="f95" fmla="+- f70 0 f1"/>
              <a:gd name="f96" fmla="*/ f73 1 307"/>
              <a:gd name="f97" fmla="*/ f74 1 131"/>
              <a:gd name="f98" fmla="*/ f75 1 307"/>
              <a:gd name="f99" fmla="*/ f76 1 131"/>
              <a:gd name="f100" fmla="*/ f77 1 307"/>
              <a:gd name="f101" fmla="*/ f78 1 131"/>
              <a:gd name="f102" fmla="*/ f79 1 307"/>
              <a:gd name="f103" fmla="*/ f80 1 131"/>
              <a:gd name="f104" fmla="*/ f81 1 307"/>
              <a:gd name="f105" fmla="*/ f82 1 131"/>
              <a:gd name="f106" fmla="*/ f83 1 307"/>
              <a:gd name="f107" fmla="*/ f84 1 131"/>
              <a:gd name="f108" fmla="*/ f85 1 307"/>
              <a:gd name="f109" fmla="*/ f86 1 131"/>
              <a:gd name="f110" fmla="*/ f87 1 307"/>
              <a:gd name="f111" fmla="*/ f88 1 131"/>
              <a:gd name="f112" fmla="*/ f89 1 307"/>
              <a:gd name="f113" fmla="*/ f90 1 131"/>
              <a:gd name="f114" fmla="*/ f91 1 307"/>
              <a:gd name="f115" fmla="*/ f92 1 131"/>
              <a:gd name="f116" fmla="*/ f93 1 307"/>
              <a:gd name="f117" fmla="*/ f94 1 131"/>
              <a:gd name="f118" fmla="*/ 0 1 f71"/>
              <a:gd name="f119" fmla="*/ f65 1 f71"/>
              <a:gd name="f120" fmla="*/ 0 1 f72"/>
              <a:gd name="f121" fmla="*/ f66 1 f72"/>
              <a:gd name="f122" fmla="*/ f96 1 f71"/>
              <a:gd name="f123" fmla="*/ f97 1 f72"/>
              <a:gd name="f124" fmla="*/ f98 1 f71"/>
              <a:gd name="f125" fmla="*/ f99 1 f72"/>
              <a:gd name="f126" fmla="*/ f100 1 f71"/>
              <a:gd name="f127" fmla="*/ f101 1 f72"/>
              <a:gd name="f128" fmla="*/ f102 1 f71"/>
              <a:gd name="f129" fmla="*/ f103 1 f72"/>
              <a:gd name="f130" fmla="*/ f104 1 f71"/>
              <a:gd name="f131" fmla="*/ f105 1 f72"/>
              <a:gd name="f132" fmla="*/ f106 1 f71"/>
              <a:gd name="f133" fmla="*/ f107 1 f72"/>
              <a:gd name="f134" fmla="*/ f108 1 f71"/>
              <a:gd name="f135" fmla="*/ f109 1 f72"/>
              <a:gd name="f136" fmla="*/ f110 1 f71"/>
              <a:gd name="f137" fmla="*/ f111 1 f72"/>
              <a:gd name="f138" fmla="*/ f112 1 f71"/>
              <a:gd name="f139" fmla="*/ f113 1 f72"/>
              <a:gd name="f140" fmla="*/ f114 1 f71"/>
              <a:gd name="f141" fmla="*/ f115 1 f72"/>
              <a:gd name="f142" fmla="*/ f116 1 f71"/>
              <a:gd name="f143" fmla="*/ f117 1 f72"/>
              <a:gd name="f144" fmla="*/ f118 f62 1"/>
              <a:gd name="f145" fmla="*/ f119 f62 1"/>
              <a:gd name="f146" fmla="*/ f121 f63 1"/>
              <a:gd name="f147" fmla="*/ f120 f63 1"/>
              <a:gd name="f148" fmla="*/ f122 f62 1"/>
              <a:gd name="f149" fmla="*/ f123 f63 1"/>
              <a:gd name="f150" fmla="*/ f124 f62 1"/>
              <a:gd name="f151" fmla="*/ f125 f63 1"/>
              <a:gd name="f152" fmla="*/ f126 f62 1"/>
              <a:gd name="f153" fmla="*/ f127 f63 1"/>
              <a:gd name="f154" fmla="*/ f128 f62 1"/>
              <a:gd name="f155" fmla="*/ f129 f63 1"/>
              <a:gd name="f156" fmla="*/ f130 f62 1"/>
              <a:gd name="f157" fmla="*/ f131 f63 1"/>
              <a:gd name="f158" fmla="*/ f132 f62 1"/>
              <a:gd name="f159" fmla="*/ f133 f63 1"/>
              <a:gd name="f160" fmla="*/ f134 f62 1"/>
              <a:gd name="f161" fmla="*/ f135 f63 1"/>
              <a:gd name="f162" fmla="*/ f136 f62 1"/>
              <a:gd name="f163" fmla="*/ f137 f63 1"/>
              <a:gd name="f164" fmla="*/ f138 f62 1"/>
              <a:gd name="f165" fmla="*/ f139 f63 1"/>
              <a:gd name="f166" fmla="*/ f140 f62 1"/>
              <a:gd name="f167" fmla="*/ f141 f63 1"/>
              <a:gd name="f168" fmla="*/ f142 f62 1"/>
              <a:gd name="f169" fmla="*/ f143 f6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5">
                <a:pos x="f148" y="f149"/>
              </a:cxn>
              <a:cxn ang="f95">
                <a:pos x="f150" y="f151"/>
              </a:cxn>
              <a:cxn ang="f95">
                <a:pos x="f152" y="f153"/>
              </a:cxn>
              <a:cxn ang="f95">
                <a:pos x="f154" y="f155"/>
              </a:cxn>
              <a:cxn ang="f95">
                <a:pos x="f156" y="f157"/>
              </a:cxn>
              <a:cxn ang="f95">
                <a:pos x="f158" y="f159"/>
              </a:cxn>
              <a:cxn ang="f95">
                <a:pos x="f160" y="f161"/>
              </a:cxn>
              <a:cxn ang="f95">
                <a:pos x="f162" y="f163"/>
              </a:cxn>
              <a:cxn ang="f95">
                <a:pos x="f164" y="f165"/>
              </a:cxn>
              <a:cxn ang="f95">
                <a:pos x="f166" y="f167"/>
              </a:cxn>
              <a:cxn ang="f95">
                <a:pos x="f168" y="f169"/>
              </a:cxn>
              <a:cxn ang="f95">
                <a:pos x="f148" y="f149"/>
              </a:cxn>
            </a:cxnLst>
            <a:rect l="f144" t="f147" r="f145" b="f146"/>
            <a:pathLst>
              <a:path w="307" h="131">
                <a:moveTo>
                  <a:pt x="f8" y="f9"/>
                </a:moveTo>
                <a:cubicBezTo>
                  <a:pt x="f10" y="f11"/>
                  <a:pt x="f6" y="f12"/>
                  <a:pt x="f13" y="f14"/>
                </a:cubicBezTo>
                <a:cubicBezTo>
                  <a:pt x="f15" y="f16"/>
                  <a:pt x="f17" y="f7"/>
                  <a:pt x="f18" y="f19"/>
                </a:cubicBezTo>
                <a:cubicBezTo>
                  <a:pt x="f20" y="f14"/>
                  <a:pt x="f21" y="f22"/>
                  <a:pt x="f23" y="f11"/>
                </a:cubicBezTo>
                <a:cubicBezTo>
                  <a:pt x="f24" y="f25"/>
                  <a:pt x="f26" y="f27"/>
                  <a:pt x="f5" y="f28"/>
                </a:cubicBezTo>
                <a:cubicBezTo>
                  <a:pt x="f5" y="f9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5"/>
                  <a:pt x="f40" y="f38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9" y="f25"/>
                  <a:pt x="f50" y="f51"/>
                  <a:pt x="f52" y="f53"/>
                </a:cubicBezTo>
                <a:cubicBezTo>
                  <a:pt x="f54" y="f55"/>
                  <a:pt x="f56" y="f57"/>
                  <a:pt x="f58" y="f46"/>
                </a:cubicBezTo>
                <a:cubicBezTo>
                  <a:pt x="f59" y="f60"/>
                  <a:pt x="f10" y="f33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Freeform 20">
            <a:extLst>
              <a:ext uri="{FF2B5EF4-FFF2-40B4-BE49-F238E27FC236}">
                <a16:creationId xmlns:a16="http://schemas.microsoft.com/office/drawing/2014/main" id="{91BD7643-CEA7-2599-D923-7428EF440FC3}"/>
              </a:ext>
            </a:extLst>
          </p:cNvPr>
          <p:cNvSpPr/>
          <p:nvPr/>
        </p:nvSpPr>
        <p:spPr>
          <a:xfrm>
            <a:off x="757242" y="4183059"/>
            <a:ext cx="333371" cy="3460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7"/>
              <a:gd name="f7" fmla="val 194"/>
              <a:gd name="f8" fmla="val 93"/>
              <a:gd name="f9" fmla="val 82"/>
              <a:gd name="f10" fmla="val 192"/>
              <a:gd name="f11" fmla="val 72"/>
              <a:gd name="f12" fmla="val 191"/>
              <a:gd name="f13" fmla="val 62"/>
              <a:gd name="f14" fmla="val 189"/>
              <a:gd name="f15" fmla="val 61"/>
              <a:gd name="f16" fmla="val 60"/>
              <a:gd name="f17" fmla="val 59"/>
              <a:gd name="f18" fmla="val 40"/>
              <a:gd name="f19" fmla="val 174"/>
              <a:gd name="f20" fmla="val 20"/>
              <a:gd name="f21" fmla="val 155"/>
              <a:gd name="f22" fmla="val 135"/>
              <a:gd name="f23" fmla="val 2"/>
              <a:gd name="f24" fmla="val 134"/>
              <a:gd name="f25" fmla="val 3"/>
              <a:gd name="f26" fmla="val 133"/>
              <a:gd name="f27" fmla="val 5"/>
              <a:gd name="f28" fmla="val 4"/>
              <a:gd name="f29" fmla="val 123"/>
              <a:gd name="f30" fmla="val 113"/>
              <a:gd name="f31" fmla="val 1"/>
              <a:gd name="f32" fmla="val 103"/>
              <a:gd name="f33" fmla="val 95"/>
              <a:gd name="f34" fmla="val 85"/>
              <a:gd name="f35" fmla="val 74"/>
              <a:gd name="f36" fmla="val 35"/>
              <a:gd name="f37" fmla="val 14"/>
              <a:gd name="f38" fmla="val 83"/>
              <a:gd name="f39" fmla="val 141"/>
              <a:gd name="f40" fmla="val 29"/>
              <a:gd name="f41" fmla="val 149"/>
              <a:gd name="f42" fmla="val 37"/>
              <a:gd name="f43" fmla="val 44"/>
              <a:gd name="f44" fmla="val 161"/>
              <a:gd name="f45" fmla="val 50"/>
              <a:gd name="f46" fmla="val 79"/>
              <a:gd name="f47" fmla="val 107"/>
              <a:gd name="f48" fmla="val 169"/>
              <a:gd name="f49" fmla="val 143"/>
              <a:gd name="f50" fmla="val 151"/>
              <a:gd name="f51" fmla="val 179"/>
              <a:gd name="f52" fmla="val 122"/>
              <a:gd name="f53" fmla="val 186"/>
              <a:gd name="f54" fmla="val 117"/>
              <a:gd name="f55" fmla="val 108"/>
              <a:gd name="f56" fmla="val 105"/>
              <a:gd name="f57" fmla="val 102"/>
              <a:gd name="f58" fmla="val 99"/>
              <a:gd name="f59" fmla="val 100"/>
              <a:gd name="f60" fmla="val 84"/>
              <a:gd name="f61" fmla="val 91"/>
              <a:gd name="f62" fmla="val 77"/>
              <a:gd name="f63" fmla="val 68"/>
              <a:gd name="f64" fmla="val 89"/>
              <a:gd name="f65" fmla="val 67"/>
              <a:gd name="f66" fmla="val 128"/>
              <a:gd name="f67" fmla="val 126"/>
              <a:gd name="f68" fmla="val 125"/>
              <a:gd name="f69" fmla="val 115"/>
              <a:gd name="f70" fmla="val 132"/>
              <a:gd name="f71" fmla="val 137"/>
              <a:gd name="f72" fmla="val 140"/>
              <a:gd name="f73" fmla="val 142"/>
              <a:gd name="f74" fmla="val 136"/>
              <a:gd name="f75" fmla="val 145"/>
              <a:gd name="f76" fmla="val 129"/>
              <a:gd name="f77" fmla="val 150"/>
              <a:gd name="f78" fmla="val 114"/>
              <a:gd name="f79" fmla="val 152"/>
              <a:gd name="f80" fmla="val 110"/>
              <a:gd name="f81" fmla="val 104"/>
              <a:gd name="f82" fmla="val 148"/>
              <a:gd name="f83" fmla="val 106"/>
              <a:gd name="f84" fmla="val 139"/>
              <a:gd name="f85" fmla="val 111"/>
              <a:gd name="f86" fmla="val 48"/>
              <a:gd name="f87" fmla="val 121"/>
              <a:gd name="f88" fmla="val 98"/>
              <a:gd name="f89" fmla="val 30"/>
              <a:gd name="f90" fmla="val 33"/>
              <a:gd name="f91" fmla="val 112"/>
              <a:gd name="f92" fmla="val 36"/>
              <a:gd name="f93" fmla="val 39"/>
              <a:gd name="f94" fmla="val 56"/>
              <a:gd name="f95" fmla="val 70"/>
              <a:gd name="f96" fmla="val 167"/>
              <a:gd name="f97" fmla="val 87"/>
              <a:gd name="f98" fmla="val 157"/>
              <a:gd name="f99" fmla="val 75"/>
              <a:gd name="f100" fmla="val 64"/>
              <a:gd name="f101" fmla="val 146"/>
              <a:gd name="f102" fmla="val 96"/>
              <a:gd name="f103" fmla="val 118"/>
              <a:gd name="f104" fmla="val 165"/>
              <a:gd name="f105" fmla="val 130"/>
              <a:gd name="f106" fmla="val 158"/>
              <a:gd name="f107" fmla="val 127"/>
              <a:gd name="f108" fmla="val 116"/>
              <a:gd name="f109" fmla="val 69"/>
              <a:gd name="f110" fmla="val 92"/>
              <a:gd name="f111" fmla="val 66"/>
              <a:gd name="f112" fmla="val 55"/>
              <a:gd name="f113" fmla="val 63"/>
              <a:gd name="f114" fmla="val 58"/>
              <a:gd name="f115" fmla="val 54"/>
              <a:gd name="f116" fmla="val 52"/>
              <a:gd name="f117" fmla="val 73"/>
              <a:gd name="f118" fmla="val 80"/>
              <a:gd name="f119" fmla="val 38"/>
              <a:gd name="f120" fmla="val 86"/>
              <a:gd name="f121" fmla="val 42"/>
              <a:gd name="f122" fmla="val 49"/>
              <a:gd name="f123" fmla="val 78"/>
              <a:gd name="f124" fmla="val 53"/>
              <a:gd name="f125" fmla="+- 0 0 -90"/>
              <a:gd name="f126" fmla="*/ f3 1 187"/>
              <a:gd name="f127" fmla="*/ f4 1 194"/>
              <a:gd name="f128" fmla="val f5"/>
              <a:gd name="f129" fmla="val f6"/>
              <a:gd name="f130" fmla="val f7"/>
              <a:gd name="f131" fmla="*/ f125 f0 1"/>
              <a:gd name="f132" fmla="+- f130 0 f128"/>
              <a:gd name="f133" fmla="+- f129 0 f128"/>
              <a:gd name="f134" fmla="*/ f131 1 f2"/>
              <a:gd name="f135" fmla="*/ f133 1 187"/>
              <a:gd name="f136" fmla="*/ f132 1 194"/>
              <a:gd name="f137" fmla="*/ 93 f133 1"/>
              <a:gd name="f138" fmla="*/ 194 f132 1"/>
              <a:gd name="f139" fmla="*/ 62 f133 1"/>
              <a:gd name="f140" fmla="*/ 189 f132 1"/>
              <a:gd name="f141" fmla="*/ 59 f133 1"/>
              <a:gd name="f142" fmla="*/ 0 f133 1"/>
              <a:gd name="f143" fmla="*/ 135 f132 1"/>
              <a:gd name="f144" fmla="*/ 5 f133 1"/>
              <a:gd name="f145" fmla="*/ 133 f132 1"/>
              <a:gd name="f146" fmla="*/ 1 f133 1"/>
              <a:gd name="f147" fmla="*/ 103 f132 1"/>
              <a:gd name="f148" fmla="*/ 74 f132 1"/>
              <a:gd name="f149" fmla="*/ 141 f133 1"/>
              <a:gd name="f150" fmla="*/ 29 f132 1"/>
              <a:gd name="f151" fmla="*/ 161 f133 1"/>
              <a:gd name="f152" fmla="*/ 50 f132 1"/>
              <a:gd name="f153" fmla="*/ 169 f133 1"/>
              <a:gd name="f154" fmla="*/ 143 f132 1"/>
              <a:gd name="f155" fmla="*/ 117 f133 1"/>
              <a:gd name="f156" fmla="*/ 108 f132 1"/>
              <a:gd name="f157" fmla="*/ 99 f132 1"/>
              <a:gd name="f158" fmla="*/ 91 f133 1"/>
              <a:gd name="f159" fmla="*/ 82 f132 1"/>
              <a:gd name="f160" fmla="*/ 68 f133 1"/>
              <a:gd name="f161" fmla="*/ 126 f132 1"/>
              <a:gd name="f162" fmla="*/ 134 f133 1"/>
              <a:gd name="f163" fmla="*/ 132 f132 1"/>
              <a:gd name="f164" fmla="*/ 142 f133 1"/>
              <a:gd name="f165" fmla="*/ 136 f132 1"/>
              <a:gd name="f166" fmla="*/ 151 f133 1"/>
              <a:gd name="f167" fmla="*/ 114 f132 1"/>
              <a:gd name="f168" fmla="*/ 148 f133 1"/>
              <a:gd name="f169" fmla="*/ 139 f133 1"/>
              <a:gd name="f170" fmla="*/ 111 f132 1"/>
              <a:gd name="f171" fmla="*/ 48 f133 1"/>
              <a:gd name="f172" fmla="*/ 37 f133 1"/>
              <a:gd name="f173" fmla="*/ 98 f132 1"/>
              <a:gd name="f174" fmla="*/ 30 f133 1"/>
              <a:gd name="f175" fmla="*/ 100 f132 1"/>
              <a:gd name="f176" fmla="*/ 39 f133 1"/>
              <a:gd name="f177" fmla="*/ 134 f132 1"/>
              <a:gd name="f178" fmla="*/ 50 f133 1"/>
              <a:gd name="f179" fmla="*/ 139 f132 1"/>
              <a:gd name="f180" fmla="*/ 87 f133 1"/>
              <a:gd name="f181" fmla="*/ 157 f132 1"/>
              <a:gd name="f182" fmla="*/ 96 f133 1"/>
              <a:gd name="f183" fmla="*/ 127 f133 1"/>
              <a:gd name="f184" fmla="*/ 59 f132 1"/>
              <a:gd name="f185" fmla="*/ 143 f133 1"/>
              <a:gd name="f186" fmla="*/ 92 f132 1"/>
              <a:gd name="f187" fmla="*/ 63 f133 1"/>
              <a:gd name="f188" fmla="*/ 60 f132 1"/>
              <a:gd name="f189" fmla="*/ 58 f133 1"/>
              <a:gd name="f190" fmla="*/ 54 f132 1"/>
              <a:gd name="f191" fmla="*/ 69 f132 1"/>
              <a:gd name="f192" fmla="*/ 36 f133 1"/>
              <a:gd name="f193" fmla="*/ 85 f132 1"/>
              <a:gd name="f194" fmla="*/ 42 f133 1"/>
              <a:gd name="f195" fmla="*/ 87 f132 1"/>
              <a:gd name="f196" fmla="*/ 112 f133 1"/>
              <a:gd name="f197" fmla="*/ 53 f132 1"/>
              <a:gd name="f198" fmla="*/ 70 f133 1"/>
              <a:gd name="f199" fmla="+- f134 0 f1"/>
              <a:gd name="f200" fmla="*/ f137 1 187"/>
              <a:gd name="f201" fmla="*/ f138 1 194"/>
              <a:gd name="f202" fmla="*/ f139 1 187"/>
              <a:gd name="f203" fmla="*/ f140 1 194"/>
              <a:gd name="f204" fmla="*/ f141 1 187"/>
              <a:gd name="f205" fmla="*/ f142 1 187"/>
              <a:gd name="f206" fmla="*/ f143 1 194"/>
              <a:gd name="f207" fmla="*/ f144 1 187"/>
              <a:gd name="f208" fmla="*/ f145 1 194"/>
              <a:gd name="f209" fmla="*/ f146 1 187"/>
              <a:gd name="f210" fmla="*/ f147 1 194"/>
              <a:gd name="f211" fmla="*/ f148 1 194"/>
              <a:gd name="f212" fmla="*/ f149 1 187"/>
              <a:gd name="f213" fmla="*/ f150 1 194"/>
              <a:gd name="f214" fmla="*/ f151 1 187"/>
              <a:gd name="f215" fmla="*/ f152 1 194"/>
              <a:gd name="f216" fmla="*/ f153 1 187"/>
              <a:gd name="f217" fmla="*/ f154 1 194"/>
              <a:gd name="f218" fmla="*/ f155 1 187"/>
              <a:gd name="f219" fmla="*/ f156 1 194"/>
              <a:gd name="f220" fmla="*/ f157 1 194"/>
              <a:gd name="f221" fmla="*/ f158 1 187"/>
              <a:gd name="f222" fmla="*/ f159 1 194"/>
              <a:gd name="f223" fmla="*/ f160 1 187"/>
              <a:gd name="f224" fmla="*/ f161 1 194"/>
              <a:gd name="f225" fmla="*/ f162 1 187"/>
              <a:gd name="f226" fmla="*/ f163 1 194"/>
              <a:gd name="f227" fmla="*/ f164 1 187"/>
              <a:gd name="f228" fmla="*/ f165 1 194"/>
              <a:gd name="f229" fmla="*/ f166 1 187"/>
              <a:gd name="f230" fmla="*/ f167 1 194"/>
              <a:gd name="f231" fmla="*/ f168 1 187"/>
              <a:gd name="f232" fmla="*/ f169 1 187"/>
              <a:gd name="f233" fmla="*/ f170 1 194"/>
              <a:gd name="f234" fmla="*/ f171 1 187"/>
              <a:gd name="f235" fmla="*/ f172 1 187"/>
              <a:gd name="f236" fmla="*/ f173 1 194"/>
              <a:gd name="f237" fmla="*/ f174 1 187"/>
              <a:gd name="f238" fmla="*/ f175 1 194"/>
              <a:gd name="f239" fmla="*/ f176 1 187"/>
              <a:gd name="f240" fmla="*/ f177 1 194"/>
              <a:gd name="f241" fmla="*/ f178 1 187"/>
              <a:gd name="f242" fmla="*/ f179 1 194"/>
              <a:gd name="f243" fmla="*/ f180 1 187"/>
              <a:gd name="f244" fmla="*/ f181 1 194"/>
              <a:gd name="f245" fmla="*/ f182 1 187"/>
              <a:gd name="f246" fmla="*/ f183 1 187"/>
              <a:gd name="f247" fmla="*/ f184 1 194"/>
              <a:gd name="f248" fmla="*/ f185 1 187"/>
              <a:gd name="f249" fmla="*/ f186 1 194"/>
              <a:gd name="f250" fmla="*/ f187 1 187"/>
              <a:gd name="f251" fmla="*/ f188 1 194"/>
              <a:gd name="f252" fmla="*/ f189 1 187"/>
              <a:gd name="f253" fmla="*/ f190 1 194"/>
              <a:gd name="f254" fmla="*/ f191 1 194"/>
              <a:gd name="f255" fmla="*/ f192 1 187"/>
              <a:gd name="f256" fmla="*/ f193 1 194"/>
              <a:gd name="f257" fmla="*/ f194 1 187"/>
              <a:gd name="f258" fmla="*/ f195 1 194"/>
              <a:gd name="f259" fmla="*/ f196 1 187"/>
              <a:gd name="f260" fmla="*/ f197 1 194"/>
              <a:gd name="f261" fmla="*/ f198 1 187"/>
              <a:gd name="f262" fmla="*/ 0 1 f135"/>
              <a:gd name="f263" fmla="*/ f129 1 f135"/>
              <a:gd name="f264" fmla="*/ 0 1 f136"/>
              <a:gd name="f265" fmla="*/ f130 1 f136"/>
              <a:gd name="f266" fmla="*/ f200 1 f135"/>
              <a:gd name="f267" fmla="*/ f201 1 f136"/>
              <a:gd name="f268" fmla="*/ f202 1 f135"/>
              <a:gd name="f269" fmla="*/ f203 1 f136"/>
              <a:gd name="f270" fmla="*/ f204 1 f135"/>
              <a:gd name="f271" fmla="*/ f205 1 f135"/>
              <a:gd name="f272" fmla="*/ f206 1 f136"/>
              <a:gd name="f273" fmla="*/ f207 1 f135"/>
              <a:gd name="f274" fmla="*/ f208 1 f136"/>
              <a:gd name="f275" fmla="*/ f209 1 f135"/>
              <a:gd name="f276" fmla="*/ f210 1 f136"/>
              <a:gd name="f277" fmla="*/ f211 1 f136"/>
              <a:gd name="f278" fmla="*/ f212 1 f135"/>
              <a:gd name="f279" fmla="*/ f213 1 f136"/>
              <a:gd name="f280" fmla="*/ f214 1 f135"/>
              <a:gd name="f281" fmla="*/ f215 1 f136"/>
              <a:gd name="f282" fmla="*/ f216 1 f135"/>
              <a:gd name="f283" fmla="*/ f217 1 f136"/>
              <a:gd name="f284" fmla="*/ f218 1 f135"/>
              <a:gd name="f285" fmla="*/ f219 1 f136"/>
              <a:gd name="f286" fmla="*/ f220 1 f136"/>
              <a:gd name="f287" fmla="*/ f221 1 f135"/>
              <a:gd name="f288" fmla="*/ f222 1 f136"/>
              <a:gd name="f289" fmla="*/ f223 1 f135"/>
              <a:gd name="f290" fmla="*/ f224 1 f136"/>
              <a:gd name="f291" fmla="*/ f225 1 f135"/>
              <a:gd name="f292" fmla="*/ f226 1 f136"/>
              <a:gd name="f293" fmla="*/ f227 1 f135"/>
              <a:gd name="f294" fmla="*/ f228 1 f136"/>
              <a:gd name="f295" fmla="*/ f229 1 f135"/>
              <a:gd name="f296" fmla="*/ f230 1 f136"/>
              <a:gd name="f297" fmla="*/ f231 1 f135"/>
              <a:gd name="f298" fmla="*/ f232 1 f135"/>
              <a:gd name="f299" fmla="*/ f233 1 f136"/>
              <a:gd name="f300" fmla="*/ f234 1 f135"/>
              <a:gd name="f301" fmla="*/ f235 1 f135"/>
              <a:gd name="f302" fmla="*/ f236 1 f136"/>
              <a:gd name="f303" fmla="*/ f237 1 f135"/>
              <a:gd name="f304" fmla="*/ f238 1 f136"/>
              <a:gd name="f305" fmla="*/ f239 1 f135"/>
              <a:gd name="f306" fmla="*/ f240 1 f136"/>
              <a:gd name="f307" fmla="*/ f241 1 f135"/>
              <a:gd name="f308" fmla="*/ f242 1 f136"/>
              <a:gd name="f309" fmla="*/ f243 1 f135"/>
              <a:gd name="f310" fmla="*/ f244 1 f136"/>
              <a:gd name="f311" fmla="*/ f245 1 f135"/>
              <a:gd name="f312" fmla="*/ f246 1 f135"/>
              <a:gd name="f313" fmla="*/ f247 1 f136"/>
              <a:gd name="f314" fmla="*/ f248 1 f135"/>
              <a:gd name="f315" fmla="*/ f249 1 f136"/>
              <a:gd name="f316" fmla="*/ f250 1 f135"/>
              <a:gd name="f317" fmla="*/ f251 1 f136"/>
              <a:gd name="f318" fmla="*/ f252 1 f135"/>
              <a:gd name="f319" fmla="*/ f253 1 f136"/>
              <a:gd name="f320" fmla="*/ f254 1 f136"/>
              <a:gd name="f321" fmla="*/ f255 1 f135"/>
              <a:gd name="f322" fmla="*/ f256 1 f136"/>
              <a:gd name="f323" fmla="*/ f257 1 f135"/>
              <a:gd name="f324" fmla="*/ f258 1 f136"/>
              <a:gd name="f325" fmla="*/ f259 1 f135"/>
              <a:gd name="f326" fmla="*/ f260 1 f136"/>
              <a:gd name="f327" fmla="*/ f261 1 f135"/>
              <a:gd name="f328" fmla="*/ f262 f126 1"/>
              <a:gd name="f329" fmla="*/ f263 f126 1"/>
              <a:gd name="f330" fmla="*/ f265 f127 1"/>
              <a:gd name="f331" fmla="*/ f264 f127 1"/>
              <a:gd name="f332" fmla="*/ f266 f126 1"/>
              <a:gd name="f333" fmla="*/ f267 f127 1"/>
              <a:gd name="f334" fmla="*/ f268 f126 1"/>
              <a:gd name="f335" fmla="*/ f269 f127 1"/>
              <a:gd name="f336" fmla="*/ f270 f126 1"/>
              <a:gd name="f337" fmla="*/ f271 f126 1"/>
              <a:gd name="f338" fmla="*/ f272 f127 1"/>
              <a:gd name="f339" fmla="*/ f273 f126 1"/>
              <a:gd name="f340" fmla="*/ f274 f127 1"/>
              <a:gd name="f341" fmla="*/ f275 f126 1"/>
              <a:gd name="f342" fmla="*/ f276 f127 1"/>
              <a:gd name="f343" fmla="*/ f277 f127 1"/>
              <a:gd name="f344" fmla="*/ f278 f126 1"/>
              <a:gd name="f345" fmla="*/ f279 f127 1"/>
              <a:gd name="f346" fmla="*/ f280 f126 1"/>
              <a:gd name="f347" fmla="*/ f281 f127 1"/>
              <a:gd name="f348" fmla="*/ f282 f126 1"/>
              <a:gd name="f349" fmla="*/ f283 f127 1"/>
              <a:gd name="f350" fmla="*/ f284 f126 1"/>
              <a:gd name="f351" fmla="*/ f285 f127 1"/>
              <a:gd name="f352" fmla="*/ f286 f127 1"/>
              <a:gd name="f353" fmla="*/ f287 f126 1"/>
              <a:gd name="f354" fmla="*/ f288 f127 1"/>
              <a:gd name="f355" fmla="*/ f289 f126 1"/>
              <a:gd name="f356" fmla="*/ f290 f127 1"/>
              <a:gd name="f357" fmla="*/ f291 f126 1"/>
              <a:gd name="f358" fmla="*/ f292 f127 1"/>
              <a:gd name="f359" fmla="*/ f293 f126 1"/>
              <a:gd name="f360" fmla="*/ f294 f127 1"/>
              <a:gd name="f361" fmla="*/ f295 f126 1"/>
              <a:gd name="f362" fmla="*/ f296 f127 1"/>
              <a:gd name="f363" fmla="*/ f297 f126 1"/>
              <a:gd name="f364" fmla="*/ f298 f126 1"/>
              <a:gd name="f365" fmla="*/ f299 f127 1"/>
              <a:gd name="f366" fmla="*/ f300 f126 1"/>
              <a:gd name="f367" fmla="*/ f301 f126 1"/>
              <a:gd name="f368" fmla="*/ f302 f127 1"/>
              <a:gd name="f369" fmla="*/ f303 f126 1"/>
              <a:gd name="f370" fmla="*/ f304 f127 1"/>
              <a:gd name="f371" fmla="*/ f305 f126 1"/>
              <a:gd name="f372" fmla="*/ f306 f127 1"/>
              <a:gd name="f373" fmla="*/ f307 f126 1"/>
              <a:gd name="f374" fmla="*/ f308 f127 1"/>
              <a:gd name="f375" fmla="*/ f309 f126 1"/>
              <a:gd name="f376" fmla="*/ f310 f127 1"/>
              <a:gd name="f377" fmla="*/ f311 f126 1"/>
              <a:gd name="f378" fmla="*/ f312 f126 1"/>
              <a:gd name="f379" fmla="*/ f313 f127 1"/>
              <a:gd name="f380" fmla="*/ f314 f126 1"/>
              <a:gd name="f381" fmla="*/ f315 f127 1"/>
              <a:gd name="f382" fmla="*/ f316 f126 1"/>
              <a:gd name="f383" fmla="*/ f317 f127 1"/>
              <a:gd name="f384" fmla="*/ f318 f126 1"/>
              <a:gd name="f385" fmla="*/ f319 f127 1"/>
              <a:gd name="f386" fmla="*/ f320 f127 1"/>
              <a:gd name="f387" fmla="*/ f321 f126 1"/>
              <a:gd name="f388" fmla="*/ f322 f127 1"/>
              <a:gd name="f389" fmla="*/ f323 f126 1"/>
              <a:gd name="f390" fmla="*/ f324 f127 1"/>
              <a:gd name="f391" fmla="*/ f325 f126 1"/>
              <a:gd name="f392" fmla="*/ f326 f127 1"/>
              <a:gd name="f393" fmla="*/ f327 f1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99">
                <a:pos x="f332" y="f333"/>
              </a:cxn>
              <a:cxn ang="f199">
                <a:pos x="f334" y="f335"/>
              </a:cxn>
              <a:cxn ang="f199">
                <a:pos x="f336" y="f333"/>
              </a:cxn>
              <a:cxn ang="f199">
                <a:pos x="f337" y="f338"/>
              </a:cxn>
              <a:cxn ang="f199">
                <a:pos x="f339" y="f340"/>
              </a:cxn>
              <a:cxn ang="f199">
                <a:pos x="f341" y="f342"/>
              </a:cxn>
              <a:cxn ang="f199">
                <a:pos x="f339" y="f343"/>
              </a:cxn>
              <a:cxn ang="f199">
                <a:pos x="f344" y="f345"/>
              </a:cxn>
              <a:cxn ang="f199">
                <a:pos x="f346" y="f347"/>
              </a:cxn>
              <a:cxn ang="f199">
                <a:pos x="f348" y="f349"/>
              </a:cxn>
              <a:cxn ang="f199">
                <a:pos x="f332" y="f333"/>
              </a:cxn>
              <a:cxn ang="f199">
                <a:pos x="f350" y="f351"/>
              </a:cxn>
              <a:cxn ang="f199">
                <a:pos x="f350" y="f352"/>
              </a:cxn>
              <a:cxn ang="f199">
                <a:pos x="f353" y="f354"/>
              </a:cxn>
              <a:cxn ang="f199">
                <a:pos x="f355" y="f342"/>
              </a:cxn>
              <a:cxn ang="f199">
                <a:pos x="f353" y="f356"/>
              </a:cxn>
              <a:cxn ang="f199">
                <a:pos x="f350" y="f351"/>
              </a:cxn>
              <a:cxn ang="f199">
                <a:pos x="f357" y="f358"/>
              </a:cxn>
              <a:cxn ang="f199">
                <a:pos x="f359" y="f360"/>
              </a:cxn>
              <a:cxn ang="f199">
                <a:pos x="f361" y="f362"/>
              </a:cxn>
              <a:cxn ang="f199">
                <a:pos x="f363" y="f352"/>
              </a:cxn>
              <a:cxn ang="f199">
                <a:pos x="f364" y="f365"/>
              </a:cxn>
              <a:cxn ang="f199">
                <a:pos x="f357" y="f358"/>
              </a:cxn>
              <a:cxn ang="f199">
                <a:pos x="f366" y="f360"/>
              </a:cxn>
              <a:cxn ang="f199">
                <a:pos x="f367" y="f368"/>
              </a:cxn>
              <a:cxn ang="f199">
                <a:pos x="f369" y="f370"/>
              </a:cxn>
              <a:cxn ang="f199">
                <a:pos x="f371" y="f372"/>
              </a:cxn>
              <a:cxn ang="f199">
                <a:pos x="f366" y="f360"/>
              </a:cxn>
              <a:cxn ang="f199">
                <a:pos x="f373" y="f374"/>
              </a:cxn>
              <a:cxn ang="f199">
                <a:pos x="f375" y="f376"/>
              </a:cxn>
              <a:cxn ang="f199">
                <a:pos x="f373" y="f374"/>
              </a:cxn>
              <a:cxn ang="f199">
                <a:pos x="f377" y="f376"/>
              </a:cxn>
              <a:cxn ang="f199">
                <a:pos x="f378" y="f374"/>
              </a:cxn>
              <a:cxn ang="f199">
                <a:pos x="f377" y="f376"/>
              </a:cxn>
              <a:cxn ang="f199">
                <a:pos x="f350" y="f379"/>
              </a:cxn>
              <a:cxn ang="f199">
                <a:pos x="f380" y="f381"/>
              </a:cxn>
              <a:cxn ang="f199">
                <a:pos x="f350" y="f379"/>
              </a:cxn>
              <a:cxn ang="f199">
                <a:pos x="f382" y="f383"/>
              </a:cxn>
              <a:cxn ang="f199">
                <a:pos x="f384" y="f385"/>
              </a:cxn>
              <a:cxn ang="f199">
                <a:pos x="f371" y="f386"/>
              </a:cxn>
              <a:cxn ang="f199">
                <a:pos x="f387" y="f388"/>
              </a:cxn>
              <a:cxn ang="f199">
                <a:pos x="f389" y="f390"/>
              </a:cxn>
              <a:cxn ang="f199">
                <a:pos x="f382" y="f383"/>
              </a:cxn>
              <a:cxn ang="f199">
                <a:pos x="f391" y="f392"/>
              </a:cxn>
              <a:cxn ang="f199">
                <a:pos x="f393" y="f392"/>
              </a:cxn>
              <a:cxn ang="f199">
                <a:pos x="f391" y="f392"/>
              </a:cxn>
            </a:cxnLst>
            <a:rect l="f328" t="f331" r="f329" b="f330"/>
            <a:pathLst>
              <a:path w="187" h="194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2"/>
                  <a:pt x="f16" y="f10"/>
                  <a:pt x="f17" y="f7"/>
                </a:cubicBezTo>
                <a:cubicBezTo>
                  <a:pt x="f18" y="f19"/>
                  <a:pt x="f20" y="f21"/>
                  <a:pt x="f5" y="f22"/>
                </a:cubicBezTo>
                <a:cubicBezTo>
                  <a:pt x="f23" y="f24"/>
                  <a:pt x="f25" y="f26"/>
                  <a:pt x="f27" y="f26"/>
                </a:cubicBezTo>
                <a:cubicBezTo>
                  <a:pt x="f28" y="f29"/>
                  <a:pt x="f23" y="f30"/>
                  <a:pt x="f31" y="f32"/>
                </a:cubicBezTo>
                <a:cubicBezTo>
                  <a:pt x="f23" y="f33"/>
                  <a:pt x="f28" y="f34"/>
                  <a:pt x="f27" y="f35"/>
                </a:cubicBezTo>
                <a:cubicBezTo>
                  <a:pt x="f36" y="f37"/>
                  <a:pt x="f38" y="f5"/>
                  <a:pt x="f39" y="f40"/>
                </a:cubicBezTo>
                <a:cubicBezTo>
                  <a:pt x="f41" y="f42"/>
                  <a:pt x="f21" y="f43"/>
                  <a:pt x="f44" y="f45"/>
                </a:cubicBezTo>
                <a:cubicBezTo>
                  <a:pt x="f19" y="f46"/>
                  <a:pt x="f6" y="f47"/>
                  <a:pt x="f48" y="f49"/>
                </a:cubicBezTo>
                <a:cubicBezTo>
                  <a:pt x="f50" y="f51"/>
                  <a:pt x="f52" y="f53"/>
                  <a:pt x="f8" y="f7"/>
                </a:cubicBezTo>
                <a:close/>
                <a:moveTo>
                  <a:pt x="f54" y="f55"/>
                </a:moveTo>
                <a:cubicBezTo>
                  <a:pt x="f54" y="f56"/>
                  <a:pt x="f54" y="f57"/>
                  <a:pt x="f54" y="f58"/>
                </a:cubicBezTo>
                <a:cubicBezTo>
                  <a:pt x="f55" y="f8"/>
                  <a:pt x="f59" y="f60"/>
                  <a:pt x="f61" y="f9"/>
                </a:cubicBezTo>
                <a:cubicBezTo>
                  <a:pt x="f62" y="f46"/>
                  <a:pt x="f63" y="f64"/>
                  <a:pt x="f63" y="f32"/>
                </a:cubicBezTo>
                <a:cubicBezTo>
                  <a:pt x="f65" y="f54"/>
                  <a:pt x="f62" y="f66"/>
                  <a:pt x="f61" y="f67"/>
                </a:cubicBezTo>
                <a:cubicBezTo>
                  <a:pt x="f59" y="f68"/>
                  <a:pt x="f55" y="f69"/>
                  <a:pt x="f54" y="f55"/>
                </a:cubicBezTo>
                <a:close/>
                <a:moveTo>
                  <a:pt x="f24" y="f70"/>
                </a:moveTo>
                <a:cubicBezTo>
                  <a:pt x="f71" y="f26"/>
                  <a:pt x="f72" y="f24"/>
                  <a:pt x="f73" y="f74"/>
                </a:cubicBezTo>
                <a:cubicBezTo>
                  <a:pt x="f75" y="f76"/>
                  <a:pt x="f77" y="f52"/>
                  <a:pt x="f50" y="f78"/>
                </a:cubicBezTo>
                <a:cubicBezTo>
                  <a:pt x="f79" y="f80"/>
                  <a:pt x="f41" y="f81"/>
                  <a:pt x="f82" y="f58"/>
                </a:cubicBezTo>
                <a:cubicBezTo>
                  <a:pt x="f75" y="f32"/>
                  <a:pt x="f72" y="f83"/>
                  <a:pt x="f84" y="f85"/>
                </a:cubicBezTo>
                <a:cubicBezTo>
                  <a:pt x="f74" y="f54"/>
                  <a:pt x="f74" y="f68"/>
                  <a:pt x="f24" y="f70"/>
                </a:cubicBezTo>
                <a:close/>
                <a:moveTo>
                  <a:pt x="f86" y="f74"/>
                </a:moveTo>
                <a:cubicBezTo>
                  <a:pt x="f43" y="f87"/>
                  <a:pt x="f18" y="f80"/>
                  <a:pt x="f42" y="f88"/>
                </a:cubicBezTo>
                <a:cubicBezTo>
                  <a:pt x="f36" y="f58"/>
                  <a:pt x="f89" y="f59"/>
                  <a:pt x="f89" y="f59"/>
                </a:cubicBezTo>
                <a:cubicBezTo>
                  <a:pt x="f90" y="f91"/>
                  <a:pt x="f92" y="f29"/>
                  <a:pt x="f93" y="f24"/>
                </a:cubicBezTo>
                <a:cubicBezTo>
                  <a:pt x="f93" y="f24"/>
                  <a:pt x="f18" y="f24"/>
                  <a:pt x="f86" y="f74"/>
                </a:cubicBezTo>
                <a:close/>
                <a:moveTo>
                  <a:pt x="f45" y="f84"/>
                </a:moveTo>
                <a:cubicBezTo>
                  <a:pt x="f94" y="f44"/>
                  <a:pt x="f95" y="f96"/>
                  <a:pt x="f97" y="f98"/>
                </a:cubicBezTo>
                <a:cubicBezTo>
                  <a:pt x="f99" y="f50"/>
                  <a:pt x="f100" y="f101"/>
                  <a:pt x="f45" y="f84"/>
                </a:cubicBezTo>
                <a:close/>
                <a:moveTo>
                  <a:pt x="f102" y="f98"/>
                </a:moveTo>
                <a:cubicBezTo>
                  <a:pt x="f103" y="f104"/>
                  <a:pt x="f105" y="f106"/>
                  <a:pt x="f107" y="f84"/>
                </a:cubicBezTo>
                <a:cubicBezTo>
                  <a:pt x="f108" y="f75"/>
                  <a:pt x="f83" y="f50"/>
                  <a:pt x="f102" y="f98"/>
                </a:cubicBezTo>
                <a:close/>
                <a:moveTo>
                  <a:pt x="f54" y="f17"/>
                </a:moveTo>
                <a:cubicBezTo>
                  <a:pt x="f68" y="f109"/>
                  <a:pt x="f26" y="f46"/>
                  <a:pt x="f49" y="f110"/>
                </a:cubicBezTo>
                <a:cubicBezTo>
                  <a:pt x="f101" y="f111"/>
                  <a:pt x="f74" y="f112"/>
                  <a:pt x="f54" y="f17"/>
                </a:cubicBezTo>
                <a:close/>
                <a:moveTo>
                  <a:pt x="f113" y="f16"/>
                </a:moveTo>
                <a:cubicBezTo>
                  <a:pt x="f15" y="f114"/>
                  <a:pt x="f16" y="f94"/>
                  <a:pt x="f114" y="f115"/>
                </a:cubicBezTo>
                <a:cubicBezTo>
                  <a:pt x="f116" y="f17"/>
                  <a:pt x="f43" y="f113"/>
                  <a:pt x="f93" y="f109"/>
                </a:cubicBezTo>
                <a:cubicBezTo>
                  <a:pt x="f92" y="f117"/>
                  <a:pt x="f42" y="f118"/>
                  <a:pt x="f92" y="f34"/>
                </a:cubicBezTo>
                <a:cubicBezTo>
                  <a:pt x="f119" y="f120"/>
                  <a:pt x="f18" y="f120"/>
                  <a:pt x="f121" y="f97"/>
                </a:cubicBezTo>
                <a:cubicBezTo>
                  <a:pt x="f122" y="f123"/>
                  <a:pt x="f94" y="f109"/>
                  <a:pt x="f113" y="f16"/>
                </a:cubicBezTo>
                <a:close/>
                <a:moveTo>
                  <a:pt x="f91" y="f124"/>
                </a:moveTo>
                <a:cubicBezTo>
                  <a:pt x="f102" y="f119"/>
                  <a:pt x="f60" y="f119"/>
                  <a:pt x="f95" y="f124"/>
                </a:cubicBezTo>
                <a:cubicBezTo>
                  <a:pt x="f60" y="f124"/>
                  <a:pt x="f102" y="f124"/>
                  <a:pt x="f91" y="f12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Freeform 21">
            <a:extLst>
              <a:ext uri="{FF2B5EF4-FFF2-40B4-BE49-F238E27FC236}">
                <a16:creationId xmlns:a16="http://schemas.microsoft.com/office/drawing/2014/main" id="{028C120E-E3AB-5025-954F-97665A95A925}"/>
              </a:ext>
            </a:extLst>
          </p:cNvPr>
          <p:cNvSpPr/>
          <p:nvPr/>
        </p:nvSpPr>
        <p:spPr>
          <a:xfrm>
            <a:off x="2660647" y="2344741"/>
            <a:ext cx="481010" cy="3429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9"/>
              <a:gd name="f7" fmla="val 192"/>
              <a:gd name="f8" fmla="val 184"/>
              <a:gd name="f9" fmla="val 52"/>
              <a:gd name="f10" fmla="val 193"/>
              <a:gd name="f11" fmla="val 58"/>
              <a:gd name="f12" fmla="val 201"/>
              <a:gd name="f13" fmla="val 65"/>
              <a:gd name="f14" fmla="val 210"/>
              <a:gd name="f15" fmla="val 70"/>
              <a:gd name="f16" fmla="val 214"/>
              <a:gd name="f17" fmla="val 72"/>
              <a:gd name="f18" fmla="val 225"/>
              <a:gd name="f19" fmla="val 69"/>
              <a:gd name="f20" fmla="val 226"/>
              <a:gd name="f21" fmla="val 68"/>
              <a:gd name="f22" fmla="val 228"/>
              <a:gd name="f23" fmla="val 51"/>
              <a:gd name="f24" fmla="val 245"/>
              <a:gd name="f25" fmla="val 49"/>
              <a:gd name="f26" fmla="val 257"/>
              <a:gd name="f27" fmla="val 34"/>
              <a:gd name="f28" fmla="val 262"/>
              <a:gd name="f29" fmla="val 45"/>
              <a:gd name="f30" fmla="val 267"/>
              <a:gd name="f31" fmla="val 53"/>
              <a:gd name="f32" fmla="val 268"/>
              <a:gd name="f33" fmla="val 62"/>
              <a:gd name="f34" fmla="val 92"/>
              <a:gd name="f35" fmla="val 122"/>
              <a:gd name="f36" fmla="val 151"/>
              <a:gd name="f37" fmla="val 176"/>
              <a:gd name="f38" fmla="val 253"/>
              <a:gd name="f39" fmla="val 191"/>
              <a:gd name="f40" fmla="val 178"/>
              <a:gd name="f41" fmla="val 129"/>
              <a:gd name="f42" fmla="val 80"/>
              <a:gd name="f43" fmla="val 59"/>
              <a:gd name="f44" fmla="val 40"/>
              <a:gd name="f45" fmla="val 185"/>
              <a:gd name="f46" fmla="val 28"/>
              <a:gd name="f47" fmla="val 164"/>
              <a:gd name="f48" fmla="val 36"/>
              <a:gd name="f49" fmla="val 168"/>
              <a:gd name="f50" fmla="val 44"/>
              <a:gd name="f51" fmla="val 171"/>
              <a:gd name="f52" fmla="val 175"/>
              <a:gd name="f53" fmla="val 83"/>
              <a:gd name="f54" fmla="val 190"/>
              <a:gd name="f55" fmla="val 120"/>
              <a:gd name="f56" fmla="val 182"/>
              <a:gd name="f57" fmla="val 143"/>
              <a:gd name="f58" fmla="val 157"/>
              <a:gd name="f59" fmla="val 166"/>
              <a:gd name="f60" fmla="val 131"/>
              <a:gd name="f61" fmla="val 95"/>
              <a:gd name="f62" fmla="val 154"/>
              <a:gd name="f63" fmla="val 64"/>
              <a:gd name="f64" fmla="val 153"/>
              <a:gd name="f65" fmla="val 150"/>
              <a:gd name="f66" fmla="val 61"/>
              <a:gd name="f67" fmla="val 148"/>
              <a:gd name="f68" fmla="val 60"/>
              <a:gd name="f69" fmla="val 149"/>
              <a:gd name="f70" fmla="val 21"/>
              <a:gd name="f71" fmla="val 71"/>
              <a:gd name="f72" fmla="val 10"/>
              <a:gd name="f73" fmla="val 41"/>
              <a:gd name="f74" fmla="val 15"/>
              <a:gd name="f75" fmla="val 67"/>
              <a:gd name="f76" fmla="val 84"/>
              <a:gd name="f77" fmla="val 2"/>
              <a:gd name="f78" fmla="val 75"/>
              <a:gd name="f79" fmla="val 3"/>
              <a:gd name="f80" fmla="val 6"/>
              <a:gd name="f81" fmla="val 30"/>
              <a:gd name="f82" fmla="val 87"/>
              <a:gd name="f83" fmla="val 132"/>
              <a:gd name="f84" fmla="val 27"/>
              <a:gd name="f85" fmla="val 37"/>
              <a:gd name="f86" fmla="+- 0 0 -90"/>
              <a:gd name="f87" fmla="*/ f3 1 269"/>
              <a:gd name="f88" fmla="*/ f4 1 192"/>
              <a:gd name="f89" fmla="val f5"/>
              <a:gd name="f90" fmla="val f6"/>
              <a:gd name="f91" fmla="val f7"/>
              <a:gd name="f92" fmla="*/ f86 f0 1"/>
              <a:gd name="f93" fmla="+- f91 0 f89"/>
              <a:gd name="f94" fmla="+- f90 0 f89"/>
              <a:gd name="f95" fmla="*/ f92 1 f2"/>
              <a:gd name="f96" fmla="*/ f94 1 269"/>
              <a:gd name="f97" fmla="*/ f93 1 192"/>
              <a:gd name="f98" fmla="*/ 184 f94 1"/>
              <a:gd name="f99" fmla="*/ 52 f93 1"/>
              <a:gd name="f100" fmla="*/ 210 f94 1"/>
              <a:gd name="f101" fmla="*/ 70 f93 1"/>
              <a:gd name="f102" fmla="*/ 226 f94 1"/>
              <a:gd name="f103" fmla="*/ 68 f93 1"/>
              <a:gd name="f104" fmla="*/ 257 f94 1"/>
              <a:gd name="f105" fmla="*/ 34 f93 1"/>
              <a:gd name="f106" fmla="*/ 268 f94 1"/>
              <a:gd name="f107" fmla="*/ 62 f93 1"/>
              <a:gd name="f108" fmla="*/ 151 f93 1"/>
              <a:gd name="f109" fmla="*/ 228 f94 1"/>
              <a:gd name="f110" fmla="*/ 191 f93 1"/>
              <a:gd name="f111" fmla="*/ 80 f94 1"/>
              <a:gd name="f112" fmla="*/ 192 f93 1"/>
              <a:gd name="f113" fmla="*/ 28 f94 1"/>
              <a:gd name="f114" fmla="*/ 164 f93 1"/>
              <a:gd name="f115" fmla="*/ 51 f94 1"/>
              <a:gd name="f116" fmla="*/ 175 f93 1"/>
              <a:gd name="f117" fmla="*/ 143 f94 1"/>
              <a:gd name="f118" fmla="*/ 157 f93 1"/>
              <a:gd name="f119" fmla="*/ 154 f94 1"/>
              <a:gd name="f120" fmla="*/ 64 f93 1"/>
              <a:gd name="f121" fmla="*/ 148 f94 1"/>
              <a:gd name="f122" fmla="*/ 60 f93 1"/>
              <a:gd name="f123" fmla="*/ 149 f94 1"/>
              <a:gd name="f124" fmla="*/ 61 f93 1"/>
              <a:gd name="f125" fmla="*/ 40 f94 1"/>
              <a:gd name="f126" fmla="*/ 40 f93 1"/>
              <a:gd name="f127" fmla="*/ 41 f94 1"/>
              <a:gd name="f128" fmla="*/ 0 f94 1"/>
              <a:gd name="f129" fmla="*/ 84 f93 1"/>
              <a:gd name="f130" fmla="*/ 6 f94 1"/>
              <a:gd name="f131" fmla="*/ 132 f94 1"/>
              <a:gd name="f132" fmla="*/ 27 f93 1"/>
              <a:gd name="f133" fmla="*/ 185 f94 1"/>
              <a:gd name="f134" fmla="*/ 53 f93 1"/>
              <a:gd name="f135" fmla="+- f95 0 f1"/>
              <a:gd name="f136" fmla="*/ f98 1 269"/>
              <a:gd name="f137" fmla="*/ f99 1 192"/>
              <a:gd name="f138" fmla="*/ f100 1 269"/>
              <a:gd name="f139" fmla="*/ f101 1 192"/>
              <a:gd name="f140" fmla="*/ f102 1 269"/>
              <a:gd name="f141" fmla="*/ f103 1 192"/>
              <a:gd name="f142" fmla="*/ f104 1 269"/>
              <a:gd name="f143" fmla="*/ f105 1 192"/>
              <a:gd name="f144" fmla="*/ f106 1 269"/>
              <a:gd name="f145" fmla="*/ f107 1 192"/>
              <a:gd name="f146" fmla="*/ f108 1 192"/>
              <a:gd name="f147" fmla="*/ f109 1 269"/>
              <a:gd name="f148" fmla="*/ f110 1 192"/>
              <a:gd name="f149" fmla="*/ f111 1 269"/>
              <a:gd name="f150" fmla="*/ f112 1 192"/>
              <a:gd name="f151" fmla="*/ f113 1 269"/>
              <a:gd name="f152" fmla="*/ f114 1 192"/>
              <a:gd name="f153" fmla="*/ f115 1 269"/>
              <a:gd name="f154" fmla="*/ f116 1 192"/>
              <a:gd name="f155" fmla="*/ f117 1 269"/>
              <a:gd name="f156" fmla="*/ f118 1 192"/>
              <a:gd name="f157" fmla="*/ f119 1 269"/>
              <a:gd name="f158" fmla="*/ f120 1 192"/>
              <a:gd name="f159" fmla="*/ f121 1 269"/>
              <a:gd name="f160" fmla="*/ f122 1 192"/>
              <a:gd name="f161" fmla="*/ f123 1 269"/>
              <a:gd name="f162" fmla="*/ f124 1 192"/>
              <a:gd name="f163" fmla="*/ f125 1 269"/>
              <a:gd name="f164" fmla="*/ f126 1 192"/>
              <a:gd name="f165" fmla="*/ f127 1 269"/>
              <a:gd name="f166" fmla="*/ f128 1 269"/>
              <a:gd name="f167" fmla="*/ f129 1 192"/>
              <a:gd name="f168" fmla="*/ f130 1 269"/>
              <a:gd name="f169" fmla="*/ f131 1 269"/>
              <a:gd name="f170" fmla="*/ f132 1 192"/>
              <a:gd name="f171" fmla="*/ f133 1 269"/>
              <a:gd name="f172" fmla="*/ f134 1 192"/>
              <a:gd name="f173" fmla="*/ 0 1 f96"/>
              <a:gd name="f174" fmla="*/ f90 1 f96"/>
              <a:gd name="f175" fmla="*/ 0 1 f97"/>
              <a:gd name="f176" fmla="*/ f91 1 f97"/>
              <a:gd name="f177" fmla="*/ f136 1 f96"/>
              <a:gd name="f178" fmla="*/ f137 1 f97"/>
              <a:gd name="f179" fmla="*/ f138 1 f96"/>
              <a:gd name="f180" fmla="*/ f139 1 f97"/>
              <a:gd name="f181" fmla="*/ f140 1 f96"/>
              <a:gd name="f182" fmla="*/ f141 1 f97"/>
              <a:gd name="f183" fmla="*/ f142 1 f96"/>
              <a:gd name="f184" fmla="*/ f143 1 f97"/>
              <a:gd name="f185" fmla="*/ f144 1 f96"/>
              <a:gd name="f186" fmla="*/ f145 1 f97"/>
              <a:gd name="f187" fmla="*/ f146 1 f97"/>
              <a:gd name="f188" fmla="*/ f147 1 f96"/>
              <a:gd name="f189" fmla="*/ f148 1 f97"/>
              <a:gd name="f190" fmla="*/ f149 1 f96"/>
              <a:gd name="f191" fmla="*/ f150 1 f97"/>
              <a:gd name="f192" fmla="*/ f151 1 f96"/>
              <a:gd name="f193" fmla="*/ f152 1 f97"/>
              <a:gd name="f194" fmla="*/ f153 1 f96"/>
              <a:gd name="f195" fmla="*/ f154 1 f97"/>
              <a:gd name="f196" fmla="*/ f155 1 f96"/>
              <a:gd name="f197" fmla="*/ f156 1 f97"/>
              <a:gd name="f198" fmla="*/ f157 1 f96"/>
              <a:gd name="f199" fmla="*/ f158 1 f97"/>
              <a:gd name="f200" fmla="*/ f159 1 f96"/>
              <a:gd name="f201" fmla="*/ f160 1 f97"/>
              <a:gd name="f202" fmla="*/ f161 1 f96"/>
              <a:gd name="f203" fmla="*/ f162 1 f97"/>
              <a:gd name="f204" fmla="*/ f163 1 f96"/>
              <a:gd name="f205" fmla="*/ f164 1 f97"/>
              <a:gd name="f206" fmla="*/ f165 1 f96"/>
              <a:gd name="f207" fmla="*/ f166 1 f96"/>
              <a:gd name="f208" fmla="*/ f167 1 f97"/>
              <a:gd name="f209" fmla="*/ f168 1 f96"/>
              <a:gd name="f210" fmla="*/ f169 1 f96"/>
              <a:gd name="f211" fmla="*/ f170 1 f97"/>
              <a:gd name="f212" fmla="*/ f171 1 f96"/>
              <a:gd name="f213" fmla="*/ f172 1 f97"/>
              <a:gd name="f214" fmla="*/ f173 f87 1"/>
              <a:gd name="f215" fmla="*/ f174 f87 1"/>
              <a:gd name="f216" fmla="*/ f176 f88 1"/>
              <a:gd name="f217" fmla="*/ f175 f88 1"/>
              <a:gd name="f218" fmla="*/ f177 f87 1"/>
              <a:gd name="f219" fmla="*/ f178 f88 1"/>
              <a:gd name="f220" fmla="*/ f179 f87 1"/>
              <a:gd name="f221" fmla="*/ f180 f88 1"/>
              <a:gd name="f222" fmla="*/ f181 f87 1"/>
              <a:gd name="f223" fmla="*/ f182 f88 1"/>
              <a:gd name="f224" fmla="*/ f183 f87 1"/>
              <a:gd name="f225" fmla="*/ f184 f88 1"/>
              <a:gd name="f226" fmla="*/ f185 f87 1"/>
              <a:gd name="f227" fmla="*/ f186 f88 1"/>
              <a:gd name="f228" fmla="*/ f187 f88 1"/>
              <a:gd name="f229" fmla="*/ f188 f87 1"/>
              <a:gd name="f230" fmla="*/ f189 f88 1"/>
              <a:gd name="f231" fmla="*/ f190 f87 1"/>
              <a:gd name="f232" fmla="*/ f191 f88 1"/>
              <a:gd name="f233" fmla="*/ f192 f87 1"/>
              <a:gd name="f234" fmla="*/ f193 f88 1"/>
              <a:gd name="f235" fmla="*/ f194 f87 1"/>
              <a:gd name="f236" fmla="*/ f195 f88 1"/>
              <a:gd name="f237" fmla="*/ f196 f87 1"/>
              <a:gd name="f238" fmla="*/ f197 f88 1"/>
              <a:gd name="f239" fmla="*/ f198 f87 1"/>
              <a:gd name="f240" fmla="*/ f199 f88 1"/>
              <a:gd name="f241" fmla="*/ f200 f87 1"/>
              <a:gd name="f242" fmla="*/ f201 f88 1"/>
              <a:gd name="f243" fmla="*/ f202 f87 1"/>
              <a:gd name="f244" fmla="*/ f203 f88 1"/>
              <a:gd name="f245" fmla="*/ f204 f87 1"/>
              <a:gd name="f246" fmla="*/ f205 f88 1"/>
              <a:gd name="f247" fmla="*/ f206 f87 1"/>
              <a:gd name="f248" fmla="*/ f207 f87 1"/>
              <a:gd name="f249" fmla="*/ f208 f88 1"/>
              <a:gd name="f250" fmla="*/ f209 f87 1"/>
              <a:gd name="f251" fmla="*/ f210 f87 1"/>
              <a:gd name="f252" fmla="*/ f211 f88 1"/>
              <a:gd name="f253" fmla="*/ f212 f87 1"/>
              <a:gd name="f254" fmla="*/ f213 f8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5">
                <a:pos x="f218" y="f219"/>
              </a:cxn>
              <a:cxn ang="f135">
                <a:pos x="f220" y="f221"/>
              </a:cxn>
              <a:cxn ang="f135">
                <a:pos x="f222" y="f223"/>
              </a:cxn>
              <a:cxn ang="f135">
                <a:pos x="f224" y="f225"/>
              </a:cxn>
              <a:cxn ang="f135">
                <a:pos x="f226" y="f227"/>
              </a:cxn>
              <a:cxn ang="f135">
                <a:pos x="f226" y="f228"/>
              </a:cxn>
              <a:cxn ang="f135">
                <a:pos x="f229" y="f230"/>
              </a:cxn>
              <a:cxn ang="f135">
                <a:pos x="f231" y="f232"/>
              </a:cxn>
              <a:cxn ang="f135">
                <a:pos x="f233" y="f234"/>
              </a:cxn>
              <a:cxn ang="f135">
                <a:pos x="f235" y="f236"/>
              </a:cxn>
              <a:cxn ang="f135">
                <a:pos x="f237" y="f238"/>
              </a:cxn>
              <a:cxn ang="f135">
                <a:pos x="f239" y="f240"/>
              </a:cxn>
              <a:cxn ang="f135">
                <a:pos x="f241" y="f242"/>
              </a:cxn>
              <a:cxn ang="f135">
                <a:pos x="f243" y="f244"/>
              </a:cxn>
              <a:cxn ang="f135">
                <a:pos x="f245" y="f246"/>
              </a:cxn>
              <a:cxn ang="f135">
                <a:pos x="f247" y="f246"/>
              </a:cxn>
              <a:cxn ang="f135">
                <a:pos x="f248" y="f249"/>
              </a:cxn>
              <a:cxn ang="f135">
                <a:pos x="f250" y="f244"/>
              </a:cxn>
              <a:cxn ang="f135">
                <a:pos x="f251" y="f252"/>
              </a:cxn>
              <a:cxn ang="f135">
                <a:pos x="f253" y="f254"/>
              </a:cxn>
              <a:cxn ang="f135">
                <a:pos x="f218" y="f219"/>
              </a:cxn>
            </a:cxnLst>
            <a:rect l="f214" t="f217" r="f215" b="f216"/>
            <a:pathLst>
              <a:path w="269" h="192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6" y="f34"/>
                  <a:pt x="f6" y="f35"/>
                  <a:pt x="f32" y="f36"/>
                </a:cubicBezTo>
                <a:cubicBezTo>
                  <a:pt x="f32" y="f37"/>
                  <a:pt x="f38" y="f39"/>
                  <a:pt x="f22" y="f39"/>
                </a:cubicBezTo>
                <a:cubicBezTo>
                  <a:pt x="f40" y="f7"/>
                  <a:pt x="f41" y="f7"/>
                  <a:pt x="f42" y="f7"/>
                </a:cubicBezTo>
                <a:cubicBezTo>
                  <a:pt x="f43" y="f7"/>
                  <a:pt x="f44" y="f45"/>
                  <a:pt x="f46" y="f47"/>
                </a:cubicBezTo>
                <a:cubicBezTo>
                  <a:pt x="f48" y="f49"/>
                  <a:pt x="f50" y="f51"/>
                  <a:pt x="f23" y="f52"/>
                </a:cubicBezTo>
                <a:cubicBezTo>
                  <a:pt x="f53" y="f54"/>
                  <a:pt x="f55" y="f56"/>
                  <a:pt x="f57" y="f58"/>
                </a:cubicBezTo>
                <a:cubicBezTo>
                  <a:pt x="f59" y="f60"/>
                  <a:pt x="f51" y="f61"/>
                  <a:pt x="f62" y="f63"/>
                </a:cubicBezTo>
                <a:cubicBezTo>
                  <a:pt x="f64" y="f33"/>
                  <a:pt x="f65" y="f66"/>
                  <a:pt x="f67" y="f68"/>
                </a:cubicBezTo>
                <a:cubicBezTo>
                  <a:pt x="f69" y="f66"/>
                  <a:pt x="f69" y="f66"/>
                  <a:pt x="f69" y="f66"/>
                </a:cubicBezTo>
                <a:cubicBezTo>
                  <a:pt x="f41" y="f70"/>
                  <a:pt x="f71" y="f72"/>
                  <a:pt x="f44" y="f44"/>
                </a:cubicBezTo>
                <a:cubicBezTo>
                  <a:pt x="f73" y="f44"/>
                  <a:pt x="f73" y="f44"/>
                  <a:pt x="f73" y="f44"/>
                </a:cubicBezTo>
                <a:cubicBezTo>
                  <a:pt x="f46" y="f31"/>
                  <a:pt x="f74" y="f75"/>
                  <a:pt x="f5" y="f76"/>
                </a:cubicBezTo>
                <a:cubicBezTo>
                  <a:pt x="f77" y="f78"/>
                  <a:pt x="f79" y="f21"/>
                  <a:pt x="f80" y="f66"/>
                </a:cubicBezTo>
                <a:cubicBezTo>
                  <a:pt x="f81" y="f74"/>
                  <a:pt x="f82" y="f5"/>
                  <a:pt x="f83" y="f84"/>
                </a:cubicBezTo>
                <a:cubicBezTo>
                  <a:pt x="f69" y="f85"/>
                  <a:pt x="f49" y="f50"/>
                  <a:pt x="f45" y="f31"/>
                </a:cubicBezTo>
                <a:lnTo>
                  <a:pt x="f8" y="f9"/>
                </a:ln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Freeform 22">
            <a:extLst>
              <a:ext uri="{FF2B5EF4-FFF2-40B4-BE49-F238E27FC236}">
                <a16:creationId xmlns:a16="http://schemas.microsoft.com/office/drawing/2014/main" id="{21C1FC9D-4B5A-49EE-C949-20AA1557F0B8}"/>
              </a:ext>
            </a:extLst>
          </p:cNvPr>
          <p:cNvSpPr/>
          <p:nvPr/>
        </p:nvSpPr>
        <p:spPr>
          <a:xfrm>
            <a:off x="601666" y="2349505"/>
            <a:ext cx="303215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0"/>
              <a:gd name="f7" fmla="val 128"/>
              <a:gd name="f8" fmla="val 32"/>
              <a:gd name="f9" fmla="val 81"/>
              <a:gd name="f10" fmla="val 4"/>
              <a:gd name="f11" fmla="val 63"/>
              <a:gd name="f12" fmla="val 29"/>
              <a:gd name="f13" fmla="val 23"/>
              <a:gd name="f14" fmla="val 9"/>
              <a:gd name="f15" fmla="val 34"/>
              <a:gd name="f16" fmla="val 6"/>
              <a:gd name="f17" fmla="val 44"/>
              <a:gd name="f18" fmla="val 2"/>
              <a:gd name="f19" fmla="val 55"/>
              <a:gd name="f20" fmla="val 1"/>
              <a:gd name="f21" fmla="val 92"/>
              <a:gd name="f22" fmla="val 130"/>
              <a:gd name="f23" fmla="val 85"/>
              <a:gd name="f24" fmla="val 135"/>
              <a:gd name="f25" fmla="val 116"/>
              <a:gd name="f26" fmla="val 102"/>
              <a:gd name="f27" fmla="val 103"/>
              <a:gd name="f28" fmla="val 68"/>
              <a:gd name="f29" fmla="val 91"/>
              <a:gd name="f30" fmla="val 57"/>
              <a:gd name="f31" fmla="val 87"/>
              <a:gd name="f32" fmla="val 84"/>
              <a:gd name="f33" fmla="val 20"/>
              <a:gd name="f34" fmla="val 40"/>
              <a:gd name="f35" fmla="val 33"/>
              <a:gd name="f36" fmla="val 50"/>
              <a:gd name="f37" fmla="val 39"/>
              <a:gd name="f38" fmla="val 59"/>
              <a:gd name="f39" fmla="val 47"/>
              <a:gd name="f40" fmla="val 60"/>
              <a:gd name="f41" fmla="val 61"/>
              <a:gd name="f42" fmla="val 52"/>
              <a:gd name="f43" fmla="val 65"/>
              <a:gd name="f44" fmla="val 54"/>
              <a:gd name="f45" fmla="val 22"/>
              <a:gd name="f46" fmla="val 48"/>
              <a:gd name="f47" fmla="val 41"/>
              <a:gd name="f48" fmla="val 31"/>
              <a:gd name="f49" fmla="+- 0 0 -90"/>
              <a:gd name="f50" fmla="*/ f3 1 170"/>
              <a:gd name="f51" fmla="*/ f4 1 128"/>
              <a:gd name="f52" fmla="val f5"/>
              <a:gd name="f53" fmla="val f6"/>
              <a:gd name="f54" fmla="val f7"/>
              <a:gd name="f55" fmla="*/ f49 f0 1"/>
              <a:gd name="f56" fmla="+- f54 0 f52"/>
              <a:gd name="f57" fmla="+- f53 0 f52"/>
              <a:gd name="f58" fmla="*/ f55 1 f2"/>
              <a:gd name="f59" fmla="*/ f57 1 170"/>
              <a:gd name="f60" fmla="*/ f56 1 128"/>
              <a:gd name="f61" fmla="*/ 32 f57 1"/>
              <a:gd name="f62" fmla="*/ 81 f56 1"/>
              <a:gd name="f63" fmla="*/ 23 f57 1"/>
              <a:gd name="f64" fmla="*/ 9 f56 1"/>
              <a:gd name="f65" fmla="*/ 55 f57 1"/>
              <a:gd name="f66" fmla="*/ 1 f56 1"/>
              <a:gd name="f67" fmla="*/ 170 f57 1"/>
              <a:gd name="f68" fmla="*/ 128 f56 1"/>
              <a:gd name="f69" fmla="*/ 68 f57 1"/>
              <a:gd name="f70" fmla="*/ 91 f56 1"/>
              <a:gd name="f71" fmla="*/ 20 f57 1"/>
              <a:gd name="f72" fmla="*/ 40 f56 1"/>
              <a:gd name="f73" fmla="*/ 47 f57 1"/>
              <a:gd name="f74" fmla="*/ 60 f56 1"/>
              <a:gd name="f75" fmla="*/ 65 f57 1"/>
              <a:gd name="f76" fmla="*/ 48 f57 1"/>
              <a:gd name="f77" fmla="*/ 22 f56 1"/>
              <a:gd name="f78" fmla="+- f58 0 f1"/>
              <a:gd name="f79" fmla="*/ f61 1 170"/>
              <a:gd name="f80" fmla="*/ f62 1 128"/>
              <a:gd name="f81" fmla="*/ f63 1 170"/>
              <a:gd name="f82" fmla="*/ f64 1 128"/>
              <a:gd name="f83" fmla="*/ f65 1 170"/>
              <a:gd name="f84" fmla="*/ f66 1 128"/>
              <a:gd name="f85" fmla="*/ f67 1 170"/>
              <a:gd name="f86" fmla="*/ f68 1 128"/>
              <a:gd name="f87" fmla="*/ f69 1 170"/>
              <a:gd name="f88" fmla="*/ f70 1 128"/>
              <a:gd name="f89" fmla="*/ f71 1 170"/>
              <a:gd name="f90" fmla="*/ f72 1 128"/>
              <a:gd name="f91" fmla="*/ f73 1 170"/>
              <a:gd name="f92" fmla="*/ f74 1 128"/>
              <a:gd name="f93" fmla="*/ f75 1 170"/>
              <a:gd name="f94" fmla="*/ f76 1 170"/>
              <a:gd name="f95" fmla="*/ f77 1 128"/>
              <a:gd name="f96" fmla="*/ 0 1 f59"/>
              <a:gd name="f97" fmla="*/ f53 1 f59"/>
              <a:gd name="f98" fmla="*/ 0 1 f60"/>
              <a:gd name="f99" fmla="*/ f54 1 f60"/>
              <a:gd name="f100" fmla="*/ f79 1 f59"/>
              <a:gd name="f101" fmla="*/ f80 1 f60"/>
              <a:gd name="f102" fmla="*/ f81 1 f59"/>
              <a:gd name="f103" fmla="*/ f82 1 f60"/>
              <a:gd name="f104" fmla="*/ f83 1 f59"/>
              <a:gd name="f105" fmla="*/ f84 1 f60"/>
              <a:gd name="f106" fmla="*/ f85 1 f59"/>
              <a:gd name="f107" fmla="*/ f86 1 f60"/>
              <a:gd name="f108" fmla="*/ f87 1 f59"/>
              <a:gd name="f109" fmla="*/ f88 1 f60"/>
              <a:gd name="f110" fmla="*/ f89 1 f59"/>
              <a:gd name="f111" fmla="*/ f90 1 f60"/>
              <a:gd name="f112" fmla="*/ f91 1 f59"/>
              <a:gd name="f113" fmla="*/ f92 1 f60"/>
              <a:gd name="f114" fmla="*/ f93 1 f59"/>
              <a:gd name="f115" fmla="*/ f94 1 f59"/>
              <a:gd name="f116" fmla="*/ f95 1 f60"/>
              <a:gd name="f117" fmla="*/ f96 f50 1"/>
              <a:gd name="f118" fmla="*/ f97 f50 1"/>
              <a:gd name="f119" fmla="*/ f99 f51 1"/>
              <a:gd name="f120" fmla="*/ f98 f51 1"/>
              <a:gd name="f121" fmla="*/ f100 f50 1"/>
              <a:gd name="f122" fmla="*/ f101 f51 1"/>
              <a:gd name="f123" fmla="*/ f102 f50 1"/>
              <a:gd name="f124" fmla="*/ f103 f51 1"/>
              <a:gd name="f125" fmla="*/ f104 f50 1"/>
              <a:gd name="f126" fmla="*/ f105 f51 1"/>
              <a:gd name="f127" fmla="*/ f106 f50 1"/>
              <a:gd name="f128" fmla="*/ f107 f51 1"/>
              <a:gd name="f129" fmla="*/ f108 f50 1"/>
              <a:gd name="f130" fmla="*/ f109 f51 1"/>
              <a:gd name="f131" fmla="*/ f110 f50 1"/>
              <a:gd name="f132" fmla="*/ f111 f51 1"/>
              <a:gd name="f133" fmla="*/ f112 f50 1"/>
              <a:gd name="f134" fmla="*/ f113 f51 1"/>
              <a:gd name="f135" fmla="*/ f114 f50 1"/>
              <a:gd name="f136" fmla="*/ f115 f50 1"/>
              <a:gd name="f137" fmla="*/ f116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8">
                <a:pos x="f121" y="f122"/>
              </a:cxn>
              <a:cxn ang="f78">
                <a:pos x="f123" y="f124"/>
              </a:cxn>
              <a:cxn ang="f78">
                <a:pos x="f125" y="f126"/>
              </a:cxn>
              <a:cxn ang="f78">
                <a:pos x="f127" y="f126"/>
              </a:cxn>
              <a:cxn ang="f78">
                <a:pos x="f127" y="f128"/>
              </a:cxn>
              <a:cxn ang="f78">
                <a:pos x="f129" y="f130"/>
              </a:cxn>
              <a:cxn ang="f78">
                <a:pos x="f121" y="f122"/>
              </a:cxn>
              <a:cxn ang="f78">
                <a:pos x="f131" y="f132"/>
              </a:cxn>
              <a:cxn ang="f78">
                <a:pos x="f133" y="f134"/>
              </a:cxn>
              <a:cxn ang="f78">
                <a:pos x="f135" y="f132"/>
              </a:cxn>
              <a:cxn ang="f78">
                <a:pos x="f136" y="f137"/>
              </a:cxn>
              <a:cxn ang="f78">
                <a:pos x="f131" y="f132"/>
              </a:cxn>
            </a:cxnLst>
            <a:rect l="f117" t="f120" r="f118" b="f119"/>
            <a:pathLst>
              <a:path w="170" h="128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5"/>
                  <a:pt x="f22" y="f20"/>
                  <a:pt x="f6" y="f20"/>
                </a:cubicBezTo>
                <a:cubicBezTo>
                  <a:pt x="f6" y="f17"/>
                  <a:pt x="f6" y="f23"/>
                  <a:pt x="f6" y="f7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17" y="f32"/>
                  <a:pt x="f8" y="f9"/>
                </a:cubicBezTo>
                <a:close/>
                <a:moveTo>
                  <a:pt x="f33" y="f34"/>
                </a:moveTo>
                <a:cubicBezTo>
                  <a:pt x="f35" y="f36"/>
                  <a:pt x="f37" y="f38"/>
                  <a:pt x="f39" y="f40"/>
                </a:cubicBezTo>
                <a:cubicBezTo>
                  <a:pt x="f38" y="f41"/>
                  <a:pt x="f28" y="f42"/>
                  <a:pt x="f43" y="f34"/>
                </a:cubicBezTo>
                <a:cubicBezTo>
                  <a:pt x="f11" y="f35"/>
                  <a:pt x="f44" y="f45"/>
                  <a:pt x="f46" y="f45"/>
                </a:cubicBezTo>
                <a:cubicBezTo>
                  <a:pt x="f47" y="f45"/>
                  <a:pt x="f35" y="f48"/>
                  <a:pt x="f33" y="f3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23">
            <a:extLst>
              <a:ext uri="{FF2B5EF4-FFF2-40B4-BE49-F238E27FC236}">
                <a16:creationId xmlns:a16="http://schemas.microsoft.com/office/drawing/2014/main" id="{88E93361-89BF-2FA7-11A0-9E7D282CBBAD}"/>
              </a:ext>
            </a:extLst>
          </p:cNvPr>
          <p:cNvSpPr/>
          <p:nvPr/>
        </p:nvSpPr>
        <p:spPr>
          <a:xfrm>
            <a:off x="3654427" y="4640259"/>
            <a:ext cx="350836" cy="1682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6"/>
              <a:gd name="f7" fmla="val 94"/>
              <a:gd name="f8" fmla="val 129"/>
              <a:gd name="f9" fmla="val 65"/>
              <a:gd name="f10" fmla="val 6"/>
              <a:gd name="f11" fmla="val 62"/>
              <a:gd name="f12" fmla="val 11"/>
              <a:gd name="f13" fmla="val 31"/>
              <a:gd name="f14" fmla="val 17"/>
              <a:gd name="f15" fmla="val 71"/>
              <a:gd name="f16" fmla="val 124"/>
              <a:gd name="f17" fmla="val 179"/>
              <a:gd name="f18" fmla="val 184"/>
              <a:gd name="f19" fmla="val 190"/>
              <a:gd name="f20" fmla="val 61"/>
              <a:gd name="f21" fmla="val 46"/>
              <a:gd name="f22" fmla="val 40"/>
              <a:gd name="f23" fmla="val 30"/>
              <a:gd name="f24" fmla="val 48"/>
              <a:gd name="f25" fmla="val 59"/>
              <a:gd name="f26" fmla="val 68"/>
              <a:gd name="f27" fmla="val 29"/>
              <a:gd name="f28" fmla="val 80"/>
              <a:gd name="f29" fmla="val 74"/>
              <a:gd name="f30" fmla="val 56"/>
              <a:gd name="f31" fmla="val 73"/>
              <a:gd name="f32" fmla="val 45"/>
              <a:gd name="f33" fmla="val 47"/>
              <a:gd name="f34" fmla="val 41"/>
              <a:gd name="f35" fmla="val 54"/>
              <a:gd name="f36" fmla="val 60"/>
              <a:gd name="f37" fmla="val 72"/>
              <a:gd name="f38" fmla="val 63"/>
              <a:gd name="f39" fmla="val 76"/>
              <a:gd name="f40" fmla="val 66"/>
              <a:gd name="f41" fmla="val 69"/>
              <a:gd name="f42" fmla="val 92"/>
              <a:gd name="f43" fmla="val 64"/>
              <a:gd name="f44" fmla="val 77"/>
              <a:gd name="f45" fmla="val 53"/>
              <a:gd name="f46" fmla="val 79"/>
              <a:gd name="f47" fmla="val 120"/>
              <a:gd name="f48" fmla="val 97"/>
              <a:gd name="f49" fmla="val 100"/>
              <a:gd name="f50" fmla="val 101"/>
              <a:gd name="f51" fmla="val 67"/>
              <a:gd name="f52" fmla="val 106"/>
              <a:gd name="f53" fmla="val 109"/>
              <a:gd name="f54" fmla="val 113"/>
              <a:gd name="f55" fmla="val 116"/>
              <a:gd name="f56" fmla="val 57"/>
              <a:gd name="f57" fmla="val 125"/>
              <a:gd name="f58" fmla="val 55"/>
              <a:gd name="f59" fmla="val 75"/>
              <a:gd name="f60" fmla="val 127"/>
              <a:gd name="f61" fmla="val 130"/>
              <a:gd name="f62" fmla="val 132"/>
              <a:gd name="f63" fmla="val 135"/>
              <a:gd name="f64" fmla="val 139"/>
              <a:gd name="f65" fmla="val 140"/>
              <a:gd name="f66" fmla="val 141"/>
              <a:gd name="f67" fmla="val 52"/>
              <a:gd name="f68" fmla="val 143"/>
              <a:gd name="f69" fmla="val 142"/>
              <a:gd name="f70" fmla="val 148"/>
              <a:gd name="f71" fmla="val 152"/>
              <a:gd name="f72" fmla="val 155"/>
              <a:gd name="f73" fmla="val 158"/>
              <a:gd name="f74" fmla="val 70"/>
              <a:gd name="f75" fmla="val 163"/>
              <a:gd name="f76" fmla="val 159"/>
              <a:gd name="f77" fmla="val 49"/>
              <a:gd name="f78" fmla="val 156"/>
              <a:gd name="f79" fmla="val 44"/>
              <a:gd name="f80" fmla="+- 0 0 -90"/>
              <a:gd name="f81" fmla="*/ f3 1 196"/>
              <a:gd name="f82" fmla="*/ f4 1 94"/>
              <a:gd name="f83" fmla="val f5"/>
              <a:gd name="f84" fmla="val f6"/>
              <a:gd name="f85" fmla="val f7"/>
              <a:gd name="f86" fmla="*/ f80 f0 1"/>
              <a:gd name="f87" fmla="+- f85 0 f83"/>
              <a:gd name="f88" fmla="+- f84 0 f83"/>
              <a:gd name="f89" fmla="*/ f86 1 f2"/>
              <a:gd name="f90" fmla="*/ f88 1 196"/>
              <a:gd name="f91" fmla="*/ f87 1 94"/>
              <a:gd name="f92" fmla="*/ 196 f88 1"/>
              <a:gd name="f93" fmla="*/ 94 f87 1"/>
              <a:gd name="f94" fmla="*/ 0 f88 1"/>
              <a:gd name="f95" fmla="*/ 17 f88 1"/>
              <a:gd name="f96" fmla="*/ 0 f87 1"/>
              <a:gd name="f97" fmla="*/ 179 f88 1"/>
              <a:gd name="f98" fmla="*/ 46 f88 1"/>
              <a:gd name="f99" fmla="*/ 46 f87 1"/>
              <a:gd name="f100" fmla="*/ 30 f88 1"/>
              <a:gd name="f101" fmla="*/ 59 f87 1"/>
              <a:gd name="f102" fmla="*/ 74 f87 1"/>
              <a:gd name="f103" fmla="*/ 73 f88 1"/>
              <a:gd name="f104" fmla="*/ 45 f87 1"/>
              <a:gd name="f105" fmla="*/ 54 f88 1"/>
              <a:gd name="f106" fmla="*/ 65 f87 1"/>
              <a:gd name="f107" fmla="*/ 63 f88 1"/>
              <a:gd name="f108" fmla="*/ 76 f87 1"/>
              <a:gd name="f109" fmla="*/ 92 f88 1"/>
              <a:gd name="f110" fmla="*/ 77 f88 1"/>
              <a:gd name="f111" fmla="*/ 62 f87 1"/>
              <a:gd name="f112" fmla="*/ 120 f88 1"/>
              <a:gd name="f113" fmla="*/ 101 f88 1"/>
              <a:gd name="f114" fmla="*/ 109 f88 1"/>
              <a:gd name="f115" fmla="*/ 125 f88 1"/>
              <a:gd name="f116" fmla="*/ 75 f87 1"/>
              <a:gd name="f117" fmla="*/ 132 f88 1"/>
              <a:gd name="f118" fmla="*/ 77 f87 1"/>
              <a:gd name="f119" fmla="*/ 140 f88 1"/>
              <a:gd name="f120" fmla="*/ 61 f87 1"/>
              <a:gd name="f121" fmla="*/ 142 f88 1"/>
              <a:gd name="f122" fmla="*/ 155 f88 1"/>
              <a:gd name="f123" fmla="*/ 163 f88 1"/>
              <a:gd name="f124" fmla="*/ 156 f88 1"/>
              <a:gd name="f125" fmla="*/ 44 f87 1"/>
              <a:gd name="f126" fmla="+- f89 0 f1"/>
              <a:gd name="f127" fmla="*/ f92 1 196"/>
              <a:gd name="f128" fmla="*/ f93 1 94"/>
              <a:gd name="f129" fmla="*/ f94 1 196"/>
              <a:gd name="f130" fmla="*/ f95 1 196"/>
              <a:gd name="f131" fmla="*/ f96 1 94"/>
              <a:gd name="f132" fmla="*/ f97 1 196"/>
              <a:gd name="f133" fmla="*/ f98 1 196"/>
              <a:gd name="f134" fmla="*/ f99 1 94"/>
              <a:gd name="f135" fmla="*/ f100 1 196"/>
              <a:gd name="f136" fmla="*/ f101 1 94"/>
              <a:gd name="f137" fmla="*/ f102 1 94"/>
              <a:gd name="f138" fmla="*/ f103 1 196"/>
              <a:gd name="f139" fmla="*/ f104 1 94"/>
              <a:gd name="f140" fmla="*/ f105 1 196"/>
              <a:gd name="f141" fmla="*/ f106 1 94"/>
              <a:gd name="f142" fmla="*/ f107 1 196"/>
              <a:gd name="f143" fmla="*/ f108 1 94"/>
              <a:gd name="f144" fmla="*/ f109 1 196"/>
              <a:gd name="f145" fmla="*/ f110 1 196"/>
              <a:gd name="f146" fmla="*/ f111 1 94"/>
              <a:gd name="f147" fmla="*/ f112 1 196"/>
              <a:gd name="f148" fmla="*/ f113 1 196"/>
              <a:gd name="f149" fmla="*/ f114 1 196"/>
              <a:gd name="f150" fmla="*/ f115 1 196"/>
              <a:gd name="f151" fmla="*/ f116 1 94"/>
              <a:gd name="f152" fmla="*/ f117 1 196"/>
              <a:gd name="f153" fmla="*/ f118 1 94"/>
              <a:gd name="f154" fmla="*/ f119 1 196"/>
              <a:gd name="f155" fmla="*/ f120 1 94"/>
              <a:gd name="f156" fmla="*/ f121 1 196"/>
              <a:gd name="f157" fmla="*/ f122 1 196"/>
              <a:gd name="f158" fmla="*/ f123 1 196"/>
              <a:gd name="f159" fmla="*/ f124 1 196"/>
              <a:gd name="f160" fmla="*/ f125 1 94"/>
              <a:gd name="f161" fmla="*/ 0 1 f90"/>
              <a:gd name="f162" fmla="*/ f84 1 f90"/>
              <a:gd name="f163" fmla="*/ 0 1 f91"/>
              <a:gd name="f164" fmla="*/ f85 1 f91"/>
              <a:gd name="f165" fmla="*/ f127 1 f90"/>
              <a:gd name="f166" fmla="*/ f128 1 f91"/>
              <a:gd name="f167" fmla="*/ f129 1 f90"/>
              <a:gd name="f168" fmla="*/ f130 1 f90"/>
              <a:gd name="f169" fmla="*/ f131 1 f91"/>
              <a:gd name="f170" fmla="*/ f132 1 f90"/>
              <a:gd name="f171" fmla="*/ f133 1 f90"/>
              <a:gd name="f172" fmla="*/ f134 1 f91"/>
              <a:gd name="f173" fmla="*/ f135 1 f90"/>
              <a:gd name="f174" fmla="*/ f136 1 f91"/>
              <a:gd name="f175" fmla="*/ f137 1 f91"/>
              <a:gd name="f176" fmla="*/ f138 1 f90"/>
              <a:gd name="f177" fmla="*/ f139 1 f91"/>
              <a:gd name="f178" fmla="*/ f140 1 f90"/>
              <a:gd name="f179" fmla="*/ f141 1 f91"/>
              <a:gd name="f180" fmla="*/ f142 1 f90"/>
              <a:gd name="f181" fmla="*/ f143 1 f91"/>
              <a:gd name="f182" fmla="*/ f144 1 f90"/>
              <a:gd name="f183" fmla="*/ f145 1 f90"/>
              <a:gd name="f184" fmla="*/ f146 1 f91"/>
              <a:gd name="f185" fmla="*/ f147 1 f90"/>
              <a:gd name="f186" fmla="*/ f148 1 f90"/>
              <a:gd name="f187" fmla="*/ f149 1 f90"/>
              <a:gd name="f188" fmla="*/ f150 1 f90"/>
              <a:gd name="f189" fmla="*/ f151 1 f91"/>
              <a:gd name="f190" fmla="*/ f152 1 f90"/>
              <a:gd name="f191" fmla="*/ f153 1 f91"/>
              <a:gd name="f192" fmla="*/ f154 1 f90"/>
              <a:gd name="f193" fmla="*/ f155 1 f91"/>
              <a:gd name="f194" fmla="*/ f156 1 f90"/>
              <a:gd name="f195" fmla="*/ f157 1 f90"/>
              <a:gd name="f196" fmla="*/ f158 1 f90"/>
              <a:gd name="f197" fmla="*/ f159 1 f90"/>
              <a:gd name="f198" fmla="*/ f160 1 f91"/>
              <a:gd name="f199" fmla="*/ f161 f81 1"/>
              <a:gd name="f200" fmla="*/ f162 f81 1"/>
              <a:gd name="f201" fmla="*/ f164 f82 1"/>
              <a:gd name="f202" fmla="*/ f163 f82 1"/>
              <a:gd name="f203" fmla="*/ f165 f81 1"/>
              <a:gd name="f204" fmla="*/ f166 f82 1"/>
              <a:gd name="f205" fmla="*/ f167 f81 1"/>
              <a:gd name="f206" fmla="*/ f168 f81 1"/>
              <a:gd name="f207" fmla="*/ f169 f82 1"/>
              <a:gd name="f208" fmla="*/ f170 f81 1"/>
              <a:gd name="f209" fmla="*/ f171 f81 1"/>
              <a:gd name="f210" fmla="*/ f172 f82 1"/>
              <a:gd name="f211" fmla="*/ f173 f81 1"/>
              <a:gd name="f212" fmla="*/ f174 f82 1"/>
              <a:gd name="f213" fmla="*/ f175 f82 1"/>
              <a:gd name="f214" fmla="*/ f176 f81 1"/>
              <a:gd name="f215" fmla="*/ f177 f82 1"/>
              <a:gd name="f216" fmla="*/ f178 f81 1"/>
              <a:gd name="f217" fmla="*/ f179 f82 1"/>
              <a:gd name="f218" fmla="*/ f180 f81 1"/>
              <a:gd name="f219" fmla="*/ f181 f82 1"/>
              <a:gd name="f220" fmla="*/ f182 f81 1"/>
              <a:gd name="f221" fmla="*/ f183 f81 1"/>
              <a:gd name="f222" fmla="*/ f184 f82 1"/>
              <a:gd name="f223" fmla="*/ f185 f81 1"/>
              <a:gd name="f224" fmla="*/ f186 f81 1"/>
              <a:gd name="f225" fmla="*/ f187 f81 1"/>
              <a:gd name="f226" fmla="*/ f188 f81 1"/>
              <a:gd name="f227" fmla="*/ f189 f82 1"/>
              <a:gd name="f228" fmla="*/ f190 f81 1"/>
              <a:gd name="f229" fmla="*/ f191 f82 1"/>
              <a:gd name="f230" fmla="*/ f192 f81 1"/>
              <a:gd name="f231" fmla="*/ f193 f82 1"/>
              <a:gd name="f232" fmla="*/ f194 f81 1"/>
              <a:gd name="f233" fmla="*/ f195 f81 1"/>
              <a:gd name="f234" fmla="*/ f196 f81 1"/>
              <a:gd name="f235" fmla="*/ f197 f81 1"/>
              <a:gd name="f236" fmla="*/ f198 f8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6">
                <a:pos x="f203" y="f204"/>
              </a:cxn>
              <a:cxn ang="f126">
                <a:pos x="f205" y="f204"/>
              </a:cxn>
              <a:cxn ang="f126">
                <a:pos x="f206" y="f207"/>
              </a:cxn>
              <a:cxn ang="f126">
                <a:pos x="f208" y="f207"/>
              </a:cxn>
              <a:cxn ang="f126">
                <a:pos x="f203" y="f204"/>
              </a:cxn>
              <a:cxn ang="f126">
                <a:pos x="f209" y="f210"/>
              </a:cxn>
              <a:cxn ang="f126">
                <a:pos x="f211" y="f212"/>
              </a:cxn>
              <a:cxn ang="f126">
                <a:pos x="f209" y="f213"/>
              </a:cxn>
              <a:cxn ang="f126">
                <a:pos x="f209" y="f210"/>
              </a:cxn>
              <a:cxn ang="f126">
                <a:pos x="f214" y="f215"/>
              </a:cxn>
              <a:cxn ang="f126">
                <a:pos x="f216" y="f217"/>
              </a:cxn>
              <a:cxn ang="f126">
                <a:pos x="f218" y="f219"/>
              </a:cxn>
              <a:cxn ang="f126">
                <a:pos x="f214" y="f215"/>
              </a:cxn>
              <a:cxn ang="f126">
                <a:pos x="f220" y="f213"/>
              </a:cxn>
              <a:cxn ang="f126">
                <a:pos x="f220" y="f215"/>
              </a:cxn>
              <a:cxn ang="f126">
                <a:pos x="f221" y="f222"/>
              </a:cxn>
              <a:cxn ang="f126">
                <a:pos x="f220" y="f213"/>
              </a:cxn>
              <a:cxn ang="f126">
                <a:pos x="f223" y="f210"/>
              </a:cxn>
              <a:cxn ang="f126">
                <a:pos x="f224" y="f222"/>
              </a:cxn>
              <a:cxn ang="f126">
                <a:pos x="f225" y="f219"/>
              </a:cxn>
              <a:cxn ang="f126">
                <a:pos x="f223" y="f210"/>
              </a:cxn>
              <a:cxn ang="f126">
                <a:pos x="f226" y="f215"/>
              </a:cxn>
              <a:cxn ang="f126">
                <a:pos x="f226" y="f227"/>
              </a:cxn>
              <a:cxn ang="f126">
                <a:pos x="f228" y="f229"/>
              </a:cxn>
              <a:cxn ang="f126">
                <a:pos x="f230" y="f231"/>
              </a:cxn>
              <a:cxn ang="f126">
                <a:pos x="f226" y="f215"/>
              </a:cxn>
              <a:cxn ang="f126">
                <a:pos x="f232" y="f212"/>
              </a:cxn>
              <a:cxn ang="f126">
                <a:pos x="f233" y="f219"/>
              </a:cxn>
              <a:cxn ang="f126">
                <a:pos x="f234" y="f212"/>
              </a:cxn>
              <a:cxn ang="f126">
                <a:pos x="f235" y="f236"/>
              </a:cxn>
              <a:cxn ang="f126">
                <a:pos x="f232" y="f212"/>
              </a:cxn>
            </a:cxnLst>
            <a:rect l="f199" t="f202" r="f200" b="f201"/>
            <a:pathLst>
              <a:path w="196" h="94">
                <a:moveTo>
                  <a:pt x="f6" y="f7"/>
                </a:moveTo>
                <a:cubicBezTo>
                  <a:pt x="f8" y="f7"/>
                  <a:pt x="f9" y="f7"/>
                  <a:pt x="f5" y="f7"/>
                </a:cubicBezTo>
                <a:cubicBezTo>
                  <a:pt x="f10" y="f11"/>
                  <a:pt x="f12" y="f13"/>
                  <a:pt x="f14" y="f5"/>
                </a:cubicBezTo>
                <a:cubicBezTo>
                  <a:pt x="f15" y="f5"/>
                  <a:pt x="f16" y="f5"/>
                  <a:pt x="f17" y="f5"/>
                </a:cubicBezTo>
                <a:cubicBezTo>
                  <a:pt x="f18" y="f13"/>
                  <a:pt x="f19" y="f20"/>
                  <a:pt x="f6" y="f7"/>
                </a:cubicBezTo>
                <a:close/>
                <a:moveTo>
                  <a:pt x="f21" y="f21"/>
                </a:moveTo>
                <a:cubicBezTo>
                  <a:pt x="f13" y="f22"/>
                  <a:pt x="f23" y="f24"/>
                  <a:pt x="f23" y="f25"/>
                </a:cubicBezTo>
                <a:cubicBezTo>
                  <a:pt x="f13" y="f26"/>
                  <a:pt x="f27" y="f28"/>
                  <a:pt x="f21" y="f29"/>
                </a:cubicBezTo>
                <a:cubicBezTo>
                  <a:pt x="f21" y="f9"/>
                  <a:pt x="f21" y="f30"/>
                  <a:pt x="f21" y="f21"/>
                </a:cubicBezTo>
                <a:close/>
                <a:moveTo>
                  <a:pt x="f31" y="f32"/>
                </a:moveTo>
                <a:cubicBezTo>
                  <a:pt x="f33" y="f34"/>
                  <a:pt x="f35" y="f30"/>
                  <a:pt x="f35" y="f9"/>
                </a:cubicBezTo>
                <a:cubicBezTo>
                  <a:pt x="f35" y="f26"/>
                  <a:pt x="f36" y="f37"/>
                  <a:pt x="f38" y="f39"/>
                </a:cubicBezTo>
                <a:cubicBezTo>
                  <a:pt x="f40" y="f40"/>
                  <a:pt x="f41" y="f30"/>
                  <a:pt x="f31" y="f32"/>
                </a:cubicBezTo>
                <a:close/>
                <a:moveTo>
                  <a:pt x="f42" y="f29"/>
                </a:moveTo>
                <a:cubicBezTo>
                  <a:pt x="f42" y="f43"/>
                  <a:pt x="f42" y="f35"/>
                  <a:pt x="f42" y="f32"/>
                </a:cubicBezTo>
                <a:cubicBezTo>
                  <a:pt x="f31" y="f22"/>
                  <a:pt x="f44" y="f45"/>
                  <a:pt x="f44" y="f11"/>
                </a:cubicBezTo>
                <a:cubicBezTo>
                  <a:pt x="f39" y="f31"/>
                  <a:pt x="f46" y="f46"/>
                  <a:pt x="f42" y="f29"/>
                </a:cubicBezTo>
                <a:close/>
                <a:moveTo>
                  <a:pt x="f47" y="f21"/>
                </a:moveTo>
                <a:cubicBezTo>
                  <a:pt x="f48" y="f22"/>
                  <a:pt x="f49" y="f45"/>
                  <a:pt x="f50" y="f11"/>
                </a:cubicBezTo>
                <a:cubicBezTo>
                  <a:pt x="f50" y="f51"/>
                  <a:pt x="f52" y="f15"/>
                  <a:pt x="f53" y="f39"/>
                </a:cubicBezTo>
                <a:cubicBezTo>
                  <a:pt x="f54" y="f40"/>
                  <a:pt x="f55" y="f56"/>
                  <a:pt x="f47" y="f21"/>
                </a:cubicBezTo>
                <a:close/>
                <a:moveTo>
                  <a:pt x="f57" y="f32"/>
                </a:moveTo>
                <a:cubicBezTo>
                  <a:pt x="f57" y="f58"/>
                  <a:pt x="f57" y="f9"/>
                  <a:pt x="f57" y="f59"/>
                </a:cubicBezTo>
                <a:cubicBezTo>
                  <a:pt x="f60" y="f39"/>
                  <a:pt x="f61" y="f39"/>
                  <a:pt x="f62" y="f44"/>
                </a:cubicBezTo>
                <a:cubicBezTo>
                  <a:pt x="f63" y="f37"/>
                  <a:pt x="f64" y="f51"/>
                  <a:pt x="f65" y="f20"/>
                </a:cubicBezTo>
                <a:cubicBezTo>
                  <a:pt x="f66" y="f67"/>
                  <a:pt x="f68" y="f22"/>
                  <a:pt x="f57" y="f32"/>
                </a:cubicBezTo>
                <a:close/>
                <a:moveTo>
                  <a:pt x="f69" y="f25"/>
                </a:moveTo>
                <a:cubicBezTo>
                  <a:pt x="f70" y="f40"/>
                  <a:pt x="f71" y="f15"/>
                  <a:pt x="f72" y="f39"/>
                </a:cubicBezTo>
                <a:cubicBezTo>
                  <a:pt x="f73" y="f74"/>
                  <a:pt x="f75" y="f9"/>
                  <a:pt x="f75" y="f25"/>
                </a:cubicBezTo>
                <a:cubicBezTo>
                  <a:pt x="f75" y="f35"/>
                  <a:pt x="f76" y="f77"/>
                  <a:pt x="f78" y="f79"/>
                </a:cubicBezTo>
                <a:cubicBezTo>
                  <a:pt x="f71" y="f24"/>
                  <a:pt x="f70" y="f67"/>
                  <a:pt x="f69" y="f2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Freeform 24">
            <a:extLst>
              <a:ext uri="{FF2B5EF4-FFF2-40B4-BE49-F238E27FC236}">
                <a16:creationId xmlns:a16="http://schemas.microsoft.com/office/drawing/2014/main" id="{CF1D91B1-2150-7B87-D6D2-10A155B181E2}"/>
              </a:ext>
            </a:extLst>
          </p:cNvPr>
          <p:cNvSpPr/>
          <p:nvPr/>
        </p:nvSpPr>
        <p:spPr>
          <a:xfrm>
            <a:off x="3540127" y="2151061"/>
            <a:ext cx="257175" cy="25082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4"/>
              <a:gd name="f7" fmla="val 140"/>
              <a:gd name="f8" fmla="val 67"/>
              <a:gd name="f9" fmla="val 45"/>
              <a:gd name="f10" fmla="val 8"/>
              <a:gd name="f11" fmla="val 117"/>
              <a:gd name="f12" fmla="val 2"/>
              <a:gd name="f13" fmla="val 96"/>
              <a:gd name="f14" fmla="val 88"/>
              <a:gd name="f15" fmla="val 74"/>
              <a:gd name="f16" fmla="val 7"/>
              <a:gd name="f17" fmla="val 68"/>
              <a:gd name="f18" fmla="val 26"/>
              <a:gd name="f19" fmla="val 47"/>
              <a:gd name="f20" fmla="val 46"/>
              <a:gd name="f21" fmla="val 3"/>
              <a:gd name="f22" fmla="val 125"/>
              <a:gd name="f23" fmla="val 14"/>
              <a:gd name="f24" fmla="val 51"/>
              <a:gd name="f25" fmla="val 138"/>
              <a:gd name="f26" fmla="val 78"/>
              <a:gd name="f27" fmla="val 131"/>
              <a:gd name="f28" fmla="val 109"/>
              <a:gd name="f29" fmla="val 139"/>
              <a:gd name="f30" fmla="val 105"/>
              <a:gd name="f31" fmla="val 41"/>
              <a:gd name="f32" fmla="val 93"/>
              <a:gd name="f33" fmla="val 34"/>
              <a:gd name="f34" fmla="val 87"/>
              <a:gd name="f35" fmla="val 27"/>
              <a:gd name="f36" fmla="val 82"/>
              <a:gd name="f37" fmla="val 28"/>
              <a:gd name="f38" fmla="val 77"/>
              <a:gd name="f39" fmla="val 29"/>
              <a:gd name="f40" fmla="val 70"/>
              <a:gd name="f41" fmla="val 37"/>
              <a:gd name="f42" fmla="val 69"/>
              <a:gd name="f43" fmla="val 43"/>
              <a:gd name="f44" fmla="val 55"/>
              <a:gd name="f45" fmla="val 94"/>
              <a:gd name="f46" fmla="val 49"/>
              <a:gd name="f47" fmla="+- 0 0 -90"/>
              <a:gd name="f48" fmla="*/ f3 1 144"/>
              <a:gd name="f49" fmla="*/ f4 1 140"/>
              <a:gd name="f50" fmla="val f5"/>
              <a:gd name="f51" fmla="val f6"/>
              <a:gd name="f52" fmla="val f7"/>
              <a:gd name="f53" fmla="*/ f47 f0 1"/>
              <a:gd name="f54" fmla="+- f52 0 f50"/>
              <a:gd name="f55" fmla="+- f51 0 f50"/>
              <a:gd name="f56" fmla="*/ f53 1 f2"/>
              <a:gd name="f57" fmla="*/ f55 1 144"/>
              <a:gd name="f58" fmla="*/ f54 1 140"/>
              <a:gd name="f59" fmla="*/ 67 f55 1"/>
              <a:gd name="f60" fmla="*/ 140 f54 1"/>
              <a:gd name="f61" fmla="*/ 2 f55 1"/>
              <a:gd name="f62" fmla="*/ 96 f54 1"/>
              <a:gd name="f63" fmla="*/ 7 f55 1"/>
              <a:gd name="f64" fmla="*/ 68 f54 1"/>
              <a:gd name="f65" fmla="*/ 7 f54 1"/>
              <a:gd name="f66" fmla="*/ 96 f55 1"/>
              <a:gd name="f67" fmla="*/ 3 f54 1"/>
              <a:gd name="f68" fmla="*/ 138 f55 1"/>
              <a:gd name="f69" fmla="*/ 78 f54 1"/>
              <a:gd name="f70" fmla="*/ 105 f55 1"/>
              <a:gd name="f71" fmla="*/ 41 f54 1"/>
              <a:gd name="f72" fmla="*/ 82 f55 1"/>
              <a:gd name="f73" fmla="*/ 28 f54 1"/>
              <a:gd name="f74" fmla="*/ 69 f55 1"/>
              <a:gd name="f75" fmla="*/ 43 f54 1"/>
              <a:gd name="f76" fmla="*/ 55 f54 1"/>
              <a:gd name="f77" fmla="+- f56 0 f1"/>
              <a:gd name="f78" fmla="*/ f59 1 144"/>
              <a:gd name="f79" fmla="*/ f60 1 140"/>
              <a:gd name="f80" fmla="*/ f61 1 144"/>
              <a:gd name="f81" fmla="*/ f62 1 140"/>
              <a:gd name="f82" fmla="*/ f63 1 144"/>
              <a:gd name="f83" fmla="*/ f64 1 140"/>
              <a:gd name="f84" fmla="*/ f65 1 140"/>
              <a:gd name="f85" fmla="*/ f66 1 144"/>
              <a:gd name="f86" fmla="*/ f67 1 140"/>
              <a:gd name="f87" fmla="*/ f68 1 144"/>
              <a:gd name="f88" fmla="*/ f69 1 140"/>
              <a:gd name="f89" fmla="*/ f70 1 144"/>
              <a:gd name="f90" fmla="*/ f71 1 140"/>
              <a:gd name="f91" fmla="*/ f72 1 144"/>
              <a:gd name="f92" fmla="*/ f73 1 140"/>
              <a:gd name="f93" fmla="*/ f74 1 144"/>
              <a:gd name="f94" fmla="*/ f75 1 140"/>
              <a:gd name="f95" fmla="*/ f76 1 140"/>
              <a:gd name="f96" fmla="*/ 0 1 f57"/>
              <a:gd name="f97" fmla="*/ f51 1 f57"/>
              <a:gd name="f98" fmla="*/ 0 1 f58"/>
              <a:gd name="f99" fmla="*/ f52 1 f58"/>
              <a:gd name="f100" fmla="*/ f78 1 f57"/>
              <a:gd name="f101" fmla="*/ f79 1 f58"/>
              <a:gd name="f102" fmla="*/ f80 1 f57"/>
              <a:gd name="f103" fmla="*/ f81 1 f58"/>
              <a:gd name="f104" fmla="*/ f82 1 f57"/>
              <a:gd name="f105" fmla="*/ f83 1 f58"/>
              <a:gd name="f106" fmla="*/ f84 1 f58"/>
              <a:gd name="f107" fmla="*/ f85 1 f57"/>
              <a:gd name="f108" fmla="*/ f86 1 f58"/>
              <a:gd name="f109" fmla="*/ f87 1 f57"/>
              <a:gd name="f110" fmla="*/ f88 1 f58"/>
              <a:gd name="f111" fmla="*/ f89 1 f57"/>
              <a:gd name="f112" fmla="*/ f90 1 f58"/>
              <a:gd name="f113" fmla="*/ f91 1 f57"/>
              <a:gd name="f114" fmla="*/ f92 1 f58"/>
              <a:gd name="f115" fmla="*/ f93 1 f57"/>
              <a:gd name="f116" fmla="*/ f94 1 f58"/>
              <a:gd name="f117" fmla="*/ f95 1 f58"/>
              <a:gd name="f118" fmla="*/ f96 f48 1"/>
              <a:gd name="f119" fmla="*/ f97 f48 1"/>
              <a:gd name="f120" fmla="*/ f99 f49 1"/>
              <a:gd name="f121" fmla="*/ f98 f49 1"/>
              <a:gd name="f122" fmla="*/ f100 f48 1"/>
              <a:gd name="f123" fmla="*/ f101 f49 1"/>
              <a:gd name="f124" fmla="*/ f102 f48 1"/>
              <a:gd name="f125" fmla="*/ f103 f49 1"/>
              <a:gd name="f126" fmla="*/ f104 f48 1"/>
              <a:gd name="f127" fmla="*/ f105 f49 1"/>
              <a:gd name="f128" fmla="*/ f106 f49 1"/>
              <a:gd name="f129" fmla="*/ f107 f48 1"/>
              <a:gd name="f130" fmla="*/ f108 f49 1"/>
              <a:gd name="f131" fmla="*/ f109 f48 1"/>
              <a:gd name="f132" fmla="*/ f110 f49 1"/>
              <a:gd name="f133" fmla="*/ f111 f48 1"/>
              <a:gd name="f134" fmla="*/ f112 f49 1"/>
              <a:gd name="f135" fmla="*/ f113 f48 1"/>
              <a:gd name="f136" fmla="*/ f114 f49 1"/>
              <a:gd name="f137" fmla="*/ f115 f48 1"/>
              <a:gd name="f138" fmla="*/ f116 f49 1"/>
              <a:gd name="f139" fmla="*/ f117 f4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122" y="f123"/>
              </a:cxn>
              <a:cxn ang="f77">
                <a:pos x="f124" y="f125"/>
              </a:cxn>
              <a:cxn ang="f77">
                <a:pos x="f126" y="f127"/>
              </a:cxn>
              <a:cxn ang="f77">
                <a:pos x="f122" y="f128"/>
              </a:cxn>
              <a:cxn ang="f77">
                <a:pos x="f129" y="f130"/>
              </a:cxn>
              <a:cxn ang="f77">
                <a:pos x="f131" y="f132"/>
              </a:cxn>
              <a:cxn ang="f77">
                <a:pos x="f122" y="f123"/>
              </a:cxn>
              <a:cxn ang="f77">
                <a:pos x="f133" y="f134"/>
              </a:cxn>
              <a:cxn ang="f77">
                <a:pos x="f135" y="f136"/>
              </a:cxn>
              <a:cxn ang="f77">
                <a:pos x="f137" y="f138"/>
              </a:cxn>
              <a:cxn ang="f77">
                <a:pos x="f135" y="f139"/>
              </a:cxn>
              <a:cxn ang="f77">
                <a:pos x="f133" y="f134"/>
              </a:cxn>
            </a:cxnLst>
            <a:rect l="f118" t="f121" r="f119" b="f120"/>
            <a:pathLst>
              <a:path w="144" h="140">
                <a:moveTo>
                  <a:pt x="f8" y="f7"/>
                </a:moveTo>
                <a:cubicBezTo>
                  <a:pt x="f9" y="f7"/>
                  <a:pt x="f10" y="f11"/>
                  <a:pt x="f12" y="f13"/>
                </a:cubicBezTo>
                <a:cubicBezTo>
                  <a:pt x="f5" y="f14"/>
                  <a:pt x="f12" y="f15"/>
                  <a:pt x="f16" y="f17"/>
                </a:cubicBezTo>
                <a:cubicBezTo>
                  <a:pt x="f18" y="f19"/>
                  <a:pt x="f20" y="f18"/>
                  <a:pt x="f8" y="f16"/>
                </a:cubicBezTo>
                <a:cubicBezTo>
                  <a:pt x="f15" y="f12"/>
                  <a:pt x="f14" y="f5"/>
                  <a:pt x="f13" y="f21"/>
                </a:cubicBezTo>
                <a:cubicBezTo>
                  <a:pt x="f22" y="f23"/>
                  <a:pt x="f6" y="f24"/>
                  <a:pt x="f25" y="f26"/>
                </a:cubicBezTo>
                <a:cubicBezTo>
                  <a:pt x="f27" y="f28"/>
                  <a:pt x="f13" y="f29"/>
                  <a:pt x="f8" y="f7"/>
                </a:cubicBezTo>
                <a:close/>
                <a:moveTo>
                  <a:pt x="f30" y="f31"/>
                </a:move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17" y="f19"/>
                  <a:pt x="f38" y="f44"/>
                  <a:pt x="f36" y="f44"/>
                </a:cubicBezTo>
                <a:cubicBezTo>
                  <a:pt x="f14" y="f44"/>
                  <a:pt x="f45" y="f46"/>
                  <a:pt x="f30" y="f31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70AF8125-6535-EF99-6D69-B4461F9D52E4}"/>
              </a:ext>
            </a:extLst>
          </p:cNvPr>
          <p:cNvSpPr/>
          <p:nvPr/>
        </p:nvSpPr>
        <p:spPr>
          <a:xfrm>
            <a:off x="3781428" y="2133596"/>
            <a:ext cx="285750" cy="2682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0"/>
              <a:gd name="f7" fmla="val 150"/>
              <a:gd name="f8" fmla="val 95"/>
              <a:gd name="f9" fmla="val 137"/>
              <a:gd name="f10" fmla="val 89"/>
              <a:gd name="f11" fmla="val 139"/>
              <a:gd name="f12" fmla="val 83"/>
              <a:gd name="f13" fmla="val 140"/>
              <a:gd name="f14" fmla="val 78"/>
              <a:gd name="f15" fmla="val 142"/>
              <a:gd name="f16" fmla="val 53"/>
              <a:gd name="f17" fmla="val 35"/>
              <a:gd name="f18" fmla="val 143"/>
              <a:gd name="f19" fmla="val 25"/>
              <a:gd name="f20" fmla="val 119"/>
              <a:gd name="f21" fmla="val 62"/>
              <a:gd name="f22" fmla="val 4"/>
              <a:gd name="f23" fmla="val 52"/>
              <a:gd name="f24" fmla="val 29"/>
              <a:gd name="f25" fmla="val 63"/>
              <a:gd name="f26" fmla="val 64"/>
              <a:gd name="f27" fmla="val 28"/>
              <a:gd name="f28" fmla="val 122"/>
              <a:gd name="f29" fmla="val 135"/>
              <a:gd name="f30" fmla="val 19"/>
              <a:gd name="f31" fmla="val 152"/>
              <a:gd name="f32" fmla="val 68"/>
              <a:gd name="f33" fmla="val 93"/>
              <a:gd name="f34" fmla="val 110"/>
              <a:gd name="f35" fmla="val 128"/>
              <a:gd name="f36" fmla="val 117"/>
              <a:gd name="f37" fmla="val 127"/>
              <a:gd name="f38" fmla="val 105"/>
              <a:gd name="f39" fmla="val 132"/>
              <a:gd name="f40" fmla="val 94"/>
              <a:gd name="f41" fmla="val 138"/>
              <a:gd name="f42" fmla="val 87"/>
              <a:gd name="f43" fmla="val 72"/>
              <a:gd name="f44" fmla="val 46"/>
              <a:gd name="f45" fmla="val 60"/>
              <a:gd name="f46" fmla="val 55"/>
              <a:gd name="f47" fmla="val 48"/>
              <a:gd name="f48" fmla="val 56"/>
              <a:gd name="f49" fmla="val 76"/>
              <a:gd name="f50" fmla="val 61"/>
              <a:gd name="f51" fmla="val 77"/>
              <a:gd name="f52" fmla="val 74"/>
              <a:gd name="f53" fmla="val 79"/>
              <a:gd name="f54" fmla="val 103"/>
              <a:gd name="f55" fmla="val 101"/>
              <a:gd name="f56" fmla="val 54"/>
              <a:gd name="f57" fmla="val 99"/>
              <a:gd name="f58" fmla="val 43"/>
              <a:gd name="f59" fmla="+- 0 0 -90"/>
              <a:gd name="f60" fmla="*/ f3 1 160"/>
              <a:gd name="f61" fmla="*/ f4 1 150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160"/>
              <a:gd name="f70" fmla="*/ f66 1 150"/>
              <a:gd name="f71" fmla="*/ 95 f67 1"/>
              <a:gd name="f72" fmla="*/ 137 f66 1"/>
              <a:gd name="f73" fmla="*/ 78 f67 1"/>
              <a:gd name="f74" fmla="*/ 142 f66 1"/>
              <a:gd name="f75" fmla="*/ 25 f67 1"/>
              <a:gd name="f76" fmla="*/ 119 f66 1"/>
              <a:gd name="f77" fmla="*/ 62 f67 1"/>
              <a:gd name="f78" fmla="*/ 29 f66 1"/>
              <a:gd name="f79" fmla="*/ 64 f67 1"/>
              <a:gd name="f80" fmla="*/ 28 f66 1"/>
              <a:gd name="f81" fmla="*/ 152 f67 1"/>
              <a:gd name="f82" fmla="*/ 68 f66 1"/>
              <a:gd name="f83" fmla="*/ 128 f67 1"/>
              <a:gd name="f84" fmla="*/ 122 f66 1"/>
              <a:gd name="f85" fmla="*/ 94 f67 1"/>
              <a:gd name="f86" fmla="*/ 138 f66 1"/>
              <a:gd name="f87" fmla="*/ 87 f67 1"/>
              <a:gd name="f88" fmla="*/ 35 f66 1"/>
              <a:gd name="f89" fmla="*/ 48 f67 1"/>
              <a:gd name="f90" fmla="*/ 64 f66 1"/>
              <a:gd name="f91" fmla="*/ 61 f67 1"/>
              <a:gd name="f92" fmla="*/ 77 f66 1"/>
              <a:gd name="f93" fmla="*/ 101 f67 1"/>
              <a:gd name="f94" fmla="*/ 54 f66 1"/>
              <a:gd name="f95" fmla="+- f68 0 f1"/>
              <a:gd name="f96" fmla="*/ f71 1 160"/>
              <a:gd name="f97" fmla="*/ f72 1 150"/>
              <a:gd name="f98" fmla="*/ f73 1 160"/>
              <a:gd name="f99" fmla="*/ f74 1 150"/>
              <a:gd name="f100" fmla="*/ f75 1 160"/>
              <a:gd name="f101" fmla="*/ f76 1 150"/>
              <a:gd name="f102" fmla="*/ f77 1 160"/>
              <a:gd name="f103" fmla="*/ f78 1 150"/>
              <a:gd name="f104" fmla="*/ f79 1 160"/>
              <a:gd name="f105" fmla="*/ f80 1 150"/>
              <a:gd name="f106" fmla="*/ f81 1 160"/>
              <a:gd name="f107" fmla="*/ f82 1 150"/>
              <a:gd name="f108" fmla="*/ f83 1 160"/>
              <a:gd name="f109" fmla="*/ f84 1 150"/>
              <a:gd name="f110" fmla="*/ f85 1 160"/>
              <a:gd name="f111" fmla="*/ f86 1 150"/>
              <a:gd name="f112" fmla="*/ f87 1 160"/>
              <a:gd name="f113" fmla="*/ f88 1 150"/>
              <a:gd name="f114" fmla="*/ f89 1 160"/>
              <a:gd name="f115" fmla="*/ f90 1 150"/>
              <a:gd name="f116" fmla="*/ f91 1 160"/>
              <a:gd name="f117" fmla="*/ f92 1 150"/>
              <a:gd name="f118" fmla="*/ f93 1 160"/>
              <a:gd name="f119" fmla="*/ f94 1 150"/>
              <a:gd name="f120" fmla="*/ 0 1 f69"/>
              <a:gd name="f121" fmla="*/ f63 1 f69"/>
              <a:gd name="f122" fmla="*/ 0 1 f70"/>
              <a:gd name="f123" fmla="*/ f64 1 f70"/>
              <a:gd name="f124" fmla="*/ f96 1 f69"/>
              <a:gd name="f125" fmla="*/ f97 1 f70"/>
              <a:gd name="f126" fmla="*/ f98 1 f69"/>
              <a:gd name="f127" fmla="*/ f99 1 f70"/>
              <a:gd name="f128" fmla="*/ f100 1 f69"/>
              <a:gd name="f129" fmla="*/ f101 1 f70"/>
              <a:gd name="f130" fmla="*/ f102 1 f69"/>
              <a:gd name="f131" fmla="*/ f103 1 f70"/>
              <a:gd name="f132" fmla="*/ f104 1 f69"/>
              <a:gd name="f133" fmla="*/ f105 1 f70"/>
              <a:gd name="f134" fmla="*/ f106 1 f69"/>
              <a:gd name="f135" fmla="*/ f107 1 f70"/>
              <a:gd name="f136" fmla="*/ f108 1 f69"/>
              <a:gd name="f137" fmla="*/ f109 1 f70"/>
              <a:gd name="f138" fmla="*/ f110 1 f69"/>
              <a:gd name="f139" fmla="*/ f111 1 f70"/>
              <a:gd name="f140" fmla="*/ f112 1 f69"/>
              <a:gd name="f141" fmla="*/ f113 1 f70"/>
              <a:gd name="f142" fmla="*/ f114 1 f69"/>
              <a:gd name="f143" fmla="*/ f115 1 f70"/>
              <a:gd name="f144" fmla="*/ f116 1 f69"/>
              <a:gd name="f145" fmla="*/ f117 1 f70"/>
              <a:gd name="f146" fmla="*/ f118 1 f69"/>
              <a:gd name="f147" fmla="*/ f119 1 f70"/>
              <a:gd name="f148" fmla="*/ f120 f60 1"/>
              <a:gd name="f149" fmla="*/ f121 f60 1"/>
              <a:gd name="f150" fmla="*/ f123 f61 1"/>
              <a:gd name="f151" fmla="*/ f122 f61 1"/>
              <a:gd name="f152" fmla="*/ f124 f60 1"/>
              <a:gd name="f153" fmla="*/ f125 f61 1"/>
              <a:gd name="f154" fmla="*/ f126 f60 1"/>
              <a:gd name="f155" fmla="*/ f127 f61 1"/>
              <a:gd name="f156" fmla="*/ f128 f60 1"/>
              <a:gd name="f157" fmla="*/ f129 f61 1"/>
              <a:gd name="f158" fmla="*/ f130 f60 1"/>
              <a:gd name="f159" fmla="*/ f131 f61 1"/>
              <a:gd name="f160" fmla="*/ f132 f60 1"/>
              <a:gd name="f161" fmla="*/ f133 f61 1"/>
              <a:gd name="f162" fmla="*/ f134 f60 1"/>
              <a:gd name="f163" fmla="*/ f135 f61 1"/>
              <a:gd name="f164" fmla="*/ f136 f60 1"/>
              <a:gd name="f165" fmla="*/ f137 f61 1"/>
              <a:gd name="f166" fmla="*/ f138 f60 1"/>
              <a:gd name="f167" fmla="*/ f139 f61 1"/>
              <a:gd name="f168" fmla="*/ f140 f60 1"/>
              <a:gd name="f169" fmla="*/ f141 f61 1"/>
              <a:gd name="f170" fmla="*/ f142 f60 1"/>
              <a:gd name="f171" fmla="*/ f143 f61 1"/>
              <a:gd name="f172" fmla="*/ f144 f60 1"/>
              <a:gd name="f173" fmla="*/ f145 f61 1"/>
              <a:gd name="f174" fmla="*/ f146 f60 1"/>
              <a:gd name="f175" fmla="*/ f147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5">
                <a:pos x="f152" y="f153"/>
              </a:cxn>
              <a:cxn ang="f95">
                <a:pos x="f154" y="f155"/>
              </a:cxn>
              <a:cxn ang="f95">
                <a:pos x="f156" y="f157"/>
              </a:cxn>
              <a:cxn ang="f95">
                <a:pos x="f158" y="f159"/>
              </a:cxn>
              <a:cxn ang="f95">
                <a:pos x="f160" y="f161"/>
              </a:cxn>
              <a:cxn ang="f95">
                <a:pos x="f162" y="f163"/>
              </a:cxn>
              <a:cxn ang="f95">
                <a:pos x="f164" y="f165"/>
              </a:cxn>
              <a:cxn ang="f95">
                <a:pos x="f166" y="f167"/>
              </a:cxn>
              <a:cxn ang="f95">
                <a:pos x="f152" y="f153"/>
              </a:cxn>
              <a:cxn ang="f95">
                <a:pos x="f168" y="f169"/>
              </a:cxn>
              <a:cxn ang="f95">
                <a:pos x="f170" y="f171"/>
              </a:cxn>
              <a:cxn ang="f95">
                <a:pos x="f172" y="f173"/>
              </a:cxn>
              <a:cxn ang="f95">
                <a:pos x="f174" y="f175"/>
              </a:cxn>
              <a:cxn ang="f95">
                <a:pos x="f168" y="f169"/>
              </a:cxn>
            </a:cxnLst>
            <a:rect l="f148" t="f151" r="f149" b="f150"/>
            <a:pathLst>
              <a:path w="160" h="15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7"/>
                  <a:pt x="f17" y="f18"/>
                  <a:pt x="f19" y="f20"/>
                </a:cubicBezTo>
                <a:cubicBezTo>
                  <a:pt x="f5" y="f21"/>
                  <a:pt x="f22" y="f23"/>
                  <a:pt x="f21" y="f24"/>
                </a:cubicBezTo>
                <a:cubicBezTo>
                  <a:pt x="f25" y="f24"/>
                  <a:pt x="f26" y="f27"/>
                  <a:pt x="f26" y="f27"/>
                </a:cubicBezTo>
                <a:cubicBezTo>
                  <a:pt x="f28" y="f5"/>
                  <a:pt x="f29" y="f30"/>
                  <a:pt x="f31" y="f32"/>
                </a:cubicBezTo>
                <a:cubicBezTo>
                  <a:pt x="f6" y="f33"/>
                  <a:pt x="f31" y="f34"/>
                  <a:pt x="f35" y="f28"/>
                </a:cubicBezTo>
                <a:cubicBezTo>
                  <a:pt x="f36" y="f37"/>
                  <a:pt x="f38" y="f39"/>
                  <a:pt x="f40" y="f41"/>
                </a:cubicBezTo>
                <a:lnTo>
                  <a:pt x="f8" y="f9"/>
                </a:lnTo>
                <a:close/>
                <a:moveTo>
                  <a:pt x="f42" y="f17"/>
                </a:moveTo>
                <a:cubicBezTo>
                  <a:pt x="f43" y="f44"/>
                  <a:pt x="f45" y="f46"/>
                  <a:pt x="f47" y="f26"/>
                </a:cubicBezTo>
                <a:cubicBezTo>
                  <a:pt x="f23" y="f32"/>
                  <a:pt x="f48" y="f49"/>
                  <a:pt x="f50" y="f51"/>
                </a:cubicBezTo>
                <a:cubicBezTo>
                  <a:pt x="f52" y="f53"/>
                  <a:pt x="f54" y="f50"/>
                  <a:pt x="f55" y="f56"/>
                </a:cubicBezTo>
                <a:cubicBezTo>
                  <a:pt x="f57" y="f47"/>
                  <a:pt x="f33" y="f58"/>
                  <a:pt x="f42" y="f1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Freeform 26">
            <a:extLst>
              <a:ext uri="{FF2B5EF4-FFF2-40B4-BE49-F238E27FC236}">
                <a16:creationId xmlns:a16="http://schemas.microsoft.com/office/drawing/2014/main" id="{E9C03BD2-9A87-A100-538E-F9BDB917A405}"/>
              </a:ext>
            </a:extLst>
          </p:cNvPr>
          <p:cNvSpPr/>
          <p:nvPr/>
        </p:nvSpPr>
        <p:spPr>
          <a:xfrm>
            <a:off x="2681285" y="2382834"/>
            <a:ext cx="269876" cy="287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1"/>
              <a:gd name="f7" fmla="val 160"/>
              <a:gd name="f8" fmla="val 41"/>
              <a:gd name="f9" fmla="val 74"/>
              <a:gd name="f10" fmla="val 29"/>
              <a:gd name="f11" fmla="val 70"/>
              <a:gd name="f12" fmla="val 17"/>
              <a:gd name="f13" fmla="val 66"/>
              <a:gd name="f14" fmla="val 60"/>
              <a:gd name="f15" fmla="val 10"/>
              <a:gd name="f16" fmla="val 45"/>
              <a:gd name="f17" fmla="val 20"/>
              <a:gd name="f18" fmla="val 31"/>
              <a:gd name="f19" fmla="val 30"/>
              <a:gd name="f20" fmla="val 18"/>
              <a:gd name="f21" fmla="val 51"/>
              <a:gd name="f22" fmla="val 9"/>
              <a:gd name="f23" fmla="val 98"/>
              <a:gd name="f24" fmla="val 11"/>
              <a:gd name="f25" fmla="val 112"/>
              <a:gd name="f26" fmla="val 124"/>
              <a:gd name="f27" fmla="val 138"/>
              <a:gd name="f28" fmla="val 39"/>
              <a:gd name="f29" fmla="val 137"/>
              <a:gd name="f30" fmla="val 38"/>
              <a:gd name="f31" fmla="val 140"/>
              <a:gd name="f32" fmla="val 48"/>
              <a:gd name="f33" fmla="val 144"/>
              <a:gd name="f34" fmla="val 58"/>
              <a:gd name="f35" fmla="val 146"/>
              <a:gd name="f36" fmla="val 68"/>
              <a:gd name="f37" fmla="val 99"/>
              <a:gd name="f38" fmla="val 141"/>
              <a:gd name="f39" fmla="val 115"/>
              <a:gd name="f40" fmla="val 142"/>
              <a:gd name="f41" fmla="val 90"/>
              <a:gd name="f42" fmla="val 63"/>
              <a:gd name="f43" fmla="val 159"/>
              <a:gd name="f44" fmla="val 40"/>
              <a:gd name="f45" fmla="val 147"/>
              <a:gd name="f46" fmla="val 46"/>
              <a:gd name="f47" fmla="val 130"/>
              <a:gd name="f48" fmla="val 53"/>
              <a:gd name="f49" fmla="val 55"/>
              <a:gd name="f50" fmla="val 100"/>
              <a:gd name="f51" fmla="val 91"/>
              <a:gd name="f52" fmla="val 82"/>
              <a:gd name="f53" fmla="val 73"/>
              <a:gd name="f54" fmla="val 71"/>
              <a:gd name="f55" fmla="val 75"/>
              <a:gd name="f56" fmla="val 86"/>
              <a:gd name="f57" fmla="val 97"/>
              <a:gd name="f58" fmla="val 64"/>
              <a:gd name="f59" fmla="val 84"/>
              <a:gd name="f60" fmla="val 25"/>
              <a:gd name="f61" fmla="val 27"/>
              <a:gd name="f62" fmla="val 57"/>
              <a:gd name="f63" fmla="val 28"/>
              <a:gd name="f64" fmla="val 37"/>
              <a:gd name="f65" fmla="val 49"/>
              <a:gd name="f66" fmla="val 52"/>
              <a:gd name="f67" fmla="val 50"/>
              <a:gd name="f68" fmla="val 67"/>
              <a:gd name="f69" fmla="+- 0 0 -90"/>
              <a:gd name="f70" fmla="*/ f3 1 151"/>
              <a:gd name="f71" fmla="*/ f4 1 160"/>
              <a:gd name="f72" fmla="val f5"/>
              <a:gd name="f73" fmla="val f6"/>
              <a:gd name="f74" fmla="val f7"/>
              <a:gd name="f75" fmla="*/ f69 f0 1"/>
              <a:gd name="f76" fmla="+- f74 0 f72"/>
              <a:gd name="f77" fmla="+- f73 0 f72"/>
              <a:gd name="f78" fmla="*/ f75 1 f2"/>
              <a:gd name="f79" fmla="*/ f77 1 151"/>
              <a:gd name="f80" fmla="*/ f76 1 160"/>
              <a:gd name="f81" fmla="*/ 41 f77 1"/>
              <a:gd name="f82" fmla="*/ 74 f76 1"/>
              <a:gd name="f83" fmla="*/ 0 f77 1"/>
              <a:gd name="f84" fmla="*/ 60 f76 1"/>
              <a:gd name="f85" fmla="*/ 30 f77 1"/>
              <a:gd name="f86" fmla="*/ 18 f76 1"/>
              <a:gd name="f87" fmla="*/ 29 f77 1"/>
              <a:gd name="f88" fmla="*/ 98 f77 1"/>
              <a:gd name="f89" fmla="*/ 11 f76 1"/>
              <a:gd name="f90" fmla="*/ 138 f77 1"/>
              <a:gd name="f91" fmla="*/ 39 f76 1"/>
              <a:gd name="f92" fmla="*/ 137 f77 1"/>
              <a:gd name="f93" fmla="*/ 38 f76 1"/>
              <a:gd name="f94" fmla="*/ 146 f77 1"/>
              <a:gd name="f95" fmla="*/ 68 f76 1"/>
              <a:gd name="f96" fmla="*/ 115 f77 1"/>
              <a:gd name="f97" fmla="*/ 142 f76 1"/>
              <a:gd name="f98" fmla="*/ 40 f77 1"/>
              <a:gd name="f99" fmla="*/ 147 f76 1"/>
              <a:gd name="f100" fmla="*/ 55 f77 1"/>
              <a:gd name="f101" fmla="*/ 100 f76 1"/>
              <a:gd name="f102" fmla="*/ 73 f76 1"/>
              <a:gd name="f103" fmla="*/ 71 f77 1"/>
              <a:gd name="f104" fmla="*/ 75 f76 1"/>
              <a:gd name="f105" fmla="*/ 97 f77 1"/>
              <a:gd name="f106" fmla="*/ 51 f76 1"/>
              <a:gd name="f107" fmla="*/ 27 f76 1"/>
              <a:gd name="f108" fmla="*/ 49 f77 1"/>
              <a:gd name="f109" fmla="*/ 52 f76 1"/>
              <a:gd name="f110" fmla="+- f78 0 f1"/>
              <a:gd name="f111" fmla="*/ f81 1 151"/>
              <a:gd name="f112" fmla="*/ f82 1 160"/>
              <a:gd name="f113" fmla="*/ f83 1 151"/>
              <a:gd name="f114" fmla="*/ f84 1 160"/>
              <a:gd name="f115" fmla="*/ f85 1 151"/>
              <a:gd name="f116" fmla="*/ f86 1 160"/>
              <a:gd name="f117" fmla="*/ f87 1 151"/>
              <a:gd name="f118" fmla="*/ f88 1 151"/>
              <a:gd name="f119" fmla="*/ f89 1 160"/>
              <a:gd name="f120" fmla="*/ f90 1 151"/>
              <a:gd name="f121" fmla="*/ f91 1 160"/>
              <a:gd name="f122" fmla="*/ f92 1 151"/>
              <a:gd name="f123" fmla="*/ f93 1 160"/>
              <a:gd name="f124" fmla="*/ f94 1 151"/>
              <a:gd name="f125" fmla="*/ f95 1 160"/>
              <a:gd name="f126" fmla="*/ f96 1 151"/>
              <a:gd name="f127" fmla="*/ f97 1 160"/>
              <a:gd name="f128" fmla="*/ f98 1 151"/>
              <a:gd name="f129" fmla="*/ f99 1 160"/>
              <a:gd name="f130" fmla="*/ f100 1 151"/>
              <a:gd name="f131" fmla="*/ f101 1 160"/>
              <a:gd name="f132" fmla="*/ f102 1 160"/>
              <a:gd name="f133" fmla="*/ f103 1 151"/>
              <a:gd name="f134" fmla="*/ f104 1 160"/>
              <a:gd name="f135" fmla="*/ f105 1 151"/>
              <a:gd name="f136" fmla="*/ f106 1 160"/>
              <a:gd name="f137" fmla="*/ f107 1 160"/>
              <a:gd name="f138" fmla="*/ f108 1 151"/>
              <a:gd name="f139" fmla="*/ f109 1 160"/>
              <a:gd name="f140" fmla="*/ 0 1 f79"/>
              <a:gd name="f141" fmla="*/ f73 1 f79"/>
              <a:gd name="f142" fmla="*/ 0 1 f80"/>
              <a:gd name="f143" fmla="*/ f74 1 f80"/>
              <a:gd name="f144" fmla="*/ f111 1 f79"/>
              <a:gd name="f145" fmla="*/ f112 1 f80"/>
              <a:gd name="f146" fmla="*/ f113 1 f79"/>
              <a:gd name="f147" fmla="*/ f114 1 f80"/>
              <a:gd name="f148" fmla="*/ f115 1 f79"/>
              <a:gd name="f149" fmla="*/ f116 1 f80"/>
              <a:gd name="f150" fmla="*/ f117 1 f79"/>
              <a:gd name="f151" fmla="*/ f118 1 f79"/>
              <a:gd name="f152" fmla="*/ f119 1 f80"/>
              <a:gd name="f153" fmla="*/ f120 1 f79"/>
              <a:gd name="f154" fmla="*/ f121 1 f80"/>
              <a:gd name="f155" fmla="*/ f122 1 f79"/>
              <a:gd name="f156" fmla="*/ f123 1 f80"/>
              <a:gd name="f157" fmla="*/ f124 1 f79"/>
              <a:gd name="f158" fmla="*/ f125 1 f80"/>
              <a:gd name="f159" fmla="*/ f126 1 f79"/>
              <a:gd name="f160" fmla="*/ f127 1 f80"/>
              <a:gd name="f161" fmla="*/ f128 1 f79"/>
              <a:gd name="f162" fmla="*/ f129 1 f80"/>
              <a:gd name="f163" fmla="*/ f130 1 f79"/>
              <a:gd name="f164" fmla="*/ f131 1 f80"/>
              <a:gd name="f165" fmla="*/ f132 1 f80"/>
              <a:gd name="f166" fmla="*/ f133 1 f79"/>
              <a:gd name="f167" fmla="*/ f134 1 f80"/>
              <a:gd name="f168" fmla="*/ f135 1 f79"/>
              <a:gd name="f169" fmla="*/ f136 1 f80"/>
              <a:gd name="f170" fmla="*/ f137 1 f80"/>
              <a:gd name="f171" fmla="*/ f138 1 f79"/>
              <a:gd name="f172" fmla="*/ f139 1 f80"/>
              <a:gd name="f173" fmla="*/ f140 f70 1"/>
              <a:gd name="f174" fmla="*/ f141 f70 1"/>
              <a:gd name="f175" fmla="*/ f143 f71 1"/>
              <a:gd name="f176" fmla="*/ f142 f71 1"/>
              <a:gd name="f177" fmla="*/ f144 f70 1"/>
              <a:gd name="f178" fmla="*/ f145 f71 1"/>
              <a:gd name="f179" fmla="*/ f146 f70 1"/>
              <a:gd name="f180" fmla="*/ f147 f71 1"/>
              <a:gd name="f181" fmla="*/ f148 f70 1"/>
              <a:gd name="f182" fmla="*/ f149 f71 1"/>
              <a:gd name="f183" fmla="*/ f150 f70 1"/>
              <a:gd name="f184" fmla="*/ f151 f70 1"/>
              <a:gd name="f185" fmla="*/ f152 f71 1"/>
              <a:gd name="f186" fmla="*/ f153 f70 1"/>
              <a:gd name="f187" fmla="*/ f154 f71 1"/>
              <a:gd name="f188" fmla="*/ f155 f70 1"/>
              <a:gd name="f189" fmla="*/ f156 f71 1"/>
              <a:gd name="f190" fmla="*/ f157 f70 1"/>
              <a:gd name="f191" fmla="*/ f158 f71 1"/>
              <a:gd name="f192" fmla="*/ f159 f70 1"/>
              <a:gd name="f193" fmla="*/ f160 f71 1"/>
              <a:gd name="f194" fmla="*/ f161 f70 1"/>
              <a:gd name="f195" fmla="*/ f162 f71 1"/>
              <a:gd name="f196" fmla="*/ f163 f70 1"/>
              <a:gd name="f197" fmla="*/ f164 f71 1"/>
              <a:gd name="f198" fmla="*/ f165 f71 1"/>
              <a:gd name="f199" fmla="*/ f166 f70 1"/>
              <a:gd name="f200" fmla="*/ f167 f71 1"/>
              <a:gd name="f201" fmla="*/ f168 f70 1"/>
              <a:gd name="f202" fmla="*/ f169 f71 1"/>
              <a:gd name="f203" fmla="*/ f170 f71 1"/>
              <a:gd name="f204" fmla="*/ f171 f70 1"/>
              <a:gd name="f205" fmla="*/ f172 f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0">
                <a:pos x="f177" y="f178"/>
              </a:cxn>
              <a:cxn ang="f110">
                <a:pos x="f179" y="f180"/>
              </a:cxn>
              <a:cxn ang="f110">
                <a:pos x="f181" y="f182"/>
              </a:cxn>
              <a:cxn ang="f110">
                <a:pos x="f183" y="f182"/>
              </a:cxn>
              <a:cxn ang="f110">
                <a:pos x="f184" y="f185"/>
              </a:cxn>
              <a:cxn ang="f110">
                <a:pos x="f186" y="f187"/>
              </a:cxn>
              <a:cxn ang="f110">
                <a:pos x="f188" y="f189"/>
              </a:cxn>
              <a:cxn ang="f110">
                <a:pos x="f190" y="f191"/>
              </a:cxn>
              <a:cxn ang="f110">
                <a:pos x="f192" y="f193"/>
              </a:cxn>
              <a:cxn ang="f110">
                <a:pos x="f194" y="f195"/>
              </a:cxn>
              <a:cxn ang="f110">
                <a:pos x="f196" y="f197"/>
              </a:cxn>
              <a:cxn ang="f110">
                <a:pos x="f177" y="f198"/>
              </a:cxn>
              <a:cxn ang="f110">
                <a:pos x="f177" y="f178"/>
              </a:cxn>
              <a:cxn ang="f110">
                <a:pos x="f199" y="f200"/>
              </a:cxn>
              <a:cxn ang="f110">
                <a:pos x="f201" y="f202"/>
              </a:cxn>
              <a:cxn ang="f110">
                <a:pos x="f199" y="f203"/>
              </a:cxn>
              <a:cxn ang="f110">
                <a:pos x="f204" y="f205"/>
              </a:cxn>
              <a:cxn ang="f110">
                <a:pos x="f199" y="f200"/>
              </a:cxn>
            </a:cxnLst>
            <a:rect l="f173" t="f176" r="f174" b="f175"/>
            <a:pathLst>
              <a:path w="151" h="160">
                <a:moveTo>
                  <a:pt x="f8" y="f9"/>
                </a:moveTo>
                <a:cubicBezTo>
                  <a:pt x="f10" y="f11"/>
                  <a:pt x="f12" y="f13"/>
                  <a:pt x="f5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10" y="f20"/>
                  <a:pt x="f10" y="f20"/>
                  <a:pt x="f10" y="f20"/>
                </a:cubicBezTo>
                <a:cubicBezTo>
                  <a:pt x="f21" y="f22"/>
                  <a:pt x="f9" y="f5"/>
                  <a:pt x="f23" y="f24"/>
                </a:cubicBezTo>
                <a:cubicBezTo>
                  <a:pt x="f25" y="f20"/>
                  <a:pt x="f26" y="f10"/>
                  <a:pt x="f27" y="f28"/>
                </a:cubicBezTo>
                <a:cubicBezTo>
                  <a:pt x="f29" y="f30"/>
                  <a:pt x="f29" y="f30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6" y="f37"/>
                  <a:pt x="f38" y="f26"/>
                  <a:pt x="f39" y="f40"/>
                </a:cubicBezTo>
                <a:cubicBezTo>
                  <a:pt x="f41" y="f7"/>
                  <a:pt x="f42" y="f43"/>
                  <a:pt x="f44" y="f45"/>
                </a:cubicBezTo>
                <a:cubicBezTo>
                  <a:pt x="f46" y="f47"/>
                  <a:pt x="f48" y="f39"/>
                  <a:pt x="f49" y="f50"/>
                </a:cubicBezTo>
                <a:cubicBezTo>
                  <a:pt x="f49" y="f51"/>
                  <a:pt x="f46" y="f52"/>
                  <a:pt x="f8" y="f53"/>
                </a:cubicBezTo>
                <a:lnTo>
                  <a:pt x="f8" y="f9"/>
                </a:lnTo>
                <a:close/>
                <a:moveTo>
                  <a:pt x="f54" y="f55"/>
                </a:moveTo>
                <a:cubicBezTo>
                  <a:pt x="f56" y="f55"/>
                  <a:pt x="f57" y="f58"/>
                  <a:pt x="f57" y="f21"/>
                </a:cubicBezTo>
                <a:cubicBezTo>
                  <a:pt x="f57" y="f30"/>
                  <a:pt x="f59" y="f60"/>
                  <a:pt x="f54" y="f61"/>
                </a:cubicBezTo>
                <a:cubicBezTo>
                  <a:pt x="f62" y="f63"/>
                  <a:pt x="f32" y="f64"/>
                  <a:pt x="f65" y="f66"/>
                </a:cubicBezTo>
                <a:cubicBezTo>
                  <a:pt x="f67" y="f68"/>
                  <a:pt x="f34" y="f9"/>
                  <a:pt x="f54" y="f5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5" name="Freeform 27">
            <a:extLst>
              <a:ext uri="{FF2B5EF4-FFF2-40B4-BE49-F238E27FC236}">
                <a16:creationId xmlns:a16="http://schemas.microsoft.com/office/drawing/2014/main" id="{1B26C293-D509-6414-82CF-FAC929091DB1}"/>
              </a:ext>
            </a:extLst>
          </p:cNvPr>
          <p:cNvSpPr/>
          <p:nvPr/>
        </p:nvSpPr>
        <p:spPr>
          <a:xfrm>
            <a:off x="755651" y="2079629"/>
            <a:ext cx="327026" cy="2635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3"/>
              <a:gd name="f7" fmla="val 147"/>
              <a:gd name="f8" fmla="val 154"/>
              <a:gd name="f9" fmla="val 127"/>
              <a:gd name="f10" fmla="val 100"/>
              <a:gd name="f11" fmla="val 97"/>
              <a:gd name="f12" fmla="val 91"/>
              <a:gd name="f13" fmla="val 143"/>
              <a:gd name="f14" fmla="val 90"/>
              <a:gd name="f15" fmla="val 140"/>
              <a:gd name="f16" fmla="val 75"/>
              <a:gd name="f17" fmla="val 46"/>
              <a:gd name="f18" fmla="val 53"/>
              <a:gd name="f19" fmla="val 27"/>
              <a:gd name="f20" fmla="val 72"/>
              <a:gd name="f21" fmla="val 165"/>
              <a:gd name="f22" fmla="val 61"/>
              <a:gd name="f23" fmla="+- 0 0 -90"/>
              <a:gd name="f24" fmla="*/ f3 1 183"/>
              <a:gd name="f25" fmla="*/ f4 1 147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183"/>
              <a:gd name="f34" fmla="*/ f30 1 147"/>
              <a:gd name="f35" fmla="*/ 183 f31 1"/>
              <a:gd name="f36" fmla="*/ 147 f30 1"/>
              <a:gd name="f37" fmla="*/ 100 f31 1"/>
              <a:gd name="f38" fmla="*/ 90 f31 1"/>
              <a:gd name="f39" fmla="*/ 140 f30 1"/>
              <a:gd name="f40" fmla="*/ 0 f31 1"/>
              <a:gd name="f41" fmla="*/ 27 f30 1"/>
              <a:gd name="f42" fmla="+- f32 0 f1"/>
              <a:gd name="f43" fmla="*/ f35 1 183"/>
              <a:gd name="f44" fmla="*/ f36 1 147"/>
              <a:gd name="f45" fmla="*/ f37 1 183"/>
              <a:gd name="f46" fmla="*/ f38 1 183"/>
              <a:gd name="f47" fmla="*/ f39 1 147"/>
              <a:gd name="f48" fmla="*/ f40 1 183"/>
              <a:gd name="f49" fmla="*/ f41 1 147"/>
              <a:gd name="f50" fmla="*/ 0 1 f33"/>
              <a:gd name="f51" fmla="*/ f27 1 f33"/>
              <a:gd name="f52" fmla="*/ 0 1 f34"/>
              <a:gd name="f53" fmla="*/ f28 1 f34"/>
              <a:gd name="f54" fmla="*/ f43 1 f33"/>
              <a:gd name="f55" fmla="*/ f44 1 f34"/>
              <a:gd name="f56" fmla="*/ f45 1 f33"/>
              <a:gd name="f57" fmla="*/ f46 1 f33"/>
              <a:gd name="f58" fmla="*/ f47 1 f34"/>
              <a:gd name="f59" fmla="*/ f48 1 f33"/>
              <a:gd name="f60" fmla="*/ f49 1 f34"/>
              <a:gd name="f61" fmla="*/ f50 f24 1"/>
              <a:gd name="f62" fmla="*/ f51 f24 1"/>
              <a:gd name="f63" fmla="*/ f53 f25 1"/>
              <a:gd name="f64" fmla="*/ f52 f25 1"/>
              <a:gd name="f65" fmla="*/ f54 f24 1"/>
              <a:gd name="f66" fmla="*/ f55 f25 1"/>
              <a:gd name="f67" fmla="*/ f56 f24 1"/>
              <a:gd name="f68" fmla="*/ f57 f24 1"/>
              <a:gd name="f69" fmla="*/ f58 f25 1"/>
              <a:gd name="f70" fmla="*/ f59 f24 1"/>
              <a:gd name="f71" fmla="*/ f60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5" y="f66"/>
              </a:cxn>
              <a:cxn ang="f42">
                <a:pos x="f67" y="f66"/>
              </a:cxn>
              <a:cxn ang="f42">
                <a:pos x="f68" y="f69"/>
              </a:cxn>
              <a:cxn ang="f42">
                <a:pos x="f70" y="f71"/>
              </a:cxn>
              <a:cxn ang="f42">
                <a:pos x="f65" y="f66"/>
              </a:cxn>
            </a:cxnLst>
            <a:rect l="f61" t="f64" r="f62" b="f63"/>
            <a:pathLst>
              <a:path w="183" h="147">
                <a:moveTo>
                  <a:pt x="f6" y="f7"/>
                </a:moveTo>
                <a:cubicBezTo>
                  <a:pt x="f8" y="f7"/>
                  <a:pt x="f9" y="f7"/>
                  <a:pt x="f10" y="f7"/>
                </a:cubicBezTo>
                <a:cubicBezTo>
                  <a:pt x="f11" y="f7"/>
                  <a:pt x="f12" y="f13"/>
                  <a:pt x="f14" y="f15"/>
                </a:cubicBezTo>
                <a:cubicBezTo>
                  <a:pt x="f16" y="f12"/>
                  <a:pt x="f17" y="f18"/>
                  <a:pt x="f5" y="f19"/>
                </a:cubicBezTo>
                <a:cubicBezTo>
                  <a:pt x="f20" y="f5"/>
                  <a:pt x="f21" y="f22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6" name="Freeform 28">
            <a:extLst>
              <a:ext uri="{FF2B5EF4-FFF2-40B4-BE49-F238E27FC236}">
                <a16:creationId xmlns:a16="http://schemas.microsoft.com/office/drawing/2014/main" id="{598C46A1-89CF-611B-BD89-375219A83118}"/>
              </a:ext>
            </a:extLst>
          </p:cNvPr>
          <p:cNvSpPr/>
          <p:nvPr/>
        </p:nvSpPr>
        <p:spPr>
          <a:xfrm>
            <a:off x="2484433" y="4530723"/>
            <a:ext cx="252410" cy="2968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"/>
              <a:gd name="f7" fmla="val 166"/>
              <a:gd name="f8" fmla="val 26"/>
              <a:gd name="f9" fmla="val 95"/>
              <a:gd name="f10" fmla="val 21"/>
              <a:gd name="f11" fmla="val 75"/>
              <a:gd name="f12" fmla="val 32"/>
              <a:gd name="f13" fmla="val 50"/>
              <a:gd name="f14" fmla="val 69"/>
              <a:gd name="f15" fmla="val 80"/>
              <a:gd name="f16" fmla="val 7"/>
              <a:gd name="f17" fmla="val 92"/>
              <a:gd name="f18" fmla="val 14"/>
              <a:gd name="f19" fmla="val 104"/>
              <a:gd name="f20" fmla="val 115"/>
              <a:gd name="f21" fmla="val 28"/>
              <a:gd name="f22" fmla="val 127"/>
              <a:gd name="f23" fmla="val 34"/>
              <a:gd name="f24" fmla="val 43"/>
              <a:gd name="f25" fmla="val 119"/>
              <a:gd name="f26" fmla="val 70"/>
              <a:gd name="f27" fmla="val 113"/>
              <a:gd name="f28" fmla="val 107"/>
              <a:gd name="f29" fmla="val 77"/>
              <a:gd name="f30" fmla="val 130"/>
              <a:gd name="f31" fmla="val 71"/>
              <a:gd name="f32" fmla="val 153"/>
              <a:gd name="f33" fmla="val 62"/>
              <a:gd name="f34" fmla="val 163"/>
              <a:gd name="f35" fmla="val 165"/>
              <a:gd name="f36" fmla="val 27"/>
              <a:gd name="f37" fmla="val 15"/>
              <a:gd name="f38" fmla="val 159"/>
              <a:gd name="f39" fmla="val 8"/>
              <a:gd name="f40" fmla="val 144"/>
              <a:gd name="f41" fmla="val 5"/>
              <a:gd name="f42" fmla="val 63"/>
              <a:gd name="f43" fmla="val 134"/>
              <a:gd name="f44" fmla="val 131"/>
              <a:gd name="f45" fmla="val 128"/>
              <a:gd name="f46" fmla="val 125"/>
              <a:gd name="f47" fmla="val 55"/>
              <a:gd name="f48" fmla="val 120"/>
              <a:gd name="f49" fmla="val 46"/>
              <a:gd name="f50" fmla="val 111"/>
              <a:gd name="f51" fmla="val 39"/>
              <a:gd name="f52" fmla="val 112"/>
              <a:gd name="f53" fmla="val 22"/>
              <a:gd name="f54" fmla="val 123"/>
              <a:gd name="f55" fmla="val 20"/>
              <a:gd name="f56" fmla="val 29"/>
              <a:gd name="f57" fmla="val 151"/>
              <a:gd name="f58" fmla="val 41"/>
              <a:gd name="f59" fmla="val 148"/>
              <a:gd name="f60" fmla="val 49"/>
              <a:gd name="f61" fmla="val 147"/>
              <a:gd name="f62" fmla="val 56"/>
              <a:gd name="f63" fmla="val 139"/>
              <a:gd name="f64" fmla="+- 0 0 -90"/>
              <a:gd name="f65" fmla="*/ f3 1 141"/>
              <a:gd name="f66" fmla="*/ f4 1 166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141"/>
              <a:gd name="f75" fmla="*/ f71 1 166"/>
              <a:gd name="f76" fmla="*/ 26 f72 1"/>
              <a:gd name="f77" fmla="*/ 95 f71 1"/>
              <a:gd name="f78" fmla="*/ 69 f72 1"/>
              <a:gd name="f79" fmla="*/ 0 f71 1"/>
              <a:gd name="f80" fmla="*/ 104 f72 1"/>
              <a:gd name="f81" fmla="*/ 21 f71 1"/>
              <a:gd name="f82" fmla="*/ 141 f72 1"/>
              <a:gd name="f83" fmla="*/ 43 f71 1"/>
              <a:gd name="f84" fmla="*/ 77 f72 1"/>
              <a:gd name="f85" fmla="*/ 130 f71 1"/>
              <a:gd name="f86" fmla="*/ 43 f72 1"/>
              <a:gd name="f87" fmla="*/ 165 f71 1"/>
              <a:gd name="f88" fmla="*/ 8 f72 1"/>
              <a:gd name="f89" fmla="*/ 144 f71 1"/>
              <a:gd name="f90" fmla="*/ 63 f72 1"/>
              <a:gd name="f91" fmla="*/ 134 f71 1"/>
              <a:gd name="f92" fmla="*/ 125 f71 1"/>
              <a:gd name="f93" fmla="*/ 39 f72 1"/>
              <a:gd name="f94" fmla="*/ 112 f71 1"/>
              <a:gd name="f95" fmla="*/ 21 f72 1"/>
              <a:gd name="f96" fmla="*/ 41 f72 1"/>
              <a:gd name="f97" fmla="*/ 148 f71 1"/>
              <a:gd name="f98" fmla="+- f73 0 f1"/>
              <a:gd name="f99" fmla="*/ f76 1 141"/>
              <a:gd name="f100" fmla="*/ f77 1 166"/>
              <a:gd name="f101" fmla="*/ f78 1 141"/>
              <a:gd name="f102" fmla="*/ f79 1 166"/>
              <a:gd name="f103" fmla="*/ f80 1 141"/>
              <a:gd name="f104" fmla="*/ f81 1 166"/>
              <a:gd name="f105" fmla="*/ f82 1 141"/>
              <a:gd name="f106" fmla="*/ f83 1 166"/>
              <a:gd name="f107" fmla="*/ f84 1 141"/>
              <a:gd name="f108" fmla="*/ f85 1 166"/>
              <a:gd name="f109" fmla="*/ f86 1 141"/>
              <a:gd name="f110" fmla="*/ f87 1 166"/>
              <a:gd name="f111" fmla="*/ f88 1 141"/>
              <a:gd name="f112" fmla="*/ f89 1 166"/>
              <a:gd name="f113" fmla="*/ f90 1 141"/>
              <a:gd name="f114" fmla="*/ f91 1 166"/>
              <a:gd name="f115" fmla="*/ f92 1 166"/>
              <a:gd name="f116" fmla="*/ f93 1 141"/>
              <a:gd name="f117" fmla="*/ f94 1 166"/>
              <a:gd name="f118" fmla="*/ f95 1 141"/>
              <a:gd name="f119" fmla="*/ f96 1 141"/>
              <a:gd name="f120" fmla="*/ f97 1 166"/>
              <a:gd name="f121" fmla="*/ 0 1 f74"/>
              <a:gd name="f122" fmla="*/ f68 1 f74"/>
              <a:gd name="f123" fmla="*/ 0 1 f75"/>
              <a:gd name="f124" fmla="*/ f69 1 f75"/>
              <a:gd name="f125" fmla="*/ f99 1 f74"/>
              <a:gd name="f126" fmla="*/ f100 1 f75"/>
              <a:gd name="f127" fmla="*/ f101 1 f74"/>
              <a:gd name="f128" fmla="*/ f102 1 f75"/>
              <a:gd name="f129" fmla="*/ f103 1 f74"/>
              <a:gd name="f130" fmla="*/ f104 1 f75"/>
              <a:gd name="f131" fmla="*/ f105 1 f74"/>
              <a:gd name="f132" fmla="*/ f106 1 f75"/>
              <a:gd name="f133" fmla="*/ f107 1 f74"/>
              <a:gd name="f134" fmla="*/ f108 1 f75"/>
              <a:gd name="f135" fmla="*/ f109 1 f74"/>
              <a:gd name="f136" fmla="*/ f110 1 f75"/>
              <a:gd name="f137" fmla="*/ f111 1 f74"/>
              <a:gd name="f138" fmla="*/ f112 1 f75"/>
              <a:gd name="f139" fmla="*/ f113 1 f74"/>
              <a:gd name="f140" fmla="*/ f114 1 f75"/>
              <a:gd name="f141" fmla="*/ f115 1 f75"/>
              <a:gd name="f142" fmla="*/ f116 1 f74"/>
              <a:gd name="f143" fmla="*/ f117 1 f75"/>
              <a:gd name="f144" fmla="*/ f118 1 f74"/>
              <a:gd name="f145" fmla="*/ f119 1 f74"/>
              <a:gd name="f146" fmla="*/ f120 1 f75"/>
              <a:gd name="f147" fmla="*/ f121 f65 1"/>
              <a:gd name="f148" fmla="*/ f122 f65 1"/>
              <a:gd name="f149" fmla="*/ f124 f66 1"/>
              <a:gd name="f150" fmla="*/ f123 f66 1"/>
              <a:gd name="f151" fmla="*/ f125 f65 1"/>
              <a:gd name="f152" fmla="*/ f126 f66 1"/>
              <a:gd name="f153" fmla="*/ f127 f65 1"/>
              <a:gd name="f154" fmla="*/ f128 f66 1"/>
              <a:gd name="f155" fmla="*/ f129 f65 1"/>
              <a:gd name="f156" fmla="*/ f130 f66 1"/>
              <a:gd name="f157" fmla="*/ f131 f65 1"/>
              <a:gd name="f158" fmla="*/ f132 f66 1"/>
              <a:gd name="f159" fmla="*/ f133 f65 1"/>
              <a:gd name="f160" fmla="*/ f134 f66 1"/>
              <a:gd name="f161" fmla="*/ f135 f65 1"/>
              <a:gd name="f162" fmla="*/ f136 f66 1"/>
              <a:gd name="f163" fmla="*/ f137 f65 1"/>
              <a:gd name="f164" fmla="*/ f138 f66 1"/>
              <a:gd name="f165" fmla="*/ f139 f65 1"/>
              <a:gd name="f166" fmla="*/ f140 f66 1"/>
              <a:gd name="f167" fmla="*/ f141 f66 1"/>
              <a:gd name="f168" fmla="*/ f142 f65 1"/>
              <a:gd name="f169" fmla="*/ f143 f66 1"/>
              <a:gd name="f170" fmla="*/ f144 f65 1"/>
              <a:gd name="f171" fmla="*/ f145 f65 1"/>
              <a:gd name="f172" fmla="*/ f146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8">
                <a:pos x="f151" y="f152"/>
              </a:cxn>
              <a:cxn ang="f98">
                <a:pos x="f153" y="f154"/>
              </a:cxn>
              <a:cxn ang="f98">
                <a:pos x="f155" y="f156"/>
              </a:cxn>
              <a:cxn ang="f98">
                <a:pos x="f157" y="f158"/>
              </a:cxn>
              <a:cxn ang="f98">
                <a:pos x="f159" y="f160"/>
              </a:cxn>
              <a:cxn ang="f98">
                <a:pos x="f161" y="f162"/>
              </a:cxn>
              <a:cxn ang="f98">
                <a:pos x="f163" y="f164"/>
              </a:cxn>
              <a:cxn ang="f98">
                <a:pos x="f151" y="f152"/>
              </a:cxn>
              <a:cxn ang="f98">
                <a:pos x="f165" y="f166"/>
              </a:cxn>
              <a:cxn ang="f98">
                <a:pos x="f165" y="f167"/>
              </a:cxn>
              <a:cxn ang="f98">
                <a:pos x="f168" y="f169"/>
              </a:cxn>
              <a:cxn ang="f98">
                <a:pos x="f170" y="f160"/>
              </a:cxn>
              <a:cxn ang="f98">
                <a:pos x="f171" y="f172"/>
              </a:cxn>
              <a:cxn ang="f98">
                <a:pos x="f165" y="f166"/>
              </a:cxn>
            </a:cxnLst>
            <a:rect l="f147" t="f150" r="f148" b="f149"/>
            <a:pathLst>
              <a:path w="141" h="166">
                <a:moveTo>
                  <a:pt x="f8" y="f9"/>
                </a:moveTo>
                <a:cubicBezTo>
                  <a:pt x="f10" y="f11"/>
                  <a:pt x="f12" y="f13"/>
                  <a:pt x="f14" y="f5"/>
                </a:cubicBezTo>
                <a:cubicBezTo>
                  <a:pt x="f15" y="f16"/>
                  <a:pt x="f17" y="f18"/>
                  <a:pt x="f19" y="f10"/>
                </a:cubicBezTo>
                <a:cubicBezTo>
                  <a:pt x="f20" y="f21"/>
                  <a:pt x="f22" y="f23"/>
                  <a:pt x="f6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24" y="f35"/>
                </a:cubicBezTo>
                <a:cubicBezTo>
                  <a:pt x="f36" y="f7"/>
                  <a:pt x="f37" y="f38"/>
                  <a:pt x="f39" y="f40"/>
                </a:cubicBezTo>
                <a:cubicBezTo>
                  <a:pt x="f5" y="f22"/>
                  <a:pt x="f41" y="f27"/>
                  <a:pt x="f8" y="f9"/>
                </a:cubicBezTo>
                <a:close/>
                <a:moveTo>
                  <a:pt x="f42" y="f43"/>
                </a:moveTo>
                <a:cubicBezTo>
                  <a:pt x="f42" y="f44"/>
                  <a:pt x="f42" y="f45"/>
                  <a:pt x="f42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12" y="f52"/>
                  <a:pt x="f53" y="f54"/>
                  <a:pt x="f10" y="f30"/>
                </a:cubicBezTo>
                <a:cubicBezTo>
                  <a:pt x="f55" y="f6"/>
                  <a:pt x="f56" y="f57"/>
                  <a:pt x="f58" y="f59"/>
                </a:cubicBezTo>
                <a:cubicBezTo>
                  <a:pt x="f60" y="f61"/>
                  <a:pt x="f62" y="f63"/>
                  <a:pt x="f42" y="f43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7" name="Freeform 29">
            <a:extLst>
              <a:ext uri="{FF2B5EF4-FFF2-40B4-BE49-F238E27FC236}">
                <a16:creationId xmlns:a16="http://schemas.microsoft.com/office/drawing/2014/main" id="{9B51CBDE-60FF-A30C-1848-369A7C54B6AF}"/>
              </a:ext>
            </a:extLst>
          </p:cNvPr>
          <p:cNvSpPr/>
          <p:nvPr/>
        </p:nvSpPr>
        <p:spPr>
          <a:xfrm>
            <a:off x="2898776" y="4195760"/>
            <a:ext cx="249238" cy="2952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9"/>
              <a:gd name="f7" fmla="val 165"/>
              <a:gd name="f8" fmla="val 73"/>
              <a:gd name="f9" fmla="val 49"/>
              <a:gd name="f10" fmla="val 150"/>
              <a:gd name="f11" fmla="val 25"/>
              <a:gd name="f12" fmla="val 137"/>
              <a:gd name="f13" fmla="val 121"/>
              <a:gd name="f14" fmla="val 22"/>
              <a:gd name="f15" fmla="val 94"/>
              <a:gd name="f16" fmla="val 28"/>
              <a:gd name="f17" fmla="val 58"/>
              <a:gd name="f18" fmla="val 64"/>
              <a:gd name="f19" fmla="val 36"/>
              <a:gd name="f20" fmla="val 63"/>
              <a:gd name="f21" fmla="val 37"/>
              <a:gd name="f22" fmla="val 65"/>
              <a:gd name="f23" fmla="val 32"/>
              <a:gd name="f24" fmla="val 66"/>
              <a:gd name="f25" fmla="val 27"/>
              <a:gd name="f26" fmla="val 70"/>
              <a:gd name="f27" fmla="val 11"/>
              <a:gd name="f28" fmla="val 82"/>
              <a:gd name="f29" fmla="val 2"/>
              <a:gd name="f30" fmla="val 98"/>
              <a:gd name="f31" fmla="val 1"/>
              <a:gd name="f32" fmla="val 114"/>
              <a:gd name="f33" fmla="val 126"/>
              <a:gd name="f34" fmla="val 7"/>
              <a:gd name="f35" fmla="val 132"/>
              <a:gd name="f36" fmla="val 38"/>
              <a:gd name="f37" fmla="val 136"/>
              <a:gd name="f38" fmla="val 52"/>
              <a:gd name="f39" fmla="val 123"/>
              <a:gd name="f40" fmla="val 62"/>
              <a:gd name="f41" fmla="val 116"/>
              <a:gd name="f42" fmla="val 68"/>
              <a:gd name="f43" fmla="val 112"/>
              <a:gd name="f44" fmla="val 117"/>
              <a:gd name="f45" fmla="val 83"/>
              <a:gd name="f46" fmla="val 118"/>
              <a:gd name="f47" fmla="val 86"/>
              <a:gd name="f48" fmla="val 91"/>
              <a:gd name="f49" fmla="val 101"/>
              <a:gd name="f50" fmla="val 88"/>
              <a:gd name="f51" fmla="val 140"/>
              <a:gd name="f52" fmla="val 127"/>
              <a:gd name="f53" fmla="val 35"/>
              <a:gd name="f54" fmla="val 115"/>
              <a:gd name="f55" fmla="val 107"/>
              <a:gd name="f56" fmla="val 17"/>
              <a:gd name="f57" fmla="val 18"/>
              <a:gd name="f58" fmla="val 93"/>
              <a:gd name="f59" fmla="val 19"/>
              <a:gd name="f60" fmla="val 87"/>
              <a:gd name="f61" fmla="val 30"/>
              <a:gd name="f62" fmla="val 80"/>
              <a:gd name="f63" fmla="val 43"/>
              <a:gd name="f64" fmla="val 53"/>
              <a:gd name="f65" fmla="val 55"/>
              <a:gd name="f66" fmla="val 56"/>
              <a:gd name="f67" fmla="val 45"/>
              <a:gd name="f68" fmla="+- 0 0 -90"/>
              <a:gd name="f69" fmla="*/ f3 1 139"/>
              <a:gd name="f70" fmla="*/ f4 1 165"/>
              <a:gd name="f71" fmla="val f5"/>
              <a:gd name="f72" fmla="val f6"/>
              <a:gd name="f73" fmla="val f7"/>
              <a:gd name="f74" fmla="*/ f68 f0 1"/>
              <a:gd name="f75" fmla="+- f73 0 f71"/>
              <a:gd name="f76" fmla="+- f72 0 f71"/>
              <a:gd name="f77" fmla="*/ f74 1 f2"/>
              <a:gd name="f78" fmla="*/ f76 1 139"/>
              <a:gd name="f79" fmla="*/ f75 1 165"/>
              <a:gd name="f80" fmla="*/ 73 f76 1"/>
              <a:gd name="f81" fmla="*/ 165 f75 1"/>
              <a:gd name="f82" fmla="*/ 0 f76 1"/>
              <a:gd name="f83" fmla="*/ 121 f75 1"/>
              <a:gd name="f84" fmla="*/ 64 f76 1"/>
              <a:gd name="f85" fmla="*/ 36 f75 1"/>
              <a:gd name="f86" fmla="*/ 66 f76 1"/>
              <a:gd name="f87" fmla="*/ 27 f75 1"/>
              <a:gd name="f88" fmla="*/ 98 f76 1"/>
              <a:gd name="f89" fmla="*/ 1 f75 1"/>
              <a:gd name="f90" fmla="*/ 132 f76 1"/>
              <a:gd name="f91" fmla="*/ 22 f75 1"/>
              <a:gd name="f92" fmla="*/ 123 f76 1"/>
              <a:gd name="f93" fmla="*/ 62 f75 1"/>
              <a:gd name="f94" fmla="*/ 117 f76 1"/>
              <a:gd name="f95" fmla="*/ 83 f75 1"/>
              <a:gd name="f96" fmla="*/ 114 f76 1"/>
              <a:gd name="f97" fmla="*/ 94 f75 1"/>
              <a:gd name="f98" fmla="*/ 127 f76 1"/>
              <a:gd name="f99" fmla="*/ 35 f75 1"/>
              <a:gd name="f100" fmla="*/ 101 f76 1"/>
              <a:gd name="f101" fmla="*/ 18 f75 1"/>
              <a:gd name="f102" fmla="*/ 80 f76 1"/>
              <a:gd name="f103" fmla="*/ 55 f75 1"/>
              <a:gd name="f104" fmla="+- f77 0 f1"/>
              <a:gd name="f105" fmla="*/ f80 1 139"/>
              <a:gd name="f106" fmla="*/ f81 1 165"/>
              <a:gd name="f107" fmla="*/ f82 1 139"/>
              <a:gd name="f108" fmla="*/ f83 1 165"/>
              <a:gd name="f109" fmla="*/ f84 1 139"/>
              <a:gd name="f110" fmla="*/ f85 1 165"/>
              <a:gd name="f111" fmla="*/ f86 1 139"/>
              <a:gd name="f112" fmla="*/ f87 1 165"/>
              <a:gd name="f113" fmla="*/ f88 1 139"/>
              <a:gd name="f114" fmla="*/ f89 1 165"/>
              <a:gd name="f115" fmla="*/ f90 1 139"/>
              <a:gd name="f116" fmla="*/ f91 1 165"/>
              <a:gd name="f117" fmla="*/ f92 1 139"/>
              <a:gd name="f118" fmla="*/ f93 1 165"/>
              <a:gd name="f119" fmla="*/ f94 1 139"/>
              <a:gd name="f120" fmla="*/ f95 1 165"/>
              <a:gd name="f121" fmla="*/ f96 1 139"/>
              <a:gd name="f122" fmla="*/ f97 1 165"/>
              <a:gd name="f123" fmla="*/ f98 1 139"/>
              <a:gd name="f124" fmla="*/ f99 1 165"/>
              <a:gd name="f125" fmla="*/ f100 1 139"/>
              <a:gd name="f126" fmla="*/ f101 1 165"/>
              <a:gd name="f127" fmla="*/ f102 1 139"/>
              <a:gd name="f128" fmla="*/ f103 1 165"/>
              <a:gd name="f129" fmla="*/ 0 1 f78"/>
              <a:gd name="f130" fmla="*/ f72 1 f78"/>
              <a:gd name="f131" fmla="*/ 0 1 f79"/>
              <a:gd name="f132" fmla="*/ f73 1 f79"/>
              <a:gd name="f133" fmla="*/ f105 1 f78"/>
              <a:gd name="f134" fmla="*/ f106 1 f79"/>
              <a:gd name="f135" fmla="*/ f107 1 f78"/>
              <a:gd name="f136" fmla="*/ f108 1 f79"/>
              <a:gd name="f137" fmla="*/ f109 1 f78"/>
              <a:gd name="f138" fmla="*/ f110 1 f79"/>
              <a:gd name="f139" fmla="*/ f111 1 f78"/>
              <a:gd name="f140" fmla="*/ f112 1 f79"/>
              <a:gd name="f141" fmla="*/ f113 1 f78"/>
              <a:gd name="f142" fmla="*/ f114 1 f79"/>
              <a:gd name="f143" fmla="*/ f115 1 f78"/>
              <a:gd name="f144" fmla="*/ f116 1 f79"/>
              <a:gd name="f145" fmla="*/ f117 1 f78"/>
              <a:gd name="f146" fmla="*/ f118 1 f79"/>
              <a:gd name="f147" fmla="*/ f119 1 f78"/>
              <a:gd name="f148" fmla="*/ f120 1 f79"/>
              <a:gd name="f149" fmla="*/ f121 1 f78"/>
              <a:gd name="f150" fmla="*/ f122 1 f79"/>
              <a:gd name="f151" fmla="*/ f123 1 f78"/>
              <a:gd name="f152" fmla="*/ f124 1 f79"/>
              <a:gd name="f153" fmla="*/ f125 1 f78"/>
              <a:gd name="f154" fmla="*/ f126 1 f79"/>
              <a:gd name="f155" fmla="*/ f127 1 f78"/>
              <a:gd name="f156" fmla="*/ f128 1 f79"/>
              <a:gd name="f157" fmla="*/ f129 f69 1"/>
              <a:gd name="f158" fmla="*/ f130 f69 1"/>
              <a:gd name="f159" fmla="*/ f132 f70 1"/>
              <a:gd name="f160" fmla="*/ f131 f70 1"/>
              <a:gd name="f161" fmla="*/ f133 f69 1"/>
              <a:gd name="f162" fmla="*/ f134 f70 1"/>
              <a:gd name="f163" fmla="*/ f135 f69 1"/>
              <a:gd name="f164" fmla="*/ f136 f70 1"/>
              <a:gd name="f165" fmla="*/ f137 f69 1"/>
              <a:gd name="f166" fmla="*/ f138 f70 1"/>
              <a:gd name="f167" fmla="*/ f139 f69 1"/>
              <a:gd name="f168" fmla="*/ f140 f70 1"/>
              <a:gd name="f169" fmla="*/ f141 f69 1"/>
              <a:gd name="f170" fmla="*/ f142 f70 1"/>
              <a:gd name="f171" fmla="*/ f143 f69 1"/>
              <a:gd name="f172" fmla="*/ f144 f70 1"/>
              <a:gd name="f173" fmla="*/ f145 f69 1"/>
              <a:gd name="f174" fmla="*/ f146 f70 1"/>
              <a:gd name="f175" fmla="*/ f147 f69 1"/>
              <a:gd name="f176" fmla="*/ f148 f70 1"/>
              <a:gd name="f177" fmla="*/ f149 f69 1"/>
              <a:gd name="f178" fmla="*/ f150 f70 1"/>
              <a:gd name="f179" fmla="*/ f151 f69 1"/>
              <a:gd name="f180" fmla="*/ f152 f70 1"/>
              <a:gd name="f181" fmla="*/ f153 f69 1"/>
              <a:gd name="f182" fmla="*/ f154 f70 1"/>
              <a:gd name="f183" fmla="*/ f155 f69 1"/>
              <a:gd name="f184" fmla="*/ f156 f7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4">
                <a:pos x="f161" y="f162"/>
              </a:cxn>
              <a:cxn ang="f104">
                <a:pos x="f163" y="f164"/>
              </a:cxn>
              <a:cxn ang="f104">
                <a:pos x="f165" y="f166"/>
              </a:cxn>
              <a:cxn ang="f104">
                <a:pos x="f167" y="f168"/>
              </a:cxn>
              <a:cxn ang="f104">
                <a:pos x="f169" y="f170"/>
              </a:cxn>
              <a:cxn ang="f104">
                <a:pos x="f171" y="f172"/>
              </a:cxn>
              <a:cxn ang="f104">
                <a:pos x="f173" y="f174"/>
              </a:cxn>
              <a:cxn ang="f104">
                <a:pos x="f175" y="f176"/>
              </a:cxn>
              <a:cxn ang="f104">
                <a:pos x="f177" y="f178"/>
              </a:cxn>
              <a:cxn ang="f104">
                <a:pos x="f161" y="f162"/>
              </a:cxn>
              <a:cxn ang="f104">
                <a:pos x="f179" y="f180"/>
              </a:cxn>
              <a:cxn ang="f104">
                <a:pos x="f181" y="f182"/>
              </a:cxn>
              <a:cxn ang="f104">
                <a:pos x="f183" y="f166"/>
              </a:cxn>
              <a:cxn ang="f104">
                <a:pos x="f181" y="f184"/>
              </a:cxn>
              <a:cxn ang="f104">
                <a:pos x="f179" y="f180"/>
              </a:cxn>
            </a:cxnLst>
            <a:rect l="f157" t="f160" r="f158" b="f159"/>
            <a:pathLst>
              <a:path w="139" h="165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5"/>
                  <a:pt x="f33" y="f34"/>
                  <a:pt x="f35" y="f14"/>
                </a:cubicBezTo>
                <a:cubicBezTo>
                  <a:pt x="f6" y="f36"/>
                  <a:pt x="f37" y="f38"/>
                  <a:pt x="f39" y="f40"/>
                </a:cubicBezTo>
                <a:cubicBezTo>
                  <a:pt x="f41" y="f42"/>
                  <a:pt x="f43" y="f8"/>
                  <a:pt x="f44" y="f45"/>
                </a:cubicBezTo>
                <a:cubicBezTo>
                  <a:pt x="f46" y="f47"/>
                  <a:pt x="f41" y="f48"/>
                  <a:pt x="f32" y="f15"/>
                </a:cubicBezTo>
                <a:cubicBezTo>
                  <a:pt x="f49" y="f44"/>
                  <a:pt x="f50" y="f51"/>
                  <a:pt x="f8" y="f7"/>
                </a:cubicBezTo>
                <a:close/>
                <a:moveTo>
                  <a:pt x="f52" y="f53"/>
                </a:moveTo>
                <a:cubicBezTo>
                  <a:pt x="f54" y="f25"/>
                  <a:pt x="f55" y="f56"/>
                  <a:pt x="f49" y="f57"/>
                </a:cubicBezTo>
                <a:cubicBezTo>
                  <a:pt x="f58" y="f59"/>
                  <a:pt x="f60" y="f61"/>
                  <a:pt x="f62" y="f19"/>
                </a:cubicBezTo>
                <a:cubicBezTo>
                  <a:pt x="f60" y="f63"/>
                  <a:pt x="f58" y="f64"/>
                  <a:pt x="f49" y="f65"/>
                </a:cubicBezTo>
                <a:cubicBezTo>
                  <a:pt x="f55" y="f66"/>
                  <a:pt x="f54" y="f67"/>
                  <a:pt x="f52" y="f53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8" name="Freeform 30">
            <a:extLst>
              <a:ext uri="{FF2B5EF4-FFF2-40B4-BE49-F238E27FC236}">
                <a16:creationId xmlns:a16="http://schemas.microsoft.com/office/drawing/2014/main" id="{25118D2C-36AE-5365-7471-31FC77A2361C}"/>
              </a:ext>
            </a:extLst>
          </p:cNvPr>
          <p:cNvSpPr/>
          <p:nvPr/>
        </p:nvSpPr>
        <p:spPr>
          <a:xfrm>
            <a:off x="927101" y="2352678"/>
            <a:ext cx="163513" cy="2254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2"/>
              <a:gd name="f7" fmla="val 126"/>
              <a:gd name="f8" fmla="val 29"/>
              <a:gd name="f9" fmla="val 59"/>
              <a:gd name="f10" fmla="val 41"/>
              <a:gd name="f11" fmla="val 83"/>
              <a:gd name="f12" fmla="val 63"/>
              <a:gd name="f13" fmla="val 116"/>
              <a:gd name="f14" fmla="val 35"/>
              <a:gd name="f15" fmla="val 106"/>
              <a:gd name="f16" fmla="val 8"/>
              <a:gd name="f17" fmla="val 95"/>
              <a:gd name="f18" fmla="val 4"/>
              <a:gd name="f19" fmla="val 93"/>
              <a:gd name="f20" fmla="val 1"/>
              <a:gd name="f21" fmla="val 85"/>
              <a:gd name="f22" fmla="val 79"/>
              <a:gd name="f23" fmla="val 53"/>
              <a:gd name="f24" fmla="val 27"/>
              <a:gd name="f25" fmla="+- 0 0 -90"/>
              <a:gd name="f26" fmla="*/ f3 1 92"/>
              <a:gd name="f27" fmla="*/ f4 1 126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92"/>
              <a:gd name="f36" fmla="*/ f32 1 126"/>
              <a:gd name="f37" fmla="*/ 0 f33 1"/>
              <a:gd name="f38" fmla="*/ 0 f32 1"/>
              <a:gd name="f39" fmla="*/ 92 f33 1"/>
              <a:gd name="f40" fmla="*/ 126 f32 1"/>
              <a:gd name="f41" fmla="*/ 8 f33 1"/>
              <a:gd name="f42" fmla="*/ 95 f32 1"/>
              <a:gd name="f43" fmla="*/ 1 f33 1"/>
              <a:gd name="f44" fmla="*/ 79 f32 1"/>
              <a:gd name="f45" fmla="+- f34 0 f1"/>
              <a:gd name="f46" fmla="*/ f37 1 92"/>
              <a:gd name="f47" fmla="*/ f38 1 126"/>
              <a:gd name="f48" fmla="*/ f39 1 92"/>
              <a:gd name="f49" fmla="*/ f40 1 126"/>
              <a:gd name="f50" fmla="*/ f41 1 92"/>
              <a:gd name="f51" fmla="*/ f42 1 126"/>
              <a:gd name="f52" fmla="*/ f43 1 92"/>
              <a:gd name="f53" fmla="*/ f44 1 126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92" h="125">
                <a:moveTo>
                  <a:pt x="f5" y="f5"/>
                </a:moveTo>
                <a:cubicBezTo>
                  <a:pt x="f8" y="f5"/>
                  <a:pt x="f9" y="f5"/>
                  <a:pt x="f6" y="f5"/>
                </a:cubicBezTo>
                <a:cubicBezTo>
                  <a:pt x="f6" y="f10"/>
                  <a:pt x="f6" y="f11"/>
                  <a:pt x="f6" y="f7"/>
                </a:cubicBez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0" y="f22"/>
                </a:cubicBezTo>
                <a:cubicBezTo>
                  <a:pt x="f5" y="f23"/>
                  <a:pt x="f5" y="f24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9" name="Freeform 31">
            <a:extLst>
              <a:ext uri="{FF2B5EF4-FFF2-40B4-BE49-F238E27FC236}">
                <a16:creationId xmlns:a16="http://schemas.microsoft.com/office/drawing/2014/main" id="{9BE396C8-227C-F35D-8164-C6F746BE7E5C}"/>
              </a:ext>
            </a:extLst>
          </p:cNvPr>
          <p:cNvSpPr/>
          <p:nvPr/>
        </p:nvSpPr>
        <p:spPr>
          <a:xfrm>
            <a:off x="3562346" y="3260722"/>
            <a:ext cx="550861" cy="968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9"/>
              <a:gd name="f7" fmla="val 54"/>
              <a:gd name="f8" fmla="val 46"/>
              <a:gd name="f9" fmla="val 40"/>
              <a:gd name="f10" fmla="val 32"/>
              <a:gd name="f11" fmla="val 9"/>
              <a:gd name="f12" fmla="val 18"/>
              <a:gd name="f13" fmla="val 31"/>
              <a:gd name="f14" fmla="val 28"/>
              <a:gd name="f15" fmla="val 29"/>
              <a:gd name="f16" fmla="val 21"/>
              <a:gd name="f17" fmla="val 30"/>
              <a:gd name="f18" fmla="val 11"/>
              <a:gd name="f19" fmla="val 41"/>
              <a:gd name="f20" fmla="val 49"/>
              <a:gd name="f21" fmla="val 59"/>
              <a:gd name="f22" fmla="val 60"/>
              <a:gd name="f23" fmla="val 10"/>
              <a:gd name="f24" fmla="val 20"/>
              <a:gd name="f25" fmla="val 61"/>
              <a:gd name="f26" fmla="val 123"/>
              <a:gd name="f27" fmla="val 184"/>
              <a:gd name="f28" fmla="val 246"/>
              <a:gd name="f29" fmla="val 247"/>
              <a:gd name="f30" fmla="val 248"/>
              <a:gd name="f31" fmla="val 257"/>
              <a:gd name="f32" fmla="val 265"/>
              <a:gd name="f33" fmla="val 275"/>
              <a:gd name="f34" fmla="val 276"/>
              <a:gd name="f35" fmla="val 277"/>
              <a:gd name="f36" fmla="val 19"/>
              <a:gd name="f37" fmla="val 287"/>
              <a:gd name="f38" fmla="val 297"/>
              <a:gd name="f39" fmla="val 307"/>
              <a:gd name="f40" fmla="val 33"/>
              <a:gd name="f41" fmla="val 308"/>
              <a:gd name="f42" fmla="val 205"/>
              <a:gd name="f43" fmla="val 103"/>
              <a:gd name="f44" fmla="+- 0 0 -90"/>
              <a:gd name="f45" fmla="*/ f3 1 309"/>
              <a:gd name="f46" fmla="*/ f4 1 54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309"/>
              <a:gd name="f55" fmla="*/ f51 1 54"/>
              <a:gd name="f56" fmla="*/ 0 f52 1"/>
              <a:gd name="f57" fmla="*/ 54 f51 1"/>
              <a:gd name="f58" fmla="*/ 32 f51 1"/>
              <a:gd name="f59" fmla="*/ 28 f52 1"/>
              <a:gd name="f60" fmla="*/ 31 f51 1"/>
              <a:gd name="f61" fmla="*/ 31 f52 1"/>
              <a:gd name="f62" fmla="*/ 0 f51 1"/>
              <a:gd name="f63" fmla="*/ 59 f52 1"/>
              <a:gd name="f64" fmla="*/ 61 f52 1"/>
              <a:gd name="f65" fmla="*/ 30 f51 1"/>
              <a:gd name="f66" fmla="*/ 246 f52 1"/>
              <a:gd name="f67" fmla="*/ 248 f52 1"/>
              <a:gd name="f68" fmla="*/ 275 f52 1"/>
              <a:gd name="f69" fmla="*/ 277 f52 1"/>
              <a:gd name="f70" fmla="*/ 307 f52 1"/>
              <a:gd name="f71" fmla="*/ 33 f51 1"/>
              <a:gd name="f72" fmla="*/ 309 f52 1"/>
              <a:gd name="f73" fmla="+- f53 0 f1"/>
              <a:gd name="f74" fmla="*/ f56 1 309"/>
              <a:gd name="f75" fmla="*/ f57 1 54"/>
              <a:gd name="f76" fmla="*/ f58 1 54"/>
              <a:gd name="f77" fmla="*/ f59 1 309"/>
              <a:gd name="f78" fmla="*/ f60 1 54"/>
              <a:gd name="f79" fmla="*/ f61 1 309"/>
              <a:gd name="f80" fmla="*/ f62 1 54"/>
              <a:gd name="f81" fmla="*/ f63 1 309"/>
              <a:gd name="f82" fmla="*/ f64 1 309"/>
              <a:gd name="f83" fmla="*/ f65 1 54"/>
              <a:gd name="f84" fmla="*/ f66 1 309"/>
              <a:gd name="f85" fmla="*/ f67 1 309"/>
              <a:gd name="f86" fmla="*/ f68 1 309"/>
              <a:gd name="f87" fmla="*/ f69 1 309"/>
              <a:gd name="f88" fmla="*/ f70 1 309"/>
              <a:gd name="f89" fmla="*/ f71 1 54"/>
              <a:gd name="f90" fmla="*/ f72 1 309"/>
              <a:gd name="f91" fmla="*/ 0 1 f54"/>
              <a:gd name="f92" fmla="*/ f48 1 f54"/>
              <a:gd name="f93" fmla="*/ 0 1 f55"/>
              <a:gd name="f94" fmla="*/ f49 1 f55"/>
              <a:gd name="f95" fmla="*/ f74 1 f54"/>
              <a:gd name="f96" fmla="*/ f75 1 f55"/>
              <a:gd name="f97" fmla="*/ f76 1 f55"/>
              <a:gd name="f98" fmla="*/ f77 1 f54"/>
              <a:gd name="f99" fmla="*/ f78 1 f55"/>
              <a:gd name="f100" fmla="*/ f79 1 f54"/>
              <a:gd name="f101" fmla="*/ f80 1 f55"/>
              <a:gd name="f102" fmla="*/ f81 1 f54"/>
              <a:gd name="f103" fmla="*/ f82 1 f54"/>
              <a:gd name="f104" fmla="*/ f83 1 f55"/>
              <a:gd name="f105" fmla="*/ f84 1 f54"/>
              <a:gd name="f106" fmla="*/ f85 1 f54"/>
              <a:gd name="f107" fmla="*/ f86 1 f54"/>
              <a:gd name="f108" fmla="*/ f87 1 f54"/>
              <a:gd name="f109" fmla="*/ f88 1 f54"/>
              <a:gd name="f110" fmla="*/ f89 1 f55"/>
              <a:gd name="f111" fmla="*/ f90 1 f54"/>
              <a:gd name="f112" fmla="*/ f91 f45 1"/>
              <a:gd name="f113" fmla="*/ f92 f45 1"/>
              <a:gd name="f114" fmla="*/ f94 f46 1"/>
              <a:gd name="f115" fmla="*/ f93 f46 1"/>
              <a:gd name="f116" fmla="*/ f95 f45 1"/>
              <a:gd name="f117" fmla="*/ f96 f46 1"/>
              <a:gd name="f118" fmla="*/ f97 f46 1"/>
              <a:gd name="f119" fmla="*/ f98 f45 1"/>
              <a:gd name="f120" fmla="*/ f99 f46 1"/>
              <a:gd name="f121" fmla="*/ f100 f45 1"/>
              <a:gd name="f122" fmla="*/ f101 f46 1"/>
              <a:gd name="f123" fmla="*/ f102 f45 1"/>
              <a:gd name="f124" fmla="*/ f103 f45 1"/>
              <a:gd name="f125" fmla="*/ f104 f46 1"/>
              <a:gd name="f126" fmla="*/ f105 f45 1"/>
              <a:gd name="f127" fmla="*/ f106 f45 1"/>
              <a:gd name="f128" fmla="*/ f107 f45 1"/>
              <a:gd name="f129" fmla="*/ f108 f45 1"/>
              <a:gd name="f130" fmla="*/ f109 f45 1"/>
              <a:gd name="f131" fmla="*/ f110 f46 1"/>
              <a:gd name="f132" fmla="*/ f111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3">
                <a:pos x="f116" y="f117"/>
              </a:cxn>
              <a:cxn ang="f73">
                <a:pos x="f116" y="f118"/>
              </a:cxn>
              <a:cxn ang="f73">
                <a:pos x="f119" y="f120"/>
              </a:cxn>
              <a:cxn ang="f73">
                <a:pos x="f121" y="f122"/>
              </a:cxn>
              <a:cxn ang="f73">
                <a:pos x="f123" y="f122"/>
              </a:cxn>
              <a:cxn ang="f73">
                <a:pos x="f124" y="f125"/>
              </a:cxn>
              <a:cxn ang="f73">
                <a:pos x="f126" y="f125"/>
              </a:cxn>
              <a:cxn ang="f73">
                <a:pos x="f127" y="f122"/>
              </a:cxn>
              <a:cxn ang="f73">
                <a:pos x="f128" y="f122"/>
              </a:cxn>
              <a:cxn ang="f73">
                <a:pos x="f129" y="f125"/>
              </a:cxn>
              <a:cxn ang="f73">
                <a:pos x="f130" y="f131"/>
              </a:cxn>
              <a:cxn ang="f73">
                <a:pos x="f132" y="f117"/>
              </a:cxn>
              <a:cxn ang="f73">
                <a:pos x="f116" y="f117"/>
              </a:cxn>
            </a:cxnLst>
            <a:rect l="f112" t="f115" r="f113" b="f114"/>
            <a:pathLst>
              <a:path w="309" h="54">
                <a:moveTo>
                  <a:pt x="f5" y="f7"/>
                </a:moveTo>
                <a:cubicBezTo>
                  <a:pt x="f5" y="f8"/>
                  <a:pt x="f5" y="f9"/>
                  <a:pt x="f5" y="f10"/>
                </a:cubicBezTo>
                <a:cubicBezTo>
                  <a:pt x="f11" y="f10"/>
                  <a:pt x="f12" y="f13"/>
                  <a:pt x="f14" y="f13"/>
                </a:cubicBezTo>
                <a:cubicBezTo>
                  <a:pt x="f15" y="f16"/>
                  <a:pt x="f17" y="f18"/>
                  <a:pt x="f13" y="f5"/>
                </a:cubicBezTo>
                <a:cubicBezTo>
                  <a:pt x="f19" y="f5"/>
                  <a:pt x="f20" y="f5"/>
                  <a:pt x="f21" y="f5"/>
                </a:cubicBezTo>
                <a:cubicBezTo>
                  <a:pt x="f22" y="f23"/>
                  <a:pt x="f22" y="f24"/>
                  <a:pt x="f25" y="f17"/>
                </a:cubicBezTo>
                <a:cubicBezTo>
                  <a:pt x="f26" y="f17"/>
                  <a:pt x="f27" y="f17"/>
                  <a:pt x="f28" y="f17"/>
                </a:cubicBezTo>
                <a:cubicBezTo>
                  <a:pt x="f29" y="f24"/>
                  <a:pt x="f29" y="f18"/>
                  <a:pt x="f30" y="f5"/>
                </a:cubicBezTo>
                <a:cubicBezTo>
                  <a:pt x="f31" y="f5"/>
                  <a:pt x="f32" y="f5"/>
                  <a:pt x="f33" y="f5"/>
                </a:cubicBezTo>
                <a:cubicBezTo>
                  <a:pt x="f34" y="f11"/>
                  <a:pt x="f35" y="f36"/>
                  <a:pt x="f35" y="f17"/>
                </a:cubicBezTo>
                <a:cubicBezTo>
                  <a:pt x="f37" y="f13"/>
                  <a:pt x="f38" y="f10"/>
                  <a:pt x="f39" y="f40"/>
                </a:cubicBezTo>
                <a:cubicBezTo>
                  <a:pt x="f41" y="f9"/>
                  <a:pt x="f41" y="f8"/>
                  <a:pt x="f6" y="f7"/>
                </a:cubicBezTo>
                <a:cubicBezTo>
                  <a:pt x="f42" y="f7"/>
                  <a:pt x="f43" y="f7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0" name="Freeform 32">
            <a:extLst>
              <a:ext uri="{FF2B5EF4-FFF2-40B4-BE49-F238E27FC236}">
                <a16:creationId xmlns:a16="http://schemas.microsoft.com/office/drawing/2014/main" id="{3771A635-A0C7-FED8-CC39-1B42346731A1}"/>
              </a:ext>
            </a:extLst>
          </p:cNvPr>
          <p:cNvSpPr/>
          <p:nvPr/>
        </p:nvSpPr>
        <p:spPr>
          <a:xfrm>
            <a:off x="2417765" y="2462214"/>
            <a:ext cx="350836" cy="1682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6"/>
              <a:gd name="f7" fmla="val 94"/>
              <a:gd name="f8" fmla="val 188"/>
              <a:gd name="f9" fmla="val 29"/>
              <a:gd name="f10" fmla="val 190"/>
              <a:gd name="f11" fmla="val 40"/>
              <a:gd name="f12" fmla="val 51"/>
              <a:gd name="f13" fmla="val 62"/>
              <a:gd name="f14" fmla="val 194"/>
              <a:gd name="f15" fmla="val 90"/>
              <a:gd name="f16" fmla="val 187"/>
              <a:gd name="f17" fmla="val 159"/>
              <a:gd name="f18" fmla="val 112"/>
              <a:gd name="f19" fmla="val 67"/>
              <a:gd name="f20" fmla="val 84"/>
              <a:gd name="f21" fmla="val 23"/>
              <a:gd name="f22" fmla="val 2"/>
              <a:gd name="f23" fmla="val 58"/>
              <a:gd name="f24" fmla="val 49"/>
              <a:gd name="f25" fmla="val 7"/>
              <a:gd name="f26" fmla="val 21"/>
              <a:gd name="f27" fmla="val 12"/>
              <a:gd name="f28" fmla="val 1"/>
              <a:gd name="f29" fmla="val 25"/>
              <a:gd name="f30" fmla="val 42"/>
              <a:gd name="f31" fmla="val 3"/>
              <a:gd name="f32" fmla="val 85"/>
              <a:gd name="f33" fmla="val 11"/>
              <a:gd name="f34" fmla="val 128"/>
              <a:gd name="f35" fmla="val 20"/>
              <a:gd name="f36" fmla="val 171"/>
              <a:gd name="f37" fmla="val 28"/>
              <a:gd name="f38" fmla="val 176"/>
              <a:gd name="f39" fmla="val 182"/>
              <a:gd name="f40" fmla="val 30"/>
              <a:gd name="f41" fmla="val 26"/>
              <a:gd name="f42" fmla="val 27"/>
              <a:gd name="f43" fmla="val 44"/>
              <a:gd name="f44" fmla="val 13"/>
              <a:gd name="f45" fmla="val 33"/>
              <a:gd name="f46" fmla="val 15"/>
              <a:gd name="f47" fmla="val 19"/>
              <a:gd name="f48" fmla="val 38"/>
              <a:gd name="f49" fmla="val 36"/>
              <a:gd name="f50" fmla="val 53"/>
              <a:gd name="f51" fmla="val 47"/>
              <a:gd name="f52" fmla="val 57"/>
              <a:gd name="f53" fmla="val 37"/>
              <a:gd name="f54" fmla="val 181"/>
              <a:gd name="f55" fmla="val 55"/>
              <a:gd name="f56" fmla="val 179"/>
              <a:gd name="f57" fmla="val 43"/>
              <a:gd name="f58" fmla="val 169"/>
              <a:gd name="f59" fmla="val 160"/>
              <a:gd name="f60" fmla="val 45"/>
              <a:gd name="f61" fmla="val 154"/>
              <a:gd name="f62" fmla="val 149"/>
              <a:gd name="f63" fmla="val 61"/>
              <a:gd name="f64" fmla="val 151"/>
              <a:gd name="f65" fmla="val 153"/>
              <a:gd name="f66" fmla="val 72"/>
              <a:gd name="f67" fmla="val 166"/>
              <a:gd name="f68" fmla="val 78"/>
              <a:gd name="f69" fmla="val 172"/>
              <a:gd name="f70" fmla="val 77"/>
              <a:gd name="f71" fmla="val 75"/>
              <a:gd name="f72" fmla="val 189"/>
              <a:gd name="f73" fmla="val 66"/>
              <a:gd name="f74" fmla="val 64"/>
              <a:gd name="f75" fmla="val 35"/>
              <a:gd name="f76" fmla="val 54"/>
              <a:gd name="f77" fmla="val 65"/>
              <a:gd name="f78" fmla="val 63"/>
              <a:gd name="f79" fmla="val 68"/>
              <a:gd name="f80" fmla="val 87"/>
              <a:gd name="f81" fmla="val 105"/>
              <a:gd name="f82" fmla="val 124"/>
              <a:gd name="f83" fmla="val 74"/>
              <a:gd name="f84" fmla="val 141"/>
              <a:gd name="f85" fmla="val 76"/>
              <a:gd name="f86" fmla="val 135"/>
              <a:gd name="f87" fmla="val 138"/>
              <a:gd name="f88" fmla="val 139"/>
              <a:gd name="f89" fmla="val 134"/>
              <a:gd name="f90" fmla="val 130"/>
              <a:gd name="f91" fmla="val 39"/>
              <a:gd name="f92" fmla="val 109"/>
              <a:gd name="f93" fmla="val 34"/>
              <a:gd name="f94" fmla="val 89"/>
              <a:gd name="f95" fmla="val 31"/>
              <a:gd name="f96" fmla="+- 0 0 -90"/>
              <a:gd name="f97" fmla="*/ f3 1 196"/>
              <a:gd name="f98" fmla="*/ f4 1 94"/>
              <a:gd name="f99" fmla="val f5"/>
              <a:gd name="f100" fmla="val f6"/>
              <a:gd name="f101" fmla="val f7"/>
              <a:gd name="f102" fmla="*/ f96 f0 1"/>
              <a:gd name="f103" fmla="+- f101 0 f99"/>
              <a:gd name="f104" fmla="+- f100 0 f99"/>
              <a:gd name="f105" fmla="*/ f102 1 f2"/>
              <a:gd name="f106" fmla="*/ f104 1 196"/>
              <a:gd name="f107" fmla="*/ f103 1 94"/>
              <a:gd name="f108" fmla="*/ 188 f104 1"/>
              <a:gd name="f109" fmla="*/ 29 f103 1"/>
              <a:gd name="f110" fmla="*/ 196 f104 1"/>
              <a:gd name="f111" fmla="*/ 62 f103 1"/>
              <a:gd name="f112" fmla="*/ 159 f104 1"/>
              <a:gd name="f113" fmla="*/ 94 f103 1"/>
              <a:gd name="f114" fmla="*/ 23 f104 1"/>
              <a:gd name="f115" fmla="*/ 67 f103 1"/>
              <a:gd name="f116" fmla="*/ 7 f104 1"/>
              <a:gd name="f117" fmla="*/ 21 f103 1"/>
              <a:gd name="f118" fmla="*/ 42 f104 1"/>
              <a:gd name="f119" fmla="*/ 3 f103 1"/>
              <a:gd name="f120" fmla="*/ 171 f104 1"/>
              <a:gd name="f121" fmla="*/ 28 f103 1"/>
              <a:gd name="f122" fmla="*/ 30 f103 1"/>
              <a:gd name="f123" fmla="*/ 49 f104 1"/>
              <a:gd name="f124" fmla="*/ 26 f103 1"/>
              <a:gd name="f125" fmla="*/ 27 f103 1"/>
              <a:gd name="f126" fmla="*/ 26 f104 1"/>
              <a:gd name="f127" fmla="*/ 21 f104 1"/>
              <a:gd name="f128" fmla="*/ 44 f103 1"/>
              <a:gd name="f129" fmla="*/ 51 f103 1"/>
              <a:gd name="f130" fmla="*/ 181 f104 1"/>
              <a:gd name="f131" fmla="*/ 55 f103 1"/>
              <a:gd name="f132" fmla="*/ 182 f104 1"/>
              <a:gd name="f133" fmla="*/ 160 f104 1"/>
              <a:gd name="f134" fmla="*/ 45 f103 1"/>
              <a:gd name="f135" fmla="*/ 151 f104 1"/>
              <a:gd name="f136" fmla="*/ 172 f104 1"/>
              <a:gd name="f137" fmla="*/ 77 f103 1"/>
              <a:gd name="f138" fmla="*/ 66 f104 1"/>
              <a:gd name="f139" fmla="*/ 61 f104 1"/>
              <a:gd name="f140" fmla="*/ 49 f103 1"/>
              <a:gd name="f141" fmla="*/ 68 f104 1"/>
              <a:gd name="f142" fmla="*/ 64 f103 1"/>
              <a:gd name="f143" fmla="*/ 124 f104 1"/>
              <a:gd name="f144" fmla="*/ 74 f103 1"/>
              <a:gd name="f145" fmla="*/ 138 f104 1"/>
              <a:gd name="f146" fmla="*/ 53 f103 1"/>
              <a:gd name="f147" fmla="*/ 130 f104 1"/>
              <a:gd name="f148" fmla="*/ 39 f103 1"/>
              <a:gd name="f149" fmla="+- f105 0 f1"/>
              <a:gd name="f150" fmla="*/ f108 1 196"/>
              <a:gd name="f151" fmla="*/ f109 1 94"/>
              <a:gd name="f152" fmla="*/ f110 1 196"/>
              <a:gd name="f153" fmla="*/ f111 1 94"/>
              <a:gd name="f154" fmla="*/ f112 1 196"/>
              <a:gd name="f155" fmla="*/ f113 1 94"/>
              <a:gd name="f156" fmla="*/ f114 1 196"/>
              <a:gd name="f157" fmla="*/ f115 1 94"/>
              <a:gd name="f158" fmla="*/ f116 1 196"/>
              <a:gd name="f159" fmla="*/ f117 1 94"/>
              <a:gd name="f160" fmla="*/ f118 1 196"/>
              <a:gd name="f161" fmla="*/ f119 1 94"/>
              <a:gd name="f162" fmla="*/ f120 1 196"/>
              <a:gd name="f163" fmla="*/ f121 1 94"/>
              <a:gd name="f164" fmla="*/ f122 1 94"/>
              <a:gd name="f165" fmla="*/ f123 1 196"/>
              <a:gd name="f166" fmla="*/ f124 1 94"/>
              <a:gd name="f167" fmla="*/ f125 1 94"/>
              <a:gd name="f168" fmla="*/ f126 1 196"/>
              <a:gd name="f169" fmla="*/ f127 1 196"/>
              <a:gd name="f170" fmla="*/ f128 1 94"/>
              <a:gd name="f171" fmla="*/ f129 1 94"/>
              <a:gd name="f172" fmla="*/ f130 1 196"/>
              <a:gd name="f173" fmla="*/ f131 1 94"/>
              <a:gd name="f174" fmla="*/ f132 1 196"/>
              <a:gd name="f175" fmla="*/ f133 1 196"/>
              <a:gd name="f176" fmla="*/ f134 1 94"/>
              <a:gd name="f177" fmla="*/ f135 1 196"/>
              <a:gd name="f178" fmla="*/ f136 1 196"/>
              <a:gd name="f179" fmla="*/ f137 1 94"/>
              <a:gd name="f180" fmla="*/ f138 1 196"/>
              <a:gd name="f181" fmla="*/ f139 1 196"/>
              <a:gd name="f182" fmla="*/ f140 1 94"/>
              <a:gd name="f183" fmla="*/ f141 1 196"/>
              <a:gd name="f184" fmla="*/ f142 1 94"/>
              <a:gd name="f185" fmla="*/ f143 1 196"/>
              <a:gd name="f186" fmla="*/ f144 1 94"/>
              <a:gd name="f187" fmla="*/ f145 1 196"/>
              <a:gd name="f188" fmla="*/ f146 1 94"/>
              <a:gd name="f189" fmla="*/ f147 1 196"/>
              <a:gd name="f190" fmla="*/ f148 1 94"/>
              <a:gd name="f191" fmla="*/ 0 1 f106"/>
              <a:gd name="f192" fmla="*/ f100 1 f106"/>
              <a:gd name="f193" fmla="*/ 0 1 f107"/>
              <a:gd name="f194" fmla="*/ f101 1 f107"/>
              <a:gd name="f195" fmla="*/ f150 1 f106"/>
              <a:gd name="f196" fmla="*/ f151 1 f107"/>
              <a:gd name="f197" fmla="*/ f152 1 f106"/>
              <a:gd name="f198" fmla="*/ f153 1 f107"/>
              <a:gd name="f199" fmla="*/ f154 1 f106"/>
              <a:gd name="f200" fmla="*/ f155 1 f107"/>
              <a:gd name="f201" fmla="*/ f156 1 f106"/>
              <a:gd name="f202" fmla="*/ f157 1 f107"/>
              <a:gd name="f203" fmla="*/ f158 1 f106"/>
              <a:gd name="f204" fmla="*/ f159 1 f107"/>
              <a:gd name="f205" fmla="*/ f160 1 f106"/>
              <a:gd name="f206" fmla="*/ f161 1 f107"/>
              <a:gd name="f207" fmla="*/ f162 1 f106"/>
              <a:gd name="f208" fmla="*/ f163 1 f107"/>
              <a:gd name="f209" fmla="*/ f164 1 f107"/>
              <a:gd name="f210" fmla="*/ f165 1 f106"/>
              <a:gd name="f211" fmla="*/ f166 1 f107"/>
              <a:gd name="f212" fmla="*/ f167 1 f107"/>
              <a:gd name="f213" fmla="*/ f168 1 f106"/>
              <a:gd name="f214" fmla="*/ f169 1 f106"/>
              <a:gd name="f215" fmla="*/ f170 1 f107"/>
              <a:gd name="f216" fmla="*/ f171 1 f107"/>
              <a:gd name="f217" fmla="*/ f172 1 f106"/>
              <a:gd name="f218" fmla="*/ f173 1 f107"/>
              <a:gd name="f219" fmla="*/ f174 1 f106"/>
              <a:gd name="f220" fmla="*/ f175 1 f106"/>
              <a:gd name="f221" fmla="*/ f176 1 f107"/>
              <a:gd name="f222" fmla="*/ f177 1 f106"/>
              <a:gd name="f223" fmla="*/ f178 1 f106"/>
              <a:gd name="f224" fmla="*/ f179 1 f107"/>
              <a:gd name="f225" fmla="*/ f180 1 f106"/>
              <a:gd name="f226" fmla="*/ f181 1 f106"/>
              <a:gd name="f227" fmla="*/ f182 1 f107"/>
              <a:gd name="f228" fmla="*/ f183 1 f106"/>
              <a:gd name="f229" fmla="*/ f184 1 f107"/>
              <a:gd name="f230" fmla="*/ f185 1 f106"/>
              <a:gd name="f231" fmla="*/ f186 1 f107"/>
              <a:gd name="f232" fmla="*/ f187 1 f106"/>
              <a:gd name="f233" fmla="*/ f188 1 f107"/>
              <a:gd name="f234" fmla="*/ f189 1 f106"/>
              <a:gd name="f235" fmla="*/ f190 1 f107"/>
              <a:gd name="f236" fmla="*/ f191 f97 1"/>
              <a:gd name="f237" fmla="*/ f192 f97 1"/>
              <a:gd name="f238" fmla="*/ f194 f98 1"/>
              <a:gd name="f239" fmla="*/ f193 f98 1"/>
              <a:gd name="f240" fmla="*/ f195 f97 1"/>
              <a:gd name="f241" fmla="*/ f196 f98 1"/>
              <a:gd name="f242" fmla="*/ f197 f97 1"/>
              <a:gd name="f243" fmla="*/ f198 f98 1"/>
              <a:gd name="f244" fmla="*/ f199 f97 1"/>
              <a:gd name="f245" fmla="*/ f200 f98 1"/>
              <a:gd name="f246" fmla="*/ f201 f97 1"/>
              <a:gd name="f247" fmla="*/ f202 f98 1"/>
              <a:gd name="f248" fmla="*/ f203 f97 1"/>
              <a:gd name="f249" fmla="*/ f204 f98 1"/>
              <a:gd name="f250" fmla="*/ f205 f97 1"/>
              <a:gd name="f251" fmla="*/ f206 f98 1"/>
              <a:gd name="f252" fmla="*/ f207 f97 1"/>
              <a:gd name="f253" fmla="*/ f208 f98 1"/>
              <a:gd name="f254" fmla="*/ f209 f98 1"/>
              <a:gd name="f255" fmla="*/ f210 f97 1"/>
              <a:gd name="f256" fmla="*/ f211 f98 1"/>
              <a:gd name="f257" fmla="*/ f212 f98 1"/>
              <a:gd name="f258" fmla="*/ f213 f97 1"/>
              <a:gd name="f259" fmla="*/ f214 f97 1"/>
              <a:gd name="f260" fmla="*/ f215 f98 1"/>
              <a:gd name="f261" fmla="*/ f216 f98 1"/>
              <a:gd name="f262" fmla="*/ f217 f97 1"/>
              <a:gd name="f263" fmla="*/ f218 f98 1"/>
              <a:gd name="f264" fmla="*/ f219 f97 1"/>
              <a:gd name="f265" fmla="*/ f220 f97 1"/>
              <a:gd name="f266" fmla="*/ f221 f98 1"/>
              <a:gd name="f267" fmla="*/ f222 f97 1"/>
              <a:gd name="f268" fmla="*/ f223 f97 1"/>
              <a:gd name="f269" fmla="*/ f224 f98 1"/>
              <a:gd name="f270" fmla="*/ f225 f97 1"/>
              <a:gd name="f271" fmla="*/ f226 f97 1"/>
              <a:gd name="f272" fmla="*/ f227 f98 1"/>
              <a:gd name="f273" fmla="*/ f228 f97 1"/>
              <a:gd name="f274" fmla="*/ f229 f98 1"/>
              <a:gd name="f275" fmla="*/ f230 f97 1"/>
              <a:gd name="f276" fmla="*/ f231 f98 1"/>
              <a:gd name="f277" fmla="*/ f232 f97 1"/>
              <a:gd name="f278" fmla="*/ f233 f98 1"/>
              <a:gd name="f279" fmla="*/ f234 f97 1"/>
              <a:gd name="f280" fmla="*/ f235 f9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9">
                <a:pos x="f240" y="f241"/>
              </a:cxn>
              <a:cxn ang="f149">
                <a:pos x="f242" y="f243"/>
              </a:cxn>
              <a:cxn ang="f149">
                <a:pos x="f244" y="f245"/>
              </a:cxn>
              <a:cxn ang="f149">
                <a:pos x="f246" y="f247"/>
              </a:cxn>
              <a:cxn ang="f149">
                <a:pos x="f248" y="f249"/>
              </a:cxn>
              <a:cxn ang="f149">
                <a:pos x="f250" y="f251"/>
              </a:cxn>
              <a:cxn ang="f149">
                <a:pos x="f252" y="f253"/>
              </a:cxn>
              <a:cxn ang="f149">
                <a:pos x="f240" y="f254"/>
              </a:cxn>
              <a:cxn ang="f149">
                <a:pos x="f240" y="f241"/>
              </a:cxn>
              <a:cxn ang="f149">
                <a:pos x="f255" y="f256"/>
              </a:cxn>
              <a:cxn ang="f149">
                <a:pos x="f255" y="f257"/>
              </a:cxn>
              <a:cxn ang="f149">
                <a:pos x="f258" y="f249"/>
              </a:cxn>
              <a:cxn ang="f149">
                <a:pos x="f259" y="f260"/>
              </a:cxn>
              <a:cxn ang="f149">
                <a:pos x="f250" y="f261"/>
              </a:cxn>
              <a:cxn ang="f149">
                <a:pos x="f255" y="f256"/>
              </a:cxn>
              <a:cxn ang="f149">
                <a:pos x="f262" y="f263"/>
              </a:cxn>
              <a:cxn ang="f149">
                <a:pos x="f264" y="f263"/>
              </a:cxn>
              <a:cxn ang="f149">
                <a:pos x="f265" y="f266"/>
              </a:cxn>
              <a:cxn ang="f149">
                <a:pos x="f267" y="f247"/>
              </a:cxn>
              <a:cxn ang="f149">
                <a:pos x="f268" y="f269"/>
              </a:cxn>
              <a:cxn ang="f149">
                <a:pos x="f262" y="f263"/>
              </a:cxn>
              <a:cxn ang="f149">
                <a:pos x="f270" y="f257"/>
              </a:cxn>
              <a:cxn ang="f149">
                <a:pos x="f271" y="f272"/>
              </a:cxn>
              <a:cxn ang="f149">
                <a:pos x="f273" y="f274"/>
              </a:cxn>
              <a:cxn ang="f149">
                <a:pos x="f275" y="f276"/>
              </a:cxn>
              <a:cxn ang="f149">
                <a:pos x="f277" y="f278"/>
              </a:cxn>
              <a:cxn ang="f149">
                <a:pos x="f279" y="f280"/>
              </a:cxn>
              <a:cxn ang="f149">
                <a:pos x="f270" y="f257"/>
              </a:cxn>
            </a:cxnLst>
            <a:rect l="f236" t="f239" r="f237" b="f238"/>
            <a:pathLst>
              <a:path w="196" h="94">
                <a:moveTo>
                  <a:pt x="f8" y="f9"/>
                </a:moveTo>
                <a:cubicBezTo>
                  <a:pt x="f10" y="f11"/>
                  <a:pt x="f6" y="f12"/>
                  <a:pt x="f6" y="f13"/>
                </a:cubicBezTo>
                <a:cubicBezTo>
                  <a:pt x="f14" y="f15"/>
                  <a:pt x="f16" y="f7"/>
                  <a:pt x="f17" y="f7"/>
                </a:cubicBezTo>
                <a:cubicBezTo>
                  <a:pt x="f18" y="f7"/>
                  <a:pt x="f19" y="f20"/>
                  <a:pt x="f21" y="f19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5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9"/>
                  <a:pt x="f39" y="f9"/>
                  <a:pt x="f8" y="f40"/>
                </a:cubicBezTo>
                <a:cubicBezTo>
                  <a:pt x="f8" y="f40"/>
                  <a:pt x="f8" y="f9"/>
                  <a:pt x="f8" y="f9"/>
                </a:cubicBezTo>
                <a:close/>
                <a:moveTo>
                  <a:pt x="f24" y="f41"/>
                </a:moveTo>
                <a:cubicBezTo>
                  <a:pt x="f24" y="f42"/>
                  <a:pt x="f24" y="f42"/>
                  <a:pt x="f24" y="f42"/>
                </a:cubicBezTo>
                <a:cubicBezTo>
                  <a:pt x="f43" y="f44"/>
                  <a:pt x="f45" y="f46"/>
                  <a:pt x="f41" y="f26"/>
                </a:cubicBezTo>
                <a:cubicBezTo>
                  <a:pt x="f26" y="f29"/>
                  <a:pt x="f47" y="f48"/>
                  <a:pt x="f26" y="f43"/>
                </a:cubicBezTo>
                <a:cubicBezTo>
                  <a:pt x="f21" y="f24"/>
                  <a:pt x="f49" y="f50"/>
                  <a:pt x="f30" y="f12"/>
                </a:cubicBezTo>
                <a:cubicBezTo>
                  <a:pt x="f50" y="f51"/>
                  <a:pt x="f52" y="f53"/>
                  <a:pt x="f24" y="f41"/>
                </a:cubicBezTo>
                <a:close/>
                <a:moveTo>
                  <a:pt x="f54" y="f55"/>
                </a:moveTo>
                <a:cubicBezTo>
                  <a:pt x="f39" y="f55"/>
                  <a:pt x="f39" y="f55"/>
                  <a:pt x="f39" y="f55"/>
                </a:cubicBezTo>
                <a:cubicBezTo>
                  <a:pt x="f56" y="f57"/>
                  <a:pt x="f58" y="f48"/>
                  <a:pt x="f59" y="f60"/>
                </a:cubicBezTo>
                <a:cubicBezTo>
                  <a:pt x="f61" y="f24"/>
                  <a:pt x="f62" y="f63"/>
                  <a:pt x="f64" y="f19"/>
                </a:cubicBezTo>
                <a:cubicBezTo>
                  <a:pt x="f65" y="f66"/>
                  <a:pt x="f67" y="f68"/>
                  <a:pt x="f69" y="f70"/>
                </a:cubicBezTo>
                <a:cubicBezTo>
                  <a:pt x="f39" y="f71"/>
                  <a:pt x="f72" y="f73"/>
                  <a:pt x="f54" y="f55"/>
                </a:cubicBezTo>
                <a:close/>
                <a:moveTo>
                  <a:pt x="f73" y="f42"/>
                </a:moveTo>
                <a:cubicBezTo>
                  <a:pt x="f74" y="f75"/>
                  <a:pt x="f63" y="f30"/>
                  <a:pt x="f63" y="f24"/>
                </a:cubicBezTo>
                <a:cubicBezTo>
                  <a:pt x="f63" y="f76"/>
                  <a:pt x="f77" y="f78"/>
                  <a:pt x="f79" y="f74"/>
                </a:cubicBezTo>
                <a:cubicBezTo>
                  <a:pt x="f80" y="f79"/>
                  <a:pt x="f81" y="f66"/>
                  <a:pt x="f82" y="f83"/>
                </a:cubicBezTo>
                <a:cubicBezTo>
                  <a:pt x="f84" y="f85"/>
                  <a:pt x="f86" y="f63"/>
                  <a:pt x="f87" y="f50"/>
                </a:cubicBezTo>
                <a:cubicBezTo>
                  <a:pt x="f88" y="f24"/>
                  <a:pt x="f89" y="f11"/>
                  <a:pt x="f90" y="f91"/>
                </a:cubicBezTo>
                <a:cubicBezTo>
                  <a:pt x="f92" y="f93"/>
                  <a:pt x="f94" y="f95"/>
                  <a:pt x="f73" y="f4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1" name="Freeform 33">
            <a:extLst>
              <a:ext uri="{FF2B5EF4-FFF2-40B4-BE49-F238E27FC236}">
                <a16:creationId xmlns:a16="http://schemas.microsoft.com/office/drawing/2014/main" id="{F3965D96-F591-8AD5-2449-063E36342931}"/>
              </a:ext>
            </a:extLst>
          </p:cNvPr>
          <p:cNvSpPr/>
          <p:nvPr/>
        </p:nvSpPr>
        <p:spPr>
          <a:xfrm>
            <a:off x="2525709" y="1281110"/>
            <a:ext cx="454027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4"/>
              <a:gd name="f7" fmla="val 84"/>
              <a:gd name="f8" fmla="val 2"/>
              <a:gd name="f9" fmla="val 62"/>
              <a:gd name="f10" fmla="val 8"/>
              <a:gd name="f11" fmla="val 121"/>
              <a:gd name="f12" fmla="val 16"/>
              <a:gd name="f13" fmla="val 181"/>
              <a:gd name="f14" fmla="val 25"/>
              <a:gd name="f15" fmla="val 196"/>
              <a:gd name="f16" fmla="val 27"/>
              <a:gd name="f17" fmla="val 210"/>
              <a:gd name="f18" fmla="val 30"/>
              <a:gd name="f19" fmla="val 224"/>
              <a:gd name="f20" fmla="val 33"/>
              <a:gd name="f21" fmla="val 249"/>
              <a:gd name="f22" fmla="val 39"/>
              <a:gd name="f23" fmla="val 45"/>
              <a:gd name="f24" fmla="val 251"/>
              <a:gd name="f25" fmla="val 75"/>
              <a:gd name="f26" fmla="val 206"/>
              <a:gd name="f27" fmla="val 78"/>
              <a:gd name="f28" fmla="val 161"/>
              <a:gd name="f29" fmla="val 81"/>
              <a:gd name="f30" fmla="val 115"/>
              <a:gd name="f31" fmla="val 83"/>
              <a:gd name="f32" fmla="val 114"/>
              <a:gd name="f33" fmla="val 80"/>
              <a:gd name="f34" fmla="val 127"/>
              <a:gd name="f35" fmla="val 141"/>
              <a:gd name="f36" fmla="val 69"/>
              <a:gd name="f37" fmla="val 154"/>
              <a:gd name="f38" fmla="val 63"/>
              <a:gd name="f39" fmla="val 143"/>
              <a:gd name="f40" fmla="val 42"/>
              <a:gd name="f41" fmla="val 129"/>
              <a:gd name="f42" fmla="val 32"/>
              <a:gd name="f43" fmla="val 106"/>
              <a:gd name="f44" fmla="val 70"/>
              <a:gd name="f45" fmla="val 26"/>
              <a:gd name="f46" fmla="val 35"/>
              <a:gd name="f47" fmla="val 9"/>
              <a:gd name="f48" fmla="val 1"/>
              <a:gd name="f49" fmla="val 6"/>
              <a:gd name="f50" fmla="val 3"/>
              <a:gd name="f51" fmla="+- 0 0 -90"/>
              <a:gd name="f52" fmla="*/ f3 1 254"/>
              <a:gd name="f53" fmla="*/ f4 1 84"/>
              <a:gd name="f54" fmla="val f5"/>
              <a:gd name="f55" fmla="val f6"/>
              <a:gd name="f56" fmla="val f7"/>
              <a:gd name="f57" fmla="*/ f51 f0 1"/>
              <a:gd name="f58" fmla="+- f56 0 f54"/>
              <a:gd name="f59" fmla="+- f55 0 f54"/>
              <a:gd name="f60" fmla="*/ f57 1 f2"/>
              <a:gd name="f61" fmla="*/ f59 1 254"/>
              <a:gd name="f62" fmla="*/ f58 1 84"/>
              <a:gd name="f63" fmla="*/ 2 f59 1"/>
              <a:gd name="f64" fmla="*/ 0 f58 1"/>
              <a:gd name="f65" fmla="*/ 181 f59 1"/>
              <a:gd name="f66" fmla="*/ 25 f58 1"/>
              <a:gd name="f67" fmla="*/ 224 f59 1"/>
              <a:gd name="f68" fmla="*/ 33 f58 1"/>
              <a:gd name="f69" fmla="*/ 251 f59 1"/>
              <a:gd name="f70" fmla="*/ 75 f58 1"/>
              <a:gd name="f71" fmla="*/ 115 f59 1"/>
              <a:gd name="f72" fmla="*/ 84 f58 1"/>
              <a:gd name="f73" fmla="*/ 114 f59 1"/>
              <a:gd name="f74" fmla="*/ 80 f58 1"/>
              <a:gd name="f75" fmla="*/ 154 f59 1"/>
              <a:gd name="f76" fmla="*/ 63 f58 1"/>
              <a:gd name="f77" fmla="*/ 106 f59 1"/>
              <a:gd name="f78" fmla="*/ 30 f58 1"/>
              <a:gd name="f79" fmla="*/ 0 f59 1"/>
              <a:gd name="f80" fmla="*/ 9 f58 1"/>
              <a:gd name="f81" fmla="+- f60 0 f1"/>
              <a:gd name="f82" fmla="*/ f63 1 254"/>
              <a:gd name="f83" fmla="*/ f64 1 84"/>
              <a:gd name="f84" fmla="*/ f65 1 254"/>
              <a:gd name="f85" fmla="*/ f66 1 84"/>
              <a:gd name="f86" fmla="*/ f67 1 254"/>
              <a:gd name="f87" fmla="*/ f68 1 84"/>
              <a:gd name="f88" fmla="*/ f69 1 254"/>
              <a:gd name="f89" fmla="*/ f70 1 84"/>
              <a:gd name="f90" fmla="*/ f71 1 254"/>
              <a:gd name="f91" fmla="*/ f72 1 84"/>
              <a:gd name="f92" fmla="*/ f73 1 254"/>
              <a:gd name="f93" fmla="*/ f74 1 84"/>
              <a:gd name="f94" fmla="*/ f75 1 254"/>
              <a:gd name="f95" fmla="*/ f76 1 84"/>
              <a:gd name="f96" fmla="*/ f77 1 254"/>
              <a:gd name="f97" fmla="*/ f78 1 84"/>
              <a:gd name="f98" fmla="*/ f79 1 254"/>
              <a:gd name="f99" fmla="*/ f80 1 84"/>
              <a:gd name="f100" fmla="*/ 0 1 f61"/>
              <a:gd name="f101" fmla="*/ f55 1 f61"/>
              <a:gd name="f102" fmla="*/ 0 1 f62"/>
              <a:gd name="f103" fmla="*/ f56 1 f62"/>
              <a:gd name="f104" fmla="*/ f82 1 f61"/>
              <a:gd name="f105" fmla="*/ f83 1 f62"/>
              <a:gd name="f106" fmla="*/ f84 1 f61"/>
              <a:gd name="f107" fmla="*/ f85 1 f62"/>
              <a:gd name="f108" fmla="*/ f86 1 f61"/>
              <a:gd name="f109" fmla="*/ f87 1 f62"/>
              <a:gd name="f110" fmla="*/ f88 1 f61"/>
              <a:gd name="f111" fmla="*/ f89 1 f62"/>
              <a:gd name="f112" fmla="*/ f90 1 f61"/>
              <a:gd name="f113" fmla="*/ f91 1 f62"/>
              <a:gd name="f114" fmla="*/ f92 1 f61"/>
              <a:gd name="f115" fmla="*/ f93 1 f62"/>
              <a:gd name="f116" fmla="*/ f94 1 f61"/>
              <a:gd name="f117" fmla="*/ f95 1 f62"/>
              <a:gd name="f118" fmla="*/ f96 1 f61"/>
              <a:gd name="f119" fmla="*/ f97 1 f62"/>
              <a:gd name="f120" fmla="*/ f98 1 f61"/>
              <a:gd name="f121" fmla="*/ f99 1 f62"/>
              <a:gd name="f122" fmla="*/ f100 f52 1"/>
              <a:gd name="f123" fmla="*/ f101 f52 1"/>
              <a:gd name="f124" fmla="*/ f103 f53 1"/>
              <a:gd name="f125" fmla="*/ f102 f53 1"/>
              <a:gd name="f126" fmla="*/ f104 f52 1"/>
              <a:gd name="f127" fmla="*/ f105 f53 1"/>
              <a:gd name="f128" fmla="*/ f106 f52 1"/>
              <a:gd name="f129" fmla="*/ f107 f53 1"/>
              <a:gd name="f130" fmla="*/ f108 f52 1"/>
              <a:gd name="f131" fmla="*/ f109 f53 1"/>
              <a:gd name="f132" fmla="*/ f110 f52 1"/>
              <a:gd name="f133" fmla="*/ f111 f53 1"/>
              <a:gd name="f134" fmla="*/ f112 f52 1"/>
              <a:gd name="f135" fmla="*/ f113 f53 1"/>
              <a:gd name="f136" fmla="*/ f114 f52 1"/>
              <a:gd name="f137" fmla="*/ f115 f53 1"/>
              <a:gd name="f138" fmla="*/ f116 f52 1"/>
              <a:gd name="f139" fmla="*/ f117 f53 1"/>
              <a:gd name="f140" fmla="*/ f118 f52 1"/>
              <a:gd name="f141" fmla="*/ f119 f53 1"/>
              <a:gd name="f142" fmla="*/ f120 f52 1"/>
              <a:gd name="f143" fmla="*/ f121 f5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1">
                <a:pos x="f126" y="f127"/>
              </a:cxn>
              <a:cxn ang="f81">
                <a:pos x="f128" y="f129"/>
              </a:cxn>
              <a:cxn ang="f81">
                <a:pos x="f130" y="f131"/>
              </a:cxn>
              <a:cxn ang="f81">
                <a:pos x="f132" y="f133"/>
              </a:cxn>
              <a:cxn ang="f81">
                <a:pos x="f134" y="f135"/>
              </a:cxn>
              <a:cxn ang="f81">
                <a:pos x="f136" y="f137"/>
              </a:cxn>
              <a:cxn ang="f81">
                <a:pos x="f138" y="f139"/>
              </a:cxn>
              <a:cxn ang="f81">
                <a:pos x="f140" y="f141"/>
              </a:cxn>
              <a:cxn ang="f81">
                <a:pos x="f142" y="f143"/>
              </a:cxn>
              <a:cxn ang="f81">
                <a:pos x="f126" y="f127"/>
              </a:cxn>
            </a:cxnLst>
            <a:rect l="f122" t="f125" r="f123" b="f124"/>
            <a:pathLst>
              <a:path w="254" h="84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6" y="f23"/>
                  <a:pt x="f24" y="f25"/>
                </a:cubicBezTo>
                <a:cubicBezTo>
                  <a:pt x="f26" y="f27"/>
                  <a:pt x="f28" y="f29"/>
                  <a:pt x="f30" y="f7"/>
                </a:cubicBezTo>
                <a:cubicBezTo>
                  <a:pt x="f30" y="f31"/>
                  <a:pt x="f32" y="f29"/>
                  <a:pt x="f32" y="f33"/>
                </a:cubicBezTo>
                <a:cubicBezTo>
                  <a:pt x="f34" y="f25"/>
                  <a:pt x="f35" y="f36"/>
                  <a:pt x="f37" y="f38"/>
                </a:cubicBezTo>
                <a:cubicBezTo>
                  <a:pt x="f39" y="f40"/>
                  <a:pt x="f41" y="f42"/>
                  <a:pt x="f43" y="f18"/>
                </a:cubicBezTo>
                <a:cubicBezTo>
                  <a:pt x="f44" y="f45"/>
                  <a:pt x="f46" y="f12"/>
                  <a:pt x="f5" y="f47"/>
                </a:cubicBezTo>
                <a:cubicBezTo>
                  <a:pt x="f48" y="f49"/>
                  <a:pt x="f48" y="f5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2" name="Freeform 34">
            <a:extLst>
              <a:ext uri="{FF2B5EF4-FFF2-40B4-BE49-F238E27FC236}">
                <a16:creationId xmlns:a16="http://schemas.microsoft.com/office/drawing/2014/main" id="{D6DCCEAD-98BE-7F8A-AC22-92E913738F57}"/>
              </a:ext>
            </a:extLst>
          </p:cNvPr>
          <p:cNvSpPr/>
          <p:nvPr/>
        </p:nvSpPr>
        <p:spPr>
          <a:xfrm>
            <a:off x="3727451" y="2325684"/>
            <a:ext cx="252410" cy="2635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"/>
              <a:gd name="f7" fmla="val 147"/>
              <a:gd name="f8" fmla="val 35"/>
              <a:gd name="f9" fmla="val 10"/>
              <a:gd name="f10" fmla="val 25"/>
              <a:gd name="f11" fmla="val 19"/>
              <a:gd name="f12" fmla="val 15"/>
              <a:gd name="f13" fmla="val 33"/>
              <a:gd name="f14" fmla="val 68"/>
              <a:gd name="f15" fmla="val 38"/>
              <a:gd name="f16" fmla="val 102"/>
              <a:gd name="f17" fmla="val 73"/>
              <a:gd name="f18" fmla="val 134"/>
              <a:gd name="f19" fmla="val 110"/>
              <a:gd name="f20" fmla="val 117"/>
              <a:gd name="f21" fmla="val 139"/>
              <a:gd name="f22" fmla="val 132"/>
              <a:gd name="f23" fmla="val 140"/>
              <a:gd name="f24" fmla="val 144"/>
              <a:gd name="f25" fmla="val 128"/>
              <a:gd name="f26" fmla="val 143"/>
              <a:gd name="f27" fmla="val 112"/>
              <a:gd name="f28" fmla="val 105"/>
              <a:gd name="f29" fmla="val 69"/>
              <a:gd name="f30" fmla="val 107"/>
              <a:gd name="f31" fmla="val 36"/>
              <a:gd name="f32" fmla="val 71"/>
              <a:gd name="f33" fmla="+- 0 0 -90"/>
              <a:gd name="f34" fmla="*/ f3 1 141"/>
              <a:gd name="f35" fmla="*/ f4 1 147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141"/>
              <a:gd name="f44" fmla="*/ f40 1 147"/>
              <a:gd name="f45" fmla="*/ 0 f41 1"/>
              <a:gd name="f46" fmla="*/ 35 f40 1"/>
              <a:gd name="f47" fmla="*/ 33 f41 1"/>
              <a:gd name="f48" fmla="*/ 0 f40 1"/>
              <a:gd name="f49" fmla="*/ 134 f41 1"/>
              <a:gd name="f50" fmla="*/ 110 f40 1"/>
              <a:gd name="f51" fmla="*/ 140 f41 1"/>
              <a:gd name="f52" fmla="*/ 144 f40 1"/>
              <a:gd name="f53" fmla="*/ 105 f41 1"/>
              <a:gd name="f54" fmla="*/ 140 f40 1"/>
              <a:gd name="f55" fmla="+- f42 0 f1"/>
              <a:gd name="f56" fmla="*/ f45 1 141"/>
              <a:gd name="f57" fmla="*/ f46 1 147"/>
              <a:gd name="f58" fmla="*/ f47 1 141"/>
              <a:gd name="f59" fmla="*/ f48 1 147"/>
              <a:gd name="f60" fmla="*/ f49 1 141"/>
              <a:gd name="f61" fmla="*/ f50 1 147"/>
              <a:gd name="f62" fmla="*/ f51 1 141"/>
              <a:gd name="f63" fmla="*/ f52 1 147"/>
              <a:gd name="f64" fmla="*/ f53 1 141"/>
              <a:gd name="f65" fmla="*/ f54 1 147"/>
              <a:gd name="f66" fmla="*/ 0 1 f43"/>
              <a:gd name="f67" fmla="*/ f37 1 f43"/>
              <a:gd name="f68" fmla="*/ 0 1 f44"/>
              <a:gd name="f69" fmla="*/ f38 1 f44"/>
              <a:gd name="f70" fmla="*/ f56 1 f43"/>
              <a:gd name="f71" fmla="*/ f57 1 f44"/>
              <a:gd name="f72" fmla="*/ f58 1 f43"/>
              <a:gd name="f73" fmla="*/ f59 1 f44"/>
              <a:gd name="f74" fmla="*/ f60 1 f43"/>
              <a:gd name="f75" fmla="*/ f61 1 f44"/>
              <a:gd name="f76" fmla="*/ f62 1 f43"/>
              <a:gd name="f77" fmla="*/ f63 1 f44"/>
              <a:gd name="f78" fmla="*/ f64 1 f43"/>
              <a:gd name="f79" fmla="*/ f65 1 f44"/>
              <a:gd name="f80" fmla="*/ f66 f34 1"/>
              <a:gd name="f81" fmla="*/ f67 f34 1"/>
              <a:gd name="f82" fmla="*/ f69 f35 1"/>
              <a:gd name="f83" fmla="*/ f68 f35 1"/>
              <a:gd name="f84" fmla="*/ f70 f34 1"/>
              <a:gd name="f85" fmla="*/ f71 f35 1"/>
              <a:gd name="f86" fmla="*/ f72 f34 1"/>
              <a:gd name="f87" fmla="*/ f73 f35 1"/>
              <a:gd name="f88" fmla="*/ f74 f34 1"/>
              <a:gd name="f89" fmla="*/ f75 f35 1"/>
              <a:gd name="f90" fmla="*/ f76 f34 1"/>
              <a:gd name="f91" fmla="*/ f77 f35 1"/>
              <a:gd name="f92" fmla="*/ f78 f34 1"/>
              <a:gd name="f93" fmla="*/ f79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84" y="f85"/>
              </a:cxn>
              <a:cxn ang="f55">
                <a:pos x="f86" y="f87"/>
              </a:cxn>
              <a:cxn ang="f55">
                <a:pos x="f88" y="f89"/>
              </a:cxn>
              <a:cxn ang="f55">
                <a:pos x="f90" y="f91"/>
              </a:cxn>
              <a:cxn ang="f55">
                <a:pos x="f92" y="f93"/>
              </a:cxn>
              <a:cxn ang="f55">
                <a:pos x="f84" y="f85"/>
              </a:cxn>
            </a:cxnLst>
            <a:rect l="f80" t="f83" r="f81" b="f82"/>
            <a:pathLst>
              <a:path w="141" h="147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6" y="f20"/>
                  <a:pt x="f21" y="f22"/>
                  <a:pt x="f23" y="f24"/>
                </a:cubicBezTo>
                <a:cubicBezTo>
                  <a:pt x="f25" y="f26"/>
                  <a:pt x="f27" y="f7"/>
                  <a:pt x="f28" y="f23"/>
                </a:cubicBezTo>
                <a:cubicBezTo>
                  <a:pt x="f29" y="f30"/>
                  <a:pt x="f31" y="f32"/>
                  <a:pt x="f5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3" name="Freeform 35">
            <a:extLst>
              <a:ext uri="{FF2B5EF4-FFF2-40B4-BE49-F238E27FC236}">
                <a16:creationId xmlns:a16="http://schemas.microsoft.com/office/drawing/2014/main" id="{075CB27E-BE8B-C151-08F1-EEFC95B43DF4}"/>
              </a:ext>
            </a:extLst>
          </p:cNvPr>
          <p:cNvSpPr/>
          <p:nvPr/>
        </p:nvSpPr>
        <p:spPr>
          <a:xfrm>
            <a:off x="3940177" y="2363788"/>
            <a:ext cx="179386" cy="3159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0"/>
              <a:gd name="f7" fmla="val 177"/>
              <a:gd name="f8" fmla="val 5"/>
              <a:gd name="f9" fmla="val 9"/>
              <a:gd name="f10" fmla="val 15"/>
              <a:gd name="f11" fmla="val 6"/>
              <a:gd name="f12" fmla="val 25"/>
              <a:gd name="f13" fmla="val 3"/>
              <a:gd name="f14" fmla="val 39"/>
              <a:gd name="f15" fmla="val 42"/>
              <a:gd name="f16" fmla="val 13"/>
              <a:gd name="f17" fmla="val 43"/>
              <a:gd name="f18" fmla="val 26"/>
              <a:gd name="f19" fmla="val 47"/>
              <a:gd name="f20" fmla="val 38"/>
              <a:gd name="f21" fmla="val 50"/>
              <a:gd name="f22" fmla="val 48"/>
              <a:gd name="f23" fmla="val 57"/>
              <a:gd name="f24" fmla="val 58"/>
              <a:gd name="f25" fmla="val 61"/>
              <a:gd name="f26" fmla="val 68"/>
              <a:gd name="f27" fmla="val 84"/>
              <a:gd name="f28" fmla="val 74"/>
              <a:gd name="f29" fmla="val 101"/>
              <a:gd name="f30" fmla="val 81"/>
              <a:gd name="f31" fmla="val 117"/>
              <a:gd name="f32" fmla="val 82"/>
              <a:gd name="f33" fmla="val 121"/>
              <a:gd name="f34" fmla="val 85"/>
              <a:gd name="f35" fmla="val 125"/>
              <a:gd name="f36" fmla="val 87"/>
              <a:gd name="f37" fmla="val 128"/>
              <a:gd name="f38" fmla="val 142"/>
              <a:gd name="f39" fmla="val 93"/>
              <a:gd name="f40" fmla="val 156"/>
              <a:gd name="f41" fmla="val 86"/>
              <a:gd name="f42" fmla="val 168"/>
              <a:gd name="f43" fmla="val 56"/>
              <a:gd name="f44" fmla="val 164"/>
              <a:gd name="f45" fmla="val 51"/>
              <a:gd name="f46" fmla="val 150"/>
              <a:gd name="f47" fmla="val 139"/>
              <a:gd name="f48" fmla="val 130"/>
              <a:gd name="f49" fmla="val 119"/>
              <a:gd name="f50" fmla="val 33"/>
              <a:gd name="f51" fmla="val 105"/>
              <a:gd name="f52" fmla="val 29"/>
              <a:gd name="f53" fmla="val 90"/>
              <a:gd name="f54" fmla="val 23"/>
              <a:gd name="f55" fmla="val 75"/>
              <a:gd name="f56" fmla="val 17"/>
              <a:gd name="f57" fmla="val 59"/>
              <a:gd name="f58" fmla="val 8"/>
              <a:gd name="f59" fmla="val 44"/>
              <a:gd name="f60" fmla="val 2"/>
              <a:gd name="f61" fmla="val 27"/>
              <a:gd name="f62" fmla="val 22"/>
              <a:gd name="f63" fmla="val 4"/>
              <a:gd name="f64" fmla="+- 0 0 -90"/>
              <a:gd name="f65" fmla="*/ f3 1 100"/>
              <a:gd name="f66" fmla="*/ f4 1 177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100"/>
              <a:gd name="f75" fmla="*/ f71 1 177"/>
              <a:gd name="f76" fmla="*/ 5 f72 1"/>
              <a:gd name="f77" fmla="*/ 9 f71 1"/>
              <a:gd name="f78" fmla="*/ 39 f72 1"/>
              <a:gd name="f79" fmla="*/ 0 f71 1"/>
              <a:gd name="f80" fmla="*/ 47 f72 1"/>
              <a:gd name="f81" fmla="*/ 38 f71 1"/>
              <a:gd name="f82" fmla="*/ 61 f72 1"/>
              <a:gd name="f83" fmla="*/ 68 f71 1"/>
              <a:gd name="f84" fmla="*/ 81 f72 1"/>
              <a:gd name="f85" fmla="*/ 117 f71 1"/>
              <a:gd name="f86" fmla="*/ 87 f72 1"/>
              <a:gd name="f87" fmla="*/ 128 f71 1"/>
              <a:gd name="f88" fmla="*/ 86 f72 1"/>
              <a:gd name="f89" fmla="*/ 168 f71 1"/>
              <a:gd name="f90" fmla="*/ 51 f72 1"/>
              <a:gd name="f91" fmla="*/ 150 f71 1"/>
              <a:gd name="f92" fmla="*/ 38 f72 1"/>
              <a:gd name="f93" fmla="*/ 119 f71 1"/>
              <a:gd name="f94" fmla="*/ 23 f72 1"/>
              <a:gd name="f95" fmla="*/ 75 f71 1"/>
              <a:gd name="f96" fmla="*/ 2 f72 1"/>
              <a:gd name="f97" fmla="*/ 27 f71 1"/>
              <a:gd name="f98" fmla="*/ 6 f72 1"/>
              <a:gd name="f99" fmla="*/ 8 f71 1"/>
              <a:gd name="f100" fmla="+- f73 0 f1"/>
              <a:gd name="f101" fmla="*/ f76 1 100"/>
              <a:gd name="f102" fmla="*/ f77 1 177"/>
              <a:gd name="f103" fmla="*/ f78 1 100"/>
              <a:gd name="f104" fmla="*/ f79 1 177"/>
              <a:gd name="f105" fmla="*/ f80 1 100"/>
              <a:gd name="f106" fmla="*/ f81 1 177"/>
              <a:gd name="f107" fmla="*/ f82 1 100"/>
              <a:gd name="f108" fmla="*/ f83 1 177"/>
              <a:gd name="f109" fmla="*/ f84 1 100"/>
              <a:gd name="f110" fmla="*/ f85 1 177"/>
              <a:gd name="f111" fmla="*/ f86 1 100"/>
              <a:gd name="f112" fmla="*/ f87 1 177"/>
              <a:gd name="f113" fmla="*/ f88 1 100"/>
              <a:gd name="f114" fmla="*/ f89 1 177"/>
              <a:gd name="f115" fmla="*/ f90 1 100"/>
              <a:gd name="f116" fmla="*/ f91 1 177"/>
              <a:gd name="f117" fmla="*/ f92 1 100"/>
              <a:gd name="f118" fmla="*/ f93 1 177"/>
              <a:gd name="f119" fmla="*/ f94 1 100"/>
              <a:gd name="f120" fmla="*/ f95 1 177"/>
              <a:gd name="f121" fmla="*/ f96 1 100"/>
              <a:gd name="f122" fmla="*/ f97 1 177"/>
              <a:gd name="f123" fmla="*/ f98 1 100"/>
              <a:gd name="f124" fmla="*/ f99 1 177"/>
              <a:gd name="f125" fmla="*/ 0 1 f74"/>
              <a:gd name="f126" fmla="*/ f68 1 f74"/>
              <a:gd name="f127" fmla="*/ 0 1 f75"/>
              <a:gd name="f128" fmla="*/ f69 1 f75"/>
              <a:gd name="f129" fmla="*/ f101 1 f74"/>
              <a:gd name="f130" fmla="*/ f102 1 f75"/>
              <a:gd name="f131" fmla="*/ f103 1 f74"/>
              <a:gd name="f132" fmla="*/ f104 1 f75"/>
              <a:gd name="f133" fmla="*/ f105 1 f74"/>
              <a:gd name="f134" fmla="*/ f106 1 f75"/>
              <a:gd name="f135" fmla="*/ f107 1 f74"/>
              <a:gd name="f136" fmla="*/ f108 1 f75"/>
              <a:gd name="f137" fmla="*/ f109 1 f74"/>
              <a:gd name="f138" fmla="*/ f110 1 f75"/>
              <a:gd name="f139" fmla="*/ f111 1 f74"/>
              <a:gd name="f140" fmla="*/ f112 1 f75"/>
              <a:gd name="f141" fmla="*/ f113 1 f74"/>
              <a:gd name="f142" fmla="*/ f114 1 f75"/>
              <a:gd name="f143" fmla="*/ f115 1 f74"/>
              <a:gd name="f144" fmla="*/ f116 1 f75"/>
              <a:gd name="f145" fmla="*/ f117 1 f74"/>
              <a:gd name="f146" fmla="*/ f118 1 f75"/>
              <a:gd name="f147" fmla="*/ f119 1 f74"/>
              <a:gd name="f148" fmla="*/ f120 1 f75"/>
              <a:gd name="f149" fmla="*/ f121 1 f74"/>
              <a:gd name="f150" fmla="*/ f122 1 f75"/>
              <a:gd name="f151" fmla="*/ f123 1 f74"/>
              <a:gd name="f152" fmla="*/ f124 1 f75"/>
              <a:gd name="f153" fmla="*/ f125 f65 1"/>
              <a:gd name="f154" fmla="*/ f126 f65 1"/>
              <a:gd name="f155" fmla="*/ f128 f66 1"/>
              <a:gd name="f156" fmla="*/ f127 f66 1"/>
              <a:gd name="f157" fmla="*/ f129 f65 1"/>
              <a:gd name="f158" fmla="*/ f130 f66 1"/>
              <a:gd name="f159" fmla="*/ f131 f65 1"/>
              <a:gd name="f160" fmla="*/ f132 f66 1"/>
              <a:gd name="f161" fmla="*/ f133 f65 1"/>
              <a:gd name="f162" fmla="*/ f134 f66 1"/>
              <a:gd name="f163" fmla="*/ f135 f65 1"/>
              <a:gd name="f164" fmla="*/ f136 f66 1"/>
              <a:gd name="f165" fmla="*/ f137 f65 1"/>
              <a:gd name="f166" fmla="*/ f138 f66 1"/>
              <a:gd name="f167" fmla="*/ f139 f65 1"/>
              <a:gd name="f168" fmla="*/ f140 f66 1"/>
              <a:gd name="f169" fmla="*/ f141 f65 1"/>
              <a:gd name="f170" fmla="*/ f142 f66 1"/>
              <a:gd name="f171" fmla="*/ f143 f65 1"/>
              <a:gd name="f172" fmla="*/ f144 f66 1"/>
              <a:gd name="f173" fmla="*/ f145 f65 1"/>
              <a:gd name="f174" fmla="*/ f146 f66 1"/>
              <a:gd name="f175" fmla="*/ f147 f65 1"/>
              <a:gd name="f176" fmla="*/ f148 f66 1"/>
              <a:gd name="f177" fmla="*/ f149 f65 1"/>
              <a:gd name="f178" fmla="*/ f150 f66 1"/>
              <a:gd name="f179" fmla="*/ f151 f65 1"/>
              <a:gd name="f180" fmla="*/ f152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0">
                <a:pos x="f157" y="f158"/>
              </a:cxn>
              <a:cxn ang="f100">
                <a:pos x="f159" y="f160"/>
              </a:cxn>
              <a:cxn ang="f100">
                <a:pos x="f161" y="f162"/>
              </a:cxn>
              <a:cxn ang="f100">
                <a:pos x="f163" y="f164"/>
              </a:cxn>
              <a:cxn ang="f100">
                <a:pos x="f165" y="f166"/>
              </a:cxn>
              <a:cxn ang="f100">
                <a:pos x="f167" y="f168"/>
              </a:cxn>
              <a:cxn ang="f100">
                <a:pos x="f169" y="f170"/>
              </a:cxn>
              <a:cxn ang="f100">
                <a:pos x="f171" y="f172"/>
              </a:cxn>
              <a:cxn ang="f100">
                <a:pos x="f173" y="f174"/>
              </a:cxn>
              <a:cxn ang="f100">
                <a:pos x="f175" y="f176"/>
              </a:cxn>
              <a:cxn ang="f100">
                <a:pos x="f177" y="f178"/>
              </a:cxn>
              <a:cxn ang="f100">
                <a:pos x="f179" y="f180"/>
              </a:cxn>
              <a:cxn ang="f100">
                <a:pos x="f157" y="f158"/>
              </a:cxn>
            </a:cxnLst>
            <a:rect l="f153" t="f156" r="f154" b="f155"/>
            <a:pathLst>
              <a:path w="100" h="177">
                <a:moveTo>
                  <a:pt x="f8" y="f9"/>
                </a:moveTo>
                <a:cubicBezTo>
                  <a:pt x="f10" y="f11"/>
                  <a:pt x="f12" y="f13"/>
                  <a:pt x="f14" y="f5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6" y="f38"/>
                  <a:pt x="f39" y="f40"/>
                  <a:pt x="f41" y="f42"/>
                </a:cubicBezTo>
                <a:cubicBezTo>
                  <a:pt x="f30" y="f7"/>
                  <a:pt x="f43" y="f44"/>
                  <a:pt x="f45" y="f46"/>
                </a:cubicBezTo>
                <a:cubicBezTo>
                  <a:pt x="f19" y="f47"/>
                  <a:pt x="f15" y="f48"/>
                  <a:pt x="f20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5" y="f62"/>
                  <a:pt x="f63" y="f10"/>
                  <a:pt x="f11" y="f58"/>
                </a:cubicBezTo>
                <a:cubicBezTo>
                  <a:pt x="f11" y="f58"/>
                  <a:pt x="f8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4" name="Freeform 36">
            <a:extLst>
              <a:ext uri="{FF2B5EF4-FFF2-40B4-BE49-F238E27FC236}">
                <a16:creationId xmlns:a16="http://schemas.microsoft.com/office/drawing/2014/main" id="{D8127054-5CE4-0B5F-0BC4-4398C283278E}"/>
              </a:ext>
            </a:extLst>
          </p:cNvPr>
          <p:cNvSpPr/>
          <p:nvPr/>
        </p:nvSpPr>
        <p:spPr>
          <a:xfrm>
            <a:off x="3860797" y="1287466"/>
            <a:ext cx="317497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8"/>
              <a:gd name="f7" fmla="val 58"/>
              <a:gd name="f8" fmla="val 177"/>
              <a:gd name="f9" fmla="val 55"/>
              <a:gd name="f10" fmla="val 173"/>
              <a:gd name="f11" fmla="val 56"/>
              <a:gd name="f12" fmla="val 168"/>
              <a:gd name="f13" fmla="val 57"/>
              <a:gd name="f14" fmla="val 163"/>
              <a:gd name="f15" fmla="val 118"/>
              <a:gd name="f16" fmla="val 72"/>
              <a:gd name="f17" fmla="val 27"/>
              <a:gd name="f18" fmla="val 4"/>
              <a:gd name="f19" fmla="val 48"/>
              <a:gd name="f20" fmla="val 12"/>
              <a:gd name="f21" fmla="val 29"/>
              <a:gd name="f22" fmla="val 21"/>
              <a:gd name="f23" fmla="val 14"/>
              <a:gd name="f24" fmla="val 33"/>
              <a:gd name="f25" fmla="val 8"/>
              <a:gd name="f26" fmla="val 51"/>
              <a:gd name="f27" fmla="val 6"/>
              <a:gd name="f28" fmla="val 101"/>
              <a:gd name="f29" fmla="val 136"/>
              <a:gd name="f30" fmla="val 32"/>
              <a:gd name="f31" fmla="val 49"/>
              <a:gd name="f32" fmla="val 53"/>
              <a:gd name="f33" fmla="+- 0 0 -90"/>
              <a:gd name="f34" fmla="*/ f3 1 178"/>
              <a:gd name="f35" fmla="*/ f4 1 58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178"/>
              <a:gd name="f44" fmla="*/ f40 1 58"/>
              <a:gd name="f45" fmla="*/ 177 f41 1"/>
              <a:gd name="f46" fmla="*/ 55 f40 1"/>
              <a:gd name="f47" fmla="*/ 163 f41 1"/>
              <a:gd name="f48" fmla="*/ 57 f40 1"/>
              <a:gd name="f49" fmla="*/ 27 f41 1"/>
              <a:gd name="f50" fmla="*/ 12 f41 1"/>
              <a:gd name="f51" fmla="*/ 29 f40 1"/>
              <a:gd name="f52" fmla="*/ 51 f41 1"/>
              <a:gd name="f53" fmla="*/ 6 f40 1"/>
              <a:gd name="f54" fmla="*/ 178 f41 1"/>
              <a:gd name="f55" fmla="*/ 49 f40 1"/>
              <a:gd name="f56" fmla="+- f42 0 f1"/>
              <a:gd name="f57" fmla="*/ f45 1 178"/>
              <a:gd name="f58" fmla="*/ f46 1 58"/>
              <a:gd name="f59" fmla="*/ f47 1 178"/>
              <a:gd name="f60" fmla="*/ f48 1 58"/>
              <a:gd name="f61" fmla="*/ f49 1 178"/>
              <a:gd name="f62" fmla="*/ f50 1 178"/>
              <a:gd name="f63" fmla="*/ f51 1 58"/>
              <a:gd name="f64" fmla="*/ f52 1 178"/>
              <a:gd name="f65" fmla="*/ f53 1 58"/>
              <a:gd name="f66" fmla="*/ f54 1 178"/>
              <a:gd name="f67" fmla="*/ f55 1 58"/>
              <a:gd name="f68" fmla="*/ 0 1 f43"/>
              <a:gd name="f69" fmla="*/ f37 1 f43"/>
              <a:gd name="f70" fmla="*/ 0 1 f44"/>
              <a:gd name="f71" fmla="*/ f38 1 f44"/>
              <a:gd name="f72" fmla="*/ f57 1 f43"/>
              <a:gd name="f73" fmla="*/ f58 1 f44"/>
              <a:gd name="f74" fmla="*/ f59 1 f43"/>
              <a:gd name="f75" fmla="*/ f60 1 f44"/>
              <a:gd name="f76" fmla="*/ f61 1 f43"/>
              <a:gd name="f77" fmla="*/ f62 1 f43"/>
              <a:gd name="f78" fmla="*/ f63 1 f44"/>
              <a:gd name="f79" fmla="*/ f64 1 f43"/>
              <a:gd name="f80" fmla="*/ f65 1 f44"/>
              <a:gd name="f81" fmla="*/ f66 1 f43"/>
              <a:gd name="f82" fmla="*/ f67 1 f44"/>
              <a:gd name="f83" fmla="*/ f68 f34 1"/>
              <a:gd name="f84" fmla="*/ f69 f34 1"/>
              <a:gd name="f85" fmla="*/ f71 f35 1"/>
              <a:gd name="f86" fmla="*/ f70 f35 1"/>
              <a:gd name="f87" fmla="*/ f72 f34 1"/>
              <a:gd name="f88" fmla="*/ f73 f35 1"/>
              <a:gd name="f89" fmla="*/ f74 f34 1"/>
              <a:gd name="f90" fmla="*/ f75 f35 1"/>
              <a:gd name="f91" fmla="*/ f76 f34 1"/>
              <a:gd name="f92" fmla="*/ f77 f34 1"/>
              <a:gd name="f93" fmla="*/ f78 f35 1"/>
              <a:gd name="f94" fmla="*/ f79 f34 1"/>
              <a:gd name="f95" fmla="*/ f80 f35 1"/>
              <a:gd name="f96" fmla="*/ f81 f34 1"/>
              <a:gd name="f97" fmla="*/ f82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">
                <a:pos x="f87" y="f88"/>
              </a:cxn>
              <a:cxn ang="f56">
                <a:pos x="f89" y="f90"/>
              </a:cxn>
              <a:cxn ang="f56">
                <a:pos x="f91" y="f90"/>
              </a:cxn>
              <a:cxn ang="f56">
                <a:pos x="f92" y="f93"/>
              </a:cxn>
              <a:cxn ang="f56">
                <a:pos x="f94" y="f95"/>
              </a:cxn>
              <a:cxn ang="f56">
                <a:pos x="f96" y="f97"/>
              </a:cxn>
              <a:cxn ang="f56">
                <a:pos x="f87" y="f88"/>
              </a:cxn>
            </a:cxnLst>
            <a:rect l="f83" t="f86" r="f84" b="f85"/>
            <a:pathLst>
              <a:path w="178" h="57">
                <a:moveTo>
                  <a:pt x="f8" y="f9"/>
                </a:moveTo>
                <a:cubicBezTo>
                  <a:pt x="f10" y="f11"/>
                  <a:pt x="f12" y="f13"/>
                  <a:pt x="f14" y="f13"/>
                </a:cubicBezTo>
                <a:cubicBezTo>
                  <a:pt x="f15" y="f7"/>
                  <a:pt x="f16" y="f7"/>
                  <a:pt x="f17" y="f13"/>
                </a:cubicBezTo>
                <a:cubicBezTo>
                  <a:pt x="f18" y="f13"/>
                  <a:pt x="f5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5"/>
                  <a:pt x="f29" y="f30"/>
                  <a:pt x="f6" y="f31"/>
                </a:cubicBezTo>
                <a:cubicBezTo>
                  <a:pt x="f6" y="f26"/>
                  <a:pt x="f6" y="f32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5" name="Freeform 37">
            <a:extLst>
              <a:ext uri="{FF2B5EF4-FFF2-40B4-BE49-F238E27FC236}">
                <a16:creationId xmlns:a16="http://schemas.microsoft.com/office/drawing/2014/main" id="{B938D736-7C2C-2DCC-8AD2-BD2FF8E1EA11}"/>
              </a:ext>
            </a:extLst>
          </p:cNvPr>
          <p:cNvSpPr/>
          <p:nvPr/>
        </p:nvSpPr>
        <p:spPr>
          <a:xfrm>
            <a:off x="358773" y="2492380"/>
            <a:ext cx="528642" cy="1857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6"/>
              <a:gd name="f7" fmla="val 104"/>
              <a:gd name="f8" fmla="val 97"/>
              <a:gd name="f9" fmla="val 290"/>
              <a:gd name="f10" fmla="val 99"/>
              <a:gd name="f11" fmla="val 283"/>
              <a:gd name="f12" fmla="val 277"/>
              <a:gd name="f13" fmla="val 102"/>
              <a:gd name="f14" fmla="val 195"/>
              <a:gd name="f15" fmla="val 79"/>
              <a:gd name="f16" fmla="val 113"/>
              <a:gd name="f17" fmla="val 55"/>
              <a:gd name="f18" fmla="val 31"/>
              <a:gd name="f19" fmla="val 17"/>
              <a:gd name="f20" fmla="val 27"/>
              <a:gd name="f21" fmla="val 4"/>
              <a:gd name="f22" fmla="val 22"/>
              <a:gd name="f23" fmla="val 101"/>
              <a:gd name="f24" fmla="val 29"/>
              <a:gd name="f25" fmla="val 199"/>
              <a:gd name="f26" fmla="val 58"/>
              <a:gd name="f27" fmla="val 87"/>
              <a:gd name="f28" fmla="val 90"/>
              <a:gd name="f29" fmla="val 93"/>
              <a:gd name="f30" fmla="+- 0 0 -90"/>
              <a:gd name="f31" fmla="*/ f3 1 296"/>
              <a:gd name="f32" fmla="*/ f4 1 104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296"/>
              <a:gd name="f41" fmla="*/ f37 1 104"/>
              <a:gd name="f42" fmla="*/ 296 f38 1"/>
              <a:gd name="f43" fmla="*/ 97 f37 1"/>
              <a:gd name="f44" fmla="*/ 277 f38 1"/>
              <a:gd name="f45" fmla="*/ 102 f37 1"/>
              <a:gd name="f46" fmla="*/ 31 f38 1"/>
              <a:gd name="f47" fmla="*/ 31 f37 1"/>
              <a:gd name="f48" fmla="*/ 0 f38 1"/>
              <a:gd name="f49" fmla="*/ 0 f37 1"/>
              <a:gd name="f50" fmla="*/ 87 f37 1"/>
              <a:gd name="f51" fmla="+- f39 0 f1"/>
              <a:gd name="f52" fmla="*/ f42 1 296"/>
              <a:gd name="f53" fmla="*/ f43 1 104"/>
              <a:gd name="f54" fmla="*/ f44 1 296"/>
              <a:gd name="f55" fmla="*/ f45 1 104"/>
              <a:gd name="f56" fmla="*/ f46 1 296"/>
              <a:gd name="f57" fmla="*/ f47 1 104"/>
              <a:gd name="f58" fmla="*/ f48 1 296"/>
              <a:gd name="f59" fmla="*/ f49 1 104"/>
              <a:gd name="f60" fmla="*/ f50 1 104"/>
              <a:gd name="f61" fmla="*/ 0 1 f40"/>
              <a:gd name="f62" fmla="*/ f34 1 f40"/>
              <a:gd name="f63" fmla="*/ 0 1 f41"/>
              <a:gd name="f64" fmla="*/ f35 1 f41"/>
              <a:gd name="f65" fmla="*/ f52 1 f40"/>
              <a:gd name="f66" fmla="*/ f53 1 f41"/>
              <a:gd name="f67" fmla="*/ f54 1 f40"/>
              <a:gd name="f68" fmla="*/ f55 1 f41"/>
              <a:gd name="f69" fmla="*/ f56 1 f40"/>
              <a:gd name="f70" fmla="*/ f57 1 f41"/>
              <a:gd name="f71" fmla="*/ f58 1 f40"/>
              <a:gd name="f72" fmla="*/ f59 1 f41"/>
              <a:gd name="f73" fmla="*/ f60 1 f41"/>
              <a:gd name="f74" fmla="*/ f61 f31 1"/>
              <a:gd name="f75" fmla="*/ f62 f31 1"/>
              <a:gd name="f76" fmla="*/ f64 f32 1"/>
              <a:gd name="f77" fmla="*/ f63 f32 1"/>
              <a:gd name="f78" fmla="*/ f65 f31 1"/>
              <a:gd name="f79" fmla="*/ f66 f32 1"/>
              <a:gd name="f80" fmla="*/ f67 f31 1"/>
              <a:gd name="f81" fmla="*/ f68 f32 1"/>
              <a:gd name="f82" fmla="*/ f69 f31 1"/>
              <a:gd name="f83" fmla="*/ f70 f32 1"/>
              <a:gd name="f84" fmla="*/ f71 f31 1"/>
              <a:gd name="f85" fmla="*/ f72 f32 1"/>
              <a:gd name="f86" fmla="*/ f73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78" y="f79"/>
              </a:cxn>
              <a:cxn ang="f51">
                <a:pos x="f80" y="f81"/>
              </a:cxn>
              <a:cxn ang="f51">
                <a:pos x="f82" y="f83"/>
              </a:cxn>
              <a:cxn ang="f51">
                <a:pos x="f84" y="f85"/>
              </a:cxn>
              <a:cxn ang="f51">
                <a:pos x="f78" y="f86"/>
              </a:cxn>
              <a:cxn ang="f51">
                <a:pos x="f78" y="f79"/>
              </a:cxn>
            </a:cxnLst>
            <a:rect l="f74" t="f77" r="f75" b="f76"/>
            <a:pathLst>
              <a:path w="296" h="104">
                <a:moveTo>
                  <a:pt x="f6" y="f8"/>
                </a:moveTo>
                <a:cubicBezTo>
                  <a:pt x="f9" y="f10"/>
                  <a:pt x="f11" y="f7"/>
                  <a:pt x="f12" y="f13"/>
                </a:cubicBezTo>
                <a:cubicBezTo>
                  <a:pt x="f14" y="f15"/>
                  <a:pt x="f16" y="f17"/>
                  <a:pt x="f18" y="f18"/>
                </a:cubicBezTo>
                <a:cubicBezTo>
                  <a:pt x="f19" y="f20"/>
                  <a:pt x="f21" y="f22"/>
                  <a:pt x="f5" y="f5"/>
                </a:cubicBezTo>
                <a:cubicBezTo>
                  <a:pt x="f23" y="f24"/>
                  <a:pt x="f25" y="f26"/>
                  <a:pt x="f6" y="f27"/>
                </a:cubicBezTo>
                <a:cubicBezTo>
                  <a:pt x="f6" y="f28"/>
                  <a:pt x="f6" y="f29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6" name="Freeform 38">
            <a:extLst>
              <a:ext uri="{FF2B5EF4-FFF2-40B4-BE49-F238E27FC236}">
                <a16:creationId xmlns:a16="http://schemas.microsoft.com/office/drawing/2014/main" id="{795C5A34-0996-9F99-2C87-211EA4987294}"/>
              </a:ext>
            </a:extLst>
          </p:cNvPr>
          <p:cNvSpPr/>
          <p:nvPr/>
        </p:nvSpPr>
        <p:spPr>
          <a:xfrm>
            <a:off x="2924178" y="2116141"/>
            <a:ext cx="287341" cy="1825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1"/>
              <a:gd name="f7" fmla="val 103"/>
              <a:gd name="f8" fmla="val 9"/>
              <a:gd name="f9" fmla="val 13"/>
              <a:gd name="f10" fmla="val 2"/>
              <a:gd name="f11" fmla="val 16"/>
              <a:gd name="f12" fmla="val 4"/>
              <a:gd name="f13" fmla="val 20"/>
              <a:gd name="f14" fmla="val 6"/>
              <a:gd name="f15" fmla="val 63"/>
              <a:gd name="f16" fmla="val 32"/>
              <a:gd name="f17" fmla="val 107"/>
              <a:gd name="f18" fmla="val 58"/>
              <a:gd name="f19" fmla="val 149"/>
              <a:gd name="f20" fmla="val 84"/>
              <a:gd name="f21" fmla="val 155"/>
              <a:gd name="f22" fmla="val 88"/>
              <a:gd name="f23" fmla="val 157"/>
              <a:gd name="f24" fmla="val 96"/>
              <a:gd name="f25" fmla="val 102"/>
              <a:gd name="f26" fmla="val 154"/>
              <a:gd name="f27" fmla="val 101"/>
              <a:gd name="f28" fmla="val 147"/>
              <a:gd name="f29" fmla="val 142"/>
              <a:gd name="f30" fmla="val 100"/>
              <a:gd name="f31" fmla="val 97"/>
              <a:gd name="f32" fmla="val 74"/>
              <a:gd name="f33" fmla="val 53"/>
              <a:gd name="f34" fmla="val 48"/>
              <a:gd name="f35" fmla="val 10"/>
              <a:gd name="f36" fmla="val 22"/>
              <a:gd name="f37" fmla="val 5"/>
              <a:gd name="f38" fmla="val 19"/>
              <a:gd name="f39" fmla="val 12"/>
              <a:gd name="f40" fmla="val 7"/>
              <a:gd name="f41" fmla="+- 0 0 -90"/>
              <a:gd name="f42" fmla="*/ f3 1 161"/>
              <a:gd name="f43" fmla="*/ f4 1 103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161"/>
              <a:gd name="f52" fmla="*/ f48 1 103"/>
              <a:gd name="f53" fmla="*/ 9 f49 1"/>
              <a:gd name="f54" fmla="*/ 0 f48 1"/>
              <a:gd name="f55" fmla="*/ 20 f49 1"/>
              <a:gd name="f56" fmla="*/ 6 f48 1"/>
              <a:gd name="f57" fmla="*/ 149 f49 1"/>
              <a:gd name="f58" fmla="*/ 84 f48 1"/>
              <a:gd name="f59" fmla="*/ 161 f49 1"/>
              <a:gd name="f60" fmla="*/ 102 f48 1"/>
              <a:gd name="f61" fmla="*/ 142 f49 1"/>
              <a:gd name="f62" fmla="*/ 100 f48 1"/>
              <a:gd name="f63" fmla="*/ 10 f49 1"/>
              <a:gd name="f64" fmla="*/ 22 f48 1"/>
              <a:gd name="f65" fmla="*/ 0 f49 1"/>
              <a:gd name="f66" fmla="*/ 7 f48 1"/>
              <a:gd name="f67" fmla="+- f50 0 f1"/>
              <a:gd name="f68" fmla="*/ f53 1 161"/>
              <a:gd name="f69" fmla="*/ f54 1 103"/>
              <a:gd name="f70" fmla="*/ f55 1 161"/>
              <a:gd name="f71" fmla="*/ f56 1 103"/>
              <a:gd name="f72" fmla="*/ f57 1 161"/>
              <a:gd name="f73" fmla="*/ f58 1 103"/>
              <a:gd name="f74" fmla="*/ f59 1 161"/>
              <a:gd name="f75" fmla="*/ f60 1 103"/>
              <a:gd name="f76" fmla="*/ f61 1 161"/>
              <a:gd name="f77" fmla="*/ f62 1 103"/>
              <a:gd name="f78" fmla="*/ f63 1 161"/>
              <a:gd name="f79" fmla="*/ f64 1 103"/>
              <a:gd name="f80" fmla="*/ f65 1 161"/>
              <a:gd name="f81" fmla="*/ f66 1 103"/>
              <a:gd name="f82" fmla="*/ 0 1 f51"/>
              <a:gd name="f83" fmla="*/ f45 1 f51"/>
              <a:gd name="f84" fmla="*/ 0 1 f52"/>
              <a:gd name="f85" fmla="*/ f46 1 f52"/>
              <a:gd name="f86" fmla="*/ f68 1 f51"/>
              <a:gd name="f87" fmla="*/ f69 1 f52"/>
              <a:gd name="f88" fmla="*/ f70 1 f51"/>
              <a:gd name="f89" fmla="*/ f71 1 f52"/>
              <a:gd name="f90" fmla="*/ f72 1 f51"/>
              <a:gd name="f91" fmla="*/ f73 1 f52"/>
              <a:gd name="f92" fmla="*/ f74 1 f51"/>
              <a:gd name="f93" fmla="*/ f75 1 f52"/>
              <a:gd name="f94" fmla="*/ f76 1 f51"/>
              <a:gd name="f95" fmla="*/ f77 1 f52"/>
              <a:gd name="f96" fmla="*/ f78 1 f51"/>
              <a:gd name="f97" fmla="*/ f79 1 f52"/>
              <a:gd name="f98" fmla="*/ f80 1 f51"/>
              <a:gd name="f99" fmla="*/ f81 1 f52"/>
              <a:gd name="f100" fmla="*/ f82 f42 1"/>
              <a:gd name="f101" fmla="*/ f83 f42 1"/>
              <a:gd name="f102" fmla="*/ f85 f43 1"/>
              <a:gd name="f103" fmla="*/ f84 f43 1"/>
              <a:gd name="f104" fmla="*/ f86 f42 1"/>
              <a:gd name="f105" fmla="*/ f87 f43 1"/>
              <a:gd name="f106" fmla="*/ f88 f42 1"/>
              <a:gd name="f107" fmla="*/ f89 f43 1"/>
              <a:gd name="f108" fmla="*/ f90 f42 1"/>
              <a:gd name="f109" fmla="*/ f91 f43 1"/>
              <a:gd name="f110" fmla="*/ f92 f42 1"/>
              <a:gd name="f111" fmla="*/ f93 f43 1"/>
              <a:gd name="f112" fmla="*/ f94 f42 1"/>
              <a:gd name="f113" fmla="*/ f95 f43 1"/>
              <a:gd name="f114" fmla="*/ f96 f42 1"/>
              <a:gd name="f115" fmla="*/ f97 f43 1"/>
              <a:gd name="f116" fmla="*/ f98 f42 1"/>
              <a:gd name="f117" fmla="*/ f99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04" y="f105"/>
              </a:cxn>
              <a:cxn ang="f67">
                <a:pos x="f106" y="f107"/>
              </a:cxn>
              <a:cxn ang="f67">
                <a:pos x="f108" y="f109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04" y="f105"/>
              </a:cxn>
            </a:cxnLst>
            <a:rect l="f100" t="f103" r="f101" b="f102"/>
            <a:pathLst>
              <a:path w="161" h="103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6" y="f25"/>
                </a:cubicBezTo>
                <a:cubicBezTo>
                  <a:pt x="f26" y="f27"/>
                  <a:pt x="f28" y="f7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10" y="f39"/>
                  <a:pt x="f5" y="f40"/>
                </a:cubicBezTo>
                <a:cubicBezTo>
                  <a:pt x="f5" y="f14"/>
                  <a:pt x="f37" y="f1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7" name="Freeform 39">
            <a:extLst>
              <a:ext uri="{FF2B5EF4-FFF2-40B4-BE49-F238E27FC236}">
                <a16:creationId xmlns:a16="http://schemas.microsoft.com/office/drawing/2014/main" id="{2EFD5821-ECC0-7415-9894-7DFE760D25AB}"/>
              </a:ext>
            </a:extLst>
          </p:cNvPr>
          <p:cNvSpPr/>
          <p:nvPr/>
        </p:nvSpPr>
        <p:spPr>
          <a:xfrm>
            <a:off x="2527301" y="2097084"/>
            <a:ext cx="328617" cy="793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4"/>
              <a:gd name="f7" fmla="val 44"/>
              <a:gd name="f8" fmla="val 174"/>
              <a:gd name="f9" fmla="val 177"/>
              <a:gd name="f10" fmla="val 2"/>
              <a:gd name="f11" fmla="val 5"/>
              <a:gd name="f12" fmla="val 8"/>
              <a:gd name="f13" fmla="val 181"/>
              <a:gd name="f14" fmla="val 11"/>
              <a:gd name="f15" fmla="val 178"/>
              <a:gd name="f16" fmla="val 18"/>
              <a:gd name="f17" fmla="val 19"/>
              <a:gd name="f18" fmla="val 120"/>
              <a:gd name="f19" fmla="val 27"/>
              <a:gd name="f20" fmla="val 66"/>
              <a:gd name="f21" fmla="val 36"/>
              <a:gd name="f22" fmla="val 12"/>
              <a:gd name="f23" fmla="val 43"/>
              <a:gd name="f24" fmla="val 9"/>
              <a:gd name="f25" fmla="val 4"/>
              <a:gd name="f26" fmla="val 39"/>
              <a:gd name="f27" fmla="val 33"/>
              <a:gd name="f28" fmla="val 6"/>
              <a:gd name="f29" fmla="val 10"/>
              <a:gd name="f30" fmla="val 26"/>
              <a:gd name="f31" fmla="val 64"/>
              <a:gd name="f32" fmla="val 17"/>
              <a:gd name="f33" fmla="val 117"/>
              <a:gd name="f34" fmla="+- 0 0 -90"/>
              <a:gd name="f35" fmla="*/ f3 1 184"/>
              <a:gd name="f36" fmla="*/ f4 1 44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184"/>
              <a:gd name="f45" fmla="*/ f41 1 44"/>
              <a:gd name="f46" fmla="*/ 174 f42 1"/>
              <a:gd name="f47" fmla="*/ 0 f41 1"/>
              <a:gd name="f48" fmla="*/ 184 f42 1"/>
              <a:gd name="f49" fmla="*/ 8 f41 1"/>
              <a:gd name="f50" fmla="*/ 19 f41 1"/>
              <a:gd name="f51" fmla="*/ 12 f42 1"/>
              <a:gd name="f52" fmla="*/ 43 f41 1"/>
              <a:gd name="f53" fmla="*/ 0 f42 1"/>
              <a:gd name="f54" fmla="*/ 36 f41 1"/>
              <a:gd name="f55" fmla="*/ 10 f42 1"/>
              <a:gd name="f56" fmla="*/ 26 f41 1"/>
              <a:gd name="f57" fmla="+- f43 0 f1"/>
              <a:gd name="f58" fmla="*/ f46 1 184"/>
              <a:gd name="f59" fmla="*/ f47 1 44"/>
              <a:gd name="f60" fmla="*/ f48 1 184"/>
              <a:gd name="f61" fmla="*/ f49 1 44"/>
              <a:gd name="f62" fmla="*/ f50 1 44"/>
              <a:gd name="f63" fmla="*/ f51 1 184"/>
              <a:gd name="f64" fmla="*/ f52 1 44"/>
              <a:gd name="f65" fmla="*/ f53 1 184"/>
              <a:gd name="f66" fmla="*/ f54 1 44"/>
              <a:gd name="f67" fmla="*/ f55 1 184"/>
              <a:gd name="f68" fmla="*/ f56 1 44"/>
              <a:gd name="f69" fmla="*/ 0 1 f44"/>
              <a:gd name="f70" fmla="*/ f38 1 f44"/>
              <a:gd name="f71" fmla="*/ 0 1 f45"/>
              <a:gd name="f72" fmla="*/ f39 1 f45"/>
              <a:gd name="f73" fmla="*/ f58 1 f44"/>
              <a:gd name="f74" fmla="*/ f59 1 f45"/>
              <a:gd name="f75" fmla="*/ f60 1 f44"/>
              <a:gd name="f76" fmla="*/ f61 1 f45"/>
              <a:gd name="f77" fmla="*/ f62 1 f45"/>
              <a:gd name="f78" fmla="*/ f63 1 f44"/>
              <a:gd name="f79" fmla="*/ f64 1 f45"/>
              <a:gd name="f80" fmla="*/ f65 1 f44"/>
              <a:gd name="f81" fmla="*/ f66 1 f45"/>
              <a:gd name="f82" fmla="*/ f67 1 f44"/>
              <a:gd name="f83" fmla="*/ f68 1 f45"/>
              <a:gd name="f84" fmla="*/ f69 f35 1"/>
              <a:gd name="f85" fmla="*/ f70 f35 1"/>
              <a:gd name="f86" fmla="*/ f72 f36 1"/>
              <a:gd name="f87" fmla="*/ f71 f36 1"/>
              <a:gd name="f88" fmla="*/ f73 f35 1"/>
              <a:gd name="f89" fmla="*/ f74 f36 1"/>
              <a:gd name="f90" fmla="*/ f75 f35 1"/>
              <a:gd name="f91" fmla="*/ f76 f36 1"/>
              <a:gd name="f92" fmla="*/ f77 f36 1"/>
              <a:gd name="f93" fmla="*/ f78 f35 1"/>
              <a:gd name="f94" fmla="*/ f79 f36 1"/>
              <a:gd name="f95" fmla="*/ f80 f35 1"/>
              <a:gd name="f96" fmla="*/ f81 f36 1"/>
              <a:gd name="f97" fmla="*/ f82 f35 1"/>
              <a:gd name="f98" fmla="*/ f83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88" y="f89"/>
              </a:cxn>
              <a:cxn ang="f57">
                <a:pos x="f90" y="f91"/>
              </a:cxn>
              <a:cxn ang="f57">
                <a:pos x="f88" y="f92"/>
              </a:cxn>
              <a:cxn ang="f57">
                <a:pos x="f93" y="f94"/>
              </a:cxn>
              <a:cxn ang="f57">
                <a:pos x="f95" y="f96"/>
              </a:cxn>
              <a:cxn ang="f57">
                <a:pos x="f97" y="f98"/>
              </a:cxn>
              <a:cxn ang="f57">
                <a:pos x="f88" y="f89"/>
              </a:cxn>
            </a:cxnLst>
            <a:rect l="f84" t="f87" r="f85" b="f86"/>
            <a:pathLst>
              <a:path w="184" h="44">
                <a:moveTo>
                  <a:pt x="f8" y="f5"/>
                </a:moveTo>
                <a:cubicBezTo>
                  <a:pt x="f9" y="f10"/>
                  <a:pt x="f2" y="f11"/>
                  <a:pt x="f6" y="f12"/>
                </a:cubicBezTo>
                <a:cubicBezTo>
                  <a:pt x="f13" y="f14"/>
                  <a:pt x="f15" y="f16"/>
                  <a:pt x="f8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7"/>
                  <a:pt x="f25" y="f26"/>
                  <a:pt x="f5" y="f21"/>
                </a:cubicBezTo>
                <a:cubicBezTo>
                  <a:pt x="f25" y="f27"/>
                  <a:pt x="f28" y="f19"/>
                  <a:pt x="f29" y="f30"/>
                </a:cubicBezTo>
                <a:cubicBezTo>
                  <a:pt x="f31" y="f32"/>
                  <a:pt x="f33" y="f24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8" name="Freeform 40">
            <a:extLst>
              <a:ext uri="{FF2B5EF4-FFF2-40B4-BE49-F238E27FC236}">
                <a16:creationId xmlns:a16="http://schemas.microsoft.com/office/drawing/2014/main" id="{32A0997D-4475-5405-D625-EB73DC16A744}"/>
              </a:ext>
            </a:extLst>
          </p:cNvPr>
          <p:cNvSpPr/>
          <p:nvPr/>
        </p:nvSpPr>
        <p:spPr>
          <a:xfrm>
            <a:off x="2549530" y="2155826"/>
            <a:ext cx="304796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1"/>
              <a:gd name="f7" fmla="val 41"/>
              <a:gd name="f8" fmla="val 159"/>
              <a:gd name="f9" fmla="val 161"/>
              <a:gd name="f10" fmla="val 1"/>
              <a:gd name="f11" fmla="val 166"/>
              <a:gd name="f12" fmla="val 4"/>
              <a:gd name="f13" fmla="val 7"/>
              <a:gd name="f14" fmla="val 167"/>
              <a:gd name="f15" fmla="val 11"/>
              <a:gd name="f16" fmla="val 162"/>
              <a:gd name="f17" fmla="val 17"/>
              <a:gd name="f18" fmla="val 158"/>
              <a:gd name="f19" fmla="val 18"/>
              <a:gd name="f20" fmla="val 110"/>
              <a:gd name="f21" fmla="val 26"/>
              <a:gd name="f22" fmla="val 62"/>
              <a:gd name="f23" fmla="val 34"/>
              <a:gd name="f24" fmla="val 14"/>
              <a:gd name="f25" fmla="val 10"/>
              <a:gd name="f26" fmla="val 5"/>
              <a:gd name="f27" fmla="val 36"/>
              <a:gd name="f28" fmla="val 30"/>
              <a:gd name="f29" fmla="val 23"/>
              <a:gd name="f30" fmla="val 22"/>
              <a:gd name="f31" fmla="val 59"/>
              <a:gd name="f32" fmla="val 15"/>
              <a:gd name="f33" fmla="val 107"/>
              <a:gd name="f34" fmla="val 8"/>
              <a:gd name="f35" fmla="+- 0 0 -90"/>
              <a:gd name="f36" fmla="*/ f3 1 171"/>
              <a:gd name="f37" fmla="*/ f4 1 41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71"/>
              <a:gd name="f46" fmla="*/ f42 1 41"/>
              <a:gd name="f47" fmla="*/ 159 f43 1"/>
              <a:gd name="f48" fmla="*/ 0 f42 1"/>
              <a:gd name="f49" fmla="*/ 171 f43 1"/>
              <a:gd name="f50" fmla="*/ 7 f42 1"/>
              <a:gd name="f51" fmla="*/ 158 f43 1"/>
              <a:gd name="f52" fmla="*/ 18 f42 1"/>
              <a:gd name="f53" fmla="*/ 14 f43 1"/>
              <a:gd name="f54" fmla="*/ 41 f42 1"/>
              <a:gd name="f55" fmla="*/ 0 f43 1"/>
              <a:gd name="f56" fmla="*/ 34 f42 1"/>
              <a:gd name="f57" fmla="*/ 11 f43 1"/>
              <a:gd name="f58" fmla="*/ 22 f42 1"/>
              <a:gd name="f59" fmla="+- f44 0 f1"/>
              <a:gd name="f60" fmla="*/ f47 1 171"/>
              <a:gd name="f61" fmla="*/ f48 1 41"/>
              <a:gd name="f62" fmla="*/ f49 1 171"/>
              <a:gd name="f63" fmla="*/ f50 1 41"/>
              <a:gd name="f64" fmla="*/ f51 1 171"/>
              <a:gd name="f65" fmla="*/ f52 1 41"/>
              <a:gd name="f66" fmla="*/ f53 1 171"/>
              <a:gd name="f67" fmla="*/ f54 1 41"/>
              <a:gd name="f68" fmla="*/ f55 1 171"/>
              <a:gd name="f69" fmla="*/ f56 1 41"/>
              <a:gd name="f70" fmla="*/ f57 1 171"/>
              <a:gd name="f71" fmla="*/ f58 1 41"/>
              <a:gd name="f72" fmla="*/ 0 1 f45"/>
              <a:gd name="f73" fmla="*/ f39 1 f45"/>
              <a:gd name="f74" fmla="*/ 0 1 f46"/>
              <a:gd name="f75" fmla="*/ f40 1 f46"/>
              <a:gd name="f76" fmla="*/ f60 1 f45"/>
              <a:gd name="f77" fmla="*/ f61 1 f46"/>
              <a:gd name="f78" fmla="*/ f62 1 f45"/>
              <a:gd name="f79" fmla="*/ f63 1 f46"/>
              <a:gd name="f80" fmla="*/ f64 1 f45"/>
              <a:gd name="f81" fmla="*/ f65 1 f46"/>
              <a:gd name="f82" fmla="*/ f66 1 f45"/>
              <a:gd name="f83" fmla="*/ f67 1 f46"/>
              <a:gd name="f84" fmla="*/ f68 1 f45"/>
              <a:gd name="f85" fmla="*/ f69 1 f46"/>
              <a:gd name="f86" fmla="*/ f70 1 f45"/>
              <a:gd name="f87" fmla="*/ f71 1 f46"/>
              <a:gd name="f88" fmla="*/ f72 f36 1"/>
              <a:gd name="f89" fmla="*/ f73 f36 1"/>
              <a:gd name="f90" fmla="*/ f75 f37 1"/>
              <a:gd name="f91" fmla="*/ f74 f37 1"/>
              <a:gd name="f92" fmla="*/ f76 f36 1"/>
              <a:gd name="f93" fmla="*/ f77 f37 1"/>
              <a:gd name="f94" fmla="*/ f78 f36 1"/>
              <a:gd name="f95" fmla="*/ f79 f37 1"/>
              <a:gd name="f96" fmla="*/ f80 f36 1"/>
              <a:gd name="f97" fmla="*/ f81 f37 1"/>
              <a:gd name="f98" fmla="*/ f82 f36 1"/>
              <a:gd name="f99" fmla="*/ f83 f37 1"/>
              <a:gd name="f100" fmla="*/ f84 f36 1"/>
              <a:gd name="f101" fmla="*/ f85 f37 1"/>
              <a:gd name="f102" fmla="*/ f86 f36 1"/>
              <a:gd name="f103" fmla="*/ f87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2" y="f93"/>
              </a:cxn>
              <a:cxn ang="f59">
                <a:pos x="f94" y="f95"/>
              </a:cxn>
              <a:cxn ang="f59">
                <a:pos x="f96" y="f97"/>
              </a:cxn>
              <a:cxn ang="f59">
                <a:pos x="f98" y="f99"/>
              </a:cxn>
              <a:cxn ang="f59">
                <a:pos x="f100" y="f101"/>
              </a:cxn>
              <a:cxn ang="f59">
                <a:pos x="f102" y="f103"/>
              </a:cxn>
              <a:cxn ang="f59">
                <a:pos x="f92" y="f93"/>
              </a:cxn>
            </a:cxnLst>
            <a:rect l="f88" t="f91" r="f89" b="f90"/>
            <a:pathLst>
              <a:path w="171" h="41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7"/>
                </a:cubicBezTo>
                <a:cubicBezTo>
                  <a:pt x="f25" y="f7"/>
                  <a:pt x="f26" y="f27"/>
                  <a:pt x="f5" y="f23"/>
                </a:cubicBezTo>
                <a:cubicBezTo>
                  <a:pt x="f12" y="f28"/>
                  <a:pt x="f13" y="f29"/>
                  <a:pt x="f15" y="f30"/>
                </a:cubicBezTo>
                <a:cubicBezTo>
                  <a:pt x="f31" y="f32"/>
                  <a:pt x="f33" y="f34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9" name="Freeform 41">
            <a:extLst>
              <a:ext uri="{FF2B5EF4-FFF2-40B4-BE49-F238E27FC236}">
                <a16:creationId xmlns:a16="http://schemas.microsoft.com/office/drawing/2014/main" id="{2EEB4044-64C9-7CA6-2AFF-80C56C7F9903}"/>
              </a:ext>
            </a:extLst>
          </p:cNvPr>
          <p:cNvSpPr/>
          <p:nvPr/>
        </p:nvSpPr>
        <p:spPr>
          <a:xfrm>
            <a:off x="2908304" y="2173291"/>
            <a:ext cx="274640" cy="1730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4"/>
              <a:gd name="f7" fmla="val 97"/>
              <a:gd name="f8" fmla="val 92"/>
              <a:gd name="f9" fmla="val 145"/>
              <a:gd name="f10" fmla="val 94"/>
              <a:gd name="f11" fmla="val 138"/>
              <a:gd name="f12" fmla="val 134"/>
              <a:gd name="f13" fmla="val 95"/>
              <a:gd name="f14" fmla="val 91"/>
              <a:gd name="f15" fmla="val 69"/>
              <a:gd name="f16" fmla="val 47"/>
              <a:gd name="f17" fmla="val 43"/>
              <a:gd name="f18" fmla="val 4"/>
              <a:gd name="f19" fmla="val 17"/>
              <a:gd name="f20" fmla="val 1"/>
              <a:gd name="f21" fmla="val 15"/>
              <a:gd name="f22" fmla="val 8"/>
              <a:gd name="f23" fmla="val 3"/>
              <a:gd name="f24" fmla="val 10"/>
              <a:gd name="f25" fmla="val 14"/>
              <a:gd name="f26" fmla="val 2"/>
              <a:gd name="f27" fmla="val 57"/>
              <a:gd name="f28" fmla="val 27"/>
              <a:gd name="f29" fmla="val 100"/>
              <a:gd name="f30" fmla="val 53"/>
              <a:gd name="f31" fmla="val 144"/>
              <a:gd name="f32" fmla="val 80"/>
              <a:gd name="f33" fmla="val 147"/>
              <a:gd name="f34" fmla="val 81"/>
              <a:gd name="f35" fmla="val 148"/>
              <a:gd name="f36" fmla="val 85"/>
              <a:gd name="f37" fmla="+- 0 0 -90"/>
              <a:gd name="f38" fmla="*/ f3 1 154"/>
              <a:gd name="f39" fmla="*/ f4 1 97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154"/>
              <a:gd name="f48" fmla="*/ f44 1 97"/>
              <a:gd name="f49" fmla="*/ 154 f45 1"/>
              <a:gd name="f50" fmla="*/ 92 f44 1"/>
              <a:gd name="f51" fmla="*/ 134 f45 1"/>
              <a:gd name="f52" fmla="*/ 95 f44 1"/>
              <a:gd name="f53" fmla="*/ 4 f45 1"/>
              <a:gd name="f54" fmla="*/ 17 f44 1"/>
              <a:gd name="f55" fmla="*/ 0 f45 1"/>
              <a:gd name="f56" fmla="*/ 4 f44 1"/>
              <a:gd name="f57" fmla="*/ 14 f45 1"/>
              <a:gd name="f58" fmla="*/ 2 f44 1"/>
              <a:gd name="f59" fmla="*/ 144 f45 1"/>
              <a:gd name="f60" fmla="*/ 80 f44 1"/>
              <a:gd name="f61" fmla="+- f46 0 f1"/>
              <a:gd name="f62" fmla="*/ f49 1 154"/>
              <a:gd name="f63" fmla="*/ f50 1 97"/>
              <a:gd name="f64" fmla="*/ f51 1 154"/>
              <a:gd name="f65" fmla="*/ f52 1 97"/>
              <a:gd name="f66" fmla="*/ f53 1 154"/>
              <a:gd name="f67" fmla="*/ f54 1 97"/>
              <a:gd name="f68" fmla="*/ f55 1 154"/>
              <a:gd name="f69" fmla="*/ f56 1 97"/>
              <a:gd name="f70" fmla="*/ f57 1 154"/>
              <a:gd name="f71" fmla="*/ f58 1 97"/>
              <a:gd name="f72" fmla="*/ f59 1 154"/>
              <a:gd name="f73" fmla="*/ f60 1 97"/>
              <a:gd name="f74" fmla="*/ 0 1 f47"/>
              <a:gd name="f75" fmla="*/ f41 1 f47"/>
              <a:gd name="f76" fmla="*/ 0 1 f48"/>
              <a:gd name="f77" fmla="*/ f42 1 f48"/>
              <a:gd name="f78" fmla="*/ f62 1 f47"/>
              <a:gd name="f79" fmla="*/ f63 1 f48"/>
              <a:gd name="f80" fmla="*/ f64 1 f47"/>
              <a:gd name="f81" fmla="*/ f65 1 f48"/>
              <a:gd name="f82" fmla="*/ f66 1 f47"/>
              <a:gd name="f83" fmla="*/ f67 1 f48"/>
              <a:gd name="f84" fmla="*/ f68 1 f47"/>
              <a:gd name="f85" fmla="*/ f69 1 f48"/>
              <a:gd name="f86" fmla="*/ f70 1 f47"/>
              <a:gd name="f87" fmla="*/ f71 1 f48"/>
              <a:gd name="f88" fmla="*/ f72 1 f47"/>
              <a:gd name="f89" fmla="*/ f73 1 f48"/>
              <a:gd name="f90" fmla="*/ f74 f38 1"/>
              <a:gd name="f91" fmla="*/ f75 f38 1"/>
              <a:gd name="f92" fmla="*/ f77 f39 1"/>
              <a:gd name="f93" fmla="*/ f76 f39 1"/>
              <a:gd name="f94" fmla="*/ f78 f38 1"/>
              <a:gd name="f95" fmla="*/ f79 f39 1"/>
              <a:gd name="f96" fmla="*/ f80 f38 1"/>
              <a:gd name="f97" fmla="*/ f81 f39 1"/>
              <a:gd name="f98" fmla="*/ f82 f38 1"/>
              <a:gd name="f99" fmla="*/ f83 f39 1"/>
              <a:gd name="f100" fmla="*/ f84 f38 1"/>
              <a:gd name="f101" fmla="*/ f85 f39 1"/>
              <a:gd name="f102" fmla="*/ f86 f38 1"/>
              <a:gd name="f103" fmla="*/ f87 f39 1"/>
              <a:gd name="f104" fmla="*/ f88 f38 1"/>
              <a:gd name="f105" fmla="*/ f89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">
                <a:pos x="f94" y="f95"/>
              </a:cxn>
              <a:cxn ang="f61">
                <a:pos x="f96" y="f97"/>
              </a:cxn>
              <a:cxn ang="f61">
                <a:pos x="f98" y="f99"/>
              </a:cxn>
              <a:cxn ang="f61">
                <a:pos x="f100" y="f101"/>
              </a:cxn>
              <a:cxn ang="f61">
                <a:pos x="f102" y="f103"/>
              </a:cxn>
              <a:cxn ang="f61">
                <a:pos x="f104" y="f105"/>
              </a:cxn>
              <a:cxn ang="f61">
                <a:pos x="f94" y="f95"/>
              </a:cxn>
            </a:cxnLst>
            <a:rect l="f90" t="f93" r="f91" b="f92"/>
            <a:pathLst>
              <a:path w="154" h="97">
                <a:moveTo>
                  <a:pt x="f6" y="f8"/>
                </a:moveTo>
                <a:cubicBezTo>
                  <a:pt x="f9" y="f10"/>
                  <a:pt x="f11" y="f7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0" y="f22"/>
                  <a:pt x="f5" y="f18"/>
                </a:cubicBezTo>
                <a:cubicBezTo>
                  <a:pt x="f18" y="f23"/>
                  <a:pt x="f24" y="f5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0" name="Freeform 42">
            <a:extLst>
              <a:ext uri="{FF2B5EF4-FFF2-40B4-BE49-F238E27FC236}">
                <a16:creationId xmlns:a16="http://schemas.microsoft.com/office/drawing/2014/main" id="{FC80DCF8-9A0D-8619-AFD1-2749D7A0FB5F}"/>
              </a:ext>
            </a:extLst>
          </p:cNvPr>
          <p:cNvSpPr/>
          <p:nvPr/>
        </p:nvSpPr>
        <p:spPr>
          <a:xfrm>
            <a:off x="919164" y="2525709"/>
            <a:ext cx="177795" cy="1190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66"/>
              <a:gd name="f8" fmla="val 34"/>
              <a:gd name="f9" fmla="val 12"/>
              <a:gd name="f10" fmla="val 61"/>
              <a:gd name="f11" fmla="val 22"/>
              <a:gd name="f12" fmla="val 87"/>
              <a:gd name="f13" fmla="val 32"/>
              <a:gd name="f14" fmla="val 36"/>
              <a:gd name="f15" fmla="val 40"/>
              <a:gd name="f16" fmla="val 89"/>
              <a:gd name="f17" fmla="val 63"/>
              <a:gd name="f18" fmla="val 57"/>
              <a:gd name="f19" fmla="val 50"/>
              <a:gd name="f20" fmla="val 11"/>
              <a:gd name="f21" fmla="val 38"/>
              <a:gd name="f22" fmla="val 5"/>
              <a:gd name="f23" fmla="val 35"/>
              <a:gd name="f24" fmla="val 17"/>
              <a:gd name="f25" fmla="+- 0 0 -90"/>
              <a:gd name="f26" fmla="*/ f3 1 99"/>
              <a:gd name="f27" fmla="*/ f4 1 66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99"/>
              <a:gd name="f36" fmla="*/ f32 1 66"/>
              <a:gd name="f37" fmla="*/ 0 f33 1"/>
              <a:gd name="f38" fmla="*/ 0 f32 1"/>
              <a:gd name="f39" fmla="*/ 87 f33 1"/>
              <a:gd name="f40" fmla="*/ 32 f32 1"/>
              <a:gd name="f41" fmla="*/ 89 f33 1"/>
              <a:gd name="f42" fmla="*/ 66 f32 1"/>
              <a:gd name="f43" fmla="*/ 11 f33 1"/>
              <a:gd name="f44" fmla="*/ 38 f32 1"/>
              <a:gd name="f45" fmla="+- f34 0 f1"/>
              <a:gd name="f46" fmla="*/ f37 1 99"/>
              <a:gd name="f47" fmla="*/ f38 1 66"/>
              <a:gd name="f48" fmla="*/ f39 1 99"/>
              <a:gd name="f49" fmla="*/ f40 1 66"/>
              <a:gd name="f50" fmla="*/ f41 1 99"/>
              <a:gd name="f51" fmla="*/ f42 1 66"/>
              <a:gd name="f52" fmla="*/ f43 1 99"/>
              <a:gd name="f53" fmla="*/ f44 1 66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99" h="66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6" y="f14"/>
                  <a:pt x="f6" y="f15"/>
                  <a:pt x="f16" y="f7"/>
                </a:cubicBezTo>
                <a:cubicBezTo>
                  <a:pt x="f17" y="f18"/>
                  <a:pt x="f14" y="f19"/>
                  <a:pt x="f20" y="f21"/>
                </a:cubicBezTo>
                <a:cubicBezTo>
                  <a:pt x="f22" y="f23"/>
                  <a:pt x="f22" y="f24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1" name="Freeform 43">
            <a:extLst>
              <a:ext uri="{FF2B5EF4-FFF2-40B4-BE49-F238E27FC236}">
                <a16:creationId xmlns:a16="http://schemas.microsoft.com/office/drawing/2014/main" id="{46821A27-946F-8595-B7A5-073BA0B175BC}"/>
              </a:ext>
            </a:extLst>
          </p:cNvPr>
          <p:cNvSpPr/>
          <p:nvPr/>
        </p:nvSpPr>
        <p:spPr>
          <a:xfrm>
            <a:off x="2887666" y="2216148"/>
            <a:ext cx="249238" cy="1651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9"/>
              <a:gd name="f7" fmla="val 93"/>
              <a:gd name="f8" fmla="val 9"/>
              <a:gd name="f9" fmla="val 4"/>
              <a:gd name="f10" fmla="val 12"/>
              <a:gd name="f11" fmla="val 5"/>
              <a:gd name="f12" fmla="val 15"/>
              <a:gd name="f13" fmla="val 6"/>
              <a:gd name="f14" fmla="val 18"/>
              <a:gd name="f15" fmla="val 8"/>
              <a:gd name="f16" fmla="val 56"/>
              <a:gd name="f17" fmla="val 30"/>
              <a:gd name="f18" fmla="val 52"/>
              <a:gd name="f19" fmla="val 130"/>
              <a:gd name="f20" fmla="val 75"/>
              <a:gd name="f21" fmla="val 135"/>
              <a:gd name="f22" fmla="val 78"/>
              <a:gd name="f23" fmla="val 136"/>
              <a:gd name="f24" fmla="val 85"/>
              <a:gd name="f25" fmla="val 90"/>
              <a:gd name="f26" fmla="val 133"/>
              <a:gd name="f27" fmla="val 125"/>
              <a:gd name="f28" fmla="val 121"/>
              <a:gd name="f29" fmla="val 83"/>
              <a:gd name="f30" fmla="val 69"/>
              <a:gd name="f31" fmla="val 46"/>
              <a:gd name="f32" fmla="val 47"/>
              <a:gd name="f33" fmla="val 10"/>
              <a:gd name="f34" fmla="val 24"/>
              <a:gd name="f35" fmla="val 21"/>
              <a:gd name="f36" fmla="val 2"/>
              <a:gd name="f37" fmla="val 16"/>
              <a:gd name="f38" fmla="val 1"/>
              <a:gd name="f39" fmla="val 11"/>
              <a:gd name="f40" fmla="val 3"/>
              <a:gd name="f41" fmla="+- 0 0 -90"/>
              <a:gd name="f42" fmla="*/ f3 1 139"/>
              <a:gd name="f43" fmla="*/ f4 1 93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139"/>
              <a:gd name="f52" fmla="*/ f48 1 93"/>
              <a:gd name="f53" fmla="*/ 9 f49 1"/>
              <a:gd name="f54" fmla="*/ 4 f48 1"/>
              <a:gd name="f55" fmla="*/ 18 f49 1"/>
              <a:gd name="f56" fmla="*/ 8 f48 1"/>
              <a:gd name="f57" fmla="*/ 130 f49 1"/>
              <a:gd name="f58" fmla="*/ 75 f48 1"/>
              <a:gd name="f59" fmla="*/ 139 f49 1"/>
              <a:gd name="f60" fmla="*/ 90 f48 1"/>
              <a:gd name="f61" fmla="*/ 121 f49 1"/>
              <a:gd name="f62" fmla="*/ 10 f49 1"/>
              <a:gd name="f63" fmla="*/ 24 f48 1"/>
              <a:gd name="f64" fmla="*/ 1 f49 1"/>
              <a:gd name="f65" fmla="*/ 11 f48 1"/>
              <a:gd name="f66" fmla="*/ 4 f49 1"/>
              <a:gd name="f67" fmla="*/ 0 f48 1"/>
              <a:gd name="f68" fmla="+- f50 0 f1"/>
              <a:gd name="f69" fmla="*/ f53 1 139"/>
              <a:gd name="f70" fmla="*/ f54 1 93"/>
              <a:gd name="f71" fmla="*/ f55 1 139"/>
              <a:gd name="f72" fmla="*/ f56 1 93"/>
              <a:gd name="f73" fmla="*/ f57 1 139"/>
              <a:gd name="f74" fmla="*/ f58 1 93"/>
              <a:gd name="f75" fmla="*/ f59 1 139"/>
              <a:gd name="f76" fmla="*/ f60 1 93"/>
              <a:gd name="f77" fmla="*/ f61 1 139"/>
              <a:gd name="f78" fmla="*/ f62 1 139"/>
              <a:gd name="f79" fmla="*/ f63 1 93"/>
              <a:gd name="f80" fmla="*/ f64 1 139"/>
              <a:gd name="f81" fmla="*/ f65 1 93"/>
              <a:gd name="f82" fmla="*/ f66 1 139"/>
              <a:gd name="f83" fmla="*/ f67 1 93"/>
              <a:gd name="f84" fmla="*/ 0 1 f51"/>
              <a:gd name="f85" fmla="*/ f45 1 f51"/>
              <a:gd name="f86" fmla="*/ 0 1 f52"/>
              <a:gd name="f87" fmla="*/ f46 1 f52"/>
              <a:gd name="f88" fmla="*/ f69 1 f51"/>
              <a:gd name="f89" fmla="*/ f70 1 f52"/>
              <a:gd name="f90" fmla="*/ f71 1 f51"/>
              <a:gd name="f91" fmla="*/ f72 1 f52"/>
              <a:gd name="f92" fmla="*/ f73 1 f51"/>
              <a:gd name="f93" fmla="*/ f74 1 f52"/>
              <a:gd name="f94" fmla="*/ f75 1 f51"/>
              <a:gd name="f95" fmla="*/ f76 1 f52"/>
              <a:gd name="f96" fmla="*/ f77 1 f51"/>
              <a:gd name="f97" fmla="*/ f78 1 f51"/>
              <a:gd name="f98" fmla="*/ f79 1 f52"/>
              <a:gd name="f99" fmla="*/ f80 1 f51"/>
              <a:gd name="f100" fmla="*/ f81 1 f52"/>
              <a:gd name="f101" fmla="*/ f82 1 f51"/>
              <a:gd name="f102" fmla="*/ f83 1 f52"/>
              <a:gd name="f103" fmla="*/ f84 f42 1"/>
              <a:gd name="f104" fmla="*/ f85 f42 1"/>
              <a:gd name="f105" fmla="*/ f87 f43 1"/>
              <a:gd name="f106" fmla="*/ f86 f43 1"/>
              <a:gd name="f107" fmla="*/ f88 f42 1"/>
              <a:gd name="f108" fmla="*/ f89 f43 1"/>
              <a:gd name="f109" fmla="*/ f90 f42 1"/>
              <a:gd name="f110" fmla="*/ f91 f43 1"/>
              <a:gd name="f111" fmla="*/ f92 f42 1"/>
              <a:gd name="f112" fmla="*/ f93 f43 1"/>
              <a:gd name="f113" fmla="*/ f94 f42 1"/>
              <a:gd name="f114" fmla="*/ f95 f43 1"/>
              <a:gd name="f115" fmla="*/ f96 f42 1"/>
              <a:gd name="f116" fmla="*/ f97 f42 1"/>
              <a:gd name="f117" fmla="*/ f98 f43 1"/>
              <a:gd name="f118" fmla="*/ f99 f42 1"/>
              <a:gd name="f119" fmla="*/ f100 f43 1"/>
              <a:gd name="f120" fmla="*/ f101 f42 1"/>
              <a:gd name="f121" fmla="*/ f102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07" y="f108"/>
              </a:cxn>
              <a:cxn ang="f68">
                <a:pos x="f109" y="f110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4"/>
              </a:cxn>
              <a:cxn ang="f68">
                <a:pos x="f116" y="f117"/>
              </a:cxn>
              <a:cxn ang="f68">
                <a:pos x="f118" y="f119"/>
              </a:cxn>
              <a:cxn ang="f68">
                <a:pos x="f120" y="f121"/>
              </a:cxn>
              <a:cxn ang="f68">
                <a:pos x="f107" y="f108"/>
              </a:cxn>
            </a:cxnLst>
            <a:rect l="f103" t="f106" r="f104" b="f105"/>
            <a:pathLst>
              <a:path w="139" h="9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7" y="f18"/>
                  <a:pt x="f19" y="f20"/>
                </a:cubicBezTo>
                <a:cubicBezTo>
                  <a:pt x="f21" y="f22"/>
                  <a:pt x="f23" y="f24"/>
                  <a:pt x="f6" y="f25"/>
                </a:cubicBezTo>
                <a:cubicBezTo>
                  <a:pt x="f26" y="f25"/>
                  <a:pt x="f27" y="f7"/>
                  <a:pt x="f28" y="f25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13" y="f35"/>
                  <a:pt x="f36" y="f37"/>
                  <a:pt x="f38" y="f39"/>
                </a:cubicBezTo>
                <a:cubicBezTo>
                  <a:pt x="f5" y="f15"/>
                  <a:pt x="f40" y="f40"/>
                  <a:pt x="f9" y="f5"/>
                </a:cubicBezTo>
                <a:cubicBezTo>
                  <a:pt x="f13" y="f38"/>
                  <a:pt x="f15" y="f36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2" name="Freeform 44">
            <a:extLst>
              <a:ext uri="{FF2B5EF4-FFF2-40B4-BE49-F238E27FC236}">
                <a16:creationId xmlns:a16="http://schemas.microsoft.com/office/drawing/2014/main" id="{50306057-AF71-21DC-6B9F-AFABBB612717}"/>
              </a:ext>
            </a:extLst>
          </p:cNvPr>
          <p:cNvSpPr/>
          <p:nvPr/>
        </p:nvSpPr>
        <p:spPr>
          <a:xfrm>
            <a:off x="2568577" y="2209803"/>
            <a:ext cx="282577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8"/>
              <a:gd name="f7" fmla="val 39"/>
              <a:gd name="f8" fmla="val 10"/>
              <a:gd name="f9" fmla="val 8"/>
              <a:gd name="f10" fmla="val 38"/>
              <a:gd name="f11" fmla="val 4"/>
              <a:gd name="f12" fmla="val 34"/>
              <a:gd name="f13" fmla="val 31"/>
              <a:gd name="f14" fmla="val 28"/>
              <a:gd name="f15" fmla="val 7"/>
              <a:gd name="f16" fmla="val 21"/>
              <a:gd name="f17" fmla="val 12"/>
              <a:gd name="f18" fmla="val 20"/>
              <a:gd name="f19" fmla="val 55"/>
              <a:gd name="f20" fmla="val 13"/>
              <a:gd name="f21" fmla="val 99"/>
              <a:gd name="f22" fmla="val 6"/>
              <a:gd name="f23" fmla="val 143"/>
              <a:gd name="f24" fmla="val 148"/>
              <a:gd name="f25" fmla="val 153"/>
              <a:gd name="f26" fmla="val 154"/>
              <a:gd name="f27" fmla="val 11"/>
              <a:gd name="f28" fmla="val 151"/>
              <a:gd name="f29" fmla="val 17"/>
              <a:gd name="f30" fmla="val 147"/>
              <a:gd name="f31" fmla="val 18"/>
              <a:gd name="f32" fmla="val 103"/>
              <a:gd name="f33" fmla="val 26"/>
              <a:gd name="f34" fmla="val 58"/>
              <a:gd name="f35" fmla="val 32"/>
              <a:gd name="f36" fmla="+- 0 0 -90"/>
              <a:gd name="f37" fmla="*/ f3 1 158"/>
              <a:gd name="f38" fmla="*/ f4 1 39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58"/>
              <a:gd name="f47" fmla="*/ f43 1 39"/>
              <a:gd name="f48" fmla="*/ 10 f44 1"/>
              <a:gd name="f49" fmla="*/ 39 f43 1"/>
              <a:gd name="f50" fmla="*/ 0 f44 1"/>
              <a:gd name="f51" fmla="*/ 31 f43 1"/>
              <a:gd name="f52" fmla="*/ 12 f44 1"/>
              <a:gd name="f53" fmla="*/ 20 f43 1"/>
              <a:gd name="f54" fmla="*/ 143 f44 1"/>
              <a:gd name="f55" fmla="*/ 0 f43 1"/>
              <a:gd name="f56" fmla="*/ 158 f44 1"/>
              <a:gd name="f57" fmla="*/ 7 f43 1"/>
              <a:gd name="f58" fmla="*/ 147 f44 1"/>
              <a:gd name="f59" fmla="*/ 18 f43 1"/>
              <a:gd name="f60" fmla="+- f45 0 f1"/>
              <a:gd name="f61" fmla="*/ f48 1 158"/>
              <a:gd name="f62" fmla="*/ f49 1 39"/>
              <a:gd name="f63" fmla="*/ f50 1 158"/>
              <a:gd name="f64" fmla="*/ f51 1 39"/>
              <a:gd name="f65" fmla="*/ f52 1 158"/>
              <a:gd name="f66" fmla="*/ f53 1 39"/>
              <a:gd name="f67" fmla="*/ f54 1 158"/>
              <a:gd name="f68" fmla="*/ f55 1 39"/>
              <a:gd name="f69" fmla="*/ f56 1 158"/>
              <a:gd name="f70" fmla="*/ f57 1 39"/>
              <a:gd name="f71" fmla="*/ f58 1 158"/>
              <a:gd name="f72" fmla="*/ f59 1 39"/>
              <a:gd name="f73" fmla="*/ 0 1 f46"/>
              <a:gd name="f74" fmla="*/ f40 1 f46"/>
              <a:gd name="f75" fmla="*/ 0 1 f47"/>
              <a:gd name="f76" fmla="*/ f41 1 f47"/>
              <a:gd name="f77" fmla="*/ f61 1 f46"/>
              <a:gd name="f78" fmla="*/ f62 1 f47"/>
              <a:gd name="f79" fmla="*/ f63 1 f46"/>
              <a:gd name="f80" fmla="*/ f64 1 f47"/>
              <a:gd name="f81" fmla="*/ f65 1 f46"/>
              <a:gd name="f82" fmla="*/ f66 1 f47"/>
              <a:gd name="f83" fmla="*/ f67 1 f46"/>
              <a:gd name="f84" fmla="*/ f68 1 f47"/>
              <a:gd name="f85" fmla="*/ f69 1 f46"/>
              <a:gd name="f86" fmla="*/ f70 1 f47"/>
              <a:gd name="f87" fmla="*/ f71 1 f46"/>
              <a:gd name="f88" fmla="*/ f72 1 f47"/>
              <a:gd name="f89" fmla="*/ f73 f37 1"/>
              <a:gd name="f90" fmla="*/ f74 f37 1"/>
              <a:gd name="f91" fmla="*/ f76 f38 1"/>
              <a:gd name="f92" fmla="*/ f75 f38 1"/>
              <a:gd name="f93" fmla="*/ f77 f37 1"/>
              <a:gd name="f94" fmla="*/ f78 f38 1"/>
              <a:gd name="f95" fmla="*/ f79 f37 1"/>
              <a:gd name="f96" fmla="*/ f80 f38 1"/>
              <a:gd name="f97" fmla="*/ f81 f37 1"/>
              <a:gd name="f98" fmla="*/ f82 f38 1"/>
              <a:gd name="f99" fmla="*/ f83 f37 1"/>
              <a:gd name="f100" fmla="*/ f84 f38 1"/>
              <a:gd name="f101" fmla="*/ f85 f37 1"/>
              <a:gd name="f102" fmla="*/ f86 f38 1"/>
              <a:gd name="f103" fmla="*/ f87 f37 1"/>
              <a:gd name="f104" fmla="*/ f88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3" y="f94"/>
              </a:cxn>
              <a:cxn ang="f60">
                <a:pos x="f95" y="f96"/>
              </a:cxn>
              <a:cxn ang="f60">
                <a:pos x="f97" y="f98"/>
              </a:cxn>
              <a:cxn ang="f60">
                <a:pos x="f99" y="f100"/>
              </a:cxn>
              <a:cxn ang="f60">
                <a:pos x="f101" y="f102"/>
              </a:cxn>
              <a:cxn ang="f60">
                <a:pos x="f103" y="f104"/>
              </a:cxn>
              <a:cxn ang="f60">
                <a:pos x="f93" y="f94"/>
              </a:cxn>
            </a:cxnLst>
            <a:rect l="f89" t="f92" r="f90" b="f91"/>
            <a:pathLst>
              <a:path w="158" h="39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1" y="f14"/>
                  <a:pt x="f15" y="f16"/>
                  <a:pt x="f17" y="f18"/>
                </a:cubicBezTo>
                <a:cubicBezTo>
                  <a:pt x="f19" y="f20"/>
                  <a:pt x="f21" y="f22"/>
                  <a:pt x="f23" y="f5"/>
                </a:cubicBezTo>
                <a:cubicBezTo>
                  <a:pt x="f24" y="f5"/>
                  <a:pt x="f25" y="f11"/>
                  <a:pt x="f6" y="f1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3" name="Freeform 45">
            <a:extLst>
              <a:ext uri="{FF2B5EF4-FFF2-40B4-BE49-F238E27FC236}">
                <a16:creationId xmlns:a16="http://schemas.microsoft.com/office/drawing/2014/main" id="{0FAA6A09-138D-14A7-458E-E0827ADC42F2}"/>
              </a:ext>
            </a:extLst>
          </p:cNvPr>
          <p:cNvSpPr/>
          <p:nvPr/>
        </p:nvSpPr>
        <p:spPr>
          <a:xfrm>
            <a:off x="2873373" y="2273298"/>
            <a:ext cx="223835" cy="1460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5"/>
              <a:gd name="f7" fmla="val 82"/>
              <a:gd name="f8" fmla="val 8"/>
              <a:gd name="f9" fmla="val 12"/>
              <a:gd name="f10" fmla="val 2"/>
              <a:gd name="f11" fmla="val 16"/>
              <a:gd name="f12" fmla="val 4"/>
              <a:gd name="f13" fmla="val 18"/>
              <a:gd name="f14" fmla="val 5"/>
              <a:gd name="f15" fmla="val 51"/>
              <a:gd name="f16" fmla="val 25"/>
              <a:gd name="f17" fmla="val 83"/>
              <a:gd name="f18" fmla="val 44"/>
              <a:gd name="f19" fmla="val 116"/>
              <a:gd name="f20" fmla="val 64"/>
              <a:gd name="f21" fmla="val 120"/>
              <a:gd name="f22" fmla="val 67"/>
              <a:gd name="f23" fmla="val 122"/>
              <a:gd name="f24" fmla="val 75"/>
              <a:gd name="f25" fmla="val 80"/>
              <a:gd name="f26" fmla="val 119"/>
              <a:gd name="f27" fmla="val 111"/>
              <a:gd name="f28" fmla="val 106"/>
              <a:gd name="f29" fmla="val 79"/>
              <a:gd name="f30" fmla="val 74"/>
              <a:gd name="f31" fmla="val 61"/>
              <a:gd name="f32" fmla="val 42"/>
              <a:gd name="f33" fmla="val 10"/>
              <a:gd name="f34" fmla="val 22"/>
              <a:gd name="f35" fmla="val 19"/>
              <a:gd name="f36" fmla="val 3"/>
              <a:gd name="f37" fmla="val 1"/>
              <a:gd name="f38" fmla="val 7"/>
              <a:gd name="f39" fmla="val 6"/>
              <a:gd name="f40" fmla="+- 0 0 -90"/>
              <a:gd name="f41" fmla="*/ f3 1 125"/>
              <a:gd name="f42" fmla="*/ f4 1 82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25"/>
              <a:gd name="f51" fmla="*/ f47 1 82"/>
              <a:gd name="f52" fmla="*/ 8 f48 1"/>
              <a:gd name="f53" fmla="*/ 0 f47 1"/>
              <a:gd name="f54" fmla="*/ 18 f48 1"/>
              <a:gd name="f55" fmla="*/ 5 f47 1"/>
              <a:gd name="f56" fmla="*/ 116 f48 1"/>
              <a:gd name="f57" fmla="*/ 64 f47 1"/>
              <a:gd name="f58" fmla="*/ 125 f48 1"/>
              <a:gd name="f59" fmla="*/ 80 f47 1"/>
              <a:gd name="f60" fmla="*/ 106 f48 1"/>
              <a:gd name="f61" fmla="*/ 79 f47 1"/>
              <a:gd name="f62" fmla="*/ 10 f48 1"/>
              <a:gd name="f63" fmla="*/ 22 f47 1"/>
              <a:gd name="f64" fmla="*/ 1 f48 1"/>
              <a:gd name="f65" fmla="*/ 7 f47 1"/>
              <a:gd name="f66" fmla="+- f49 0 f1"/>
              <a:gd name="f67" fmla="*/ f52 1 125"/>
              <a:gd name="f68" fmla="*/ f53 1 82"/>
              <a:gd name="f69" fmla="*/ f54 1 125"/>
              <a:gd name="f70" fmla="*/ f55 1 82"/>
              <a:gd name="f71" fmla="*/ f56 1 125"/>
              <a:gd name="f72" fmla="*/ f57 1 82"/>
              <a:gd name="f73" fmla="*/ f58 1 125"/>
              <a:gd name="f74" fmla="*/ f59 1 82"/>
              <a:gd name="f75" fmla="*/ f60 1 125"/>
              <a:gd name="f76" fmla="*/ f61 1 82"/>
              <a:gd name="f77" fmla="*/ f62 1 125"/>
              <a:gd name="f78" fmla="*/ f63 1 82"/>
              <a:gd name="f79" fmla="*/ f64 1 125"/>
              <a:gd name="f80" fmla="*/ f65 1 82"/>
              <a:gd name="f81" fmla="*/ 0 1 f50"/>
              <a:gd name="f82" fmla="*/ f44 1 f50"/>
              <a:gd name="f83" fmla="*/ 0 1 f51"/>
              <a:gd name="f84" fmla="*/ f45 1 f51"/>
              <a:gd name="f85" fmla="*/ f67 1 f50"/>
              <a:gd name="f86" fmla="*/ f68 1 f51"/>
              <a:gd name="f87" fmla="*/ f69 1 f50"/>
              <a:gd name="f88" fmla="*/ f70 1 f51"/>
              <a:gd name="f89" fmla="*/ f71 1 f50"/>
              <a:gd name="f90" fmla="*/ f72 1 f51"/>
              <a:gd name="f91" fmla="*/ f73 1 f50"/>
              <a:gd name="f92" fmla="*/ f74 1 f51"/>
              <a:gd name="f93" fmla="*/ f75 1 f50"/>
              <a:gd name="f94" fmla="*/ f76 1 f51"/>
              <a:gd name="f95" fmla="*/ f77 1 f50"/>
              <a:gd name="f96" fmla="*/ f78 1 f51"/>
              <a:gd name="f97" fmla="*/ f79 1 f50"/>
              <a:gd name="f98" fmla="*/ f80 1 f51"/>
              <a:gd name="f99" fmla="*/ f81 f41 1"/>
              <a:gd name="f100" fmla="*/ f82 f41 1"/>
              <a:gd name="f101" fmla="*/ f84 f42 1"/>
              <a:gd name="f102" fmla="*/ f83 f42 1"/>
              <a:gd name="f103" fmla="*/ f85 f41 1"/>
              <a:gd name="f104" fmla="*/ f86 f42 1"/>
              <a:gd name="f105" fmla="*/ f87 f41 1"/>
              <a:gd name="f106" fmla="*/ f88 f42 1"/>
              <a:gd name="f107" fmla="*/ f89 f41 1"/>
              <a:gd name="f108" fmla="*/ f90 f42 1"/>
              <a:gd name="f109" fmla="*/ f91 f41 1"/>
              <a:gd name="f110" fmla="*/ f92 f42 1"/>
              <a:gd name="f111" fmla="*/ f93 f41 1"/>
              <a:gd name="f112" fmla="*/ f94 f42 1"/>
              <a:gd name="f113" fmla="*/ f95 f41 1"/>
              <a:gd name="f114" fmla="*/ f96 f42 1"/>
              <a:gd name="f115" fmla="*/ f97 f41 1"/>
              <a:gd name="f116" fmla="*/ f98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03" y="f104"/>
              </a:cxn>
              <a:cxn ang="f66">
                <a:pos x="f105" y="f106"/>
              </a:cxn>
              <a:cxn ang="f66">
                <a:pos x="f107" y="f108"/>
              </a:cxn>
              <a:cxn ang="f66">
                <a:pos x="f109" y="f110"/>
              </a:cxn>
              <a:cxn ang="f66">
                <a:pos x="f111" y="f112"/>
              </a:cxn>
              <a:cxn ang="f66">
                <a:pos x="f113" y="f114"/>
              </a:cxn>
              <a:cxn ang="f66">
                <a:pos x="f115" y="f116"/>
              </a:cxn>
              <a:cxn ang="f66">
                <a:pos x="f103" y="f104"/>
              </a:cxn>
            </a:cxnLst>
            <a:rect l="f99" t="f102" r="f100" b="f101"/>
            <a:pathLst>
              <a:path w="125" h="82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6" y="f25"/>
                </a:cubicBezTo>
                <a:cubicBezTo>
                  <a:pt x="f26" y="f25"/>
                  <a:pt x="f27" y="f7"/>
                  <a:pt x="f28" y="f29"/>
                </a:cubicBezTo>
                <a:cubicBezTo>
                  <a:pt x="f30" y="f31"/>
                  <a:pt x="f32" y="f32"/>
                  <a:pt x="f33" y="f34"/>
                </a:cubicBezTo>
                <a:cubicBezTo>
                  <a:pt x="f14" y="f35"/>
                  <a:pt x="f36" y="f9"/>
                  <a:pt x="f37" y="f38"/>
                </a:cubicBezTo>
                <a:cubicBezTo>
                  <a:pt x="f5" y="f39"/>
                  <a:pt x="f39" y="f1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4" name="Freeform 46">
            <a:extLst>
              <a:ext uri="{FF2B5EF4-FFF2-40B4-BE49-F238E27FC236}">
                <a16:creationId xmlns:a16="http://schemas.microsoft.com/office/drawing/2014/main" id="{BF599373-4F6B-19D9-8591-4DFD1A9107EB}"/>
              </a:ext>
            </a:extLst>
          </p:cNvPr>
          <p:cNvSpPr/>
          <p:nvPr/>
        </p:nvSpPr>
        <p:spPr>
          <a:xfrm>
            <a:off x="2589215" y="2263780"/>
            <a:ext cx="255583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3"/>
              <a:gd name="f7" fmla="val 37"/>
              <a:gd name="f8" fmla="val 130"/>
              <a:gd name="f9" fmla="val 132"/>
              <a:gd name="f10" fmla="val 1"/>
              <a:gd name="f11" fmla="val 138"/>
              <a:gd name="f12" fmla="val 4"/>
              <a:gd name="f13" fmla="val 7"/>
              <a:gd name="f14" fmla="val 11"/>
              <a:gd name="f15" fmla="val 134"/>
              <a:gd name="f16" fmla="val 18"/>
              <a:gd name="f17" fmla="val 128"/>
              <a:gd name="f18" fmla="val 19"/>
              <a:gd name="f19" fmla="val 91"/>
              <a:gd name="f20" fmla="val 25"/>
              <a:gd name="f21" fmla="val 53"/>
              <a:gd name="f22" fmla="val 31"/>
              <a:gd name="f23" fmla="val 15"/>
              <a:gd name="f24" fmla="val 36"/>
              <a:gd name="f25" fmla="val 10"/>
              <a:gd name="f26" fmla="val 5"/>
              <a:gd name="f27" fmla="val 32"/>
              <a:gd name="f28" fmla="val 30"/>
              <a:gd name="f29" fmla="val 26"/>
              <a:gd name="f30" fmla="val 8"/>
              <a:gd name="f31" fmla="val 12"/>
              <a:gd name="f32" fmla="val 50"/>
              <a:gd name="f33" fmla="val 88"/>
              <a:gd name="f34" fmla="val 6"/>
              <a:gd name="f35" fmla="+- 0 0 -90"/>
              <a:gd name="f36" fmla="*/ f3 1 143"/>
              <a:gd name="f37" fmla="*/ f4 1 37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43"/>
              <a:gd name="f46" fmla="*/ f42 1 37"/>
              <a:gd name="f47" fmla="*/ 130 f43 1"/>
              <a:gd name="f48" fmla="*/ 0 f42 1"/>
              <a:gd name="f49" fmla="*/ 143 f43 1"/>
              <a:gd name="f50" fmla="*/ 7 f42 1"/>
              <a:gd name="f51" fmla="*/ 128 f43 1"/>
              <a:gd name="f52" fmla="*/ 19 f42 1"/>
              <a:gd name="f53" fmla="*/ 15 f43 1"/>
              <a:gd name="f54" fmla="*/ 36 f42 1"/>
              <a:gd name="f55" fmla="*/ 0 f43 1"/>
              <a:gd name="f56" fmla="*/ 30 f42 1"/>
              <a:gd name="f57" fmla="*/ 12 f43 1"/>
              <a:gd name="f58" fmla="*/ 18 f42 1"/>
              <a:gd name="f59" fmla="+- f44 0 f1"/>
              <a:gd name="f60" fmla="*/ f47 1 143"/>
              <a:gd name="f61" fmla="*/ f48 1 37"/>
              <a:gd name="f62" fmla="*/ f49 1 143"/>
              <a:gd name="f63" fmla="*/ f50 1 37"/>
              <a:gd name="f64" fmla="*/ f51 1 143"/>
              <a:gd name="f65" fmla="*/ f52 1 37"/>
              <a:gd name="f66" fmla="*/ f53 1 143"/>
              <a:gd name="f67" fmla="*/ f54 1 37"/>
              <a:gd name="f68" fmla="*/ f55 1 143"/>
              <a:gd name="f69" fmla="*/ f56 1 37"/>
              <a:gd name="f70" fmla="*/ f57 1 143"/>
              <a:gd name="f71" fmla="*/ f58 1 37"/>
              <a:gd name="f72" fmla="*/ 0 1 f45"/>
              <a:gd name="f73" fmla="*/ f39 1 f45"/>
              <a:gd name="f74" fmla="*/ 0 1 f46"/>
              <a:gd name="f75" fmla="*/ f40 1 f46"/>
              <a:gd name="f76" fmla="*/ f60 1 f45"/>
              <a:gd name="f77" fmla="*/ f61 1 f46"/>
              <a:gd name="f78" fmla="*/ f62 1 f45"/>
              <a:gd name="f79" fmla="*/ f63 1 f46"/>
              <a:gd name="f80" fmla="*/ f64 1 f45"/>
              <a:gd name="f81" fmla="*/ f65 1 f46"/>
              <a:gd name="f82" fmla="*/ f66 1 f45"/>
              <a:gd name="f83" fmla="*/ f67 1 f46"/>
              <a:gd name="f84" fmla="*/ f68 1 f45"/>
              <a:gd name="f85" fmla="*/ f69 1 f46"/>
              <a:gd name="f86" fmla="*/ f70 1 f45"/>
              <a:gd name="f87" fmla="*/ f71 1 f46"/>
              <a:gd name="f88" fmla="*/ f72 f36 1"/>
              <a:gd name="f89" fmla="*/ f73 f36 1"/>
              <a:gd name="f90" fmla="*/ f75 f37 1"/>
              <a:gd name="f91" fmla="*/ f74 f37 1"/>
              <a:gd name="f92" fmla="*/ f76 f36 1"/>
              <a:gd name="f93" fmla="*/ f77 f37 1"/>
              <a:gd name="f94" fmla="*/ f78 f36 1"/>
              <a:gd name="f95" fmla="*/ f79 f37 1"/>
              <a:gd name="f96" fmla="*/ f80 f36 1"/>
              <a:gd name="f97" fmla="*/ f81 f37 1"/>
              <a:gd name="f98" fmla="*/ f82 f36 1"/>
              <a:gd name="f99" fmla="*/ f83 f37 1"/>
              <a:gd name="f100" fmla="*/ f84 f36 1"/>
              <a:gd name="f101" fmla="*/ f85 f37 1"/>
              <a:gd name="f102" fmla="*/ f86 f36 1"/>
              <a:gd name="f103" fmla="*/ f87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2" y="f93"/>
              </a:cxn>
              <a:cxn ang="f59">
                <a:pos x="f94" y="f95"/>
              </a:cxn>
              <a:cxn ang="f59">
                <a:pos x="f96" y="f97"/>
              </a:cxn>
              <a:cxn ang="f59">
                <a:pos x="f98" y="f99"/>
              </a:cxn>
              <a:cxn ang="f59">
                <a:pos x="f100" y="f101"/>
              </a:cxn>
              <a:cxn ang="f59">
                <a:pos x="f102" y="f103"/>
              </a:cxn>
              <a:cxn ang="f59">
                <a:pos x="f92" y="f93"/>
              </a:cxn>
            </a:cxnLst>
            <a:rect l="f88" t="f91" r="f89" b="f90"/>
            <a:pathLst>
              <a:path w="143" h="37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1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7"/>
                  <a:pt x="f26" y="f27"/>
                  <a:pt x="f5" y="f28"/>
                </a:cubicBezTo>
                <a:cubicBezTo>
                  <a:pt x="f12" y="f29"/>
                  <a:pt x="f30" y="f18"/>
                  <a:pt x="f31" y="f16"/>
                </a:cubicBezTo>
                <a:cubicBezTo>
                  <a:pt x="f32" y="f31"/>
                  <a:pt x="f33" y="f34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5" name="Freeform 47">
            <a:extLst>
              <a:ext uri="{FF2B5EF4-FFF2-40B4-BE49-F238E27FC236}">
                <a16:creationId xmlns:a16="http://schemas.microsoft.com/office/drawing/2014/main" id="{80B2FAAC-4BF4-EAF3-2DB5-F476B5313784}"/>
              </a:ext>
            </a:extLst>
          </p:cNvPr>
          <p:cNvSpPr/>
          <p:nvPr/>
        </p:nvSpPr>
        <p:spPr>
          <a:xfrm>
            <a:off x="2609853" y="2317747"/>
            <a:ext cx="230191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9"/>
              <a:gd name="f7" fmla="val 35"/>
              <a:gd name="f8" fmla="val 10"/>
              <a:gd name="f9" fmla="val 8"/>
              <a:gd name="f10" fmla="val 34"/>
              <a:gd name="f11" fmla="val 4"/>
              <a:gd name="f12" fmla="val 30"/>
              <a:gd name="f13" fmla="val 27"/>
              <a:gd name="f14" fmla="val 23"/>
              <a:gd name="f15" fmla="val 7"/>
              <a:gd name="f16" fmla="val 17"/>
              <a:gd name="f17" fmla="val 12"/>
              <a:gd name="f18" fmla="val 16"/>
              <a:gd name="f19" fmla="val 46"/>
              <a:gd name="f20" fmla="val 81"/>
              <a:gd name="f21" fmla="val 5"/>
              <a:gd name="f22" fmla="val 116"/>
              <a:gd name="f23" fmla="val 120"/>
              <a:gd name="f24" fmla="val 125"/>
              <a:gd name="f25" fmla="val 126"/>
              <a:gd name="f26" fmla="val 123"/>
              <a:gd name="f27" fmla="val 18"/>
              <a:gd name="f28" fmla="val 84"/>
              <a:gd name="f29" fmla="val 24"/>
              <a:gd name="f30" fmla="val 49"/>
              <a:gd name="f31" fmla="val 29"/>
              <a:gd name="f32" fmla="+- 0 0 -90"/>
              <a:gd name="f33" fmla="*/ f3 1 129"/>
              <a:gd name="f34" fmla="*/ f4 1 35"/>
              <a:gd name="f35" fmla="val f5"/>
              <a:gd name="f36" fmla="val f6"/>
              <a:gd name="f37" fmla="val f7"/>
              <a:gd name="f38" fmla="*/ f32 f0 1"/>
              <a:gd name="f39" fmla="+- f37 0 f35"/>
              <a:gd name="f40" fmla="+- f36 0 f35"/>
              <a:gd name="f41" fmla="*/ f38 1 f2"/>
              <a:gd name="f42" fmla="*/ f40 1 129"/>
              <a:gd name="f43" fmla="*/ f39 1 35"/>
              <a:gd name="f44" fmla="*/ 10 f40 1"/>
              <a:gd name="f45" fmla="*/ 35 f39 1"/>
              <a:gd name="f46" fmla="*/ 0 f40 1"/>
              <a:gd name="f47" fmla="*/ 27 f39 1"/>
              <a:gd name="f48" fmla="*/ 12 f40 1"/>
              <a:gd name="f49" fmla="*/ 16 f39 1"/>
              <a:gd name="f50" fmla="*/ 116 f40 1"/>
              <a:gd name="f51" fmla="*/ 0 f39 1"/>
              <a:gd name="f52" fmla="*/ 129 f40 1"/>
              <a:gd name="f53" fmla="*/ 8 f39 1"/>
              <a:gd name="f54" fmla="*/ 120 f40 1"/>
              <a:gd name="f55" fmla="*/ 18 f39 1"/>
              <a:gd name="f56" fmla="+- f41 0 f1"/>
              <a:gd name="f57" fmla="*/ f44 1 129"/>
              <a:gd name="f58" fmla="*/ f45 1 35"/>
              <a:gd name="f59" fmla="*/ f46 1 129"/>
              <a:gd name="f60" fmla="*/ f47 1 35"/>
              <a:gd name="f61" fmla="*/ f48 1 129"/>
              <a:gd name="f62" fmla="*/ f49 1 35"/>
              <a:gd name="f63" fmla="*/ f50 1 129"/>
              <a:gd name="f64" fmla="*/ f51 1 35"/>
              <a:gd name="f65" fmla="*/ f52 1 129"/>
              <a:gd name="f66" fmla="*/ f53 1 35"/>
              <a:gd name="f67" fmla="*/ f54 1 129"/>
              <a:gd name="f68" fmla="*/ f55 1 35"/>
              <a:gd name="f69" fmla="*/ 0 1 f42"/>
              <a:gd name="f70" fmla="*/ f36 1 f42"/>
              <a:gd name="f71" fmla="*/ 0 1 f43"/>
              <a:gd name="f72" fmla="*/ f37 1 f43"/>
              <a:gd name="f73" fmla="*/ f57 1 f42"/>
              <a:gd name="f74" fmla="*/ f58 1 f43"/>
              <a:gd name="f75" fmla="*/ f59 1 f42"/>
              <a:gd name="f76" fmla="*/ f60 1 f43"/>
              <a:gd name="f77" fmla="*/ f61 1 f42"/>
              <a:gd name="f78" fmla="*/ f62 1 f43"/>
              <a:gd name="f79" fmla="*/ f63 1 f42"/>
              <a:gd name="f80" fmla="*/ f64 1 f43"/>
              <a:gd name="f81" fmla="*/ f65 1 f42"/>
              <a:gd name="f82" fmla="*/ f66 1 f43"/>
              <a:gd name="f83" fmla="*/ f67 1 f42"/>
              <a:gd name="f84" fmla="*/ f68 1 f43"/>
              <a:gd name="f85" fmla="*/ f69 f33 1"/>
              <a:gd name="f86" fmla="*/ f70 f33 1"/>
              <a:gd name="f87" fmla="*/ f72 f34 1"/>
              <a:gd name="f88" fmla="*/ f71 f34 1"/>
              <a:gd name="f89" fmla="*/ f73 f33 1"/>
              <a:gd name="f90" fmla="*/ f74 f34 1"/>
              <a:gd name="f91" fmla="*/ f75 f33 1"/>
              <a:gd name="f92" fmla="*/ f76 f34 1"/>
              <a:gd name="f93" fmla="*/ f77 f33 1"/>
              <a:gd name="f94" fmla="*/ f78 f34 1"/>
              <a:gd name="f95" fmla="*/ f79 f33 1"/>
              <a:gd name="f96" fmla="*/ f80 f34 1"/>
              <a:gd name="f97" fmla="*/ f81 f33 1"/>
              <a:gd name="f98" fmla="*/ f82 f34 1"/>
              <a:gd name="f99" fmla="*/ f83 f33 1"/>
              <a:gd name="f100" fmla="*/ f84 f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">
                <a:pos x="f89" y="f90"/>
              </a:cxn>
              <a:cxn ang="f56">
                <a:pos x="f91" y="f92"/>
              </a:cxn>
              <a:cxn ang="f56">
                <a:pos x="f93" y="f94"/>
              </a:cxn>
              <a:cxn ang="f56">
                <a:pos x="f95" y="f96"/>
              </a:cxn>
              <a:cxn ang="f56">
                <a:pos x="f97" y="f98"/>
              </a:cxn>
              <a:cxn ang="f56">
                <a:pos x="f99" y="f100"/>
              </a:cxn>
              <a:cxn ang="f56">
                <a:pos x="f89" y="f90"/>
              </a:cxn>
            </a:cxnLst>
            <a:rect l="f85" t="f88" r="f86" b="f87"/>
            <a:pathLst>
              <a:path w="129" h="35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1" y="f14"/>
                  <a:pt x="f15" y="f16"/>
                  <a:pt x="f17" y="f18"/>
                </a:cubicBezTo>
                <a:cubicBezTo>
                  <a:pt x="f19" y="f8"/>
                  <a:pt x="f20" y="f21"/>
                  <a:pt x="f22" y="f5"/>
                </a:cubicBezTo>
                <a:cubicBezTo>
                  <a:pt x="f23" y="f5"/>
                  <a:pt x="f24" y="f21"/>
                  <a:pt x="f6" y="f9"/>
                </a:cubicBezTo>
                <a:cubicBezTo>
                  <a:pt x="f25" y="f17"/>
                  <a:pt x="f26" y="f27"/>
                  <a:pt x="f23" y="f27"/>
                </a:cubicBezTo>
                <a:cubicBezTo>
                  <a:pt x="f28" y="f29"/>
                  <a:pt x="f30" y="f31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6" name="Freeform 48">
            <a:extLst>
              <a:ext uri="{FF2B5EF4-FFF2-40B4-BE49-F238E27FC236}">
                <a16:creationId xmlns:a16="http://schemas.microsoft.com/office/drawing/2014/main" id="{24CCB6FD-D8EF-2538-D510-C3F646F52B23}"/>
              </a:ext>
            </a:extLst>
          </p:cNvPr>
          <p:cNvSpPr/>
          <p:nvPr/>
        </p:nvSpPr>
        <p:spPr>
          <a:xfrm>
            <a:off x="2857500" y="2333621"/>
            <a:ext cx="201616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3"/>
              <a:gd name="f7" fmla="val 69"/>
              <a:gd name="f8" fmla="val 75"/>
              <a:gd name="f9" fmla="val 59"/>
              <a:gd name="f10" fmla="val 54"/>
              <a:gd name="f11" fmla="val 46"/>
              <a:gd name="f12" fmla="val 33"/>
              <a:gd name="f13" fmla="val 32"/>
              <a:gd name="f14" fmla="val 12"/>
              <a:gd name="f15" fmla="val 18"/>
              <a:gd name="f16" fmla="val 7"/>
              <a:gd name="f17" fmla="val 14"/>
              <a:gd name="f18" fmla="val 4"/>
              <a:gd name="f19" fmla="val 1"/>
              <a:gd name="f20" fmla="val 2"/>
              <a:gd name="f21" fmla="val 16"/>
              <a:gd name="f22" fmla="val 22"/>
              <a:gd name="f23" fmla="val 3"/>
              <a:gd name="f24" fmla="val 50"/>
              <a:gd name="f25" fmla="val 76"/>
              <a:gd name="f26" fmla="val 34"/>
              <a:gd name="f27" fmla="val 103"/>
              <a:gd name="f28" fmla="val 51"/>
              <a:gd name="f29" fmla="val 108"/>
              <a:gd name="f30" fmla="val 110"/>
              <a:gd name="f31" fmla="val 63"/>
              <a:gd name="f32" fmla="val 107"/>
              <a:gd name="f33" fmla="val 68"/>
              <a:gd name="f34" fmla="val 100"/>
              <a:gd name="f35" fmla="val 94"/>
              <a:gd name="f36" fmla="val 67"/>
              <a:gd name="f37" fmla="val 87"/>
              <a:gd name="f38" fmla="val 65"/>
              <a:gd name="f39" fmla="val 81"/>
              <a:gd name="f40" fmla="val 61"/>
              <a:gd name="f41" fmla="val 74"/>
              <a:gd name="f42" fmla="val 58"/>
              <a:gd name="f43" fmla="+- 0 0 -90"/>
              <a:gd name="f44" fmla="*/ f3 1 113"/>
              <a:gd name="f45" fmla="*/ f4 1 69"/>
              <a:gd name="f46" fmla="val f5"/>
              <a:gd name="f47" fmla="val f6"/>
              <a:gd name="f48" fmla="val f7"/>
              <a:gd name="f49" fmla="*/ f43 f0 1"/>
              <a:gd name="f50" fmla="+- f48 0 f46"/>
              <a:gd name="f51" fmla="+- f47 0 f46"/>
              <a:gd name="f52" fmla="*/ f49 1 f2"/>
              <a:gd name="f53" fmla="*/ f51 1 113"/>
              <a:gd name="f54" fmla="*/ f50 1 69"/>
              <a:gd name="f55" fmla="*/ 75 f51 1"/>
              <a:gd name="f56" fmla="*/ 59 f50 1"/>
              <a:gd name="f57" fmla="*/ 12 f51 1"/>
              <a:gd name="f58" fmla="*/ 18 f50 1"/>
              <a:gd name="f59" fmla="*/ 0 f51 1"/>
              <a:gd name="f60" fmla="*/ 1 f50 1"/>
              <a:gd name="f61" fmla="*/ 22 f51 1"/>
              <a:gd name="f62" fmla="*/ 3 f50 1"/>
              <a:gd name="f63" fmla="*/ 103 f51 1"/>
              <a:gd name="f64" fmla="*/ 51 f50 1"/>
              <a:gd name="f65" fmla="*/ 113 f51 1"/>
              <a:gd name="f66" fmla="*/ 69 f50 1"/>
              <a:gd name="f67" fmla="*/ 94 f51 1"/>
              <a:gd name="f68" fmla="*/ 67 f50 1"/>
              <a:gd name="f69" fmla="*/ 74 f51 1"/>
              <a:gd name="f70" fmla="*/ 58 f50 1"/>
              <a:gd name="f71" fmla="+- f52 0 f1"/>
              <a:gd name="f72" fmla="*/ f55 1 113"/>
              <a:gd name="f73" fmla="*/ f56 1 69"/>
              <a:gd name="f74" fmla="*/ f57 1 113"/>
              <a:gd name="f75" fmla="*/ f58 1 69"/>
              <a:gd name="f76" fmla="*/ f59 1 113"/>
              <a:gd name="f77" fmla="*/ f60 1 69"/>
              <a:gd name="f78" fmla="*/ f61 1 113"/>
              <a:gd name="f79" fmla="*/ f62 1 69"/>
              <a:gd name="f80" fmla="*/ f63 1 113"/>
              <a:gd name="f81" fmla="*/ f64 1 69"/>
              <a:gd name="f82" fmla="*/ f65 1 113"/>
              <a:gd name="f83" fmla="*/ f66 1 69"/>
              <a:gd name="f84" fmla="*/ f67 1 113"/>
              <a:gd name="f85" fmla="*/ f68 1 69"/>
              <a:gd name="f86" fmla="*/ f69 1 113"/>
              <a:gd name="f87" fmla="*/ f70 1 69"/>
              <a:gd name="f88" fmla="*/ 0 1 f53"/>
              <a:gd name="f89" fmla="*/ f47 1 f53"/>
              <a:gd name="f90" fmla="*/ 0 1 f54"/>
              <a:gd name="f91" fmla="*/ f48 1 f54"/>
              <a:gd name="f92" fmla="*/ f72 1 f53"/>
              <a:gd name="f93" fmla="*/ f73 1 f54"/>
              <a:gd name="f94" fmla="*/ f74 1 f53"/>
              <a:gd name="f95" fmla="*/ f75 1 f54"/>
              <a:gd name="f96" fmla="*/ f76 1 f53"/>
              <a:gd name="f97" fmla="*/ f77 1 f54"/>
              <a:gd name="f98" fmla="*/ f78 1 f53"/>
              <a:gd name="f99" fmla="*/ f79 1 f54"/>
              <a:gd name="f100" fmla="*/ f80 1 f53"/>
              <a:gd name="f101" fmla="*/ f81 1 f54"/>
              <a:gd name="f102" fmla="*/ f82 1 f53"/>
              <a:gd name="f103" fmla="*/ f83 1 f54"/>
              <a:gd name="f104" fmla="*/ f84 1 f53"/>
              <a:gd name="f105" fmla="*/ f85 1 f54"/>
              <a:gd name="f106" fmla="*/ f86 1 f53"/>
              <a:gd name="f107" fmla="*/ f87 1 f54"/>
              <a:gd name="f108" fmla="*/ f88 f44 1"/>
              <a:gd name="f109" fmla="*/ f89 f44 1"/>
              <a:gd name="f110" fmla="*/ f91 f45 1"/>
              <a:gd name="f111" fmla="*/ f90 f45 1"/>
              <a:gd name="f112" fmla="*/ f92 f44 1"/>
              <a:gd name="f113" fmla="*/ f93 f45 1"/>
              <a:gd name="f114" fmla="*/ f94 f44 1"/>
              <a:gd name="f115" fmla="*/ f95 f45 1"/>
              <a:gd name="f116" fmla="*/ f96 f44 1"/>
              <a:gd name="f117" fmla="*/ f97 f45 1"/>
              <a:gd name="f118" fmla="*/ f98 f44 1"/>
              <a:gd name="f119" fmla="*/ f99 f45 1"/>
              <a:gd name="f120" fmla="*/ f100 f44 1"/>
              <a:gd name="f121" fmla="*/ f101 f45 1"/>
              <a:gd name="f122" fmla="*/ f102 f44 1"/>
              <a:gd name="f123" fmla="*/ f103 f45 1"/>
              <a:gd name="f124" fmla="*/ f104 f44 1"/>
              <a:gd name="f125" fmla="*/ f105 f45 1"/>
              <a:gd name="f126" fmla="*/ f106 f44 1"/>
              <a:gd name="f127" fmla="*/ f107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1">
                <a:pos x="f112" y="f113"/>
              </a:cxn>
              <a:cxn ang="f71">
                <a:pos x="f114" y="f115"/>
              </a:cxn>
              <a:cxn ang="f71">
                <a:pos x="f116" y="f117"/>
              </a:cxn>
              <a:cxn ang="f71">
                <a:pos x="f118" y="f119"/>
              </a:cxn>
              <a:cxn ang="f71">
                <a:pos x="f120" y="f121"/>
              </a:cxn>
              <a:cxn ang="f71">
                <a:pos x="f122" y="f123"/>
              </a:cxn>
              <a:cxn ang="f71">
                <a:pos x="f124" y="f125"/>
              </a:cxn>
              <a:cxn ang="f71">
                <a:pos x="f126" y="f127"/>
              </a:cxn>
              <a:cxn ang="f71">
                <a:pos x="f112" y="f113"/>
              </a:cxn>
            </a:cxnLst>
            <a:rect l="f108" t="f111" r="f109" b="f110"/>
            <a:pathLst>
              <a:path w="113" h="6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6"/>
                  <a:pt x="f5" y="f19"/>
                </a:cubicBezTo>
                <a:cubicBezTo>
                  <a:pt x="f16" y="f20"/>
                  <a:pt x="f21" y="f5"/>
                  <a:pt x="f22" y="f23"/>
                </a:cubicBezTo>
                <a:cubicBezTo>
                  <a:pt x="f24" y="f15"/>
                  <a:pt x="f25" y="f26"/>
                  <a:pt x="f27" y="f28"/>
                </a:cubicBezTo>
                <a:cubicBezTo>
                  <a:pt x="f29" y="f10"/>
                  <a:pt x="f30" y="f31"/>
                  <a:pt x="f6" y="f7"/>
                </a:cubicBezTo>
                <a:cubicBezTo>
                  <a:pt x="f32" y="f33"/>
                  <a:pt x="f34" y="f7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1" y="f42"/>
                  <a:pt x="f8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7" name="Freeform 49">
            <a:extLst>
              <a:ext uri="{FF2B5EF4-FFF2-40B4-BE49-F238E27FC236}">
                <a16:creationId xmlns:a16="http://schemas.microsoft.com/office/drawing/2014/main" id="{29A4BFBB-F8FE-A992-237F-B2132406C784}"/>
              </a:ext>
            </a:extLst>
          </p:cNvPr>
          <p:cNvSpPr/>
          <p:nvPr/>
        </p:nvSpPr>
        <p:spPr>
          <a:xfrm>
            <a:off x="819146" y="3182934"/>
            <a:ext cx="73023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58"/>
              <a:gd name="f8" fmla="val 38"/>
              <a:gd name="f9" fmla="val 24"/>
              <a:gd name="f10" fmla="val 12"/>
              <a:gd name="f11" fmla="val 1"/>
              <a:gd name="f12" fmla="val 34"/>
              <a:gd name="f13" fmla="val 16"/>
              <a:gd name="f14" fmla="val 11"/>
              <a:gd name="f15" fmla="val 40"/>
              <a:gd name="f16" fmla="val 20"/>
              <a:gd name="f17" fmla="val 39"/>
              <a:gd name="f18" fmla="+- 0 0 -90"/>
              <a:gd name="f19" fmla="*/ f3 1 41"/>
              <a:gd name="f20" fmla="*/ f4 1 58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41"/>
              <a:gd name="f29" fmla="*/ f25 1 58"/>
              <a:gd name="f30" fmla="*/ 38 f26 1"/>
              <a:gd name="f31" fmla="*/ 58 f25 1"/>
              <a:gd name="f32" fmla="*/ 1 f26 1"/>
              <a:gd name="f33" fmla="*/ 41 f26 1"/>
              <a:gd name="f34" fmla="*/ 0 f25 1"/>
              <a:gd name="f35" fmla="+- f27 0 f1"/>
              <a:gd name="f36" fmla="*/ f30 1 41"/>
              <a:gd name="f37" fmla="*/ f31 1 58"/>
              <a:gd name="f38" fmla="*/ f32 1 41"/>
              <a:gd name="f39" fmla="*/ f33 1 41"/>
              <a:gd name="f40" fmla="*/ f34 1 58"/>
              <a:gd name="f41" fmla="*/ 0 1 f28"/>
              <a:gd name="f42" fmla="*/ f22 1 f28"/>
              <a:gd name="f43" fmla="*/ 0 1 f29"/>
              <a:gd name="f44" fmla="*/ f23 1 f29"/>
              <a:gd name="f45" fmla="*/ f36 1 f28"/>
              <a:gd name="f46" fmla="*/ f37 1 f29"/>
              <a:gd name="f47" fmla="*/ f38 1 f28"/>
              <a:gd name="f48" fmla="*/ f39 1 f28"/>
              <a:gd name="f49" fmla="*/ f40 1 f29"/>
              <a:gd name="f50" fmla="*/ f41 f19 1"/>
              <a:gd name="f51" fmla="*/ f42 f19 1"/>
              <a:gd name="f52" fmla="*/ f44 f20 1"/>
              <a:gd name="f53" fmla="*/ f43 f20 1"/>
              <a:gd name="f54" fmla="*/ f45 f19 1"/>
              <a:gd name="f55" fmla="*/ f46 f20 1"/>
              <a:gd name="f56" fmla="*/ f47 f19 1"/>
              <a:gd name="f57" fmla="*/ f48 f19 1"/>
              <a:gd name="f58" fmla="*/ f49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4" y="f55"/>
              </a:cxn>
              <a:cxn ang="f35">
                <a:pos x="f56" y="f55"/>
              </a:cxn>
              <a:cxn ang="f35">
                <a:pos x="f57" y="f58"/>
              </a:cxn>
              <a:cxn ang="f35">
                <a:pos x="f54" y="f55"/>
              </a:cxn>
            </a:cxnLst>
            <a:rect l="f50" t="f53" r="f51" b="f52"/>
            <a:pathLst>
              <a:path w="41" h="57">
                <a:moveTo>
                  <a:pt x="f8" y="f7"/>
                </a:moveTo>
                <a:cubicBezTo>
                  <a:pt x="f9" y="f7"/>
                  <a:pt x="f10" y="f7"/>
                  <a:pt x="f11" y="f7"/>
                </a:cubicBezTo>
                <a:cubicBezTo>
                  <a:pt x="f5" y="f12"/>
                  <a:pt x="f13" y="f14"/>
                  <a:pt x="f6" y="f5"/>
                </a:cubicBezTo>
                <a:cubicBezTo>
                  <a:pt x="f15" y="f16"/>
                  <a:pt x="f17" y="f17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8" name="Freeform 50">
            <a:extLst>
              <a:ext uri="{FF2B5EF4-FFF2-40B4-BE49-F238E27FC236}">
                <a16:creationId xmlns:a16="http://schemas.microsoft.com/office/drawing/2014/main" id="{3AF58E6D-F19E-2DB4-873A-846391B42E25}"/>
              </a:ext>
            </a:extLst>
          </p:cNvPr>
          <p:cNvSpPr/>
          <p:nvPr/>
        </p:nvSpPr>
        <p:spPr>
          <a:xfrm>
            <a:off x="2770183" y="4613276"/>
            <a:ext cx="176214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19"/>
              <a:gd name="f8" fmla="val 48"/>
              <a:gd name="f9" fmla="val 36"/>
              <a:gd name="f10" fmla="val 24"/>
              <a:gd name="f11" fmla="val 12"/>
              <a:gd name="f12" fmla="val 18"/>
              <a:gd name="f13" fmla="val 7"/>
              <a:gd name="f14" fmla="val 4"/>
              <a:gd name="f15" fmla="val 14"/>
              <a:gd name="f16" fmla="val 11"/>
              <a:gd name="f17" fmla="val 3"/>
              <a:gd name="f18" fmla="val 8"/>
              <a:gd name="f19" fmla="val 10"/>
              <a:gd name="f20" fmla="val 1"/>
              <a:gd name="f21" fmla="val 61"/>
              <a:gd name="f22" fmla="val 86"/>
              <a:gd name="f23" fmla="val 91"/>
              <a:gd name="f24" fmla="val 95"/>
              <a:gd name="f25" fmla="val 6"/>
              <a:gd name="f26" fmla="val 9"/>
              <a:gd name="f27" fmla="val 92"/>
              <a:gd name="f28" fmla="val 16"/>
              <a:gd name="f29" fmla="val 88"/>
              <a:gd name="f30" fmla="val 17"/>
              <a:gd name="f31" fmla="val 74"/>
              <a:gd name="f32" fmla="+- 0 0 -90"/>
              <a:gd name="f33" fmla="*/ f3 1 99"/>
              <a:gd name="f34" fmla="*/ f4 1 19"/>
              <a:gd name="f35" fmla="val f5"/>
              <a:gd name="f36" fmla="val f6"/>
              <a:gd name="f37" fmla="val f7"/>
              <a:gd name="f38" fmla="*/ f32 f0 1"/>
              <a:gd name="f39" fmla="+- f37 0 f35"/>
              <a:gd name="f40" fmla="+- f36 0 f35"/>
              <a:gd name="f41" fmla="*/ f38 1 f2"/>
              <a:gd name="f42" fmla="*/ f40 1 99"/>
              <a:gd name="f43" fmla="*/ f39 1 19"/>
              <a:gd name="f44" fmla="*/ 48 f40 1"/>
              <a:gd name="f45" fmla="*/ 19 f39 1"/>
              <a:gd name="f46" fmla="*/ 12 f40 1"/>
              <a:gd name="f47" fmla="*/ 18 f39 1"/>
              <a:gd name="f48" fmla="*/ 0 f40 1"/>
              <a:gd name="f49" fmla="*/ 11 f39 1"/>
              <a:gd name="f50" fmla="*/ 10 f40 1"/>
              <a:gd name="f51" fmla="*/ 3 f39 1"/>
              <a:gd name="f52" fmla="*/ 86 f40 1"/>
              <a:gd name="f53" fmla="*/ 0 f39 1"/>
              <a:gd name="f54" fmla="*/ 99 f40 1"/>
              <a:gd name="f55" fmla="*/ 9 f39 1"/>
              <a:gd name="f56" fmla="*/ 88 f40 1"/>
              <a:gd name="f57" fmla="*/ 17 f39 1"/>
              <a:gd name="f58" fmla="+- f41 0 f1"/>
              <a:gd name="f59" fmla="*/ f44 1 99"/>
              <a:gd name="f60" fmla="*/ f45 1 19"/>
              <a:gd name="f61" fmla="*/ f46 1 99"/>
              <a:gd name="f62" fmla="*/ f47 1 19"/>
              <a:gd name="f63" fmla="*/ f48 1 99"/>
              <a:gd name="f64" fmla="*/ f49 1 19"/>
              <a:gd name="f65" fmla="*/ f50 1 99"/>
              <a:gd name="f66" fmla="*/ f51 1 19"/>
              <a:gd name="f67" fmla="*/ f52 1 99"/>
              <a:gd name="f68" fmla="*/ f53 1 19"/>
              <a:gd name="f69" fmla="*/ f54 1 99"/>
              <a:gd name="f70" fmla="*/ f55 1 19"/>
              <a:gd name="f71" fmla="*/ f56 1 99"/>
              <a:gd name="f72" fmla="*/ f57 1 19"/>
              <a:gd name="f73" fmla="*/ 0 1 f42"/>
              <a:gd name="f74" fmla="*/ f36 1 f42"/>
              <a:gd name="f75" fmla="*/ 0 1 f43"/>
              <a:gd name="f76" fmla="*/ f37 1 f43"/>
              <a:gd name="f77" fmla="*/ f59 1 f42"/>
              <a:gd name="f78" fmla="*/ f60 1 f43"/>
              <a:gd name="f79" fmla="*/ f61 1 f42"/>
              <a:gd name="f80" fmla="*/ f62 1 f43"/>
              <a:gd name="f81" fmla="*/ f63 1 f42"/>
              <a:gd name="f82" fmla="*/ f64 1 f43"/>
              <a:gd name="f83" fmla="*/ f65 1 f42"/>
              <a:gd name="f84" fmla="*/ f66 1 f43"/>
              <a:gd name="f85" fmla="*/ f67 1 f42"/>
              <a:gd name="f86" fmla="*/ f68 1 f43"/>
              <a:gd name="f87" fmla="*/ f69 1 f42"/>
              <a:gd name="f88" fmla="*/ f70 1 f43"/>
              <a:gd name="f89" fmla="*/ f71 1 f42"/>
              <a:gd name="f90" fmla="*/ f72 1 f43"/>
              <a:gd name="f91" fmla="*/ f73 f33 1"/>
              <a:gd name="f92" fmla="*/ f74 f33 1"/>
              <a:gd name="f93" fmla="*/ f76 f34 1"/>
              <a:gd name="f94" fmla="*/ f75 f34 1"/>
              <a:gd name="f95" fmla="*/ f77 f33 1"/>
              <a:gd name="f96" fmla="*/ f78 f34 1"/>
              <a:gd name="f97" fmla="*/ f79 f33 1"/>
              <a:gd name="f98" fmla="*/ f80 f34 1"/>
              <a:gd name="f99" fmla="*/ f81 f33 1"/>
              <a:gd name="f100" fmla="*/ f82 f34 1"/>
              <a:gd name="f101" fmla="*/ f83 f33 1"/>
              <a:gd name="f102" fmla="*/ f84 f34 1"/>
              <a:gd name="f103" fmla="*/ f85 f33 1"/>
              <a:gd name="f104" fmla="*/ f86 f34 1"/>
              <a:gd name="f105" fmla="*/ f87 f33 1"/>
              <a:gd name="f106" fmla="*/ f88 f34 1"/>
              <a:gd name="f107" fmla="*/ f89 f33 1"/>
              <a:gd name="f108" fmla="*/ f90 f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5" y="f96"/>
              </a:cxn>
              <a:cxn ang="f58">
                <a:pos x="f97" y="f98"/>
              </a:cxn>
              <a:cxn ang="f58">
                <a:pos x="f99" y="f100"/>
              </a:cxn>
              <a:cxn ang="f58">
                <a:pos x="f101" y="f102"/>
              </a:cxn>
              <a:cxn ang="f58">
                <a:pos x="f103" y="f104"/>
              </a:cxn>
              <a:cxn ang="f58">
                <a:pos x="f105" y="f106"/>
              </a:cxn>
              <a:cxn ang="f58">
                <a:pos x="f107" y="f108"/>
              </a:cxn>
              <a:cxn ang="f58">
                <a:pos x="f95" y="f108"/>
              </a:cxn>
              <a:cxn ang="f58">
                <a:pos x="f95" y="f96"/>
              </a:cxn>
            </a:cxnLst>
            <a:rect l="f91" t="f94" r="f92" b="f93"/>
            <a:pathLst>
              <a:path w="99" h="19">
                <a:moveTo>
                  <a:pt x="f8" y="f7"/>
                </a:moveTo>
                <a:cubicBezTo>
                  <a:pt x="f9" y="f7"/>
                  <a:pt x="f10" y="f7"/>
                  <a:pt x="f11" y="f12"/>
                </a:cubicBezTo>
                <a:cubicBezTo>
                  <a:pt x="f13" y="f12"/>
                  <a:pt x="f14" y="f15"/>
                  <a:pt x="f5" y="f16"/>
                </a:cubicBezTo>
                <a:cubicBezTo>
                  <a:pt x="f17" y="f18"/>
                  <a:pt x="f13" y="f17"/>
                  <a:pt x="f19" y="f17"/>
                </a:cubicBezTo>
                <a:cubicBezTo>
                  <a:pt x="f9" y="f20"/>
                  <a:pt x="f21" y="f5"/>
                  <a:pt x="f22" y="f5"/>
                </a:cubicBezTo>
                <a:cubicBezTo>
                  <a:pt x="f23" y="f5"/>
                  <a:pt x="f24" y="f25"/>
                  <a:pt x="f6" y="f26"/>
                </a:cubicBezTo>
                <a:cubicBezTo>
                  <a:pt x="f24" y="f16"/>
                  <a:pt x="f27" y="f28"/>
                  <a:pt x="f29" y="f30"/>
                </a:cubicBezTo>
                <a:cubicBezTo>
                  <a:pt x="f31" y="f12"/>
                  <a:pt x="f21" y="f30"/>
                  <a:pt x="f8" y="f30"/>
                </a:cubicBezTo>
                <a:cubicBezTo>
                  <a:pt x="f8" y="f12"/>
                  <a:pt x="f8" y="f12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9" name="Freeform 51">
            <a:extLst>
              <a:ext uri="{FF2B5EF4-FFF2-40B4-BE49-F238E27FC236}">
                <a16:creationId xmlns:a16="http://schemas.microsoft.com/office/drawing/2014/main" id="{C1E0952A-1EE4-38E3-3E4E-2D25581336D0}"/>
              </a:ext>
            </a:extLst>
          </p:cNvPr>
          <p:cNvSpPr/>
          <p:nvPr/>
        </p:nvSpPr>
        <p:spPr>
          <a:xfrm>
            <a:off x="2613026" y="4497384"/>
            <a:ext cx="179386" cy="333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0"/>
              <a:gd name="f7" fmla="val 19"/>
              <a:gd name="f8" fmla="val 50"/>
              <a:gd name="f9" fmla="val 38"/>
              <a:gd name="f10" fmla="val 25"/>
              <a:gd name="f11" fmla="val 12"/>
              <a:gd name="f12" fmla="val 18"/>
              <a:gd name="f13" fmla="val 8"/>
              <a:gd name="f14" fmla="val 4"/>
              <a:gd name="f15" fmla="val 13"/>
              <a:gd name="f16" fmla="val 10"/>
              <a:gd name="f17" fmla="val 2"/>
              <a:gd name="f18" fmla="val 1"/>
              <a:gd name="f19" fmla="val 64"/>
              <a:gd name="f20" fmla="val 90"/>
              <a:gd name="f21" fmla="val 93"/>
              <a:gd name="f22" fmla="val 97"/>
              <a:gd name="f23" fmla="val 5"/>
              <a:gd name="f24" fmla="val 11"/>
              <a:gd name="f25" fmla="val 94"/>
              <a:gd name="f26" fmla="val 15"/>
              <a:gd name="f27" fmla="val 77"/>
              <a:gd name="f28" fmla="val 16"/>
              <a:gd name="f29" fmla="val 17"/>
              <a:gd name="f30" fmla="+- 0 0 -90"/>
              <a:gd name="f31" fmla="*/ f3 1 100"/>
              <a:gd name="f32" fmla="*/ f4 1 19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100"/>
              <a:gd name="f41" fmla="*/ f37 1 19"/>
              <a:gd name="f42" fmla="*/ 50 f38 1"/>
              <a:gd name="f43" fmla="*/ 19 f37 1"/>
              <a:gd name="f44" fmla="*/ 12 f38 1"/>
              <a:gd name="f45" fmla="*/ 18 f37 1"/>
              <a:gd name="f46" fmla="*/ 0 f38 1"/>
              <a:gd name="f47" fmla="*/ 10 f37 1"/>
              <a:gd name="f48" fmla="*/ 2 f37 1"/>
              <a:gd name="f49" fmla="*/ 90 f38 1"/>
              <a:gd name="f50" fmla="*/ 0 f37 1"/>
              <a:gd name="f51" fmla="*/ 100 f38 1"/>
              <a:gd name="f52" fmla="*/ 8 f37 1"/>
              <a:gd name="f53" fmla="*/ 15 f37 1"/>
              <a:gd name="f54" fmla="*/ 16 f37 1"/>
              <a:gd name="f55" fmla="+- f39 0 f1"/>
              <a:gd name="f56" fmla="*/ f42 1 100"/>
              <a:gd name="f57" fmla="*/ f43 1 19"/>
              <a:gd name="f58" fmla="*/ f44 1 100"/>
              <a:gd name="f59" fmla="*/ f45 1 19"/>
              <a:gd name="f60" fmla="*/ f46 1 100"/>
              <a:gd name="f61" fmla="*/ f47 1 19"/>
              <a:gd name="f62" fmla="*/ f48 1 19"/>
              <a:gd name="f63" fmla="*/ f49 1 100"/>
              <a:gd name="f64" fmla="*/ f50 1 19"/>
              <a:gd name="f65" fmla="*/ f51 1 100"/>
              <a:gd name="f66" fmla="*/ f52 1 19"/>
              <a:gd name="f67" fmla="*/ f53 1 19"/>
              <a:gd name="f68" fmla="*/ f54 1 19"/>
              <a:gd name="f69" fmla="*/ 0 1 f40"/>
              <a:gd name="f70" fmla="*/ f34 1 f40"/>
              <a:gd name="f71" fmla="*/ 0 1 f41"/>
              <a:gd name="f72" fmla="*/ f35 1 f41"/>
              <a:gd name="f73" fmla="*/ f56 1 f40"/>
              <a:gd name="f74" fmla="*/ f57 1 f41"/>
              <a:gd name="f75" fmla="*/ f58 1 f40"/>
              <a:gd name="f76" fmla="*/ f59 1 f41"/>
              <a:gd name="f77" fmla="*/ f60 1 f40"/>
              <a:gd name="f78" fmla="*/ f61 1 f41"/>
              <a:gd name="f79" fmla="*/ f62 1 f41"/>
              <a:gd name="f80" fmla="*/ f63 1 f40"/>
              <a:gd name="f81" fmla="*/ f64 1 f41"/>
              <a:gd name="f82" fmla="*/ f65 1 f40"/>
              <a:gd name="f83" fmla="*/ f66 1 f41"/>
              <a:gd name="f84" fmla="*/ f67 1 f41"/>
              <a:gd name="f85" fmla="*/ f68 1 f41"/>
              <a:gd name="f86" fmla="*/ f69 f31 1"/>
              <a:gd name="f87" fmla="*/ f70 f31 1"/>
              <a:gd name="f88" fmla="*/ f72 f32 1"/>
              <a:gd name="f89" fmla="*/ f71 f32 1"/>
              <a:gd name="f90" fmla="*/ f73 f31 1"/>
              <a:gd name="f91" fmla="*/ f74 f32 1"/>
              <a:gd name="f92" fmla="*/ f75 f31 1"/>
              <a:gd name="f93" fmla="*/ f76 f32 1"/>
              <a:gd name="f94" fmla="*/ f77 f31 1"/>
              <a:gd name="f95" fmla="*/ f78 f32 1"/>
              <a:gd name="f96" fmla="*/ f79 f32 1"/>
              <a:gd name="f97" fmla="*/ f80 f31 1"/>
              <a:gd name="f98" fmla="*/ f81 f32 1"/>
              <a:gd name="f99" fmla="*/ f82 f31 1"/>
              <a:gd name="f100" fmla="*/ f83 f32 1"/>
              <a:gd name="f101" fmla="*/ f84 f32 1"/>
              <a:gd name="f102" fmla="*/ f85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90" y="f91"/>
              </a:cxn>
              <a:cxn ang="f55">
                <a:pos x="f92" y="f93"/>
              </a:cxn>
              <a:cxn ang="f55">
                <a:pos x="f94" y="f95"/>
              </a:cxn>
              <a:cxn ang="f55">
                <a:pos x="f92" y="f96"/>
              </a:cxn>
              <a:cxn ang="f55">
                <a:pos x="f97" y="f98"/>
              </a:cxn>
              <a:cxn ang="f55">
                <a:pos x="f99" y="f100"/>
              </a:cxn>
              <a:cxn ang="f55">
                <a:pos x="f97" y="f101"/>
              </a:cxn>
              <a:cxn ang="f55">
                <a:pos x="f90" y="f102"/>
              </a:cxn>
              <a:cxn ang="f55">
                <a:pos x="f90" y="f91"/>
              </a:cxn>
            </a:cxnLst>
            <a:rect l="f86" t="f89" r="f87" b="f88"/>
            <a:pathLst>
              <a:path w="100" h="19">
                <a:moveTo>
                  <a:pt x="f8" y="f7"/>
                </a:moveTo>
                <a:cubicBezTo>
                  <a:pt x="f9" y="f7"/>
                  <a:pt x="f10" y="f7"/>
                  <a:pt x="f11" y="f12"/>
                </a:cubicBezTo>
                <a:cubicBezTo>
                  <a:pt x="f13" y="f12"/>
                  <a:pt x="f14" y="f15"/>
                  <a:pt x="f5" y="f16"/>
                </a:cubicBezTo>
                <a:cubicBezTo>
                  <a:pt x="f14" y="f13"/>
                  <a:pt x="f13" y="f17"/>
                  <a:pt x="f11" y="f17"/>
                </a:cubicBezTo>
                <a:cubicBezTo>
                  <a:pt x="f9" y="f18"/>
                  <a:pt x="f19" y="f5"/>
                  <a:pt x="f20" y="f5"/>
                </a:cubicBezTo>
                <a:cubicBezTo>
                  <a:pt x="f21" y="f5"/>
                  <a:pt x="f22" y="f23"/>
                  <a:pt x="f6" y="f13"/>
                </a:cubicBezTo>
                <a:cubicBezTo>
                  <a:pt x="f22" y="f24"/>
                  <a:pt x="f25" y="f26"/>
                  <a:pt x="f20" y="f26"/>
                </a:cubicBezTo>
                <a:cubicBezTo>
                  <a:pt x="f27" y="f28"/>
                  <a:pt x="f19" y="f28"/>
                  <a:pt x="f8" y="f28"/>
                </a:cubicBezTo>
                <a:cubicBezTo>
                  <a:pt x="f8" y="f29"/>
                  <a:pt x="f8" y="f12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0" name="Freeform 52">
            <a:extLst>
              <a:ext uri="{FF2B5EF4-FFF2-40B4-BE49-F238E27FC236}">
                <a16:creationId xmlns:a16="http://schemas.microsoft.com/office/drawing/2014/main" id="{08958BE7-4643-F6EA-4D8B-0BFB92705426}"/>
              </a:ext>
            </a:extLst>
          </p:cNvPr>
          <p:cNvSpPr/>
          <p:nvPr/>
        </p:nvSpPr>
        <p:spPr>
          <a:xfrm>
            <a:off x="2720980" y="4319589"/>
            <a:ext cx="176214" cy="317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18"/>
              <a:gd name="f8" fmla="val 49"/>
              <a:gd name="f9" fmla="val 16"/>
              <a:gd name="f10" fmla="val 37"/>
              <a:gd name="f11" fmla="val 17"/>
              <a:gd name="f12" fmla="val 24"/>
              <a:gd name="f13" fmla="val 12"/>
              <a:gd name="f14" fmla="val 8"/>
              <a:gd name="f15" fmla="val 4"/>
              <a:gd name="f16" fmla="val 13"/>
              <a:gd name="f17" fmla="val 10"/>
              <a:gd name="f18" fmla="val 3"/>
              <a:gd name="f19" fmla="val 7"/>
              <a:gd name="f20" fmla="val 2"/>
              <a:gd name="f21" fmla="val 11"/>
              <a:gd name="f22" fmla="val 1"/>
              <a:gd name="f23" fmla="val 63"/>
              <a:gd name="f24" fmla="val 90"/>
              <a:gd name="f25" fmla="val 93"/>
              <a:gd name="f26" fmla="val 96"/>
              <a:gd name="f27" fmla="val 15"/>
              <a:gd name="f28" fmla="val 89"/>
              <a:gd name="f29" fmla="val 76"/>
              <a:gd name="f30" fmla="val 62"/>
              <a:gd name="f31" fmla="+- 0 0 -90"/>
              <a:gd name="f32" fmla="*/ f3 1 99"/>
              <a:gd name="f33" fmla="*/ f4 1 18"/>
              <a:gd name="f34" fmla="val f5"/>
              <a:gd name="f35" fmla="val f6"/>
              <a:gd name="f36" fmla="val f7"/>
              <a:gd name="f37" fmla="*/ f31 f0 1"/>
              <a:gd name="f38" fmla="+- f36 0 f34"/>
              <a:gd name="f39" fmla="+- f35 0 f34"/>
              <a:gd name="f40" fmla="*/ f37 1 f2"/>
              <a:gd name="f41" fmla="*/ f39 1 99"/>
              <a:gd name="f42" fmla="*/ f38 1 18"/>
              <a:gd name="f43" fmla="*/ 49 f39 1"/>
              <a:gd name="f44" fmla="*/ 16 f38 1"/>
              <a:gd name="f45" fmla="*/ 12 f39 1"/>
              <a:gd name="f46" fmla="*/ 18 f38 1"/>
              <a:gd name="f47" fmla="*/ 0 f39 1"/>
              <a:gd name="f48" fmla="*/ 10 f38 1"/>
              <a:gd name="f49" fmla="*/ 11 f39 1"/>
              <a:gd name="f50" fmla="*/ 1 f38 1"/>
              <a:gd name="f51" fmla="*/ 90 f39 1"/>
              <a:gd name="f52" fmla="*/ 0 f38 1"/>
              <a:gd name="f53" fmla="*/ 99 f39 1"/>
              <a:gd name="f54" fmla="*/ 7 f38 1"/>
              <a:gd name="f55" fmla="*/ 89 f39 1"/>
              <a:gd name="f56" fmla="*/ 15 f38 1"/>
              <a:gd name="f57" fmla="+- f40 0 f1"/>
              <a:gd name="f58" fmla="*/ f43 1 99"/>
              <a:gd name="f59" fmla="*/ f44 1 18"/>
              <a:gd name="f60" fmla="*/ f45 1 99"/>
              <a:gd name="f61" fmla="*/ f46 1 18"/>
              <a:gd name="f62" fmla="*/ f47 1 99"/>
              <a:gd name="f63" fmla="*/ f48 1 18"/>
              <a:gd name="f64" fmla="*/ f49 1 99"/>
              <a:gd name="f65" fmla="*/ f50 1 18"/>
              <a:gd name="f66" fmla="*/ f51 1 99"/>
              <a:gd name="f67" fmla="*/ f52 1 18"/>
              <a:gd name="f68" fmla="*/ f53 1 99"/>
              <a:gd name="f69" fmla="*/ f54 1 18"/>
              <a:gd name="f70" fmla="*/ f55 1 99"/>
              <a:gd name="f71" fmla="*/ f56 1 18"/>
              <a:gd name="f72" fmla="*/ 0 1 f41"/>
              <a:gd name="f73" fmla="*/ f35 1 f41"/>
              <a:gd name="f74" fmla="*/ 0 1 f42"/>
              <a:gd name="f75" fmla="*/ f36 1 f42"/>
              <a:gd name="f76" fmla="*/ f58 1 f41"/>
              <a:gd name="f77" fmla="*/ f59 1 f42"/>
              <a:gd name="f78" fmla="*/ f60 1 f41"/>
              <a:gd name="f79" fmla="*/ f61 1 f42"/>
              <a:gd name="f80" fmla="*/ f62 1 f41"/>
              <a:gd name="f81" fmla="*/ f63 1 f42"/>
              <a:gd name="f82" fmla="*/ f64 1 f41"/>
              <a:gd name="f83" fmla="*/ f65 1 f42"/>
              <a:gd name="f84" fmla="*/ f66 1 f41"/>
              <a:gd name="f85" fmla="*/ f67 1 f42"/>
              <a:gd name="f86" fmla="*/ f68 1 f41"/>
              <a:gd name="f87" fmla="*/ f69 1 f42"/>
              <a:gd name="f88" fmla="*/ f70 1 f41"/>
              <a:gd name="f89" fmla="*/ f71 1 f42"/>
              <a:gd name="f90" fmla="*/ f72 f32 1"/>
              <a:gd name="f91" fmla="*/ f73 f32 1"/>
              <a:gd name="f92" fmla="*/ f75 f33 1"/>
              <a:gd name="f93" fmla="*/ f74 f33 1"/>
              <a:gd name="f94" fmla="*/ f76 f32 1"/>
              <a:gd name="f95" fmla="*/ f77 f33 1"/>
              <a:gd name="f96" fmla="*/ f78 f32 1"/>
              <a:gd name="f97" fmla="*/ f79 f33 1"/>
              <a:gd name="f98" fmla="*/ f80 f32 1"/>
              <a:gd name="f99" fmla="*/ f81 f33 1"/>
              <a:gd name="f100" fmla="*/ f82 f32 1"/>
              <a:gd name="f101" fmla="*/ f83 f33 1"/>
              <a:gd name="f102" fmla="*/ f84 f32 1"/>
              <a:gd name="f103" fmla="*/ f85 f33 1"/>
              <a:gd name="f104" fmla="*/ f86 f32 1"/>
              <a:gd name="f105" fmla="*/ f87 f33 1"/>
              <a:gd name="f106" fmla="*/ f88 f32 1"/>
              <a:gd name="f107" fmla="*/ f89 f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94" y="f95"/>
              </a:cxn>
              <a:cxn ang="f57">
                <a:pos x="f96" y="f97"/>
              </a:cxn>
              <a:cxn ang="f57">
                <a:pos x="f98" y="f99"/>
              </a:cxn>
              <a:cxn ang="f57">
                <a:pos x="f100" y="f101"/>
              </a:cxn>
              <a:cxn ang="f57">
                <a:pos x="f102" y="f103"/>
              </a:cxn>
              <a:cxn ang="f57">
                <a:pos x="f104" y="f105"/>
              </a:cxn>
              <a:cxn ang="f57">
                <a:pos x="f106" y="f107"/>
              </a:cxn>
              <a:cxn ang="f57">
                <a:pos x="f94" y="f95"/>
              </a:cxn>
              <a:cxn ang="f57">
                <a:pos x="f94" y="f95"/>
              </a:cxn>
            </a:cxnLst>
            <a:rect l="f90" t="f93" r="f91" b="f92"/>
            <a:pathLst>
              <a:path w="99" h="18">
                <a:moveTo>
                  <a:pt x="f8" y="f9"/>
                </a:moveTo>
                <a:cubicBezTo>
                  <a:pt x="f10" y="f11"/>
                  <a:pt x="f12" y="f7"/>
                  <a:pt x="f13" y="f7"/>
                </a:cubicBezTo>
                <a:cubicBezTo>
                  <a:pt x="f14" y="f7"/>
                  <a:pt x="f15" y="f16"/>
                  <a:pt x="f5" y="f17"/>
                </a:cubicBezTo>
                <a:cubicBezTo>
                  <a:pt x="f18" y="f19"/>
                  <a:pt x="f19" y="f20"/>
                  <a:pt x="f21" y="f22"/>
                </a:cubicBezTo>
                <a:cubicBezTo>
                  <a:pt x="f10" y="f5"/>
                  <a:pt x="f23" y="f5"/>
                  <a:pt x="f24" y="f5"/>
                </a:cubicBezTo>
                <a:cubicBezTo>
                  <a:pt x="f25" y="f5"/>
                  <a:pt x="f26" y="f15"/>
                  <a:pt x="f6" y="f19"/>
                </a:cubicBezTo>
                <a:cubicBezTo>
                  <a:pt x="f26" y="f17"/>
                  <a:pt x="f25" y="f27"/>
                  <a:pt x="f28" y="f27"/>
                </a:cubicBezTo>
                <a:cubicBezTo>
                  <a:pt x="f29" y="f9"/>
                  <a:pt x="f30" y="f9"/>
                  <a:pt x="f8" y="f9"/>
                </a:cubicBezTo>
                <a:cubicBezTo>
                  <a:pt x="f8" y="f9"/>
                  <a:pt x="f8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1" name="Freeform 53">
            <a:extLst>
              <a:ext uri="{FF2B5EF4-FFF2-40B4-BE49-F238E27FC236}">
                <a16:creationId xmlns:a16="http://schemas.microsoft.com/office/drawing/2014/main" id="{AA67CECB-2099-2080-0740-8704F53EC6DD}"/>
              </a:ext>
            </a:extLst>
          </p:cNvPr>
          <p:cNvSpPr/>
          <p:nvPr/>
        </p:nvSpPr>
        <p:spPr>
          <a:xfrm>
            <a:off x="2684458" y="4376739"/>
            <a:ext cx="179386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0"/>
              <a:gd name="f7" fmla="val 20"/>
              <a:gd name="f8" fmla="val 50"/>
              <a:gd name="f9" fmla="val 19"/>
              <a:gd name="f10" fmla="val 38"/>
              <a:gd name="f11" fmla="val 26"/>
              <a:gd name="f12" fmla="val 14"/>
              <a:gd name="f13" fmla="val 9"/>
              <a:gd name="f14" fmla="val 18"/>
              <a:gd name="f15" fmla="val 5"/>
              <a:gd name="f16" fmla="val 13"/>
              <a:gd name="f17" fmla="val 10"/>
              <a:gd name="f18" fmla="val 4"/>
              <a:gd name="f19" fmla="val 8"/>
              <a:gd name="f20" fmla="val 3"/>
              <a:gd name="f21" fmla="val 12"/>
              <a:gd name="f22" fmla="val 37"/>
              <a:gd name="f23" fmla="val 1"/>
              <a:gd name="f24" fmla="val 63"/>
              <a:gd name="f25" fmla="val 88"/>
              <a:gd name="f26" fmla="val 92"/>
              <a:gd name="f27" fmla="val 96"/>
              <a:gd name="f28" fmla="val 7"/>
              <a:gd name="f29" fmla="val 15"/>
              <a:gd name="f30" fmla="val 87"/>
              <a:gd name="f31" fmla="val 16"/>
              <a:gd name="f32" fmla="val 75"/>
              <a:gd name="f33" fmla="val 17"/>
              <a:gd name="f34" fmla="val 62"/>
              <a:gd name="f35" fmla="+- 0 0 -90"/>
              <a:gd name="f36" fmla="*/ f3 1 100"/>
              <a:gd name="f37" fmla="*/ f4 1 20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00"/>
              <a:gd name="f46" fmla="*/ f42 1 20"/>
              <a:gd name="f47" fmla="*/ 50 f43 1"/>
              <a:gd name="f48" fmla="*/ 19 f42 1"/>
              <a:gd name="f49" fmla="*/ 14 f43 1"/>
              <a:gd name="f50" fmla="*/ 0 f43 1"/>
              <a:gd name="f51" fmla="*/ 10 f42 1"/>
              <a:gd name="f52" fmla="*/ 12 f43 1"/>
              <a:gd name="f53" fmla="*/ 3 f42 1"/>
              <a:gd name="f54" fmla="*/ 88 f43 1"/>
              <a:gd name="f55" fmla="*/ 0 f42 1"/>
              <a:gd name="f56" fmla="*/ 100 f43 1"/>
              <a:gd name="f57" fmla="*/ 7 f42 1"/>
              <a:gd name="f58" fmla="*/ 87 f43 1"/>
              <a:gd name="f59" fmla="*/ 16 f42 1"/>
              <a:gd name="f60" fmla="+- f44 0 f1"/>
              <a:gd name="f61" fmla="*/ f47 1 100"/>
              <a:gd name="f62" fmla="*/ f48 1 20"/>
              <a:gd name="f63" fmla="*/ f49 1 100"/>
              <a:gd name="f64" fmla="*/ f50 1 100"/>
              <a:gd name="f65" fmla="*/ f51 1 20"/>
              <a:gd name="f66" fmla="*/ f52 1 100"/>
              <a:gd name="f67" fmla="*/ f53 1 20"/>
              <a:gd name="f68" fmla="*/ f54 1 100"/>
              <a:gd name="f69" fmla="*/ f55 1 20"/>
              <a:gd name="f70" fmla="*/ f56 1 100"/>
              <a:gd name="f71" fmla="*/ f57 1 20"/>
              <a:gd name="f72" fmla="*/ f58 1 100"/>
              <a:gd name="f73" fmla="*/ f59 1 20"/>
              <a:gd name="f74" fmla="*/ 0 1 f45"/>
              <a:gd name="f75" fmla="*/ f39 1 f45"/>
              <a:gd name="f76" fmla="*/ 0 1 f46"/>
              <a:gd name="f77" fmla="*/ f40 1 f46"/>
              <a:gd name="f78" fmla="*/ f61 1 f45"/>
              <a:gd name="f79" fmla="*/ f62 1 f46"/>
              <a:gd name="f80" fmla="*/ f63 1 f45"/>
              <a:gd name="f81" fmla="*/ f64 1 f45"/>
              <a:gd name="f82" fmla="*/ f65 1 f46"/>
              <a:gd name="f83" fmla="*/ f66 1 f45"/>
              <a:gd name="f84" fmla="*/ f67 1 f46"/>
              <a:gd name="f85" fmla="*/ f68 1 f45"/>
              <a:gd name="f86" fmla="*/ f69 1 f46"/>
              <a:gd name="f87" fmla="*/ f70 1 f45"/>
              <a:gd name="f88" fmla="*/ f71 1 f46"/>
              <a:gd name="f89" fmla="*/ f72 1 f45"/>
              <a:gd name="f90" fmla="*/ f73 1 f46"/>
              <a:gd name="f91" fmla="*/ f74 f36 1"/>
              <a:gd name="f92" fmla="*/ f75 f36 1"/>
              <a:gd name="f93" fmla="*/ f77 f37 1"/>
              <a:gd name="f94" fmla="*/ f76 f37 1"/>
              <a:gd name="f95" fmla="*/ f78 f36 1"/>
              <a:gd name="f96" fmla="*/ f79 f37 1"/>
              <a:gd name="f97" fmla="*/ f80 f36 1"/>
              <a:gd name="f98" fmla="*/ f81 f36 1"/>
              <a:gd name="f99" fmla="*/ f82 f37 1"/>
              <a:gd name="f100" fmla="*/ f83 f36 1"/>
              <a:gd name="f101" fmla="*/ f84 f37 1"/>
              <a:gd name="f102" fmla="*/ f85 f36 1"/>
              <a:gd name="f103" fmla="*/ f86 f37 1"/>
              <a:gd name="f104" fmla="*/ f87 f36 1"/>
              <a:gd name="f105" fmla="*/ f88 f37 1"/>
              <a:gd name="f106" fmla="*/ f89 f36 1"/>
              <a:gd name="f107" fmla="*/ f90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5" y="f96"/>
              </a:cxn>
              <a:cxn ang="f60">
                <a:pos x="f97" y="f96"/>
              </a:cxn>
              <a:cxn ang="f60">
                <a:pos x="f98" y="f99"/>
              </a:cxn>
              <a:cxn ang="f60">
                <a:pos x="f100" y="f101"/>
              </a:cxn>
              <a:cxn ang="f60">
                <a:pos x="f102" y="f103"/>
              </a:cxn>
              <a:cxn ang="f60">
                <a:pos x="f104" y="f105"/>
              </a:cxn>
              <a:cxn ang="f60">
                <a:pos x="f106" y="f107"/>
              </a:cxn>
              <a:cxn ang="f60">
                <a:pos x="f95" y="f107"/>
              </a:cxn>
              <a:cxn ang="f60">
                <a:pos x="f95" y="f96"/>
              </a:cxn>
            </a:cxnLst>
            <a:rect l="f91" t="f94" r="f92" b="f93"/>
            <a:pathLst>
              <a:path w="100" h="20">
                <a:moveTo>
                  <a:pt x="f8" y="f9"/>
                </a:moveTo>
                <a:cubicBezTo>
                  <a:pt x="f10" y="f9"/>
                  <a:pt x="f11" y="f7"/>
                  <a:pt x="f12" y="f9"/>
                </a:cubicBezTo>
                <a:cubicBezTo>
                  <a:pt x="f13" y="f14"/>
                  <a:pt x="f15" y="f16"/>
                  <a:pt x="f5" y="f17"/>
                </a:cubicBezTo>
                <a:cubicBezTo>
                  <a:pt x="f18" y="f19"/>
                  <a:pt x="f19" y="f20"/>
                  <a:pt x="f21" y="f20"/>
                </a:cubicBezTo>
                <a:cubicBezTo>
                  <a:pt x="f22" y="f23"/>
                  <a:pt x="f24" y="f5"/>
                  <a:pt x="f25" y="f5"/>
                </a:cubicBezTo>
                <a:cubicBezTo>
                  <a:pt x="f26" y="f5"/>
                  <a:pt x="f27" y="f15"/>
                  <a:pt x="f6" y="f28"/>
                </a:cubicBezTo>
                <a:cubicBezTo>
                  <a:pt x="f27" y="f17"/>
                  <a:pt x="f26" y="f29"/>
                  <a:pt x="f30" y="f31"/>
                </a:cubicBezTo>
                <a:cubicBezTo>
                  <a:pt x="f32" y="f33"/>
                  <a:pt x="f34" y="f31"/>
                  <a:pt x="f8" y="f31"/>
                </a:cubicBezTo>
                <a:cubicBezTo>
                  <a:pt x="f8" y="f33"/>
                  <a:pt x="f8" y="f14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2" name="Freeform 54">
            <a:extLst>
              <a:ext uri="{FF2B5EF4-FFF2-40B4-BE49-F238E27FC236}">
                <a16:creationId xmlns:a16="http://schemas.microsoft.com/office/drawing/2014/main" id="{97363192-236D-AE75-3EFA-8D6048BA74E5}"/>
              </a:ext>
            </a:extLst>
          </p:cNvPr>
          <p:cNvSpPr/>
          <p:nvPr/>
        </p:nvSpPr>
        <p:spPr>
          <a:xfrm>
            <a:off x="915991" y="2601916"/>
            <a:ext cx="158748" cy="761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9"/>
              <a:gd name="f7" fmla="val 43"/>
              <a:gd name="f8" fmla="val 36"/>
              <a:gd name="f9" fmla="val 83"/>
              <a:gd name="f10" fmla="val 38"/>
              <a:gd name="f11" fmla="val 76"/>
              <a:gd name="f12" fmla="val 71"/>
              <a:gd name="f13" fmla="val 42"/>
              <a:gd name="f14" fmla="val 48"/>
              <a:gd name="f15" fmla="val 35"/>
              <a:gd name="f16" fmla="val 25"/>
              <a:gd name="f17" fmla="val 27"/>
              <a:gd name="f18" fmla="val 18"/>
              <a:gd name="f19" fmla="val 2"/>
              <a:gd name="f20" fmla="val 12"/>
              <a:gd name="f21" fmla="val 4"/>
              <a:gd name="f22" fmla="val 7"/>
              <a:gd name="f23" fmla="val 6"/>
              <a:gd name="f24" fmla="val 34"/>
              <a:gd name="f25" fmla="val 10"/>
              <a:gd name="f26" fmla="val 60"/>
              <a:gd name="f27" fmla="val 19"/>
              <a:gd name="f28" fmla="val 87"/>
              <a:gd name="f29" fmla="val 28"/>
              <a:gd name="f30" fmla="val 88"/>
              <a:gd name="f31" fmla="val 31"/>
              <a:gd name="f32" fmla="val 33"/>
              <a:gd name="f33" fmla="+- 0 0 -90"/>
              <a:gd name="f34" fmla="*/ f3 1 89"/>
              <a:gd name="f35" fmla="*/ f4 1 43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89"/>
              <a:gd name="f44" fmla="*/ f40 1 43"/>
              <a:gd name="f45" fmla="*/ 89 f41 1"/>
              <a:gd name="f46" fmla="*/ 36 f40 1"/>
              <a:gd name="f47" fmla="*/ 71 f41 1"/>
              <a:gd name="f48" fmla="*/ 42 f40 1"/>
              <a:gd name="f49" fmla="*/ 0 f41 1"/>
              <a:gd name="f50" fmla="*/ 18 f40 1"/>
              <a:gd name="f51" fmla="*/ 6 f41 1"/>
              <a:gd name="f52" fmla="*/ 0 f40 1"/>
              <a:gd name="f53" fmla="*/ 87 f41 1"/>
              <a:gd name="f54" fmla="*/ 28 f40 1"/>
              <a:gd name="f55" fmla="+- f42 0 f1"/>
              <a:gd name="f56" fmla="*/ f45 1 89"/>
              <a:gd name="f57" fmla="*/ f46 1 43"/>
              <a:gd name="f58" fmla="*/ f47 1 89"/>
              <a:gd name="f59" fmla="*/ f48 1 43"/>
              <a:gd name="f60" fmla="*/ f49 1 89"/>
              <a:gd name="f61" fmla="*/ f50 1 43"/>
              <a:gd name="f62" fmla="*/ f51 1 89"/>
              <a:gd name="f63" fmla="*/ f52 1 43"/>
              <a:gd name="f64" fmla="*/ f53 1 89"/>
              <a:gd name="f65" fmla="*/ f54 1 43"/>
              <a:gd name="f66" fmla="*/ 0 1 f43"/>
              <a:gd name="f67" fmla="*/ f37 1 f43"/>
              <a:gd name="f68" fmla="*/ 0 1 f44"/>
              <a:gd name="f69" fmla="*/ f38 1 f44"/>
              <a:gd name="f70" fmla="*/ f56 1 f43"/>
              <a:gd name="f71" fmla="*/ f57 1 f44"/>
              <a:gd name="f72" fmla="*/ f58 1 f43"/>
              <a:gd name="f73" fmla="*/ f59 1 f44"/>
              <a:gd name="f74" fmla="*/ f60 1 f43"/>
              <a:gd name="f75" fmla="*/ f61 1 f44"/>
              <a:gd name="f76" fmla="*/ f62 1 f43"/>
              <a:gd name="f77" fmla="*/ f63 1 f44"/>
              <a:gd name="f78" fmla="*/ f64 1 f43"/>
              <a:gd name="f79" fmla="*/ f65 1 f44"/>
              <a:gd name="f80" fmla="*/ f66 f34 1"/>
              <a:gd name="f81" fmla="*/ f67 f34 1"/>
              <a:gd name="f82" fmla="*/ f69 f35 1"/>
              <a:gd name="f83" fmla="*/ f68 f35 1"/>
              <a:gd name="f84" fmla="*/ f70 f34 1"/>
              <a:gd name="f85" fmla="*/ f71 f35 1"/>
              <a:gd name="f86" fmla="*/ f72 f34 1"/>
              <a:gd name="f87" fmla="*/ f73 f35 1"/>
              <a:gd name="f88" fmla="*/ f74 f34 1"/>
              <a:gd name="f89" fmla="*/ f75 f35 1"/>
              <a:gd name="f90" fmla="*/ f76 f34 1"/>
              <a:gd name="f91" fmla="*/ f77 f35 1"/>
              <a:gd name="f92" fmla="*/ f78 f34 1"/>
              <a:gd name="f93" fmla="*/ f79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84" y="f85"/>
              </a:cxn>
              <a:cxn ang="f55">
                <a:pos x="f86" y="f87"/>
              </a:cxn>
              <a:cxn ang="f55">
                <a:pos x="f88" y="f89"/>
              </a:cxn>
              <a:cxn ang="f55">
                <a:pos x="f90" y="f91"/>
              </a:cxn>
              <a:cxn ang="f55">
                <a:pos x="f92" y="f93"/>
              </a:cxn>
              <a:cxn ang="f55">
                <a:pos x="f84" y="f85"/>
              </a:cxn>
            </a:cxnLst>
            <a:rect l="f80" t="f83" r="f81" b="f82"/>
            <a:pathLst>
              <a:path w="89" h="43">
                <a:moveTo>
                  <a:pt x="f6" y="f8"/>
                </a:moveTo>
                <a:cubicBezTo>
                  <a:pt x="f9" y="f10"/>
                  <a:pt x="f11" y="f7"/>
                  <a:pt x="f12" y="f13"/>
                </a:cubicBezTo>
                <a:cubicBezTo>
                  <a:pt x="f14" y="f15"/>
                  <a:pt x="f16" y="f17"/>
                  <a:pt x="f5" y="f18"/>
                </a:cubicBezTo>
                <a:cubicBezTo>
                  <a:pt x="f19" y="f20"/>
                  <a:pt x="f21" y="f22"/>
                  <a:pt x="f23" y="f5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0" y="f32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3" name="Freeform 55">
            <a:extLst>
              <a:ext uri="{FF2B5EF4-FFF2-40B4-BE49-F238E27FC236}">
                <a16:creationId xmlns:a16="http://schemas.microsoft.com/office/drawing/2014/main" id="{3B39F0A9-03AE-40DB-A8EE-D903B307979F}"/>
              </a:ext>
            </a:extLst>
          </p:cNvPr>
          <p:cNvSpPr/>
          <p:nvPr/>
        </p:nvSpPr>
        <p:spPr>
          <a:xfrm>
            <a:off x="2841626" y="4494211"/>
            <a:ext cx="177795" cy="317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18"/>
              <a:gd name="f8" fmla="val 48"/>
              <a:gd name="f9" fmla="val 36"/>
              <a:gd name="f10" fmla="val 24"/>
              <a:gd name="f11" fmla="val 12"/>
              <a:gd name="f12" fmla="val 8"/>
              <a:gd name="f13" fmla="val 17"/>
              <a:gd name="f14" fmla="val 4"/>
              <a:gd name="f15" fmla="val 13"/>
              <a:gd name="f16" fmla="val 11"/>
              <a:gd name="f17" fmla="val 3"/>
              <a:gd name="f18" fmla="val 7"/>
              <a:gd name="f19" fmla="val 2"/>
              <a:gd name="f20" fmla="val 10"/>
              <a:gd name="f21" fmla="val 62"/>
              <a:gd name="f22" fmla="val 88"/>
              <a:gd name="f23" fmla="val 92"/>
              <a:gd name="f24" fmla="val 96"/>
              <a:gd name="f25" fmla="val 5"/>
              <a:gd name="f26" fmla="val 95"/>
              <a:gd name="f27" fmla="val 16"/>
              <a:gd name="f28" fmla="val 74"/>
              <a:gd name="f29" fmla="val 61"/>
              <a:gd name="f30" fmla="+- 0 0 -90"/>
              <a:gd name="f31" fmla="*/ f3 1 99"/>
              <a:gd name="f32" fmla="*/ f4 1 18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99"/>
              <a:gd name="f41" fmla="*/ f37 1 18"/>
              <a:gd name="f42" fmla="*/ 48 f38 1"/>
              <a:gd name="f43" fmla="*/ 18 f37 1"/>
              <a:gd name="f44" fmla="*/ 12 f38 1"/>
              <a:gd name="f45" fmla="*/ 0 f38 1"/>
              <a:gd name="f46" fmla="*/ 11 f37 1"/>
              <a:gd name="f47" fmla="*/ 10 f38 1"/>
              <a:gd name="f48" fmla="*/ 2 f37 1"/>
              <a:gd name="f49" fmla="*/ 88 f38 1"/>
              <a:gd name="f50" fmla="*/ 0 f37 1"/>
              <a:gd name="f51" fmla="*/ 99 f38 1"/>
              <a:gd name="f52" fmla="*/ 8 f37 1"/>
              <a:gd name="f53" fmla="*/ 16 f37 1"/>
              <a:gd name="f54" fmla="*/ 17 f37 1"/>
              <a:gd name="f55" fmla="+- f39 0 f1"/>
              <a:gd name="f56" fmla="*/ f42 1 99"/>
              <a:gd name="f57" fmla="*/ f43 1 18"/>
              <a:gd name="f58" fmla="*/ f44 1 99"/>
              <a:gd name="f59" fmla="*/ f45 1 99"/>
              <a:gd name="f60" fmla="*/ f46 1 18"/>
              <a:gd name="f61" fmla="*/ f47 1 99"/>
              <a:gd name="f62" fmla="*/ f48 1 18"/>
              <a:gd name="f63" fmla="*/ f49 1 99"/>
              <a:gd name="f64" fmla="*/ f50 1 18"/>
              <a:gd name="f65" fmla="*/ f51 1 99"/>
              <a:gd name="f66" fmla="*/ f52 1 18"/>
              <a:gd name="f67" fmla="*/ f53 1 18"/>
              <a:gd name="f68" fmla="*/ f54 1 18"/>
              <a:gd name="f69" fmla="*/ 0 1 f40"/>
              <a:gd name="f70" fmla="*/ f34 1 f40"/>
              <a:gd name="f71" fmla="*/ 0 1 f41"/>
              <a:gd name="f72" fmla="*/ f35 1 f41"/>
              <a:gd name="f73" fmla="*/ f56 1 f40"/>
              <a:gd name="f74" fmla="*/ f57 1 f41"/>
              <a:gd name="f75" fmla="*/ f58 1 f40"/>
              <a:gd name="f76" fmla="*/ f59 1 f40"/>
              <a:gd name="f77" fmla="*/ f60 1 f41"/>
              <a:gd name="f78" fmla="*/ f61 1 f40"/>
              <a:gd name="f79" fmla="*/ f62 1 f41"/>
              <a:gd name="f80" fmla="*/ f63 1 f40"/>
              <a:gd name="f81" fmla="*/ f64 1 f41"/>
              <a:gd name="f82" fmla="*/ f65 1 f40"/>
              <a:gd name="f83" fmla="*/ f66 1 f41"/>
              <a:gd name="f84" fmla="*/ f67 1 f41"/>
              <a:gd name="f85" fmla="*/ f68 1 f41"/>
              <a:gd name="f86" fmla="*/ f69 f31 1"/>
              <a:gd name="f87" fmla="*/ f70 f31 1"/>
              <a:gd name="f88" fmla="*/ f72 f32 1"/>
              <a:gd name="f89" fmla="*/ f71 f32 1"/>
              <a:gd name="f90" fmla="*/ f73 f31 1"/>
              <a:gd name="f91" fmla="*/ f74 f32 1"/>
              <a:gd name="f92" fmla="*/ f75 f31 1"/>
              <a:gd name="f93" fmla="*/ f76 f31 1"/>
              <a:gd name="f94" fmla="*/ f77 f32 1"/>
              <a:gd name="f95" fmla="*/ f78 f31 1"/>
              <a:gd name="f96" fmla="*/ f79 f32 1"/>
              <a:gd name="f97" fmla="*/ f80 f31 1"/>
              <a:gd name="f98" fmla="*/ f81 f32 1"/>
              <a:gd name="f99" fmla="*/ f82 f31 1"/>
              <a:gd name="f100" fmla="*/ f83 f32 1"/>
              <a:gd name="f101" fmla="*/ f84 f32 1"/>
              <a:gd name="f102" fmla="*/ f85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90" y="f91"/>
              </a:cxn>
              <a:cxn ang="f55">
                <a:pos x="f92" y="f91"/>
              </a:cxn>
              <a:cxn ang="f55">
                <a:pos x="f93" y="f94"/>
              </a:cxn>
              <a:cxn ang="f55">
                <a:pos x="f95" y="f96"/>
              </a:cxn>
              <a:cxn ang="f55">
                <a:pos x="f97" y="f98"/>
              </a:cxn>
              <a:cxn ang="f55">
                <a:pos x="f99" y="f100"/>
              </a:cxn>
              <a:cxn ang="f55">
                <a:pos x="f97" y="f101"/>
              </a:cxn>
              <a:cxn ang="f55">
                <a:pos x="f90" y="f102"/>
              </a:cxn>
              <a:cxn ang="f55">
                <a:pos x="f90" y="f91"/>
              </a:cxn>
            </a:cxnLst>
            <a:rect l="f86" t="f89" r="f87" b="f88"/>
            <a:pathLst>
              <a:path w="99" h="18">
                <a:moveTo>
                  <a:pt x="f8" y="f7"/>
                </a:moveTo>
                <a:cubicBezTo>
                  <a:pt x="f9" y="f7"/>
                  <a:pt x="f10" y="f7"/>
                  <a:pt x="f11" y="f7"/>
                </a:cubicBezTo>
                <a:cubicBezTo>
                  <a:pt x="f12" y="f13"/>
                  <a:pt x="f14" y="f15"/>
                  <a:pt x="f5" y="f16"/>
                </a:cubicBezTo>
                <a:cubicBezTo>
                  <a:pt x="f17" y="f12"/>
                  <a:pt x="f18" y="f19"/>
                  <a:pt x="f20" y="f19"/>
                </a:cubicBezTo>
                <a:cubicBezTo>
                  <a:pt x="f9" y="f5"/>
                  <a:pt x="f21" y="f5"/>
                  <a:pt x="f22" y="f5"/>
                </a:cubicBezTo>
                <a:cubicBezTo>
                  <a:pt x="f23" y="f5"/>
                  <a:pt x="f24" y="f25"/>
                  <a:pt x="f6" y="f12"/>
                </a:cubicBezTo>
                <a:cubicBezTo>
                  <a:pt x="f26" y="f16"/>
                  <a:pt x="f23" y="f27"/>
                  <a:pt x="f22" y="f27"/>
                </a:cubicBezTo>
                <a:cubicBezTo>
                  <a:pt x="f28" y="f13"/>
                  <a:pt x="f29" y="f13"/>
                  <a:pt x="f8" y="f13"/>
                </a:cubicBezTo>
                <a:cubicBezTo>
                  <a:pt x="f8" y="f13"/>
                  <a:pt x="f8" y="f13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4" name="Freeform 56">
            <a:extLst>
              <a:ext uri="{FF2B5EF4-FFF2-40B4-BE49-F238E27FC236}">
                <a16:creationId xmlns:a16="http://schemas.microsoft.com/office/drawing/2014/main" id="{21F67536-966A-670F-9D4A-8173BBFB7715}"/>
              </a:ext>
            </a:extLst>
          </p:cNvPr>
          <p:cNvSpPr/>
          <p:nvPr/>
        </p:nvSpPr>
        <p:spPr>
          <a:xfrm>
            <a:off x="2806705" y="4552953"/>
            <a:ext cx="176214" cy="333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19"/>
              <a:gd name="f8" fmla="val 48"/>
              <a:gd name="f9" fmla="val 18"/>
              <a:gd name="f10" fmla="val 36"/>
              <a:gd name="f11" fmla="val 23"/>
              <a:gd name="f12" fmla="val 10"/>
              <a:gd name="f13" fmla="val 7"/>
              <a:gd name="f14" fmla="val 3"/>
              <a:gd name="f15" fmla="val 14"/>
              <a:gd name="f16" fmla="val 11"/>
              <a:gd name="f17" fmla="val 8"/>
              <a:gd name="f18" fmla="val 6"/>
              <a:gd name="f19" fmla="val 2"/>
              <a:gd name="f20" fmla="val 1"/>
              <a:gd name="f21" fmla="val 63"/>
              <a:gd name="f22" fmla="val 90"/>
              <a:gd name="f23" fmla="val 93"/>
              <a:gd name="f24" fmla="val 96"/>
              <a:gd name="f25" fmla="val 5"/>
              <a:gd name="f26" fmla="val 16"/>
              <a:gd name="f27" fmla="val 76"/>
              <a:gd name="f28" fmla="val 17"/>
              <a:gd name="f29" fmla="val 62"/>
              <a:gd name="f30" fmla="+- 0 0 -90"/>
              <a:gd name="f31" fmla="*/ f3 1 99"/>
              <a:gd name="f32" fmla="*/ f4 1 19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99"/>
              <a:gd name="f41" fmla="*/ f37 1 19"/>
              <a:gd name="f42" fmla="*/ 48 f38 1"/>
              <a:gd name="f43" fmla="*/ 18 f37 1"/>
              <a:gd name="f44" fmla="*/ 10 f38 1"/>
              <a:gd name="f45" fmla="*/ 0 f38 1"/>
              <a:gd name="f46" fmla="*/ 11 f37 1"/>
              <a:gd name="f47" fmla="*/ 2 f37 1"/>
              <a:gd name="f48" fmla="*/ 90 f38 1"/>
              <a:gd name="f49" fmla="*/ 0 f37 1"/>
              <a:gd name="f50" fmla="*/ 99 f38 1"/>
              <a:gd name="f51" fmla="*/ 8 f37 1"/>
              <a:gd name="f52" fmla="*/ 16 f37 1"/>
              <a:gd name="f53" fmla="+- f39 0 f1"/>
              <a:gd name="f54" fmla="*/ f42 1 99"/>
              <a:gd name="f55" fmla="*/ f43 1 19"/>
              <a:gd name="f56" fmla="*/ f44 1 99"/>
              <a:gd name="f57" fmla="*/ f45 1 99"/>
              <a:gd name="f58" fmla="*/ f46 1 19"/>
              <a:gd name="f59" fmla="*/ f47 1 19"/>
              <a:gd name="f60" fmla="*/ f48 1 99"/>
              <a:gd name="f61" fmla="*/ f49 1 19"/>
              <a:gd name="f62" fmla="*/ f50 1 99"/>
              <a:gd name="f63" fmla="*/ f51 1 19"/>
              <a:gd name="f64" fmla="*/ f52 1 19"/>
              <a:gd name="f65" fmla="*/ 0 1 f40"/>
              <a:gd name="f66" fmla="*/ f34 1 f40"/>
              <a:gd name="f67" fmla="*/ 0 1 f41"/>
              <a:gd name="f68" fmla="*/ f35 1 f41"/>
              <a:gd name="f69" fmla="*/ f54 1 f40"/>
              <a:gd name="f70" fmla="*/ f55 1 f41"/>
              <a:gd name="f71" fmla="*/ f56 1 f40"/>
              <a:gd name="f72" fmla="*/ f57 1 f40"/>
              <a:gd name="f73" fmla="*/ f58 1 f41"/>
              <a:gd name="f74" fmla="*/ f59 1 f41"/>
              <a:gd name="f75" fmla="*/ f60 1 f40"/>
              <a:gd name="f76" fmla="*/ f61 1 f41"/>
              <a:gd name="f77" fmla="*/ f62 1 f40"/>
              <a:gd name="f78" fmla="*/ f63 1 f41"/>
              <a:gd name="f79" fmla="*/ f64 1 f41"/>
              <a:gd name="f80" fmla="*/ f65 f31 1"/>
              <a:gd name="f81" fmla="*/ f66 f31 1"/>
              <a:gd name="f82" fmla="*/ f68 f32 1"/>
              <a:gd name="f83" fmla="*/ f67 f32 1"/>
              <a:gd name="f84" fmla="*/ f69 f31 1"/>
              <a:gd name="f85" fmla="*/ f70 f32 1"/>
              <a:gd name="f86" fmla="*/ f71 f31 1"/>
              <a:gd name="f87" fmla="*/ f72 f31 1"/>
              <a:gd name="f88" fmla="*/ f73 f32 1"/>
              <a:gd name="f89" fmla="*/ f74 f32 1"/>
              <a:gd name="f90" fmla="*/ f75 f31 1"/>
              <a:gd name="f91" fmla="*/ f76 f32 1"/>
              <a:gd name="f92" fmla="*/ f77 f31 1"/>
              <a:gd name="f93" fmla="*/ f78 f32 1"/>
              <a:gd name="f94" fmla="*/ f79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4" y="f85"/>
              </a:cxn>
              <a:cxn ang="f53">
                <a:pos x="f86" y="f85"/>
              </a:cxn>
              <a:cxn ang="f53">
                <a:pos x="f87" y="f88"/>
              </a:cxn>
              <a:cxn ang="f53">
                <a:pos x="f86" y="f89"/>
              </a:cxn>
              <a:cxn ang="f53">
                <a:pos x="f90" y="f91"/>
              </a:cxn>
              <a:cxn ang="f53">
                <a:pos x="f92" y="f93"/>
              </a:cxn>
              <a:cxn ang="f53">
                <a:pos x="f90" y="f94"/>
              </a:cxn>
              <a:cxn ang="f53">
                <a:pos x="f84" y="f94"/>
              </a:cxn>
              <a:cxn ang="f53">
                <a:pos x="f84" y="f85"/>
              </a:cxn>
            </a:cxnLst>
            <a:rect l="f80" t="f83" r="f81" b="f82"/>
            <a:pathLst>
              <a:path w="99" h="19">
                <a:moveTo>
                  <a:pt x="f8" y="f9"/>
                </a:moveTo>
                <a:cubicBezTo>
                  <a:pt x="f10" y="f9"/>
                  <a:pt x="f11" y="f7"/>
                  <a:pt x="f12" y="f9"/>
                </a:cubicBezTo>
                <a:cubicBezTo>
                  <a:pt x="f13" y="f9"/>
                  <a:pt x="f14" y="f15"/>
                  <a:pt x="f5" y="f16"/>
                </a:cubicBezTo>
                <a:cubicBezTo>
                  <a:pt x="f14" y="f17"/>
                  <a:pt x="f18" y="f19"/>
                  <a:pt x="f12" y="f19"/>
                </a:cubicBezTo>
                <a:cubicBezTo>
                  <a:pt x="f10" y="f20"/>
                  <a:pt x="f21" y="f5"/>
                  <a:pt x="f22" y="f5"/>
                </a:cubicBezTo>
                <a:cubicBezTo>
                  <a:pt x="f23" y="f5"/>
                  <a:pt x="f24" y="f25"/>
                  <a:pt x="f6" y="f17"/>
                </a:cubicBezTo>
                <a:cubicBezTo>
                  <a:pt x="f24" y="f16"/>
                  <a:pt x="f23" y="f26"/>
                  <a:pt x="f22" y="f26"/>
                </a:cubicBezTo>
                <a:cubicBezTo>
                  <a:pt x="f27" y="f28"/>
                  <a:pt x="f29" y="f26"/>
                  <a:pt x="f8" y="f26"/>
                </a:cubicBezTo>
                <a:cubicBezTo>
                  <a:pt x="f8" y="f28"/>
                  <a:pt x="f8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5" name="Freeform 57">
            <a:extLst>
              <a:ext uri="{FF2B5EF4-FFF2-40B4-BE49-F238E27FC236}">
                <a16:creationId xmlns:a16="http://schemas.microsoft.com/office/drawing/2014/main" id="{49AF637E-9C10-A7A3-884B-C2584B537E43}"/>
              </a:ext>
            </a:extLst>
          </p:cNvPr>
          <p:cNvSpPr/>
          <p:nvPr/>
        </p:nvSpPr>
        <p:spPr>
          <a:xfrm>
            <a:off x="2649538" y="4437061"/>
            <a:ext cx="177795" cy="317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0"/>
              <a:gd name="f7" fmla="val 18"/>
              <a:gd name="f8" fmla="val 52"/>
              <a:gd name="f9" fmla="val 1"/>
              <a:gd name="f10" fmla="val 65"/>
              <a:gd name="f11" fmla="val 78"/>
              <a:gd name="f12" fmla="val 90"/>
              <a:gd name="f13" fmla="val 94"/>
              <a:gd name="f14" fmla="val 97"/>
              <a:gd name="f15" fmla="val 6"/>
              <a:gd name="f16" fmla="val 9"/>
              <a:gd name="f17" fmla="val 11"/>
              <a:gd name="f18" fmla="val 17"/>
              <a:gd name="f19" fmla="val 91"/>
              <a:gd name="f20" fmla="val 64"/>
              <a:gd name="f21" fmla="val 37"/>
              <a:gd name="f22" fmla="val 7"/>
              <a:gd name="f23" fmla="val 4"/>
              <a:gd name="f24" fmla="val 14"/>
              <a:gd name="f25" fmla="val 12"/>
              <a:gd name="f26" fmla="val 3"/>
              <a:gd name="f27" fmla="val 24"/>
              <a:gd name="f28" fmla="val 2"/>
              <a:gd name="f29" fmla="val 38"/>
              <a:gd name="f30" fmla="+- 0 0 -90"/>
              <a:gd name="f31" fmla="*/ f3 1 100"/>
              <a:gd name="f32" fmla="*/ f4 1 18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100"/>
              <a:gd name="f41" fmla="*/ f37 1 18"/>
              <a:gd name="f42" fmla="*/ 52 f38 1"/>
              <a:gd name="f43" fmla="*/ 1 f37 1"/>
              <a:gd name="f44" fmla="*/ 90 f38 1"/>
              <a:gd name="f45" fmla="*/ 100 f38 1"/>
              <a:gd name="f46" fmla="*/ 9 f37 1"/>
              <a:gd name="f47" fmla="*/ 91 f38 1"/>
              <a:gd name="f48" fmla="*/ 17 f37 1"/>
              <a:gd name="f49" fmla="*/ 11 f38 1"/>
              <a:gd name="f50" fmla="*/ 18 f37 1"/>
              <a:gd name="f51" fmla="*/ 0 f38 1"/>
              <a:gd name="f52" fmla="*/ 12 f37 1"/>
              <a:gd name="f53" fmla="*/ 3 f37 1"/>
              <a:gd name="f54" fmla="*/ 2 f37 1"/>
              <a:gd name="f55" fmla="+- f39 0 f1"/>
              <a:gd name="f56" fmla="*/ f42 1 100"/>
              <a:gd name="f57" fmla="*/ f43 1 18"/>
              <a:gd name="f58" fmla="*/ f44 1 100"/>
              <a:gd name="f59" fmla="*/ f45 1 100"/>
              <a:gd name="f60" fmla="*/ f46 1 18"/>
              <a:gd name="f61" fmla="*/ f47 1 100"/>
              <a:gd name="f62" fmla="*/ f48 1 18"/>
              <a:gd name="f63" fmla="*/ f49 1 100"/>
              <a:gd name="f64" fmla="*/ f50 1 18"/>
              <a:gd name="f65" fmla="*/ f51 1 100"/>
              <a:gd name="f66" fmla="*/ f52 1 18"/>
              <a:gd name="f67" fmla="*/ f53 1 18"/>
              <a:gd name="f68" fmla="*/ f54 1 18"/>
              <a:gd name="f69" fmla="*/ 0 1 f40"/>
              <a:gd name="f70" fmla="*/ f34 1 f40"/>
              <a:gd name="f71" fmla="*/ 0 1 f41"/>
              <a:gd name="f72" fmla="*/ f35 1 f41"/>
              <a:gd name="f73" fmla="*/ f56 1 f40"/>
              <a:gd name="f74" fmla="*/ f57 1 f41"/>
              <a:gd name="f75" fmla="*/ f58 1 f40"/>
              <a:gd name="f76" fmla="*/ f59 1 f40"/>
              <a:gd name="f77" fmla="*/ f60 1 f41"/>
              <a:gd name="f78" fmla="*/ f61 1 f40"/>
              <a:gd name="f79" fmla="*/ f62 1 f41"/>
              <a:gd name="f80" fmla="*/ f63 1 f40"/>
              <a:gd name="f81" fmla="*/ f64 1 f41"/>
              <a:gd name="f82" fmla="*/ f65 1 f40"/>
              <a:gd name="f83" fmla="*/ f66 1 f41"/>
              <a:gd name="f84" fmla="*/ f67 1 f41"/>
              <a:gd name="f85" fmla="*/ f68 1 f41"/>
              <a:gd name="f86" fmla="*/ f69 f31 1"/>
              <a:gd name="f87" fmla="*/ f70 f31 1"/>
              <a:gd name="f88" fmla="*/ f72 f32 1"/>
              <a:gd name="f89" fmla="*/ f71 f32 1"/>
              <a:gd name="f90" fmla="*/ f73 f31 1"/>
              <a:gd name="f91" fmla="*/ f74 f32 1"/>
              <a:gd name="f92" fmla="*/ f75 f31 1"/>
              <a:gd name="f93" fmla="*/ f76 f31 1"/>
              <a:gd name="f94" fmla="*/ f77 f32 1"/>
              <a:gd name="f95" fmla="*/ f78 f31 1"/>
              <a:gd name="f96" fmla="*/ f79 f32 1"/>
              <a:gd name="f97" fmla="*/ f80 f31 1"/>
              <a:gd name="f98" fmla="*/ f81 f32 1"/>
              <a:gd name="f99" fmla="*/ f82 f31 1"/>
              <a:gd name="f100" fmla="*/ f83 f32 1"/>
              <a:gd name="f101" fmla="*/ f84 f32 1"/>
              <a:gd name="f102" fmla="*/ f85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90" y="f91"/>
              </a:cxn>
              <a:cxn ang="f55">
                <a:pos x="f92" y="f91"/>
              </a:cxn>
              <a:cxn ang="f55">
                <a:pos x="f93" y="f94"/>
              </a:cxn>
              <a:cxn ang="f55">
                <a:pos x="f95" y="f96"/>
              </a:cxn>
              <a:cxn ang="f55">
                <a:pos x="f97" y="f98"/>
              </a:cxn>
              <a:cxn ang="f55">
                <a:pos x="f99" y="f100"/>
              </a:cxn>
              <a:cxn ang="f55">
                <a:pos x="f97" y="f101"/>
              </a:cxn>
              <a:cxn ang="f55">
                <a:pos x="f90" y="f102"/>
              </a:cxn>
              <a:cxn ang="f55">
                <a:pos x="f90" y="f91"/>
              </a:cxn>
            </a:cxnLst>
            <a:rect l="f86" t="f89" r="f87" b="f88"/>
            <a:pathLst>
              <a:path w="100" h="18">
                <a:moveTo>
                  <a:pt x="f8" y="f9"/>
                </a:moveTo>
                <a:cubicBezTo>
                  <a:pt x="f10" y="f9"/>
                  <a:pt x="f11" y="f5"/>
                  <a:pt x="f12" y="f9"/>
                </a:cubicBezTo>
                <a:cubicBezTo>
                  <a:pt x="f13" y="f9"/>
                  <a:pt x="f14" y="f15"/>
                  <a:pt x="f6" y="f16"/>
                </a:cubicBezTo>
                <a:cubicBezTo>
                  <a:pt x="f14" y="f17"/>
                  <a:pt x="f13" y="f18"/>
                  <a:pt x="f19" y="f18"/>
                </a:cubicBezTo>
                <a:cubicBezTo>
                  <a:pt x="f20" y="f7"/>
                  <a:pt x="f21" y="f7"/>
                  <a:pt x="f17" y="f7"/>
                </a:cubicBezTo>
                <a:cubicBezTo>
                  <a:pt x="f22" y="f7"/>
                  <a:pt x="f23" y="f24"/>
                  <a:pt x="f5" y="f25"/>
                </a:cubicBezTo>
                <a:cubicBezTo>
                  <a:pt x="f23" y="f16"/>
                  <a:pt x="f22" y="f26"/>
                  <a:pt x="f17" y="f26"/>
                </a:cubicBezTo>
                <a:cubicBezTo>
                  <a:pt x="f27" y="f28"/>
                  <a:pt x="f29" y="f28"/>
                  <a:pt x="f8" y="f28"/>
                </a:cubicBezTo>
                <a:cubicBezTo>
                  <a:pt x="f8" y="f28"/>
                  <a:pt x="f8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6" name="Freeform 58">
            <a:extLst>
              <a:ext uri="{FF2B5EF4-FFF2-40B4-BE49-F238E27FC236}">
                <a16:creationId xmlns:a16="http://schemas.microsoft.com/office/drawing/2014/main" id="{99201F67-E70B-66BB-35BA-87C292F3C1CC}"/>
              </a:ext>
            </a:extLst>
          </p:cNvPr>
          <p:cNvSpPr/>
          <p:nvPr/>
        </p:nvSpPr>
        <p:spPr>
          <a:xfrm>
            <a:off x="2735263" y="4672017"/>
            <a:ext cx="177795" cy="333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0"/>
              <a:gd name="f7" fmla="val 18"/>
              <a:gd name="f8" fmla="val 51"/>
              <a:gd name="f9" fmla="val 63"/>
              <a:gd name="f10" fmla="val 75"/>
              <a:gd name="f11" fmla="val 87"/>
              <a:gd name="f12" fmla="val 1"/>
              <a:gd name="f13" fmla="val 92"/>
              <a:gd name="f14" fmla="val 95"/>
              <a:gd name="f15" fmla="val 5"/>
              <a:gd name="f16" fmla="val 7"/>
              <a:gd name="f17" fmla="val 96"/>
              <a:gd name="f18" fmla="val 10"/>
              <a:gd name="f19" fmla="val 93"/>
              <a:gd name="f20" fmla="val 16"/>
              <a:gd name="f21" fmla="val 89"/>
              <a:gd name="f22" fmla="val 36"/>
              <a:gd name="f23" fmla="val 6"/>
              <a:gd name="f24" fmla="val 3"/>
              <a:gd name="f25" fmla="val 13"/>
              <a:gd name="f26" fmla="val 2"/>
              <a:gd name="f27" fmla="val 23"/>
              <a:gd name="f28" fmla="val 37"/>
              <a:gd name="f29" fmla="+- 0 0 -90"/>
              <a:gd name="f30" fmla="*/ f3 1 100"/>
              <a:gd name="f31" fmla="*/ f4 1 18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100"/>
              <a:gd name="f40" fmla="*/ f36 1 18"/>
              <a:gd name="f41" fmla="*/ 51 f37 1"/>
              <a:gd name="f42" fmla="*/ 0 f36 1"/>
              <a:gd name="f43" fmla="*/ 87 f37 1"/>
              <a:gd name="f44" fmla="*/ 1 f36 1"/>
              <a:gd name="f45" fmla="*/ 100 f37 1"/>
              <a:gd name="f46" fmla="*/ 7 f36 1"/>
              <a:gd name="f47" fmla="*/ 89 f37 1"/>
              <a:gd name="f48" fmla="*/ 16 f36 1"/>
              <a:gd name="f49" fmla="*/ 10 f37 1"/>
              <a:gd name="f50" fmla="*/ 18 f36 1"/>
              <a:gd name="f51" fmla="*/ 0 f37 1"/>
              <a:gd name="f52" fmla="*/ 10 f36 1"/>
              <a:gd name="f53" fmla="*/ 2 f36 1"/>
              <a:gd name="f54" fmla="+- f38 0 f1"/>
              <a:gd name="f55" fmla="*/ f41 1 100"/>
              <a:gd name="f56" fmla="*/ f42 1 18"/>
              <a:gd name="f57" fmla="*/ f43 1 100"/>
              <a:gd name="f58" fmla="*/ f44 1 18"/>
              <a:gd name="f59" fmla="*/ f45 1 100"/>
              <a:gd name="f60" fmla="*/ f46 1 18"/>
              <a:gd name="f61" fmla="*/ f47 1 100"/>
              <a:gd name="f62" fmla="*/ f48 1 18"/>
              <a:gd name="f63" fmla="*/ f49 1 100"/>
              <a:gd name="f64" fmla="*/ f50 1 18"/>
              <a:gd name="f65" fmla="*/ f51 1 100"/>
              <a:gd name="f66" fmla="*/ f52 1 18"/>
              <a:gd name="f67" fmla="*/ f53 1 18"/>
              <a:gd name="f68" fmla="*/ 0 1 f39"/>
              <a:gd name="f69" fmla="*/ f33 1 f39"/>
              <a:gd name="f70" fmla="*/ 0 1 f40"/>
              <a:gd name="f71" fmla="*/ f34 1 f40"/>
              <a:gd name="f72" fmla="*/ f55 1 f39"/>
              <a:gd name="f73" fmla="*/ f56 1 f40"/>
              <a:gd name="f74" fmla="*/ f57 1 f39"/>
              <a:gd name="f75" fmla="*/ f58 1 f40"/>
              <a:gd name="f76" fmla="*/ f59 1 f39"/>
              <a:gd name="f77" fmla="*/ f60 1 f40"/>
              <a:gd name="f78" fmla="*/ f61 1 f39"/>
              <a:gd name="f79" fmla="*/ f62 1 f40"/>
              <a:gd name="f80" fmla="*/ f63 1 f39"/>
              <a:gd name="f81" fmla="*/ f64 1 f40"/>
              <a:gd name="f82" fmla="*/ f65 1 f39"/>
              <a:gd name="f83" fmla="*/ f66 1 f40"/>
              <a:gd name="f84" fmla="*/ f67 1 f40"/>
              <a:gd name="f85" fmla="*/ f68 f30 1"/>
              <a:gd name="f86" fmla="*/ f69 f30 1"/>
              <a:gd name="f87" fmla="*/ f71 f31 1"/>
              <a:gd name="f88" fmla="*/ f70 f31 1"/>
              <a:gd name="f89" fmla="*/ f72 f30 1"/>
              <a:gd name="f90" fmla="*/ f73 f31 1"/>
              <a:gd name="f91" fmla="*/ f74 f30 1"/>
              <a:gd name="f92" fmla="*/ f75 f31 1"/>
              <a:gd name="f93" fmla="*/ f76 f30 1"/>
              <a:gd name="f94" fmla="*/ f77 f31 1"/>
              <a:gd name="f95" fmla="*/ f78 f30 1"/>
              <a:gd name="f96" fmla="*/ f79 f31 1"/>
              <a:gd name="f97" fmla="*/ f80 f30 1"/>
              <a:gd name="f98" fmla="*/ f81 f31 1"/>
              <a:gd name="f99" fmla="*/ f82 f30 1"/>
              <a:gd name="f100" fmla="*/ f83 f31 1"/>
              <a:gd name="f101" fmla="*/ f84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">
                <a:pos x="f89" y="f90"/>
              </a:cxn>
              <a:cxn ang="f54">
                <a:pos x="f91" y="f92"/>
              </a:cxn>
              <a:cxn ang="f54">
                <a:pos x="f93" y="f94"/>
              </a:cxn>
              <a:cxn ang="f54">
                <a:pos x="f95" y="f96"/>
              </a:cxn>
              <a:cxn ang="f54">
                <a:pos x="f97" y="f98"/>
              </a:cxn>
              <a:cxn ang="f54">
                <a:pos x="f99" y="f100"/>
              </a:cxn>
              <a:cxn ang="f54">
                <a:pos x="f97" y="f101"/>
              </a:cxn>
              <a:cxn ang="f54">
                <a:pos x="f89" y="f101"/>
              </a:cxn>
              <a:cxn ang="f54">
                <a:pos x="f89" y="f90"/>
              </a:cxn>
            </a:cxnLst>
            <a:rect l="f85" t="f88" r="f86" b="f87"/>
            <a:pathLst>
              <a:path w="100" h="18">
                <a:moveTo>
                  <a:pt x="f8" y="f5"/>
                </a:moveTo>
                <a:cubicBezTo>
                  <a:pt x="f9" y="f5"/>
                  <a:pt x="f10" y="f5"/>
                  <a:pt x="f11" y="f12"/>
                </a:cubicBezTo>
                <a:cubicBezTo>
                  <a:pt x="f13" y="f12"/>
                  <a:pt x="f14" y="f15"/>
                  <a:pt x="f6" y="f16"/>
                </a:cubicBezTo>
                <a:cubicBezTo>
                  <a:pt x="f17" y="f18"/>
                  <a:pt x="f19" y="f20"/>
                  <a:pt x="f21" y="f20"/>
                </a:cubicBezTo>
                <a:cubicBezTo>
                  <a:pt x="f9" y="f7"/>
                  <a:pt x="f22" y="f7"/>
                  <a:pt x="f18" y="f7"/>
                </a:cubicBezTo>
                <a:cubicBezTo>
                  <a:pt x="f23" y="f7"/>
                  <a:pt x="f24" y="f25"/>
                  <a:pt x="f5" y="f18"/>
                </a:cubicBezTo>
                <a:cubicBezTo>
                  <a:pt x="f24" y="f16"/>
                  <a:pt x="f23" y="f24"/>
                  <a:pt x="f18" y="f26"/>
                </a:cubicBezTo>
                <a:cubicBezTo>
                  <a:pt x="f27" y="f12"/>
                  <a:pt x="f28" y="f26"/>
                  <a:pt x="f8" y="f26"/>
                </a:cubicBezTo>
                <a:cubicBezTo>
                  <a:pt x="f8" y="f12"/>
                  <a:pt x="f8" y="f12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7" name="Freeform 59">
            <a:extLst>
              <a:ext uri="{FF2B5EF4-FFF2-40B4-BE49-F238E27FC236}">
                <a16:creationId xmlns:a16="http://schemas.microsoft.com/office/drawing/2014/main" id="{795EDAC5-5146-E6CB-D2B2-E58BFFA06ED3}"/>
              </a:ext>
            </a:extLst>
          </p:cNvPr>
          <p:cNvSpPr/>
          <p:nvPr/>
        </p:nvSpPr>
        <p:spPr>
          <a:xfrm>
            <a:off x="2817815" y="4195760"/>
            <a:ext cx="90489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"/>
              <a:gd name="f7" fmla="val 25"/>
              <a:gd name="f8" fmla="val 49"/>
              <a:gd name="f9" fmla="val 39"/>
              <a:gd name="f10" fmla="val 42"/>
              <a:gd name="f11" fmla="val 48"/>
              <a:gd name="f12" fmla="val 27"/>
              <a:gd name="f13" fmla="val 12"/>
              <a:gd name="f14" fmla="val 3"/>
              <a:gd name="f15" fmla="val 41"/>
              <a:gd name="f16" fmla="val 1"/>
              <a:gd name="f17" fmla="val 13"/>
              <a:gd name="f18" fmla="val 26"/>
              <a:gd name="f19" fmla="val 40"/>
              <a:gd name="f20" fmla="val 9"/>
              <a:gd name="f21" fmla="val 35"/>
              <a:gd name="f22" fmla="val 20"/>
              <a:gd name="f23" fmla="val 30"/>
              <a:gd name="f24" fmla="val 14"/>
              <a:gd name="f25" fmla="val 22"/>
              <a:gd name="f26" fmla="val 15"/>
              <a:gd name="f27" fmla="val 18"/>
              <a:gd name="f28" fmla="val 21"/>
              <a:gd name="f29" fmla="val 29"/>
              <a:gd name="f30" fmla="val 36"/>
              <a:gd name="f31" fmla="val 34"/>
              <a:gd name="f32" fmla="val 31"/>
              <a:gd name="f33" fmla="+- 0 0 -90"/>
              <a:gd name="f34" fmla="*/ f3 1 50"/>
              <a:gd name="f35" fmla="*/ f4 1 50"/>
              <a:gd name="f36" fmla="val f5"/>
              <a:gd name="f37" fmla="val f6"/>
              <a:gd name="f38" fmla="*/ f33 f0 1"/>
              <a:gd name="f39" fmla="+- f37 0 f36"/>
              <a:gd name="f40" fmla="*/ f38 1 f2"/>
              <a:gd name="f41" fmla="*/ f39 1 50"/>
              <a:gd name="f42" fmla="*/ 50 f39 1"/>
              <a:gd name="f43" fmla="*/ 25 f39 1"/>
              <a:gd name="f44" fmla="*/ 27 f39 1"/>
              <a:gd name="f45" fmla="*/ 49 f39 1"/>
              <a:gd name="f46" fmla="*/ 1 f39 1"/>
              <a:gd name="f47" fmla="*/ 26 f39 1"/>
              <a:gd name="f48" fmla="*/ 42 f39 1"/>
              <a:gd name="f49" fmla="*/ 14 f39 1"/>
              <a:gd name="f50" fmla="*/ 36 f39 1"/>
              <a:gd name="f51" fmla="+- f40 0 f1"/>
              <a:gd name="f52" fmla="*/ f42 1 50"/>
              <a:gd name="f53" fmla="*/ f43 1 50"/>
              <a:gd name="f54" fmla="*/ f44 1 50"/>
              <a:gd name="f55" fmla="*/ f45 1 50"/>
              <a:gd name="f56" fmla="*/ f46 1 50"/>
              <a:gd name="f57" fmla="*/ f47 1 50"/>
              <a:gd name="f58" fmla="*/ f48 1 50"/>
              <a:gd name="f59" fmla="*/ f49 1 50"/>
              <a:gd name="f60" fmla="*/ f50 1 50"/>
              <a:gd name="f61" fmla="*/ 0 1 f41"/>
              <a:gd name="f62" fmla="*/ f37 1 f41"/>
              <a:gd name="f63" fmla="*/ f52 1 f41"/>
              <a:gd name="f64" fmla="*/ f53 1 f41"/>
              <a:gd name="f65" fmla="*/ f54 1 f41"/>
              <a:gd name="f66" fmla="*/ f55 1 f41"/>
              <a:gd name="f67" fmla="*/ f56 1 f41"/>
              <a:gd name="f68" fmla="*/ f57 1 f41"/>
              <a:gd name="f69" fmla="*/ f58 1 f41"/>
              <a:gd name="f70" fmla="*/ f59 1 f41"/>
              <a:gd name="f71" fmla="*/ f60 1 f41"/>
              <a:gd name="f72" fmla="*/ f61 f34 1"/>
              <a:gd name="f73" fmla="*/ f62 f34 1"/>
              <a:gd name="f74" fmla="*/ f62 f35 1"/>
              <a:gd name="f75" fmla="*/ f61 f35 1"/>
              <a:gd name="f76" fmla="*/ f63 f34 1"/>
              <a:gd name="f77" fmla="*/ f64 f35 1"/>
              <a:gd name="f78" fmla="*/ f65 f34 1"/>
              <a:gd name="f79" fmla="*/ f66 f35 1"/>
              <a:gd name="f80" fmla="*/ f67 f34 1"/>
              <a:gd name="f81" fmla="*/ f65 f35 1"/>
              <a:gd name="f82" fmla="*/ f68 f34 1"/>
              <a:gd name="f83" fmla="*/ f67 f35 1"/>
              <a:gd name="f84" fmla="*/ f69 f34 1"/>
              <a:gd name="f85" fmla="*/ f68 f35 1"/>
              <a:gd name="f86" fmla="*/ f70 f35 1"/>
              <a:gd name="f87" fmla="*/ f70 f34 1"/>
              <a:gd name="f88" fmla="*/ f71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76" y="f77"/>
              </a:cxn>
              <a:cxn ang="f51">
                <a:pos x="f78" y="f79"/>
              </a:cxn>
              <a:cxn ang="f51">
                <a:pos x="f80" y="f81"/>
              </a:cxn>
              <a:cxn ang="f51">
                <a:pos x="f82" y="f83"/>
              </a:cxn>
              <a:cxn ang="f51">
                <a:pos x="f76" y="f77"/>
              </a:cxn>
              <a:cxn ang="f51">
                <a:pos x="f84" y="f85"/>
              </a:cxn>
              <a:cxn ang="f51">
                <a:pos x="f78" y="f86"/>
              </a:cxn>
              <a:cxn ang="f51">
                <a:pos x="f87" y="f77"/>
              </a:cxn>
              <a:cxn ang="f51">
                <a:pos x="f82" y="f88"/>
              </a:cxn>
              <a:cxn ang="f51">
                <a:pos x="f84" y="f85"/>
              </a:cxn>
            </a:cxnLst>
            <a:rect l="f72" t="f75" r="f73" b="f74"/>
            <a:pathLst>
              <a:path w="50" h="50">
                <a:moveTo>
                  <a:pt x="f6" y="f7"/>
                </a:moveTo>
                <a:cubicBezTo>
                  <a:pt x="f8" y="f9"/>
                  <a:pt x="f10" y="f11"/>
                  <a:pt x="f12" y="f8"/>
                </a:cubicBezTo>
                <a:cubicBezTo>
                  <a:pt x="f13" y="f6"/>
                  <a:pt x="f14" y="f15"/>
                  <a:pt x="f16" y="f12"/>
                </a:cubicBezTo>
                <a:cubicBezTo>
                  <a:pt x="f5" y="f17"/>
                  <a:pt x="f13" y="f5"/>
                  <a:pt x="f18" y="f16"/>
                </a:cubicBezTo>
                <a:cubicBezTo>
                  <a:pt x="f19" y="f16"/>
                  <a:pt x="f8" y="f20"/>
                  <a:pt x="f6" y="f7"/>
                </a:cubicBezTo>
                <a:close/>
                <a:moveTo>
                  <a:pt x="f10" y="f18"/>
                </a:moveTo>
                <a:cubicBezTo>
                  <a:pt x="f21" y="f22"/>
                  <a:pt x="f23" y="f17"/>
                  <a:pt x="f12" y="f24"/>
                </a:cubicBezTo>
                <a:cubicBezTo>
                  <a:pt x="f25" y="f26"/>
                  <a:pt x="f27" y="f28"/>
                  <a:pt x="f24" y="f7"/>
                </a:cubicBezTo>
                <a:cubicBezTo>
                  <a:pt x="f27" y="f29"/>
                  <a:pt x="f25" y="f21"/>
                  <a:pt x="f18" y="f30"/>
                </a:cubicBezTo>
                <a:cubicBezTo>
                  <a:pt x="f23" y="f30"/>
                  <a:pt x="f31" y="f32"/>
                  <a:pt x="f10" y="f1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8" name="Freeform 60">
            <a:extLst>
              <a:ext uri="{FF2B5EF4-FFF2-40B4-BE49-F238E27FC236}">
                <a16:creationId xmlns:a16="http://schemas.microsoft.com/office/drawing/2014/main" id="{CE3BC864-B421-15D1-2C13-05FFF2FC2643}"/>
              </a:ext>
            </a:extLst>
          </p:cNvPr>
          <p:cNvSpPr/>
          <p:nvPr/>
        </p:nvSpPr>
        <p:spPr>
          <a:xfrm>
            <a:off x="2725734" y="4738685"/>
            <a:ext cx="87316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50"/>
              <a:gd name="f8" fmla="val 27"/>
              <a:gd name="f9" fmla="val 1"/>
              <a:gd name="f10" fmla="val 39"/>
              <a:gd name="f11" fmla="val 2"/>
              <a:gd name="f12" fmla="val 48"/>
              <a:gd name="f13" fmla="val 10"/>
              <a:gd name="f14" fmla="val 25"/>
              <a:gd name="f15" fmla="val 37"/>
              <a:gd name="f16" fmla="val 23"/>
              <a:gd name="f17" fmla="val 8"/>
              <a:gd name="f18" fmla="val 47"/>
              <a:gd name="f19" fmla="val 24"/>
              <a:gd name="f20" fmla="val 11"/>
              <a:gd name="f21" fmla="val 40"/>
              <a:gd name="f22" fmla="val 33"/>
              <a:gd name="f23" fmla="val 19"/>
              <a:gd name="f24" fmla="val 28"/>
              <a:gd name="f25" fmla="val 13"/>
              <a:gd name="f26" fmla="val 14"/>
              <a:gd name="f27" fmla="val 20"/>
              <a:gd name="f28" fmla="val 15"/>
              <a:gd name="f29" fmla="val 17"/>
              <a:gd name="f30" fmla="val 22"/>
              <a:gd name="f31" fmla="val 26"/>
              <a:gd name="f32" fmla="val 29"/>
              <a:gd name="f33" fmla="val 21"/>
              <a:gd name="f34" fmla="val 35"/>
              <a:gd name="f35" fmla="val 36"/>
              <a:gd name="f36" fmla="val 30"/>
              <a:gd name="f37" fmla="+- 0 0 -90"/>
              <a:gd name="f38" fmla="*/ f3 1 49"/>
              <a:gd name="f39" fmla="*/ f4 1 50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49"/>
              <a:gd name="f48" fmla="*/ f44 1 50"/>
              <a:gd name="f49" fmla="*/ 27 f45 1"/>
              <a:gd name="f50" fmla="*/ 1 f44 1"/>
              <a:gd name="f51" fmla="*/ 48 f45 1"/>
              <a:gd name="f52" fmla="*/ 25 f44 1"/>
              <a:gd name="f53" fmla="*/ 23 f45 1"/>
              <a:gd name="f54" fmla="*/ 49 f44 1"/>
              <a:gd name="f55" fmla="*/ 0 f45 1"/>
              <a:gd name="f56" fmla="*/ 24 f44 1"/>
              <a:gd name="f57" fmla="*/ 40 f45 1"/>
              <a:gd name="f58" fmla="*/ 25 f45 1"/>
              <a:gd name="f59" fmla="*/ 14 f44 1"/>
              <a:gd name="f60" fmla="*/ 13 f45 1"/>
              <a:gd name="f61" fmla="*/ 26 f44 1"/>
              <a:gd name="f62" fmla="*/ 36 f44 1"/>
              <a:gd name="f63" fmla="+- f46 0 f1"/>
              <a:gd name="f64" fmla="*/ f49 1 49"/>
              <a:gd name="f65" fmla="*/ f50 1 50"/>
              <a:gd name="f66" fmla="*/ f51 1 49"/>
              <a:gd name="f67" fmla="*/ f52 1 50"/>
              <a:gd name="f68" fmla="*/ f53 1 49"/>
              <a:gd name="f69" fmla="*/ f54 1 50"/>
              <a:gd name="f70" fmla="*/ f55 1 49"/>
              <a:gd name="f71" fmla="*/ f56 1 50"/>
              <a:gd name="f72" fmla="*/ f57 1 49"/>
              <a:gd name="f73" fmla="*/ f58 1 49"/>
              <a:gd name="f74" fmla="*/ f59 1 50"/>
              <a:gd name="f75" fmla="*/ f60 1 49"/>
              <a:gd name="f76" fmla="*/ f61 1 50"/>
              <a:gd name="f77" fmla="*/ f62 1 50"/>
              <a:gd name="f78" fmla="*/ 0 1 f47"/>
              <a:gd name="f79" fmla="*/ f41 1 f47"/>
              <a:gd name="f80" fmla="*/ 0 1 f48"/>
              <a:gd name="f81" fmla="*/ f42 1 f48"/>
              <a:gd name="f82" fmla="*/ f64 1 f47"/>
              <a:gd name="f83" fmla="*/ f65 1 f48"/>
              <a:gd name="f84" fmla="*/ f66 1 f47"/>
              <a:gd name="f85" fmla="*/ f67 1 f48"/>
              <a:gd name="f86" fmla="*/ f68 1 f47"/>
              <a:gd name="f87" fmla="*/ f69 1 f48"/>
              <a:gd name="f88" fmla="*/ f70 1 f47"/>
              <a:gd name="f89" fmla="*/ f71 1 f48"/>
              <a:gd name="f90" fmla="*/ f72 1 f47"/>
              <a:gd name="f91" fmla="*/ f73 1 f47"/>
              <a:gd name="f92" fmla="*/ f74 1 f48"/>
              <a:gd name="f93" fmla="*/ f75 1 f47"/>
              <a:gd name="f94" fmla="*/ f76 1 f48"/>
              <a:gd name="f95" fmla="*/ f77 1 f48"/>
              <a:gd name="f96" fmla="*/ f78 f38 1"/>
              <a:gd name="f97" fmla="*/ f79 f38 1"/>
              <a:gd name="f98" fmla="*/ f81 f39 1"/>
              <a:gd name="f99" fmla="*/ f80 f39 1"/>
              <a:gd name="f100" fmla="*/ f82 f38 1"/>
              <a:gd name="f101" fmla="*/ f83 f39 1"/>
              <a:gd name="f102" fmla="*/ f84 f38 1"/>
              <a:gd name="f103" fmla="*/ f85 f39 1"/>
              <a:gd name="f104" fmla="*/ f86 f38 1"/>
              <a:gd name="f105" fmla="*/ f87 f39 1"/>
              <a:gd name="f106" fmla="*/ f88 f38 1"/>
              <a:gd name="f107" fmla="*/ f89 f39 1"/>
              <a:gd name="f108" fmla="*/ f90 f38 1"/>
              <a:gd name="f109" fmla="*/ f91 f38 1"/>
              <a:gd name="f110" fmla="*/ f92 f39 1"/>
              <a:gd name="f111" fmla="*/ f93 f38 1"/>
              <a:gd name="f112" fmla="*/ f94 f39 1"/>
              <a:gd name="f113" fmla="*/ f95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100" y="f101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6" y="f107"/>
              </a:cxn>
              <a:cxn ang="f63">
                <a:pos x="f100" y="f101"/>
              </a:cxn>
              <a:cxn ang="f63">
                <a:pos x="f108" y="f103"/>
              </a:cxn>
              <a:cxn ang="f63">
                <a:pos x="f109" y="f110"/>
              </a:cxn>
              <a:cxn ang="f63">
                <a:pos x="f111" y="f112"/>
              </a:cxn>
              <a:cxn ang="f63">
                <a:pos x="f109" y="f113"/>
              </a:cxn>
              <a:cxn ang="f63">
                <a:pos x="f108" y="f103"/>
              </a:cxn>
            </a:cxnLst>
            <a:rect l="f96" t="f99" r="f97" b="f98"/>
            <a:pathLst>
              <a:path w="49" h="50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6" y="f10"/>
                  <a:pt x="f15" y="f7"/>
                  <a:pt x="f16" y="f6"/>
                </a:cubicBezTo>
                <a:cubicBezTo>
                  <a:pt x="f17" y="f18"/>
                  <a:pt x="f5" y="f10"/>
                  <a:pt x="f5" y="f19"/>
                </a:cubicBezTo>
                <a:cubicBezTo>
                  <a:pt x="f5" y="f13"/>
                  <a:pt x="f20" y="f5"/>
                  <a:pt x="f8" y="f9"/>
                </a:cubicBezTo>
                <a:close/>
                <a:moveTo>
                  <a:pt x="f21" y="f14"/>
                </a:moveTo>
                <a:cubicBezTo>
                  <a:pt x="f22" y="f23"/>
                  <a:pt x="f24" y="f25"/>
                  <a:pt x="f14" y="f26"/>
                </a:cubicBezTo>
                <a:cubicBezTo>
                  <a:pt x="f27" y="f28"/>
                  <a:pt x="f29" y="f30"/>
                  <a:pt x="f25" y="f31"/>
                </a:cubicBezTo>
                <a:cubicBezTo>
                  <a:pt x="f29" y="f32"/>
                  <a:pt x="f33" y="f34"/>
                  <a:pt x="f14" y="f35"/>
                </a:cubicBezTo>
                <a:cubicBezTo>
                  <a:pt x="f32" y="f35"/>
                  <a:pt x="f22" y="f36"/>
                  <a:pt x="f21" y="f1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9" name="Freeform 61">
            <a:extLst>
              <a:ext uri="{FF2B5EF4-FFF2-40B4-BE49-F238E27FC236}">
                <a16:creationId xmlns:a16="http://schemas.microsoft.com/office/drawing/2014/main" id="{35407B1A-2895-FC20-99B2-6B0FDAA988C3}"/>
              </a:ext>
            </a:extLst>
          </p:cNvPr>
          <p:cNvSpPr/>
          <p:nvPr/>
        </p:nvSpPr>
        <p:spPr>
          <a:xfrm>
            <a:off x="2768602" y="4259266"/>
            <a:ext cx="103190" cy="476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8"/>
              <a:gd name="f7" fmla="val 26"/>
              <a:gd name="f8" fmla="val 6"/>
              <a:gd name="f9" fmla="val 15"/>
              <a:gd name="f10" fmla="val 12"/>
              <a:gd name="f11" fmla="val 31"/>
              <a:gd name="f12" fmla="val 9"/>
              <a:gd name="f13" fmla="val 45"/>
              <a:gd name="f14" fmla="val 18"/>
              <a:gd name="f15" fmla="val 42"/>
              <a:gd name="f16" fmla="val 22"/>
              <a:gd name="f17" fmla="+- 0 0 -90"/>
              <a:gd name="f18" fmla="*/ f3 1 58"/>
              <a:gd name="f19" fmla="*/ f4 1 26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58"/>
              <a:gd name="f28" fmla="*/ f24 1 26"/>
              <a:gd name="f29" fmla="*/ 0 f25 1"/>
              <a:gd name="f30" fmla="*/ 26 f24 1"/>
              <a:gd name="f31" fmla="*/ 15 f25 1"/>
              <a:gd name="f32" fmla="*/ 0 f24 1"/>
              <a:gd name="f33" fmla="*/ 58 f25 1"/>
              <a:gd name="f34" fmla="+- f26 0 f1"/>
              <a:gd name="f35" fmla="*/ f29 1 58"/>
              <a:gd name="f36" fmla="*/ f30 1 26"/>
              <a:gd name="f37" fmla="*/ f31 1 58"/>
              <a:gd name="f38" fmla="*/ f32 1 26"/>
              <a:gd name="f39" fmla="*/ f33 1 58"/>
              <a:gd name="f40" fmla="*/ 0 1 f27"/>
              <a:gd name="f41" fmla="*/ f21 1 f27"/>
              <a:gd name="f42" fmla="*/ 0 1 f28"/>
              <a:gd name="f43" fmla="*/ f22 1 f28"/>
              <a:gd name="f44" fmla="*/ f35 1 f27"/>
              <a:gd name="f45" fmla="*/ f36 1 f28"/>
              <a:gd name="f46" fmla="*/ f37 1 f27"/>
              <a:gd name="f47" fmla="*/ f38 1 f28"/>
              <a:gd name="f48" fmla="*/ f39 1 f27"/>
              <a:gd name="f49" fmla="*/ f40 f18 1"/>
              <a:gd name="f50" fmla="*/ f41 f18 1"/>
              <a:gd name="f51" fmla="*/ f43 f19 1"/>
              <a:gd name="f52" fmla="*/ f42 f19 1"/>
              <a:gd name="f53" fmla="*/ f44 f18 1"/>
              <a:gd name="f54" fmla="*/ f45 f19 1"/>
              <a:gd name="f55" fmla="*/ f46 f18 1"/>
              <a:gd name="f56" fmla="*/ f47 f19 1"/>
              <a:gd name="f57" fmla="*/ f48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3" y="f54"/>
              </a:cxn>
              <a:cxn ang="f34">
                <a:pos x="f55" y="f56"/>
              </a:cxn>
              <a:cxn ang="f34">
                <a:pos x="f57" y="f54"/>
              </a:cxn>
              <a:cxn ang="f34">
                <a:pos x="f53" y="f54"/>
              </a:cxn>
            </a:cxnLst>
            <a:rect l="f49" t="f52" r="f50" b="f51"/>
            <a:pathLst>
              <a:path w="57" h="26">
                <a:moveTo>
                  <a:pt x="f5" y="f7"/>
                </a:moveTo>
                <a:cubicBezTo>
                  <a:pt x="f8" y="f9"/>
                  <a:pt x="f10" y="f8"/>
                  <a:pt x="f9" y="f5"/>
                </a:cubicBezTo>
                <a:cubicBezTo>
                  <a:pt x="f11" y="f12"/>
                  <a:pt x="f13" y="f14"/>
                  <a:pt x="f6" y="f7"/>
                </a:cubicBezTo>
                <a:cubicBezTo>
                  <a:pt x="f15" y="f7"/>
                  <a:pt x="f16" y="f7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0" name="Freeform 62">
            <a:extLst>
              <a:ext uri="{FF2B5EF4-FFF2-40B4-BE49-F238E27FC236}">
                <a16:creationId xmlns:a16="http://schemas.microsoft.com/office/drawing/2014/main" id="{7B19B292-C73B-221A-40DD-DB1286EFF7FB}"/>
              </a:ext>
            </a:extLst>
          </p:cNvPr>
          <p:cNvSpPr/>
          <p:nvPr/>
        </p:nvSpPr>
        <p:spPr>
          <a:xfrm>
            <a:off x="2760665" y="4718047"/>
            <a:ext cx="103190" cy="476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7"/>
              <a:gd name="f7" fmla="val 27"/>
              <a:gd name="f8" fmla="val 16"/>
              <a:gd name="f9" fmla="val 35"/>
              <a:gd name="f10" fmla="val 52"/>
              <a:gd name="f11" fmla="val 9"/>
              <a:gd name="f12" fmla="val 47"/>
              <a:gd name="f13" fmla="val 19"/>
              <a:gd name="f14" fmla="val 43"/>
              <a:gd name="f15" fmla="val 17"/>
              <a:gd name="f16" fmla="val 13"/>
              <a:gd name="f17" fmla="val 8"/>
              <a:gd name="f18" fmla="+- 0 0 -90"/>
              <a:gd name="f19" fmla="*/ f3 1 57"/>
              <a:gd name="f20" fmla="*/ f4 1 27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57"/>
              <a:gd name="f29" fmla="*/ f25 1 27"/>
              <a:gd name="f30" fmla="*/ 0 f26 1"/>
              <a:gd name="f31" fmla="*/ 0 f25 1"/>
              <a:gd name="f32" fmla="*/ 57 f26 1"/>
              <a:gd name="f33" fmla="*/ 43 f26 1"/>
              <a:gd name="f34" fmla="*/ 27 f25 1"/>
              <a:gd name="f35" fmla="+- f27 0 f1"/>
              <a:gd name="f36" fmla="*/ f30 1 57"/>
              <a:gd name="f37" fmla="*/ f31 1 27"/>
              <a:gd name="f38" fmla="*/ f32 1 57"/>
              <a:gd name="f39" fmla="*/ f33 1 57"/>
              <a:gd name="f40" fmla="*/ f34 1 27"/>
              <a:gd name="f41" fmla="*/ 0 1 f28"/>
              <a:gd name="f42" fmla="*/ f22 1 f28"/>
              <a:gd name="f43" fmla="*/ 0 1 f29"/>
              <a:gd name="f44" fmla="*/ f23 1 f29"/>
              <a:gd name="f45" fmla="*/ f36 1 f28"/>
              <a:gd name="f46" fmla="*/ f37 1 f29"/>
              <a:gd name="f47" fmla="*/ f38 1 f28"/>
              <a:gd name="f48" fmla="*/ f39 1 f28"/>
              <a:gd name="f49" fmla="*/ f40 1 f29"/>
              <a:gd name="f50" fmla="*/ f41 f19 1"/>
              <a:gd name="f51" fmla="*/ f42 f19 1"/>
              <a:gd name="f52" fmla="*/ f44 f20 1"/>
              <a:gd name="f53" fmla="*/ f43 f20 1"/>
              <a:gd name="f54" fmla="*/ f45 f19 1"/>
              <a:gd name="f55" fmla="*/ f46 f20 1"/>
              <a:gd name="f56" fmla="*/ f47 f19 1"/>
              <a:gd name="f57" fmla="*/ f48 f19 1"/>
              <a:gd name="f58" fmla="*/ f49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4" y="f55"/>
              </a:cxn>
              <a:cxn ang="f35">
                <a:pos x="f56" y="f55"/>
              </a:cxn>
              <a:cxn ang="f35">
                <a:pos x="f57" y="f58"/>
              </a:cxn>
              <a:cxn ang="f35">
                <a:pos x="f54" y="f55"/>
              </a:cxn>
            </a:cxnLst>
            <a:rect l="f50" t="f53" r="f51" b="f52"/>
            <a:pathLst>
              <a:path w="57" h="27">
                <a:moveTo>
                  <a:pt x="f5" y="f5"/>
                </a:moveTo>
                <a:cubicBezTo>
                  <a:pt x="f8" y="f5"/>
                  <a:pt x="f9" y="f5"/>
                  <a:pt x="f6" y="f5"/>
                </a:cubicBezTo>
                <a:cubicBezTo>
                  <a:pt x="f10" y="f11"/>
                  <a:pt x="f12" y="f13"/>
                  <a:pt x="f14" y="f7"/>
                </a:cubicBezTo>
                <a:cubicBezTo>
                  <a:pt x="f7" y="f15"/>
                  <a:pt x="f16" y="f17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1" name="Freeform 63">
            <a:extLst>
              <a:ext uri="{FF2B5EF4-FFF2-40B4-BE49-F238E27FC236}">
                <a16:creationId xmlns:a16="http://schemas.microsoft.com/office/drawing/2014/main" id="{8E97B099-A89A-543E-429C-3EABEEE53562}"/>
              </a:ext>
            </a:extLst>
          </p:cNvPr>
          <p:cNvSpPr/>
          <p:nvPr/>
        </p:nvSpPr>
        <p:spPr>
          <a:xfrm>
            <a:off x="2887666" y="4441826"/>
            <a:ext cx="79379" cy="412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23"/>
              <a:gd name="f8" fmla="val 43"/>
              <a:gd name="f9" fmla="val 29"/>
              <a:gd name="f10" fmla="val 16"/>
              <a:gd name="f11" fmla="val 4"/>
              <a:gd name="f12" fmla="val 15"/>
              <a:gd name="f13" fmla="val 8"/>
              <a:gd name="f14" fmla="val 9"/>
              <a:gd name="f15" fmla="val 13"/>
              <a:gd name="f16" fmla="val 24"/>
              <a:gd name="f17" fmla="val 7"/>
              <a:gd name="f18" fmla="val 34"/>
              <a:gd name="f19" fmla="val 20"/>
              <a:gd name="f20" fmla="val 21"/>
              <a:gd name="f21" fmla="val 22"/>
              <a:gd name="f22" fmla="+- 0 0 -90"/>
              <a:gd name="f23" fmla="*/ f3 1 44"/>
              <a:gd name="f24" fmla="*/ f4 1 23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44"/>
              <a:gd name="f33" fmla="*/ f29 1 23"/>
              <a:gd name="f34" fmla="*/ 43 f30 1"/>
              <a:gd name="f35" fmla="*/ 23 f29 1"/>
              <a:gd name="f36" fmla="*/ 0 f30 1"/>
              <a:gd name="f37" fmla="*/ 13 f30 1"/>
              <a:gd name="f38" fmla="*/ 0 f29 1"/>
              <a:gd name="f39" fmla="*/ 44 f30 1"/>
              <a:gd name="f40" fmla="*/ 20 f29 1"/>
              <a:gd name="f41" fmla="+- f31 0 f1"/>
              <a:gd name="f42" fmla="*/ f34 1 44"/>
              <a:gd name="f43" fmla="*/ f35 1 23"/>
              <a:gd name="f44" fmla="*/ f36 1 44"/>
              <a:gd name="f45" fmla="*/ f37 1 44"/>
              <a:gd name="f46" fmla="*/ f38 1 23"/>
              <a:gd name="f47" fmla="*/ f39 1 44"/>
              <a:gd name="f48" fmla="*/ f40 1 23"/>
              <a:gd name="f49" fmla="*/ 0 1 f32"/>
              <a:gd name="f50" fmla="*/ f26 1 f32"/>
              <a:gd name="f51" fmla="*/ 0 1 f33"/>
              <a:gd name="f52" fmla="*/ f27 1 f33"/>
              <a:gd name="f53" fmla="*/ f42 1 f32"/>
              <a:gd name="f54" fmla="*/ f43 1 f33"/>
              <a:gd name="f55" fmla="*/ f44 1 f32"/>
              <a:gd name="f56" fmla="*/ f45 1 f32"/>
              <a:gd name="f57" fmla="*/ f46 1 f33"/>
              <a:gd name="f58" fmla="*/ f47 1 f32"/>
              <a:gd name="f59" fmla="*/ f48 1 f33"/>
              <a:gd name="f60" fmla="*/ f49 f23 1"/>
              <a:gd name="f61" fmla="*/ f50 f23 1"/>
              <a:gd name="f62" fmla="*/ f52 f24 1"/>
              <a:gd name="f63" fmla="*/ f51 f24 1"/>
              <a:gd name="f64" fmla="*/ f53 f23 1"/>
              <a:gd name="f65" fmla="*/ f54 f24 1"/>
              <a:gd name="f66" fmla="*/ f55 f23 1"/>
              <a:gd name="f67" fmla="*/ f56 f23 1"/>
              <a:gd name="f68" fmla="*/ f57 f24 1"/>
              <a:gd name="f69" fmla="*/ f58 f23 1"/>
              <a:gd name="f70" fmla="*/ f59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4" y="f65"/>
              </a:cxn>
              <a:cxn ang="f41">
                <a:pos x="f66" y="f65"/>
              </a:cxn>
              <a:cxn ang="f41">
                <a:pos x="f67" y="f68"/>
              </a:cxn>
              <a:cxn ang="f41">
                <a:pos x="f69" y="f70"/>
              </a:cxn>
              <a:cxn ang="f41">
                <a:pos x="f64" y="f65"/>
              </a:cxn>
            </a:cxnLst>
            <a:rect l="f60" t="f63" r="f61" b="f62"/>
            <a:pathLst>
              <a:path w="44" h="23">
                <a:moveTo>
                  <a:pt x="f8" y="f7"/>
                </a:moveTo>
                <a:cubicBezTo>
                  <a:pt x="f9" y="f7"/>
                  <a:pt x="f10" y="f7"/>
                  <a:pt x="f5" y="f7"/>
                </a:cubicBezTo>
                <a:cubicBezTo>
                  <a:pt x="f11" y="f12"/>
                  <a:pt x="f13" y="f14"/>
                  <a:pt x="f15" y="f5"/>
                </a:cubicBezTo>
                <a:cubicBezTo>
                  <a:pt x="f16" y="f17"/>
                  <a:pt x="f18" y="f15"/>
                  <a:pt x="f6" y="f19"/>
                </a:cubicBezTo>
                <a:cubicBezTo>
                  <a:pt x="f6" y="f20"/>
                  <a:pt x="f8" y="f21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2" name="Freeform 64">
            <a:extLst>
              <a:ext uri="{FF2B5EF4-FFF2-40B4-BE49-F238E27FC236}">
                <a16:creationId xmlns:a16="http://schemas.microsoft.com/office/drawing/2014/main" id="{2A10DFB6-116A-EAE7-035B-319D2183A7AA}"/>
              </a:ext>
            </a:extLst>
          </p:cNvPr>
          <p:cNvSpPr/>
          <p:nvPr/>
        </p:nvSpPr>
        <p:spPr>
          <a:xfrm>
            <a:off x="2667003" y="4540252"/>
            <a:ext cx="77788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22"/>
              <a:gd name="f8" fmla="val 39"/>
              <a:gd name="f9" fmla="val 9"/>
              <a:gd name="f10" fmla="val 35"/>
              <a:gd name="f11" fmla="val 15"/>
              <a:gd name="f12" fmla="val 31"/>
              <a:gd name="f13" fmla="val 19"/>
              <a:gd name="f14" fmla="val 10"/>
              <a:gd name="f15" fmla="val 4"/>
              <a:gd name="f16" fmla="val 3"/>
              <a:gd name="f17" fmla="val 2"/>
              <a:gd name="f18" fmla="val 14"/>
              <a:gd name="f19" fmla="val 27"/>
              <a:gd name="f20" fmla="+- 0 0 -90"/>
              <a:gd name="f21" fmla="*/ f3 1 44"/>
              <a:gd name="f22" fmla="*/ f4 1 22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44"/>
              <a:gd name="f31" fmla="*/ f27 1 22"/>
              <a:gd name="f32" fmla="*/ 44 f28 1"/>
              <a:gd name="f33" fmla="*/ 0 f27 1"/>
              <a:gd name="f34" fmla="*/ 31 f28 1"/>
              <a:gd name="f35" fmla="*/ 22 f27 1"/>
              <a:gd name="f36" fmla="*/ 0 f28 1"/>
              <a:gd name="f37" fmla="*/ 4 f27 1"/>
              <a:gd name="f38" fmla="+- f29 0 f1"/>
              <a:gd name="f39" fmla="*/ f32 1 44"/>
              <a:gd name="f40" fmla="*/ f33 1 22"/>
              <a:gd name="f41" fmla="*/ f34 1 44"/>
              <a:gd name="f42" fmla="*/ f35 1 22"/>
              <a:gd name="f43" fmla="*/ f36 1 44"/>
              <a:gd name="f44" fmla="*/ f37 1 22"/>
              <a:gd name="f45" fmla="*/ 0 1 f30"/>
              <a:gd name="f46" fmla="*/ f24 1 f30"/>
              <a:gd name="f47" fmla="*/ 0 1 f31"/>
              <a:gd name="f48" fmla="*/ f25 1 f31"/>
              <a:gd name="f49" fmla="*/ f39 1 f30"/>
              <a:gd name="f50" fmla="*/ f40 1 f31"/>
              <a:gd name="f51" fmla="*/ f41 1 f30"/>
              <a:gd name="f52" fmla="*/ f42 1 f31"/>
              <a:gd name="f53" fmla="*/ f43 1 f30"/>
              <a:gd name="f54" fmla="*/ f44 1 f31"/>
              <a:gd name="f55" fmla="*/ f45 f21 1"/>
              <a:gd name="f56" fmla="*/ f46 f21 1"/>
              <a:gd name="f57" fmla="*/ f48 f22 1"/>
              <a:gd name="f58" fmla="*/ f47 f22 1"/>
              <a:gd name="f59" fmla="*/ f49 f21 1"/>
              <a:gd name="f60" fmla="*/ f50 f22 1"/>
              <a:gd name="f61" fmla="*/ f51 f21 1"/>
              <a:gd name="f62" fmla="*/ f52 f22 1"/>
              <a:gd name="f63" fmla="*/ f53 f21 1"/>
              <a:gd name="f64" fmla="*/ f54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59" y="f60"/>
              </a:cxn>
              <a:cxn ang="f38">
                <a:pos x="f61" y="f62"/>
              </a:cxn>
              <a:cxn ang="f38">
                <a:pos x="f63" y="f64"/>
              </a:cxn>
              <a:cxn ang="f38">
                <a:pos x="f63" y="f60"/>
              </a:cxn>
              <a:cxn ang="f38">
                <a:pos x="f59" y="f60"/>
              </a:cxn>
            </a:cxnLst>
            <a:rect l="f55" t="f58" r="f56" b="f57"/>
            <a:pathLst>
              <a:path w="44" h="22">
                <a:moveTo>
                  <a:pt x="f6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13" y="f11"/>
                  <a:pt x="f9" y="f14"/>
                  <a:pt x="f5" y="f15"/>
                </a:cubicBezTo>
                <a:cubicBezTo>
                  <a:pt x="f5" y="f16"/>
                  <a:pt x="f5" y="f17"/>
                  <a:pt x="f5" y="f5"/>
                </a:cubicBezTo>
                <a:cubicBezTo>
                  <a:pt x="f18" y="f5"/>
                  <a:pt x="f19" y="f5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3" name="Freeform 65">
            <a:extLst>
              <a:ext uri="{FF2B5EF4-FFF2-40B4-BE49-F238E27FC236}">
                <a16:creationId xmlns:a16="http://schemas.microsoft.com/office/drawing/2014/main" id="{DBFF15FD-3910-8E7F-41BD-F16B54EAFFB4}"/>
              </a:ext>
            </a:extLst>
          </p:cNvPr>
          <p:cNvSpPr/>
          <p:nvPr/>
        </p:nvSpPr>
        <p:spPr>
          <a:xfrm>
            <a:off x="2860672" y="4538660"/>
            <a:ext cx="103190" cy="63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7"/>
              <a:gd name="f7" fmla="val 4"/>
              <a:gd name="f8" fmla="val 2"/>
              <a:gd name="f9" fmla="val 38"/>
              <a:gd name="f10" fmla="val 3"/>
              <a:gd name="f11" fmla="val 19"/>
              <a:gd name="f12" fmla="val 1"/>
              <a:gd name="f13" fmla="+- 0 0 -90"/>
              <a:gd name="f14" fmla="*/ f3 1 57"/>
              <a:gd name="f15" fmla="*/ f4 1 4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0 1 4"/>
              <a:gd name="f24" fmla="*/ f21 1 57"/>
              <a:gd name="f25" fmla="*/ 57 f21 1"/>
              <a:gd name="f26" fmla="*/ 2 f20 1"/>
              <a:gd name="f27" fmla="*/ 0 f21 1"/>
              <a:gd name="f28" fmla="*/ 4 f20 1"/>
              <a:gd name="f29" fmla="*/ 0 f20 1"/>
              <a:gd name="f30" fmla="+- f22 0 f1"/>
              <a:gd name="f31" fmla="*/ f25 1 57"/>
              <a:gd name="f32" fmla="*/ f26 1 4"/>
              <a:gd name="f33" fmla="*/ f27 1 57"/>
              <a:gd name="f34" fmla="*/ f28 1 4"/>
              <a:gd name="f35" fmla="*/ f29 1 4"/>
              <a:gd name="f36" fmla="*/ 0 1 f24"/>
              <a:gd name="f37" fmla="*/ f17 1 f24"/>
              <a:gd name="f38" fmla="*/ 0 1 f23"/>
              <a:gd name="f39" fmla="*/ f18 1 f23"/>
              <a:gd name="f40" fmla="*/ f31 1 f24"/>
              <a:gd name="f41" fmla="*/ f32 1 f23"/>
              <a:gd name="f42" fmla="*/ f33 1 f24"/>
              <a:gd name="f43" fmla="*/ f34 1 f23"/>
              <a:gd name="f44" fmla="*/ f35 1 f23"/>
              <a:gd name="f45" fmla="*/ f36 f14 1"/>
              <a:gd name="f46" fmla="*/ f37 f14 1"/>
              <a:gd name="f47" fmla="*/ f39 f15 1"/>
              <a:gd name="f48" fmla="*/ f38 f15 1"/>
              <a:gd name="f49" fmla="*/ f40 f14 1"/>
              <a:gd name="f50" fmla="*/ f41 f15 1"/>
              <a:gd name="f51" fmla="*/ f42 f14 1"/>
              <a:gd name="f52" fmla="*/ f43 f15 1"/>
              <a:gd name="f53" fmla="*/ f44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9" y="f50"/>
              </a:cxn>
              <a:cxn ang="f30">
                <a:pos x="f51" y="f52"/>
              </a:cxn>
              <a:cxn ang="f30">
                <a:pos x="f51" y="f53"/>
              </a:cxn>
              <a:cxn ang="f30">
                <a:pos x="f49" y="f53"/>
              </a:cxn>
              <a:cxn ang="f30">
                <a:pos x="f49" y="f50"/>
              </a:cxn>
            </a:cxnLst>
            <a:rect l="f45" t="f48" r="f46" b="f47"/>
            <a:pathLst>
              <a:path w="57" h="4">
                <a:moveTo>
                  <a:pt x="f6" y="f8"/>
                </a:moveTo>
                <a:cubicBezTo>
                  <a:pt x="f9" y="f10"/>
                  <a:pt x="f11" y="f7"/>
                  <a:pt x="f5" y="f7"/>
                </a:cubicBezTo>
                <a:cubicBezTo>
                  <a:pt x="f5" y="f10"/>
                  <a:pt x="f5" y="f12"/>
                  <a:pt x="f5" y="f5"/>
                </a:cubicBezTo>
                <a:cubicBezTo>
                  <a:pt x="f11" y="f5"/>
                  <a:pt x="f9" y="f5"/>
                  <a:pt x="f6" y="f5"/>
                </a:cubicBezTo>
                <a:cubicBezTo>
                  <a:pt x="f6" y="f5"/>
                  <a:pt x="f6" y="f12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4" name="Freeform 66">
            <a:extLst>
              <a:ext uri="{FF2B5EF4-FFF2-40B4-BE49-F238E27FC236}">
                <a16:creationId xmlns:a16="http://schemas.microsoft.com/office/drawing/2014/main" id="{2B8D6FFA-B8F1-F166-9879-7EE69831C0B2}"/>
              </a:ext>
            </a:extLst>
          </p:cNvPr>
          <p:cNvSpPr/>
          <p:nvPr/>
        </p:nvSpPr>
        <p:spPr>
          <a:xfrm>
            <a:off x="2701923" y="4422779"/>
            <a:ext cx="106363" cy="79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9"/>
              <a:gd name="f7" fmla="val 5"/>
              <a:gd name="f8" fmla="val 2"/>
              <a:gd name="f9" fmla="val 39"/>
              <a:gd name="f10" fmla="val 3"/>
              <a:gd name="f11" fmla="val 20"/>
              <a:gd name="f12" fmla="val 4"/>
              <a:gd name="f13" fmla="val 1"/>
              <a:gd name="f14" fmla="+- 0 0 -90"/>
              <a:gd name="f15" fmla="*/ f3 1 59"/>
              <a:gd name="f16" fmla="*/ f4 1 5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1 1 5"/>
              <a:gd name="f25" fmla="*/ f22 1 59"/>
              <a:gd name="f26" fmla="*/ 59 f22 1"/>
              <a:gd name="f27" fmla="*/ 2 f21 1"/>
              <a:gd name="f28" fmla="*/ 0 f22 1"/>
              <a:gd name="f29" fmla="*/ 5 f21 1"/>
              <a:gd name="f30" fmla="*/ 0 f21 1"/>
              <a:gd name="f31" fmla="+- f23 0 f1"/>
              <a:gd name="f32" fmla="*/ f26 1 59"/>
              <a:gd name="f33" fmla="*/ f27 1 5"/>
              <a:gd name="f34" fmla="*/ f28 1 59"/>
              <a:gd name="f35" fmla="*/ f29 1 5"/>
              <a:gd name="f36" fmla="*/ f30 1 5"/>
              <a:gd name="f37" fmla="*/ 0 1 f25"/>
              <a:gd name="f38" fmla="*/ f18 1 f25"/>
              <a:gd name="f39" fmla="*/ 0 1 f24"/>
              <a:gd name="f40" fmla="*/ f19 1 f24"/>
              <a:gd name="f41" fmla="*/ f32 1 f25"/>
              <a:gd name="f42" fmla="*/ f33 1 f24"/>
              <a:gd name="f43" fmla="*/ f34 1 f25"/>
              <a:gd name="f44" fmla="*/ f35 1 f24"/>
              <a:gd name="f45" fmla="*/ f36 1 f24"/>
              <a:gd name="f46" fmla="*/ f37 f15 1"/>
              <a:gd name="f47" fmla="*/ f38 f15 1"/>
              <a:gd name="f48" fmla="*/ f40 f16 1"/>
              <a:gd name="f49" fmla="*/ f39 f16 1"/>
              <a:gd name="f50" fmla="*/ f41 f15 1"/>
              <a:gd name="f51" fmla="*/ f42 f16 1"/>
              <a:gd name="f52" fmla="*/ f43 f15 1"/>
              <a:gd name="f53" fmla="*/ f44 f16 1"/>
              <a:gd name="f54" fmla="*/ f45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50" y="f51"/>
              </a:cxn>
              <a:cxn ang="f31">
                <a:pos x="f52" y="f53"/>
              </a:cxn>
              <a:cxn ang="f31">
                <a:pos x="f52" y="f54"/>
              </a:cxn>
              <a:cxn ang="f31">
                <a:pos x="f50" y="f54"/>
              </a:cxn>
              <a:cxn ang="f31">
                <a:pos x="f50" y="f51"/>
              </a:cxn>
            </a:cxnLst>
            <a:rect l="f46" t="f49" r="f47" b="f48"/>
            <a:pathLst>
              <a:path w="59" h="5">
                <a:moveTo>
                  <a:pt x="f6" y="f8"/>
                </a:moveTo>
                <a:cubicBezTo>
                  <a:pt x="f9" y="f10"/>
                  <a:pt x="f11" y="f12"/>
                  <a:pt x="f5" y="f7"/>
                </a:cubicBezTo>
                <a:cubicBezTo>
                  <a:pt x="f5" y="f10"/>
                  <a:pt x="f5" y="f13"/>
                  <a:pt x="f5" y="f5"/>
                </a:cubicBezTo>
                <a:cubicBezTo>
                  <a:pt x="f11" y="f5"/>
                  <a:pt x="f9" y="f5"/>
                  <a:pt x="f6" y="f5"/>
                </a:cubicBezTo>
                <a:cubicBezTo>
                  <a:pt x="f6" y="f13"/>
                  <a:pt x="f6" y="f13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5" name="Freeform 67">
            <a:extLst>
              <a:ext uri="{FF2B5EF4-FFF2-40B4-BE49-F238E27FC236}">
                <a16:creationId xmlns:a16="http://schemas.microsoft.com/office/drawing/2014/main" id="{2AB29AC0-5944-ADE9-CD50-69E16762D970}"/>
              </a:ext>
            </a:extLst>
          </p:cNvPr>
          <p:cNvSpPr/>
          <p:nvPr/>
        </p:nvSpPr>
        <p:spPr>
          <a:xfrm>
            <a:off x="661989" y="2382834"/>
            <a:ext cx="49213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"/>
              <a:gd name="f7" fmla="val 36"/>
              <a:gd name="f8" fmla="val 13"/>
              <a:gd name="f9" fmla="val 20"/>
              <a:gd name="f10" fmla="val 10"/>
              <a:gd name="f11" fmla="val 16"/>
              <a:gd name="f12" fmla="val 26"/>
              <a:gd name="f13" fmla="val 25"/>
              <a:gd name="f14" fmla="val 18"/>
              <a:gd name="f15" fmla="val 31"/>
              <a:gd name="f16" fmla="val 9"/>
              <a:gd name="f17" fmla="val 32"/>
              <a:gd name="f18" fmla="val 22"/>
              <a:gd name="f19" fmla="val 6"/>
              <a:gd name="f20" fmla="+- 0 0 -90"/>
              <a:gd name="f21" fmla="*/ f3 1 27"/>
              <a:gd name="f22" fmla="*/ f4 1 36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27"/>
              <a:gd name="f31" fmla="*/ f27 1 36"/>
              <a:gd name="f32" fmla="*/ 13 f28 1"/>
              <a:gd name="f33" fmla="*/ 0 f27 1"/>
              <a:gd name="f34" fmla="*/ 26 f28 1"/>
              <a:gd name="f35" fmla="*/ 20 f27 1"/>
              <a:gd name="f36" fmla="*/ 36 f27 1"/>
              <a:gd name="f37" fmla="*/ 0 f28 1"/>
              <a:gd name="f38" fmla="*/ 22 f27 1"/>
              <a:gd name="f39" fmla="+- f29 0 f1"/>
              <a:gd name="f40" fmla="*/ f32 1 27"/>
              <a:gd name="f41" fmla="*/ f33 1 36"/>
              <a:gd name="f42" fmla="*/ f34 1 27"/>
              <a:gd name="f43" fmla="*/ f35 1 36"/>
              <a:gd name="f44" fmla="*/ f36 1 36"/>
              <a:gd name="f45" fmla="*/ f37 1 27"/>
              <a:gd name="f46" fmla="*/ f38 1 36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1"/>
              <a:gd name="f56" fmla="*/ f45 1 f30"/>
              <a:gd name="f57" fmla="*/ f46 1 f31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2 1"/>
              <a:gd name="f67" fmla="*/ f56 f21 1"/>
              <a:gd name="f68" fmla="*/ f57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2" y="f66"/>
              </a:cxn>
              <a:cxn ang="f39">
                <a:pos x="f67" y="f68"/>
              </a:cxn>
              <a:cxn ang="f39">
                <a:pos x="f62" y="f63"/>
              </a:cxn>
            </a:cxnLst>
            <a:rect l="f58" t="f61" r="f59" b="f60"/>
            <a:pathLst>
              <a:path w="27" h="36">
                <a:moveTo>
                  <a:pt x="f8" y="f5"/>
                </a:moveTo>
                <a:cubicBezTo>
                  <a:pt x="f9" y="f10"/>
                  <a:pt x="f6" y="f11"/>
                  <a:pt x="f12" y="f9"/>
                </a:cubicBezTo>
                <a:cubicBezTo>
                  <a:pt x="f13" y="f12"/>
                  <a:pt x="f14" y="f15"/>
                  <a:pt x="f8" y="f7"/>
                </a:cubicBezTo>
                <a:cubicBezTo>
                  <a:pt x="f16" y="f17"/>
                  <a:pt x="f5" y="f6"/>
                  <a:pt x="f5" y="f18"/>
                </a:cubicBezTo>
                <a:cubicBezTo>
                  <a:pt x="f5" y="f11"/>
                  <a:pt x="f19" y="f1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6" name="Freeform 68">
            <a:extLst>
              <a:ext uri="{FF2B5EF4-FFF2-40B4-BE49-F238E27FC236}">
                <a16:creationId xmlns:a16="http://schemas.microsoft.com/office/drawing/2014/main" id="{410EB10F-1583-FBEB-24D0-596057C5FC79}"/>
              </a:ext>
            </a:extLst>
          </p:cNvPr>
          <p:cNvSpPr/>
          <p:nvPr/>
        </p:nvSpPr>
        <p:spPr>
          <a:xfrm>
            <a:off x="2778130" y="2435230"/>
            <a:ext cx="65086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41"/>
              <a:gd name="f8" fmla="val 22"/>
              <a:gd name="f9" fmla="val 27"/>
              <a:gd name="f10" fmla="val 7"/>
              <a:gd name="f11" fmla="val 15"/>
              <a:gd name="f12" fmla="val 36"/>
              <a:gd name="f13" fmla="val 21"/>
              <a:gd name="f14" fmla="val 28"/>
              <a:gd name="f15" fmla="val 25"/>
              <a:gd name="f16" fmla="val 35"/>
              <a:gd name="f17" fmla="val 19"/>
              <a:gd name="f18" fmla="val 12"/>
              <a:gd name="f19" fmla="val 1"/>
              <a:gd name="f20" fmla="val 30"/>
              <a:gd name="f21" fmla="val 23"/>
              <a:gd name="f22" fmla="val 16"/>
              <a:gd name="f23" fmla="val 9"/>
              <a:gd name="f24" fmla="val 8"/>
              <a:gd name="f25" fmla="val 14"/>
              <a:gd name="f26" fmla="val 17"/>
              <a:gd name="f27" fmla="+- 0 0 -90"/>
              <a:gd name="f28" fmla="*/ f3 1 37"/>
              <a:gd name="f29" fmla="*/ f4 1 41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37"/>
              <a:gd name="f38" fmla="*/ f34 1 41"/>
              <a:gd name="f39" fmla="*/ 22 f35 1"/>
              <a:gd name="f40" fmla="*/ 0 f34 1"/>
              <a:gd name="f41" fmla="*/ 36 f35 1"/>
              <a:gd name="f42" fmla="*/ 21 f34 1"/>
              <a:gd name="f43" fmla="*/ 19 f35 1"/>
              <a:gd name="f44" fmla="*/ 41 f34 1"/>
              <a:gd name="f45" fmla="*/ 1 f35 1"/>
              <a:gd name="f46" fmla="*/ 23 f34 1"/>
              <a:gd name="f47" fmla="*/ 14 f35 1"/>
              <a:gd name="f48" fmla="+- f36 0 f1"/>
              <a:gd name="f49" fmla="*/ f39 1 37"/>
              <a:gd name="f50" fmla="*/ f40 1 41"/>
              <a:gd name="f51" fmla="*/ f41 1 37"/>
              <a:gd name="f52" fmla="*/ f42 1 41"/>
              <a:gd name="f53" fmla="*/ f43 1 37"/>
              <a:gd name="f54" fmla="*/ f44 1 41"/>
              <a:gd name="f55" fmla="*/ f45 1 37"/>
              <a:gd name="f56" fmla="*/ f46 1 41"/>
              <a:gd name="f57" fmla="*/ f47 1 37"/>
              <a:gd name="f58" fmla="*/ 0 1 f37"/>
              <a:gd name="f59" fmla="*/ f31 1 f37"/>
              <a:gd name="f60" fmla="*/ 0 1 f38"/>
              <a:gd name="f61" fmla="*/ f32 1 f38"/>
              <a:gd name="f62" fmla="*/ f49 1 f37"/>
              <a:gd name="f63" fmla="*/ f50 1 f38"/>
              <a:gd name="f64" fmla="*/ f51 1 f37"/>
              <a:gd name="f65" fmla="*/ f52 1 f38"/>
              <a:gd name="f66" fmla="*/ f53 1 f37"/>
              <a:gd name="f67" fmla="*/ f54 1 f38"/>
              <a:gd name="f68" fmla="*/ f55 1 f37"/>
              <a:gd name="f69" fmla="*/ f56 1 f38"/>
              <a:gd name="f70" fmla="*/ f57 1 f37"/>
              <a:gd name="f71" fmla="*/ f58 f28 1"/>
              <a:gd name="f72" fmla="*/ f59 f28 1"/>
              <a:gd name="f73" fmla="*/ f61 f29 1"/>
              <a:gd name="f74" fmla="*/ f60 f29 1"/>
              <a:gd name="f75" fmla="*/ f62 f28 1"/>
              <a:gd name="f76" fmla="*/ f63 f29 1"/>
              <a:gd name="f77" fmla="*/ f64 f28 1"/>
              <a:gd name="f78" fmla="*/ f65 f29 1"/>
              <a:gd name="f79" fmla="*/ f66 f28 1"/>
              <a:gd name="f80" fmla="*/ f67 f29 1"/>
              <a:gd name="f81" fmla="*/ f68 f28 1"/>
              <a:gd name="f82" fmla="*/ f69 f29 1"/>
              <a:gd name="f83" fmla="*/ f70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75" y="f76"/>
              </a:cxn>
              <a:cxn ang="f48">
                <a:pos x="f77" y="f78"/>
              </a:cxn>
              <a:cxn ang="f48">
                <a:pos x="f79" y="f80"/>
              </a:cxn>
              <a:cxn ang="f48">
                <a:pos x="f81" y="f82"/>
              </a:cxn>
              <a:cxn ang="f48">
                <a:pos x="f83" y="f76"/>
              </a:cxn>
              <a:cxn ang="f48">
                <a:pos x="f75" y="f76"/>
              </a:cxn>
            </a:cxnLst>
            <a:rect l="f71" t="f74" r="f72" b="f73"/>
            <a:pathLst>
              <a:path w="37" h="41">
                <a:moveTo>
                  <a:pt x="f8" y="f5"/>
                </a:moveTo>
                <a:cubicBezTo>
                  <a:pt x="f9" y="f10"/>
                  <a:pt x="f6" y="f11"/>
                  <a:pt x="f12" y="f13"/>
                </a:cubicBezTo>
                <a:cubicBezTo>
                  <a:pt x="f12" y="f14"/>
                  <a:pt x="f15" y="f16"/>
                  <a:pt x="f17" y="f7"/>
                </a:cubicBezTo>
                <a:cubicBezTo>
                  <a:pt x="f18" y="f16"/>
                  <a:pt x="f19" y="f20"/>
                  <a:pt x="f19" y="f21"/>
                </a:cubicBezTo>
                <a:cubicBezTo>
                  <a:pt x="f5" y="f22"/>
                  <a:pt x="f23" y="f24"/>
                  <a:pt x="f25" y="f5"/>
                </a:cubicBezTo>
                <a:cubicBezTo>
                  <a:pt x="f26" y="f5"/>
                  <a:pt x="f17" y="f5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7" name="Freeform 69">
            <a:extLst>
              <a:ext uri="{FF2B5EF4-FFF2-40B4-BE49-F238E27FC236}">
                <a16:creationId xmlns:a16="http://schemas.microsoft.com/office/drawing/2014/main" id="{98A439B1-D058-865D-05EB-22A9497A92FD}"/>
              </a:ext>
            </a:extLst>
          </p:cNvPr>
          <p:cNvSpPr/>
          <p:nvPr/>
        </p:nvSpPr>
        <p:spPr>
          <a:xfrm>
            <a:off x="2532065" y="2520955"/>
            <a:ext cx="127001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1"/>
              <a:gd name="f7" fmla="val 39"/>
              <a:gd name="f8" fmla="val 43"/>
              <a:gd name="f9" fmla="val 34"/>
              <a:gd name="f10" fmla="val 22"/>
              <a:gd name="f11" fmla="val 29"/>
              <a:gd name="f12" fmla="val 25"/>
              <a:gd name="f13" fmla="val 2"/>
              <a:gd name="f14" fmla="val 16"/>
              <a:gd name="f15" fmla="val 4"/>
              <a:gd name="f16" fmla="val 9"/>
              <a:gd name="f17" fmla="val 6"/>
              <a:gd name="f18" fmla="val 44"/>
              <a:gd name="f19" fmla="val 62"/>
              <a:gd name="f20" fmla="val 11"/>
              <a:gd name="f21" fmla="val 66"/>
              <a:gd name="f22" fmla="val 13"/>
              <a:gd name="f23" fmla="val 67"/>
              <a:gd name="f24" fmla="val 26"/>
              <a:gd name="f25" fmla="+- 0 0 -90"/>
              <a:gd name="f26" fmla="*/ f3 1 71"/>
              <a:gd name="f27" fmla="*/ f4 1 39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71"/>
              <a:gd name="f36" fmla="*/ f32 1 39"/>
              <a:gd name="f37" fmla="*/ 71 f33 1"/>
              <a:gd name="f38" fmla="*/ 39 f32 1"/>
              <a:gd name="f39" fmla="*/ 0 f33 1"/>
              <a:gd name="f40" fmla="*/ 25 f32 1"/>
              <a:gd name="f41" fmla="*/ 6 f33 1"/>
              <a:gd name="f42" fmla="*/ 0 f32 1"/>
              <a:gd name="f43" fmla="*/ 62 f33 1"/>
              <a:gd name="f44" fmla="*/ 11 f32 1"/>
              <a:gd name="f45" fmla="+- f34 0 f1"/>
              <a:gd name="f46" fmla="*/ f37 1 71"/>
              <a:gd name="f47" fmla="*/ f38 1 39"/>
              <a:gd name="f48" fmla="*/ f39 1 71"/>
              <a:gd name="f49" fmla="*/ f40 1 39"/>
              <a:gd name="f50" fmla="*/ f41 1 71"/>
              <a:gd name="f51" fmla="*/ f42 1 39"/>
              <a:gd name="f52" fmla="*/ f43 1 71"/>
              <a:gd name="f53" fmla="*/ f44 1 39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71" h="39">
                <a:moveTo>
                  <a:pt x="f6" y="f7"/>
                </a:moveTo>
                <a:cubicBezTo>
                  <a:pt x="f8" y="f9"/>
                  <a:pt x="f10" y="f11"/>
                  <a:pt x="f5" y="f12"/>
                </a:cubicBezTo>
                <a:cubicBezTo>
                  <a:pt x="f13" y="f14"/>
                  <a:pt x="f15" y="f16"/>
                  <a:pt x="f17" y="f5"/>
                </a:cubicBezTo>
                <a:cubicBezTo>
                  <a:pt x="f12" y="f15"/>
                  <a:pt x="f18" y="f17"/>
                  <a:pt x="f19" y="f20"/>
                </a:cubicBezTo>
                <a:cubicBezTo>
                  <a:pt x="f21" y="f22"/>
                  <a:pt x="f23" y="f24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8" name="Freeform 70">
            <a:extLst>
              <a:ext uri="{FF2B5EF4-FFF2-40B4-BE49-F238E27FC236}">
                <a16:creationId xmlns:a16="http://schemas.microsoft.com/office/drawing/2014/main" id="{79BF6BD2-4433-8F5C-656C-AB87DD43D725}"/>
              </a:ext>
            </a:extLst>
          </p:cNvPr>
          <p:cNvSpPr/>
          <p:nvPr/>
        </p:nvSpPr>
        <p:spPr>
          <a:xfrm>
            <a:off x="2697159" y="2551111"/>
            <a:ext cx="46040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22"/>
              <a:gd name="f8" fmla="val 25"/>
              <a:gd name="f9" fmla="val 5"/>
              <a:gd name="f10" fmla="val 24"/>
              <a:gd name="f11" fmla="val 8"/>
              <a:gd name="f12" fmla="val 14"/>
              <a:gd name="f13" fmla="val 15"/>
              <a:gd name="f14" fmla="val 17"/>
              <a:gd name="f15" fmla="val 19"/>
              <a:gd name="f16" fmla="val 10"/>
              <a:gd name="f17" fmla="val 20"/>
              <a:gd name="f18" fmla="val 4"/>
              <a:gd name="f19" fmla="val 2"/>
              <a:gd name="f20" fmla="val 16"/>
              <a:gd name="f21" fmla="val 1"/>
              <a:gd name="f22" fmla="val 6"/>
              <a:gd name="f23" fmla="val 3"/>
              <a:gd name="f24" fmla="val 12"/>
              <a:gd name="f25" fmla="val 18"/>
              <a:gd name="f26" fmla="val 23"/>
              <a:gd name="f27" fmla="+- 0 0 -90"/>
              <a:gd name="f28" fmla="*/ f3 1 26"/>
              <a:gd name="f29" fmla="*/ f4 1 22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26"/>
              <a:gd name="f38" fmla="*/ f34 1 22"/>
              <a:gd name="f39" fmla="*/ 25 f35 1"/>
              <a:gd name="f40" fmla="*/ 5 f34 1"/>
              <a:gd name="f41" fmla="*/ 22 f35 1"/>
              <a:gd name="f42" fmla="*/ 15 f34 1"/>
              <a:gd name="f43" fmla="*/ 4 f35 1"/>
              <a:gd name="f44" fmla="*/ 22 f34 1"/>
              <a:gd name="f45" fmla="*/ 0 f35 1"/>
              <a:gd name="f46" fmla="*/ 18 f35 1"/>
              <a:gd name="f47" fmla="*/ 0 f34 1"/>
              <a:gd name="f48" fmla="*/ 26 f35 1"/>
              <a:gd name="f49" fmla="+- f36 0 f1"/>
              <a:gd name="f50" fmla="*/ f39 1 26"/>
              <a:gd name="f51" fmla="*/ f40 1 22"/>
              <a:gd name="f52" fmla="*/ f41 1 26"/>
              <a:gd name="f53" fmla="*/ f42 1 22"/>
              <a:gd name="f54" fmla="*/ f43 1 26"/>
              <a:gd name="f55" fmla="*/ f44 1 22"/>
              <a:gd name="f56" fmla="*/ f45 1 26"/>
              <a:gd name="f57" fmla="*/ f46 1 26"/>
              <a:gd name="f58" fmla="*/ f47 1 22"/>
              <a:gd name="f59" fmla="*/ f48 1 26"/>
              <a:gd name="f60" fmla="*/ 0 1 f37"/>
              <a:gd name="f61" fmla="*/ f31 1 f37"/>
              <a:gd name="f62" fmla="*/ 0 1 f38"/>
              <a:gd name="f63" fmla="*/ f32 1 f38"/>
              <a:gd name="f64" fmla="*/ f50 1 f37"/>
              <a:gd name="f65" fmla="*/ f51 1 f38"/>
              <a:gd name="f66" fmla="*/ f52 1 f37"/>
              <a:gd name="f67" fmla="*/ f53 1 f38"/>
              <a:gd name="f68" fmla="*/ f54 1 f37"/>
              <a:gd name="f69" fmla="*/ f55 1 f38"/>
              <a:gd name="f70" fmla="*/ f56 1 f37"/>
              <a:gd name="f71" fmla="*/ f57 1 f37"/>
              <a:gd name="f72" fmla="*/ f58 1 f38"/>
              <a:gd name="f73" fmla="*/ f59 1 f37"/>
              <a:gd name="f74" fmla="*/ f60 f28 1"/>
              <a:gd name="f75" fmla="*/ f61 f28 1"/>
              <a:gd name="f76" fmla="*/ f63 f29 1"/>
              <a:gd name="f77" fmla="*/ f62 f29 1"/>
              <a:gd name="f78" fmla="*/ f64 f28 1"/>
              <a:gd name="f79" fmla="*/ f65 f29 1"/>
              <a:gd name="f80" fmla="*/ f66 f28 1"/>
              <a:gd name="f81" fmla="*/ f67 f29 1"/>
              <a:gd name="f82" fmla="*/ f68 f28 1"/>
              <a:gd name="f83" fmla="*/ f69 f29 1"/>
              <a:gd name="f84" fmla="*/ f70 f28 1"/>
              <a:gd name="f85" fmla="*/ f71 f28 1"/>
              <a:gd name="f86" fmla="*/ f72 f29 1"/>
              <a:gd name="f87" fmla="*/ f73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">
                <a:pos x="f78" y="f79"/>
              </a:cxn>
              <a:cxn ang="f49">
                <a:pos x="f80" y="f81"/>
              </a:cxn>
              <a:cxn ang="f49">
                <a:pos x="f82" y="f83"/>
              </a:cxn>
              <a:cxn ang="f49">
                <a:pos x="f84" y="f79"/>
              </a:cxn>
              <a:cxn ang="f49">
                <a:pos x="f85" y="f86"/>
              </a:cxn>
              <a:cxn ang="f49">
                <a:pos x="f87" y="f79"/>
              </a:cxn>
              <a:cxn ang="f49">
                <a:pos x="f78" y="f79"/>
              </a:cxn>
            </a:cxnLst>
            <a:rect l="f74" t="f77" r="f75" b="f76"/>
            <a:pathLst>
              <a:path w="26" h="22">
                <a:moveTo>
                  <a:pt x="f8" y="f9"/>
                </a:moveTo>
                <a:cubicBezTo>
                  <a:pt x="f10" y="f11"/>
                  <a:pt x="f10" y="f12"/>
                  <a:pt x="f7" y="f13"/>
                </a:cubicBezTo>
                <a:cubicBezTo>
                  <a:pt x="f14" y="f15"/>
                  <a:pt x="f16" y="f17"/>
                  <a:pt x="f18" y="f7"/>
                </a:cubicBezTo>
                <a:cubicBezTo>
                  <a:pt x="f19" y="f20"/>
                  <a:pt x="f21" y="f16"/>
                  <a:pt x="f5" y="f9"/>
                </a:cubicBezTo>
                <a:cubicBezTo>
                  <a:pt x="f22" y="f23"/>
                  <a:pt x="f24" y="f21"/>
                  <a:pt x="f25" y="f5"/>
                </a:cubicBezTo>
                <a:cubicBezTo>
                  <a:pt x="f17" y="f5"/>
                  <a:pt x="f26" y="f23"/>
                  <a:pt x="f6" y="f9"/>
                </a:cubicBezTo>
                <a:cubicBezTo>
                  <a:pt x="f6" y="f9"/>
                  <a:pt x="f8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9" name="Freeform 71">
            <a:extLst>
              <a:ext uri="{FF2B5EF4-FFF2-40B4-BE49-F238E27FC236}">
                <a16:creationId xmlns:a16="http://schemas.microsoft.com/office/drawing/2014/main" id="{86C66771-8400-0FA9-83C5-645D68AEF0C8}"/>
              </a:ext>
            </a:extLst>
          </p:cNvPr>
          <p:cNvSpPr/>
          <p:nvPr/>
        </p:nvSpPr>
        <p:spPr>
          <a:xfrm>
            <a:off x="2459041" y="2497134"/>
            <a:ext cx="47621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27"/>
              <a:gd name="f8" fmla="val 6"/>
              <a:gd name="f9" fmla="val 8"/>
              <a:gd name="f10" fmla="val 11"/>
              <a:gd name="f11" fmla="val 25"/>
              <a:gd name="f12" fmla="val 12"/>
              <a:gd name="f13" fmla="val 20"/>
              <a:gd name="f14" fmla="val 17"/>
              <a:gd name="f15" fmla="val 15"/>
              <a:gd name="f16" fmla="val 22"/>
              <a:gd name="f17" fmla="val 10"/>
              <a:gd name="f18" fmla="val 7"/>
              <a:gd name="f19" fmla="val 16"/>
              <a:gd name="f20" fmla="val 1"/>
              <a:gd name="f21" fmla="val 3"/>
              <a:gd name="f22" fmla="val 21"/>
              <a:gd name="f23" fmla="val 5"/>
              <a:gd name="f24" fmla="val 23"/>
              <a:gd name="f25" fmla="+- 0 0 -90"/>
              <a:gd name="f26" fmla="*/ f3 1 26"/>
              <a:gd name="f27" fmla="*/ f4 1 27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26"/>
              <a:gd name="f36" fmla="*/ f32 1 27"/>
              <a:gd name="f37" fmla="*/ 26 f33 1"/>
              <a:gd name="f38" fmla="*/ 6 f32 1"/>
              <a:gd name="f39" fmla="*/ 25 f33 1"/>
              <a:gd name="f40" fmla="*/ 12 f32 1"/>
              <a:gd name="f41" fmla="*/ 10 f33 1"/>
              <a:gd name="f42" fmla="*/ 27 f32 1"/>
              <a:gd name="f43" fmla="*/ 1 f33 1"/>
              <a:gd name="f44" fmla="*/ 21 f33 1"/>
              <a:gd name="f45" fmla="*/ 5 f32 1"/>
              <a:gd name="f46" fmla="*/ 7 f32 1"/>
              <a:gd name="f47" fmla="+- f34 0 f1"/>
              <a:gd name="f48" fmla="*/ f37 1 26"/>
              <a:gd name="f49" fmla="*/ f38 1 27"/>
              <a:gd name="f50" fmla="*/ f39 1 26"/>
              <a:gd name="f51" fmla="*/ f40 1 27"/>
              <a:gd name="f52" fmla="*/ f41 1 26"/>
              <a:gd name="f53" fmla="*/ f42 1 27"/>
              <a:gd name="f54" fmla="*/ f43 1 26"/>
              <a:gd name="f55" fmla="*/ f44 1 26"/>
              <a:gd name="f56" fmla="*/ f45 1 27"/>
              <a:gd name="f57" fmla="*/ f46 1 27"/>
              <a:gd name="f58" fmla="*/ 0 1 f35"/>
              <a:gd name="f59" fmla="*/ f29 1 f35"/>
              <a:gd name="f60" fmla="*/ 0 1 f36"/>
              <a:gd name="f61" fmla="*/ f30 1 f36"/>
              <a:gd name="f62" fmla="*/ f48 1 f35"/>
              <a:gd name="f63" fmla="*/ f49 1 f36"/>
              <a:gd name="f64" fmla="*/ f50 1 f35"/>
              <a:gd name="f65" fmla="*/ f51 1 f36"/>
              <a:gd name="f66" fmla="*/ f52 1 f35"/>
              <a:gd name="f67" fmla="*/ f53 1 f36"/>
              <a:gd name="f68" fmla="*/ f54 1 f35"/>
              <a:gd name="f69" fmla="*/ f55 1 f35"/>
              <a:gd name="f70" fmla="*/ f56 1 f36"/>
              <a:gd name="f71" fmla="*/ f57 1 f36"/>
              <a:gd name="f72" fmla="*/ f58 f26 1"/>
              <a:gd name="f73" fmla="*/ f59 f26 1"/>
              <a:gd name="f74" fmla="*/ f61 f27 1"/>
              <a:gd name="f75" fmla="*/ f60 f27 1"/>
              <a:gd name="f76" fmla="*/ f62 f26 1"/>
              <a:gd name="f77" fmla="*/ f63 f27 1"/>
              <a:gd name="f78" fmla="*/ f64 f26 1"/>
              <a:gd name="f79" fmla="*/ f65 f27 1"/>
              <a:gd name="f80" fmla="*/ f66 f26 1"/>
              <a:gd name="f81" fmla="*/ f67 f27 1"/>
              <a:gd name="f82" fmla="*/ f68 f26 1"/>
              <a:gd name="f83" fmla="*/ f69 f26 1"/>
              <a:gd name="f84" fmla="*/ f70 f27 1"/>
              <a:gd name="f85" fmla="*/ f71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6" y="f77"/>
              </a:cxn>
              <a:cxn ang="f47">
                <a:pos x="f78" y="f79"/>
              </a:cxn>
              <a:cxn ang="f47">
                <a:pos x="f80" y="f81"/>
              </a:cxn>
              <a:cxn ang="f47">
                <a:pos x="f82" y="f79"/>
              </a:cxn>
              <a:cxn ang="f47">
                <a:pos x="f83" y="f84"/>
              </a:cxn>
              <a:cxn ang="f47">
                <a:pos x="f76" y="f85"/>
              </a:cxn>
              <a:cxn ang="f47">
                <a:pos x="f76" y="f77"/>
              </a:cxn>
            </a:cxnLst>
            <a:rect l="f72" t="f75" r="f73" b="f74"/>
            <a:pathLst>
              <a:path w="26" h="27">
                <a:moveTo>
                  <a:pt x="f6" y="f8"/>
                </a:moveTo>
                <a:cubicBezTo>
                  <a:pt x="f6" y="f9"/>
                  <a:pt x="f6" y="f10"/>
                  <a:pt x="f11" y="f12"/>
                </a:cubicBezTo>
                <a:cubicBezTo>
                  <a:pt x="f13" y="f14"/>
                  <a:pt x="f15" y="f16"/>
                  <a:pt x="f17" y="f7"/>
                </a:cubicBezTo>
                <a:cubicBezTo>
                  <a:pt x="f18" y="f16"/>
                  <a:pt x="f5" y="f19"/>
                  <a:pt x="f20" y="f12"/>
                </a:cubicBezTo>
                <a:cubicBezTo>
                  <a:pt x="f21" y="f20"/>
                  <a:pt x="f10" y="f5"/>
                  <a:pt x="f22" y="f23"/>
                </a:cubicBezTo>
                <a:cubicBezTo>
                  <a:pt x="f24" y="f8"/>
                  <a:pt x="f11" y="f8"/>
                  <a:pt x="f6" y="f18"/>
                </a:cubicBezTo>
                <a:cubicBezTo>
                  <a:pt x="f6" y="f18"/>
                  <a:pt x="f6" y="f8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0" name="Freeform 75">
            <a:extLst>
              <a:ext uri="{FF2B5EF4-FFF2-40B4-BE49-F238E27FC236}">
                <a16:creationId xmlns:a16="http://schemas.microsoft.com/office/drawing/2014/main" id="{9A6CB80E-7333-5C29-F84E-B1FBF99C9A1C}"/>
              </a:ext>
            </a:extLst>
          </p:cNvPr>
          <p:cNvSpPr/>
          <p:nvPr/>
        </p:nvSpPr>
        <p:spPr>
          <a:xfrm>
            <a:off x="7843842" y="3181353"/>
            <a:ext cx="657225" cy="5905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4"/>
              <a:gd name="f7" fmla="val 282"/>
              <a:gd name="f8" fmla="val 184"/>
              <a:gd name="f9" fmla="val 272"/>
              <a:gd name="f10" fmla="val 200"/>
              <a:gd name="f11" fmla="val 275"/>
              <a:gd name="f12" fmla="val 214"/>
              <a:gd name="f13" fmla="val 278"/>
              <a:gd name="f14" fmla="val 234"/>
              <a:gd name="f15" fmla="val 182"/>
              <a:gd name="f16" fmla="val 135"/>
              <a:gd name="f17" fmla="val 82"/>
              <a:gd name="f18" fmla="val 102"/>
              <a:gd name="f19" fmla="val 117"/>
              <a:gd name="f20" fmla="val 132"/>
              <a:gd name="f21" fmla="val 271"/>
              <a:gd name="f22" fmla="val 270"/>
              <a:gd name="f23" fmla="val 269"/>
              <a:gd name="f24" fmla="val 268"/>
              <a:gd name="f25" fmla="val 121"/>
              <a:gd name="f26" fmla="val 266"/>
              <a:gd name="f27" fmla="val 110"/>
              <a:gd name="f28" fmla="val 264"/>
              <a:gd name="f29" fmla="val 98"/>
              <a:gd name="f30" fmla="val 262"/>
              <a:gd name="f31" fmla="val 51"/>
              <a:gd name="f32" fmla="val 257"/>
              <a:gd name="f33" fmla="val 27"/>
              <a:gd name="f34" fmla="val 221"/>
              <a:gd name="f35" fmla="val 2"/>
              <a:gd name="f36" fmla="val 188"/>
              <a:gd name="f37" fmla="val 185"/>
              <a:gd name="f38" fmla="val 3"/>
              <a:gd name="f39" fmla="val 177"/>
              <a:gd name="f40" fmla="val 4"/>
              <a:gd name="f41" fmla="val 172"/>
              <a:gd name="f42" fmla="val 7"/>
              <a:gd name="f43" fmla="val 159"/>
              <a:gd name="f44" fmla="val 14"/>
              <a:gd name="f45" fmla="val 147"/>
              <a:gd name="f46" fmla="val 15"/>
              <a:gd name="f47" fmla="val 134"/>
              <a:gd name="f48" fmla="val 19"/>
              <a:gd name="f49" fmla="val 53"/>
              <a:gd name="f50" fmla="val 69"/>
              <a:gd name="f51" fmla="val 150"/>
              <a:gd name="f52" fmla="val 1"/>
              <a:gd name="f53" fmla="val 203"/>
              <a:gd name="f54" fmla="val 250"/>
              <a:gd name="f55" fmla="val 11"/>
              <a:gd name="f56" fmla="val 279"/>
              <a:gd name="f57" fmla="val 60"/>
              <a:gd name="f58" fmla="val 290"/>
              <a:gd name="f59" fmla="val 79"/>
              <a:gd name="f60" fmla="val 294"/>
              <a:gd name="f61" fmla="val 301"/>
              <a:gd name="f62" fmla="val 123"/>
              <a:gd name="f63" fmla="val 306"/>
              <a:gd name="f64" fmla="val 140"/>
              <a:gd name="f65" fmla="val 310"/>
              <a:gd name="f66" fmla="val 157"/>
              <a:gd name="f67" fmla="val 313"/>
              <a:gd name="f68" fmla="val 175"/>
              <a:gd name="f69" fmla="val 187"/>
              <a:gd name="f70" fmla="val 192"/>
              <a:gd name="f71" fmla="val 283"/>
              <a:gd name="f72" fmla="val 238"/>
              <a:gd name="f73" fmla="val 245"/>
              <a:gd name="f74" fmla="val 265"/>
              <a:gd name="f75" fmla="val 191"/>
              <a:gd name="f76" fmla="val 267"/>
              <a:gd name="f77" fmla="val 189"/>
              <a:gd name="f78" fmla="+- 0 0 -90"/>
              <a:gd name="f79" fmla="*/ f3 1 314"/>
              <a:gd name="f80" fmla="*/ f4 1 282"/>
              <a:gd name="f81" fmla="val f5"/>
              <a:gd name="f82" fmla="val f6"/>
              <a:gd name="f83" fmla="val f7"/>
              <a:gd name="f84" fmla="*/ f78 f0 1"/>
              <a:gd name="f85" fmla="+- f83 0 f81"/>
              <a:gd name="f86" fmla="+- f82 0 f81"/>
              <a:gd name="f87" fmla="*/ f84 1 f2"/>
              <a:gd name="f88" fmla="*/ f86 1 314"/>
              <a:gd name="f89" fmla="*/ f85 1 282"/>
              <a:gd name="f90" fmla="*/ 184 f86 1"/>
              <a:gd name="f91" fmla="*/ 272 f85 1"/>
              <a:gd name="f92" fmla="*/ 234 f86 1"/>
              <a:gd name="f93" fmla="*/ 282 f85 1"/>
              <a:gd name="f94" fmla="*/ 82 f86 1"/>
              <a:gd name="f95" fmla="*/ 132 f86 1"/>
              <a:gd name="f96" fmla="*/ 271 f85 1"/>
              <a:gd name="f97" fmla="*/ 268 f85 1"/>
              <a:gd name="f98" fmla="*/ 98 f86 1"/>
              <a:gd name="f99" fmla="*/ 262 f85 1"/>
              <a:gd name="f100" fmla="*/ 2 f86 1"/>
              <a:gd name="f101" fmla="*/ 188 f85 1"/>
              <a:gd name="f102" fmla="*/ 4 f86 1"/>
              <a:gd name="f103" fmla="*/ 172 f85 1"/>
              <a:gd name="f104" fmla="*/ 15 f86 1"/>
              <a:gd name="f105" fmla="*/ 134 f85 1"/>
              <a:gd name="f106" fmla="*/ 150 f86 1"/>
              <a:gd name="f107" fmla="*/ 1 f85 1"/>
              <a:gd name="f108" fmla="*/ 279 f86 1"/>
              <a:gd name="f109" fmla="*/ 60 f85 1"/>
              <a:gd name="f110" fmla="*/ 301 f86 1"/>
              <a:gd name="f111" fmla="*/ 123 f85 1"/>
              <a:gd name="f112" fmla="*/ 313 f86 1"/>
              <a:gd name="f113" fmla="*/ 175 f85 1"/>
              <a:gd name="f114" fmla="*/ 310 f86 1"/>
              <a:gd name="f115" fmla="*/ 192 f85 1"/>
              <a:gd name="f116" fmla="*/ 191 f86 1"/>
              <a:gd name="f117" fmla="*/ 267 f85 1"/>
              <a:gd name="f118" fmla="*/ 185 f86 1"/>
              <a:gd name="f119" fmla="*/ 269 f85 1"/>
              <a:gd name="f120" fmla="+- f87 0 f1"/>
              <a:gd name="f121" fmla="*/ f90 1 314"/>
              <a:gd name="f122" fmla="*/ f91 1 282"/>
              <a:gd name="f123" fmla="*/ f92 1 314"/>
              <a:gd name="f124" fmla="*/ f93 1 282"/>
              <a:gd name="f125" fmla="*/ f94 1 314"/>
              <a:gd name="f126" fmla="*/ f95 1 314"/>
              <a:gd name="f127" fmla="*/ f96 1 282"/>
              <a:gd name="f128" fmla="*/ f97 1 282"/>
              <a:gd name="f129" fmla="*/ f98 1 314"/>
              <a:gd name="f130" fmla="*/ f99 1 282"/>
              <a:gd name="f131" fmla="*/ f100 1 314"/>
              <a:gd name="f132" fmla="*/ f101 1 282"/>
              <a:gd name="f133" fmla="*/ f102 1 314"/>
              <a:gd name="f134" fmla="*/ f103 1 282"/>
              <a:gd name="f135" fmla="*/ f104 1 314"/>
              <a:gd name="f136" fmla="*/ f105 1 282"/>
              <a:gd name="f137" fmla="*/ f106 1 314"/>
              <a:gd name="f138" fmla="*/ f107 1 282"/>
              <a:gd name="f139" fmla="*/ f108 1 314"/>
              <a:gd name="f140" fmla="*/ f109 1 282"/>
              <a:gd name="f141" fmla="*/ f110 1 314"/>
              <a:gd name="f142" fmla="*/ f111 1 282"/>
              <a:gd name="f143" fmla="*/ f112 1 314"/>
              <a:gd name="f144" fmla="*/ f113 1 282"/>
              <a:gd name="f145" fmla="*/ f114 1 314"/>
              <a:gd name="f146" fmla="*/ f115 1 282"/>
              <a:gd name="f147" fmla="*/ f116 1 314"/>
              <a:gd name="f148" fmla="*/ f117 1 282"/>
              <a:gd name="f149" fmla="*/ f118 1 314"/>
              <a:gd name="f150" fmla="*/ f119 1 282"/>
              <a:gd name="f151" fmla="*/ 0 1 f88"/>
              <a:gd name="f152" fmla="*/ f82 1 f88"/>
              <a:gd name="f153" fmla="*/ 0 1 f89"/>
              <a:gd name="f154" fmla="*/ f83 1 f89"/>
              <a:gd name="f155" fmla="*/ f121 1 f88"/>
              <a:gd name="f156" fmla="*/ f122 1 f89"/>
              <a:gd name="f157" fmla="*/ f123 1 f88"/>
              <a:gd name="f158" fmla="*/ f124 1 f89"/>
              <a:gd name="f159" fmla="*/ f125 1 f88"/>
              <a:gd name="f160" fmla="*/ f126 1 f88"/>
              <a:gd name="f161" fmla="*/ f127 1 f89"/>
              <a:gd name="f162" fmla="*/ f128 1 f89"/>
              <a:gd name="f163" fmla="*/ f129 1 f88"/>
              <a:gd name="f164" fmla="*/ f130 1 f89"/>
              <a:gd name="f165" fmla="*/ f131 1 f88"/>
              <a:gd name="f166" fmla="*/ f132 1 f89"/>
              <a:gd name="f167" fmla="*/ f133 1 f88"/>
              <a:gd name="f168" fmla="*/ f134 1 f89"/>
              <a:gd name="f169" fmla="*/ f135 1 f88"/>
              <a:gd name="f170" fmla="*/ f136 1 f89"/>
              <a:gd name="f171" fmla="*/ f137 1 f88"/>
              <a:gd name="f172" fmla="*/ f138 1 f89"/>
              <a:gd name="f173" fmla="*/ f139 1 f88"/>
              <a:gd name="f174" fmla="*/ f140 1 f89"/>
              <a:gd name="f175" fmla="*/ f141 1 f88"/>
              <a:gd name="f176" fmla="*/ f142 1 f89"/>
              <a:gd name="f177" fmla="*/ f143 1 f88"/>
              <a:gd name="f178" fmla="*/ f144 1 f89"/>
              <a:gd name="f179" fmla="*/ f145 1 f88"/>
              <a:gd name="f180" fmla="*/ f146 1 f89"/>
              <a:gd name="f181" fmla="*/ f147 1 f88"/>
              <a:gd name="f182" fmla="*/ f148 1 f89"/>
              <a:gd name="f183" fmla="*/ f149 1 f88"/>
              <a:gd name="f184" fmla="*/ f150 1 f89"/>
              <a:gd name="f185" fmla="*/ f151 f79 1"/>
              <a:gd name="f186" fmla="*/ f152 f79 1"/>
              <a:gd name="f187" fmla="*/ f154 f80 1"/>
              <a:gd name="f188" fmla="*/ f153 f80 1"/>
              <a:gd name="f189" fmla="*/ f155 f79 1"/>
              <a:gd name="f190" fmla="*/ f156 f80 1"/>
              <a:gd name="f191" fmla="*/ f157 f79 1"/>
              <a:gd name="f192" fmla="*/ f158 f80 1"/>
              <a:gd name="f193" fmla="*/ f159 f79 1"/>
              <a:gd name="f194" fmla="*/ f160 f79 1"/>
              <a:gd name="f195" fmla="*/ f161 f80 1"/>
              <a:gd name="f196" fmla="*/ f162 f80 1"/>
              <a:gd name="f197" fmla="*/ f163 f79 1"/>
              <a:gd name="f198" fmla="*/ f164 f80 1"/>
              <a:gd name="f199" fmla="*/ f165 f79 1"/>
              <a:gd name="f200" fmla="*/ f166 f80 1"/>
              <a:gd name="f201" fmla="*/ f167 f79 1"/>
              <a:gd name="f202" fmla="*/ f168 f80 1"/>
              <a:gd name="f203" fmla="*/ f169 f79 1"/>
              <a:gd name="f204" fmla="*/ f170 f80 1"/>
              <a:gd name="f205" fmla="*/ f171 f79 1"/>
              <a:gd name="f206" fmla="*/ f172 f80 1"/>
              <a:gd name="f207" fmla="*/ f173 f79 1"/>
              <a:gd name="f208" fmla="*/ f174 f80 1"/>
              <a:gd name="f209" fmla="*/ f175 f79 1"/>
              <a:gd name="f210" fmla="*/ f176 f80 1"/>
              <a:gd name="f211" fmla="*/ f177 f79 1"/>
              <a:gd name="f212" fmla="*/ f178 f80 1"/>
              <a:gd name="f213" fmla="*/ f179 f79 1"/>
              <a:gd name="f214" fmla="*/ f180 f80 1"/>
              <a:gd name="f215" fmla="*/ f181 f79 1"/>
              <a:gd name="f216" fmla="*/ f182 f80 1"/>
              <a:gd name="f217" fmla="*/ f183 f79 1"/>
              <a:gd name="f218" fmla="*/ f184 f8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189" y="f190"/>
              </a:cxn>
              <a:cxn ang="f120">
                <a:pos x="f191" y="f192"/>
              </a:cxn>
              <a:cxn ang="f120">
                <a:pos x="f193" y="f192"/>
              </a:cxn>
              <a:cxn ang="f120">
                <a:pos x="f194" y="f195"/>
              </a:cxn>
              <a:cxn ang="f120">
                <a:pos x="f194" y="f196"/>
              </a:cxn>
              <a:cxn ang="f120">
                <a:pos x="f197" y="f198"/>
              </a:cxn>
              <a:cxn ang="f120">
                <a:pos x="f199" y="f200"/>
              </a:cxn>
              <a:cxn ang="f120">
                <a:pos x="f201" y="f202"/>
              </a:cxn>
              <a:cxn ang="f120">
                <a:pos x="f203" y="f204"/>
              </a:cxn>
              <a:cxn ang="f120">
                <a:pos x="f205" y="f206"/>
              </a:cxn>
              <a:cxn ang="f120">
                <a:pos x="f207" y="f208"/>
              </a:cxn>
              <a:cxn ang="f120">
                <a:pos x="f209" y="f210"/>
              </a:cxn>
              <a:cxn ang="f120">
                <a:pos x="f211" y="f212"/>
              </a:cxn>
              <a:cxn ang="f120">
                <a:pos x="f213" y="f214"/>
              </a:cxn>
              <a:cxn ang="f120">
                <a:pos x="f215" y="f216"/>
              </a:cxn>
              <a:cxn ang="f120">
                <a:pos x="f217" y="f218"/>
              </a:cxn>
              <a:cxn ang="f120">
                <a:pos x="f189" y="f190"/>
              </a:cxn>
            </a:cxnLst>
            <a:rect l="f185" t="f188" r="f186" b="f187"/>
            <a:pathLst>
              <a:path w="314" h="282">
                <a:moveTo>
                  <a:pt x="f8" y="f9"/>
                </a:moveTo>
                <a:cubicBezTo>
                  <a:pt x="f10" y="f11"/>
                  <a:pt x="f12" y="f13"/>
                  <a:pt x="f14" y="f7"/>
                </a:cubicBezTo>
                <a:cubicBezTo>
                  <a:pt x="f15" y="f7"/>
                  <a:pt x="f16" y="f7"/>
                  <a:pt x="f17" y="f7"/>
                </a:cubicBezTo>
                <a:cubicBezTo>
                  <a:pt x="f18" y="f13"/>
                  <a:pt x="f19" y="f11"/>
                  <a:pt x="f20" y="f21"/>
                </a:cubicBezTo>
                <a:cubicBezTo>
                  <a:pt x="f20" y="f22"/>
                  <a:pt x="f20" y="f23"/>
                  <a:pt x="f20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5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40"/>
                  <a:pt x="f51" y="f52"/>
                </a:cubicBezTo>
                <a:cubicBezTo>
                  <a:pt x="f53" y="f5"/>
                  <a:pt x="f54" y="f55"/>
                  <a:pt x="f56" y="f57"/>
                </a:cubicBezTo>
                <a:cubicBezTo>
                  <a:pt x="f58" y="f59"/>
                  <a:pt x="f60" y="f18"/>
                  <a:pt x="f61" y="f62"/>
                </a:cubicBezTo>
                <a:cubicBezTo>
                  <a:pt x="f63" y="f64"/>
                  <a:pt x="f65" y="f66"/>
                  <a:pt x="f67" y="f68"/>
                </a:cubicBezTo>
                <a:cubicBezTo>
                  <a:pt x="f6" y="f2"/>
                  <a:pt x="f67" y="f69"/>
                  <a:pt x="f65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6"/>
                  <a:pt x="f69" y="f24"/>
                  <a:pt x="f37" y="f23"/>
                </a:cubicBezTo>
                <a:cubicBezTo>
                  <a:pt x="f37" y="f23"/>
                  <a:pt x="f37" y="f22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1" name="Freeform 76">
            <a:extLst>
              <a:ext uri="{FF2B5EF4-FFF2-40B4-BE49-F238E27FC236}">
                <a16:creationId xmlns:a16="http://schemas.microsoft.com/office/drawing/2014/main" id="{B54D4ED0-9FC3-AAA3-F3EC-C7A1D21ECF42}"/>
              </a:ext>
            </a:extLst>
          </p:cNvPr>
          <p:cNvSpPr/>
          <p:nvPr/>
        </p:nvSpPr>
        <p:spPr>
          <a:xfrm>
            <a:off x="4427533" y="2119314"/>
            <a:ext cx="795335" cy="6016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0"/>
              <a:gd name="f7" fmla="val 287"/>
              <a:gd name="f8" fmla="val 357"/>
              <a:gd name="f9" fmla="val 267"/>
              <a:gd name="f10" fmla="val 342"/>
              <a:gd name="f11" fmla="val 265"/>
              <a:gd name="f12" fmla="val 331"/>
              <a:gd name="f13" fmla="val 263"/>
              <a:gd name="f14" fmla="val 317"/>
              <a:gd name="f15" fmla="val 260"/>
              <a:gd name="f16" fmla="val 320"/>
              <a:gd name="f17" fmla="val 232"/>
              <a:gd name="f18" fmla="val 323"/>
              <a:gd name="f19" fmla="val 204"/>
              <a:gd name="f20" fmla="val 327"/>
              <a:gd name="f21" fmla="val 178"/>
              <a:gd name="f22" fmla="val 330"/>
              <a:gd name="f23" fmla="val 162"/>
              <a:gd name="f24" fmla="val 153"/>
              <a:gd name="f25" fmla="val 314"/>
              <a:gd name="f26" fmla="val 144"/>
              <a:gd name="f27" fmla="val 304"/>
              <a:gd name="f28" fmla="val 137"/>
              <a:gd name="f29" fmla="val 296"/>
              <a:gd name="f30" fmla="val 129"/>
              <a:gd name="f31" fmla="val 122"/>
              <a:gd name="f32" fmla="val 285"/>
              <a:gd name="f33" fmla="val 282"/>
              <a:gd name="f34" fmla="val 123"/>
              <a:gd name="f35" fmla="val 280"/>
              <a:gd name="f36" fmla="val 222"/>
              <a:gd name="f37" fmla="val 169"/>
              <a:gd name="f38" fmla="val 117"/>
              <a:gd name="f39" fmla="val 101"/>
              <a:gd name="f40" fmla="val 102"/>
              <a:gd name="f41" fmla="val 278"/>
              <a:gd name="f42" fmla="val 266"/>
              <a:gd name="f43" fmla="val 99"/>
              <a:gd name="f44" fmla="val 177"/>
              <a:gd name="f45" fmla="val 98"/>
              <a:gd name="f46" fmla="val 133"/>
              <a:gd name="f47" fmla="val 130"/>
              <a:gd name="f48" fmla="val 97"/>
              <a:gd name="f49" fmla="val 127"/>
              <a:gd name="f50" fmla="val 95"/>
              <a:gd name="f51" fmla="val 120"/>
              <a:gd name="f52" fmla="val 80"/>
              <a:gd name="f53" fmla="val 132"/>
              <a:gd name="f54" fmla="val 66"/>
              <a:gd name="f55" fmla="val 143"/>
              <a:gd name="f56" fmla="val 54"/>
              <a:gd name="f57" fmla="val 155"/>
              <a:gd name="f58" fmla="val 51"/>
              <a:gd name="f59" fmla="val 158"/>
              <a:gd name="f60" fmla="val 165"/>
              <a:gd name="f61" fmla="val 52"/>
              <a:gd name="f62" fmla="val 171"/>
              <a:gd name="f63" fmla="val 55"/>
              <a:gd name="f64" fmla="val 200"/>
              <a:gd name="f65" fmla="val 59"/>
              <a:gd name="f66" fmla="val 229"/>
              <a:gd name="f67" fmla="val 63"/>
              <a:gd name="f68" fmla="val 49"/>
              <a:gd name="f69" fmla="val 262"/>
              <a:gd name="f70" fmla="val 37"/>
              <a:gd name="f71" fmla="val 23"/>
              <a:gd name="f72" fmla="val 15"/>
              <a:gd name="f73" fmla="val 227"/>
              <a:gd name="f74" fmla="val 7"/>
              <a:gd name="f75" fmla="val 188"/>
              <a:gd name="f76" fmla="val 1"/>
              <a:gd name="f77" fmla="val 149"/>
              <a:gd name="f78" fmla="val 142"/>
              <a:gd name="f79" fmla="val 6"/>
              <a:gd name="f80" fmla="val 11"/>
              <a:gd name="f81" fmla="val 126"/>
              <a:gd name="f82" fmla="val 33"/>
              <a:gd name="f83" fmla="val 78"/>
              <a:gd name="f84" fmla="val 85"/>
              <a:gd name="f85" fmla="val 47"/>
              <a:gd name="f86" fmla="val 42"/>
              <a:gd name="f87" fmla="val 104"/>
              <a:gd name="f88" fmla="val 121"/>
              <a:gd name="f89" fmla="val 28"/>
              <a:gd name="f90" fmla="val 138"/>
              <a:gd name="f91" fmla="val 18"/>
              <a:gd name="f92" fmla="val 179"/>
              <a:gd name="f93" fmla="val 2"/>
              <a:gd name="f94" fmla="val 228"/>
              <a:gd name="f95" fmla="val 233"/>
              <a:gd name="f96" fmla="val 17"/>
              <a:gd name="f97" fmla="val 237"/>
              <a:gd name="f98" fmla="val 21"/>
              <a:gd name="f99" fmla="val 242"/>
              <a:gd name="f100" fmla="val 22"/>
              <a:gd name="f101" fmla="val 302"/>
              <a:gd name="f102" fmla="val 39"/>
              <a:gd name="f103" fmla="val 333"/>
              <a:gd name="f104" fmla="val 91"/>
              <a:gd name="f105" fmla="val 373"/>
              <a:gd name="f106" fmla="val 377"/>
              <a:gd name="f107" fmla="val 136"/>
              <a:gd name="f108" fmla="val 379"/>
              <a:gd name="f109" fmla="val 150"/>
              <a:gd name="f110" fmla="val 372"/>
              <a:gd name="f111" fmla="val 189"/>
              <a:gd name="f112" fmla="val 364"/>
              <a:gd name="f113" fmla="val 274"/>
              <a:gd name="f114" fmla="val 241"/>
              <a:gd name="f115" fmla="val 221"/>
              <a:gd name="f116" fmla="val 215"/>
              <a:gd name="f117" fmla="val 160"/>
              <a:gd name="f118" fmla="val 210"/>
              <a:gd name="f119" fmla="val 185"/>
              <a:gd name="f120" fmla="val 238"/>
              <a:gd name="f121" fmla="val 248"/>
              <a:gd name="f122" fmla="val 255"/>
              <a:gd name="f123" fmla="val 244"/>
              <a:gd name="f124" fmla="val 218"/>
              <a:gd name="f125" fmla="val 235"/>
              <a:gd name="f126" fmla="val 199"/>
              <a:gd name="f127" fmla="val 230"/>
              <a:gd name="f128" fmla="val 164"/>
              <a:gd name="f129" fmla="val 157"/>
              <a:gd name="f130" fmla="val 271"/>
              <a:gd name="f131" fmla="val 272"/>
              <a:gd name="f132" fmla="val 141"/>
              <a:gd name="f133" fmla="val 273"/>
              <a:gd name="f134" fmla="val 109"/>
              <a:gd name="f135" fmla="val 147"/>
              <a:gd name="f136" fmla="val 145"/>
              <a:gd name="f137" fmla="val 194"/>
              <a:gd name="f138" fmla="val 205"/>
              <a:gd name="f139" fmla="val 216"/>
              <a:gd name="f140" fmla="val 139"/>
              <a:gd name="f141" fmla="val 134"/>
              <a:gd name="f142" fmla="val 247"/>
              <a:gd name="f143" fmla="val 251"/>
              <a:gd name="f144" fmla="val 131"/>
              <a:gd name="f145" fmla="val 256"/>
              <a:gd name="f146" fmla="val 257"/>
              <a:gd name="f147" fmla="val 231"/>
              <a:gd name="f148" fmla="val 159"/>
              <a:gd name="f149" fmla="val 118"/>
              <a:gd name="f150" fmla="val 106"/>
              <a:gd name="f151" fmla="val 124"/>
              <a:gd name="f152" fmla="val 107"/>
              <a:gd name="f153" fmla="val 108"/>
              <a:gd name="f154" fmla="val 156"/>
              <a:gd name="f155" fmla="val 163"/>
              <a:gd name="f156" fmla="val 182"/>
              <a:gd name="f157" fmla="val 197"/>
              <a:gd name="f158" fmla="val 34"/>
              <a:gd name="f159" fmla="+- 0 0 -90"/>
              <a:gd name="f160" fmla="*/ f3 1 380"/>
              <a:gd name="f161" fmla="*/ f4 1 287"/>
              <a:gd name="f162" fmla="val f5"/>
              <a:gd name="f163" fmla="val f6"/>
              <a:gd name="f164" fmla="val f7"/>
              <a:gd name="f165" fmla="*/ f159 f0 1"/>
              <a:gd name="f166" fmla="+- f164 0 f162"/>
              <a:gd name="f167" fmla="+- f163 0 f162"/>
              <a:gd name="f168" fmla="*/ f165 1 f2"/>
              <a:gd name="f169" fmla="*/ f167 1 380"/>
              <a:gd name="f170" fmla="*/ f166 1 287"/>
              <a:gd name="f171" fmla="*/ 357 f167 1"/>
              <a:gd name="f172" fmla="*/ 267 f166 1"/>
              <a:gd name="f173" fmla="*/ 317 f167 1"/>
              <a:gd name="f174" fmla="*/ 260 f166 1"/>
              <a:gd name="f175" fmla="*/ 327 f167 1"/>
              <a:gd name="f176" fmla="*/ 178 f166 1"/>
              <a:gd name="f177" fmla="*/ 314 f167 1"/>
              <a:gd name="f178" fmla="*/ 144 f166 1"/>
              <a:gd name="f179" fmla="*/ 287 f167 1"/>
              <a:gd name="f180" fmla="*/ 122 f166 1"/>
              <a:gd name="f181" fmla="*/ 280 f167 1"/>
              <a:gd name="f182" fmla="*/ 123 f166 1"/>
              <a:gd name="f183" fmla="*/ 287 f166 1"/>
              <a:gd name="f184" fmla="*/ 117 f167 1"/>
              <a:gd name="f185" fmla="*/ 101 f167 1"/>
              <a:gd name="f186" fmla="*/ 266 f166 1"/>
              <a:gd name="f187" fmla="*/ 98 f167 1"/>
              <a:gd name="f188" fmla="*/ 133 f166 1"/>
              <a:gd name="f189" fmla="*/ 95 f167 1"/>
              <a:gd name="f190" fmla="*/ 120 f166 1"/>
              <a:gd name="f191" fmla="*/ 54 f167 1"/>
              <a:gd name="f192" fmla="*/ 155 f166 1"/>
              <a:gd name="f193" fmla="*/ 52 f167 1"/>
              <a:gd name="f194" fmla="*/ 171 f166 1"/>
              <a:gd name="f195" fmla="*/ 63 f167 1"/>
              <a:gd name="f196" fmla="*/ 23 f167 1"/>
              <a:gd name="f197" fmla="*/ 1 f167 1"/>
              <a:gd name="f198" fmla="*/ 149 f166 1"/>
              <a:gd name="f199" fmla="*/ 11 f167 1"/>
              <a:gd name="f200" fmla="*/ 126 f166 1"/>
              <a:gd name="f201" fmla="*/ 78 f167 1"/>
              <a:gd name="f202" fmla="*/ 55 f166 1"/>
              <a:gd name="f203" fmla="*/ 104 f167 1"/>
              <a:gd name="f204" fmla="*/ 37 f166 1"/>
              <a:gd name="f205" fmla="*/ 155 f167 1"/>
              <a:gd name="f206" fmla="*/ 11 f166 1"/>
              <a:gd name="f207" fmla="*/ 228 f167 1"/>
              <a:gd name="f208" fmla="*/ 15 f166 1"/>
              <a:gd name="f209" fmla="*/ 242 f167 1"/>
              <a:gd name="f210" fmla="*/ 22 f166 1"/>
              <a:gd name="f211" fmla="*/ 373 f167 1"/>
              <a:gd name="f212" fmla="*/ 132 f166 1"/>
              <a:gd name="f213" fmla="*/ 379 f167 1"/>
              <a:gd name="f214" fmla="*/ 150 f166 1"/>
              <a:gd name="f215" fmla="*/ 274 f167 1"/>
              <a:gd name="f216" fmla="*/ 215 f167 1"/>
              <a:gd name="f217" fmla="*/ 160 f166 1"/>
              <a:gd name="f218" fmla="*/ 248 f167 1"/>
              <a:gd name="f219" fmla="*/ 255 f166 1"/>
              <a:gd name="f220" fmla="*/ 235 f167 1"/>
              <a:gd name="f221" fmla="*/ 199 f166 1"/>
              <a:gd name="f222" fmla="*/ 271 f167 1"/>
              <a:gd name="f223" fmla="*/ 109 f167 1"/>
              <a:gd name="f224" fmla="*/ 145 f167 1"/>
              <a:gd name="f225" fmla="*/ 194 f166 1"/>
              <a:gd name="f226" fmla="*/ 139 f167 1"/>
              <a:gd name="f227" fmla="*/ 227 f166 1"/>
              <a:gd name="f228" fmla="*/ 134 f167 1"/>
              <a:gd name="f229" fmla="*/ 242 f166 1"/>
              <a:gd name="f230" fmla="*/ 131 f167 1"/>
              <a:gd name="f231" fmla="*/ 138 f167 1"/>
              <a:gd name="f232" fmla="*/ 257 f166 1"/>
              <a:gd name="f233" fmla="*/ 164 f167 1"/>
              <a:gd name="f234" fmla="*/ 177 f166 1"/>
              <a:gd name="f235" fmla="*/ 106 f167 1"/>
              <a:gd name="f236" fmla="*/ 124 f166 1"/>
              <a:gd name="f237" fmla="*/ 156 f167 1"/>
              <a:gd name="f238" fmla="*/ 197 f167 1"/>
              <a:gd name="f239" fmla="*/ 221 f167 1"/>
              <a:gd name="f240" fmla="+- f168 0 f1"/>
              <a:gd name="f241" fmla="*/ f171 1 380"/>
              <a:gd name="f242" fmla="*/ f172 1 287"/>
              <a:gd name="f243" fmla="*/ f173 1 380"/>
              <a:gd name="f244" fmla="*/ f174 1 287"/>
              <a:gd name="f245" fmla="*/ f175 1 380"/>
              <a:gd name="f246" fmla="*/ f176 1 287"/>
              <a:gd name="f247" fmla="*/ f177 1 380"/>
              <a:gd name="f248" fmla="*/ f178 1 287"/>
              <a:gd name="f249" fmla="*/ f179 1 380"/>
              <a:gd name="f250" fmla="*/ f180 1 287"/>
              <a:gd name="f251" fmla="*/ f181 1 380"/>
              <a:gd name="f252" fmla="*/ f182 1 287"/>
              <a:gd name="f253" fmla="*/ f183 1 287"/>
              <a:gd name="f254" fmla="*/ f184 1 380"/>
              <a:gd name="f255" fmla="*/ f185 1 380"/>
              <a:gd name="f256" fmla="*/ f186 1 287"/>
              <a:gd name="f257" fmla="*/ f187 1 380"/>
              <a:gd name="f258" fmla="*/ f188 1 287"/>
              <a:gd name="f259" fmla="*/ f189 1 380"/>
              <a:gd name="f260" fmla="*/ f190 1 287"/>
              <a:gd name="f261" fmla="*/ f191 1 380"/>
              <a:gd name="f262" fmla="*/ f192 1 287"/>
              <a:gd name="f263" fmla="*/ f193 1 380"/>
              <a:gd name="f264" fmla="*/ f194 1 287"/>
              <a:gd name="f265" fmla="*/ f195 1 380"/>
              <a:gd name="f266" fmla="*/ f196 1 380"/>
              <a:gd name="f267" fmla="*/ f197 1 380"/>
              <a:gd name="f268" fmla="*/ f198 1 287"/>
              <a:gd name="f269" fmla="*/ f199 1 380"/>
              <a:gd name="f270" fmla="*/ f200 1 287"/>
              <a:gd name="f271" fmla="*/ f201 1 380"/>
              <a:gd name="f272" fmla="*/ f202 1 287"/>
              <a:gd name="f273" fmla="*/ f203 1 380"/>
              <a:gd name="f274" fmla="*/ f204 1 287"/>
              <a:gd name="f275" fmla="*/ f205 1 380"/>
              <a:gd name="f276" fmla="*/ f206 1 287"/>
              <a:gd name="f277" fmla="*/ f207 1 380"/>
              <a:gd name="f278" fmla="*/ f208 1 287"/>
              <a:gd name="f279" fmla="*/ f209 1 380"/>
              <a:gd name="f280" fmla="*/ f210 1 287"/>
              <a:gd name="f281" fmla="*/ f211 1 380"/>
              <a:gd name="f282" fmla="*/ f212 1 287"/>
              <a:gd name="f283" fmla="*/ f213 1 380"/>
              <a:gd name="f284" fmla="*/ f214 1 287"/>
              <a:gd name="f285" fmla="*/ f215 1 380"/>
              <a:gd name="f286" fmla="*/ f216 1 380"/>
              <a:gd name="f287" fmla="*/ f217 1 287"/>
              <a:gd name="f288" fmla="*/ f218 1 380"/>
              <a:gd name="f289" fmla="*/ f219 1 287"/>
              <a:gd name="f290" fmla="*/ f220 1 380"/>
              <a:gd name="f291" fmla="*/ f221 1 287"/>
              <a:gd name="f292" fmla="*/ f222 1 380"/>
              <a:gd name="f293" fmla="*/ f223 1 380"/>
              <a:gd name="f294" fmla="*/ f224 1 380"/>
              <a:gd name="f295" fmla="*/ f225 1 287"/>
              <a:gd name="f296" fmla="*/ f226 1 380"/>
              <a:gd name="f297" fmla="*/ f227 1 287"/>
              <a:gd name="f298" fmla="*/ f228 1 380"/>
              <a:gd name="f299" fmla="*/ f229 1 287"/>
              <a:gd name="f300" fmla="*/ f230 1 380"/>
              <a:gd name="f301" fmla="*/ f231 1 380"/>
              <a:gd name="f302" fmla="*/ f232 1 287"/>
              <a:gd name="f303" fmla="*/ f233 1 380"/>
              <a:gd name="f304" fmla="*/ f234 1 287"/>
              <a:gd name="f305" fmla="*/ f235 1 380"/>
              <a:gd name="f306" fmla="*/ f236 1 287"/>
              <a:gd name="f307" fmla="*/ f237 1 380"/>
              <a:gd name="f308" fmla="*/ f238 1 380"/>
              <a:gd name="f309" fmla="*/ f239 1 380"/>
              <a:gd name="f310" fmla="*/ 0 1 f169"/>
              <a:gd name="f311" fmla="*/ f163 1 f169"/>
              <a:gd name="f312" fmla="*/ 0 1 f170"/>
              <a:gd name="f313" fmla="*/ f164 1 f170"/>
              <a:gd name="f314" fmla="*/ f241 1 f169"/>
              <a:gd name="f315" fmla="*/ f242 1 f170"/>
              <a:gd name="f316" fmla="*/ f243 1 f169"/>
              <a:gd name="f317" fmla="*/ f244 1 f170"/>
              <a:gd name="f318" fmla="*/ f245 1 f169"/>
              <a:gd name="f319" fmla="*/ f246 1 f170"/>
              <a:gd name="f320" fmla="*/ f247 1 f169"/>
              <a:gd name="f321" fmla="*/ f248 1 f170"/>
              <a:gd name="f322" fmla="*/ f249 1 f169"/>
              <a:gd name="f323" fmla="*/ f250 1 f170"/>
              <a:gd name="f324" fmla="*/ f251 1 f169"/>
              <a:gd name="f325" fmla="*/ f252 1 f170"/>
              <a:gd name="f326" fmla="*/ f253 1 f170"/>
              <a:gd name="f327" fmla="*/ f254 1 f169"/>
              <a:gd name="f328" fmla="*/ f255 1 f169"/>
              <a:gd name="f329" fmla="*/ f256 1 f170"/>
              <a:gd name="f330" fmla="*/ f257 1 f169"/>
              <a:gd name="f331" fmla="*/ f258 1 f170"/>
              <a:gd name="f332" fmla="*/ f259 1 f169"/>
              <a:gd name="f333" fmla="*/ f260 1 f170"/>
              <a:gd name="f334" fmla="*/ f261 1 f169"/>
              <a:gd name="f335" fmla="*/ f262 1 f170"/>
              <a:gd name="f336" fmla="*/ f263 1 f169"/>
              <a:gd name="f337" fmla="*/ f264 1 f170"/>
              <a:gd name="f338" fmla="*/ f265 1 f169"/>
              <a:gd name="f339" fmla="*/ f266 1 f169"/>
              <a:gd name="f340" fmla="*/ f267 1 f169"/>
              <a:gd name="f341" fmla="*/ f268 1 f170"/>
              <a:gd name="f342" fmla="*/ f269 1 f169"/>
              <a:gd name="f343" fmla="*/ f270 1 f170"/>
              <a:gd name="f344" fmla="*/ f271 1 f169"/>
              <a:gd name="f345" fmla="*/ f272 1 f170"/>
              <a:gd name="f346" fmla="*/ f273 1 f169"/>
              <a:gd name="f347" fmla="*/ f274 1 f170"/>
              <a:gd name="f348" fmla="*/ f275 1 f169"/>
              <a:gd name="f349" fmla="*/ f276 1 f170"/>
              <a:gd name="f350" fmla="*/ f277 1 f169"/>
              <a:gd name="f351" fmla="*/ f278 1 f170"/>
              <a:gd name="f352" fmla="*/ f279 1 f169"/>
              <a:gd name="f353" fmla="*/ f280 1 f170"/>
              <a:gd name="f354" fmla="*/ f281 1 f169"/>
              <a:gd name="f355" fmla="*/ f282 1 f170"/>
              <a:gd name="f356" fmla="*/ f283 1 f169"/>
              <a:gd name="f357" fmla="*/ f284 1 f170"/>
              <a:gd name="f358" fmla="*/ f285 1 f169"/>
              <a:gd name="f359" fmla="*/ f286 1 f169"/>
              <a:gd name="f360" fmla="*/ f287 1 f170"/>
              <a:gd name="f361" fmla="*/ f288 1 f169"/>
              <a:gd name="f362" fmla="*/ f289 1 f170"/>
              <a:gd name="f363" fmla="*/ f290 1 f169"/>
              <a:gd name="f364" fmla="*/ f291 1 f170"/>
              <a:gd name="f365" fmla="*/ f292 1 f169"/>
              <a:gd name="f366" fmla="*/ f293 1 f169"/>
              <a:gd name="f367" fmla="*/ f294 1 f169"/>
              <a:gd name="f368" fmla="*/ f295 1 f170"/>
              <a:gd name="f369" fmla="*/ f296 1 f169"/>
              <a:gd name="f370" fmla="*/ f297 1 f170"/>
              <a:gd name="f371" fmla="*/ f298 1 f169"/>
              <a:gd name="f372" fmla="*/ f299 1 f170"/>
              <a:gd name="f373" fmla="*/ f300 1 f169"/>
              <a:gd name="f374" fmla="*/ f301 1 f169"/>
              <a:gd name="f375" fmla="*/ f302 1 f170"/>
              <a:gd name="f376" fmla="*/ f303 1 f169"/>
              <a:gd name="f377" fmla="*/ f304 1 f170"/>
              <a:gd name="f378" fmla="*/ f305 1 f169"/>
              <a:gd name="f379" fmla="*/ f306 1 f170"/>
              <a:gd name="f380" fmla="*/ f307 1 f169"/>
              <a:gd name="f381" fmla="*/ f308 1 f169"/>
              <a:gd name="f382" fmla="*/ f309 1 f169"/>
              <a:gd name="f383" fmla="*/ f310 f160 1"/>
              <a:gd name="f384" fmla="*/ f311 f160 1"/>
              <a:gd name="f385" fmla="*/ f313 f161 1"/>
              <a:gd name="f386" fmla="*/ f312 f161 1"/>
              <a:gd name="f387" fmla="*/ f314 f160 1"/>
              <a:gd name="f388" fmla="*/ f315 f161 1"/>
              <a:gd name="f389" fmla="*/ f316 f160 1"/>
              <a:gd name="f390" fmla="*/ f317 f161 1"/>
              <a:gd name="f391" fmla="*/ f318 f160 1"/>
              <a:gd name="f392" fmla="*/ f319 f161 1"/>
              <a:gd name="f393" fmla="*/ f320 f160 1"/>
              <a:gd name="f394" fmla="*/ f321 f161 1"/>
              <a:gd name="f395" fmla="*/ f322 f160 1"/>
              <a:gd name="f396" fmla="*/ f323 f161 1"/>
              <a:gd name="f397" fmla="*/ f324 f160 1"/>
              <a:gd name="f398" fmla="*/ f325 f161 1"/>
              <a:gd name="f399" fmla="*/ f326 f161 1"/>
              <a:gd name="f400" fmla="*/ f327 f160 1"/>
              <a:gd name="f401" fmla="*/ f328 f160 1"/>
              <a:gd name="f402" fmla="*/ f329 f161 1"/>
              <a:gd name="f403" fmla="*/ f330 f160 1"/>
              <a:gd name="f404" fmla="*/ f331 f161 1"/>
              <a:gd name="f405" fmla="*/ f332 f160 1"/>
              <a:gd name="f406" fmla="*/ f333 f161 1"/>
              <a:gd name="f407" fmla="*/ f334 f160 1"/>
              <a:gd name="f408" fmla="*/ f335 f161 1"/>
              <a:gd name="f409" fmla="*/ f336 f160 1"/>
              <a:gd name="f410" fmla="*/ f337 f161 1"/>
              <a:gd name="f411" fmla="*/ f338 f160 1"/>
              <a:gd name="f412" fmla="*/ f339 f160 1"/>
              <a:gd name="f413" fmla="*/ f340 f160 1"/>
              <a:gd name="f414" fmla="*/ f341 f161 1"/>
              <a:gd name="f415" fmla="*/ f342 f160 1"/>
              <a:gd name="f416" fmla="*/ f343 f161 1"/>
              <a:gd name="f417" fmla="*/ f344 f160 1"/>
              <a:gd name="f418" fmla="*/ f345 f161 1"/>
              <a:gd name="f419" fmla="*/ f346 f160 1"/>
              <a:gd name="f420" fmla="*/ f347 f161 1"/>
              <a:gd name="f421" fmla="*/ f348 f160 1"/>
              <a:gd name="f422" fmla="*/ f349 f161 1"/>
              <a:gd name="f423" fmla="*/ f350 f160 1"/>
              <a:gd name="f424" fmla="*/ f351 f161 1"/>
              <a:gd name="f425" fmla="*/ f352 f160 1"/>
              <a:gd name="f426" fmla="*/ f353 f161 1"/>
              <a:gd name="f427" fmla="*/ f354 f160 1"/>
              <a:gd name="f428" fmla="*/ f355 f161 1"/>
              <a:gd name="f429" fmla="*/ f356 f160 1"/>
              <a:gd name="f430" fmla="*/ f357 f161 1"/>
              <a:gd name="f431" fmla="*/ f358 f160 1"/>
              <a:gd name="f432" fmla="*/ f359 f160 1"/>
              <a:gd name="f433" fmla="*/ f360 f161 1"/>
              <a:gd name="f434" fmla="*/ f361 f160 1"/>
              <a:gd name="f435" fmla="*/ f362 f161 1"/>
              <a:gd name="f436" fmla="*/ f363 f160 1"/>
              <a:gd name="f437" fmla="*/ f364 f161 1"/>
              <a:gd name="f438" fmla="*/ f365 f160 1"/>
              <a:gd name="f439" fmla="*/ f366 f160 1"/>
              <a:gd name="f440" fmla="*/ f367 f160 1"/>
              <a:gd name="f441" fmla="*/ f368 f161 1"/>
              <a:gd name="f442" fmla="*/ f369 f160 1"/>
              <a:gd name="f443" fmla="*/ f370 f161 1"/>
              <a:gd name="f444" fmla="*/ f371 f160 1"/>
              <a:gd name="f445" fmla="*/ f372 f161 1"/>
              <a:gd name="f446" fmla="*/ f373 f160 1"/>
              <a:gd name="f447" fmla="*/ f374 f160 1"/>
              <a:gd name="f448" fmla="*/ f375 f161 1"/>
              <a:gd name="f449" fmla="*/ f376 f160 1"/>
              <a:gd name="f450" fmla="*/ f377 f161 1"/>
              <a:gd name="f451" fmla="*/ f378 f160 1"/>
              <a:gd name="f452" fmla="*/ f379 f161 1"/>
              <a:gd name="f453" fmla="*/ f380 f160 1"/>
              <a:gd name="f454" fmla="*/ f381 f160 1"/>
              <a:gd name="f455" fmla="*/ f382 f16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0">
                <a:pos x="f387" y="f388"/>
              </a:cxn>
              <a:cxn ang="f240">
                <a:pos x="f389" y="f390"/>
              </a:cxn>
              <a:cxn ang="f240">
                <a:pos x="f391" y="f392"/>
              </a:cxn>
              <a:cxn ang="f240">
                <a:pos x="f393" y="f394"/>
              </a:cxn>
              <a:cxn ang="f240">
                <a:pos x="f395" y="f396"/>
              </a:cxn>
              <a:cxn ang="f240">
                <a:pos x="f397" y="f398"/>
              </a:cxn>
              <a:cxn ang="f240">
                <a:pos x="f397" y="f399"/>
              </a:cxn>
              <a:cxn ang="f240">
                <a:pos x="f400" y="f399"/>
              </a:cxn>
              <a:cxn ang="f240">
                <a:pos x="f401" y="f402"/>
              </a:cxn>
              <a:cxn ang="f240">
                <a:pos x="f403" y="f404"/>
              </a:cxn>
              <a:cxn ang="f240">
                <a:pos x="f405" y="f406"/>
              </a:cxn>
              <a:cxn ang="f240">
                <a:pos x="f407" y="f408"/>
              </a:cxn>
              <a:cxn ang="f240">
                <a:pos x="f409" y="f410"/>
              </a:cxn>
              <a:cxn ang="f240">
                <a:pos x="f411" y="f390"/>
              </a:cxn>
              <a:cxn ang="f240">
                <a:pos x="f412" y="f388"/>
              </a:cxn>
              <a:cxn ang="f240">
                <a:pos x="f413" y="f414"/>
              </a:cxn>
              <a:cxn ang="f240">
                <a:pos x="f415" y="f416"/>
              </a:cxn>
              <a:cxn ang="f240">
                <a:pos x="f417" y="f418"/>
              </a:cxn>
              <a:cxn ang="f240">
                <a:pos x="f419" y="f420"/>
              </a:cxn>
              <a:cxn ang="f240">
                <a:pos x="f421" y="f422"/>
              </a:cxn>
              <a:cxn ang="f240">
                <a:pos x="f423" y="f424"/>
              </a:cxn>
              <a:cxn ang="f240">
                <a:pos x="f425" y="f426"/>
              </a:cxn>
              <a:cxn ang="f240">
                <a:pos x="f427" y="f428"/>
              </a:cxn>
              <a:cxn ang="f240">
                <a:pos x="f429" y="f430"/>
              </a:cxn>
              <a:cxn ang="f240">
                <a:pos x="f387" y="f388"/>
              </a:cxn>
              <a:cxn ang="f240">
                <a:pos x="f431" y="f398"/>
              </a:cxn>
              <a:cxn ang="f240">
                <a:pos x="f432" y="f433"/>
              </a:cxn>
              <a:cxn ang="f240">
                <a:pos x="f434" y="f435"/>
              </a:cxn>
              <a:cxn ang="f240">
                <a:pos x="f436" y="f437"/>
              </a:cxn>
              <a:cxn ang="f240">
                <a:pos x="f438" y="f414"/>
              </a:cxn>
              <a:cxn ang="f240">
                <a:pos x="f431" y="f398"/>
              </a:cxn>
              <a:cxn ang="f240">
                <a:pos x="f439" y="f430"/>
              </a:cxn>
              <a:cxn ang="f240">
                <a:pos x="f440" y="f441"/>
              </a:cxn>
              <a:cxn ang="f240">
                <a:pos x="f442" y="f443"/>
              </a:cxn>
              <a:cxn ang="f240">
                <a:pos x="f444" y="f445"/>
              </a:cxn>
              <a:cxn ang="f240">
                <a:pos x="f446" y="f435"/>
              </a:cxn>
              <a:cxn ang="f240">
                <a:pos x="f447" y="f448"/>
              </a:cxn>
              <a:cxn ang="f240">
                <a:pos x="f449" y="f450"/>
              </a:cxn>
              <a:cxn ang="f240">
                <a:pos x="f451" y="f452"/>
              </a:cxn>
              <a:cxn ang="f240">
                <a:pos x="f439" y="f430"/>
              </a:cxn>
              <a:cxn ang="f240">
                <a:pos x="f453" y="f424"/>
              </a:cxn>
              <a:cxn ang="f240">
                <a:pos x="f454" y="f420"/>
              </a:cxn>
              <a:cxn ang="f240">
                <a:pos x="f455" y="f424"/>
              </a:cxn>
              <a:cxn ang="f240">
                <a:pos x="f453" y="f424"/>
              </a:cxn>
            </a:cxnLst>
            <a:rect l="f383" t="f386" r="f384" b="f385"/>
            <a:pathLst>
              <a:path w="380" h="28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0" y="f24"/>
                  <a:pt x="f25" y="f26"/>
                </a:cubicBezTo>
                <a:cubicBezTo>
                  <a:pt x="f27" y="f28"/>
                  <a:pt x="f29" y="f30"/>
                  <a:pt x="f7" y="f31"/>
                </a:cubicBezTo>
                <a:cubicBezTo>
                  <a:pt x="f32" y="f31"/>
                  <a:pt x="f33" y="f34"/>
                  <a:pt x="f35" y="f34"/>
                </a:cubicBezTo>
                <a:cubicBezTo>
                  <a:pt x="f35" y="f21"/>
                  <a:pt x="f35" y="f17"/>
                  <a:pt x="f35" y="f7"/>
                </a:cubicBezTo>
                <a:cubicBezTo>
                  <a:pt x="f36" y="f7"/>
                  <a:pt x="f37" y="f7"/>
                  <a:pt x="f38" y="f7"/>
                </a:cubicBezTo>
                <a:cubicBezTo>
                  <a:pt x="f39" y="f7"/>
                  <a:pt x="f40" y="f41"/>
                  <a:pt x="f39" y="f42"/>
                </a:cubicBezTo>
                <a:cubicBezTo>
                  <a:pt x="f39" y="f36"/>
                  <a:pt x="f43" y="f44"/>
                  <a:pt x="f45" y="f46"/>
                </a:cubicBezTo>
                <a:cubicBezTo>
                  <a:pt x="f45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58" y="f60"/>
                  <a:pt x="f61" y="f62"/>
                </a:cubicBezTo>
                <a:cubicBezTo>
                  <a:pt x="f63" y="f64"/>
                  <a:pt x="f65" y="f66"/>
                  <a:pt x="f67" y="f15"/>
                </a:cubicBezTo>
                <a:cubicBezTo>
                  <a:pt x="f68" y="f69"/>
                  <a:pt x="f70" y="f11"/>
                  <a:pt x="f71" y="f9"/>
                </a:cubicBezTo>
                <a:cubicBezTo>
                  <a:pt x="f72" y="f73"/>
                  <a:pt x="f74" y="f75"/>
                  <a:pt x="f76" y="f77"/>
                </a:cubicBezTo>
                <a:cubicBezTo>
                  <a:pt x="f5" y="f78"/>
                  <a:pt x="f79" y="f53"/>
                  <a:pt x="f80" y="f81"/>
                </a:cubicBezTo>
                <a:cubicBezTo>
                  <a:pt x="f82" y="f40"/>
                  <a:pt x="f63" y="f83"/>
                  <a:pt x="f83" y="f63"/>
                </a:cubicBezTo>
                <a:cubicBezTo>
                  <a:pt x="f84" y="f85"/>
                  <a:pt x="f50" y="f86"/>
                  <a:pt x="f87" y="f70"/>
                </a:cubicBezTo>
                <a:cubicBezTo>
                  <a:pt x="f88" y="f89"/>
                  <a:pt x="f90" y="f91"/>
                  <a:pt x="f57" y="f80"/>
                </a:cubicBezTo>
                <a:cubicBezTo>
                  <a:pt x="f92" y="f93"/>
                  <a:pt x="f19" y="f5"/>
                  <a:pt x="f94" y="f72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53"/>
                </a:cubicBezTo>
                <a:cubicBezTo>
                  <a:pt x="f106" y="f107"/>
                  <a:pt x="f6" y="f26"/>
                  <a:pt x="f108" y="f109"/>
                </a:cubicBezTo>
                <a:cubicBezTo>
                  <a:pt x="f110" y="f111"/>
                  <a:pt x="f112" y="f73"/>
                  <a:pt x="f8" y="f9"/>
                </a:cubicBezTo>
                <a:close/>
                <a:moveTo>
                  <a:pt x="f113" y="f34"/>
                </a:moveTo>
                <a:cubicBezTo>
                  <a:pt x="f114" y="f51"/>
                  <a:pt x="f115" y="f46"/>
                  <a:pt x="f116" y="f117"/>
                </a:cubicBezTo>
                <a:cubicBezTo>
                  <a:pt x="f118" y="f119"/>
                  <a:pt x="f66" y="f120"/>
                  <a:pt x="f121" y="f122"/>
                </a:cubicBezTo>
                <a:cubicBezTo>
                  <a:pt x="f123" y="f97"/>
                  <a:pt x="f120" y="f124"/>
                  <a:pt x="f125" y="f126"/>
                </a:cubicBezTo>
                <a:cubicBezTo>
                  <a:pt x="f127" y="f128"/>
                  <a:pt x="f125" y="f129"/>
                  <a:pt x="f130" y="f77"/>
                </a:cubicBezTo>
                <a:cubicBezTo>
                  <a:pt x="f131" y="f132"/>
                  <a:pt x="f133" y="f53"/>
                  <a:pt x="f113" y="f34"/>
                </a:cubicBezTo>
                <a:close/>
                <a:moveTo>
                  <a:pt x="f134" y="f109"/>
                </a:moveTo>
                <a:cubicBezTo>
                  <a:pt x="f55" y="f57"/>
                  <a:pt x="f135" y="f117"/>
                  <a:pt x="f136" y="f137"/>
                </a:cubicBezTo>
                <a:cubicBezTo>
                  <a:pt x="f26" y="f138"/>
                  <a:pt x="f132" y="f139"/>
                  <a:pt x="f140" y="f73"/>
                </a:cubicBezTo>
                <a:cubicBezTo>
                  <a:pt x="f90" y="f17"/>
                  <a:pt x="f107" y="f97"/>
                  <a:pt x="f141" y="f99"/>
                </a:cubicBezTo>
                <a:cubicBezTo>
                  <a:pt x="f46" y="f142"/>
                  <a:pt x="f53" y="f143"/>
                  <a:pt x="f144" y="f122"/>
                </a:cubicBezTo>
                <a:cubicBezTo>
                  <a:pt x="f141" y="f145"/>
                  <a:pt x="f107" y="f146"/>
                  <a:pt x="f90" y="f146"/>
                </a:cubicBezTo>
                <a:cubicBezTo>
                  <a:pt x="f135" y="f147"/>
                  <a:pt x="f148" y="f138"/>
                  <a:pt x="f128" y="f44"/>
                </a:cubicBezTo>
                <a:cubicBezTo>
                  <a:pt x="f62" y="f78"/>
                  <a:pt x="f55" y="f149"/>
                  <a:pt x="f150" y="f151"/>
                </a:cubicBezTo>
                <a:cubicBezTo>
                  <a:pt x="f152" y="f46"/>
                  <a:pt x="f153" y="f78"/>
                  <a:pt x="f134" y="f109"/>
                </a:cubicBezTo>
                <a:close/>
                <a:moveTo>
                  <a:pt x="f154" y="f72"/>
                </a:moveTo>
                <a:cubicBezTo>
                  <a:pt x="f155" y="f86"/>
                  <a:pt x="f156" y="f70"/>
                  <a:pt x="f157" y="f70"/>
                </a:cubicBezTo>
                <a:cubicBezTo>
                  <a:pt x="f118" y="f70"/>
                  <a:pt x="f115" y="f158"/>
                  <a:pt x="f115" y="f72"/>
                </a:cubicBezTo>
                <a:cubicBezTo>
                  <a:pt x="f64" y="f72"/>
                  <a:pt x="f92" y="f72"/>
                  <a:pt x="f154" y="f7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2" name="Freeform 77">
            <a:extLst>
              <a:ext uri="{FF2B5EF4-FFF2-40B4-BE49-F238E27FC236}">
                <a16:creationId xmlns:a16="http://schemas.microsoft.com/office/drawing/2014/main" id="{197D3D20-33DC-8204-EC07-4ACFA5D2D4E8}"/>
              </a:ext>
            </a:extLst>
          </p:cNvPr>
          <p:cNvSpPr/>
          <p:nvPr/>
        </p:nvSpPr>
        <p:spPr>
          <a:xfrm>
            <a:off x="6862764" y="3141658"/>
            <a:ext cx="554034" cy="6270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5"/>
              <a:gd name="f7" fmla="val 299"/>
              <a:gd name="f8" fmla="val 174"/>
              <a:gd name="f9" fmla="val 290"/>
              <a:gd name="f10" fmla="val 179"/>
              <a:gd name="f11" fmla="val 292"/>
              <a:gd name="f12" fmla="val 184"/>
              <a:gd name="f13" fmla="val 294"/>
              <a:gd name="f14" fmla="val 188"/>
              <a:gd name="f15" fmla="val 296"/>
              <a:gd name="f16" fmla="val 297"/>
              <a:gd name="f17" fmla="val 298"/>
              <a:gd name="f18" fmla="val 138"/>
              <a:gd name="f19" fmla="val 89"/>
              <a:gd name="f20" fmla="val 41"/>
              <a:gd name="f21" fmla="val 39"/>
              <a:gd name="f22" fmla="val 293"/>
              <a:gd name="f23" fmla="val 38"/>
              <a:gd name="f24" fmla="val 286"/>
              <a:gd name="f25" fmla="val 35"/>
              <a:gd name="f26" fmla="val 280"/>
              <a:gd name="f27" fmla="val 27"/>
              <a:gd name="f28" fmla="val 260"/>
              <a:gd name="f29" fmla="val 28"/>
              <a:gd name="f30" fmla="val 239"/>
              <a:gd name="f31" fmla="val 33"/>
              <a:gd name="f32" fmla="val 218"/>
              <a:gd name="f33" fmla="val 196"/>
              <a:gd name="f34" fmla="val 44"/>
              <a:gd name="f35" fmla="val 152"/>
              <a:gd name="f36" fmla="val 115"/>
              <a:gd name="f37" fmla="val 22"/>
              <a:gd name="f38" fmla="val 87"/>
              <a:gd name="f39" fmla="val 61"/>
              <a:gd name="f40" fmla="val 31"/>
              <a:gd name="f41" fmla="val 19"/>
              <a:gd name="f42" fmla="val 98"/>
              <a:gd name="f43" fmla="val 16"/>
              <a:gd name="f44" fmla="val 206"/>
              <a:gd name="f45" fmla="val 252"/>
              <a:gd name="f46" fmla="val 86"/>
              <a:gd name="f47" fmla="val 258"/>
              <a:gd name="f48" fmla="val 142"/>
              <a:gd name="f49" fmla="val 210"/>
              <a:gd name="f50" fmla="val 238"/>
              <a:gd name="f51" fmla="val 257"/>
              <a:gd name="f52" fmla="+- 0 0 -90"/>
              <a:gd name="f53" fmla="*/ f3 1 265"/>
              <a:gd name="f54" fmla="*/ f4 1 299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265"/>
              <a:gd name="f63" fmla="*/ f59 1 299"/>
              <a:gd name="f64" fmla="*/ 174 f60 1"/>
              <a:gd name="f65" fmla="*/ 290 f59 1"/>
              <a:gd name="f66" fmla="*/ 188 f60 1"/>
              <a:gd name="f67" fmla="*/ 296 f59 1"/>
              <a:gd name="f68" fmla="*/ 299 f59 1"/>
              <a:gd name="f69" fmla="*/ 41 f60 1"/>
              <a:gd name="f70" fmla="*/ 35 f60 1"/>
              <a:gd name="f71" fmla="*/ 280 f59 1"/>
              <a:gd name="f72" fmla="*/ 33 f60 1"/>
              <a:gd name="f73" fmla="*/ 218 f59 1"/>
              <a:gd name="f74" fmla="*/ 44 f60 1"/>
              <a:gd name="f75" fmla="*/ 152 f59 1"/>
              <a:gd name="f76" fmla="*/ 0 f60 1"/>
              <a:gd name="f77" fmla="*/ 61 f59 1"/>
              <a:gd name="f78" fmla="*/ 152 f60 1"/>
              <a:gd name="f79" fmla="*/ 16 f59 1"/>
              <a:gd name="f80" fmla="*/ 258 f60 1"/>
              <a:gd name="f81" fmla="*/ 142 f59 1"/>
              <a:gd name="f82" fmla="+- f61 0 f1"/>
              <a:gd name="f83" fmla="*/ f64 1 265"/>
              <a:gd name="f84" fmla="*/ f65 1 299"/>
              <a:gd name="f85" fmla="*/ f66 1 265"/>
              <a:gd name="f86" fmla="*/ f67 1 299"/>
              <a:gd name="f87" fmla="*/ f68 1 299"/>
              <a:gd name="f88" fmla="*/ f69 1 265"/>
              <a:gd name="f89" fmla="*/ f70 1 265"/>
              <a:gd name="f90" fmla="*/ f71 1 299"/>
              <a:gd name="f91" fmla="*/ f72 1 265"/>
              <a:gd name="f92" fmla="*/ f73 1 299"/>
              <a:gd name="f93" fmla="*/ f74 1 265"/>
              <a:gd name="f94" fmla="*/ f75 1 299"/>
              <a:gd name="f95" fmla="*/ f76 1 265"/>
              <a:gd name="f96" fmla="*/ f77 1 299"/>
              <a:gd name="f97" fmla="*/ f78 1 265"/>
              <a:gd name="f98" fmla="*/ f79 1 299"/>
              <a:gd name="f99" fmla="*/ f80 1 265"/>
              <a:gd name="f100" fmla="*/ f81 1 299"/>
              <a:gd name="f101" fmla="*/ 0 1 f62"/>
              <a:gd name="f102" fmla="*/ f56 1 f62"/>
              <a:gd name="f103" fmla="*/ 0 1 f63"/>
              <a:gd name="f104" fmla="*/ f57 1 f63"/>
              <a:gd name="f105" fmla="*/ f83 1 f62"/>
              <a:gd name="f106" fmla="*/ f84 1 f63"/>
              <a:gd name="f107" fmla="*/ f85 1 f62"/>
              <a:gd name="f108" fmla="*/ f86 1 f63"/>
              <a:gd name="f109" fmla="*/ f87 1 f63"/>
              <a:gd name="f110" fmla="*/ f88 1 f62"/>
              <a:gd name="f111" fmla="*/ f89 1 f62"/>
              <a:gd name="f112" fmla="*/ f90 1 f63"/>
              <a:gd name="f113" fmla="*/ f91 1 f62"/>
              <a:gd name="f114" fmla="*/ f92 1 f63"/>
              <a:gd name="f115" fmla="*/ f93 1 f62"/>
              <a:gd name="f116" fmla="*/ f94 1 f63"/>
              <a:gd name="f117" fmla="*/ f95 1 f62"/>
              <a:gd name="f118" fmla="*/ f96 1 f63"/>
              <a:gd name="f119" fmla="*/ f97 1 f62"/>
              <a:gd name="f120" fmla="*/ f98 1 f63"/>
              <a:gd name="f121" fmla="*/ f99 1 f62"/>
              <a:gd name="f122" fmla="*/ f100 1 f63"/>
              <a:gd name="f123" fmla="*/ f101 f53 1"/>
              <a:gd name="f124" fmla="*/ f102 f53 1"/>
              <a:gd name="f125" fmla="*/ f104 f54 1"/>
              <a:gd name="f126" fmla="*/ f103 f54 1"/>
              <a:gd name="f127" fmla="*/ f105 f53 1"/>
              <a:gd name="f128" fmla="*/ f106 f54 1"/>
              <a:gd name="f129" fmla="*/ f107 f53 1"/>
              <a:gd name="f130" fmla="*/ f108 f54 1"/>
              <a:gd name="f131" fmla="*/ f109 f54 1"/>
              <a:gd name="f132" fmla="*/ f110 f53 1"/>
              <a:gd name="f133" fmla="*/ f111 f53 1"/>
              <a:gd name="f134" fmla="*/ f112 f54 1"/>
              <a:gd name="f135" fmla="*/ f113 f53 1"/>
              <a:gd name="f136" fmla="*/ f114 f54 1"/>
              <a:gd name="f137" fmla="*/ f115 f53 1"/>
              <a:gd name="f138" fmla="*/ f116 f54 1"/>
              <a:gd name="f139" fmla="*/ f117 f53 1"/>
              <a:gd name="f140" fmla="*/ f118 f54 1"/>
              <a:gd name="f141" fmla="*/ f119 f53 1"/>
              <a:gd name="f142" fmla="*/ f120 f54 1"/>
              <a:gd name="f143" fmla="*/ f121 f53 1"/>
              <a:gd name="f144" fmla="*/ f122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127" y="f128"/>
              </a:cxn>
              <a:cxn ang="f82">
                <a:pos x="f129" y="f130"/>
              </a:cxn>
              <a:cxn ang="f82">
                <a:pos x="f129" y="f131"/>
              </a:cxn>
              <a:cxn ang="f82">
                <a:pos x="f132" y="f131"/>
              </a:cxn>
              <a:cxn ang="f82">
                <a:pos x="f133" y="f134"/>
              </a:cxn>
              <a:cxn ang="f82">
                <a:pos x="f135" y="f136"/>
              </a:cxn>
              <a:cxn ang="f82">
                <a:pos x="f137" y="f138"/>
              </a:cxn>
              <a:cxn ang="f82">
                <a:pos x="f139" y="f140"/>
              </a:cxn>
              <a:cxn ang="f82">
                <a:pos x="f141" y="f142"/>
              </a:cxn>
              <a:cxn ang="f82">
                <a:pos x="f143" y="f144"/>
              </a:cxn>
              <a:cxn ang="f82">
                <a:pos x="f127" y="f128"/>
              </a:cxn>
            </a:cxnLst>
            <a:rect l="f123" t="f126" r="f124" b="f125"/>
            <a:pathLst>
              <a:path w="265" h="29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4" y="f16"/>
                  <a:pt x="f14" y="f17"/>
                  <a:pt x="f14" y="f7"/>
                </a:cubicBezTo>
                <a:cubicBezTo>
                  <a:pt x="f18" y="f7"/>
                  <a:pt x="f19" y="f7"/>
                  <a:pt x="f20" y="f7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23" y="f33"/>
                  <a:pt x="f34" y="f8"/>
                  <a:pt x="f34" y="f35"/>
                </a:cubicBezTo>
                <a:cubicBezTo>
                  <a:pt x="f34" y="f36"/>
                  <a:pt x="f37" y="f38"/>
                  <a:pt x="f5" y="f39"/>
                </a:cubicBezTo>
                <a:cubicBezTo>
                  <a:pt x="f40" y="f41"/>
                  <a:pt x="f42" y="f5"/>
                  <a:pt x="f35" y="f43"/>
                </a:cubicBezTo>
                <a:cubicBezTo>
                  <a:pt x="f44" y="f40"/>
                  <a:pt x="f45" y="f46"/>
                  <a:pt x="f47" y="f48"/>
                </a:cubicBezTo>
                <a:cubicBezTo>
                  <a:pt x="f6" y="f49"/>
                  <a:pt x="f50" y="f51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3" name="Freeform 78">
            <a:extLst>
              <a:ext uri="{FF2B5EF4-FFF2-40B4-BE49-F238E27FC236}">
                <a16:creationId xmlns:a16="http://schemas.microsoft.com/office/drawing/2014/main" id="{CBF73DE5-1B8A-46D7-7A7C-125341068953}"/>
              </a:ext>
            </a:extLst>
          </p:cNvPr>
          <p:cNvSpPr/>
          <p:nvPr/>
        </p:nvSpPr>
        <p:spPr>
          <a:xfrm>
            <a:off x="6851654" y="1874840"/>
            <a:ext cx="404814" cy="8477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3"/>
              <a:gd name="f7" fmla="val 405"/>
              <a:gd name="f8" fmla="val 173"/>
              <a:gd name="f9" fmla="val 403"/>
              <a:gd name="f10" fmla="val 157"/>
              <a:gd name="f11" fmla="val 143"/>
              <a:gd name="f12" fmla="val 129"/>
              <a:gd name="f13" fmla="val 402"/>
              <a:gd name="f14" fmla="val 128"/>
              <a:gd name="f15" fmla="val 401"/>
              <a:gd name="f16" fmla="val 399"/>
              <a:gd name="f17" fmla="val 138"/>
              <a:gd name="f18" fmla="val 398"/>
              <a:gd name="f19" fmla="val 148"/>
              <a:gd name="f20" fmla="val 397"/>
              <a:gd name="f21" fmla="val 159"/>
              <a:gd name="f22" fmla="val 395"/>
              <a:gd name="f23" fmla="val 158"/>
              <a:gd name="f24" fmla="val 394"/>
              <a:gd name="f25" fmla="val 392"/>
              <a:gd name="f26" fmla="val 391"/>
              <a:gd name="f27" fmla="val 390"/>
              <a:gd name="f28" fmla="val 389"/>
              <a:gd name="f29" fmla="val 124"/>
              <a:gd name="f30" fmla="val 387"/>
              <a:gd name="f31" fmla="val 127"/>
              <a:gd name="f32" fmla="val 293"/>
              <a:gd name="f33" fmla="val 198"/>
              <a:gd name="f34" fmla="val 98"/>
              <a:gd name="f35" fmla="val 103"/>
              <a:gd name="f36" fmla="val 73"/>
              <a:gd name="f37" fmla="val 71"/>
              <a:gd name="f38" fmla="val 292"/>
              <a:gd name="f39" fmla="val 72"/>
              <a:gd name="f40" fmla="val 60"/>
              <a:gd name="f41" fmla="val 388"/>
              <a:gd name="f42" fmla="val 49"/>
              <a:gd name="f43" fmla="val 38"/>
              <a:gd name="f44" fmla="val 37"/>
              <a:gd name="f45" fmla="val 393"/>
              <a:gd name="f46" fmla="val 48"/>
              <a:gd name="f47" fmla="val 396"/>
              <a:gd name="f48" fmla="val 58"/>
              <a:gd name="f49" fmla="val 68"/>
              <a:gd name="f50" fmla="val 404"/>
              <a:gd name="f51" fmla="val 56"/>
              <a:gd name="f52" fmla="val 43"/>
              <a:gd name="f53" fmla="val 31"/>
              <a:gd name="f54" fmla="val 27"/>
              <a:gd name="f55" fmla="val 23"/>
              <a:gd name="f56" fmla="val 22"/>
              <a:gd name="f57" fmla="val 4"/>
              <a:gd name="f58" fmla="val 280"/>
              <a:gd name="f59" fmla="val 169"/>
              <a:gd name="f60" fmla="val 11"/>
              <a:gd name="f61" fmla="val 57"/>
              <a:gd name="f62" fmla="val 52"/>
              <a:gd name="f63" fmla="val 12"/>
              <a:gd name="f64" fmla="val 14"/>
              <a:gd name="f65" fmla="val 7"/>
              <a:gd name="f66" fmla="val 51"/>
              <a:gd name="f67" fmla="val 2"/>
              <a:gd name="f68" fmla="val 89"/>
              <a:gd name="f69" fmla="val 165"/>
              <a:gd name="f70" fmla="val 6"/>
              <a:gd name="f71" fmla="val 178"/>
              <a:gd name="f72" fmla="val 183"/>
              <a:gd name="f73" fmla="val 13"/>
              <a:gd name="f74" fmla="val 184"/>
              <a:gd name="f75" fmla="val 187"/>
              <a:gd name="f76" fmla="val 94"/>
              <a:gd name="f77" fmla="val 161"/>
              <a:gd name="f78" fmla="val 228"/>
              <a:gd name="f79" fmla="val 192"/>
              <a:gd name="f80" fmla="val 275"/>
              <a:gd name="f81" fmla="val 322"/>
              <a:gd name="f82" fmla="val 369"/>
              <a:gd name="f83" fmla="val 176"/>
              <a:gd name="f84" fmla="val 380"/>
              <a:gd name="f85" fmla="val 175"/>
              <a:gd name="f86" fmla="val 177"/>
              <a:gd name="f87" fmla="val 66"/>
              <a:gd name="f88" fmla="val 166"/>
              <a:gd name="f89" fmla="val 111"/>
              <a:gd name="f90" fmla="val 179"/>
              <a:gd name="f91" fmla="val 162"/>
              <a:gd name="f92" fmla="val 142"/>
              <a:gd name="f93" fmla="val 203"/>
              <a:gd name="f94" fmla="val 61"/>
              <a:gd name="f95" fmla="val 115"/>
              <a:gd name="f96" fmla="val 20"/>
              <a:gd name="f97" fmla="val 190"/>
              <a:gd name="f98" fmla="val 200"/>
              <a:gd name="f99" fmla="val 160"/>
              <a:gd name="f100" fmla="val 29"/>
              <a:gd name="f101" fmla="val 112"/>
              <a:gd name="f102" fmla="val 41"/>
              <a:gd name="f103" fmla="val 8"/>
              <a:gd name="f104" fmla="val 10"/>
              <a:gd name="f105" fmla="val 15"/>
              <a:gd name="f106" fmla="val 79"/>
              <a:gd name="f107" fmla="val 118"/>
              <a:gd name="f108" fmla="val 156"/>
              <a:gd name="f109" fmla="val 373"/>
              <a:gd name="f110" fmla="val 334"/>
              <a:gd name="f111" fmla="val 133"/>
              <a:gd name="f112" fmla="val 290"/>
              <a:gd name="f113" fmla="val 265"/>
              <a:gd name="f114" fmla="val 267"/>
              <a:gd name="f115" fmla="val 119"/>
              <a:gd name="f116" fmla="val 319"/>
              <a:gd name="f117" fmla="val 59"/>
              <a:gd name="f118" fmla="val 371"/>
              <a:gd name="f119" fmla="val 342"/>
              <a:gd name="f120" fmla="val 70"/>
              <a:gd name="f121" fmla="val 312"/>
              <a:gd name="f122" fmla="val 54"/>
              <a:gd name="f123" fmla="val 284"/>
              <a:gd name="f124" fmla="val 272"/>
              <a:gd name="f125" fmla="val 39"/>
              <a:gd name="f126" fmla="val 263"/>
              <a:gd name="f127" fmla="val 21"/>
              <a:gd name="f128" fmla="val 63"/>
              <a:gd name="f129" fmla="val 50"/>
              <a:gd name="f130" fmla="val 335"/>
              <a:gd name="f131" fmla="val 250"/>
              <a:gd name="f132" fmla="val 246"/>
              <a:gd name="f133" fmla="val 64"/>
              <a:gd name="f134" fmla="val 240"/>
              <a:gd name="f135" fmla="val 67"/>
              <a:gd name="f136" fmla="val 231"/>
              <a:gd name="f137" fmla="val 221"/>
              <a:gd name="f138" fmla="val 208"/>
              <a:gd name="f139" fmla="val 34"/>
              <a:gd name="f140" fmla="val 209"/>
              <a:gd name="f141" fmla="val 212"/>
              <a:gd name="f142" fmla="val 9"/>
              <a:gd name="f143" fmla="val 226"/>
              <a:gd name="f144" fmla="val 238"/>
              <a:gd name="f145" fmla="val 26"/>
              <a:gd name="f146" fmla="val 170"/>
              <a:gd name="f147" fmla="val 145"/>
              <a:gd name="f148" fmla="val 220"/>
              <a:gd name="f149" fmla="val 130"/>
              <a:gd name="f150" fmla="val 232"/>
              <a:gd name="f151" fmla="val 131"/>
              <a:gd name="f152" fmla="val 141"/>
              <a:gd name="f153" fmla="val 154"/>
              <a:gd name="f154" fmla="val 171"/>
              <a:gd name="f155" fmla="val 251"/>
              <a:gd name="f156" fmla="val 191"/>
              <a:gd name="f157" fmla="val 237"/>
              <a:gd name="f158" fmla="val 218"/>
              <a:gd name="f159" fmla="+- 0 0 -90"/>
              <a:gd name="f160" fmla="*/ f3 1 193"/>
              <a:gd name="f161" fmla="*/ f4 1 405"/>
              <a:gd name="f162" fmla="val f5"/>
              <a:gd name="f163" fmla="val f6"/>
              <a:gd name="f164" fmla="val f7"/>
              <a:gd name="f165" fmla="*/ f159 f0 1"/>
              <a:gd name="f166" fmla="+- f164 0 f162"/>
              <a:gd name="f167" fmla="+- f163 0 f162"/>
              <a:gd name="f168" fmla="*/ f165 1 f2"/>
              <a:gd name="f169" fmla="*/ f167 1 193"/>
              <a:gd name="f170" fmla="*/ f166 1 405"/>
              <a:gd name="f171" fmla="*/ 173 f167 1"/>
              <a:gd name="f172" fmla="*/ 403 f166 1"/>
              <a:gd name="f173" fmla="*/ 129 f167 1"/>
              <a:gd name="f174" fmla="*/ 128 f167 1"/>
              <a:gd name="f175" fmla="*/ 399 f166 1"/>
              <a:gd name="f176" fmla="*/ 159 f167 1"/>
              <a:gd name="f177" fmla="*/ 395 f166 1"/>
              <a:gd name="f178" fmla="*/ 158 f167 1"/>
              <a:gd name="f179" fmla="*/ 391 f166 1"/>
              <a:gd name="f180" fmla="*/ 124 f167 1"/>
              <a:gd name="f181" fmla="*/ 387 f166 1"/>
              <a:gd name="f182" fmla="*/ 98 f167 1"/>
              <a:gd name="f183" fmla="*/ 103 f166 1"/>
              <a:gd name="f184" fmla="*/ 72 f167 1"/>
              <a:gd name="f185" fmla="*/ 38 f167 1"/>
              <a:gd name="f186" fmla="*/ 37 f167 1"/>
              <a:gd name="f187" fmla="*/ 68 f167 1"/>
              <a:gd name="f188" fmla="*/ 404 f166 1"/>
              <a:gd name="f189" fmla="*/ 31 f167 1"/>
              <a:gd name="f190" fmla="*/ 22 f167 1"/>
              <a:gd name="f191" fmla="*/ 11 f167 1"/>
              <a:gd name="f192" fmla="*/ 57 f166 1"/>
              <a:gd name="f193" fmla="*/ 12 f167 1"/>
              <a:gd name="f194" fmla="*/ 43 f166 1"/>
              <a:gd name="f195" fmla="*/ 51 f167 1"/>
              <a:gd name="f196" fmla="*/ 2 f166 1"/>
              <a:gd name="f197" fmla="*/ 165 f167 1"/>
              <a:gd name="f198" fmla="*/ 6 f166 1"/>
              <a:gd name="f199" fmla="*/ 184 f167 1"/>
              <a:gd name="f200" fmla="*/ 27 f166 1"/>
              <a:gd name="f201" fmla="*/ 193 f167 1"/>
              <a:gd name="f202" fmla="*/ 228 f166 1"/>
              <a:gd name="f203" fmla="*/ 178 f167 1"/>
              <a:gd name="f204" fmla="*/ 369 f166 1"/>
              <a:gd name="f205" fmla="*/ 177 f167 1"/>
              <a:gd name="f206" fmla="*/ 66 f166 1"/>
              <a:gd name="f207" fmla="*/ 142 f167 1"/>
              <a:gd name="f208" fmla="*/ 203 f166 1"/>
              <a:gd name="f209" fmla="*/ 61 f166 1"/>
              <a:gd name="f210" fmla="*/ 52 f167 1"/>
              <a:gd name="f211" fmla="*/ 200 f166 1"/>
              <a:gd name="f212" fmla="*/ 41 f167 1"/>
              <a:gd name="f213" fmla="*/ 8 f166 1"/>
              <a:gd name="f214" fmla="*/ 15 f166 1"/>
              <a:gd name="f215" fmla="*/ 156 f167 1"/>
              <a:gd name="f216" fmla="*/ 138 f167 1"/>
              <a:gd name="f217" fmla="*/ 373 f166 1"/>
              <a:gd name="f218" fmla="*/ 265 f166 1"/>
              <a:gd name="f219" fmla="*/ 59 f167 1"/>
              <a:gd name="f220" fmla="*/ 371 f166 1"/>
              <a:gd name="f221" fmla="*/ 54 f167 1"/>
              <a:gd name="f222" fmla="*/ 284 f166 1"/>
              <a:gd name="f223" fmla="*/ 21 f167 1"/>
              <a:gd name="f224" fmla="*/ 250 f166 1"/>
              <a:gd name="f225" fmla="*/ 67 f167 1"/>
              <a:gd name="f226" fmla="*/ 231 f166 1"/>
              <a:gd name="f227" fmla="*/ 34 f167 1"/>
              <a:gd name="f228" fmla="*/ 208 f166 1"/>
              <a:gd name="f229" fmla="*/ 9 f167 1"/>
              <a:gd name="f230" fmla="*/ 226 f166 1"/>
              <a:gd name="f231" fmla="*/ 170 f167 1"/>
              <a:gd name="f232" fmla="*/ 130 f167 1"/>
              <a:gd name="f233" fmla="*/ 232 f166 1"/>
              <a:gd name="f234" fmla="*/ 154 f167 1"/>
              <a:gd name="f235" fmla="*/ 187 f167 1"/>
              <a:gd name="f236" fmla="+- f168 0 f1"/>
              <a:gd name="f237" fmla="*/ f171 1 193"/>
              <a:gd name="f238" fmla="*/ f172 1 405"/>
              <a:gd name="f239" fmla="*/ f173 1 193"/>
              <a:gd name="f240" fmla="*/ f174 1 193"/>
              <a:gd name="f241" fmla="*/ f175 1 405"/>
              <a:gd name="f242" fmla="*/ f176 1 193"/>
              <a:gd name="f243" fmla="*/ f177 1 405"/>
              <a:gd name="f244" fmla="*/ f178 1 193"/>
              <a:gd name="f245" fmla="*/ f179 1 405"/>
              <a:gd name="f246" fmla="*/ f180 1 193"/>
              <a:gd name="f247" fmla="*/ f181 1 405"/>
              <a:gd name="f248" fmla="*/ f182 1 193"/>
              <a:gd name="f249" fmla="*/ f183 1 405"/>
              <a:gd name="f250" fmla="*/ f184 1 193"/>
              <a:gd name="f251" fmla="*/ f185 1 193"/>
              <a:gd name="f252" fmla="*/ f186 1 193"/>
              <a:gd name="f253" fmla="*/ f187 1 193"/>
              <a:gd name="f254" fmla="*/ f188 1 405"/>
              <a:gd name="f255" fmla="*/ f189 1 193"/>
              <a:gd name="f256" fmla="*/ f190 1 193"/>
              <a:gd name="f257" fmla="*/ f191 1 193"/>
              <a:gd name="f258" fmla="*/ f192 1 405"/>
              <a:gd name="f259" fmla="*/ f193 1 193"/>
              <a:gd name="f260" fmla="*/ f194 1 405"/>
              <a:gd name="f261" fmla="*/ f195 1 193"/>
              <a:gd name="f262" fmla="*/ f196 1 405"/>
              <a:gd name="f263" fmla="*/ f197 1 193"/>
              <a:gd name="f264" fmla="*/ f198 1 405"/>
              <a:gd name="f265" fmla="*/ f199 1 193"/>
              <a:gd name="f266" fmla="*/ f200 1 405"/>
              <a:gd name="f267" fmla="*/ f201 1 193"/>
              <a:gd name="f268" fmla="*/ f202 1 405"/>
              <a:gd name="f269" fmla="*/ f203 1 193"/>
              <a:gd name="f270" fmla="*/ f204 1 405"/>
              <a:gd name="f271" fmla="*/ f205 1 193"/>
              <a:gd name="f272" fmla="*/ f206 1 405"/>
              <a:gd name="f273" fmla="*/ f207 1 193"/>
              <a:gd name="f274" fmla="*/ f208 1 405"/>
              <a:gd name="f275" fmla="*/ f209 1 405"/>
              <a:gd name="f276" fmla="*/ f210 1 193"/>
              <a:gd name="f277" fmla="*/ f211 1 405"/>
              <a:gd name="f278" fmla="*/ f212 1 193"/>
              <a:gd name="f279" fmla="*/ f213 1 405"/>
              <a:gd name="f280" fmla="*/ f214 1 405"/>
              <a:gd name="f281" fmla="*/ f215 1 193"/>
              <a:gd name="f282" fmla="*/ f216 1 193"/>
              <a:gd name="f283" fmla="*/ f217 1 405"/>
              <a:gd name="f284" fmla="*/ f218 1 405"/>
              <a:gd name="f285" fmla="*/ f219 1 193"/>
              <a:gd name="f286" fmla="*/ f220 1 405"/>
              <a:gd name="f287" fmla="*/ f221 1 193"/>
              <a:gd name="f288" fmla="*/ f222 1 405"/>
              <a:gd name="f289" fmla="*/ f223 1 193"/>
              <a:gd name="f290" fmla="*/ f224 1 405"/>
              <a:gd name="f291" fmla="*/ f225 1 193"/>
              <a:gd name="f292" fmla="*/ f226 1 405"/>
              <a:gd name="f293" fmla="*/ f227 1 193"/>
              <a:gd name="f294" fmla="*/ f228 1 405"/>
              <a:gd name="f295" fmla="*/ f229 1 193"/>
              <a:gd name="f296" fmla="*/ f230 1 405"/>
              <a:gd name="f297" fmla="*/ f231 1 193"/>
              <a:gd name="f298" fmla="*/ f232 1 193"/>
              <a:gd name="f299" fmla="*/ f233 1 405"/>
              <a:gd name="f300" fmla="*/ f234 1 193"/>
              <a:gd name="f301" fmla="*/ f235 1 193"/>
              <a:gd name="f302" fmla="*/ 0 1 f169"/>
              <a:gd name="f303" fmla="*/ f163 1 f169"/>
              <a:gd name="f304" fmla="*/ 0 1 f170"/>
              <a:gd name="f305" fmla="*/ f164 1 f170"/>
              <a:gd name="f306" fmla="*/ f237 1 f169"/>
              <a:gd name="f307" fmla="*/ f238 1 f170"/>
              <a:gd name="f308" fmla="*/ f239 1 f169"/>
              <a:gd name="f309" fmla="*/ f240 1 f169"/>
              <a:gd name="f310" fmla="*/ f241 1 f170"/>
              <a:gd name="f311" fmla="*/ f242 1 f169"/>
              <a:gd name="f312" fmla="*/ f243 1 f170"/>
              <a:gd name="f313" fmla="*/ f244 1 f169"/>
              <a:gd name="f314" fmla="*/ f245 1 f170"/>
              <a:gd name="f315" fmla="*/ f246 1 f169"/>
              <a:gd name="f316" fmla="*/ f247 1 f170"/>
              <a:gd name="f317" fmla="*/ f248 1 f169"/>
              <a:gd name="f318" fmla="*/ f249 1 f170"/>
              <a:gd name="f319" fmla="*/ f250 1 f169"/>
              <a:gd name="f320" fmla="*/ f251 1 f169"/>
              <a:gd name="f321" fmla="*/ f252 1 f169"/>
              <a:gd name="f322" fmla="*/ f253 1 f169"/>
              <a:gd name="f323" fmla="*/ f254 1 f170"/>
              <a:gd name="f324" fmla="*/ f255 1 f169"/>
              <a:gd name="f325" fmla="*/ f256 1 f169"/>
              <a:gd name="f326" fmla="*/ f257 1 f169"/>
              <a:gd name="f327" fmla="*/ f258 1 f170"/>
              <a:gd name="f328" fmla="*/ f259 1 f169"/>
              <a:gd name="f329" fmla="*/ f260 1 f170"/>
              <a:gd name="f330" fmla="*/ f261 1 f169"/>
              <a:gd name="f331" fmla="*/ f262 1 f170"/>
              <a:gd name="f332" fmla="*/ f263 1 f169"/>
              <a:gd name="f333" fmla="*/ f264 1 f170"/>
              <a:gd name="f334" fmla="*/ f265 1 f169"/>
              <a:gd name="f335" fmla="*/ f266 1 f170"/>
              <a:gd name="f336" fmla="*/ f267 1 f169"/>
              <a:gd name="f337" fmla="*/ f268 1 f170"/>
              <a:gd name="f338" fmla="*/ f269 1 f169"/>
              <a:gd name="f339" fmla="*/ f270 1 f170"/>
              <a:gd name="f340" fmla="*/ f271 1 f169"/>
              <a:gd name="f341" fmla="*/ f272 1 f170"/>
              <a:gd name="f342" fmla="*/ f273 1 f169"/>
              <a:gd name="f343" fmla="*/ f274 1 f170"/>
              <a:gd name="f344" fmla="*/ f275 1 f170"/>
              <a:gd name="f345" fmla="*/ f276 1 f169"/>
              <a:gd name="f346" fmla="*/ f277 1 f170"/>
              <a:gd name="f347" fmla="*/ f278 1 f169"/>
              <a:gd name="f348" fmla="*/ f279 1 f170"/>
              <a:gd name="f349" fmla="*/ f280 1 f170"/>
              <a:gd name="f350" fmla="*/ f281 1 f169"/>
              <a:gd name="f351" fmla="*/ f282 1 f169"/>
              <a:gd name="f352" fmla="*/ f283 1 f170"/>
              <a:gd name="f353" fmla="*/ f284 1 f170"/>
              <a:gd name="f354" fmla="*/ f285 1 f169"/>
              <a:gd name="f355" fmla="*/ f286 1 f170"/>
              <a:gd name="f356" fmla="*/ f287 1 f169"/>
              <a:gd name="f357" fmla="*/ f288 1 f170"/>
              <a:gd name="f358" fmla="*/ f289 1 f169"/>
              <a:gd name="f359" fmla="*/ f290 1 f170"/>
              <a:gd name="f360" fmla="*/ f291 1 f169"/>
              <a:gd name="f361" fmla="*/ f292 1 f170"/>
              <a:gd name="f362" fmla="*/ f293 1 f169"/>
              <a:gd name="f363" fmla="*/ f294 1 f170"/>
              <a:gd name="f364" fmla="*/ f295 1 f169"/>
              <a:gd name="f365" fmla="*/ f296 1 f170"/>
              <a:gd name="f366" fmla="*/ f297 1 f169"/>
              <a:gd name="f367" fmla="*/ f298 1 f169"/>
              <a:gd name="f368" fmla="*/ f299 1 f170"/>
              <a:gd name="f369" fmla="*/ f300 1 f169"/>
              <a:gd name="f370" fmla="*/ f301 1 f169"/>
              <a:gd name="f371" fmla="*/ f302 f160 1"/>
              <a:gd name="f372" fmla="*/ f303 f160 1"/>
              <a:gd name="f373" fmla="*/ f305 f161 1"/>
              <a:gd name="f374" fmla="*/ f304 f161 1"/>
              <a:gd name="f375" fmla="*/ f306 f160 1"/>
              <a:gd name="f376" fmla="*/ f307 f161 1"/>
              <a:gd name="f377" fmla="*/ f308 f160 1"/>
              <a:gd name="f378" fmla="*/ f309 f160 1"/>
              <a:gd name="f379" fmla="*/ f310 f161 1"/>
              <a:gd name="f380" fmla="*/ f311 f160 1"/>
              <a:gd name="f381" fmla="*/ f312 f161 1"/>
              <a:gd name="f382" fmla="*/ f313 f160 1"/>
              <a:gd name="f383" fmla="*/ f314 f161 1"/>
              <a:gd name="f384" fmla="*/ f315 f160 1"/>
              <a:gd name="f385" fmla="*/ f316 f161 1"/>
              <a:gd name="f386" fmla="*/ f317 f160 1"/>
              <a:gd name="f387" fmla="*/ f318 f161 1"/>
              <a:gd name="f388" fmla="*/ f319 f160 1"/>
              <a:gd name="f389" fmla="*/ f320 f160 1"/>
              <a:gd name="f390" fmla="*/ f321 f160 1"/>
              <a:gd name="f391" fmla="*/ f322 f160 1"/>
              <a:gd name="f392" fmla="*/ f323 f161 1"/>
              <a:gd name="f393" fmla="*/ f324 f160 1"/>
              <a:gd name="f394" fmla="*/ f325 f160 1"/>
              <a:gd name="f395" fmla="*/ f326 f160 1"/>
              <a:gd name="f396" fmla="*/ f327 f161 1"/>
              <a:gd name="f397" fmla="*/ f328 f160 1"/>
              <a:gd name="f398" fmla="*/ f329 f161 1"/>
              <a:gd name="f399" fmla="*/ f330 f160 1"/>
              <a:gd name="f400" fmla="*/ f331 f161 1"/>
              <a:gd name="f401" fmla="*/ f332 f160 1"/>
              <a:gd name="f402" fmla="*/ f333 f161 1"/>
              <a:gd name="f403" fmla="*/ f334 f160 1"/>
              <a:gd name="f404" fmla="*/ f335 f161 1"/>
              <a:gd name="f405" fmla="*/ f336 f160 1"/>
              <a:gd name="f406" fmla="*/ f337 f161 1"/>
              <a:gd name="f407" fmla="*/ f338 f160 1"/>
              <a:gd name="f408" fmla="*/ f339 f161 1"/>
              <a:gd name="f409" fmla="*/ f340 f160 1"/>
              <a:gd name="f410" fmla="*/ f341 f161 1"/>
              <a:gd name="f411" fmla="*/ f342 f160 1"/>
              <a:gd name="f412" fmla="*/ f343 f161 1"/>
              <a:gd name="f413" fmla="*/ f344 f161 1"/>
              <a:gd name="f414" fmla="*/ f345 f160 1"/>
              <a:gd name="f415" fmla="*/ f346 f161 1"/>
              <a:gd name="f416" fmla="*/ f347 f160 1"/>
              <a:gd name="f417" fmla="*/ f348 f161 1"/>
              <a:gd name="f418" fmla="*/ f349 f161 1"/>
              <a:gd name="f419" fmla="*/ f350 f160 1"/>
              <a:gd name="f420" fmla="*/ f351 f160 1"/>
              <a:gd name="f421" fmla="*/ f352 f161 1"/>
              <a:gd name="f422" fmla="*/ f353 f161 1"/>
              <a:gd name="f423" fmla="*/ f354 f160 1"/>
              <a:gd name="f424" fmla="*/ f355 f161 1"/>
              <a:gd name="f425" fmla="*/ f356 f160 1"/>
              <a:gd name="f426" fmla="*/ f357 f161 1"/>
              <a:gd name="f427" fmla="*/ f358 f160 1"/>
              <a:gd name="f428" fmla="*/ f359 f161 1"/>
              <a:gd name="f429" fmla="*/ f360 f160 1"/>
              <a:gd name="f430" fmla="*/ f361 f161 1"/>
              <a:gd name="f431" fmla="*/ f362 f160 1"/>
              <a:gd name="f432" fmla="*/ f363 f161 1"/>
              <a:gd name="f433" fmla="*/ f364 f160 1"/>
              <a:gd name="f434" fmla="*/ f365 f161 1"/>
              <a:gd name="f435" fmla="*/ f366 f160 1"/>
              <a:gd name="f436" fmla="*/ f367 f160 1"/>
              <a:gd name="f437" fmla="*/ f368 f161 1"/>
              <a:gd name="f438" fmla="*/ f369 f160 1"/>
              <a:gd name="f439" fmla="*/ f370 f16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36">
                <a:pos x="f375" y="f376"/>
              </a:cxn>
              <a:cxn ang="f236">
                <a:pos x="f377" y="f376"/>
              </a:cxn>
              <a:cxn ang="f236">
                <a:pos x="f378" y="f379"/>
              </a:cxn>
              <a:cxn ang="f236">
                <a:pos x="f380" y="f381"/>
              </a:cxn>
              <a:cxn ang="f236">
                <a:pos x="f382" y="f383"/>
              </a:cxn>
              <a:cxn ang="f236">
                <a:pos x="f384" y="f385"/>
              </a:cxn>
              <a:cxn ang="f236">
                <a:pos x="f386" y="f387"/>
              </a:cxn>
              <a:cxn ang="f236">
                <a:pos x="f388" y="f385"/>
              </a:cxn>
              <a:cxn ang="f236">
                <a:pos x="f389" y="f383"/>
              </a:cxn>
              <a:cxn ang="f236">
                <a:pos x="f390" y="f381"/>
              </a:cxn>
              <a:cxn ang="f236">
                <a:pos x="f391" y="f379"/>
              </a:cxn>
              <a:cxn ang="f236">
                <a:pos x="f391" y="f392"/>
              </a:cxn>
              <a:cxn ang="f236">
                <a:pos x="f393" y="f376"/>
              </a:cxn>
              <a:cxn ang="f236">
                <a:pos x="f394" y="f383"/>
              </a:cxn>
              <a:cxn ang="f236">
                <a:pos x="f395" y="f396"/>
              </a:cxn>
              <a:cxn ang="f236">
                <a:pos x="f397" y="f398"/>
              </a:cxn>
              <a:cxn ang="f236">
                <a:pos x="f399" y="f400"/>
              </a:cxn>
              <a:cxn ang="f236">
                <a:pos x="f401" y="f402"/>
              </a:cxn>
              <a:cxn ang="f236">
                <a:pos x="f403" y="f404"/>
              </a:cxn>
              <a:cxn ang="f236">
                <a:pos x="f405" y="f406"/>
              </a:cxn>
              <a:cxn ang="f236">
                <a:pos x="f407" y="f408"/>
              </a:cxn>
              <a:cxn ang="f236">
                <a:pos x="f375" y="f376"/>
              </a:cxn>
              <a:cxn ang="f236">
                <a:pos x="f409" y="f410"/>
              </a:cxn>
              <a:cxn ang="f236">
                <a:pos x="f411" y="f412"/>
              </a:cxn>
              <a:cxn ang="f236">
                <a:pos x="f409" y="f410"/>
              </a:cxn>
              <a:cxn ang="f236">
                <a:pos x="f394" y="f413"/>
              </a:cxn>
              <a:cxn ang="f236">
                <a:pos x="f414" y="f415"/>
              </a:cxn>
              <a:cxn ang="f236">
                <a:pos x="f394" y="f413"/>
              </a:cxn>
              <a:cxn ang="f236">
                <a:pos x="f416" y="f417"/>
              </a:cxn>
              <a:cxn ang="f236">
                <a:pos x="f416" y="f418"/>
              </a:cxn>
              <a:cxn ang="f236">
                <a:pos x="f419" y="f418"/>
              </a:cxn>
              <a:cxn ang="f236">
                <a:pos x="f419" y="f417"/>
              </a:cxn>
              <a:cxn ang="f236">
                <a:pos x="f416" y="f417"/>
              </a:cxn>
              <a:cxn ang="f236">
                <a:pos x="f420" y="f421"/>
              </a:cxn>
              <a:cxn ang="f236">
                <a:pos x="f409" y="f422"/>
              </a:cxn>
              <a:cxn ang="f236">
                <a:pos x="f420" y="f421"/>
              </a:cxn>
              <a:cxn ang="f236">
                <a:pos x="f423" y="f424"/>
              </a:cxn>
              <a:cxn ang="f236">
                <a:pos x="f425" y="f426"/>
              </a:cxn>
              <a:cxn ang="f236">
                <a:pos x="f427" y="f422"/>
              </a:cxn>
              <a:cxn ang="f236">
                <a:pos x="f423" y="f424"/>
              </a:cxn>
              <a:cxn ang="f236">
                <a:pos x="f399" y="f428"/>
              </a:cxn>
              <a:cxn ang="f236">
                <a:pos x="f429" y="f430"/>
              </a:cxn>
              <a:cxn ang="f236">
                <a:pos x="f431" y="f432"/>
              </a:cxn>
              <a:cxn ang="f236">
                <a:pos x="f433" y="f434"/>
              </a:cxn>
              <a:cxn ang="f236">
                <a:pos x="f399" y="f428"/>
              </a:cxn>
              <a:cxn ang="f236">
                <a:pos x="f435" y="f432"/>
              </a:cxn>
              <a:cxn ang="f236">
                <a:pos x="f436" y="f437"/>
              </a:cxn>
              <a:cxn ang="f236">
                <a:pos x="f438" y="f428"/>
              </a:cxn>
              <a:cxn ang="f236">
                <a:pos x="f439" y="f434"/>
              </a:cxn>
              <a:cxn ang="f236">
                <a:pos x="f435" y="f432"/>
              </a:cxn>
            </a:cxnLst>
            <a:rect l="f371" t="f374" r="f372" b="f373"/>
            <a:pathLst>
              <a:path w="193" h="405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12" y="f13"/>
                  <a:pt x="f14" y="f15"/>
                  <a:pt x="f14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3" y="f25"/>
                  <a:pt x="f23" y="f26"/>
                </a:cubicBezTo>
                <a:cubicBezTo>
                  <a:pt x="f19" y="f27"/>
                  <a:pt x="f17" y="f28"/>
                  <a:pt x="f29" y="f30"/>
                </a:cubicBezTo>
                <a:cubicBezTo>
                  <a:pt x="f31" y="f32"/>
                  <a:pt x="f29" y="f33"/>
                  <a:pt x="f34" y="f35"/>
                </a:cubicBezTo>
                <a:cubicBezTo>
                  <a:pt x="f36" y="f33"/>
                  <a:pt x="f37" y="f38"/>
                  <a:pt x="f39" y="f30"/>
                </a:cubicBezTo>
                <a:cubicBezTo>
                  <a:pt x="f40" y="f41"/>
                  <a:pt x="f42" y="f28"/>
                  <a:pt x="f43" y="f26"/>
                </a:cubicBezTo>
                <a:cubicBezTo>
                  <a:pt x="f43" y="f25"/>
                  <a:pt x="f44" y="f45"/>
                  <a:pt x="f44" y="f22"/>
                </a:cubicBezTo>
                <a:cubicBezTo>
                  <a:pt x="f46" y="f47"/>
                  <a:pt x="f48" y="f18"/>
                  <a:pt x="f49" y="f16"/>
                </a:cubicBezTo>
                <a:cubicBezTo>
                  <a:pt x="f49" y="f15"/>
                  <a:pt x="f49" y="f13"/>
                  <a:pt x="f49" y="f50"/>
                </a:cubicBezTo>
                <a:cubicBezTo>
                  <a:pt x="f51" y="f50"/>
                  <a:pt x="f52" y="f7"/>
                  <a:pt x="f53" y="f9"/>
                </a:cubicBezTo>
                <a:cubicBezTo>
                  <a:pt x="f54" y="f9"/>
                  <a:pt x="f55" y="f47"/>
                  <a:pt x="f56" y="f26"/>
                </a:cubicBezTo>
                <a:cubicBezTo>
                  <a:pt x="f57" y="f58"/>
                  <a:pt x="f5" y="f59"/>
                  <a:pt x="f60" y="f61"/>
                </a:cubicBezTo>
                <a:cubicBezTo>
                  <a:pt x="f60" y="f62"/>
                  <a:pt x="f63" y="f46"/>
                  <a:pt x="f63" y="f52"/>
                </a:cubicBezTo>
                <a:cubicBezTo>
                  <a:pt x="f64" y="f65"/>
                  <a:pt x="f64" y="f57"/>
                  <a:pt x="f66" y="f67"/>
                </a:cubicBezTo>
                <a:cubicBezTo>
                  <a:pt x="f68" y="f5"/>
                  <a:pt x="f31" y="f57"/>
                  <a:pt x="f69" y="f70"/>
                </a:cubicBezTo>
                <a:cubicBezTo>
                  <a:pt x="f71" y="f70"/>
                  <a:pt x="f72" y="f73"/>
                  <a:pt x="f74" y="f54"/>
                </a:cubicBezTo>
                <a:cubicBezTo>
                  <a:pt x="f75" y="f76"/>
                  <a:pt x="f6" y="f77"/>
                  <a:pt x="f6" y="f78"/>
                </a:cubicBezTo>
                <a:cubicBezTo>
                  <a:pt x="f79" y="f80"/>
                  <a:pt x="f72" y="f81"/>
                  <a:pt x="f71" y="f82"/>
                </a:cubicBezTo>
                <a:cubicBezTo>
                  <a:pt x="f83" y="f84"/>
                  <a:pt x="f85" y="f26"/>
                  <a:pt x="f8" y="f9"/>
                </a:cubicBezTo>
                <a:close/>
                <a:moveTo>
                  <a:pt x="f86" y="f87"/>
                </a:moveTo>
                <a:cubicBezTo>
                  <a:pt x="f88" y="f89"/>
                  <a:pt x="f90" y="f91"/>
                  <a:pt x="f92" y="f93"/>
                </a:cubicBezTo>
                <a:cubicBezTo>
                  <a:pt x="f71" y="f75"/>
                  <a:pt x="f79" y="f12"/>
                  <a:pt x="f86" y="f87"/>
                </a:cubicBezTo>
                <a:close/>
                <a:moveTo>
                  <a:pt x="f56" y="f94"/>
                </a:moveTo>
                <a:cubicBezTo>
                  <a:pt x="f67" y="f95"/>
                  <a:pt x="f96" y="f97"/>
                  <a:pt x="f62" y="f98"/>
                </a:cubicBezTo>
                <a:cubicBezTo>
                  <a:pt x="f96" y="f99"/>
                  <a:pt x="f100" y="f101"/>
                  <a:pt x="f56" y="f94"/>
                </a:cubicBezTo>
                <a:close/>
                <a:moveTo>
                  <a:pt x="f102" y="f103"/>
                </a:moveTo>
                <a:cubicBezTo>
                  <a:pt x="f102" y="f104"/>
                  <a:pt x="f102" y="f63"/>
                  <a:pt x="f102" y="f105"/>
                </a:cubicBezTo>
                <a:cubicBezTo>
                  <a:pt x="f106" y="f105"/>
                  <a:pt x="f107" y="f105"/>
                  <a:pt x="f108" y="f105"/>
                </a:cubicBezTo>
                <a:cubicBezTo>
                  <a:pt x="f108" y="f63"/>
                  <a:pt x="f108" y="f104"/>
                  <a:pt x="f108" y="f103"/>
                </a:cubicBezTo>
                <a:cubicBezTo>
                  <a:pt x="f107" y="f103"/>
                  <a:pt x="f106" y="f103"/>
                  <a:pt x="f102" y="f103"/>
                </a:cubicBezTo>
                <a:close/>
                <a:moveTo>
                  <a:pt x="f17" y="f109"/>
                </a:moveTo>
                <a:cubicBezTo>
                  <a:pt x="f19" y="f110"/>
                  <a:pt x="f111" y="f112"/>
                  <a:pt x="f86" y="f113"/>
                </a:cubicBezTo>
                <a:cubicBezTo>
                  <a:pt x="f17" y="f114"/>
                  <a:pt x="f115" y="f116"/>
                  <a:pt x="f17" y="f109"/>
                </a:cubicBezTo>
                <a:close/>
                <a:moveTo>
                  <a:pt x="f117" y="f118"/>
                </a:moveTo>
                <a:cubicBezTo>
                  <a:pt x="f49" y="f119"/>
                  <a:pt x="f120" y="f121"/>
                  <a:pt x="f122" y="f123"/>
                </a:cubicBezTo>
                <a:cubicBezTo>
                  <a:pt x="f46" y="f124"/>
                  <a:pt x="f125" y="f126"/>
                  <a:pt x="f127" y="f113"/>
                </a:cubicBezTo>
                <a:cubicBezTo>
                  <a:pt x="f128" y="f38"/>
                  <a:pt x="f129" y="f130"/>
                  <a:pt x="f117" y="f118"/>
                </a:cubicBezTo>
                <a:close/>
                <a:moveTo>
                  <a:pt x="f66" y="f131"/>
                </a:moveTo>
                <a:cubicBezTo>
                  <a:pt x="f122" y="f132"/>
                  <a:pt x="f133" y="f134"/>
                  <a:pt x="f135" y="f136"/>
                </a:cubicBezTo>
                <a:cubicBezTo>
                  <a:pt x="f120" y="f137"/>
                  <a:pt x="f66" y="f138"/>
                  <a:pt x="f139" y="f138"/>
                </a:cubicBezTo>
                <a:cubicBezTo>
                  <a:pt x="f56" y="f140"/>
                  <a:pt x="f60" y="f141"/>
                  <a:pt x="f142" y="f143"/>
                </a:cubicBezTo>
                <a:cubicBezTo>
                  <a:pt x="f103" y="f144"/>
                  <a:pt x="f145" y="f131"/>
                  <a:pt x="f66" y="f131"/>
                </a:cubicBezTo>
                <a:close/>
                <a:moveTo>
                  <a:pt x="f146" y="f138"/>
                </a:moveTo>
                <a:cubicBezTo>
                  <a:pt x="f147" y="f140"/>
                  <a:pt x="f12" y="f148"/>
                  <a:pt x="f149" y="f150"/>
                </a:cubicBezTo>
                <a:cubicBezTo>
                  <a:pt x="f151" y="f132"/>
                  <a:pt x="f152" y="f131"/>
                  <a:pt x="f153" y="f131"/>
                </a:cubicBezTo>
                <a:cubicBezTo>
                  <a:pt x="f154" y="f155"/>
                  <a:pt x="f156" y="f157"/>
                  <a:pt x="f75" y="f143"/>
                </a:cubicBezTo>
                <a:cubicBezTo>
                  <a:pt x="f74" y="f158"/>
                  <a:pt x="f8" y="f141"/>
                  <a:pt x="f146" y="f13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4" name="Freeform 79">
            <a:extLst>
              <a:ext uri="{FF2B5EF4-FFF2-40B4-BE49-F238E27FC236}">
                <a16:creationId xmlns:a16="http://schemas.microsoft.com/office/drawing/2014/main" id="{05DB5B0D-FB3C-3B29-8D71-F32F991A3402}"/>
              </a:ext>
            </a:extLst>
          </p:cNvPr>
          <p:cNvSpPr/>
          <p:nvPr/>
        </p:nvSpPr>
        <p:spPr>
          <a:xfrm>
            <a:off x="5646740" y="3171825"/>
            <a:ext cx="666753" cy="5984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9"/>
              <a:gd name="f7" fmla="val 286"/>
              <a:gd name="f8" fmla="val 82"/>
              <a:gd name="f9" fmla="val 80"/>
              <a:gd name="f10" fmla="val 109"/>
              <a:gd name="f11" fmla="val 75"/>
              <a:gd name="f12" fmla="val 134"/>
              <a:gd name="f13" fmla="val 94"/>
              <a:gd name="f14" fmla="val 157"/>
              <a:gd name="f15" fmla="val 67"/>
              <a:gd name="f16" fmla="val 184"/>
              <a:gd name="f17" fmla="val 34"/>
              <a:gd name="f18" fmla="val 148"/>
              <a:gd name="f19" fmla="val 24"/>
              <a:gd name="f20" fmla="val 140"/>
              <a:gd name="f21" fmla="val 162"/>
              <a:gd name="f22" fmla="val 183"/>
              <a:gd name="f23" fmla="val 204"/>
              <a:gd name="f24" fmla="val 1"/>
              <a:gd name="f25" fmla="val 211"/>
              <a:gd name="f26" fmla="val 218"/>
              <a:gd name="f27" fmla="val 4"/>
              <a:gd name="f28" fmla="val 225"/>
              <a:gd name="f29" fmla="val 6"/>
              <a:gd name="f30" fmla="val 266"/>
              <a:gd name="f31" fmla="val 18"/>
              <a:gd name="f32" fmla="val 300"/>
              <a:gd name="f33" fmla="val 37"/>
              <a:gd name="f34" fmla="val 309"/>
              <a:gd name="f35" fmla="val 86"/>
              <a:gd name="f36" fmla="val 137"/>
              <a:gd name="f37" fmla="val 313"/>
              <a:gd name="f38" fmla="val 277"/>
              <a:gd name="f39" fmla="val 221"/>
              <a:gd name="f40" fmla="val 270"/>
              <a:gd name="f41" fmla="val 228"/>
              <a:gd name="f42" fmla="val 259"/>
              <a:gd name="f43" fmla="val 231"/>
              <a:gd name="f44" fmla="val 250"/>
              <a:gd name="f45" fmla="val 233"/>
              <a:gd name="f46" fmla="val 188"/>
              <a:gd name="f47" fmla="val 246"/>
              <a:gd name="f48" fmla="val 126"/>
              <a:gd name="f49" fmla="val 258"/>
              <a:gd name="f50" fmla="val 64"/>
              <a:gd name="f51" fmla="val 60"/>
              <a:gd name="f52" fmla="val 271"/>
              <a:gd name="f53" fmla="val 56"/>
              <a:gd name="f54" fmla="val 272"/>
              <a:gd name="f55" fmla="val 47"/>
              <a:gd name="f56" fmla="val 275"/>
              <a:gd name="f57" fmla="val 58"/>
              <a:gd name="f58" fmla="val 279"/>
              <a:gd name="f59" fmla="val 65"/>
              <a:gd name="f60" fmla="val 281"/>
              <a:gd name="f61" fmla="val 77"/>
              <a:gd name="f62" fmla="val 57"/>
              <a:gd name="f63" fmla="val 43"/>
              <a:gd name="f64" fmla="val 29"/>
              <a:gd name="f65" fmla="val 268"/>
              <a:gd name="f66" fmla="val 21"/>
              <a:gd name="f67" fmla="val 13"/>
              <a:gd name="f68" fmla="val 234"/>
              <a:gd name="f69" fmla="val 205"/>
              <a:gd name="f70" fmla="val 7"/>
              <a:gd name="f71" fmla="val 167"/>
              <a:gd name="f72" fmla="val 44"/>
              <a:gd name="f73" fmla="val 177"/>
              <a:gd name="f74" fmla="val 192"/>
              <a:gd name="f75" fmla="val 74"/>
              <a:gd name="f76" fmla="val 194"/>
              <a:gd name="f77" fmla="val 196"/>
              <a:gd name="f78" fmla="val 124"/>
              <a:gd name="f79" fmla="val 193"/>
              <a:gd name="f80" fmla="val 133"/>
              <a:gd name="f81" fmla="val 146"/>
              <a:gd name="f82" fmla="val 164"/>
              <a:gd name="f83" fmla="val 143"/>
              <a:gd name="f84" fmla="val 136"/>
              <a:gd name="f85" fmla="val 144"/>
              <a:gd name="f86" fmla="val 113"/>
              <a:gd name="f87" fmla="val 108"/>
              <a:gd name="f88" fmla="val 101"/>
              <a:gd name="f89" fmla="val 127"/>
              <a:gd name="f90" fmla="val 97"/>
              <a:gd name="f91" fmla="val 114"/>
              <a:gd name="f92" fmla="val 91"/>
              <a:gd name="f93" fmla="val 99"/>
              <a:gd name="f94" fmla="+- 0 0 -90"/>
              <a:gd name="f95" fmla="*/ f3 1 319"/>
              <a:gd name="f96" fmla="*/ f4 1 286"/>
              <a:gd name="f97" fmla="val f5"/>
              <a:gd name="f98" fmla="val f6"/>
              <a:gd name="f99" fmla="val f7"/>
              <a:gd name="f100" fmla="*/ f94 f0 1"/>
              <a:gd name="f101" fmla="+- f99 0 f97"/>
              <a:gd name="f102" fmla="+- f98 0 f97"/>
              <a:gd name="f103" fmla="*/ f100 1 f2"/>
              <a:gd name="f104" fmla="*/ f102 1 319"/>
              <a:gd name="f105" fmla="*/ f101 1 286"/>
              <a:gd name="f106" fmla="*/ 82 f102 1"/>
              <a:gd name="f107" fmla="*/ 80 f101 1"/>
              <a:gd name="f108" fmla="*/ 157 f102 1"/>
              <a:gd name="f109" fmla="*/ 67 f101 1"/>
              <a:gd name="f110" fmla="*/ 140 f102 1"/>
              <a:gd name="f111" fmla="*/ 0 f101 1"/>
              <a:gd name="f112" fmla="*/ 204 f102 1"/>
              <a:gd name="f113" fmla="*/ 1 f101 1"/>
              <a:gd name="f114" fmla="*/ 225 f102 1"/>
              <a:gd name="f115" fmla="*/ 6 f101 1"/>
              <a:gd name="f116" fmla="*/ 309 f102 1"/>
              <a:gd name="f117" fmla="*/ 86 f101 1"/>
              <a:gd name="f118" fmla="*/ 277 f102 1"/>
              <a:gd name="f119" fmla="*/ 221 f101 1"/>
              <a:gd name="f120" fmla="*/ 250 f102 1"/>
              <a:gd name="f121" fmla="*/ 233 f101 1"/>
              <a:gd name="f122" fmla="*/ 64 f102 1"/>
              <a:gd name="f123" fmla="*/ 270 f101 1"/>
              <a:gd name="f124" fmla="*/ 47 f102 1"/>
              <a:gd name="f125" fmla="*/ 275 f101 1"/>
              <a:gd name="f126" fmla="*/ 77 f102 1"/>
              <a:gd name="f127" fmla="*/ 286 f101 1"/>
              <a:gd name="f128" fmla="*/ 29 f102 1"/>
              <a:gd name="f129" fmla="*/ 13 f102 1"/>
              <a:gd name="f130" fmla="*/ 234 f101 1"/>
              <a:gd name="f131" fmla="*/ 167 f101 1"/>
              <a:gd name="f132" fmla="*/ 74 f102 1"/>
              <a:gd name="f133" fmla="*/ 194 f101 1"/>
              <a:gd name="f134" fmla="*/ 133 f102 1"/>
              <a:gd name="f135" fmla="*/ 180 f101 1"/>
              <a:gd name="f136" fmla="*/ 144 f102 1"/>
              <a:gd name="f137" fmla="*/ 113 f101 1"/>
              <a:gd name="f138" fmla="*/ 127 f102 1"/>
              <a:gd name="f139" fmla="*/ 97 f101 1"/>
              <a:gd name="f140" fmla="+- f103 0 f1"/>
              <a:gd name="f141" fmla="*/ f106 1 319"/>
              <a:gd name="f142" fmla="*/ f107 1 286"/>
              <a:gd name="f143" fmla="*/ f108 1 319"/>
              <a:gd name="f144" fmla="*/ f109 1 286"/>
              <a:gd name="f145" fmla="*/ f110 1 319"/>
              <a:gd name="f146" fmla="*/ f111 1 286"/>
              <a:gd name="f147" fmla="*/ f112 1 319"/>
              <a:gd name="f148" fmla="*/ f113 1 286"/>
              <a:gd name="f149" fmla="*/ f114 1 319"/>
              <a:gd name="f150" fmla="*/ f115 1 286"/>
              <a:gd name="f151" fmla="*/ f116 1 319"/>
              <a:gd name="f152" fmla="*/ f117 1 286"/>
              <a:gd name="f153" fmla="*/ f118 1 319"/>
              <a:gd name="f154" fmla="*/ f119 1 286"/>
              <a:gd name="f155" fmla="*/ f120 1 319"/>
              <a:gd name="f156" fmla="*/ f121 1 286"/>
              <a:gd name="f157" fmla="*/ f122 1 319"/>
              <a:gd name="f158" fmla="*/ f123 1 286"/>
              <a:gd name="f159" fmla="*/ f124 1 319"/>
              <a:gd name="f160" fmla="*/ f125 1 286"/>
              <a:gd name="f161" fmla="*/ f126 1 319"/>
              <a:gd name="f162" fmla="*/ f127 1 286"/>
              <a:gd name="f163" fmla="*/ f128 1 319"/>
              <a:gd name="f164" fmla="*/ f129 1 319"/>
              <a:gd name="f165" fmla="*/ f130 1 286"/>
              <a:gd name="f166" fmla="*/ f131 1 286"/>
              <a:gd name="f167" fmla="*/ f132 1 319"/>
              <a:gd name="f168" fmla="*/ f133 1 286"/>
              <a:gd name="f169" fmla="*/ f134 1 319"/>
              <a:gd name="f170" fmla="*/ f135 1 286"/>
              <a:gd name="f171" fmla="*/ f136 1 319"/>
              <a:gd name="f172" fmla="*/ f137 1 286"/>
              <a:gd name="f173" fmla="*/ f138 1 319"/>
              <a:gd name="f174" fmla="*/ f139 1 286"/>
              <a:gd name="f175" fmla="*/ 0 1 f104"/>
              <a:gd name="f176" fmla="*/ f98 1 f104"/>
              <a:gd name="f177" fmla="*/ 0 1 f105"/>
              <a:gd name="f178" fmla="*/ f99 1 f105"/>
              <a:gd name="f179" fmla="*/ f141 1 f104"/>
              <a:gd name="f180" fmla="*/ f142 1 f105"/>
              <a:gd name="f181" fmla="*/ f143 1 f104"/>
              <a:gd name="f182" fmla="*/ f144 1 f105"/>
              <a:gd name="f183" fmla="*/ f145 1 f104"/>
              <a:gd name="f184" fmla="*/ f146 1 f105"/>
              <a:gd name="f185" fmla="*/ f147 1 f104"/>
              <a:gd name="f186" fmla="*/ f148 1 f105"/>
              <a:gd name="f187" fmla="*/ f149 1 f104"/>
              <a:gd name="f188" fmla="*/ f150 1 f105"/>
              <a:gd name="f189" fmla="*/ f151 1 f104"/>
              <a:gd name="f190" fmla="*/ f152 1 f105"/>
              <a:gd name="f191" fmla="*/ f153 1 f104"/>
              <a:gd name="f192" fmla="*/ f154 1 f105"/>
              <a:gd name="f193" fmla="*/ f155 1 f104"/>
              <a:gd name="f194" fmla="*/ f156 1 f105"/>
              <a:gd name="f195" fmla="*/ f157 1 f104"/>
              <a:gd name="f196" fmla="*/ f158 1 f105"/>
              <a:gd name="f197" fmla="*/ f159 1 f104"/>
              <a:gd name="f198" fmla="*/ f160 1 f105"/>
              <a:gd name="f199" fmla="*/ f161 1 f104"/>
              <a:gd name="f200" fmla="*/ f162 1 f105"/>
              <a:gd name="f201" fmla="*/ f163 1 f104"/>
              <a:gd name="f202" fmla="*/ f164 1 f104"/>
              <a:gd name="f203" fmla="*/ f165 1 f105"/>
              <a:gd name="f204" fmla="*/ f166 1 f105"/>
              <a:gd name="f205" fmla="*/ f167 1 f104"/>
              <a:gd name="f206" fmla="*/ f168 1 f105"/>
              <a:gd name="f207" fmla="*/ f169 1 f104"/>
              <a:gd name="f208" fmla="*/ f170 1 f105"/>
              <a:gd name="f209" fmla="*/ f171 1 f104"/>
              <a:gd name="f210" fmla="*/ f172 1 f105"/>
              <a:gd name="f211" fmla="*/ f173 1 f104"/>
              <a:gd name="f212" fmla="*/ f174 1 f105"/>
              <a:gd name="f213" fmla="*/ f175 f95 1"/>
              <a:gd name="f214" fmla="*/ f176 f95 1"/>
              <a:gd name="f215" fmla="*/ f178 f96 1"/>
              <a:gd name="f216" fmla="*/ f177 f96 1"/>
              <a:gd name="f217" fmla="*/ f179 f95 1"/>
              <a:gd name="f218" fmla="*/ f180 f96 1"/>
              <a:gd name="f219" fmla="*/ f181 f95 1"/>
              <a:gd name="f220" fmla="*/ f182 f96 1"/>
              <a:gd name="f221" fmla="*/ f183 f95 1"/>
              <a:gd name="f222" fmla="*/ f184 f96 1"/>
              <a:gd name="f223" fmla="*/ f185 f95 1"/>
              <a:gd name="f224" fmla="*/ f186 f96 1"/>
              <a:gd name="f225" fmla="*/ f187 f95 1"/>
              <a:gd name="f226" fmla="*/ f188 f96 1"/>
              <a:gd name="f227" fmla="*/ f189 f95 1"/>
              <a:gd name="f228" fmla="*/ f190 f96 1"/>
              <a:gd name="f229" fmla="*/ f191 f95 1"/>
              <a:gd name="f230" fmla="*/ f192 f96 1"/>
              <a:gd name="f231" fmla="*/ f193 f95 1"/>
              <a:gd name="f232" fmla="*/ f194 f96 1"/>
              <a:gd name="f233" fmla="*/ f195 f95 1"/>
              <a:gd name="f234" fmla="*/ f196 f96 1"/>
              <a:gd name="f235" fmla="*/ f197 f95 1"/>
              <a:gd name="f236" fmla="*/ f198 f96 1"/>
              <a:gd name="f237" fmla="*/ f199 f95 1"/>
              <a:gd name="f238" fmla="*/ f200 f96 1"/>
              <a:gd name="f239" fmla="*/ f201 f95 1"/>
              <a:gd name="f240" fmla="*/ f202 f95 1"/>
              <a:gd name="f241" fmla="*/ f203 f96 1"/>
              <a:gd name="f242" fmla="*/ f204 f96 1"/>
              <a:gd name="f243" fmla="*/ f205 f95 1"/>
              <a:gd name="f244" fmla="*/ f206 f96 1"/>
              <a:gd name="f245" fmla="*/ f207 f95 1"/>
              <a:gd name="f246" fmla="*/ f208 f96 1"/>
              <a:gd name="f247" fmla="*/ f209 f95 1"/>
              <a:gd name="f248" fmla="*/ f210 f96 1"/>
              <a:gd name="f249" fmla="*/ f211 f95 1"/>
              <a:gd name="f250" fmla="*/ f212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0">
                <a:pos x="f217" y="f218"/>
              </a:cxn>
              <a:cxn ang="f140">
                <a:pos x="f219" y="f220"/>
              </a:cxn>
              <a:cxn ang="f140">
                <a:pos x="f221" y="f222"/>
              </a:cxn>
              <a:cxn ang="f140">
                <a:pos x="f223" y="f224"/>
              </a:cxn>
              <a:cxn ang="f140">
                <a:pos x="f225" y="f226"/>
              </a:cxn>
              <a:cxn ang="f140">
                <a:pos x="f227" y="f228"/>
              </a:cxn>
              <a:cxn ang="f140">
                <a:pos x="f229" y="f230"/>
              </a:cxn>
              <a:cxn ang="f140">
                <a:pos x="f231" y="f232"/>
              </a:cxn>
              <a:cxn ang="f140">
                <a:pos x="f233" y="f234"/>
              </a:cxn>
              <a:cxn ang="f140">
                <a:pos x="f235" y="f236"/>
              </a:cxn>
              <a:cxn ang="f140">
                <a:pos x="f237" y="f238"/>
              </a:cxn>
              <a:cxn ang="f140">
                <a:pos x="f239" y="f238"/>
              </a:cxn>
              <a:cxn ang="f140">
                <a:pos x="f240" y="f241"/>
              </a:cxn>
              <a:cxn ang="f140">
                <a:pos x="f239" y="f242"/>
              </a:cxn>
              <a:cxn ang="f140">
                <a:pos x="f243" y="f244"/>
              </a:cxn>
              <a:cxn ang="f140">
                <a:pos x="f245" y="f246"/>
              </a:cxn>
              <a:cxn ang="f140">
                <a:pos x="f247" y="f248"/>
              </a:cxn>
              <a:cxn ang="f140">
                <a:pos x="f249" y="f250"/>
              </a:cxn>
              <a:cxn ang="f140">
                <a:pos x="f217" y="f218"/>
              </a:cxn>
            </a:cxnLst>
            <a:rect l="f213" t="f216" r="f214" b="f215"/>
            <a:pathLst>
              <a:path w="319" h="286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5"/>
                </a:cubicBezTo>
                <a:cubicBezTo>
                  <a:pt x="f21" y="f5"/>
                  <a:pt x="f22" y="f5"/>
                  <a:pt x="f23" y="f24"/>
                </a:cubicBezTo>
                <a:cubicBezTo>
                  <a:pt x="f25" y="f24"/>
                  <a:pt x="f26" y="f27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6" y="f36"/>
                  <a:pt x="f37" y="f22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4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60"/>
                  <a:pt x="f61" y="f7"/>
                </a:cubicBezTo>
                <a:cubicBezTo>
                  <a:pt x="f62" y="f7"/>
                  <a:pt x="f63" y="f7"/>
                  <a:pt x="f64" y="f7"/>
                </a:cubicBezTo>
                <a:cubicBezTo>
                  <a:pt x="f19" y="f65"/>
                  <a:pt x="f66" y="f44"/>
                  <a:pt x="f67" y="f68"/>
                </a:cubicBezTo>
                <a:cubicBezTo>
                  <a:pt x="f5" y="f69"/>
                  <a:pt x="f70" y="f22"/>
                  <a:pt x="f64" y="f71"/>
                </a:cubicBezTo>
                <a:cubicBezTo>
                  <a:pt x="f72" y="f73"/>
                  <a:pt x="f57" y="f74"/>
                  <a:pt x="f75" y="f76"/>
                </a:cubicBezTo>
                <a:cubicBezTo>
                  <a:pt x="f13" y="f77"/>
                  <a:pt x="f78" y="f79"/>
                  <a:pt x="f80" y="f2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5" y="f87"/>
                  <a:pt x="f12" y="f88"/>
                  <a:pt x="f89" y="f90"/>
                </a:cubicBezTo>
                <a:cubicBezTo>
                  <a:pt x="f91" y="f92"/>
                  <a:pt x="f93" y="f35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5" name="Freeform 80">
            <a:extLst>
              <a:ext uri="{FF2B5EF4-FFF2-40B4-BE49-F238E27FC236}">
                <a16:creationId xmlns:a16="http://schemas.microsoft.com/office/drawing/2014/main" id="{10DB2647-B96D-59DF-4DD1-A5D6EB010D4D}"/>
              </a:ext>
            </a:extLst>
          </p:cNvPr>
          <p:cNvSpPr/>
          <p:nvPr/>
        </p:nvSpPr>
        <p:spPr>
          <a:xfrm>
            <a:off x="6546847" y="954084"/>
            <a:ext cx="1001716" cy="469901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479"/>
              <a:gd name="f8" fmla="val 225"/>
              <a:gd name="f9" fmla="val 347"/>
              <a:gd name="f10" fmla="val 158"/>
              <a:gd name="f11" fmla="val 350"/>
              <a:gd name="f12" fmla="val 170"/>
              <a:gd name="f13" fmla="val 353"/>
              <a:gd name="f14" fmla="val 182"/>
              <a:gd name="f15" fmla="val 357"/>
              <a:gd name="f16" fmla="val 194"/>
              <a:gd name="f17" fmla="val 319"/>
              <a:gd name="f18" fmla="val 197"/>
              <a:gd name="f19" fmla="val 281"/>
              <a:gd name="f20" fmla="val 202"/>
              <a:gd name="f21" fmla="val 244"/>
              <a:gd name="f22" fmla="val 212"/>
              <a:gd name="f23" fmla="val 201"/>
              <a:gd name="f24" fmla="val 189"/>
              <a:gd name="f25" fmla="val 178"/>
              <a:gd name="f26" fmla="val 152"/>
              <a:gd name="f27" fmla="val 168"/>
              <a:gd name="f28" fmla="val 126"/>
              <a:gd name="f29" fmla="val 100"/>
              <a:gd name="f30" fmla="val 147"/>
              <a:gd name="f31" fmla="val 70"/>
              <a:gd name="f32" fmla="val 132"/>
              <a:gd name="f33" fmla="val 87"/>
              <a:gd name="f34" fmla="val 120"/>
              <a:gd name="f35" fmla="val 101"/>
              <a:gd name="f36" fmla="val 108"/>
              <a:gd name="f37" fmla="val 115"/>
              <a:gd name="f38" fmla="val 106"/>
              <a:gd name="f39" fmla="val 117"/>
              <a:gd name="f40" fmla="val 122"/>
              <a:gd name="f41" fmla="val 107"/>
              <a:gd name="f42" fmla="val 125"/>
              <a:gd name="f43" fmla="val 123"/>
              <a:gd name="f44" fmla="val 119"/>
              <a:gd name="f45" fmla="val 72"/>
              <a:gd name="f46" fmla="val 215"/>
              <a:gd name="f47" fmla="val 76"/>
              <a:gd name="f48" fmla="val 218"/>
              <a:gd name="f49" fmla="val 80"/>
              <a:gd name="f50" fmla="val 220"/>
              <a:gd name="f51" fmla="val 69"/>
              <a:gd name="f52" fmla="val 55"/>
              <a:gd name="f53" fmla="val 36"/>
              <a:gd name="f54" fmla="val 44"/>
              <a:gd name="f55" fmla="val 221"/>
              <a:gd name="f56" fmla="val 48"/>
              <a:gd name="f57" fmla="val 53"/>
              <a:gd name="f58" fmla="val 47"/>
              <a:gd name="f59" fmla="val 42"/>
              <a:gd name="f60" fmla="val 210"/>
              <a:gd name="f61" fmla="val 38"/>
              <a:gd name="f62" fmla="val 208"/>
              <a:gd name="f63" fmla="val 11"/>
              <a:gd name="f64" fmla="val 163"/>
              <a:gd name="f65" fmla="val 136"/>
              <a:gd name="f66" fmla="val 22"/>
              <a:gd name="f67" fmla="val 110"/>
              <a:gd name="f68" fmla="val 52"/>
              <a:gd name="f69" fmla="val 96"/>
              <a:gd name="f70" fmla="val 79"/>
              <a:gd name="f71" fmla="val 93"/>
              <a:gd name="f72" fmla="val 112"/>
              <a:gd name="f73" fmla="val 98"/>
              <a:gd name="f74" fmla="val 85"/>
              <a:gd name="f75" fmla="val 128"/>
              <a:gd name="f76" fmla="val 74"/>
              <a:gd name="f77" fmla="val 134"/>
              <a:gd name="f78" fmla="val 67"/>
              <a:gd name="f79" fmla="val 131"/>
              <a:gd name="f80" fmla="val 26"/>
              <a:gd name="f81" fmla="val 129"/>
              <a:gd name="f82" fmla="val 3"/>
              <a:gd name="f83" fmla="val 139"/>
              <a:gd name="f84" fmla="val 7"/>
              <a:gd name="f85" fmla="val 145"/>
              <a:gd name="f86" fmla="val 148"/>
              <a:gd name="f87" fmla="val 160"/>
              <a:gd name="f88" fmla="val 173"/>
              <a:gd name="f89" fmla="val 18"/>
              <a:gd name="f90" fmla="val 185"/>
              <a:gd name="f91" fmla="val 12"/>
              <a:gd name="f92" fmla="val 205"/>
              <a:gd name="f93" fmla="val 234"/>
              <a:gd name="f94" fmla="val 252"/>
              <a:gd name="f95" fmla="val 25"/>
              <a:gd name="f96" fmla="val 240"/>
              <a:gd name="f97" fmla="val 226"/>
              <a:gd name="f98" fmla="val 20"/>
              <a:gd name="f99" fmla="val 216"/>
              <a:gd name="f100" fmla="val 14"/>
              <a:gd name="f101" fmla="val 200"/>
              <a:gd name="f102" fmla="val 5"/>
              <a:gd name="f103" fmla="val 193"/>
              <a:gd name="f104" fmla="val 184"/>
              <a:gd name="f105" fmla="val 28"/>
              <a:gd name="f106" fmla="val 198"/>
              <a:gd name="f107" fmla="val 33"/>
              <a:gd name="f108" fmla="val 211"/>
              <a:gd name="f109" fmla="val 37"/>
              <a:gd name="f110" fmla="val 224"/>
              <a:gd name="f111" fmla="val 43"/>
              <a:gd name="f112" fmla="val 50"/>
              <a:gd name="f113" fmla="val 258"/>
              <a:gd name="f114" fmla="val 56"/>
              <a:gd name="f115" fmla="val 271"/>
              <a:gd name="f116" fmla="val 302"/>
              <a:gd name="f117" fmla="val 94"/>
              <a:gd name="f118" fmla="val 330"/>
              <a:gd name="f119" fmla="val 97"/>
              <a:gd name="f120" fmla="val 366"/>
              <a:gd name="f121" fmla="val 78"/>
              <a:gd name="f122" fmla="val 382"/>
              <a:gd name="f123" fmla="val 400"/>
              <a:gd name="f124" fmla="val 64"/>
              <a:gd name="f125" fmla="val 417"/>
              <a:gd name="f126" fmla="val 63"/>
              <a:gd name="f127" fmla="val 445"/>
              <a:gd name="f128" fmla="val 463"/>
              <a:gd name="f129" fmla="val 83"/>
              <a:gd name="f130" fmla="val 104"/>
              <a:gd name="f131" fmla="val 478"/>
              <a:gd name="f132" fmla="val 105"/>
              <a:gd name="f133" fmla="val 477"/>
              <a:gd name="f134" fmla="val 469"/>
              <a:gd name="f135" fmla="val 460"/>
              <a:gd name="f136" fmla="val 102"/>
              <a:gd name="f137" fmla="val 452"/>
              <a:gd name="f138" fmla="val 425"/>
              <a:gd name="f139" fmla="val 393"/>
              <a:gd name="f140" fmla="val 81"/>
              <a:gd name="f141" fmla="val 374"/>
              <a:gd name="f142" fmla="val 381"/>
              <a:gd name="f143" fmla="val 387"/>
              <a:gd name="f144" fmla="val 424"/>
              <a:gd name="f145" fmla="val 90"/>
              <a:gd name="f146" fmla="val 457"/>
              <a:gd name="f147" fmla="val 467"/>
              <a:gd name="f148" fmla="val 137"/>
              <a:gd name="f149" fmla="val 167"/>
              <a:gd name="f150" fmla="val 458"/>
              <a:gd name="f151" fmla="val 207"/>
              <a:gd name="f152" fmla="val 213"/>
              <a:gd name="f153" fmla="val 373"/>
              <a:gd name="f154" fmla="val 363"/>
              <a:gd name="f155" fmla="val 172"/>
              <a:gd name="f156" fmla="val 166"/>
              <a:gd name="f157" fmla="val 161"/>
              <a:gd name="f158" fmla="val 354"/>
              <a:gd name="f159" fmla="val 155"/>
              <a:gd name="f160" fmla="val 352"/>
              <a:gd name="f161" fmla="val 156"/>
              <a:gd name="f162" fmla="val 349"/>
              <a:gd name="f163" fmla="val 157"/>
              <a:gd name="f164" fmla="val 91"/>
              <a:gd name="f165" fmla="val 143"/>
              <a:gd name="f166" fmla="val 75"/>
              <a:gd name="f167" fmla="val 165"/>
              <a:gd name="f168" fmla="val 66"/>
              <a:gd name="f169" fmla="val 169"/>
              <a:gd name="f170" fmla="val 61"/>
              <a:gd name="f171" fmla="val 171"/>
              <a:gd name="f172" fmla="val 58"/>
              <a:gd name="f173" fmla="val 164"/>
              <a:gd name="f174" fmla="val 51"/>
              <a:gd name="f175" fmla="val 150"/>
              <a:gd name="f176" fmla="val 59"/>
              <a:gd name="f177" fmla="val 146"/>
              <a:gd name="f178" fmla="val 133"/>
              <a:gd name="f179" fmla="val 113"/>
              <a:gd name="f180" fmla="val 39"/>
              <a:gd name="f181" fmla="val 118"/>
              <a:gd name="f182" fmla="val 27"/>
              <a:gd name="f183" fmla="val 17"/>
              <a:gd name="f184" fmla="val 154"/>
              <a:gd name="f185" fmla="val 175"/>
              <a:gd name="f186" fmla="val 203"/>
              <a:gd name="f187" fmla="val 188"/>
              <a:gd name="f188" fmla="val 388"/>
              <a:gd name="f189" fmla="val 399"/>
              <a:gd name="f190" fmla="val 408"/>
              <a:gd name="f191" fmla="val 415"/>
              <a:gd name="f192" fmla="val 140"/>
              <a:gd name="f193" fmla="val 420"/>
              <a:gd name="f194" fmla="val 423"/>
              <a:gd name="f195" fmla="val 426"/>
              <a:gd name="f196" fmla="val 159"/>
              <a:gd name="f197" fmla="val 413"/>
              <a:gd name="f198" fmla="val 406"/>
              <a:gd name="f199" fmla="val 396"/>
              <a:gd name="f200" fmla="val 162"/>
              <a:gd name="f201" fmla="val 386"/>
              <a:gd name="f202" fmla="val 379"/>
              <a:gd name="f203" fmla="val 391"/>
              <a:gd name="f204" fmla="val 191"/>
              <a:gd name="f205" fmla="val 410"/>
              <a:gd name="f206" fmla="val 427"/>
              <a:gd name="f207" fmla="val 196"/>
              <a:gd name="f208" fmla="val 446"/>
              <a:gd name="f209" fmla="val 459"/>
              <a:gd name="f210" fmla="val 149"/>
              <a:gd name="f211" fmla="val 455"/>
              <a:gd name="f212" fmla="val 440"/>
              <a:gd name="f213" fmla="val 121"/>
              <a:gd name="f214" fmla="val 109"/>
              <a:gd name="f215" fmla="val 409"/>
              <a:gd name="f216" fmla="val 181"/>
              <a:gd name="f217" fmla="val 199"/>
              <a:gd name="f218" fmla="val 257"/>
              <a:gd name="f219" fmla="val 187"/>
              <a:gd name="f220" fmla="val 249"/>
              <a:gd name="f221" fmla="val 206"/>
              <a:gd name="f222" fmla="val 111"/>
              <a:gd name="f223" fmla="val 95"/>
              <a:gd name="f224" fmla="val 183"/>
              <a:gd name="f225" fmla="val 84"/>
              <a:gd name="f226" fmla="+- 0 0 -90"/>
              <a:gd name="f227" fmla="*/ f4 1 479"/>
              <a:gd name="f228" fmla="*/ f5 1 225"/>
              <a:gd name="f229" fmla="val f6"/>
              <a:gd name="f230" fmla="val f7"/>
              <a:gd name="f231" fmla="val f8"/>
              <a:gd name="f232" fmla="*/ f226 f0 1"/>
              <a:gd name="f233" fmla="+- f231 0 f229"/>
              <a:gd name="f234" fmla="+- f230 0 f229"/>
              <a:gd name="f235" fmla="*/ f232 1 f3"/>
              <a:gd name="f236" fmla="*/ f234 1 479"/>
              <a:gd name="f237" fmla="*/ f233 1 225"/>
              <a:gd name="f238" fmla="*/ 347 f234 1"/>
              <a:gd name="f239" fmla="*/ 158 f233 1"/>
              <a:gd name="f240" fmla="*/ 357 f234 1"/>
              <a:gd name="f241" fmla="*/ 194 f233 1"/>
              <a:gd name="f242" fmla="*/ 244 f234 1"/>
              <a:gd name="f243" fmla="*/ 202 f233 1"/>
              <a:gd name="f244" fmla="*/ 178 f234 1"/>
              <a:gd name="f245" fmla="*/ 152 f233 1"/>
              <a:gd name="f246" fmla="*/ 147 f234 1"/>
              <a:gd name="f247" fmla="*/ 70 f233 1"/>
              <a:gd name="f248" fmla="*/ 108 f234 1"/>
              <a:gd name="f249" fmla="*/ 115 f233 1"/>
              <a:gd name="f250" fmla="*/ 107 f234 1"/>
              <a:gd name="f251" fmla="*/ 125 f233 1"/>
              <a:gd name="f252" fmla="*/ 72 f234 1"/>
              <a:gd name="f253" fmla="*/ 215 f233 1"/>
              <a:gd name="f254" fmla="*/ 87 f234 1"/>
              <a:gd name="f255" fmla="*/ 225 f233 1"/>
              <a:gd name="f256" fmla="*/ 36 f234 1"/>
              <a:gd name="f257" fmla="*/ 53 f234 1"/>
              <a:gd name="f258" fmla="*/ 38 f234 1"/>
              <a:gd name="f259" fmla="*/ 208 f233 1"/>
              <a:gd name="f260" fmla="*/ 11 f234 1"/>
              <a:gd name="f261" fmla="*/ 136 f233 1"/>
              <a:gd name="f262" fmla="*/ 79 f234 1"/>
              <a:gd name="f263" fmla="*/ 106 f233 1"/>
              <a:gd name="f264" fmla="*/ 98 f233 1"/>
              <a:gd name="f265" fmla="*/ 134 f234 1"/>
              <a:gd name="f266" fmla="*/ 67 f233 1"/>
              <a:gd name="f267" fmla="*/ 129 f234 1"/>
              <a:gd name="f268" fmla="*/ 3 f233 1"/>
              <a:gd name="f269" fmla="*/ 148 f234 1"/>
              <a:gd name="f270" fmla="*/ 11 f233 1"/>
              <a:gd name="f271" fmla="*/ 185 f234 1"/>
              <a:gd name="f272" fmla="*/ 12 f233 1"/>
              <a:gd name="f273" fmla="*/ 252 f234 1"/>
              <a:gd name="f274" fmla="*/ 25 f233 1"/>
              <a:gd name="f275" fmla="*/ 216 f234 1"/>
              <a:gd name="f276" fmla="*/ 14 f233 1"/>
              <a:gd name="f277" fmla="*/ 184 f234 1"/>
              <a:gd name="f278" fmla="*/ 28 f233 1"/>
              <a:gd name="f279" fmla="*/ 224 f234 1"/>
              <a:gd name="f280" fmla="*/ 43 f233 1"/>
              <a:gd name="f281" fmla="*/ 271 f234 1"/>
              <a:gd name="f282" fmla="*/ 366 f234 1"/>
              <a:gd name="f283" fmla="*/ 78 f233 1"/>
              <a:gd name="f284" fmla="*/ 417 f234 1"/>
              <a:gd name="f285" fmla="*/ 63 f233 1"/>
              <a:gd name="f286" fmla="*/ 479 f234 1"/>
              <a:gd name="f287" fmla="*/ 104 f233 1"/>
              <a:gd name="f288" fmla="*/ 477 f234 1"/>
              <a:gd name="f289" fmla="*/ 108 f233 1"/>
              <a:gd name="f290" fmla="*/ 452 f234 1"/>
              <a:gd name="f291" fmla="*/ 97 f233 1"/>
              <a:gd name="f292" fmla="*/ 374 f234 1"/>
              <a:gd name="f293" fmla="*/ 393 f234 1"/>
              <a:gd name="f294" fmla="*/ 102 f233 1"/>
              <a:gd name="f295" fmla="*/ 467 f234 1"/>
              <a:gd name="f296" fmla="*/ 137 f233 1"/>
              <a:gd name="f297" fmla="*/ 425 f234 1"/>
              <a:gd name="f298" fmla="*/ 207 f233 1"/>
              <a:gd name="f299" fmla="*/ 363 f234 1"/>
              <a:gd name="f300" fmla="*/ 172 f233 1"/>
              <a:gd name="f301" fmla="*/ 354 f234 1"/>
              <a:gd name="f302" fmla="*/ 155 f233 1"/>
              <a:gd name="f303" fmla="*/ 91 f234 1"/>
              <a:gd name="f304" fmla="*/ 131 f233 1"/>
              <a:gd name="f305" fmla="*/ 75 f234 1"/>
              <a:gd name="f306" fmla="*/ 160 f233 1"/>
              <a:gd name="f307" fmla="*/ 61 f234 1"/>
              <a:gd name="f308" fmla="*/ 171 f233 1"/>
              <a:gd name="f309" fmla="*/ 51 f234 1"/>
              <a:gd name="f310" fmla="*/ 161 f233 1"/>
              <a:gd name="f311" fmla="*/ 59 f234 1"/>
              <a:gd name="f312" fmla="*/ 146 f233 1"/>
              <a:gd name="f313" fmla="*/ 85 f234 1"/>
              <a:gd name="f314" fmla="*/ 27 f234 1"/>
              <a:gd name="f315" fmla="*/ 189 f233 1"/>
              <a:gd name="f316" fmla="*/ 90 f234 1"/>
              <a:gd name="f317" fmla="*/ 188 f233 1"/>
              <a:gd name="f318" fmla="*/ 388 f234 1"/>
              <a:gd name="f319" fmla="*/ 122 f233 1"/>
              <a:gd name="f320" fmla="*/ 415 f234 1"/>
              <a:gd name="f321" fmla="*/ 140 f233 1"/>
              <a:gd name="f322" fmla="*/ 426 f234 1"/>
              <a:gd name="f323" fmla="*/ 157 f233 1"/>
              <a:gd name="f324" fmla="*/ 406 f234 1"/>
              <a:gd name="f325" fmla="*/ 163 f233 1"/>
              <a:gd name="f326" fmla="*/ 410 f234 1"/>
              <a:gd name="f327" fmla="*/ 168 f233 1"/>
              <a:gd name="f328" fmla="*/ 440 f234 1"/>
              <a:gd name="f329" fmla="*/ 121 f233 1"/>
              <a:gd name="f330" fmla="*/ 166 f234 1"/>
              <a:gd name="f331" fmla="*/ 257 f234 1"/>
              <a:gd name="f332" fmla="*/ 187 f233 1"/>
              <a:gd name="f333" fmla="*/ 170 f233 1"/>
              <a:gd name="f334" fmla="*/ 198 f234 1"/>
              <a:gd name="f335" fmla="*/ 111 f233 1"/>
              <a:gd name="f336" fmla="+- f235 0 f1"/>
              <a:gd name="f337" fmla="*/ f238 1 479"/>
              <a:gd name="f338" fmla="*/ f239 1 225"/>
              <a:gd name="f339" fmla="*/ f240 1 479"/>
              <a:gd name="f340" fmla="*/ f241 1 225"/>
              <a:gd name="f341" fmla="*/ f242 1 479"/>
              <a:gd name="f342" fmla="*/ f243 1 225"/>
              <a:gd name="f343" fmla="*/ f244 1 479"/>
              <a:gd name="f344" fmla="*/ f245 1 225"/>
              <a:gd name="f345" fmla="*/ f246 1 479"/>
              <a:gd name="f346" fmla="*/ f247 1 225"/>
              <a:gd name="f347" fmla="*/ f248 1 479"/>
              <a:gd name="f348" fmla="*/ f249 1 225"/>
              <a:gd name="f349" fmla="*/ f250 1 479"/>
              <a:gd name="f350" fmla="*/ f251 1 225"/>
              <a:gd name="f351" fmla="*/ f252 1 479"/>
              <a:gd name="f352" fmla="*/ f253 1 225"/>
              <a:gd name="f353" fmla="*/ f254 1 479"/>
              <a:gd name="f354" fmla="*/ f255 1 225"/>
              <a:gd name="f355" fmla="*/ f256 1 479"/>
              <a:gd name="f356" fmla="*/ f257 1 479"/>
              <a:gd name="f357" fmla="*/ f258 1 479"/>
              <a:gd name="f358" fmla="*/ f259 1 225"/>
              <a:gd name="f359" fmla="*/ f260 1 479"/>
              <a:gd name="f360" fmla="*/ f261 1 225"/>
              <a:gd name="f361" fmla="*/ f262 1 479"/>
              <a:gd name="f362" fmla="*/ f263 1 225"/>
              <a:gd name="f363" fmla="*/ f264 1 225"/>
              <a:gd name="f364" fmla="*/ f265 1 479"/>
              <a:gd name="f365" fmla="*/ f266 1 225"/>
              <a:gd name="f366" fmla="*/ f267 1 479"/>
              <a:gd name="f367" fmla="*/ f268 1 225"/>
              <a:gd name="f368" fmla="*/ f269 1 479"/>
              <a:gd name="f369" fmla="*/ f270 1 225"/>
              <a:gd name="f370" fmla="*/ f271 1 479"/>
              <a:gd name="f371" fmla="*/ f272 1 225"/>
              <a:gd name="f372" fmla="*/ f273 1 479"/>
              <a:gd name="f373" fmla="*/ f274 1 225"/>
              <a:gd name="f374" fmla="*/ f275 1 479"/>
              <a:gd name="f375" fmla="*/ f276 1 225"/>
              <a:gd name="f376" fmla="*/ f277 1 479"/>
              <a:gd name="f377" fmla="*/ f278 1 225"/>
              <a:gd name="f378" fmla="*/ f279 1 479"/>
              <a:gd name="f379" fmla="*/ f280 1 225"/>
              <a:gd name="f380" fmla="*/ f281 1 479"/>
              <a:gd name="f381" fmla="*/ f282 1 479"/>
              <a:gd name="f382" fmla="*/ f283 1 225"/>
              <a:gd name="f383" fmla="*/ f284 1 479"/>
              <a:gd name="f384" fmla="*/ f285 1 225"/>
              <a:gd name="f385" fmla="*/ f286 1 479"/>
              <a:gd name="f386" fmla="*/ f287 1 225"/>
              <a:gd name="f387" fmla="*/ f288 1 479"/>
              <a:gd name="f388" fmla="*/ f289 1 225"/>
              <a:gd name="f389" fmla="*/ f290 1 479"/>
              <a:gd name="f390" fmla="*/ f291 1 225"/>
              <a:gd name="f391" fmla="*/ f292 1 479"/>
              <a:gd name="f392" fmla="*/ f293 1 479"/>
              <a:gd name="f393" fmla="*/ f294 1 225"/>
              <a:gd name="f394" fmla="*/ f295 1 479"/>
              <a:gd name="f395" fmla="*/ f296 1 225"/>
              <a:gd name="f396" fmla="*/ f297 1 479"/>
              <a:gd name="f397" fmla="*/ f298 1 225"/>
              <a:gd name="f398" fmla="*/ f299 1 479"/>
              <a:gd name="f399" fmla="*/ f300 1 225"/>
              <a:gd name="f400" fmla="*/ f301 1 479"/>
              <a:gd name="f401" fmla="*/ f302 1 225"/>
              <a:gd name="f402" fmla="*/ f303 1 479"/>
              <a:gd name="f403" fmla="*/ f304 1 225"/>
              <a:gd name="f404" fmla="*/ f305 1 479"/>
              <a:gd name="f405" fmla="*/ f306 1 225"/>
              <a:gd name="f406" fmla="*/ f307 1 479"/>
              <a:gd name="f407" fmla="*/ f308 1 225"/>
              <a:gd name="f408" fmla="*/ f309 1 479"/>
              <a:gd name="f409" fmla="*/ f310 1 225"/>
              <a:gd name="f410" fmla="*/ f311 1 479"/>
              <a:gd name="f411" fmla="*/ f312 1 225"/>
              <a:gd name="f412" fmla="*/ f313 1 479"/>
              <a:gd name="f413" fmla="*/ f314 1 479"/>
              <a:gd name="f414" fmla="*/ f315 1 225"/>
              <a:gd name="f415" fmla="*/ f316 1 479"/>
              <a:gd name="f416" fmla="*/ f317 1 225"/>
              <a:gd name="f417" fmla="*/ f318 1 479"/>
              <a:gd name="f418" fmla="*/ f319 1 225"/>
              <a:gd name="f419" fmla="*/ f320 1 479"/>
              <a:gd name="f420" fmla="*/ f321 1 225"/>
              <a:gd name="f421" fmla="*/ f322 1 479"/>
              <a:gd name="f422" fmla="*/ f323 1 225"/>
              <a:gd name="f423" fmla="*/ f324 1 479"/>
              <a:gd name="f424" fmla="*/ f325 1 225"/>
              <a:gd name="f425" fmla="*/ f326 1 479"/>
              <a:gd name="f426" fmla="*/ f327 1 225"/>
              <a:gd name="f427" fmla="*/ f328 1 479"/>
              <a:gd name="f428" fmla="*/ f329 1 225"/>
              <a:gd name="f429" fmla="*/ f330 1 479"/>
              <a:gd name="f430" fmla="*/ f331 1 479"/>
              <a:gd name="f431" fmla="*/ f332 1 225"/>
              <a:gd name="f432" fmla="*/ f333 1 225"/>
              <a:gd name="f433" fmla="*/ f334 1 479"/>
              <a:gd name="f434" fmla="*/ f335 1 225"/>
              <a:gd name="f435" fmla="*/ 0 1 f236"/>
              <a:gd name="f436" fmla="*/ f230 1 f236"/>
              <a:gd name="f437" fmla="*/ 0 1 f237"/>
              <a:gd name="f438" fmla="*/ f231 1 f237"/>
              <a:gd name="f439" fmla="*/ f337 1 f236"/>
              <a:gd name="f440" fmla="*/ f338 1 f237"/>
              <a:gd name="f441" fmla="*/ f339 1 f236"/>
              <a:gd name="f442" fmla="*/ f340 1 f237"/>
              <a:gd name="f443" fmla="*/ f341 1 f236"/>
              <a:gd name="f444" fmla="*/ f342 1 f237"/>
              <a:gd name="f445" fmla="*/ f343 1 f236"/>
              <a:gd name="f446" fmla="*/ f344 1 f237"/>
              <a:gd name="f447" fmla="*/ f345 1 f236"/>
              <a:gd name="f448" fmla="*/ f346 1 f237"/>
              <a:gd name="f449" fmla="*/ f347 1 f236"/>
              <a:gd name="f450" fmla="*/ f348 1 f237"/>
              <a:gd name="f451" fmla="*/ f349 1 f236"/>
              <a:gd name="f452" fmla="*/ f350 1 f237"/>
              <a:gd name="f453" fmla="*/ f351 1 f236"/>
              <a:gd name="f454" fmla="*/ f352 1 f237"/>
              <a:gd name="f455" fmla="*/ f353 1 f236"/>
              <a:gd name="f456" fmla="*/ f354 1 f237"/>
              <a:gd name="f457" fmla="*/ f355 1 f236"/>
              <a:gd name="f458" fmla="*/ f356 1 f236"/>
              <a:gd name="f459" fmla="*/ f357 1 f236"/>
              <a:gd name="f460" fmla="*/ f358 1 f237"/>
              <a:gd name="f461" fmla="*/ f359 1 f236"/>
              <a:gd name="f462" fmla="*/ f360 1 f237"/>
              <a:gd name="f463" fmla="*/ f361 1 f236"/>
              <a:gd name="f464" fmla="*/ f362 1 f237"/>
              <a:gd name="f465" fmla="*/ f363 1 f237"/>
              <a:gd name="f466" fmla="*/ f364 1 f236"/>
              <a:gd name="f467" fmla="*/ f365 1 f237"/>
              <a:gd name="f468" fmla="*/ f366 1 f236"/>
              <a:gd name="f469" fmla="*/ f367 1 f237"/>
              <a:gd name="f470" fmla="*/ f368 1 f236"/>
              <a:gd name="f471" fmla="*/ f369 1 f237"/>
              <a:gd name="f472" fmla="*/ f370 1 f236"/>
              <a:gd name="f473" fmla="*/ f371 1 f237"/>
              <a:gd name="f474" fmla="*/ f372 1 f236"/>
              <a:gd name="f475" fmla="*/ f373 1 f237"/>
              <a:gd name="f476" fmla="*/ f374 1 f236"/>
              <a:gd name="f477" fmla="*/ f375 1 f237"/>
              <a:gd name="f478" fmla="*/ f376 1 f236"/>
              <a:gd name="f479" fmla="*/ f377 1 f237"/>
              <a:gd name="f480" fmla="*/ f378 1 f236"/>
              <a:gd name="f481" fmla="*/ f379 1 f237"/>
              <a:gd name="f482" fmla="*/ f380 1 f236"/>
              <a:gd name="f483" fmla="*/ f381 1 f236"/>
              <a:gd name="f484" fmla="*/ f382 1 f237"/>
              <a:gd name="f485" fmla="*/ f383 1 f236"/>
              <a:gd name="f486" fmla="*/ f384 1 f237"/>
              <a:gd name="f487" fmla="*/ f385 1 f236"/>
              <a:gd name="f488" fmla="*/ f386 1 f237"/>
              <a:gd name="f489" fmla="*/ f387 1 f236"/>
              <a:gd name="f490" fmla="*/ f388 1 f237"/>
              <a:gd name="f491" fmla="*/ f389 1 f236"/>
              <a:gd name="f492" fmla="*/ f390 1 f237"/>
              <a:gd name="f493" fmla="*/ f391 1 f236"/>
              <a:gd name="f494" fmla="*/ f392 1 f236"/>
              <a:gd name="f495" fmla="*/ f393 1 f237"/>
              <a:gd name="f496" fmla="*/ f394 1 f236"/>
              <a:gd name="f497" fmla="*/ f395 1 f237"/>
              <a:gd name="f498" fmla="*/ f396 1 f236"/>
              <a:gd name="f499" fmla="*/ f397 1 f237"/>
              <a:gd name="f500" fmla="*/ f398 1 f236"/>
              <a:gd name="f501" fmla="*/ f399 1 f237"/>
              <a:gd name="f502" fmla="*/ f400 1 f236"/>
              <a:gd name="f503" fmla="*/ f401 1 f237"/>
              <a:gd name="f504" fmla="*/ f402 1 f236"/>
              <a:gd name="f505" fmla="*/ f403 1 f237"/>
              <a:gd name="f506" fmla="*/ f404 1 f236"/>
              <a:gd name="f507" fmla="*/ f405 1 f237"/>
              <a:gd name="f508" fmla="*/ f406 1 f236"/>
              <a:gd name="f509" fmla="*/ f407 1 f237"/>
              <a:gd name="f510" fmla="*/ f408 1 f236"/>
              <a:gd name="f511" fmla="*/ f409 1 f237"/>
              <a:gd name="f512" fmla="*/ f410 1 f236"/>
              <a:gd name="f513" fmla="*/ f411 1 f237"/>
              <a:gd name="f514" fmla="*/ f412 1 f236"/>
              <a:gd name="f515" fmla="*/ f413 1 f236"/>
              <a:gd name="f516" fmla="*/ f414 1 f237"/>
              <a:gd name="f517" fmla="*/ f415 1 f236"/>
              <a:gd name="f518" fmla="*/ f416 1 f237"/>
              <a:gd name="f519" fmla="*/ f417 1 f236"/>
              <a:gd name="f520" fmla="*/ f418 1 f237"/>
              <a:gd name="f521" fmla="*/ f419 1 f236"/>
              <a:gd name="f522" fmla="*/ f420 1 f237"/>
              <a:gd name="f523" fmla="*/ f421 1 f236"/>
              <a:gd name="f524" fmla="*/ f422 1 f237"/>
              <a:gd name="f525" fmla="*/ f423 1 f236"/>
              <a:gd name="f526" fmla="*/ f424 1 f237"/>
              <a:gd name="f527" fmla="*/ f425 1 f236"/>
              <a:gd name="f528" fmla="*/ f426 1 f237"/>
              <a:gd name="f529" fmla="*/ f427 1 f236"/>
              <a:gd name="f530" fmla="*/ f428 1 f237"/>
              <a:gd name="f531" fmla="*/ f429 1 f236"/>
              <a:gd name="f532" fmla="*/ f430 1 f236"/>
              <a:gd name="f533" fmla="*/ f431 1 f237"/>
              <a:gd name="f534" fmla="*/ f432 1 f237"/>
              <a:gd name="f535" fmla="*/ f433 1 f236"/>
              <a:gd name="f536" fmla="*/ f434 1 f237"/>
              <a:gd name="f537" fmla="*/ f435 f227 1"/>
              <a:gd name="f538" fmla="*/ f436 f227 1"/>
              <a:gd name="f539" fmla="*/ f438 f228 1"/>
              <a:gd name="f540" fmla="*/ f437 f228 1"/>
              <a:gd name="f541" fmla="*/ f439 f227 1"/>
              <a:gd name="f542" fmla="*/ f440 f228 1"/>
              <a:gd name="f543" fmla="*/ f441 f227 1"/>
              <a:gd name="f544" fmla="*/ f442 f228 1"/>
              <a:gd name="f545" fmla="*/ f443 f227 1"/>
              <a:gd name="f546" fmla="*/ f444 f228 1"/>
              <a:gd name="f547" fmla="*/ f445 f227 1"/>
              <a:gd name="f548" fmla="*/ f446 f228 1"/>
              <a:gd name="f549" fmla="*/ f447 f227 1"/>
              <a:gd name="f550" fmla="*/ f448 f228 1"/>
              <a:gd name="f551" fmla="*/ f449 f227 1"/>
              <a:gd name="f552" fmla="*/ f450 f228 1"/>
              <a:gd name="f553" fmla="*/ f451 f227 1"/>
              <a:gd name="f554" fmla="*/ f452 f228 1"/>
              <a:gd name="f555" fmla="*/ f453 f227 1"/>
              <a:gd name="f556" fmla="*/ f454 f228 1"/>
              <a:gd name="f557" fmla="*/ f455 f227 1"/>
              <a:gd name="f558" fmla="*/ f456 f228 1"/>
              <a:gd name="f559" fmla="*/ f457 f227 1"/>
              <a:gd name="f560" fmla="*/ f458 f227 1"/>
              <a:gd name="f561" fmla="*/ f459 f227 1"/>
              <a:gd name="f562" fmla="*/ f460 f228 1"/>
              <a:gd name="f563" fmla="*/ f461 f227 1"/>
              <a:gd name="f564" fmla="*/ f462 f228 1"/>
              <a:gd name="f565" fmla="*/ f463 f227 1"/>
              <a:gd name="f566" fmla="*/ f464 f228 1"/>
              <a:gd name="f567" fmla="*/ f465 f228 1"/>
              <a:gd name="f568" fmla="*/ f466 f227 1"/>
              <a:gd name="f569" fmla="*/ f467 f228 1"/>
              <a:gd name="f570" fmla="*/ f468 f227 1"/>
              <a:gd name="f571" fmla="*/ f469 f228 1"/>
              <a:gd name="f572" fmla="*/ f470 f227 1"/>
              <a:gd name="f573" fmla="*/ f471 f228 1"/>
              <a:gd name="f574" fmla="*/ f472 f227 1"/>
              <a:gd name="f575" fmla="*/ f473 f228 1"/>
              <a:gd name="f576" fmla="*/ f474 f227 1"/>
              <a:gd name="f577" fmla="*/ f475 f228 1"/>
              <a:gd name="f578" fmla="*/ f476 f227 1"/>
              <a:gd name="f579" fmla="*/ f477 f228 1"/>
              <a:gd name="f580" fmla="*/ f478 f227 1"/>
              <a:gd name="f581" fmla="*/ f479 f228 1"/>
              <a:gd name="f582" fmla="*/ f480 f227 1"/>
              <a:gd name="f583" fmla="*/ f481 f228 1"/>
              <a:gd name="f584" fmla="*/ f482 f227 1"/>
              <a:gd name="f585" fmla="*/ f483 f227 1"/>
              <a:gd name="f586" fmla="*/ f484 f228 1"/>
              <a:gd name="f587" fmla="*/ f485 f227 1"/>
              <a:gd name="f588" fmla="*/ f486 f228 1"/>
              <a:gd name="f589" fmla="*/ f487 f227 1"/>
              <a:gd name="f590" fmla="*/ f488 f228 1"/>
              <a:gd name="f591" fmla="*/ f489 f227 1"/>
              <a:gd name="f592" fmla="*/ f490 f228 1"/>
              <a:gd name="f593" fmla="*/ f491 f227 1"/>
              <a:gd name="f594" fmla="*/ f492 f228 1"/>
              <a:gd name="f595" fmla="*/ f493 f227 1"/>
              <a:gd name="f596" fmla="*/ f494 f227 1"/>
              <a:gd name="f597" fmla="*/ f495 f228 1"/>
              <a:gd name="f598" fmla="*/ f496 f227 1"/>
              <a:gd name="f599" fmla="*/ f497 f228 1"/>
              <a:gd name="f600" fmla="*/ f498 f227 1"/>
              <a:gd name="f601" fmla="*/ f499 f228 1"/>
              <a:gd name="f602" fmla="*/ f500 f227 1"/>
              <a:gd name="f603" fmla="*/ f501 f228 1"/>
              <a:gd name="f604" fmla="*/ f502 f227 1"/>
              <a:gd name="f605" fmla="*/ f503 f228 1"/>
              <a:gd name="f606" fmla="*/ f504 f227 1"/>
              <a:gd name="f607" fmla="*/ f505 f228 1"/>
              <a:gd name="f608" fmla="*/ f506 f227 1"/>
              <a:gd name="f609" fmla="*/ f507 f228 1"/>
              <a:gd name="f610" fmla="*/ f508 f227 1"/>
              <a:gd name="f611" fmla="*/ f509 f228 1"/>
              <a:gd name="f612" fmla="*/ f510 f227 1"/>
              <a:gd name="f613" fmla="*/ f511 f228 1"/>
              <a:gd name="f614" fmla="*/ f512 f227 1"/>
              <a:gd name="f615" fmla="*/ f513 f228 1"/>
              <a:gd name="f616" fmla="*/ f514 f227 1"/>
              <a:gd name="f617" fmla="*/ f515 f227 1"/>
              <a:gd name="f618" fmla="*/ f516 f228 1"/>
              <a:gd name="f619" fmla="*/ f517 f227 1"/>
              <a:gd name="f620" fmla="*/ f518 f228 1"/>
              <a:gd name="f621" fmla="*/ f519 f227 1"/>
              <a:gd name="f622" fmla="*/ f520 f228 1"/>
              <a:gd name="f623" fmla="*/ f521 f227 1"/>
              <a:gd name="f624" fmla="*/ f522 f228 1"/>
              <a:gd name="f625" fmla="*/ f523 f227 1"/>
              <a:gd name="f626" fmla="*/ f524 f228 1"/>
              <a:gd name="f627" fmla="*/ f525 f227 1"/>
              <a:gd name="f628" fmla="*/ f526 f228 1"/>
              <a:gd name="f629" fmla="*/ f527 f227 1"/>
              <a:gd name="f630" fmla="*/ f528 f228 1"/>
              <a:gd name="f631" fmla="*/ f529 f227 1"/>
              <a:gd name="f632" fmla="*/ f530 f228 1"/>
              <a:gd name="f633" fmla="*/ f531 f227 1"/>
              <a:gd name="f634" fmla="*/ f532 f227 1"/>
              <a:gd name="f635" fmla="*/ f533 f228 1"/>
              <a:gd name="f636" fmla="*/ f534 f228 1"/>
              <a:gd name="f637" fmla="*/ f535 f227 1"/>
              <a:gd name="f638" fmla="*/ f536 f2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6">
                <a:pos x="f541" y="f542"/>
              </a:cxn>
              <a:cxn ang="f336">
                <a:pos x="f543" y="f544"/>
              </a:cxn>
              <a:cxn ang="f336">
                <a:pos x="f545" y="f546"/>
              </a:cxn>
              <a:cxn ang="f336">
                <a:pos x="f547" y="f548"/>
              </a:cxn>
              <a:cxn ang="f336">
                <a:pos x="f549" y="f550"/>
              </a:cxn>
              <a:cxn ang="f336">
                <a:pos x="f551" y="f552"/>
              </a:cxn>
              <a:cxn ang="f336">
                <a:pos x="f553" y="f554"/>
              </a:cxn>
              <a:cxn ang="f336">
                <a:pos x="f555" y="f556"/>
              </a:cxn>
              <a:cxn ang="f336">
                <a:pos x="f557" y="f558"/>
              </a:cxn>
              <a:cxn ang="f336">
                <a:pos x="f559" y="f558"/>
              </a:cxn>
              <a:cxn ang="f336">
                <a:pos x="f560" y="f556"/>
              </a:cxn>
              <a:cxn ang="f336">
                <a:pos x="f561" y="f562"/>
              </a:cxn>
              <a:cxn ang="f336">
                <a:pos x="f563" y="f564"/>
              </a:cxn>
              <a:cxn ang="f336">
                <a:pos x="f565" y="f566"/>
              </a:cxn>
              <a:cxn ang="f336">
                <a:pos x="f553" y="f567"/>
              </a:cxn>
              <a:cxn ang="f336">
                <a:pos x="f568" y="f569"/>
              </a:cxn>
              <a:cxn ang="f336">
                <a:pos x="f570" y="f571"/>
              </a:cxn>
              <a:cxn ang="f336">
                <a:pos x="f572" y="f573"/>
              </a:cxn>
              <a:cxn ang="f336">
                <a:pos x="f574" y="f575"/>
              </a:cxn>
              <a:cxn ang="f336">
                <a:pos x="f576" y="f577"/>
              </a:cxn>
              <a:cxn ang="f336">
                <a:pos x="f578" y="f579"/>
              </a:cxn>
              <a:cxn ang="f336">
                <a:pos x="f580" y="f581"/>
              </a:cxn>
              <a:cxn ang="f336">
                <a:pos x="f582" y="f583"/>
              </a:cxn>
              <a:cxn ang="f336">
                <a:pos x="f584" y="f569"/>
              </a:cxn>
              <a:cxn ang="f336">
                <a:pos x="f585" y="f586"/>
              </a:cxn>
              <a:cxn ang="f336">
                <a:pos x="f587" y="f588"/>
              </a:cxn>
              <a:cxn ang="f336">
                <a:pos x="f589" y="f590"/>
              </a:cxn>
              <a:cxn ang="f336">
                <a:pos x="f591" y="f592"/>
              </a:cxn>
              <a:cxn ang="f336">
                <a:pos x="f593" y="f594"/>
              </a:cxn>
              <a:cxn ang="f336">
                <a:pos x="f595" y="f592"/>
              </a:cxn>
              <a:cxn ang="f336">
                <a:pos x="f596" y="f597"/>
              </a:cxn>
              <a:cxn ang="f336">
                <a:pos x="f598" y="f599"/>
              </a:cxn>
              <a:cxn ang="f336">
                <a:pos x="f600" y="f601"/>
              </a:cxn>
              <a:cxn ang="f336">
                <a:pos x="f602" y="f603"/>
              </a:cxn>
              <a:cxn ang="f336">
                <a:pos x="f604" y="f605"/>
              </a:cxn>
              <a:cxn ang="f336">
                <a:pos x="f541" y="f542"/>
              </a:cxn>
              <a:cxn ang="f336">
                <a:pos x="f606" y="f607"/>
              </a:cxn>
              <a:cxn ang="f336">
                <a:pos x="f608" y="f609"/>
              </a:cxn>
              <a:cxn ang="f336">
                <a:pos x="f610" y="f611"/>
              </a:cxn>
              <a:cxn ang="f336">
                <a:pos x="f612" y="f613"/>
              </a:cxn>
              <a:cxn ang="f336">
                <a:pos x="f614" y="f615"/>
              </a:cxn>
              <a:cxn ang="f336">
                <a:pos x="f616" y="f554"/>
              </a:cxn>
              <a:cxn ang="f336">
                <a:pos x="f617" y="f599"/>
              </a:cxn>
              <a:cxn ang="f336">
                <a:pos x="f559" y="f618"/>
              </a:cxn>
              <a:cxn ang="f336">
                <a:pos x="f619" y="f620"/>
              </a:cxn>
              <a:cxn ang="f336">
                <a:pos x="f606" y="f607"/>
              </a:cxn>
              <a:cxn ang="f336">
                <a:pos x="f621" y="f622"/>
              </a:cxn>
              <a:cxn ang="f336">
                <a:pos x="f623" y="f624"/>
              </a:cxn>
              <a:cxn ang="f336">
                <a:pos x="f625" y="f626"/>
              </a:cxn>
              <a:cxn ang="f336">
                <a:pos x="f627" y="f628"/>
              </a:cxn>
              <a:cxn ang="f336">
                <a:pos x="f595" y="f626"/>
              </a:cxn>
              <a:cxn ang="f336">
                <a:pos x="f629" y="f544"/>
              </a:cxn>
              <a:cxn ang="f336">
                <a:pos x="f593" y="f630"/>
              </a:cxn>
              <a:cxn ang="f336">
                <a:pos x="f631" y="f632"/>
              </a:cxn>
              <a:cxn ang="f336">
                <a:pos x="f621" y="f622"/>
              </a:cxn>
              <a:cxn ang="f336">
                <a:pos x="f633" y="f586"/>
              </a:cxn>
              <a:cxn ang="f336">
                <a:pos x="f634" y="f635"/>
              </a:cxn>
              <a:cxn ang="f336">
                <a:pos x="f545" y="f636"/>
              </a:cxn>
              <a:cxn ang="f336">
                <a:pos x="f637" y="f638"/>
              </a:cxn>
              <a:cxn ang="f336">
                <a:pos x="f633" y="f586"/>
              </a:cxn>
            </a:cxnLst>
            <a:rect l="f537" t="f540" r="f538" b="f539"/>
            <a:pathLst>
              <a:path w="479" h="225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0"/>
                </a:cubicBezTo>
                <a:cubicBezTo>
                  <a:pt x="f22" y="f23"/>
                  <a:pt x="f24" y="f14"/>
                  <a:pt x="f25" y="f26"/>
                </a:cubicBezTo>
                <a:cubicBezTo>
                  <a:pt x="f27" y="f28"/>
                  <a:pt x="f10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38" y="f40"/>
                  <a:pt x="f41" y="f42"/>
                </a:cubicBezTo>
                <a:cubicBezTo>
                  <a:pt x="f43" y="f25"/>
                  <a:pt x="f44" y="f24"/>
                  <a:pt x="f45" y="f46"/>
                </a:cubicBezTo>
                <a:cubicBezTo>
                  <a:pt x="f47" y="f48"/>
                  <a:pt x="f49" y="f50"/>
                  <a:pt x="f33" y="f8"/>
                </a:cubicBezTo>
                <a:cubicBezTo>
                  <a:pt x="f51" y="f8"/>
                  <a:pt x="f52" y="f8"/>
                  <a:pt x="f53" y="f8"/>
                </a:cubicBezTo>
                <a:cubicBezTo>
                  <a:pt x="f54" y="f55"/>
                  <a:pt x="f56" y="f48"/>
                  <a:pt x="f57" y="f46"/>
                </a:cubicBezTo>
                <a:cubicBezTo>
                  <a:pt x="f58" y="f22"/>
                  <a:pt x="f59" y="f60"/>
                  <a:pt x="f61" y="f62"/>
                </a:cubicBezTo>
                <a:cubicBezTo>
                  <a:pt x="f63" y="f16"/>
                  <a:pt x="f6" y="f64"/>
                  <a:pt x="f63" y="f65"/>
                </a:cubicBezTo>
                <a:cubicBezTo>
                  <a:pt x="f66" y="f67"/>
                  <a:pt x="f68" y="f69"/>
                  <a:pt x="f70" y="f38"/>
                </a:cubicBezTo>
                <a:cubicBezTo>
                  <a:pt x="f71" y="f72"/>
                  <a:pt x="f29" y="f41"/>
                  <a:pt x="f41" y="f73"/>
                </a:cubicBezTo>
                <a:cubicBezTo>
                  <a:pt x="f39" y="f74"/>
                  <a:pt x="f75" y="f76"/>
                  <a:pt x="f77" y="f78"/>
                </a:cubicBezTo>
                <a:cubicBezTo>
                  <a:pt x="f32" y="f54"/>
                  <a:pt x="f79" y="f80"/>
                  <a:pt x="f81" y="f82"/>
                </a:cubicBezTo>
                <a:cubicBezTo>
                  <a:pt x="f83" y="f84"/>
                  <a:pt x="f85" y="f84"/>
                  <a:pt x="f86" y="f63"/>
                </a:cubicBezTo>
                <a:cubicBezTo>
                  <a:pt x="f87" y="f80"/>
                  <a:pt x="f88" y="f89"/>
                  <a:pt x="f90" y="f91"/>
                </a:cubicBezTo>
                <a:cubicBezTo>
                  <a:pt x="f92" y="f6"/>
                  <a:pt x="f93" y="f82"/>
                  <a:pt x="f94" y="f95"/>
                </a:cubicBezTo>
                <a:cubicBezTo>
                  <a:pt x="f96" y="f66"/>
                  <a:pt x="f97" y="f98"/>
                  <a:pt x="f99" y="f100"/>
                </a:cubicBezTo>
                <a:cubicBezTo>
                  <a:pt x="f101" y="f102"/>
                  <a:pt x="f103" y="f63"/>
                  <a:pt x="f104" y="f105"/>
                </a:cubicBezTo>
                <a:cubicBezTo>
                  <a:pt x="f106" y="f107"/>
                  <a:pt x="f108" y="f109"/>
                  <a:pt x="f110" y="f111"/>
                </a:cubicBezTo>
                <a:cubicBezTo>
                  <a:pt x="f96" y="f112"/>
                  <a:pt x="f113" y="f114"/>
                  <a:pt x="f115" y="f78"/>
                </a:cubicBezTo>
                <a:cubicBezTo>
                  <a:pt x="f116" y="f117"/>
                  <a:pt x="f118" y="f119"/>
                  <a:pt x="f120" y="f121"/>
                </a:cubicBezTo>
                <a:cubicBezTo>
                  <a:pt x="f122" y="f31"/>
                  <a:pt x="f123" y="f124"/>
                  <a:pt x="f125" y="f126"/>
                </a:cubicBezTo>
                <a:cubicBezTo>
                  <a:pt x="f127" y="f126"/>
                  <a:pt x="f128" y="f129"/>
                  <a:pt x="f7" y="f130"/>
                </a:cubicBezTo>
                <a:cubicBezTo>
                  <a:pt x="f131" y="f132"/>
                  <a:pt x="f131" y="f41"/>
                  <a:pt x="f133" y="f36"/>
                </a:cubicBezTo>
                <a:cubicBezTo>
                  <a:pt x="f134" y="f132"/>
                  <a:pt x="f135" y="f136"/>
                  <a:pt x="f137" y="f119"/>
                </a:cubicBezTo>
                <a:cubicBezTo>
                  <a:pt x="f138" y="f70"/>
                  <a:pt x="f139" y="f140"/>
                  <a:pt x="f141" y="f36"/>
                </a:cubicBezTo>
                <a:cubicBezTo>
                  <a:pt x="f142" y="f38"/>
                  <a:pt x="f143" y="f130"/>
                  <a:pt x="f139" y="f136"/>
                </a:cubicBezTo>
                <a:cubicBezTo>
                  <a:pt x="f144" y="f145"/>
                  <a:pt x="f146" y="f132"/>
                  <a:pt x="f147" y="f148"/>
                </a:cubicBezTo>
                <a:cubicBezTo>
                  <a:pt x="f133" y="f149"/>
                  <a:pt x="f150" y="f101"/>
                  <a:pt x="f138" y="f151"/>
                </a:cubicBezTo>
                <a:cubicBezTo>
                  <a:pt x="f123" y="f152"/>
                  <a:pt x="f153" y="f106"/>
                  <a:pt x="f154" y="f155"/>
                </a:cubicBezTo>
                <a:cubicBezTo>
                  <a:pt x="f2" y="f156"/>
                  <a:pt x="f15" y="f157"/>
                  <a:pt x="f158" y="f159"/>
                </a:cubicBezTo>
                <a:cubicBezTo>
                  <a:pt x="f160" y="f161"/>
                  <a:pt x="f162" y="f163"/>
                  <a:pt x="f9" y="f10"/>
                </a:cubicBezTo>
                <a:close/>
                <a:moveTo>
                  <a:pt x="f164" y="f79"/>
                </a:moveTo>
                <a:cubicBezTo>
                  <a:pt x="f74" y="f165"/>
                  <a:pt x="f140" y="f26"/>
                  <a:pt x="f166" y="f87"/>
                </a:cubicBezTo>
                <a:cubicBezTo>
                  <a:pt x="f45" y="f167"/>
                  <a:pt x="f168" y="f169"/>
                  <a:pt x="f170" y="f171"/>
                </a:cubicBezTo>
                <a:cubicBezTo>
                  <a:pt x="f172" y="f171"/>
                  <a:pt x="f112" y="f173"/>
                  <a:pt x="f174" y="f157"/>
                </a:cubicBezTo>
                <a:cubicBezTo>
                  <a:pt x="f174" y="f161"/>
                  <a:pt x="f52" y="f175"/>
                  <a:pt x="f176" y="f177"/>
                </a:cubicBezTo>
                <a:cubicBezTo>
                  <a:pt x="f78" y="f83"/>
                  <a:pt x="f166" y="f178"/>
                  <a:pt x="f74" y="f42"/>
                </a:cubicBezTo>
                <a:cubicBezTo>
                  <a:pt x="f176" y="f179"/>
                  <a:pt x="f180" y="f181"/>
                  <a:pt x="f182" y="f148"/>
                </a:cubicBezTo>
                <a:cubicBezTo>
                  <a:pt x="f183" y="f184"/>
                  <a:pt x="f98" y="f185"/>
                  <a:pt x="f53" y="f24"/>
                </a:cubicBezTo>
                <a:cubicBezTo>
                  <a:pt x="f174" y="f186"/>
                  <a:pt x="f166" y="f20"/>
                  <a:pt x="f145" y="f187"/>
                </a:cubicBezTo>
                <a:cubicBezTo>
                  <a:pt x="f38" y="f88"/>
                  <a:pt x="f41" y="f184"/>
                  <a:pt x="f164" y="f79"/>
                </a:cubicBezTo>
                <a:close/>
                <a:moveTo>
                  <a:pt x="f188" y="f40"/>
                </a:moveTo>
                <a:cubicBezTo>
                  <a:pt x="f189" y="f81"/>
                  <a:pt x="f190" y="f77"/>
                  <a:pt x="f191" y="f192"/>
                </a:cubicBezTo>
                <a:cubicBezTo>
                  <a:pt x="f193" y="f85"/>
                  <a:pt x="f194" y="f26"/>
                  <a:pt x="f195" y="f163"/>
                </a:cubicBezTo>
                <a:cubicBezTo>
                  <a:pt x="f193" y="f196"/>
                  <a:pt x="f197" y="f64"/>
                  <a:pt x="f198" y="f64"/>
                </a:cubicBezTo>
                <a:cubicBezTo>
                  <a:pt x="f199" y="f200"/>
                  <a:pt x="f201" y="f196"/>
                  <a:pt x="f141" y="f163"/>
                </a:cubicBezTo>
                <a:cubicBezTo>
                  <a:pt x="f202" y="f3"/>
                  <a:pt x="f203" y="f204"/>
                  <a:pt x="f205" y="f16"/>
                </a:cubicBezTo>
                <a:cubicBezTo>
                  <a:pt x="f206" y="f207"/>
                  <a:pt x="f208" y="f90"/>
                  <a:pt x="f137" y="f27"/>
                </a:cubicBezTo>
                <a:cubicBezTo>
                  <a:pt x="f209" y="f210"/>
                  <a:pt x="f211" y="f178"/>
                  <a:pt x="f212" y="f213"/>
                </a:cubicBezTo>
                <a:cubicBezTo>
                  <a:pt x="f138" y="f214"/>
                  <a:pt x="f215" y="f214"/>
                  <a:pt x="f188" y="f40"/>
                </a:cubicBezTo>
                <a:close/>
                <a:moveTo>
                  <a:pt x="f156" y="f121"/>
                </a:moveTo>
                <a:cubicBezTo>
                  <a:pt x="f216" y="f165"/>
                  <a:pt x="f186" y="f217"/>
                  <a:pt x="f218" y="f219"/>
                </a:cubicBezTo>
                <a:cubicBezTo>
                  <a:pt x="f94" y="f216"/>
                  <a:pt x="f220" y="f88"/>
                  <a:pt x="f21" y="f12"/>
                </a:cubicBezTo>
                <a:cubicBezTo>
                  <a:pt x="f48" y="f10"/>
                  <a:pt x="f221" y="f148"/>
                  <a:pt x="f106" y="f222"/>
                </a:cubicBezTo>
                <a:cubicBezTo>
                  <a:pt x="f103" y="f223"/>
                  <a:pt x="f224" y="f225"/>
                  <a:pt x="f156" y="f121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6" name="Freeform 81">
            <a:extLst>
              <a:ext uri="{FF2B5EF4-FFF2-40B4-BE49-F238E27FC236}">
                <a16:creationId xmlns:a16="http://schemas.microsoft.com/office/drawing/2014/main" id="{8AF675DA-1535-FC22-0AC8-5DA999350B47}"/>
              </a:ext>
            </a:extLst>
          </p:cNvPr>
          <p:cNvSpPr/>
          <p:nvPr/>
        </p:nvSpPr>
        <p:spPr>
          <a:xfrm>
            <a:off x="4413251" y="942975"/>
            <a:ext cx="814392" cy="4619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9"/>
              <a:gd name="f7" fmla="val 221"/>
              <a:gd name="f8" fmla="val 318"/>
              <a:gd name="f9" fmla="val 96"/>
              <a:gd name="f10" fmla="val 342"/>
              <a:gd name="f11" fmla="val 88"/>
              <a:gd name="f12" fmla="val 365"/>
              <a:gd name="f13" fmla="val 81"/>
              <a:gd name="f14" fmla="val 74"/>
              <a:gd name="f15" fmla="val 71"/>
              <a:gd name="f16" fmla="val 68"/>
              <a:gd name="f17" fmla="val 66"/>
              <a:gd name="f18" fmla="val 378"/>
              <a:gd name="f19" fmla="val 62"/>
              <a:gd name="f20" fmla="val 368"/>
              <a:gd name="f21" fmla="val 56"/>
              <a:gd name="f22" fmla="val 357"/>
              <a:gd name="f23" fmla="val 55"/>
              <a:gd name="f24" fmla="val 327"/>
              <a:gd name="f25" fmla="val 51"/>
              <a:gd name="f26" fmla="val 299"/>
              <a:gd name="f27" fmla="val 272"/>
              <a:gd name="f28" fmla="val 261"/>
              <a:gd name="f29" fmla="val 73"/>
              <a:gd name="f30" fmla="val 242"/>
              <a:gd name="f31" fmla="val 233"/>
              <a:gd name="f32" fmla="val 191"/>
              <a:gd name="f33" fmla="val 38"/>
              <a:gd name="f34" fmla="val 170"/>
              <a:gd name="f35" fmla="val 36"/>
              <a:gd name="f36" fmla="val 127"/>
              <a:gd name="f37" fmla="val 123"/>
              <a:gd name="f38" fmla="val 65"/>
              <a:gd name="f39" fmla="val 115"/>
              <a:gd name="f40" fmla="val 63"/>
              <a:gd name="f41" fmla="val 111"/>
              <a:gd name="f42" fmla="val 60"/>
              <a:gd name="f43" fmla="val 108"/>
              <a:gd name="f44" fmla="val 58"/>
              <a:gd name="f45" fmla="val 107"/>
              <a:gd name="f46" fmla="val 105"/>
              <a:gd name="f47" fmla="val 47"/>
              <a:gd name="f48" fmla="val 110"/>
              <a:gd name="f49" fmla="val 45"/>
              <a:gd name="f50" fmla="val 114"/>
              <a:gd name="f51" fmla="val 43"/>
              <a:gd name="f52" fmla="val 119"/>
              <a:gd name="f53" fmla="val 129"/>
              <a:gd name="f54" fmla="val 41"/>
              <a:gd name="f55" fmla="val 139"/>
              <a:gd name="f56" fmla="val 40"/>
              <a:gd name="f57" fmla="val 149"/>
              <a:gd name="f58" fmla="val 39"/>
              <a:gd name="f59" fmla="val 37"/>
              <a:gd name="f60" fmla="val 35"/>
              <a:gd name="f61" fmla="val 33"/>
              <a:gd name="f62" fmla="val 140"/>
              <a:gd name="f63" fmla="val 131"/>
              <a:gd name="f64" fmla="val 34"/>
              <a:gd name="f65" fmla="val 125"/>
              <a:gd name="f66" fmla="val 26"/>
              <a:gd name="f67" fmla="val 17"/>
              <a:gd name="f68" fmla="val 121"/>
              <a:gd name="f69" fmla="val 14"/>
              <a:gd name="f70" fmla="val 112"/>
              <a:gd name="f71" fmla="val 9"/>
              <a:gd name="f72" fmla="val 98"/>
              <a:gd name="f73" fmla="val 91"/>
              <a:gd name="f74" fmla="val 3"/>
              <a:gd name="f75" fmla="val 12"/>
              <a:gd name="f76" fmla="val 87"/>
              <a:gd name="f77" fmla="val 64"/>
              <a:gd name="f78" fmla="val 92"/>
              <a:gd name="f79" fmla="val 97"/>
              <a:gd name="f80" fmla="val 101"/>
              <a:gd name="f81" fmla="val 104"/>
              <a:gd name="f82" fmla="val 90"/>
              <a:gd name="f83" fmla="val 84"/>
              <a:gd name="f84" fmla="val 109"/>
              <a:gd name="f85" fmla="val 78"/>
              <a:gd name="f86" fmla="val 53"/>
              <a:gd name="f87" fmla="val 28"/>
              <a:gd name="f88" fmla="val 15"/>
              <a:gd name="f89" fmla="val 151"/>
              <a:gd name="f90" fmla="val 181"/>
              <a:gd name="f91" fmla="val 21"/>
              <a:gd name="f92" fmla="val 199"/>
              <a:gd name="f93" fmla="val 217"/>
              <a:gd name="f94" fmla="val 70"/>
              <a:gd name="f95" fmla="val 220"/>
              <a:gd name="f96" fmla="val 205"/>
              <a:gd name="f97" fmla="val 113"/>
              <a:gd name="f98" fmla="val 190"/>
              <a:gd name="f99" fmla="val 162"/>
              <a:gd name="f100" fmla="val 136"/>
              <a:gd name="f101" fmla="val 130"/>
              <a:gd name="f102" fmla="val 103"/>
              <a:gd name="f103" fmla="val 116"/>
              <a:gd name="f104" fmla="val 106"/>
              <a:gd name="f105" fmla="val 118"/>
              <a:gd name="f106" fmla="val 126"/>
              <a:gd name="f107" fmla="val 128"/>
              <a:gd name="f108" fmla="val 153"/>
              <a:gd name="f109" fmla="val 133"/>
              <a:gd name="f110" fmla="val 132"/>
              <a:gd name="f111" fmla="val 161"/>
              <a:gd name="f112" fmla="val 171"/>
              <a:gd name="f113" fmla="val 182"/>
              <a:gd name="f114" fmla="val 215"/>
              <a:gd name="f115" fmla="val 240"/>
              <a:gd name="f116" fmla="val 263"/>
              <a:gd name="f117" fmla="val 159"/>
              <a:gd name="f118" fmla="val 268"/>
              <a:gd name="f119" fmla="val 283"/>
              <a:gd name="f120" fmla="val 211"/>
              <a:gd name="f121" fmla="val 312"/>
              <a:gd name="f122" fmla="val 218"/>
              <a:gd name="f123" fmla="val 311"/>
              <a:gd name="f124" fmla="val 219"/>
              <a:gd name="f125" fmla="val 310"/>
              <a:gd name="f126" fmla="val 309"/>
              <a:gd name="f127" fmla="val 332"/>
              <a:gd name="f128" fmla="val 331"/>
              <a:gd name="f129" fmla="val 330"/>
              <a:gd name="f130" fmla="val 334"/>
              <a:gd name="f131" fmla="val 336"/>
              <a:gd name="f132" fmla="val 216"/>
              <a:gd name="f133" fmla="val 339"/>
              <a:gd name="f134" fmla="val 366"/>
              <a:gd name="f135" fmla="val 203"/>
              <a:gd name="f136" fmla="val 377"/>
              <a:gd name="f137" fmla="val 186"/>
              <a:gd name="f138" fmla="val 376"/>
              <a:gd name="f139" fmla="val 160"/>
              <a:gd name="f140" fmla="val 375"/>
              <a:gd name="f141" fmla="val 138"/>
              <a:gd name="f142" fmla="val 361"/>
              <a:gd name="f143" fmla="val 340"/>
              <a:gd name="f144" fmla="val 317"/>
              <a:gd name="f145" fmla="val 296"/>
              <a:gd name="f146" fmla="val 276"/>
              <a:gd name="f147" fmla="val 273"/>
              <a:gd name="f148" fmla="val 135"/>
              <a:gd name="f149" fmla="val 137"/>
              <a:gd name="f150" fmla="val 264"/>
              <a:gd name="f151" fmla="val 262"/>
              <a:gd name="f152" fmla="val 134"/>
              <a:gd name="f153" fmla="val 269"/>
              <a:gd name="f154" fmla="val 295"/>
              <a:gd name="f155" fmla="val 204"/>
              <a:gd name="f156" fmla="val 192"/>
              <a:gd name="f157" fmla="val 19"/>
              <a:gd name="f158" fmla="val 179"/>
              <a:gd name="f159" fmla="val 158"/>
              <a:gd name="f160" fmla="val 24"/>
              <a:gd name="f161" fmla="val 82"/>
              <a:gd name="f162" fmla="val 146"/>
              <a:gd name="f163" fmla="val 54"/>
              <a:gd name="f164" fmla="val 150"/>
              <a:gd name="f165" fmla="val 49"/>
              <a:gd name="f166" fmla="val 156"/>
              <a:gd name="f167" fmla="val 164"/>
              <a:gd name="f168" fmla="val 57"/>
              <a:gd name="f169" fmla="val 61"/>
              <a:gd name="f170" fmla="val 79"/>
              <a:gd name="f171" fmla="val 83"/>
              <a:gd name="f172" fmla="val 143"/>
              <a:gd name="f173" fmla="val 89"/>
              <a:gd name="f174" fmla="val 157"/>
              <a:gd name="f175" fmla="val 175"/>
              <a:gd name="f176" fmla="val 333"/>
              <a:gd name="f177" fmla="val 329"/>
              <a:gd name="f178" fmla="val 155"/>
              <a:gd name="f179" fmla="val 323"/>
              <a:gd name="f180" fmla="val 307"/>
              <a:gd name="f181" fmla="val 297"/>
              <a:gd name="f182" fmla="val 284"/>
              <a:gd name="f183" fmla="val 147"/>
              <a:gd name="f184" fmla="val 302"/>
              <a:gd name="f185" fmla="val 122"/>
              <a:gd name="f186" fmla="val 319"/>
              <a:gd name="f187" fmla="val 117"/>
              <a:gd name="f188" fmla="val 338"/>
              <a:gd name="f189" fmla="val 356"/>
              <a:gd name="f190" fmla="val 172"/>
              <a:gd name="f191" fmla="val 320"/>
              <a:gd name="f192" fmla="val 286"/>
              <a:gd name="f193" fmla="val 281"/>
              <a:gd name="f194" fmla="val 293"/>
              <a:gd name="f195" fmla="val 167"/>
              <a:gd name="f196" fmla="val 173"/>
              <a:gd name="f197" fmla="val 174"/>
              <a:gd name="f198" fmla="val 324"/>
              <a:gd name="f199" fmla="+- 0 0 -90"/>
              <a:gd name="f200" fmla="*/ f3 1 389"/>
              <a:gd name="f201" fmla="*/ f4 1 221"/>
              <a:gd name="f202" fmla="val f5"/>
              <a:gd name="f203" fmla="val f6"/>
              <a:gd name="f204" fmla="val f7"/>
              <a:gd name="f205" fmla="*/ f199 f0 1"/>
              <a:gd name="f206" fmla="+- f204 0 f202"/>
              <a:gd name="f207" fmla="+- f203 0 f202"/>
              <a:gd name="f208" fmla="*/ f205 1 f2"/>
              <a:gd name="f209" fmla="*/ f207 1 389"/>
              <a:gd name="f210" fmla="*/ f206 1 221"/>
              <a:gd name="f211" fmla="*/ 318 f207 1"/>
              <a:gd name="f212" fmla="*/ 96 f206 1"/>
              <a:gd name="f213" fmla="*/ 389 f207 1"/>
              <a:gd name="f214" fmla="*/ 74 f206 1"/>
              <a:gd name="f215" fmla="*/ 66 f206 1"/>
              <a:gd name="f216" fmla="*/ 357 f207 1"/>
              <a:gd name="f217" fmla="*/ 55 f206 1"/>
              <a:gd name="f218" fmla="*/ 272 f207 1"/>
              <a:gd name="f219" fmla="*/ 68 f206 1"/>
              <a:gd name="f220" fmla="*/ 233 f207 1"/>
              <a:gd name="f221" fmla="*/ 127 f207 1"/>
              <a:gd name="f222" fmla="*/ 62 f206 1"/>
              <a:gd name="f223" fmla="*/ 111 f207 1"/>
              <a:gd name="f224" fmla="*/ 60 f206 1"/>
              <a:gd name="f225" fmla="*/ 105 f207 1"/>
              <a:gd name="f226" fmla="*/ 47 f206 1"/>
              <a:gd name="f227" fmla="*/ 119 f207 1"/>
              <a:gd name="f228" fmla="*/ 43 f206 1"/>
              <a:gd name="f229" fmla="*/ 149 f207 1"/>
              <a:gd name="f230" fmla="*/ 39 f206 1"/>
              <a:gd name="f231" fmla="*/ 33 f206 1"/>
              <a:gd name="f232" fmla="*/ 34 f206 1"/>
              <a:gd name="f233" fmla="*/ 121 f207 1"/>
              <a:gd name="f234" fmla="*/ 14 f206 1"/>
              <a:gd name="f235" fmla="*/ 91 f207 1"/>
              <a:gd name="f236" fmla="*/ 3 f206 1"/>
              <a:gd name="f237" fmla="*/ 47 f207 1"/>
              <a:gd name="f238" fmla="*/ 87 f206 1"/>
              <a:gd name="f239" fmla="*/ 98 f207 1"/>
              <a:gd name="f240" fmla="*/ 101 f206 1"/>
              <a:gd name="f241" fmla="*/ 96 f207 1"/>
              <a:gd name="f242" fmla="*/ 110 f206 1"/>
              <a:gd name="f243" fmla="*/ 78 f207 1"/>
              <a:gd name="f244" fmla="*/ 108 f206 1"/>
              <a:gd name="f245" fmla="*/ 15 f207 1"/>
              <a:gd name="f246" fmla="*/ 129 f206 1"/>
              <a:gd name="f247" fmla="*/ 21 f207 1"/>
              <a:gd name="f248" fmla="*/ 199 f206 1"/>
              <a:gd name="f249" fmla="*/ 205 f206 1"/>
              <a:gd name="f250" fmla="*/ 110 f207 1"/>
              <a:gd name="f251" fmla="*/ 136 f206 1"/>
              <a:gd name="f252" fmla="*/ 103 f207 1"/>
              <a:gd name="f253" fmla="*/ 116 f206 1"/>
              <a:gd name="f254" fmla="*/ 113 f207 1"/>
              <a:gd name="f255" fmla="*/ 113 f206 1"/>
              <a:gd name="f256" fmla="*/ 128 f207 1"/>
              <a:gd name="f257" fmla="*/ 153 f206 1"/>
              <a:gd name="f258" fmla="*/ 161 f207 1"/>
              <a:gd name="f259" fmla="*/ 181 f206 1"/>
              <a:gd name="f260" fmla="*/ 191 f207 1"/>
              <a:gd name="f261" fmla="*/ 182 f206 1"/>
              <a:gd name="f262" fmla="*/ 263 f207 1"/>
              <a:gd name="f263" fmla="*/ 159 f206 1"/>
              <a:gd name="f264" fmla="*/ 312 f207 1"/>
              <a:gd name="f265" fmla="*/ 218 f206 1"/>
              <a:gd name="f266" fmla="*/ 309 f207 1"/>
              <a:gd name="f267" fmla="*/ 221 f206 1"/>
              <a:gd name="f268" fmla="*/ 332 f207 1"/>
              <a:gd name="f269" fmla="*/ 330 f207 1"/>
              <a:gd name="f270" fmla="*/ 220 f206 1"/>
              <a:gd name="f271" fmla="*/ 339 f207 1"/>
              <a:gd name="f272" fmla="*/ 215 f206 1"/>
              <a:gd name="f273" fmla="*/ 376 f207 1"/>
              <a:gd name="f274" fmla="*/ 160 f206 1"/>
              <a:gd name="f275" fmla="*/ 340 f207 1"/>
              <a:gd name="f276" fmla="*/ 111 f206 1"/>
              <a:gd name="f277" fmla="*/ 276 f207 1"/>
              <a:gd name="f278" fmla="*/ 131 f206 1"/>
              <a:gd name="f279" fmla="*/ 264 f207 1"/>
              <a:gd name="f280" fmla="*/ 139 f206 1"/>
              <a:gd name="f281" fmla="*/ 261 f207 1"/>
              <a:gd name="f282" fmla="*/ 134 f206 1"/>
              <a:gd name="f283" fmla="*/ 88 f207 1"/>
              <a:gd name="f284" fmla="*/ 190 f206 1"/>
              <a:gd name="f285" fmla="*/ 35 f207 1"/>
              <a:gd name="f286" fmla="*/ 192 f206 1"/>
              <a:gd name="f287" fmla="*/ 24 f207 1"/>
              <a:gd name="f288" fmla="*/ 140 f206 1"/>
              <a:gd name="f289" fmla="*/ 82 f207 1"/>
              <a:gd name="f290" fmla="*/ 125 f206 1"/>
              <a:gd name="f291" fmla="*/ 58 f207 1"/>
              <a:gd name="f292" fmla="*/ 146 f206 1"/>
              <a:gd name="f293" fmla="*/ 49 f207 1"/>
              <a:gd name="f294" fmla="*/ 161 f206 1"/>
              <a:gd name="f295" fmla="*/ 61 f207 1"/>
              <a:gd name="f296" fmla="*/ 171 f206 1"/>
              <a:gd name="f297" fmla="*/ 73 f207 1"/>
              <a:gd name="f298" fmla="*/ 89 f207 1"/>
              <a:gd name="f299" fmla="*/ 132 f206 1"/>
              <a:gd name="f300" fmla="*/ 333 f207 1"/>
              <a:gd name="f301" fmla="*/ 317 f207 1"/>
              <a:gd name="f302" fmla="*/ 151 f206 1"/>
              <a:gd name="f303" fmla="*/ 284 f207 1"/>
              <a:gd name="f304" fmla="*/ 147 f206 1"/>
              <a:gd name="f305" fmla="*/ 338 f207 1"/>
              <a:gd name="f306" fmla="*/ 126 f206 1"/>
              <a:gd name="f307" fmla="*/ 361 f207 1"/>
              <a:gd name="f308" fmla="*/ 172 f206 1"/>
              <a:gd name="f309" fmla="*/ 320 f207 1"/>
              <a:gd name="f310" fmla="*/ 204 f206 1"/>
              <a:gd name="f311" fmla="*/ 281 f207 1"/>
              <a:gd name="f312" fmla="*/ 164 f206 1"/>
              <a:gd name="f313" fmla="*/ 311 f207 1"/>
              <a:gd name="f314" fmla="*/ 173 f206 1"/>
              <a:gd name="f315" fmla="*/ 329 f207 1"/>
              <a:gd name="f316" fmla="+- f208 0 f1"/>
              <a:gd name="f317" fmla="*/ f211 1 389"/>
              <a:gd name="f318" fmla="*/ f212 1 221"/>
              <a:gd name="f319" fmla="*/ f213 1 389"/>
              <a:gd name="f320" fmla="*/ f214 1 221"/>
              <a:gd name="f321" fmla="*/ f215 1 221"/>
              <a:gd name="f322" fmla="*/ f216 1 389"/>
              <a:gd name="f323" fmla="*/ f217 1 221"/>
              <a:gd name="f324" fmla="*/ f218 1 389"/>
              <a:gd name="f325" fmla="*/ f219 1 221"/>
              <a:gd name="f326" fmla="*/ f220 1 389"/>
              <a:gd name="f327" fmla="*/ f221 1 389"/>
              <a:gd name="f328" fmla="*/ f222 1 221"/>
              <a:gd name="f329" fmla="*/ f223 1 389"/>
              <a:gd name="f330" fmla="*/ f224 1 221"/>
              <a:gd name="f331" fmla="*/ f225 1 389"/>
              <a:gd name="f332" fmla="*/ f226 1 221"/>
              <a:gd name="f333" fmla="*/ f227 1 389"/>
              <a:gd name="f334" fmla="*/ f228 1 221"/>
              <a:gd name="f335" fmla="*/ f229 1 389"/>
              <a:gd name="f336" fmla="*/ f230 1 221"/>
              <a:gd name="f337" fmla="*/ f231 1 221"/>
              <a:gd name="f338" fmla="*/ f232 1 221"/>
              <a:gd name="f339" fmla="*/ f233 1 389"/>
              <a:gd name="f340" fmla="*/ f234 1 221"/>
              <a:gd name="f341" fmla="*/ f235 1 389"/>
              <a:gd name="f342" fmla="*/ f236 1 221"/>
              <a:gd name="f343" fmla="*/ f237 1 389"/>
              <a:gd name="f344" fmla="*/ f238 1 221"/>
              <a:gd name="f345" fmla="*/ f239 1 389"/>
              <a:gd name="f346" fmla="*/ f240 1 221"/>
              <a:gd name="f347" fmla="*/ f241 1 389"/>
              <a:gd name="f348" fmla="*/ f242 1 221"/>
              <a:gd name="f349" fmla="*/ f243 1 389"/>
              <a:gd name="f350" fmla="*/ f244 1 221"/>
              <a:gd name="f351" fmla="*/ f245 1 389"/>
              <a:gd name="f352" fmla="*/ f246 1 221"/>
              <a:gd name="f353" fmla="*/ f247 1 389"/>
              <a:gd name="f354" fmla="*/ f248 1 221"/>
              <a:gd name="f355" fmla="*/ f249 1 221"/>
              <a:gd name="f356" fmla="*/ f250 1 389"/>
              <a:gd name="f357" fmla="*/ f251 1 221"/>
              <a:gd name="f358" fmla="*/ f252 1 389"/>
              <a:gd name="f359" fmla="*/ f253 1 221"/>
              <a:gd name="f360" fmla="*/ f254 1 389"/>
              <a:gd name="f361" fmla="*/ f255 1 221"/>
              <a:gd name="f362" fmla="*/ f256 1 389"/>
              <a:gd name="f363" fmla="*/ f257 1 221"/>
              <a:gd name="f364" fmla="*/ f258 1 389"/>
              <a:gd name="f365" fmla="*/ f259 1 221"/>
              <a:gd name="f366" fmla="*/ f260 1 389"/>
              <a:gd name="f367" fmla="*/ f261 1 221"/>
              <a:gd name="f368" fmla="*/ f262 1 389"/>
              <a:gd name="f369" fmla="*/ f263 1 221"/>
              <a:gd name="f370" fmla="*/ f264 1 389"/>
              <a:gd name="f371" fmla="*/ f265 1 221"/>
              <a:gd name="f372" fmla="*/ f266 1 389"/>
              <a:gd name="f373" fmla="*/ f267 1 221"/>
              <a:gd name="f374" fmla="*/ f268 1 389"/>
              <a:gd name="f375" fmla="*/ f269 1 389"/>
              <a:gd name="f376" fmla="*/ f270 1 221"/>
              <a:gd name="f377" fmla="*/ f271 1 389"/>
              <a:gd name="f378" fmla="*/ f272 1 221"/>
              <a:gd name="f379" fmla="*/ f273 1 389"/>
              <a:gd name="f380" fmla="*/ f274 1 221"/>
              <a:gd name="f381" fmla="*/ f275 1 389"/>
              <a:gd name="f382" fmla="*/ f276 1 221"/>
              <a:gd name="f383" fmla="*/ f277 1 389"/>
              <a:gd name="f384" fmla="*/ f278 1 221"/>
              <a:gd name="f385" fmla="*/ f279 1 389"/>
              <a:gd name="f386" fmla="*/ f280 1 221"/>
              <a:gd name="f387" fmla="*/ f281 1 389"/>
              <a:gd name="f388" fmla="*/ f282 1 221"/>
              <a:gd name="f389" fmla="*/ f283 1 389"/>
              <a:gd name="f390" fmla="*/ f284 1 221"/>
              <a:gd name="f391" fmla="*/ f285 1 389"/>
              <a:gd name="f392" fmla="*/ f286 1 221"/>
              <a:gd name="f393" fmla="*/ f287 1 389"/>
              <a:gd name="f394" fmla="*/ f288 1 221"/>
              <a:gd name="f395" fmla="*/ f289 1 389"/>
              <a:gd name="f396" fmla="*/ f290 1 221"/>
              <a:gd name="f397" fmla="*/ f291 1 389"/>
              <a:gd name="f398" fmla="*/ f292 1 221"/>
              <a:gd name="f399" fmla="*/ f293 1 389"/>
              <a:gd name="f400" fmla="*/ f294 1 221"/>
              <a:gd name="f401" fmla="*/ f295 1 389"/>
              <a:gd name="f402" fmla="*/ f296 1 221"/>
              <a:gd name="f403" fmla="*/ f297 1 389"/>
              <a:gd name="f404" fmla="*/ f298 1 389"/>
              <a:gd name="f405" fmla="*/ f299 1 221"/>
              <a:gd name="f406" fmla="*/ f300 1 389"/>
              <a:gd name="f407" fmla="*/ f301 1 389"/>
              <a:gd name="f408" fmla="*/ f302 1 221"/>
              <a:gd name="f409" fmla="*/ f303 1 389"/>
              <a:gd name="f410" fmla="*/ f304 1 221"/>
              <a:gd name="f411" fmla="*/ f305 1 389"/>
              <a:gd name="f412" fmla="*/ f306 1 221"/>
              <a:gd name="f413" fmla="*/ f307 1 389"/>
              <a:gd name="f414" fmla="*/ f308 1 221"/>
              <a:gd name="f415" fmla="*/ f309 1 389"/>
              <a:gd name="f416" fmla="*/ f310 1 221"/>
              <a:gd name="f417" fmla="*/ f311 1 389"/>
              <a:gd name="f418" fmla="*/ f312 1 221"/>
              <a:gd name="f419" fmla="*/ f313 1 389"/>
              <a:gd name="f420" fmla="*/ f314 1 221"/>
              <a:gd name="f421" fmla="*/ f315 1 389"/>
              <a:gd name="f422" fmla="*/ 0 1 f209"/>
              <a:gd name="f423" fmla="*/ f203 1 f209"/>
              <a:gd name="f424" fmla="*/ 0 1 f210"/>
              <a:gd name="f425" fmla="*/ f204 1 f210"/>
              <a:gd name="f426" fmla="*/ f317 1 f209"/>
              <a:gd name="f427" fmla="*/ f318 1 f210"/>
              <a:gd name="f428" fmla="*/ f319 1 f209"/>
              <a:gd name="f429" fmla="*/ f320 1 f210"/>
              <a:gd name="f430" fmla="*/ f321 1 f210"/>
              <a:gd name="f431" fmla="*/ f322 1 f209"/>
              <a:gd name="f432" fmla="*/ f323 1 f210"/>
              <a:gd name="f433" fmla="*/ f324 1 f209"/>
              <a:gd name="f434" fmla="*/ f325 1 f210"/>
              <a:gd name="f435" fmla="*/ f326 1 f209"/>
              <a:gd name="f436" fmla="*/ f327 1 f209"/>
              <a:gd name="f437" fmla="*/ f328 1 f210"/>
              <a:gd name="f438" fmla="*/ f329 1 f209"/>
              <a:gd name="f439" fmla="*/ f330 1 f210"/>
              <a:gd name="f440" fmla="*/ f331 1 f209"/>
              <a:gd name="f441" fmla="*/ f332 1 f210"/>
              <a:gd name="f442" fmla="*/ f333 1 f209"/>
              <a:gd name="f443" fmla="*/ f334 1 f210"/>
              <a:gd name="f444" fmla="*/ f335 1 f209"/>
              <a:gd name="f445" fmla="*/ f336 1 f210"/>
              <a:gd name="f446" fmla="*/ f337 1 f210"/>
              <a:gd name="f447" fmla="*/ f338 1 f210"/>
              <a:gd name="f448" fmla="*/ f339 1 f209"/>
              <a:gd name="f449" fmla="*/ f340 1 f210"/>
              <a:gd name="f450" fmla="*/ f341 1 f209"/>
              <a:gd name="f451" fmla="*/ f342 1 f210"/>
              <a:gd name="f452" fmla="*/ f343 1 f209"/>
              <a:gd name="f453" fmla="*/ f344 1 f210"/>
              <a:gd name="f454" fmla="*/ f345 1 f209"/>
              <a:gd name="f455" fmla="*/ f346 1 f210"/>
              <a:gd name="f456" fmla="*/ f347 1 f209"/>
              <a:gd name="f457" fmla="*/ f348 1 f210"/>
              <a:gd name="f458" fmla="*/ f349 1 f209"/>
              <a:gd name="f459" fmla="*/ f350 1 f210"/>
              <a:gd name="f460" fmla="*/ f351 1 f209"/>
              <a:gd name="f461" fmla="*/ f352 1 f210"/>
              <a:gd name="f462" fmla="*/ f353 1 f209"/>
              <a:gd name="f463" fmla="*/ f354 1 f210"/>
              <a:gd name="f464" fmla="*/ f355 1 f210"/>
              <a:gd name="f465" fmla="*/ f356 1 f209"/>
              <a:gd name="f466" fmla="*/ f357 1 f210"/>
              <a:gd name="f467" fmla="*/ f358 1 f209"/>
              <a:gd name="f468" fmla="*/ f359 1 f210"/>
              <a:gd name="f469" fmla="*/ f360 1 f209"/>
              <a:gd name="f470" fmla="*/ f361 1 f210"/>
              <a:gd name="f471" fmla="*/ f362 1 f209"/>
              <a:gd name="f472" fmla="*/ f363 1 f210"/>
              <a:gd name="f473" fmla="*/ f364 1 f209"/>
              <a:gd name="f474" fmla="*/ f365 1 f210"/>
              <a:gd name="f475" fmla="*/ f366 1 f209"/>
              <a:gd name="f476" fmla="*/ f367 1 f210"/>
              <a:gd name="f477" fmla="*/ f368 1 f209"/>
              <a:gd name="f478" fmla="*/ f369 1 f210"/>
              <a:gd name="f479" fmla="*/ f370 1 f209"/>
              <a:gd name="f480" fmla="*/ f371 1 f210"/>
              <a:gd name="f481" fmla="*/ f372 1 f209"/>
              <a:gd name="f482" fmla="*/ f373 1 f210"/>
              <a:gd name="f483" fmla="*/ f374 1 f209"/>
              <a:gd name="f484" fmla="*/ f375 1 f209"/>
              <a:gd name="f485" fmla="*/ f376 1 f210"/>
              <a:gd name="f486" fmla="*/ f377 1 f209"/>
              <a:gd name="f487" fmla="*/ f378 1 f210"/>
              <a:gd name="f488" fmla="*/ f379 1 f209"/>
              <a:gd name="f489" fmla="*/ f380 1 f210"/>
              <a:gd name="f490" fmla="*/ f381 1 f209"/>
              <a:gd name="f491" fmla="*/ f382 1 f210"/>
              <a:gd name="f492" fmla="*/ f383 1 f209"/>
              <a:gd name="f493" fmla="*/ f384 1 f210"/>
              <a:gd name="f494" fmla="*/ f385 1 f209"/>
              <a:gd name="f495" fmla="*/ f386 1 f210"/>
              <a:gd name="f496" fmla="*/ f387 1 f209"/>
              <a:gd name="f497" fmla="*/ f388 1 f210"/>
              <a:gd name="f498" fmla="*/ f389 1 f209"/>
              <a:gd name="f499" fmla="*/ f390 1 f210"/>
              <a:gd name="f500" fmla="*/ f391 1 f209"/>
              <a:gd name="f501" fmla="*/ f392 1 f210"/>
              <a:gd name="f502" fmla="*/ f393 1 f209"/>
              <a:gd name="f503" fmla="*/ f394 1 f210"/>
              <a:gd name="f504" fmla="*/ f395 1 f209"/>
              <a:gd name="f505" fmla="*/ f396 1 f210"/>
              <a:gd name="f506" fmla="*/ f397 1 f209"/>
              <a:gd name="f507" fmla="*/ f398 1 f210"/>
              <a:gd name="f508" fmla="*/ f399 1 f209"/>
              <a:gd name="f509" fmla="*/ f400 1 f210"/>
              <a:gd name="f510" fmla="*/ f401 1 f209"/>
              <a:gd name="f511" fmla="*/ f402 1 f210"/>
              <a:gd name="f512" fmla="*/ f403 1 f209"/>
              <a:gd name="f513" fmla="*/ f404 1 f209"/>
              <a:gd name="f514" fmla="*/ f405 1 f210"/>
              <a:gd name="f515" fmla="*/ f406 1 f209"/>
              <a:gd name="f516" fmla="*/ f407 1 f209"/>
              <a:gd name="f517" fmla="*/ f408 1 f210"/>
              <a:gd name="f518" fmla="*/ f409 1 f209"/>
              <a:gd name="f519" fmla="*/ f410 1 f210"/>
              <a:gd name="f520" fmla="*/ f411 1 f209"/>
              <a:gd name="f521" fmla="*/ f412 1 f210"/>
              <a:gd name="f522" fmla="*/ f413 1 f209"/>
              <a:gd name="f523" fmla="*/ f414 1 f210"/>
              <a:gd name="f524" fmla="*/ f415 1 f209"/>
              <a:gd name="f525" fmla="*/ f416 1 f210"/>
              <a:gd name="f526" fmla="*/ f417 1 f209"/>
              <a:gd name="f527" fmla="*/ f418 1 f210"/>
              <a:gd name="f528" fmla="*/ f419 1 f209"/>
              <a:gd name="f529" fmla="*/ f420 1 f210"/>
              <a:gd name="f530" fmla="*/ f421 1 f209"/>
              <a:gd name="f531" fmla="*/ f422 f200 1"/>
              <a:gd name="f532" fmla="*/ f423 f200 1"/>
              <a:gd name="f533" fmla="*/ f425 f201 1"/>
              <a:gd name="f534" fmla="*/ f424 f201 1"/>
              <a:gd name="f535" fmla="*/ f426 f200 1"/>
              <a:gd name="f536" fmla="*/ f427 f201 1"/>
              <a:gd name="f537" fmla="*/ f428 f200 1"/>
              <a:gd name="f538" fmla="*/ f429 f201 1"/>
              <a:gd name="f539" fmla="*/ f430 f201 1"/>
              <a:gd name="f540" fmla="*/ f431 f200 1"/>
              <a:gd name="f541" fmla="*/ f432 f201 1"/>
              <a:gd name="f542" fmla="*/ f433 f200 1"/>
              <a:gd name="f543" fmla="*/ f434 f201 1"/>
              <a:gd name="f544" fmla="*/ f435 f200 1"/>
              <a:gd name="f545" fmla="*/ f436 f200 1"/>
              <a:gd name="f546" fmla="*/ f437 f201 1"/>
              <a:gd name="f547" fmla="*/ f438 f200 1"/>
              <a:gd name="f548" fmla="*/ f439 f201 1"/>
              <a:gd name="f549" fmla="*/ f440 f200 1"/>
              <a:gd name="f550" fmla="*/ f441 f201 1"/>
              <a:gd name="f551" fmla="*/ f442 f200 1"/>
              <a:gd name="f552" fmla="*/ f443 f201 1"/>
              <a:gd name="f553" fmla="*/ f444 f200 1"/>
              <a:gd name="f554" fmla="*/ f445 f201 1"/>
              <a:gd name="f555" fmla="*/ f446 f201 1"/>
              <a:gd name="f556" fmla="*/ f447 f201 1"/>
              <a:gd name="f557" fmla="*/ f448 f200 1"/>
              <a:gd name="f558" fmla="*/ f449 f201 1"/>
              <a:gd name="f559" fmla="*/ f450 f200 1"/>
              <a:gd name="f560" fmla="*/ f451 f201 1"/>
              <a:gd name="f561" fmla="*/ f452 f200 1"/>
              <a:gd name="f562" fmla="*/ f453 f201 1"/>
              <a:gd name="f563" fmla="*/ f454 f200 1"/>
              <a:gd name="f564" fmla="*/ f455 f201 1"/>
              <a:gd name="f565" fmla="*/ f456 f200 1"/>
              <a:gd name="f566" fmla="*/ f457 f201 1"/>
              <a:gd name="f567" fmla="*/ f458 f200 1"/>
              <a:gd name="f568" fmla="*/ f459 f201 1"/>
              <a:gd name="f569" fmla="*/ f460 f200 1"/>
              <a:gd name="f570" fmla="*/ f461 f201 1"/>
              <a:gd name="f571" fmla="*/ f462 f200 1"/>
              <a:gd name="f572" fmla="*/ f463 f201 1"/>
              <a:gd name="f573" fmla="*/ f464 f201 1"/>
              <a:gd name="f574" fmla="*/ f465 f200 1"/>
              <a:gd name="f575" fmla="*/ f466 f201 1"/>
              <a:gd name="f576" fmla="*/ f467 f200 1"/>
              <a:gd name="f577" fmla="*/ f468 f201 1"/>
              <a:gd name="f578" fmla="*/ f469 f200 1"/>
              <a:gd name="f579" fmla="*/ f470 f201 1"/>
              <a:gd name="f580" fmla="*/ f471 f200 1"/>
              <a:gd name="f581" fmla="*/ f472 f201 1"/>
              <a:gd name="f582" fmla="*/ f473 f200 1"/>
              <a:gd name="f583" fmla="*/ f474 f201 1"/>
              <a:gd name="f584" fmla="*/ f475 f200 1"/>
              <a:gd name="f585" fmla="*/ f476 f201 1"/>
              <a:gd name="f586" fmla="*/ f477 f200 1"/>
              <a:gd name="f587" fmla="*/ f478 f201 1"/>
              <a:gd name="f588" fmla="*/ f479 f200 1"/>
              <a:gd name="f589" fmla="*/ f480 f201 1"/>
              <a:gd name="f590" fmla="*/ f481 f200 1"/>
              <a:gd name="f591" fmla="*/ f482 f201 1"/>
              <a:gd name="f592" fmla="*/ f483 f200 1"/>
              <a:gd name="f593" fmla="*/ f484 f200 1"/>
              <a:gd name="f594" fmla="*/ f485 f201 1"/>
              <a:gd name="f595" fmla="*/ f486 f200 1"/>
              <a:gd name="f596" fmla="*/ f487 f201 1"/>
              <a:gd name="f597" fmla="*/ f488 f200 1"/>
              <a:gd name="f598" fmla="*/ f489 f201 1"/>
              <a:gd name="f599" fmla="*/ f490 f200 1"/>
              <a:gd name="f600" fmla="*/ f491 f201 1"/>
              <a:gd name="f601" fmla="*/ f492 f200 1"/>
              <a:gd name="f602" fmla="*/ f493 f201 1"/>
              <a:gd name="f603" fmla="*/ f494 f200 1"/>
              <a:gd name="f604" fmla="*/ f495 f201 1"/>
              <a:gd name="f605" fmla="*/ f496 f200 1"/>
              <a:gd name="f606" fmla="*/ f497 f201 1"/>
              <a:gd name="f607" fmla="*/ f498 f200 1"/>
              <a:gd name="f608" fmla="*/ f499 f201 1"/>
              <a:gd name="f609" fmla="*/ f500 f200 1"/>
              <a:gd name="f610" fmla="*/ f501 f201 1"/>
              <a:gd name="f611" fmla="*/ f502 f200 1"/>
              <a:gd name="f612" fmla="*/ f503 f201 1"/>
              <a:gd name="f613" fmla="*/ f504 f200 1"/>
              <a:gd name="f614" fmla="*/ f505 f201 1"/>
              <a:gd name="f615" fmla="*/ f506 f200 1"/>
              <a:gd name="f616" fmla="*/ f507 f201 1"/>
              <a:gd name="f617" fmla="*/ f508 f200 1"/>
              <a:gd name="f618" fmla="*/ f509 f201 1"/>
              <a:gd name="f619" fmla="*/ f510 f200 1"/>
              <a:gd name="f620" fmla="*/ f511 f201 1"/>
              <a:gd name="f621" fmla="*/ f512 f200 1"/>
              <a:gd name="f622" fmla="*/ f513 f200 1"/>
              <a:gd name="f623" fmla="*/ f514 f201 1"/>
              <a:gd name="f624" fmla="*/ f515 f200 1"/>
              <a:gd name="f625" fmla="*/ f516 f200 1"/>
              <a:gd name="f626" fmla="*/ f517 f201 1"/>
              <a:gd name="f627" fmla="*/ f518 f200 1"/>
              <a:gd name="f628" fmla="*/ f519 f201 1"/>
              <a:gd name="f629" fmla="*/ f520 f200 1"/>
              <a:gd name="f630" fmla="*/ f521 f201 1"/>
              <a:gd name="f631" fmla="*/ f522 f200 1"/>
              <a:gd name="f632" fmla="*/ f523 f201 1"/>
              <a:gd name="f633" fmla="*/ f524 f200 1"/>
              <a:gd name="f634" fmla="*/ f525 f201 1"/>
              <a:gd name="f635" fmla="*/ f526 f200 1"/>
              <a:gd name="f636" fmla="*/ f527 f201 1"/>
              <a:gd name="f637" fmla="*/ f528 f200 1"/>
              <a:gd name="f638" fmla="*/ f529 f201 1"/>
              <a:gd name="f639" fmla="*/ f530 f20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6">
                <a:pos x="f535" y="f536"/>
              </a:cxn>
              <a:cxn ang="f316">
                <a:pos x="f537" y="f538"/>
              </a:cxn>
              <a:cxn ang="f316">
                <a:pos x="f537" y="f539"/>
              </a:cxn>
              <a:cxn ang="f316">
                <a:pos x="f540" y="f541"/>
              </a:cxn>
              <a:cxn ang="f316">
                <a:pos x="f542" y="f543"/>
              </a:cxn>
              <a:cxn ang="f316">
                <a:pos x="f544" y="f543"/>
              </a:cxn>
              <a:cxn ang="f316">
                <a:pos x="f545" y="f546"/>
              </a:cxn>
              <a:cxn ang="f316">
                <a:pos x="f547" y="f548"/>
              </a:cxn>
              <a:cxn ang="f316">
                <a:pos x="f549" y="f550"/>
              </a:cxn>
              <a:cxn ang="f316">
                <a:pos x="f551" y="f552"/>
              </a:cxn>
              <a:cxn ang="f316">
                <a:pos x="f553" y="f554"/>
              </a:cxn>
              <a:cxn ang="f316">
                <a:pos x="f553" y="f555"/>
              </a:cxn>
              <a:cxn ang="f316">
                <a:pos x="f545" y="f556"/>
              </a:cxn>
              <a:cxn ang="f316">
                <a:pos x="f557" y="f558"/>
              </a:cxn>
              <a:cxn ang="f316">
                <a:pos x="f559" y="f560"/>
              </a:cxn>
              <a:cxn ang="f316">
                <a:pos x="f561" y="f562"/>
              </a:cxn>
              <a:cxn ang="f316">
                <a:pos x="f563" y="f564"/>
              </a:cxn>
              <a:cxn ang="f316">
                <a:pos x="f565" y="f566"/>
              </a:cxn>
              <a:cxn ang="f316">
                <a:pos x="f567" y="f568"/>
              </a:cxn>
              <a:cxn ang="f316">
                <a:pos x="f569" y="f570"/>
              </a:cxn>
              <a:cxn ang="f316">
                <a:pos x="f571" y="f572"/>
              </a:cxn>
              <a:cxn ang="f316">
                <a:pos x="f559" y="f573"/>
              </a:cxn>
              <a:cxn ang="f316">
                <a:pos x="f574" y="f575"/>
              </a:cxn>
              <a:cxn ang="f316">
                <a:pos x="f576" y="f577"/>
              </a:cxn>
              <a:cxn ang="f316">
                <a:pos x="f578" y="f579"/>
              </a:cxn>
              <a:cxn ang="f316">
                <a:pos x="f580" y="f581"/>
              </a:cxn>
              <a:cxn ang="f316">
                <a:pos x="f582" y="f583"/>
              </a:cxn>
              <a:cxn ang="f316">
                <a:pos x="f584" y="f585"/>
              </a:cxn>
              <a:cxn ang="f316">
                <a:pos x="f586" y="f587"/>
              </a:cxn>
              <a:cxn ang="f316">
                <a:pos x="f588" y="f589"/>
              </a:cxn>
              <a:cxn ang="f316">
                <a:pos x="f590" y="f591"/>
              </a:cxn>
              <a:cxn ang="f316">
                <a:pos x="f592" y="f591"/>
              </a:cxn>
              <a:cxn ang="f316">
                <a:pos x="f593" y="f594"/>
              </a:cxn>
              <a:cxn ang="f316">
                <a:pos x="f595" y="f596"/>
              </a:cxn>
              <a:cxn ang="f316">
                <a:pos x="f597" y="f598"/>
              </a:cxn>
              <a:cxn ang="f316">
                <a:pos x="f599" y="f600"/>
              </a:cxn>
              <a:cxn ang="f316">
                <a:pos x="f601" y="f602"/>
              </a:cxn>
              <a:cxn ang="f316">
                <a:pos x="f603" y="f604"/>
              </a:cxn>
              <a:cxn ang="f316">
                <a:pos x="f605" y="f606"/>
              </a:cxn>
              <a:cxn ang="f316">
                <a:pos x="f535" y="f536"/>
              </a:cxn>
              <a:cxn ang="f316">
                <a:pos x="f607" y="f608"/>
              </a:cxn>
              <a:cxn ang="f316">
                <a:pos x="f609" y="f610"/>
              </a:cxn>
              <a:cxn ang="f316">
                <a:pos x="f611" y="f612"/>
              </a:cxn>
              <a:cxn ang="f316">
                <a:pos x="f613" y="f614"/>
              </a:cxn>
              <a:cxn ang="f316">
                <a:pos x="f615" y="f616"/>
              </a:cxn>
              <a:cxn ang="f316">
                <a:pos x="f617" y="f618"/>
              </a:cxn>
              <a:cxn ang="f316">
                <a:pos x="f619" y="f620"/>
              </a:cxn>
              <a:cxn ang="f316">
                <a:pos x="f621" y="f587"/>
              </a:cxn>
              <a:cxn ang="f316">
                <a:pos x="f622" y="f623"/>
              </a:cxn>
              <a:cxn ang="f316">
                <a:pos x="f607" y="f608"/>
              </a:cxn>
              <a:cxn ang="f316">
                <a:pos x="f624" y="f587"/>
              </a:cxn>
              <a:cxn ang="f316">
                <a:pos x="f625" y="f626"/>
              </a:cxn>
              <a:cxn ang="f316">
                <a:pos x="f627" y="f628"/>
              </a:cxn>
              <a:cxn ang="f316">
                <a:pos x="f629" y="f630"/>
              </a:cxn>
              <a:cxn ang="f316">
                <a:pos x="f631" y="f632"/>
              </a:cxn>
              <a:cxn ang="f316">
                <a:pos x="f633" y="f634"/>
              </a:cxn>
              <a:cxn ang="f316">
                <a:pos x="f635" y="f636"/>
              </a:cxn>
              <a:cxn ang="f316">
                <a:pos x="f637" y="f638"/>
              </a:cxn>
              <a:cxn ang="f316">
                <a:pos x="f639" y="f638"/>
              </a:cxn>
              <a:cxn ang="f316">
                <a:pos x="f624" y="f587"/>
              </a:cxn>
            </a:cxnLst>
            <a:rect l="f531" t="f534" r="f532" b="f533"/>
            <a:pathLst>
              <a:path w="389" h="221">
                <a:moveTo>
                  <a:pt x="f8" y="f9"/>
                </a:moveTo>
                <a:cubicBezTo>
                  <a:pt x="f10" y="f11"/>
                  <a:pt x="f12" y="f13"/>
                  <a:pt x="f6" y="f14"/>
                </a:cubicBezTo>
                <a:cubicBezTo>
                  <a:pt x="f6" y="f15"/>
                  <a:pt x="f6" y="f16"/>
                  <a:pt x="f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1"/>
                  <a:pt x="f27" y="f16"/>
                </a:cubicBezTo>
                <a:cubicBezTo>
                  <a:pt x="f28" y="f29"/>
                  <a:pt x="f30" y="f14"/>
                  <a:pt x="f31" y="f16"/>
                </a:cubicBezTo>
                <a:cubicBezTo>
                  <a:pt x="f32" y="f33"/>
                  <a:pt x="f34" y="f35"/>
                  <a:pt x="f36" y="f19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25"/>
                  <a:pt x="f46" y="f47"/>
                </a:cubicBezTo>
                <a:cubicBezTo>
                  <a:pt x="f48" y="f49"/>
                  <a:pt x="f50" y="f51"/>
                  <a:pt x="f52" y="f51"/>
                </a:cubicBezTo>
                <a:cubicBezTo>
                  <a:pt x="f53" y="f54"/>
                  <a:pt x="f55" y="f56"/>
                  <a:pt x="f57" y="f58"/>
                </a:cubicBezTo>
                <a:cubicBezTo>
                  <a:pt x="f57" y="f59"/>
                  <a:pt x="f57" y="f60"/>
                  <a:pt x="f57" y="f61"/>
                </a:cubicBezTo>
                <a:cubicBezTo>
                  <a:pt x="f62" y="f61"/>
                  <a:pt x="f63" y="f64"/>
                  <a:pt x="f36" y="f64"/>
                </a:cubicBezTo>
                <a:cubicBezTo>
                  <a:pt x="f65" y="f66"/>
                  <a:pt x="f65" y="f67"/>
                  <a:pt x="f68" y="f69"/>
                </a:cubicBezTo>
                <a:cubicBezTo>
                  <a:pt x="f70" y="f71"/>
                  <a:pt x="f72" y="f5"/>
                  <a:pt x="f73" y="f74"/>
                </a:cubicBezTo>
                <a:cubicBezTo>
                  <a:pt x="f17" y="f75"/>
                  <a:pt x="f51" y="f19"/>
                  <a:pt x="f47" y="f76"/>
                </a:cubicBezTo>
                <a:cubicBezTo>
                  <a:pt x="f77" y="f78"/>
                  <a:pt x="f13" y="f79"/>
                  <a:pt x="f72" y="f80"/>
                </a:cubicBezTo>
                <a:cubicBezTo>
                  <a:pt x="f72" y="f81"/>
                  <a:pt x="f79" y="f45"/>
                  <a:pt x="f9" y="f48"/>
                </a:cubicBezTo>
                <a:cubicBezTo>
                  <a:pt x="f82" y="f48"/>
                  <a:pt x="f83" y="f84"/>
                  <a:pt x="f85" y="f43"/>
                </a:cubicBezTo>
                <a:cubicBezTo>
                  <a:pt x="f86" y="f80"/>
                  <a:pt x="f87" y="f84"/>
                  <a:pt x="f88" y="f53"/>
                </a:cubicBezTo>
                <a:cubicBezTo>
                  <a:pt x="f5" y="f89"/>
                  <a:pt x="f74" y="f90"/>
                  <a:pt x="f91" y="f92"/>
                </a:cubicBezTo>
                <a:cubicBezTo>
                  <a:pt x="f58" y="f93"/>
                  <a:pt x="f94" y="f95"/>
                  <a:pt x="f73" y="f96"/>
                </a:cubicBezTo>
                <a:cubicBezTo>
                  <a:pt x="f97" y="f98"/>
                  <a:pt x="f68" y="f99"/>
                  <a:pt x="f48" y="f100"/>
                </a:cubicBezTo>
                <a:cubicBezTo>
                  <a:pt x="f45" y="f101"/>
                  <a:pt x="f46" y="f37"/>
                  <a:pt x="f102" y="f103"/>
                </a:cubicBezTo>
                <a:cubicBezTo>
                  <a:pt x="f104" y="f39"/>
                  <a:pt x="f48" y="f50"/>
                  <a:pt x="f97" y="f97"/>
                </a:cubicBezTo>
                <a:cubicBezTo>
                  <a:pt x="f105" y="f106"/>
                  <a:pt x="f106" y="f55"/>
                  <a:pt x="f107" y="f108"/>
                </a:cubicBezTo>
                <a:cubicBezTo>
                  <a:pt x="f109" y="f90"/>
                  <a:pt x="f110" y="f90"/>
                  <a:pt x="f111" y="f90"/>
                </a:cubicBezTo>
                <a:cubicBezTo>
                  <a:pt x="f112" y="f90"/>
                  <a:pt x="f90" y="f113"/>
                  <a:pt x="f32" y="f113"/>
                </a:cubicBezTo>
                <a:cubicBezTo>
                  <a:pt x="f114" y="f90"/>
                  <a:pt x="f115" y="f2"/>
                  <a:pt x="f116" y="f117"/>
                </a:cubicBezTo>
                <a:cubicBezTo>
                  <a:pt x="f118" y="f98"/>
                  <a:pt x="f119" y="f120"/>
                  <a:pt x="f121" y="f122"/>
                </a:cubicBezTo>
                <a:cubicBezTo>
                  <a:pt x="f123" y="f124"/>
                  <a:pt x="f125" y="f95"/>
                  <a:pt x="f126" y="f7"/>
                </a:cubicBezTo>
                <a:cubicBezTo>
                  <a:pt x="f127" y="f7"/>
                  <a:pt x="f127" y="f7"/>
                  <a:pt x="f127" y="f7"/>
                </a:cubicBezTo>
                <a:cubicBezTo>
                  <a:pt x="f127" y="f7"/>
                  <a:pt x="f128" y="f95"/>
                  <a:pt x="f129" y="f95"/>
                </a:cubicBezTo>
                <a:cubicBezTo>
                  <a:pt x="f130" y="f122"/>
                  <a:pt x="f131" y="f132"/>
                  <a:pt x="f133" y="f114"/>
                </a:cubicBez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42" y="f52"/>
                  <a:pt x="f143" y="f41"/>
                </a:cubicBezTo>
                <a:cubicBezTo>
                  <a:pt x="f144" y="f102"/>
                  <a:pt x="f145" y="f48"/>
                  <a:pt x="f146" y="f63"/>
                </a:cubicBezTo>
                <a:cubicBezTo>
                  <a:pt x="f147" y="f148"/>
                  <a:pt x="f118" y="f149"/>
                  <a:pt x="f150" y="f55"/>
                </a:cubicBezTo>
                <a:cubicBezTo>
                  <a:pt x="f116" y="f141"/>
                  <a:pt x="f151" y="f100"/>
                  <a:pt x="f28" y="f152"/>
                </a:cubicBezTo>
                <a:cubicBezTo>
                  <a:pt x="f153" y="f104"/>
                  <a:pt x="f154" y="f102"/>
                  <a:pt x="f8" y="f9"/>
                </a:cubicBezTo>
                <a:close/>
                <a:moveTo>
                  <a:pt x="f11" y="f98"/>
                </a:moveTo>
                <a:cubicBezTo>
                  <a:pt x="f29" y="f155"/>
                  <a:pt x="f25" y="f96"/>
                  <a:pt x="f60" y="f156"/>
                </a:cubicBezTo>
                <a:cubicBezTo>
                  <a:pt x="f157" y="f158"/>
                  <a:pt x="f88" y="f159"/>
                  <a:pt x="f160" y="f62"/>
                </a:cubicBezTo>
                <a:cubicBezTo>
                  <a:pt x="f60" y="f68"/>
                  <a:pt x="f23" y="f39"/>
                  <a:pt x="f161" y="f65"/>
                </a:cubicBezTo>
                <a:cubicBezTo>
                  <a:pt x="f29" y="f109"/>
                  <a:pt x="f38" y="f55"/>
                  <a:pt x="f44" y="f162"/>
                </a:cubicBezTo>
                <a:cubicBezTo>
                  <a:pt x="f163" y="f164"/>
                  <a:pt x="f165" y="f166"/>
                  <a:pt x="f165" y="f111"/>
                </a:cubicBezTo>
                <a:cubicBezTo>
                  <a:pt x="f165" y="f167"/>
                  <a:pt x="f168" y="f112"/>
                  <a:pt x="f169" y="f112"/>
                </a:cubicBezTo>
                <a:cubicBezTo>
                  <a:pt x="f17" y="f34"/>
                  <a:pt x="f94" y="f167"/>
                  <a:pt x="f29" y="f117"/>
                </a:cubicBezTo>
                <a:cubicBezTo>
                  <a:pt x="f170" y="f89"/>
                  <a:pt x="f171" y="f172"/>
                  <a:pt x="f173" y="f110"/>
                </a:cubicBezTo>
                <a:cubicBezTo>
                  <a:pt x="f46" y="f174"/>
                  <a:pt x="f81" y="f175"/>
                  <a:pt x="f11" y="f98"/>
                </a:cubicBezTo>
                <a:close/>
                <a:moveTo>
                  <a:pt x="f176" y="f117"/>
                </a:moveTo>
                <a:cubicBezTo>
                  <a:pt x="f177" y="f178"/>
                  <a:pt x="f179" y="f108"/>
                  <a:pt x="f144" y="f89"/>
                </a:cubicBezTo>
                <a:cubicBezTo>
                  <a:pt x="f180" y="f57"/>
                  <a:pt x="f181" y="f57"/>
                  <a:pt x="f182" y="f183"/>
                </a:cubicBezTo>
                <a:cubicBezTo>
                  <a:pt x="f184" y="f185"/>
                  <a:pt x="f186" y="f187"/>
                  <a:pt x="f188" y="f106"/>
                </a:cubicBezTo>
                <a:cubicBezTo>
                  <a:pt x="f189" y="f148"/>
                  <a:pt x="f12" y="f108"/>
                  <a:pt x="f142" y="f190"/>
                </a:cubicBezTo>
                <a:cubicBezTo>
                  <a:pt x="f22" y="f32"/>
                  <a:pt x="f133" y="f155"/>
                  <a:pt x="f191" y="f155"/>
                </a:cubicBezTo>
                <a:cubicBezTo>
                  <a:pt x="f26" y="f135"/>
                  <a:pt x="f192" y="f32"/>
                  <a:pt x="f193" y="f167"/>
                </a:cubicBezTo>
                <a:cubicBezTo>
                  <a:pt x="f194" y="f195"/>
                  <a:pt x="f184" y="f34"/>
                  <a:pt x="f123" y="f196"/>
                </a:cubicBezTo>
                <a:cubicBezTo>
                  <a:pt x="f144" y="f197"/>
                  <a:pt x="f198" y="f175"/>
                  <a:pt x="f177" y="f196"/>
                </a:cubicBezTo>
                <a:cubicBezTo>
                  <a:pt x="f127" y="f190"/>
                  <a:pt x="f130" y="f99"/>
                  <a:pt x="f176" y="f11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7" name="Freeform 82">
            <a:extLst>
              <a:ext uri="{FF2B5EF4-FFF2-40B4-BE49-F238E27FC236}">
                <a16:creationId xmlns:a16="http://schemas.microsoft.com/office/drawing/2014/main" id="{D111DD19-2419-E469-ACF3-5E4F89A3CD4F}"/>
              </a:ext>
            </a:extLst>
          </p:cNvPr>
          <p:cNvSpPr/>
          <p:nvPr/>
        </p:nvSpPr>
        <p:spPr>
          <a:xfrm>
            <a:off x="4541833" y="3141658"/>
            <a:ext cx="563563" cy="6270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9"/>
              <a:gd name="f7" fmla="val 299"/>
              <a:gd name="f8" fmla="val 225"/>
              <a:gd name="f9" fmla="val 49"/>
              <a:gd name="f10" fmla="val 212"/>
              <a:gd name="f11" fmla="val 93"/>
              <a:gd name="f12" fmla="val 201"/>
              <a:gd name="f13" fmla="val 138"/>
              <a:gd name="f14" fmla="val 189"/>
              <a:gd name="f15" fmla="val 170"/>
              <a:gd name="f16" fmla="val 181"/>
              <a:gd name="f17" fmla="val 173"/>
              <a:gd name="f18" fmla="val 178"/>
              <a:gd name="f19" fmla="val 174"/>
              <a:gd name="f20" fmla="val 145"/>
              <a:gd name="f21" fmla="val 176"/>
              <a:gd name="f22" fmla="val 87"/>
              <a:gd name="f23" fmla="val 86"/>
              <a:gd name="f24" fmla="val 117"/>
              <a:gd name="f25" fmla="val 85"/>
              <a:gd name="f26" fmla="val 89"/>
              <a:gd name="f27" fmla="val 84"/>
              <a:gd name="f28" fmla="val 62"/>
              <a:gd name="f29" fmla="val 32"/>
              <a:gd name="f30" fmla="val 52"/>
              <a:gd name="f31" fmla="val 28"/>
              <a:gd name="f32" fmla="val 102"/>
              <a:gd name="f33" fmla="val 161"/>
              <a:gd name="f34" fmla="val 10"/>
              <a:gd name="f35" fmla="val 14"/>
              <a:gd name="f36" fmla="val 21"/>
              <a:gd name="f37" fmla="val 219"/>
              <a:gd name="f38" fmla="val 30"/>
              <a:gd name="f39" fmla="val 252"/>
              <a:gd name="f40" fmla="val 45"/>
              <a:gd name="f41" fmla="val 74"/>
              <a:gd name="f42" fmla="val 108"/>
              <a:gd name="f43" fmla="val 139"/>
              <a:gd name="f44" fmla="val 263"/>
              <a:gd name="f45" fmla="val 258"/>
              <a:gd name="f46" fmla="val 257"/>
              <a:gd name="f47" fmla="val 208"/>
              <a:gd name="f48" fmla="val 249"/>
              <a:gd name="f49" fmla="val 216"/>
              <a:gd name="f50" fmla="val 243"/>
              <a:gd name="f51" fmla="val 191"/>
              <a:gd name="f52" fmla="val 239"/>
              <a:gd name="f53" fmla="val 88"/>
              <a:gd name="f54" fmla="val 277"/>
              <a:gd name="f55" fmla="val 77"/>
              <a:gd name="f56" fmla="val 281"/>
              <a:gd name="f57" fmla="val 65"/>
              <a:gd name="f58" fmla="val 284"/>
              <a:gd name="f59" fmla="val 50"/>
              <a:gd name="f60" fmla="val 289"/>
              <a:gd name="f61" fmla="val 60"/>
              <a:gd name="f62" fmla="val 293"/>
              <a:gd name="f63" fmla="val 66"/>
              <a:gd name="f64" fmla="val 295"/>
              <a:gd name="f65" fmla="val 76"/>
              <a:gd name="f66" fmla="val 59"/>
              <a:gd name="f67" fmla="val 47"/>
              <a:gd name="f68" fmla="val 36"/>
              <a:gd name="f69" fmla="val 25"/>
              <a:gd name="f70" fmla="val 275"/>
              <a:gd name="f71" fmla="val 13"/>
              <a:gd name="f72" fmla="+- 0 0 -90"/>
              <a:gd name="f73" fmla="*/ f3 1 269"/>
              <a:gd name="f74" fmla="*/ f4 1 299"/>
              <a:gd name="f75" fmla="val f5"/>
              <a:gd name="f76" fmla="val f6"/>
              <a:gd name="f77" fmla="val f7"/>
              <a:gd name="f78" fmla="*/ f72 f0 1"/>
              <a:gd name="f79" fmla="+- f77 0 f75"/>
              <a:gd name="f80" fmla="+- f76 0 f75"/>
              <a:gd name="f81" fmla="*/ f78 1 f2"/>
              <a:gd name="f82" fmla="*/ f80 1 269"/>
              <a:gd name="f83" fmla="*/ f79 1 299"/>
              <a:gd name="f84" fmla="*/ 0 f80 1"/>
              <a:gd name="f85" fmla="*/ 225 f79 1"/>
              <a:gd name="f86" fmla="*/ 138 f80 1"/>
              <a:gd name="f87" fmla="*/ 189 f79 1"/>
              <a:gd name="f88" fmla="*/ 174 f80 1"/>
              <a:gd name="f89" fmla="*/ 145 f79 1"/>
              <a:gd name="f90" fmla="*/ 117 f80 1"/>
              <a:gd name="f91" fmla="*/ 85 f79 1"/>
              <a:gd name="f92" fmla="*/ 32 f80 1"/>
              <a:gd name="f93" fmla="*/ 161 f80 1"/>
              <a:gd name="f94" fmla="*/ 10 f79 1"/>
              <a:gd name="f95" fmla="*/ 219 f80 1"/>
              <a:gd name="f96" fmla="*/ 30 f79 1"/>
              <a:gd name="f97" fmla="*/ 269 f80 1"/>
              <a:gd name="f98" fmla="*/ 108 f79 1"/>
              <a:gd name="f99" fmla="*/ 258 f80 1"/>
              <a:gd name="f100" fmla="*/ 201 f79 1"/>
              <a:gd name="f101" fmla="*/ 243 f80 1"/>
              <a:gd name="f102" fmla="*/ 219 f79 1"/>
              <a:gd name="f103" fmla="*/ 88 f80 1"/>
              <a:gd name="f104" fmla="*/ 277 f79 1"/>
              <a:gd name="f105" fmla="*/ 50 f80 1"/>
              <a:gd name="f106" fmla="*/ 289 f79 1"/>
              <a:gd name="f107" fmla="*/ 76 f80 1"/>
              <a:gd name="f108" fmla="*/ 299 f79 1"/>
              <a:gd name="f109" fmla="*/ 36 f80 1"/>
              <a:gd name="f110" fmla="+- f81 0 f1"/>
              <a:gd name="f111" fmla="*/ f84 1 269"/>
              <a:gd name="f112" fmla="*/ f85 1 299"/>
              <a:gd name="f113" fmla="*/ f86 1 269"/>
              <a:gd name="f114" fmla="*/ f87 1 299"/>
              <a:gd name="f115" fmla="*/ f88 1 269"/>
              <a:gd name="f116" fmla="*/ f89 1 299"/>
              <a:gd name="f117" fmla="*/ f90 1 269"/>
              <a:gd name="f118" fmla="*/ f91 1 299"/>
              <a:gd name="f119" fmla="*/ f92 1 269"/>
              <a:gd name="f120" fmla="*/ f93 1 269"/>
              <a:gd name="f121" fmla="*/ f94 1 299"/>
              <a:gd name="f122" fmla="*/ f95 1 269"/>
              <a:gd name="f123" fmla="*/ f96 1 299"/>
              <a:gd name="f124" fmla="*/ f97 1 269"/>
              <a:gd name="f125" fmla="*/ f98 1 299"/>
              <a:gd name="f126" fmla="*/ f99 1 269"/>
              <a:gd name="f127" fmla="*/ f100 1 299"/>
              <a:gd name="f128" fmla="*/ f101 1 269"/>
              <a:gd name="f129" fmla="*/ f102 1 299"/>
              <a:gd name="f130" fmla="*/ f103 1 269"/>
              <a:gd name="f131" fmla="*/ f104 1 299"/>
              <a:gd name="f132" fmla="*/ f105 1 269"/>
              <a:gd name="f133" fmla="*/ f106 1 299"/>
              <a:gd name="f134" fmla="*/ f107 1 269"/>
              <a:gd name="f135" fmla="*/ f108 1 299"/>
              <a:gd name="f136" fmla="*/ f109 1 269"/>
              <a:gd name="f137" fmla="*/ 0 1 f82"/>
              <a:gd name="f138" fmla="*/ f76 1 f82"/>
              <a:gd name="f139" fmla="*/ 0 1 f83"/>
              <a:gd name="f140" fmla="*/ f77 1 f83"/>
              <a:gd name="f141" fmla="*/ f111 1 f82"/>
              <a:gd name="f142" fmla="*/ f112 1 f83"/>
              <a:gd name="f143" fmla="*/ f113 1 f82"/>
              <a:gd name="f144" fmla="*/ f114 1 f83"/>
              <a:gd name="f145" fmla="*/ f115 1 f82"/>
              <a:gd name="f146" fmla="*/ f116 1 f83"/>
              <a:gd name="f147" fmla="*/ f117 1 f82"/>
              <a:gd name="f148" fmla="*/ f118 1 f83"/>
              <a:gd name="f149" fmla="*/ f119 1 f82"/>
              <a:gd name="f150" fmla="*/ f120 1 f82"/>
              <a:gd name="f151" fmla="*/ f121 1 f83"/>
              <a:gd name="f152" fmla="*/ f122 1 f82"/>
              <a:gd name="f153" fmla="*/ f123 1 f83"/>
              <a:gd name="f154" fmla="*/ f124 1 f82"/>
              <a:gd name="f155" fmla="*/ f125 1 f83"/>
              <a:gd name="f156" fmla="*/ f126 1 f82"/>
              <a:gd name="f157" fmla="*/ f127 1 f83"/>
              <a:gd name="f158" fmla="*/ f128 1 f82"/>
              <a:gd name="f159" fmla="*/ f129 1 f83"/>
              <a:gd name="f160" fmla="*/ f130 1 f82"/>
              <a:gd name="f161" fmla="*/ f131 1 f83"/>
              <a:gd name="f162" fmla="*/ f132 1 f82"/>
              <a:gd name="f163" fmla="*/ f133 1 f83"/>
              <a:gd name="f164" fmla="*/ f134 1 f82"/>
              <a:gd name="f165" fmla="*/ f135 1 f83"/>
              <a:gd name="f166" fmla="*/ f136 1 f82"/>
              <a:gd name="f167" fmla="*/ f137 f73 1"/>
              <a:gd name="f168" fmla="*/ f138 f73 1"/>
              <a:gd name="f169" fmla="*/ f140 f74 1"/>
              <a:gd name="f170" fmla="*/ f139 f74 1"/>
              <a:gd name="f171" fmla="*/ f141 f73 1"/>
              <a:gd name="f172" fmla="*/ f142 f74 1"/>
              <a:gd name="f173" fmla="*/ f143 f73 1"/>
              <a:gd name="f174" fmla="*/ f144 f74 1"/>
              <a:gd name="f175" fmla="*/ f145 f73 1"/>
              <a:gd name="f176" fmla="*/ f146 f74 1"/>
              <a:gd name="f177" fmla="*/ f147 f73 1"/>
              <a:gd name="f178" fmla="*/ f148 f74 1"/>
              <a:gd name="f179" fmla="*/ f149 f73 1"/>
              <a:gd name="f180" fmla="*/ f150 f73 1"/>
              <a:gd name="f181" fmla="*/ f151 f74 1"/>
              <a:gd name="f182" fmla="*/ f152 f73 1"/>
              <a:gd name="f183" fmla="*/ f153 f74 1"/>
              <a:gd name="f184" fmla="*/ f154 f73 1"/>
              <a:gd name="f185" fmla="*/ f155 f74 1"/>
              <a:gd name="f186" fmla="*/ f156 f73 1"/>
              <a:gd name="f187" fmla="*/ f157 f74 1"/>
              <a:gd name="f188" fmla="*/ f158 f73 1"/>
              <a:gd name="f189" fmla="*/ f159 f74 1"/>
              <a:gd name="f190" fmla="*/ f160 f73 1"/>
              <a:gd name="f191" fmla="*/ f161 f74 1"/>
              <a:gd name="f192" fmla="*/ f162 f73 1"/>
              <a:gd name="f193" fmla="*/ f163 f74 1"/>
              <a:gd name="f194" fmla="*/ f164 f73 1"/>
              <a:gd name="f195" fmla="*/ f165 f74 1"/>
              <a:gd name="f196" fmla="*/ f166 f7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0">
                <a:pos x="f171" y="f172"/>
              </a:cxn>
              <a:cxn ang="f110">
                <a:pos x="f173" y="f174"/>
              </a:cxn>
              <a:cxn ang="f110">
                <a:pos x="f175" y="f176"/>
              </a:cxn>
              <a:cxn ang="f110">
                <a:pos x="f177" y="f178"/>
              </a:cxn>
              <a:cxn ang="f110">
                <a:pos x="f179" y="f178"/>
              </a:cxn>
              <a:cxn ang="f110">
                <a:pos x="f180" y="f181"/>
              </a:cxn>
              <a:cxn ang="f110">
                <a:pos x="f182" y="f183"/>
              </a:cxn>
              <a:cxn ang="f110">
                <a:pos x="f184" y="f185"/>
              </a:cxn>
              <a:cxn ang="f110">
                <a:pos x="f186" y="f187"/>
              </a:cxn>
              <a:cxn ang="f110">
                <a:pos x="f188" y="f189"/>
              </a:cxn>
              <a:cxn ang="f110">
                <a:pos x="f190" y="f191"/>
              </a:cxn>
              <a:cxn ang="f110">
                <a:pos x="f192" y="f193"/>
              </a:cxn>
              <a:cxn ang="f110">
                <a:pos x="f194" y="f195"/>
              </a:cxn>
              <a:cxn ang="f110">
                <a:pos x="f196" y="f195"/>
              </a:cxn>
              <a:cxn ang="f110">
                <a:pos x="f171" y="f172"/>
              </a:cxn>
            </a:cxnLst>
            <a:rect l="f167" t="f170" r="f168" b="f169"/>
            <a:pathLst>
              <a:path w="269" h="299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1" y="f23"/>
                  <a:pt x="f24" y="f25"/>
                </a:cubicBezTo>
                <a:cubicBezTo>
                  <a:pt x="f26" y="f27"/>
                  <a:pt x="f28" y="f25"/>
                  <a:pt x="f29" y="f25"/>
                </a:cubicBezTo>
                <a:cubicBezTo>
                  <a:pt x="f30" y="f31"/>
                  <a:pt x="f32" y="f5"/>
                  <a:pt x="f33" y="f34"/>
                </a:cubicBezTo>
                <a:cubicBezTo>
                  <a:pt x="f16" y="f35"/>
                  <a:pt x="f12" y="f36"/>
                  <a:pt x="f37" y="f38"/>
                </a:cubicBezTo>
                <a:cubicBezTo>
                  <a:pt x="f39" y="f40"/>
                  <a:pt x="f6" y="f41"/>
                  <a:pt x="f6" y="f42"/>
                </a:cubicBezTo>
                <a:cubicBezTo>
                  <a:pt x="f6" y="f43"/>
                  <a:pt x="f44" y="f15"/>
                  <a:pt x="f45" y="f12"/>
                </a:cubicBezTo>
                <a:cubicBezTo>
                  <a:pt x="f46" y="f47"/>
                  <a:pt x="f48" y="f49"/>
                  <a:pt x="f50" y="f37"/>
                </a:cubicBezTo>
                <a:cubicBezTo>
                  <a:pt x="f51" y="f52"/>
                  <a:pt x="f43" y="f45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64"/>
                  <a:pt x="f65" y="f7"/>
                </a:cubicBezTo>
                <a:cubicBezTo>
                  <a:pt x="f66" y="f7"/>
                  <a:pt x="f67" y="f7"/>
                  <a:pt x="f68" y="f7"/>
                </a:cubicBezTo>
                <a:cubicBezTo>
                  <a:pt x="f69" y="f70"/>
                  <a:pt x="f71" y="f39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8" name="Freeform 83">
            <a:extLst>
              <a:ext uri="{FF2B5EF4-FFF2-40B4-BE49-F238E27FC236}">
                <a16:creationId xmlns:a16="http://schemas.microsoft.com/office/drawing/2014/main" id="{EC6CB9DB-F91A-E8E7-7AF5-395F4D3D26AF}"/>
              </a:ext>
            </a:extLst>
          </p:cNvPr>
          <p:cNvSpPr/>
          <p:nvPr/>
        </p:nvSpPr>
        <p:spPr>
          <a:xfrm>
            <a:off x="7794629" y="935038"/>
            <a:ext cx="752478" cy="49212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235"/>
              <a:gd name="f8" fmla="val 355"/>
              <a:gd name="f9" fmla="val 45"/>
              <a:gd name="f10" fmla="val 341"/>
              <a:gd name="f11" fmla="val 78"/>
              <a:gd name="f12" fmla="val 320"/>
              <a:gd name="f13" fmla="val 94"/>
              <a:gd name="f14" fmla="val 290"/>
              <a:gd name="f15" fmla="val 99"/>
              <a:gd name="f16" fmla="val 263"/>
              <a:gd name="f17" fmla="val 104"/>
              <a:gd name="f18" fmla="val 245"/>
              <a:gd name="f19" fmla="val 123"/>
              <a:gd name="f20" fmla="val 240"/>
              <a:gd name="f21" fmla="val 150"/>
              <a:gd name="f22" fmla="val 247"/>
              <a:gd name="f23" fmla="val 145"/>
              <a:gd name="f24" fmla="val 251"/>
              <a:gd name="f25" fmla="val 144"/>
              <a:gd name="f26" fmla="val 253"/>
              <a:gd name="f27" fmla="val 140"/>
              <a:gd name="f28" fmla="val 273"/>
              <a:gd name="f29" fmla="val 115"/>
              <a:gd name="f30" fmla="val 293"/>
              <a:gd name="f31" fmla="val 106"/>
              <a:gd name="f32" fmla="val 318"/>
              <a:gd name="f33" fmla="val 113"/>
              <a:gd name="f34" fmla="val 119"/>
              <a:gd name="f35" fmla="val 357"/>
              <a:gd name="f36" fmla="val 138"/>
              <a:gd name="f37" fmla="val 358"/>
              <a:gd name="f38" fmla="val 162"/>
              <a:gd name="f39" fmla="val 190"/>
              <a:gd name="f40" fmla="val 348"/>
              <a:gd name="f41" fmla="val 207"/>
              <a:gd name="f42" fmla="val 317"/>
              <a:gd name="f43" fmla="val 221"/>
              <a:gd name="f44" fmla="val 316"/>
              <a:gd name="f45" fmla="val 315"/>
              <a:gd name="f46" fmla="val 222"/>
              <a:gd name="f47" fmla="val 313"/>
              <a:gd name="f48" fmla="val 224"/>
              <a:gd name="f49" fmla="val 226"/>
              <a:gd name="f50" fmla="val 229"/>
              <a:gd name="f51" fmla="val 325"/>
              <a:gd name="f52" fmla="val 233"/>
              <a:gd name="f53" fmla="val 310"/>
              <a:gd name="f54" fmla="val 298"/>
              <a:gd name="f55" fmla="val 284"/>
              <a:gd name="f56" fmla="val 287"/>
              <a:gd name="f57" fmla="val 289"/>
              <a:gd name="f58" fmla="val 260"/>
              <a:gd name="f59" fmla="val 214"/>
              <a:gd name="f60" fmla="val 246"/>
              <a:gd name="f61" fmla="val 165"/>
              <a:gd name="f62" fmla="val 223"/>
              <a:gd name="f63" fmla="val 204"/>
              <a:gd name="f64" fmla="val 166"/>
              <a:gd name="f65" fmla="val 184"/>
              <a:gd name="f66" fmla="val 164"/>
              <a:gd name="f67" fmla="val 177"/>
              <a:gd name="f68" fmla="val 169"/>
              <a:gd name="f69" fmla="val 157"/>
              <a:gd name="f70" fmla="val 163"/>
              <a:gd name="f71" fmla="val 152"/>
              <a:gd name="f72" fmla="val 143"/>
              <a:gd name="f73" fmla="val 134"/>
              <a:gd name="f74" fmla="val 103"/>
              <a:gd name="f75" fmla="val 97"/>
              <a:gd name="f76" fmla="val 90"/>
              <a:gd name="f77" fmla="val 109"/>
              <a:gd name="f78" fmla="val 117"/>
              <a:gd name="f79" fmla="val 101"/>
              <a:gd name="f80" fmla="val 129"/>
              <a:gd name="f81" fmla="val 131"/>
              <a:gd name="f82" fmla="val 160"/>
              <a:gd name="f83" fmla="val 118"/>
              <a:gd name="f84" fmla="val 200"/>
              <a:gd name="f85" fmla="val 67"/>
              <a:gd name="f86" fmla="val 225"/>
              <a:gd name="f87" fmla="val 74"/>
              <a:gd name="f88" fmla="val 227"/>
              <a:gd name="f89" fmla="val 228"/>
              <a:gd name="f90" fmla="val 82"/>
              <a:gd name="f91" fmla="val 81"/>
              <a:gd name="f92" fmla="val 231"/>
              <a:gd name="f93" fmla="val 80"/>
              <a:gd name="f94" fmla="val 232"/>
              <a:gd name="f95" fmla="val 79"/>
              <a:gd name="f96" fmla="val 234"/>
              <a:gd name="f97" fmla="val 71"/>
              <a:gd name="f98" fmla="val 63"/>
              <a:gd name="f99" fmla="val 54"/>
              <a:gd name="f100" fmla="val 52"/>
              <a:gd name="f101" fmla="val 50"/>
              <a:gd name="f102" fmla="val 47"/>
              <a:gd name="f103" fmla="val 44"/>
              <a:gd name="f104" fmla="val 220"/>
              <a:gd name="f105" fmla="val 41"/>
              <a:gd name="f106" fmla="val 219"/>
              <a:gd name="f107" fmla="val 12"/>
              <a:gd name="f108" fmla="val 181"/>
              <a:gd name="f109" fmla="val 7"/>
              <a:gd name="f110" fmla="val 13"/>
              <a:gd name="f111" fmla="val 126"/>
              <a:gd name="f112" fmla="val 35"/>
              <a:gd name="f113" fmla="val 111"/>
              <a:gd name="f114" fmla="val 85"/>
              <a:gd name="f115" fmla="val 92"/>
              <a:gd name="f116" fmla="val 57"/>
              <a:gd name="f117" fmla="val 43"/>
              <a:gd name="f118" fmla="val 42"/>
              <a:gd name="f119" fmla="val 91"/>
              <a:gd name="f120" fmla="val 89"/>
              <a:gd name="f121" fmla="val 73"/>
              <a:gd name="f122" fmla="val 76"/>
              <a:gd name="f123" fmla="val 56"/>
              <a:gd name="f124" fmla="val 46"/>
              <a:gd name="f125" fmla="val 37"/>
              <a:gd name="f126" fmla="val 28"/>
              <a:gd name="f127" fmla="val 20"/>
              <a:gd name="f128" fmla="val 110"/>
              <a:gd name="f129" fmla="val 6"/>
              <a:gd name="f130" fmla="val 125"/>
              <a:gd name="f131" fmla="val 1"/>
              <a:gd name="f132" fmla="val 128"/>
              <a:gd name="f133" fmla="val 2"/>
              <a:gd name="f134" fmla="val 3"/>
              <a:gd name="f135" fmla="val 9"/>
              <a:gd name="f136" fmla="val 14"/>
              <a:gd name="f137" fmla="val 19"/>
              <a:gd name="f138" fmla="val 16"/>
              <a:gd name="f139" fmla="val 155"/>
              <a:gd name="f140" fmla="val 11"/>
              <a:gd name="f141" fmla="val 170"/>
              <a:gd name="f142" fmla="val 171"/>
              <a:gd name="f143" fmla="val 159"/>
              <a:gd name="f144" fmla="val 146"/>
              <a:gd name="f145" fmla="val 136"/>
              <a:gd name="f146" fmla="val 23"/>
              <a:gd name="f147" fmla="val 39"/>
              <a:gd name="f148" fmla="val 148"/>
              <a:gd name="f149" fmla="val 60"/>
              <a:gd name="f150" fmla="val 192"/>
              <a:gd name="f151" fmla="val 61"/>
              <a:gd name="f152" fmla="val 254"/>
              <a:gd name="f153" fmla="val 285"/>
              <a:gd name="f154" fmla="val 308"/>
              <a:gd name="f155" fmla="val 330"/>
              <a:gd name="f156" fmla="val 49"/>
              <a:gd name="f157" fmla="val 130"/>
              <a:gd name="f158" fmla="val 22"/>
              <a:gd name="f159" fmla="val 156"/>
              <a:gd name="f160" fmla="val 17"/>
              <a:gd name="f161" fmla="val 175"/>
              <a:gd name="f162" fmla="val 27"/>
              <a:gd name="f163" fmla="val 195"/>
              <a:gd name="f164" fmla="val 203"/>
              <a:gd name="f165" fmla="val 65"/>
              <a:gd name="f166" fmla="val 211"/>
              <a:gd name="f167" fmla="val 95"/>
              <a:gd name="f168" fmla="val 105"/>
              <a:gd name="f169" fmla="val 167"/>
              <a:gd name="f170" fmla="val 100"/>
              <a:gd name="f171" fmla="val 135"/>
              <a:gd name="f172" fmla="val 176"/>
              <a:gd name="f173" fmla="val 62"/>
              <a:gd name="f174" fmla="val 179"/>
              <a:gd name="f175" fmla="val 51"/>
              <a:gd name="f176" fmla="val 59"/>
              <a:gd name="f177" fmla="val 147"/>
              <a:gd name="f178" fmla="val 66"/>
              <a:gd name="f179" fmla="val 265"/>
              <a:gd name="f180" fmla="val 266"/>
              <a:gd name="f181" fmla="val 189"/>
              <a:gd name="f182" fmla="val 280"/>
              <a:gd name="f183" fmla="val 300"/>
              <a:gd name="f184" fmla="val 206"/>
              <a:gd name="f185" fmla="val 319"/>
              <a:gd name="f186" fmla="val 208"/>
              <a:gd name="f187" fmla="val 338"/>
              <a:gd name="f188" fmla="val 193"/>
              <a:gd name="f189" fmla="val 342"/>
              <a:gd name="f190" fmla="val 173"/>
              <a:gd name="f191" fmla="val 346"/>
              <a:gd name="f192" fmla="val 154"/>
              <a:gd name="f193" fmla="val 334"/>
              <a:gd name="f194" fmla="val 314"/>
              <a:gd name="f195" fmla="val 294"/>
              <a:gd name="f196" fmla="val 279"/>
              <a:gd name="f197" fmla="val 268"/>
              <a:gd name="f198" fmla="val 278"/>
              <a:gd name="f199" fmla="val 288"/>
              <a:gd name="f200" fmla="val 297"/>
              <a:gd name="f201" fmla="val 303"/>
              <a:gd name="f202" fmla="val 161"/>
              <a:gd name="f203" fmla="val 311"/>
              <a:gd name="f204" fmla="val 306"/>
              <a:gd name="f205" fmla="val 178"/>
              <a:gd name="f206" fmla="val 292"/>
              <a:gd name="f207" fmla="val 172"/>
              <a:gd name="f208" fmla="val 276"/>
              <a:gd name="f209" fmla="+- 0 0 -90"/>
              <a:gd name="f210" fmla="*/ f4 1 360"/>
              <a:gd name="f211" fmla="*/ f5 1 235"/>
              <a:gd name="f212" fmla="val f6"/>
              <a:gd name="f213" fmla="val f2"/>
              <a:gd name="f214" fmla="val f7"/>
              <a:gd name="f215" fmla="*/ f209 f0 1"/>
              <a:gd name="f216" fmla="+- f214 0 f212"/>
              <a:gd name="f217" fmla="+- f213 0 f212"/>
              <a:gd name="f218" fmla="*/ f215 1 f3"/>
              <a:gd name="f219" fmla="*/ f217 1 360"/>
              <a:gd name="f220" fmla="*/ f216 1 235"/>
              <a:gd name="f221" fmla="*/ 355 f217 1"/>
              <a:gd name="f222" fmla="*/ 45 f216 1"/>
              <a:gd name="f223" fmla="*/ 290 f217 1"/>
              <a:gd name="f224" fmla="*/ 99 f216 1"/>
              <a:gd name="f225" fmla="*/ 240 f217 1"/>
              <a:gd name="f226" fmla="*/ 150 f216 1"/>
              <a:gd name="f227" fmla="*/ 253 f217 1"/>
              <a:gd name="f228" fmla="*/ 140 f216 1"/>
              <a:gd name="f229" fmla="*/ 318 f217 1"/>
              <a:gd name="f230" fmla="*/ 113 f216 1"/>
              <a:gd name="f231" fmla="*/ 358 f217 1"/>
              <a:gd name="f232" fmla="*/ 162 f216 1"/>
              <a:gd name="f233" fmla="*/ 317 f217 1"/>
              <a:gd name="f234" fmla="*/ 221 f216 1"/>
              <a:gd name="f235" fmla="*/ 313 f217 1"/>
              <a:gd name="f236" fmla="*/ 224 f216 1"/>
              <a:gd name="f237" fmla="*/ 325 f217 1"/>
              <a:gd name="f238" fmla="*/ 233 f216 1"/>
              <a:gd name="f239" fmla="*/ 284 f217 1"/>
              <a:gd name="f240" fmla="*/ 293 f217 1"/>
              <a:gd name="f241" fmla="*/ 222 f216 1"/>
              <a:gd name="f242" fmla="*/ 246 f217 1"/>
              <a:gd name="f243" fmla="*/ 165 f216 1"/>
              <a:gd name="f244" fmla="*/ 184 f217 1"/>
              <a:gd name="f245" fmla="*/ 164 f216 1"/>
              <a:gd name="f246" fmla="*/ 163 f217 1"/>
              <a:gd name="f247" fmla="*/ 152 f216 1"/>
              <a:gd name="f248" fmla="*/ 103 f217 1"/>
              <a:gd name="f249" fmla="*/ 97 f216 1"/>
              <a:gd name="f250" fmla="*/ 101 f217 1"/>
              <a:gd name="f251" fmla="*/ 129 f216 1"/>
              <a:gd name="f252" fmla="*/ 67 f217 1"/>
              <a:gd name="f253" fmla="*/ 225 f216 1"/>
              <a:gd name="f254" fmla="*/ 82 f217 1"/>
              <a:gd name="f255" fmla="*/ 229 f216 1"/>
              <a:gd name="f256" fmla="*/ 79 f217 1"/>
              <a:gd name="f257" fmla="*/ 234 f216 1"/>
              <a:gd name="f258" fmla="*/ 54 f217 1"/>
              <a:gd name="f259" fmla="*/ 50 f217 1"/>
              <a:gd name="f260" fmla="*/ 41 f217 1"/>
              <a:gd name="f261" fmla="*/ 219 f216 1"/>
              <a:gd name="f262" fmla="*/ 7 f217 1"/>
              <a:gd name="f263" fmla="*/ 111 f216 1"/>
              <a:gd name="f264" fmla="*/ 85 f217 1"/>
              <a:gd name="f265" fmla="*/ 92 f216 1"/>
              <a:gd name="f266" fmla="*/ 43 f217 1"/>
              <a:gd name="f267" fmla="*/ 42 f217 1"/>
              <a:gd name="f268" fmla="*/ 89 f216 1"/>
              <a:gd name="f269" fmla="*/ 92 f217 1"/>
              <a:gd name="f270" fmla="*/ 76 f216 1"/>
              <a:gd name="f271" fmla="*/ 46 f216 1"/>
              <a:gd name="f272" fmla="*/ 104 f217 1"/>
              <a:gd name="f273" fmla="*/ 20 f216 1"/>
              <a:gd name="f274" fmla="*/ 125 f217 1"/>
              <a:gd name="f275" fmla="*/ 0 f216 1"/>
              <a:gd name="f276" fmla="*/ 129 f217 1"/>
              <a:gd name="f277" fmla="*/ 3 f216 1"/>
              <a:gd name="f278" fmla="*/ 19 f216 1"/>
              <a:gd name="f279" fmla="*/ 169 f217 1"/>
              <a:gd name="f280" fmla="*/ 11 f216 1"/>
              <a:gd name="f281" fmla="*/ 171 f217 1"/>
              <a:gd name="f282" fmla="*/ 136 f217 1"/>
              <a:gd name="f283" fmla="*/ 23 f216 1"/>
              <a:gd name="f284" fmla="*/ 126 f217 1"/>
              <a:gd name="f285" fmla="*/ 47 f216 1"/>
              <a:gd name="f286" fmla="*/ 192 f217 1"/>
              <a:gd name="f287" fmla="*/ 61 f216 1"/>
              <a:gd name="f288" fmla="*/ 285 f217 1"/>
              <a:gd name="f289" fmla="*/ 57 f216 1"/>
              <a:gd name="f290" fmla="*/ 74 f217 1"/>
              <a:gd name="f291" fmla="*/ 130 f216 1"/>
              <a:gd name="f292" fmla="*/ 22 f217 1"/>
              <a:gd name="f293" fmla="*/ 156 f216 1"/>
              <a:gd name="f294" fmla="*/ 46 f217 1"/>
              <a:gd name="f295" fmla="*/ 203 f216 1"/>
              <a:gd name="f296" fmla="*/ 95 f217 1"/>
              <a:gd name="f297" fmla="*/ 184 f216 1"/>
              <a:gd name="f298" fmla="*/ 80 f217 1"/>
              <a:gd name="f299" fmla="*/ 135 f216 1"/>
              <a:gd name="f300" fmla="*/ 73 f217 1"/>
              <a:gd name="f301" fmla="*/ 62 f217 1"/>
              <a:gd name="f302" fmla="*/ 179 f216 1"/>
              <a:gd name="f303" fmla="*/ 49 f217 1"/>
              <a:gd name="f304" fmla="*/ 171 f216 1"/>
              <a:gd name="f305" fmla="*/ 155 f216 1"/>
              <a:gd name="f306" fmla="*/ 265 f217 1"/>
              <a:gd name="f307" fmla="*/ 300 f217 1"/>
              <a:gd name="f308" fmla="*/ 206 f216 1"/>
              <a:gd name="f309" fmla="*/ 342 f217 1"/>
              <a:gd name="f310" fmla="*/ 173 f216 1"/>
              <a:gd name="f311" fmla="*/ 314 f217 1"/>
              <a:gd name="f312" fmla="*/ 268 f217 1"/>
              <a:gd name="f313" fmla="*/ 154 f216 1"/>
              <a:gd name="f314" fmla="*/ 297 f217 1"/>
              <a:gd name="f315" fmla="*/ 315 f217 1"/>
              <a:gd name="f316" fmla="*/ 161 f216 1"/>
              <a:gd name="f317" fmla="*/ 311 f217 1"/>
              <a:gd name="f318" fmla="*/ 176 f216 1"/>
              <a:gd name="f319" fmla="*/ 292 f217 1"/>
              <a:gd name="f320" fmla="*/ 175 f216 1"/>
              <a:gd name="f321" fmla="+- f218 0 f1"/>
              <a:gd name="f322" fmla="*/ f221 1 360"/>
              <a:gd name="f323" fmla="*/ f222 1 235"/>
              <a:gd name="f324" fmla="*/ f223 1 360"/>
              <a:gd name="f325" fmla="*/ f224 1 235"/>
              <a:gd name="f326" fmla="*/ f225 1 360"/>
              <a:gd name="f327" fmla="*/ f226 1 235"/>
              <a:gd name="f328" fmla="*/ f227 1 360"/>
              <a:gd name="f329" fmla="*/ f228 1 235"/>
              <a:gd name="f330" fmla="*/ f229 1 360"/>
              <a:gd name="f331" fmla="*/ f230 1 235"/>
              <a:gd name="f332" fmla="*/ f231 1 360"/>
              <a:gd name="f333" fmla="*/ f232 1 235"/>
              <a:gd name="f334" fmla="*/ f233 1 360"/>
              <a:gd name="f335" fmla="*/ f234 1 235"/>
              <a:gd name="f336" fmla="*/ f235 1 360"/>
              <a:gd name="f337" fmla="*/ f236 1 235"/>
              <a:gd name="f338" fmla="*/ f237 1 360"/>
              <a:gd name="f339" fmla="*/ f238 1 235"/>
              <a:gd name="f340" fmla="*/ f239 1 360"/>
              <a:gd name="f341" fmla="*/ f240 1 360"/>
              <a:gd name="f342" fmla="*/ f241 1 235"/>
              <a:gd name="f343" fmla="*/ f242 1 360"/>
              <a:gd name="f344" fmla="*/ f243 1 235"/>
              <a:gd name="f345" fmla="*/ f244 1 360"/>
              <a:gd name="f346" fmla="*/ f245 1 235"/>
              <a:gd name="f347" fmla="*/ f246 1 360"/>
              <a:gd name="f348" fmla="*/ f247 1 235"/>
              <a:gd name="f349" fmla="*/ f248 1 360"/>
              <a:gd name="f350" fmla="*/ f249 1 235"/>
              <a:gd name="f351" fmla="*/ f250 1 360"/>
              <a:gd name="f352" fmla="*/ f251 1 235"/>
              <a:gd name="f353" fmla="*/ f252 1 360"/>
              <a:gd name="f354" fmla="*/ f253 1 235"/>
              <a:gd name="f355" fmla="*/ f254 1 360"/>
              <a:gd name="f356" fmla="*/ f255 1 235"/>
              <a:gd name="f357" fmla="*/ f256 1 360"/>
              <a:gd name="f358" fmla="*/ f257 1 235"/>
              <a:gd name="f359" fmla="*/ f258 1 360"/>
              <a:gd name="f360" fmla="*/ f259 1 360"/>
              <a:gd name="f361" fmla="*/ f260 1 360"/>
              <a:gd name="f362" fmla="*/ f261 1 235"/>
              <a:gd name="f363" fmla="*/ f262 1 360"/>
              <a:gd name="f364" fmla="*/ f263 1 235"/>
              <a:gd name="f365" fmla="*/ f264 1 360"/>
              <a:gd name="f366" fmla="*/ f265 1 235"/>
              <a:gd name="f367" fmla="*/ f266 1 360"/>
              <a:gd name="f368" fmla="*/ f267 1 360"/>
              <a:gd name="f369" fmla="*/ f268 1 235"/>
              <a:gd name="f370" fmla="*/ f269 1 360"/>
              <a:gd name="f371" fmla="*/ f270 1 235"/>
              <a:gd name="f372" fmla="*/ f271 1 235"/>
              <a:gd name="f373" fmla="*/ f272 1 360"/>
              <a:gd name="f374" fmla="*/ f273 1 235"/>
              <a:gd name="f375" fmla="*/ f274 1 360"/>
              <a:gd name="f376" fmla="*/ f275 1 235"/>
              <a:gd name="f377" fmla="*/ f276 1 360"/>
              <a:gd name="f378" fmla="*/ f277 1 235"/>
              <a:gd name="f379" fmla="*/ f278 1 235"/>
              <a:gd name="f380" fmla="*/ f279 1 360"/>
              <a:gd name="f381" fmla="*/ f280 1 235"/>
              <a:gd name="f382" fmla="*/ f281 1 360"/>
              <a:gd name="f383" fmla="*/ f282 1 360"/>
              <a:gd name="f384" fmla="*/ f283 1 235"/>
              <a:gd name="f385" fmla="*/ f284 1 360"/>
              <a:gd name="f386" fmla="*/ f285 1 235"/>
              <a:gd name="f387" fmla="*/ f286 1 360"/>
              <a:gd name="f388" fmla="*/ f287 1 235"/>
              <a:gd name="f389" fmla="*/ f288 1 360"/>
              <a:gd name="f390" fmla="*/ f289 1 235"/>
              <a:gd name="f391" fmla="*/ f290 1 360"/>
              <a:gd name="f392" fmla="*/ f291 1 235"/>
              <a:gd name="f393" fmla="*/ f292 1 360"/>
              <a:gd name="f394" fmla="*/ f293 1 235"/>
              <a:gd name="f395" fmla="*/ f294 1 360"/>
              <a:gd name="f396" fmla="*/ f295 1 235"/>
              <a:gd name="f397" fmla="*/ f296 1 360"/>
              <a:gd name="f398" fmla="*/ f297 1 235"/>
              <a:gd name="f399" fmla="*/ f298 1 360"/>
              <a:gd name="f400" fmla="*/ f299 1 235"/>
              <a:gd name="f401" fmla="*/ f300 1 360"/>
              <a:gd name="f402" fmla="*/ f301 1 360"/>
              <a:gd name="f403" fmla="*/ f302 1 235"/>
              <a:gd name="f404" fmla="*/ f303 1 360"/>
              <a:gd name="f405" fmla="*/ f304 1 235"/>
              <a:gd name="f406" fmla="*/ f305 1 235"/>
              <a:gd name="f407" fmla="*/ f306 1 360"/>
              <a:gd name="f408" fmla="*/ f307 1 360"/>
              <a:gd name="f409" fmla="*/ f308 1 235"/>
              <a:gd name="f410" fmla="*/ f309 1 360"/>
              <a:gd name="f411" fmla="*/ f310 1 235"/>
              <a:gd name="f412" fmla="*/ f311 1 360"/>
              <a:gd name="f413" fmla="*/ f312 1 360"/>
              <a:gd name="f414" fmla="*/ f313 1 235"/>
              <a:gd name="f415" fmla="*/ f314 1 360"/>
              <a:gd name="f416" fmla="*/ f315 1 360"/>
              <a:gd name="f417" fmla="*/ f316 1 235"/>
              <a:gd name="f418" fmla="*/ f317 1 360"/>
              <a:gd name="f419" fmla="*/ f318 1 235"/>
              <a:gd name="f420" fmla="*/ f319 1 360"/>
              <a:gd name="f421" fmla="*/ f320 1 235"/>
              <a:gd name="f422" fmla="*/ 0 1 f219"/>
              <a:gd name="f423" fmla="*/ f213 1 f219"/>
              <a:gd name="f424" fmla="*/ 0 1 f220"/>
              <a:gd name="f425" fmla="*/ f214 1 f220"/>
              <a:gd name="f426" fmla="*/ f322 1 f219"/>
              <a:gd name="f427" fmla="*/ f323 1 f220"/>
              <a:gd name="f428" fmla="*/ f324 1 f219"/>
              <a:gd name="f429" fmla="*/ f325 1 f220"/>
              <a:gd name="f430" fmla="*/ f326 1 f219"/>
              <a:gd name="f431" fmla="*/ f327 1 f220"/>
              <a:gd name="f432" fmla="*/ f328 1 f219"/>
              <a:gd name="f433" fmla="*/ f329 1 f220"/>
              <a:gd name="f434" fmla="*/ f330 1 f219"/>
              <a:gd name="f435" fmla="*/ f331 1 f220"/>
              <a:gd name="f436" fmla="*/ f332 1 f219"/>
              <a:gd name="f437" fmla="*/ f333 1 f220"/>
              <a:gd name="f438" fmla="*/ f334 1 f219"/>
              <a:gd name="f439" fmla="*/ f335 1 f220"/>
              <a:gd name="f440" fmla="*/ f336 1 f219"/>
              <a:gd name="f441" fmla="*/ f337 1 f220"/>
              <a:gd name="f442" fmla="*/ f338 1 f219"/>
              <a:gd name="f443" fmla="*/ f339 1 f220"/>
              <a:gd name="f444" fmla="*/ f340 1 f219"/>
              <a:gd name="f445" fmla="*/ f341 1 f219"/>
              <a:gd name="f446" fmla="*/ f342 1 f220"/>
              <a:gd name="f447" fmla="*/ f343 1 f219"/>
              <a:gd name="f448" fmla="*/ f344 1 f220"/>
              <a:gd name="f449" fmla="*/ f345 1 f219"/>
              <a:gd name="f450" fmla="*/ f346 1 f220"/>
              <a:gd name="f451" fmla="*/ f347 1 f219"/>
              <a:gd name="f452" fmla="*/ f348 1 f220"/>
              <a:gd name="f453" fmla="*/ f349 1 f219"/>
              <a:gd name="f454" fmla="*/ f350 1 f220"/>
              <a:gd name="f455" fmla="*/ f351 1 f219"/>
              <a:gd name="f456" fmla="*/ f352 1 f220"/>
              <a:gd name="f457" fmla="*/ f353 1 f219"/>
              <a:gd name="f458" fmla="*/ f354 1 f220"/>
              <a:gd name="f459" fmla="*/ f355 1 f219"/>
              <a:gd name="f460" fmla="*/ f356 1 f220"/>
              <a:gd name="f461" fmla="*/ f357 1 f219"/>
              <a:gd name="f462" fmla="*/ f358 1 f220"/>
              <a:gd name="f463" fmla="*/ f359 1 f219"/>
              <a:gd name="f464" fmla="*/ f360 1 f219"/>
              <a:gd name="f465" fmla="*/ f361 1 f219"/>
              <a:gd name="f466" fmla="*/ f362 1 f220"/>
              <a:gd name="f467" fmla="*/ f363 1 f219"/>
              <a:gd name="f468" fmla="*/ f364 1 f220"/>
              <a:gd name="f469" fmla="*/ f365 1 f219"/>
              <a:gd name="f470" fmla="*/ f366 1 f220"/>
              <a:gd name="f471" fmla="*/ f367 1 f219"/>
              <a:gd name="f472" fmla="*/ f368 1 f219"/>
              <a:gd name="f473" fmla="*/ f369 1 f220"/>
              <a:gd name="f474" fmla="*/ f370 1 f219"/>
              <a:gd name="f475" fmla="*/ f371 1 f220"/>
              <a:gd name="f476" fmla="*/ f372 1 f220"/>
              <a:gd name="f477" fmla="*/ f373 1 f219"/>
              <a:gd name="f478" fmla="*/ f374 1 f220"/>
              <a:gd name="f479" fmla="*/ f375 1 f219"/>
              <a:gd name="f480" fmla="*/ f376 1 f220"/>
              <a:gd name="f481" fmla="*/ f377 1 f219"/>
              <a:gd name="f482" fmla="*/ f378 1 f220"/>
              <a:gd name="f483" fmla="*/ f379 1 f220"/>
              <a:gd name="f484" fmla="*/ f380 1 f219"/>
              <a:gd name="f485" fmla="*/ f381 1 f220"/>
              <a:gd name="f486" fmla="*/ f382 1 f219"/>
              <a:gd name="f487" fmla="*/ f383 1 f219"/>
              <a:gd name="f488" fmla="*/ f384 1 f220"/>
              <a:gd name="f489" fmla="*/ f385 1 f219"/>
              <a:gd name="f490" fmla="*/ f386 1 f220"/>
              <a:gd name="f491" fmla="*/ f387 1 f219"/>
              <a:gd name="f492" fmla="*/ f388 1 f220"/>
              <a:gd name="f493" fmla="*/ f389 1 f219"/>
              <a:gd name="f494" fmla="*/ f390 1 f220"/>
              <a:gd name="f495" fmla="*/ f391 1 f219"/>
              <a:gd name="f496" fmla="*/ f392 1 f220"/>
              <a:gd name="f497" fmla="*/ f393 1 f219"/>
              <a:gd name="f498" fmla="*/ f394 1 f220"/>
              <a:gd name="f499" fmla="*/ f395 1 f219"/>
              <a:gd name="f500" fmla="*/ f396 1 f220"/>
              <a:gd name="f501" fmla="*/ f397 1 f219"/>
              <a:gd name="f502" fmla="*/ f398 1 f220"/>
              <a:gd name="f503" fmla="*/ f399 1 f219"/>
              <a:gd name="f504" fmla="*/ f400 1 f220"/>
              <a:gd name="f505" fmla="*/ f401 1 f219"/>
              <a:gd name="f506" fmla="*/ f402 1 f219"/>
              <a:gd name="f507" fmla="*/ f403 1 f220"/>
              <a:gd name="f508" fmla="*/ f404 1 f219"/>
              <a:gd name="f509" fmla="*/ f405 1 f220"/>
              <a:gd name="f510" fmla="*/ f406 1 f220"/>
              <a:gd name="f511" fmla="*/ f407 1 f219"/>
              <a:gd name="f512" fmla="*/ f408 1 f219"/>
              <a:gd name="f513" fmla="*/ f409 1 f220"/>
              <a:gd name="f514" fmla="*/ f410 1 f219"/>
              <a:gd name="f515" fmla="*/ f411 1 f220"/>
              <a:gd name="f516" fmla="*/ f412 1 f219"/>
              <a:gd name="f517" fmla="*/ f413 1 f219"/>
              <a:gd name="f518" fmla="*/ f414 1 f220"/>
              <a:gd name="f519" fmla="*/ f415 1 f219"/>
              <a:gd name="f520" fmla="*/ f416 1 f219"/>
              <a:gd name="f521" fmla="*/ f417 1 f220"/>
              <a:gd name="f522" fmla="*/ f418 1 f219"/>
              <a:gd name="f523" fmla="*/ f419 1 f220"/>
              <a:gd name="f524" fmla="*/ f420 1 f219"/>
              <a:gd name="f525" fmla="*/ f421 1 f220"/>
              <a:gd name="f526" fmla="*/ f422 f210 1"/>
              <a:gd name="f527" fmla="*/ f423 f210 1"/>
              <a:gd name="f528" fmla="*/ f425 f211 1"/>
              <a:gd name="f529" fmla="*/ f424 f211 1"/>
              <a:gd name="f530" fmla="*/ f426 f210 1"/>
              <a:gd name="f531" fmla="*/ f427 f211 1"/>
              <a:gd name="f532" fmla="*/ f428 f210 1"/>
              <a:gd name="f533" fmla="*/ f429 f211 1"/>
              <a:gd name="f534" fmla="*/ f430 f210 1"/>
              <a:gd name="f535" fmla="*/ f431 f211 1"/>
              <a:gd name="f536" fmla="*/ f432 f210 1"/>
              <a:gd name="f537" fmla="*/ f433 f211 1"/>
              <a:gd name="f538" fmla="*/ f434 f210 1"/>
              <a:gd name="f539" fmla="*/ f435 f211 1"/>
              <a:gd name="f540" fmla="*/ f436 f210 1"/>
              <a:gd name="f541" fmla="*/ f437 f211 1"/>
              <a:gd name="f542" fmla="*/ f438 f210 1"/>
              <a:gd name="f543" fmla="*/ f439 f211 1"/>
              <a:gd name="f544" fmla="*/ f440 f210 1"/>
              <a:gd name="f545" fmla="*/ f441 f211 1"/>
              <a:gd name="f546" fmla="*/ f442 f210 1"/>
              <a:gd name="f547" fmla="*/ f443 f211 1"/>
              <a:gd name="f548" fmla="*/ f444 f210 1"/>
              <a:gd name="f549" fmla="*/ f445 f210 1"/>
              <a:gd name="f550" fmla="*/ f446 f211 1"/>
              <a:gd name="f551" fmla="*/ f447 f210 1"/>
              <a:gd name="f552" fmla="*/ f448 f211 1"/>
              <a:gd name="f553" fmla="*/ f449 f210 1"/>
              <a:gd name="f554" fmla="*/ f450 f211 1"/>
              <a:gd name="f555" fmla="*/ f451 f210 1"/>
              <a:gd name="f556" fmla="*/ f452 f211 1"/>
              <a:gd name="f557" fmla="*/ f453 f210 1"/>
              <a:gd name="f558" fmla="*/ f454 f211 1"/>
              <a:gd name="f559" fmla="*/ f455 f210 1"/>
              <a:gd name="f560" fmla="*/ f456 f211 1"/>
              <a:gd name="f561" fmla="*/ f457 f210 1"/>
              <a:gd name="f562" fmla="*/ f458 f211 1"/>
              <a:gd name="f563" fmla="*/ f459 f210 1"/>
              <a:gd name="f564" fmla="*/ f460 f211 1"/>
              <a:gd name="f565" fmla="*/ f461 f210 1"/>
              <a:gd name="f566" fmla="*/ f462 f211 1"/>
              <a:gd name="f567" fmla="*/ f463 f210 1"/>
              <a:gd name="f568" fmla="*/ f464 f210 1"/>
              <a:gd name="f569" fmla="*/ f465 f210 1"/>
              <a:gd name="f570" fmla="*/ f466 f211 1"/>
              <a:gd name="f571" fmla="*/ f467 f210 1"/>
              <a:gd name="f572" fmla="*/ f468 f211 1"/>
              <a:gd name="f573" fmla="*/ f469 f210 1"/>
              <a:gd name="f574" fmla="*/ f470 f211 1"/>
              <a:gd name="f575" fmla="*/ f471 f210 1"/>
              <a:gd name="f576" fmla="*/ f472 f210 1"/>
              <a:gd name="f577" fmla="*/ f473 f211 1"/>
              <a:gd name="f578" fmla="*/ f474 f210 1"/>
              <a:gd name="f579" fmla="*/ f475 f211 1"/>
              <a:gd name="f580" fmla="*/ f476 f211 1"/>
              <a:gd name="f581" fmla="*/ f477 f210 1"/>
              <a:gd name="f582" fmla="*/ f478 f211 1"/>
              <a:gd name="f583" fmla="*/ f479 f210 1"/>
              <a:gd name="f584" fmla="*/ f480 f211 1"/>
              <a:gd name="f585" fmla="*/ f481 f210 1"/>
              <a:gd name="f586" fmla="*/ f482 f211 1"/>
              <a:gd name="f587" fmla="*/ f483 f211 1"/>
              <a:gd name="f588" fmla="*/ f484 f210 1"/>
              <a:gd name="f589" fmla="*/ f485 f211 1"/>
              <a:gd name="f590" fmla="*/ f486 f210 1"/>
              <a:gd name="f591" fmla="*/ f487 f210 1"/>
              <a:gd name="f592" fmla="*/ f488 f211 1"/>
              <a:gd name="f593" fmla="*/ f489 f210 1"/>
              <a:gd name="f594" fmla="*/ f490 f211 1"/>
              <a:gd name="f595" fmla="*/ f491 f210 1"/>
              <a:gd name="f596" fmla="*/ f492 f211 1"/>
              <a:gd name="f597" fmla="*/ f493 f210 1"/>
              <a:gd name="f598" fmla="*/ f494 f211 1"/>
              <a:gd name="f599" fmla="*/ f495 f210 1"/>
              <a:gd name="f600" fmla="*/ f496 f211 1"/>
              <a:gd name="f601" fmla="*/ f497 f210 1"/>
              <a:gd name="f602" fmla="*/ f498 f211 1"/>
              <a:gd name="f603" fmla="*/ f499 f210 1"/>
              <a:gd name="f604" fmla="*/ f500 f211 1"/>
              <a:gd name="f605" fmla="*/ f501 f210 1"/>
              <a:gd name="f606" fmla="*/ f502 f211 1"/>
              <a:gd name="f607" fmla="*/ f503 f210 1"/>
              <a:gd name="f608" fmla="*/ f504 f211 1"/>
              <a:gd name="f609" fmla="*/ f505 f210 1"/>
              <a:gd name="f610" fmla="*/ f506 f210 1"/>
              <a:gd name="f611" fmla="*/ f507 f211 1"/>
              <a:gd name="f612" fmla="*/ f508 f210 1"/>
              <a:gd name="f613" fmla="*/ f509 f211 1"/>
              <a:gd name="f614" fmla="*/ f510 f211 1"/>
              <a:gd name="f615" fmla="*/ f511 f210 1"/>
              <a:gd name="f616" fmla="*/ f512 f210 1"/>
              <a:gd name="f617" fmla="*/ f513 f211 1"/>
              <a:gd name="f618" fmla="*/ f514 f210 1"/>
              <a:gd name="f619" fmla="*/ f515 f211 1"/>
              <a:gd name="f620" fmla="*/ f516 f210 1"/>
              <a:gd name="f621" fmla="*/ f517 f210 1"/>
              <a:gd name="f622" fmla="*/ f518 f211 1"/>
              <a:gd name="f623" fmla="*/ f519 f210 1"/>
              <a:gd name="f624" fmla="*/ f520 f210 1"/>
              <a:gd name="f625" fmla="*/ f521 f211 1"/>
              <a:gd name="f626" fmla="*/ f522 f210 1"/>
              <a:gd name="f627" fmla="*/ f523 f211 1"/>
              <a:gd name="f628" fmla="*/ f524 f210 1"/>
              <a:gd name="f629" fmla="*/ f525 f2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1">
                <a:pos x="f530" y="f531"/>
              </a:cxn>
              <a:cxn ang="f321">
                <a:pos x="f532" y="f533"/>
              </a:cxn>
              <a:cxn ang="f321">
                <a:pos x="f534" y="f535"/>
              </a:cxn>
              <a:cxn ang="f321">
                <a:pos x="f536" y="f537"/>
              </a:cxn>
              <a:cxn ang="f321">
                <a:pos x="f538" y="f539"/>
              </a:cxn>
              <a:cxn ang="f321">
                <a:pos x="f540" y="f541"/>
              </a:cxn>
              <a:cxn ang="f321">
                <a:pos x="f542" y="f543"/>
              </a:cxn>
              <a:cxn ang="f321">
                <a:pos x="f544" y="f545"/>
              </a:cxn>
              <a:cxn ang="f321">
                <a:pos x="f546" y="f547"/>
              </a:cxn>
              <a:cxn ang="f321">
                <a:pos x="f548" y="f547"/>
              </a:cxn>
              <a:cxn ang="f321">
                <a:pos x="f549" y="f550"/>
              </a:cxn>
              <a:cxn ang="f321">
                <a:pos x="f551" y="f552"/>
              </a:cxn>
              <a:cxn ang="f321">
                <a:pos x="f553" y="f554"/>
              </a:cxn>
              <a:cxn ang="f321">
                <a:pos x="f555" y="f556"/>
              </a:cxn>
              <a:cxn ang="f321">
                <a:pos x="f557" y="f558"/>
              </a:cxn>
              <a:cxn ang="f321">
                <a:pos x="f559" y="f560"/>
              </a:cxn>
              <a:cxn ang="f321">
                <a:pos x="f561" y="f562"/>
              </a:cxn>
              <a:cxn ang="f321">
                <a:pos x="f563" y="f564"/>
              </a:cxn>
              <a:cxn ang="f321">
                <a:pos x="f565" y="f566"/>
              </a:cxn>
              <a:cxn ang="f321">
                <a:pos x="f567" y="f566"/>
              </a:cxn>
              <a:cxn ang="f321">
                <a:pos x="f568" y="f562"/>
              </a:cxn>
              <a:cxn ang="f321">
                <a:pos x="f569" y="f570"/>
              </a:cxn>
              <a:cxn ang="f321">
                <a:pos x="f571" y="f556"/>
              </a:cxn>
              <a:cxn ang="f321">
                <a:pos x="f561" y="f572"/>
              </a:cxn>
              <a:cxn ang="f321">
                <a:pos x="f573" y="f574"/>
              </a:cxn>
              <a:cxn ang="f321">
                <a:pos x="f575" y="f574"/>
              </a:cxn>
              <a:cxn ang="f321">
                <a:pos x="f576" y="f577"/>
              </a:cxn>
              <a:cxn ang="f321">
                <a:pos x="f578" y="f579"/>
              </a:cxn>
              <a:cxn ang="f321">
                <a:pos x="f578" y="f580"/>
              </a:cxn>
              <a:cxn ang="f321">
                <a:pos x="f581" y="f582"/>
              </a:cxn>
              <a:cxn ang="f321">
                <a:pos x="f583" y="f584"/>
              </a:cxn>
              <a:cxn ang="f321">
                <a:pos x="f585" y="f586"/>
              </a:cxn>
              <a:cxn ang="f321">
                <a:pos x="f583" y="f587"/>
              </a:cxn>
              <a:cxn ang="f321">
                <a:pos x="f588" y="f589"/>
              </a:cxn>
              <a:cxn ang="f321">
                <a:pos x="f590" y="f587"/>
              </a:cxn>
              <a:cxn ang="f321">
                <a:pos x="f591" y="f592"/>
              </a:cxn>
              <a:cxn ang="f321">
                <a:pos x="f593" y="f594"/>
              </a:cxn>
              <a:cxn ang="f321">
                <a:pos x="f595" y="f596"/>
              </a:cxn>
              <a:cxn ang="f321">
                <a:pos x="f597" y="f598"/>
              </a:cxn>
              <a:cxn ang="f321">
                <a:pos x="f530" y="f531"/>
              </a:cxn>
              <a:cxn ang="f321">
                <a:pos x="f599" y="f600"/>
              </a:cxn>
              <a:cxn ang="f321">
                <a:pos x="f601" y="f602"/>
              </a:cxn>
              <a:cxn ang="f321">
                <a:pos x="f603" y="f604"/>
              </a:cxn>
              <a:cxn ang="f321">
                <a:pos x="f605" y="f606"/>
              </a:cxn>
              <a:cxn ang="f321">
                <a:pos x="f607" y="f608"/>
              </a:cxn>
              <a:cxn ang="f321">
                <a:pos x="f609" y="f554"/>
              </a:cxn>
              <a:cxn ang="f321">
                <a:pos x="f610" y="f611"/>
              </a:cxn>
              <a:cxn ang="f321">
                <a:pos x="f612" y="f613"/>
              </a:cxn>
              <a:cxn ang="f321">
                <a:pos x="f567" y="f614"/>
              </a:cxn>
              <a:cxn ang="f321">
                <a:pos x="f599" y="f600"/>
              </a:cxn>
              <a:cxn ang="f321">
                <a:pos x="f615" y="f541"/>
              </a:cxn>
              <a:cxn ang="f321">
                <a:pos x="f616" y="f617"/>
              </a:cxn>
              <a:cxn ang="f321">
                <a:pos x="f618" y="f619"/>
              </a:cxn>
              <a:cxn ang="f321">
                <a:pos x="f620" y="f560"/>
              </a:cxn>
              <a:cxn ang="f321">
                <a:pos x="f621" y="f622"/>
              </a:cxn>
              <a:cxn ang="f321">
                <a:pos x="f623" y="f614"/>
              </a:cxn>
              <a:cxn ang="f321">
                <a:pos x="f624" y="f625"/>
              </a:cxn>
              <a:cxn ang="f321">
                <a:pos x="f626" y="f627"/>
              </a:cxn>
              <a:cxn ang="f321">
                <a:pos x="f628" y="f629"/>
              </a:cxn>
              <a:cxn ang="f321">
                <a:pos x="f615" y="f541"/>
              </a:cxn>
            </a:cxnLst>
            <a:rect l="f526" t="f529" r="f527" b="f528"/>
            <a:pathLst>
              <a:path w="360" h="23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10" y="f34"/>
                  <a:pt x="f35" y="f36"/>
                  <a:pt x="f37" y="f38"/>
                </a:cubicBezTo>
                <a:cubicBezTo>
                  <a:pt x="f2" y="f39"/>
                  <a:pt x="f40" y="f41"/>
                  <a:pt x="f42" y="f43"/>
                </a:cubicBezTo>
                <a:cubicBezTo>
                  <a:pt x="f44" y="f43"/>
                  <a:pt x="f45" y="f46"/>
                  <a:pt x="f47" y="f48"/>
                </a:cubicBezTo>
                <a:cubicBezTo>
                  <a:pt x="f42" y="f49"/>
                  <a:pt x="f12" y="f50"/>
                  <a:pt x="f51" y="f52"/>
                </a:cubicBezTo>
                <a:cubicBezTo>
                  <a:pt x="f53" y="f52"/>
                  <a:pt x="f54" y="f52"/>
                  <a:pt x="f55" y="f52"/>
                </a:cubicBezTo>
                <a:cubicBezTo>
                  <a:pt x="f56" y="f50"/>
                  <a:pt x="f57" y="f49"/>
                  <a:pt x="f30" y="f46"/>
                </a:cubicBezTo>
                <a:cubicBezTo>
                  <a:pt x="f58" y="f59"/>
                  <a:pt x="f22" y="f39"/>
                  <a:pt x="f60" y="f61"/>
                </a:cubicBezTo>
                <a:cubicBezTo>
                  <a:pt x="f62" y="f61"/>
                  <a:pt x="f63" y="f64"/>
                  <a:pt x="f65" y="f66"/>
                </a:cubicBezTo>
                <a:cubicBezTo>
                  <a:pt x="f67" y="f66"/>
                  <a:pt x="f68" y="f69"/>
                  <a:pt x="f70" y="f71"/>
                </a:cubicBezTo>
                <a:cubicBezTo>
                  <a:pt x="f72" y="f73"/>
                  <a:pt x="f19" y="f29"/>
                  <a:pt x="f74" y="f75"/>
                </a:cubicBezTo>
                <a:cubicBezTo>
                  <a:pt x="f76" y="f77"/>
                  <a:pt x="f76" y="f78"/>
                  <a:pt x="f79" y="f80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7" y="f88"/>
                  <a:pt x="f11" y="f89"/>
                  <a:pt x="f90" y="f5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6"/>
                  <a:pt x="f98" y="f7"/>
                  <a:pt x="f99" y="f96"/>
                </a:cubicBezTo>
                <a:cubicBezTo>
                  <a:pt x="f100" y="f96"/>
                  <a:pt x="f100" y="f89"/>
                  <a:pt x="f101" y="f86"/>
                </a:cubicBezTo>
                <a:cubicBezTo>
                  <a:pt x="f102" y="f62"/>
                  <a:pt x="f103" y="f104"/>
                  <a:pt x="f105" y="f106"/>
                </a:cubicBezTo>
                <a:cubicBezTo>
                  <a:pt x="f107" y="f63"/>
                  <a:pt x="f6" y="f108"/>
                  <a:pt x="f109" y="f71"/>
                </a:cubicBezTo>
                <a:cubicBezTo>
                  <a:pt x="f110" y="f111"/>
                  <a:pt x="f112" y="f113"/>
                  <a:pt x="f85" y="f113"/>
                </a:cubicBezTo>
                <a:cubicBezTo>
                  <a:pt x="f91" y="f113"/>
                  <a:pt x="f91" y="f113"/>
                  <a:pt x="f114" y="f115"/>
                </a:cubicBezTo>
                <a:cubicBezTo>
                  <a:pt x="f97" y="f115"/>
                  <a:pt x="f116" y="f115"/>
                  <a:pt x="f117" y="f115"/>
                </a:cubicBezTo>
                <a:cubicBezTo>
                  <a:pt x="f118" y="f119"/>
                  <a:pt x="f118" y="f76"/>
                  <a:pt x="f118" y="f120"/>
                </a:cubicBezTo>
                <a:cubicBezTo>
                  <a:pt x="f116" y="f114"/>
                  <a:pt x="f121" y="f91"/>
                  <a:pt x="f115" y="f122"/>
                </a:cubicBezTo>
                <a:cubicBezTo>
                  <a:pt x="f115" y="f85"/>
                  <a:pt x="f76" y="f123"/>
                  <a:pt x="f115" y="f124"/>
                </a:cubicBezTo>
                <a:cubicBezTo>
                  <a:pt x="f13" y="f125"/>
                  <a:pt x="f15" y="f126"/>
                  <a:pt x="f17" y="f127"/>
                </a:cubicBezTo>
                <a:cubicBezTo>
                  <a:pt x="f128" y="f107"/>
                  <a:pt x="f83" y="f129"/>
                  <a:pt x="f130" y="f6"/>
                </a:cubicBezTo>
                <a:cubicBezTo>
                  <a:pt x="f111" y="f131"/>
                  <a:pt x="f132" y="f133"/>
                  <a:pt x="f80" y="f134"/>
                </a:cubicBezTo>
                <a:cubicBezTo>
                  <a:pt x="f132" y="f135"/>
                  <a:pt x="f111" y="f136"/>
                  <a:pt x="f130" y="f137"/>
                </a:cubicBezTo>
                <a:cubicBezTo>
                  <a:pt x="f27" y="f138"/>
                  <a:pt x="f139" y="f110"/>
                  <a:pt x="f68" y="f140"/>
                </a:cubicBezTo>
                <a:cubicBezTo>
                  <a:pt x="f141" y="f110"/>
                  <a:pt x="f141" y="f138"/>
                  <a:pt x="f142" y="f137"/>
                </a:cubicBezTo>
                <a:cubicBezTo>
                  <a:pt x="f143" y="f127"/>
                  <a:pt x="f144" y="f137"/>
                  <a:pt x="f145" y="f146"/>
                </a:cubicBezTo>
                <a:cubicBezTo>
                  <a:pt x="f19" y="f126"/>
                  <a:pt x="f34" y="f147"/>
                  <a:pt x="f111" y="f102"/>
                </a:cubicBezTo>
                <a:cubicBezTo>
                  <a:pt x="f148" y="f100"/>
                  <a:pt x="f141" y="f149"/>
                  <a:pt x="f150" y="f151"/>
                </a:cubicBezTo>
                <a:cubicBezTo>
                  <a:pt x="f62" y="f98"/>
                  <a:pt x="f152" y="f149"/>
                  <a:pt x="f153" y="f116"/>
                </a:cubicBezTo>
                <a:cubicBezTo>
                  <a:pt x="f154" y="f99"/>
                  <a:pt x="f155" y="f156"/>
                  <a:pt x="f8" y="f9"/>
                </a:cubicBezTo>
                <a:close/>
                <a:moveTo>
                  <a:pt x="f87" y="f157"/>
                </a:moveTo>
                <a:cubicBezTo>
                  <a:pt x="f124" y="f130"/>
                  <a:pt x="f126" y="f145"/>
                  <a:pt x="f158" y="f159"/>
                </a:cubicBezTo>
                <a:cubicBezTo>
                  <a:pt x="f160" y="f161"/>
                  <a:pt x="f162" y="f163"/>
                  <a:pt x="f124" y="f164"/>
                </a:cubicBezTo>
                <a:cubicBezTo>
                  <a:pt x="f165" y="f166"/>
                  <a:pt x="f114" y="f164"/>
                  <a:pt x="f167" y="f65"/>
                </a:cubicBezTo>
                <a:cubicBezTo>
                  <a:pt x="f168" y="f169"/>
                  <a:pt x="f170" y="f148"/>
                  <a:pt x="f93" y="f171"/>
                </a:cubicBezTo>
                <a:cubicBezTo>
                  <a:pt x="f11" y="f144"/>
                  <a:pt x="f122" y="f139"/>
                  <a:pt x="f121" y="f66"/>
                </a:cubicBezTo>
                <a:cubicBezTo>
                  <a:pt x="f97" y="f141"/>
                  <a:pt x="f85" y="f172"/>
                  <a:pt x="f173" y="f174"/>
                </a:cubicBezTo>
                <a:cubicBezTo>
                  <a:pt x="f149" y="f108"/>
                  <a:pt x="f101" y="f161"/>
                  <a:pt x="f156" y="f142"/>
                </a:cubicBezTo>
                <a:cubicBezTo>
                  <a:pt x="f102" y="f64"/>
                  <a:pt x="f175" y="f82"/>
                  <a:pt x="f99" y="f139"/>
                </a:cubicBezTo>
                <a:cubicBezTo>
                  <a:pt x="f176" y="f177"/>
                  <a:pt x="f178" y="f27"/>
                  <a:pt x="f87" y="f157"/>
                </a:cubicBezTo>
                <a:close/>
                <a:moveTo>
                  <a:pt x="f179" y="f38"/>
                </a:moveTo>
                <a:cubicBezTo>
                  <a:pt x="f180" y="f181"/>
                  <a:pt x="f182" y="f63"/>
                  <a:pt x="f183" y="f184"/>
                </a:cubicBezTo>
                <a:cubicBezTo>
                  <a:pt x="f185" y="f186"/>
                  <a:pt x="f187" y="f188"/>
                  <a:pt x="f189" y="f190"/>
                </a:cubicBezTo>
                <a:cubicBezTo>
                  <a:pt x="f191" y="f192"/>
                  <a:pt x="f193" y="f171"/>
                  <a:pt x="f194" y="f80"/>
                </a:cubicBezTo>
                <a:cubicBezTo>
                  <a:pt x="f195" y="f19"/>
                  <a:pt x="f196" y="f157"/>
                  <a:pt x="f197" y="f192"/>
                </a:cubicBezTo>
                <a:cubicBezTo>
                  <a:pt x="f198" y="f192"/>
                  <a:pt x="f199" y="f192"/>
                  <a:pt x="f200" y="f139"/>
                </a:cubicBezTo>
                <a:cubicBezTo>
                  <a:pt x="f201" y="f139"/>
                  <a:pt x="f53" y="f69"/>
                  <a:pt x="f45" y="f202"/>
                </a:cubicBezTo>
                <a:cubicBezTo>
                  <a:pt x="f42" y="f70"/>
                  <a:pt x="f194" y="f161"/>
                  <a:pt x="f203" y="f172"/>
                </a:cubicBezTo>
                <a:cubicBezTo>
                  <a:pt x="f204" y="f205"/>
                  <a:pt x="f54" y="f67"/>
                  <a:pt x="f206" y="f161"/>
                </a:cubicBezTo>
                <a:cubicBezTo>
                  <a:pt x="f55" y="f207"/>
                  <a:pt x="f208" y="f169"/>
                  <a:pt x="f179" y="f3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9" name="Freeform 84">
            <a:extLst>
              <a:ext uri="{FF2B5EF4-FFF2-40B4-BE49-F238E27FC236}">
                <a16:creationId xmlns:a16="http://schemas.microsoft.com/office/drawing/2014/main" id="{85B4784F-476E-DA68-9CAF-2D11B4A8178C}"/>
              </a:ext>
            </a:extLst>
          </p:cNvPr>
          <p:cNvSpPr/>
          <p:nvPr/>
        </p:nvSpPr>
        <p:spPr>
          <a:xfrm>
            <a:off x="7915275" y="2103440"/>
            <a:ext cx="531815" cy="6159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4"/>
              <a:gd name="f7" fmla="val 294"/>
              <a:gd name="f8" fmla="val 97"/>
              <a:gd name="f9" fmla="val 286"/>
              <a:gd name="f10" fmla="val 108"/>
              <a:gd name="f11" fmla="val 288"/>
              <a:gd name="f12" fmla="val 120"/>
              <a:gd name="f13" fmla="val 290"/>
              <a:gd name="f14" fmla="val 131"/>
              <a:gd name="f15" fmla="val 292"/>
              <a:gd name="f16" fmla="val 293"/>
              <a:gd name="f17" fmla="val 91"/>
              <a:gd name="f18" fmla="val 51"/>
              <a:gd name="f19" fmla="val 10"/>
              <a:gd name="f20" fmla="val 291"/>
              <a:gd name="f21" fmla="val 19"/>
              <a:gd name="f22" fmla="val 29"/>
              <a:gd name="f23" fmla="val 39"/>
              <a:gd name="f24" fmla="val 285"/>
              <a:gd name="f25" fmla="val 283"/>
              <a:gd name="f26" fmla="val 282"/>
              <a:gd name="f27" fmla="val 32"/>
              <a:gd name="f28" fmla="val 281"/>
              <a:gd name="f29" fmla="val 26"/>
              <a:gd name="f30" fmla="val 20"/>
              <a:gd name="f31" fmla="val 279"/>
              <a:gd name="f32" fmla="val 12"/>
              <a:gd name="f33" fmla="val 276"/>
              <a:gd name="f34" fmla="val 271"/>
              <a:gd name="f35" fmla="val 267"/>
              <a:gd name="f36" fmla="val 1"/>
              <a:gd name="f37" fmla="val 259"/>
              <a:gd name="f38" fmla="val 5"/>
              <a:gd name="f39" fmla="val 248"/>
              <a:gd name="f40" fmla="val 242"/>
              <a:gd name="f41" fmla="val 236"/>
              <a:gd name="f42" fmla="val 42"/>
              <a:gd name="f43" fmla="val 233"/>
              <a:gd name="f44" fmla="val 83"/>
              <a:gd name="f45" fmla="val 220"/>
              <a:gd name="f46" fmla="val 116"/>
              <a:gd name="f47" fmla="val 198"/>
              <a:gd name="f48" fmla="val 126"/>
              <a:gd name="f49" fmla="val 153"/>
              <a:gd name="f50" fmla="val 128"/>
              <a:gd name="f51" fmla="val 145"/>
              <a:gd name="f52" fmla="val 127"/>
              <a:gd name="f53" fmla="val 135"/>
              <a:gd name="f54" fmla="val 124"/>
              <a:gd name="f55" fmla="val 118"/>
              <a:gd name="f56" fmla="val 90"/>
              <a:gd name="f57" fmla="val 106"/>
              <a:gd name="f58" fmla="val 72"/>
              <a:gd name="f59" fmla="val 104"/>
              <a:gd name="f60" fmla="val 53"/>
              <a:gd name="f61" fmla="val 109"/>
              <a:gd name="f62" fmla="val 33"/>
              <a:gd name="f63" fmla="val 113"/>
              <a:gd name="f64" fmla="val 14"/>
              <a:gd name="f65" fmla="val 114"/>
              <a:gd name="f66" fmla="val 11"/>
              <a:gd name="f67" fmla="val 121"/>
              <a:gd name="f68" fmla="val 7"/>
              <a:gd name="f69" fmla="val 125"/>
              <a:gd name="f70" fmla="val 6"/>
              <a:gd name="f71" fmla="val 159"/>
              <a:gd name="f72" fmla="val 2"/>
              <a:gd name="f73" fmla="val 192"/>
              <a:gd name="f74" fmla="val 222"/>
              <a:gd name="f75" fmla="val 18"/>
              <a:gd name="f76" fmla="val 228"/>
              <a:gd name="f77" fmla="val 22"/>
              <a:gd name="f78" fmla="val 235"/>
              <a:gd name="f79" fmla="val 37"/>
              <a:gd name="f80" fmla="val 215"/>
              <a:gd name="f81" fmla="val 94"/>
              <a:gd name="f82" fmla="val 148"/>
              <a:gd name="f83" fmla="val 245"/>
              <a:gd name="f84" fmla="val 204"/>
              <a:gd name="f85" fmla="val 206"/>
              <a:gd name="f86" fmla="val 246"/>
              <a:gd name="f87" fmla="val 208"/>
              <a:gd name="f88" fmla="val 210"/>
              <a:gd name="f89" fmla="val 262"/>
              <a:gd name="f90" fmla="val 272"/>
              <a:gd name="f91" fmla="val 269"/>
              <a:gd name="f92" fmla="val 177"/>
              <a:gd name="f93" fmla="val 268"/>
              <a:gd name="f94" fmla="val 160"/>
              <a:gd name="f95" fmla="val 144"/>
              <a:gd name="f96" fmla="val 273"/>
              <a:gd name="f97" fmla="val 129"/>
              <a:gd name="f98" fmla="val 98"/>
              <a:gd name="f99" fmla="val 171"/>
              <a:gd name="f100" fmla="val 45"/>
              <a:gd name="f101" fmla="val 170"/>
              <a:gd name="f102" fmla="val 169"/>
              <a:gd name="f103" fmla="val 168"/>
              <a:gd name="f104" fmla="val 167"/>
              <a:gd name="f105" fmla="val 50"/>
              <a:gd name="f106" fmla="val 166"/>
              <a:gd name="f107" fmla="val 55"/>
              <a:gd name="f108" fmla="val 60"/>
              <a:gd name="f109" fmla="val 87"/>
              <a:gd name="f110" fmla="val 174"/>
              <a:gd name="f111" fmla="val 141"/>
              <a:gd name="f112" fmla="val 189"/>
              <a:gd name="f113" fmla="val 190"/>
              <a:gd name="f114" fmla="val 183"/>
              <a:gd name="f115" fmla="val 140"/>
              <a:gd name="f116" fmla="val 136"/>
              <a:gd name="f117" fmla="val 231"/>
              <a:gd name="f118" fmla="val 132"/>
              <a:gd name="f119" fmla="val 234"/>
              <a:gd name="f120" fmla="val 225"/>
              <a:gd name="f121" fmla="val 200"/>
              <a:gd name="f122" fmla="val 203"/>
              <a:gd name="f123" fmla="val 195"/>
              <a:gd name="f124" fmla="val 165"/>
              <a:gd name="f125" fmla="val 179"/>
              <a:gd name="f126" fmla="val 85"/>
              <a:gd name="f127" fmla="val 21"/>
              <a:gd name="f128" fmla="val 266"/>
              <a:gd name="f129" fmla="val 270"/>
              <a:gd name="f130" fmla="val 77"/>
              <a:gd name="f131" fmla="val 275"/>
              <a:gd name="f132" fmla="val 117"/>
              <a:gd name="f133" fmla="val 155"/>
              <a:gd name="f134" fmla="val 263"/>
              <a:gd name="f135" fmla="val 261"/>
              <a:gd name="f136" fmla="val 188"/>
              <a:gd name="f137" fmla="val 260"/>
              <a:gd name="f138" fmla="val 258"/>
              <a:gd name="f139" fmla="val 256"/>
              <a:gd name="f140" fmla="val 255"/>
              <a:gd name="f141" fmla="val 194"/>
              <a:gd name="f142" fmla="val 247"/>
              <a:gd name="f143" fmla="val 154"/>
              <a:gd name="f144" fmla="val 86"/>
              <a:gd name="f145" fmla="val 265"/>
              <a:gd name="f146" fmla="val 229"/>
              <a:gd name="f147" fmla="val 196"/>
              <a:gd name="f148" fmla="val 103"/>
              <a:gd name="f149" fmla="val 217"/>
              <a:gd name="f150" fmla="val 48"/>
              <a:gd name="f151" fmla="val 181"/>
              <a:gd name="f152" fmla="val 156"/>
              <a:gd name="f153" fmla="val 139"/>
              <a:gd name="f154" fmla="val 152"/>
              <a:gd name="f155" fmla="val 162"/>
              <a:gd name="f156" fmla="val 78"/>
              <a:gd name="f157" fmla="val 41"/>
              <a:gd name="f158" fmla="val 138"/>
              <a:gd name="f159" fmla="val 34"/>
              <a:gd name="f160" fmla="val 158"/>
              <a:gd name="f161" fmla="val 56"/>
              <a:gd name="f162" fmla="val 88"/>
              <a:gd name="f163" fmla="+- 0 0 -90"/>
              <a:gd name="f164" fmla="*/ f3 1 254"/>
              <a:gd name="f165" fmla="*/ f4 1 294"/>
              <a:gd name="f166" fmla="val f5"/>
              <a:gd name="f167" fmla="val f6"/>
              <a:gd name="f168" fmla="val f7"/>
              <a:gd name="f169" fmla="*/ f163 f0 1"/>
              <a:gd name="f170" fmla="+- f168 0 f166"/>
              <a:gd name="f171" fmla="+- f167 0 f166"/>
              <a:gd name="f172" fmla="*/ f169 1 f2"/>
              <a:gd name="f173" fmla="*/ f171 1 254"/>
              <a:gd name="f174" fmla="*/ f170 1 294"/>
              <a:gd name="f175" fmla="*/ 97 f171 1"/>
              <a:gd name="f176" fmla="*/ 286 f170 1"/>
              <a:gd name="f177" fmla="*/ 131 f171 1"/>
              <a:gd name="f178" fmla="*/ 292 f170 1"/>
              <a:gd name="f179" fmla="*/ 294 f170 1"/>
              <a:gd name="f180" fmla="*/ 10 f171 1"/>
              <a:gd name="f181" fmla="*/ 291 f170 1"/>
              <a:gd name="f182" fmla="*/ 39 f171 1"/>
              <a:gd name="f183" fmla="*/ 282 f170 1"/>
              <a:gd name="f184" fmla="*/ 20 f171 1"/>
              <a:gd name="f185" fmla="*/ 279 f170 1"/>
              <a:gd name="f186" fmla="*/ 0 f171 1"/>
              <a:gd name="f187" fmla="*/ 267 f170 1"/>
              <a:gd name="f188" fmla="*/ 12 f171 1"/>
              <a:gd name="f189" fmla="*/ 242 f170 1"/>
              <a:gd name="f190" fmla="*/ 42 f171 1"/>
              <a:gd name="f191" fmla="*/ 233 f170 1"/>
              <a:gd name="f192" fmla="*/ 126 f171 1"/>
              <a:gd name="f193" fmla="*/ 153 f170 1"/>
              <a:gd name="f194" fmla="*/ 124 f171 1"/>
              <a:gd name="f195" fmla="*/ 126 f170 1"/>
              <a:gd name="f196" fmla="*/ 106 f171 1"/>
              <a:gd name="f197" fmla="*/ 72 f170 1"/>
              <a:gd name="f198" fmla="*/ 113 f171 1"/>
              <a:gd name="f199" fmla="*/ 14 f170 1"/>
              <a:gd name="f200" fmla="*/ 125 f171 1"/>
              <a:gd name="f201" fmla="*/ 6 f170 1"/>
              <a:gd name="f202" fmla="*/ 222 f171 1"/>
              <a:gd name="f203" fmla="*/ 18 f170 1"/>
              <a:gd name="f204" fmla="*/ 233 f171 1"/>
              <a:gd name="f205" fmla="*/ 37 f170 1"/>
              <a:gd name="f206" fmla="*/ 245 f171 1"/>
              <a:gd name="f207" fmla="*/ 204 f170 1"/>
              <a:gd name="f208" fmla="*/ 246 f171 1"/>
              <a:gd name="f209" fmla="*/ 210 f170 1"/>
              <a:gd name="f210" fmla="*/ 192 f171 1"/>
              <a:gd name="f211" fmla="*/ 269 f170 1"/>
              <a:gd name="f212" fmla="*/ 144 f171 1"/>
              <a:gd name="f213" fmla="*/ 273 f170 1"/>
              <a:gd name="f214" fmla="*/ 98 f171 1"/>
              <a:gd name="f215" fmla="*/ 171 f171 1"/>
              <a:gd name="f216" fmla="*/ 45 f170 1"/>
              <a:gd name="f217" fmla="*/ 168 f171 1"/>
              <a:gd name="f218" fmla="*/ 167 f171 1"/>
              <a:gd name="f219" fmla="*/ 60 f170 1"/>
              <a:gd name="f220" fmla="*/ 180 f171 1"/>
              <a:gd name="f221" fmla="*/ 141 f170 1"/>
              <a:gd name="f222" fmla="*/ 140 f171 1"/>
              <a:gd name="f223" fmla="*/ 228 f170 1"/>
              <a:gd name="f224" fmla="*/ 129 f171 1"/>
              <a:gd name="f225" fmla="*/ 236 f170 1"/>
              <a:gd name="f226" fmla="*/ 195 f171 1"/>
              <a:gd name="f227" fmla="*/ 165 f170 1"/>
              <a:gd name="f228" fmla="*/ 21 f171 1"/>
              <a:gd name="f229" fmla="*/ 266 f170 1"/>
              <a:gd name="f230" fmla="*/ 37 f171 1"/>
              <a:gd name="f231" fmla="*/ 271 f170 1"/>
              <a:gd name="f232" fmla="*/ 155 f171 1"/>
              <a:gd name="f233" fmla="*/ 263 f170 1"/>
              <a:gd name="f234" fmla="*/ 188 f171 1"/>
              <a:gd name="f235" fmla="*/ 260 f170 1"/>
              <a:gd name="f236" fmla="*/ 235 f171 1"/>
              <a:gd name="f237" fmla="*/ 255 f170 1"/>
              <a:gd name="f238" fmla="*/ 114 f171 1"/>
              <a:gd name="f239" fmla="*/ 258 f170 1"/>
              <a:gd name="f240" fmla="*/ 229 f171 1"/>
              <a:gd name="f241" fmla="*/ 208 f170 1"/>
              <a:gd name="f242" fmla="*/ 217 f171 1"/>
              <a:gd name="f243" fmla="*/ 48 f170 1"/>
              <a:gd name="f244" fmla="*/ 139 f171 1"/>
              <a:gd name="f245" fmla="*/ 117 f170 1"/>
              <a:gd name="f246" fmla="*/ 153 f171 1"/>
              <a:gd name="f247" fmla="*/ 55 f170 1"/>
              <a:gd name="f248" fmla="*/ 117 f171 1"/>
              <a:gd name="f249" fmla="*/ 32 f170 1"/>
              <a:gd name="f250" fmla="+- f172 0 f1"/>
              <a:gd name="f251" fmla="*/ f175 1 254"/>
              <a:gd name="f252" fmla="*/ f176 1 294"/>
              <a:gd name="f253" fmla="*/ f177 1 254"/>
              <a:gd name="f254" fmla="*/ f178 1 294"/>
              <a:gd name="f255" fmla="*/ f179 1 294"/>
              <a:gd name="f256" fmla="*/ f180 1 254"/>
              <a:gd name="f257" fmla="*/ f181 1 294"/>
              <a:gd name="f258" fmla="*/ f182 1 254"/>
              <a:gd name="f259" fmla="*/ f183 1 294"/>
              <a:gd name="f260" fmla="*/ f184 1 254"/>
              <a:gd name="f261" fmla="*/ f185 1 294"/>
              <a:gd name="f262" fmla="*/ f186 1 254"/>
              <a:gd name="f263" fmla="*/ f187 1 294"/>
              <a:gd name="f264" fmla="*/ f188 1 254"/>
              <a:gd name="f265" fmla="*/ f189 1 294"/>
              <a:gd name="f266" fmla="*/ f190 1 254"/>
              <a:gd name="f267" fmla="*/ f191 1 294"/>
              <a:gd name="f268" fmla="*/ f192 1 254"/>
              <a:gd name="f269" fmla="*/ f193 1 294"/>
              <a:gd name="f270" fmla="*/ f194 1 254"/>
              <a:gd name="f271" fmla="*/ f195 1 294"/>
              <a:gd name="f272" fmla="*/ f196 1 254"/>
              <a:gd name="f273" fmla="*/ f197 1 294"/>
              <a:gd name="f274" fmla="*/ f198 1 254"/>
              <a:gd name="f275" fmla="*/ f199 1 294"/>
              <a:gd name="f276" fmla="*/ f200 1 254"/>
              <a:gd name="f277" fmla="*/ f201 1 294"/>
              <a:gd name="f278" fmla="*/ f202 1 254"/>
              <a:gd name="f279" fmla="*/ f203 1 294"/>
              <a:gd name="f280" fmla="*/ f204 1 254"/>
              <a:gd name="f281" fmla="*/ f205 1 294"/>
              <a:gd name="f282" fmla="*/ f206 1 254"/>
              <a:gd name="f283" fmla="*/ f207 1 294"/>
              <a:gd name="f284" fmla="*/ f208 1 254"/>
              <a:gd name="f285" fmla="*/ f209 1 294"/>
              <a:gd name="f286" fmla="*/ f210 1 254"/>
              <a:gd name="f287" fmla="*/ f211 1 294"/>
              <a:gd name="f288" fmla="*/ f212 1 254"/>
              <a:gd name="f289" fmla="*/ f213 1 294"/>
              <a:gd name="f290" fmla="*/ f214 1 254"/>
              <a:gd name="f291" fmla="*/ f215 1 254"/>
              <a:gd name="f292" fmla="*/ f216 1 294"/>
              <a:gd name="f293" fmla="*/ f217 1 254"/>
              <a:gd name="f294" fmla="*/ f218 1 254"/>
              <a:gd name="f295" fmla="*/ f219 1 294"/>
              <a:gd name="f296" fmla="*/ f220 1 254"/>
              <a:gd name="f297" fmla="*/ f221 1 294"/>
              <a:gd name="f298" fmla="*/ f222 1 254"/>
              <a:gd name="f299" fmla="*/ f223 1 294"/>
              <a:gd name="f300" fmla="*/ f224 1 254"/>
              <a:gd name="f301" fmla="*/ f225 1 294"/>
              <a:gd name="f302" fmla="*/ f226 1 254"/>
              <a:gd name="f303" fmla="*/ f227 1 294"/>
              <a:gd name="f304" fmla="*/ f228 1 254"/>
              <a:gd name="f305" fmla="*/ f229 1 294"/>
              <a:gd name="f306" fmla="*/ f230 1 254"/>
              <a:gd name="f307" fmla="*/ f231 1 294"/>
              <a:gd name="f308" fmla="*/ f232 1 254"/>
              <a:gd name="f309" fmla="*/ f233 1 294"/>
              <a:gd name="f310" fmla="*/ f234 1 254"/>
              <a:gd name="f311" fmla="*/ f235 1 294"/>
              <a:gd name="f312" fmla="*/ f236 1 254"/>
              <a:gd name="f313" fmla="*/ f237 1 294"/>
              <a:gd name="f314" fmla="*/ f238 1 254"/>
              <a:gd name="f315" fmla="*/ f239 1 294"/>
              <a:gd name="f316" fmla="*/ f240 1 254"/>
              <a:gd name="f317" fmla="*/ f241 1 294"/>
              <a:gd name="f318" fmla="*/ f242 1 254"/>
              <a:gd name="f319" fmla="*/ f243 1 294"/>
              <a:gd name="f320" fmla="*/ f244 1 254"/>
              <a:gd name="f321" fmla="*/ f245 1 294"/>
              <a:gd name="f322" fmla="*/ f246 1 254"/>
              <a:gd name="f323" fmla="*/ f247 1 294"/>
              <a:gd name="f324" fmla="*/ f248 1 254"/>
              <a:gd name="f325" fmla="*/ f249 1 294"/>
              <a:gd name="f326" fmla="*/ 0 1 f173"/>
              <a:gd name="f327" fmla="*/ f167 1 f173"/>
              <a:gd name="f328" fmla="*/ 0 1 f174"/>
              <a:gd name="f329" fmla="*/ f168 1 f174"/>
              <a:gd name="f330" fmla="*/ f251 1 f173"/>
              <a:gd name="f331" fmla="*/ f252 1 f174"/>
              <a:gd name="f332" fmla="*/ f253 1 f173"/>
              <a:gd name="f333" fmla="*/ f254 1 f174"/>
              <a:gd name="f334" fmla="*/ f255 1 f174"/>
              <a:gd name="f335" fmla="*/ f256 1 f173"/>
              <a:gd name="f336" fmla="*/ f257 1 f174"/>
              <a:gd name="f337" fmla="*/ f258 1 f173"/>
              <a:gd name="f338" fmla="*/ f259 1 f174"/>
              <a:gd name="f339" fmla="*/ f260 1 f173"/>
              <a:gd name="f340" fmla="*/ f261 1 f174"/>
              <a:gd name="f341" fmla="*/ f262 1 f173"/>
              <a:gd name="f342" fmla="*/ f263 1 f174"/>
              <a:gd name="f343" fmla="*/ f264 1 f173"/>
              <a:gd name="f344" fmla="*/ f265 1 f174"/>
              <a:gd name="f345" fmla="*/ f266 1 f173"/>
              <a:gd name="f346" fmla="*/ f267 1 f174"/>
              <a:gd name="f347" fmla="*/ f268 1 f173"/>
              <a:gd name="f348" fmla="*/ f269 1 f174"/>
              <a:gd name="f349" fmla="*/ f270 1 f173"/>
              <a:gd name="f350" fmla="*/ f271 1 f174"/>
              <a:gd name="f351" fmla="*/ f272 1 f173"/>
              <a:gd name="f352" fmla="*/ f273 1 f174"/>
              <a:gd name="f353" fmla="*/ f274 1 f173"/>
              <a:gd name="f354" fmla="*/ f275 1 f174"/>
              <a:gd name="f355" fmla="*/ f276 1 f173"/>
              <a:gd name="f356" fmla="*/ f277 1 f174"/>
              <a:gd name="f357" fmla="*/ f278 1 f173"/>
              <a:gd name="f358" fmla="*/ f279 1 f174"/>
              <a:gd name="f359" fmla="*/ f280 1 f173"/>
              <a:gd name="f360" fmla="*/ f281 1 f174"/>
              <a:gd name="f361" fmla="*/ f282 1 f173"/>
              <a:gd name="f362" fmla="*/ f283 1 f174"/>
              <a:gd name="f363" fmla="*/ f284 1 f173"/>
              <a:gd name="f364" fmla="*/ f285 1 f174"/>
              <a:gd name="f365" fmla="*/ f286 1 f173"/>
              <a:gd name="f366" fmla="*/ f287 1 f174"/>
              <a:gd name="f367" fmla="*/ f288 1 f173"/>
              <a:gd name="f368" fmla="*/ f289 1 f174"/>
              <a:gd name="f369" fmla="*/ f290 1 f173"/>
              <a:gd name="f370" fmla="*/ f291 1 f173"/>
              <a:gd name="f371" fmla="*/ f292 1 f174"/>
              <a:gd name="f372" fmla="*/ f293 1 f173"/>
              <a:gd name="f373" fmla="*/ f294 1 f173"/>
              <a:gd name="f374" fmla="*/ f295 1 f174"/>
              <a:gd name="f375" fmla="*/ f296 1 f173"/>
              <a:gd name="f376" fmla="*/ f297 1 f174"/>
              <a:gd name="f377" fmla="*/ f298 1 f173"/>
              <a:gd name="f378" fmla="*/ f299 1 f174"/>
              <a:gd name="f379" fmla="*/ f300 1 f173"/>
              <a:gd name="f380" fmla="*/ f301 1 f174"/>
              <a:gd name="f381" fmla="*/ f302 1 f173"/>
              <a:gd name="f382" fmla="*/ f303 1 f174"/>
              <a:gd name="f383" fmla="*/ f304 1 f173"/>
              <a:gd name="f384" fmla="*/ f305 1 f174"/>
              <a:gd name="f385" fmla="*/ f306 1 f173"/>
              <a:gd name="f386" fmla="*/ f307 1 f174"/>
              <a:gd name="f387" fmla="*/ f308 1 f173"/>
              <a:gd name="f388" fmla="*/ f309 1 f174"/>
              <a:gd name="f389" fmla="*/ f310 1 f173"/>
              <a:gd name="f390" fmla="*/ f311 1 f174"/>
              <a:gd name="f391" fmla="*/ f312 1 f173"/>
              <a:gd name="f392" fmla="*/ f313 1 f174"/>
              <a:gd name="f393" fmla="*/ f314 1 f173"/>
              <a:gd name="f394" fmla="*/ f315 1 f174"/>
              <a:gd name="f395" fmla="*/ f316 1 f173"/>
              <a:gd name="f396" fmla="*/ f317 1 f174"/>
              <a:gd name="f397" fmla="*/ f318 1 f173"/>
              <a:gd name="f398" fmla="*/ f319 1 f174"/>
              <a:gd name="f399" fmla="*/ f320 1 f173"/>
              <a:gd name="f400" fmla="*/ f321 1 f174"/>
              <a:gd name="f401" fmla="*/ f322 1 f173"/>
              <a:gd name="f402" fmla="*/ f323 1 f174"/>
              <a:gd name="f403" fmla="*/ f324 1 f173"/>
              <a:gd name="f404" fmla="*/ f325 1 f174"/>
              <a:gd name="f405" fmla="*/ f326 f164 1"/>
              <a:gd name="f406" fmla="*/ f327 f164 1"/>
              <a:gd name="f407" fmla="*/ f329 f165 1"/>
              <a:gd name="f408" fmla="*/ f328 f165 1"/>
              <a:gd name="f409" fmla="*/ f330 f164 1"/>
              <a:gd name="f410" fmla="*/ f331 f165 1"/>
              <a:gd name="f411" fmla="*/ f332 f164 1"/>
              <a:gd name="f412" fmla="*/ f333 f165 1"/>
              <a:gd name="f413" fmla="*/ f334 f165 1"/>
              <a:gd name="f414" fmla="*/ f335 f164 1"/>
              <a:gd name="f415" fmla="*/ f336 f165 1"/>
              <a:gd name="f416" fmla="*/ f337 f164 1"/>
              <a:gd name="f417" fmla="*/ f338 f165 1"/>
              <a:gd name="f418" fmla="*/ f339 f164 1"/>
              <a:gd name="f419" fmla="*/ f340 f165 1"/>
              <a:gd name="f420" fmla="*/ f341 f164 1"/>
              <a:gd name="f421" fmla="*/ f342 f165 1"/>
              <a:gd name="f422" fmla="*/ f343 f164 1"/>
              <a:gd name="f423" fmla="*/ f344 f165 1"/>
              <a:gd name="f424" fmla="*/ f345 f164 1"/>
              <a:gd name="f425" fmla="*/ f346 f165 1"/>
              <a:gd name="f426" fmla="*/ f347 f164 1"/>
              <a:gd name="f427" fmla="*/ f348 f165 1"/>
              <a:gd name="f428" fmla="*/ f349 f164 1"/>
              <a:gd name="f429" fmla="*/ f350 f165 1"/>
              <a:gd name="f430" fmla="*/ f351 f164 1"/>
              <a:gd name="f431" fmla="*/ f352 f165 1"/>
              <a:gd name="f432" fmla="*/ f353 f164 1"/>
              <a:gd name="f433" fmla="*/ f354 f165 1"/>
              <a:gd name="f434" fmla="*/ f355 f164 1"/>
              <a:gd name="f435" fmla="*/ f356 f165 1"/>
              <a:gd name="f436" fmla="*/ f357 f164 1"/>
              <a:gd name="f437" fmla="*/ f358 f165 1"/>
              <a:gd name="f438" fmla="*/ f359 f164 1"/>
              <a:gd name="f439" fmla="*/ f360 f165 1"/>
              <a:gd name="f440" fmla="*/ f361 f164 1"/>
              <a:gd name="f441" fmla="*/ f362 f165 1"/>
              <a:gd name="f442" fmla="*/ f363 f164 1"/>
              <a:gd name="f443" fmla="*/ f364 f165 1"/>
              <a:gd name="f444" fmla="*/ f365 f164 1"/>
              <a:gd name="f445" fmla="*/ f366 f165 1"/>
              <a:gd name="f446" fmla="*/ f367 f164 1"/>
              <a:gd name="f447" fmla="*/ f368 f165 1"/>
              <a:gd name="f448" fmla="*/ f369 f164 1"/>
              <a:gd name="f449" fmla="*/ f370 f164 1"/>
              <a:gd name="f450" fmla="*/ f371 f165 1"/>
              <a:gd name="f451" fmla="*/ f372 f164 1"/>
              <a:gd name="f452" fmla="*/ f373 f164 1"/>
              <a:gd name="f453" fmla="*/ f374 f165 1"/>
              <a:gd name="f454" fmla="*/ f375 f164 1"/>
              <a:gd name="f455" fmla="*/ f376 f165 1"/>
              <a:gd name="f456" fmla="*/ f377 f164 1"/>
              <a:gd name="f457" fmla="*/ f378 f165 1"/>
              <a:gd name="f458" fmla="*/ f379 f164 1"/>
              <a:gd name="f459" fmla="*/ f380 f165 1"/>
              <a:gd name="f460" fmla="*/ f381 f164 1"/>
              <a:gd name="f461" fmla="*/ f382 f165 1"/>
              <a:gd name="f462" fmla="*/ f383 f164 1"/>
              <a:gd name="f463" fmla="*/ f384 f165 1"/>
              <a:gd name="f464" fmla="*/ f385 f164 1"/>
              <a:gd name="f465" fmla="*/ f386 f165 1"/>
              <a:gd name="f466" fmla="*/ f387 f164 1"/>
              <a:gd name="f467" fmla="*/ f388 f165 1"/>
              <a:gd name="f468" fmla="*/ f389 f164 1"/>
              <a:gd name="f469" fmla="*/ f390 f165 1"/>
              <a:gd name="f470" fmla="*/ f391 f164 1"/>
              <a:gd name="f471" fmla="*/ f392 f165 1"/>
              <a:gd name="f472" fmla="*/ f393 f164 1"/>
              <a:gd name="f473" fmla="*/ f394 f165 1"/>
              <a:gd name="f474" fmla="*/ f395 f164 1"/>
              <a:gd name="f475" fmla="*/ f396 f165 1"/>
              <a:gd name="f476" fmla="*/ f397 f164 1"/>
              <a:gd name="f477" fmla="*/ f398 f165 1"/>
              <a:gd name="f478" fmla="*/ f399 f164 1"/>
              <a:gd name="f479" fmla="*/ f400 f165 1"/>
              <a:gd name="f480" fmla="*/ f401 f164 1"/>
              <a:gd name="f481" fmla="*/ f402 f165 1"/>
              <a:gd name="f482" fmla="*/ f403 f164 1"/>
              <a:gd name="f483" fmla="*/ f404 f16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0">
                <a:pos x="f409" y="f410"/>
              </a:cxn>
              <a:cxn ang="f250">
                <a:pos x="f411" y="f412"/>
              </a:cxn>
              <a:cxn ang="f250">
                <a:pos x="f411" y="f413"/>
              </a:cxn>
              <a:cxn ang="f250">
                <a:pos x="f414" y="f413"/>
              </a:cxn>
              <a:cxn ang="f250">
                <a:pos x="f414" y="f415"/>
              </a:cxn>
              <a:cxn ang="f250">
                <a:pos x="f416" y="f410"/>
              </a:cxn>
              <a:cxn ang="f250">
                <a:pos x="f416" y="f417"/>
              </a:cxn>
              <a:cxn ang="f250">
                <a:pos x="f418" y="f419"/>
              </a:cxn>
              <a:cxn ang="f250">
                <a:pos x="f420" y="f421"/>
              </a:cxn>
              <a:cxn ang="f250">
                <a:pos x="f422" y="f423"/>
              </a:cxn>
              <a:cxn ang="f250">
                <a:pos x="f424" y="f425"/>
              </a:cxn>
              <a:cxn ang="f250">
                <a:pos x="f426" y="f427"/>
              </a:cxn>
              <a:cxn ang="f250">
                <a:pos x="f428" y="f429"/>
              </a:cxn>
              <a:cxn ang="f250">
                <a:pos x="f430" y="f431"/>
              </a:cxn>
              <a:cxn ang="f250">
                <a:pos x="f432" y="f433"/>
              </a:cxn>
              <a:cxn ang="f250">
                <a:pos x="f434" y="f435"/>
              </a:cxn>
              <a:cxn ang="f250">
                <a:pos x="f436" y="f437"/>
              </a:cxn>
              <a:cxn ang="f250">
                <a:pos x="f438" y="f439"/>
              </a:cxn>
              <a:cxn ang="f250">
                <a:pos x="f440" y="f441"/>
              </a:cxn>
              <a:cxn ang="f250">
                <a:pos x="f442" y="f443"/>
              </a:cxn>
              <a:cxn ang="f250">
                <a:pos x="f444" y="f445"/>
              </a:cxn>
              <a:cxn ang="f250">
                <a:pos x="f446" y="f447"/>
              </a:cxn>
              <a:cxn ang="f250">
                <a:pos x="f448" y="f417"/>
              </a:cxn>
              <a:cxn ang="f250">
                <a:pos x="f409" y="f410"/>
              </a:cxn>
              <a:cxn ang="f250">
                <a:pos x="f449" y="f450"/>
              </a:cxn>
              <a:cxn ang="f250">
                <a:pos x="f451" y="f450"/>
              </a:cxn>
              <a:cxn ang="f250">
                <a:pos x="f452" y="f453"/>
              </a:cxn>
              <a:cxn ang="f250">
                <a:pos x="f454" y="f455"/>
              </a:cxn>
              <a:cxn ang="f250">
                <a:pos x="f456" y="f457"/>
              </a:cxn>
              <a:cxn ang="f250">
                <a:pos x="f458" y="f459"/>
              </a:cxn>
              <a:cxn ang="f250">
                <a:pos x="f460" y="f461"/>
              </a:cxn>
              <a:cxn ang="f250">
                <a:pos x="f449" y="f450"/>
              </a:cxn>
              <a:cxn ang="f250">
                <a:pos x="f462" y="f463"/>
              </a:cxn>
              <a:cxn ang="f250">
                <a:pos x="f464" y="f465"/>
              </a:cxn>
              <a:cxn ang="f250">
                <a:pos x="f466" y="f467"/>
              </a:cxn>
              <a:cxn ang="f250">
                <a:pos x="f468" y="f469"/>
              </a:cxn>
              <a:cxn ang="f250">
                <a:pos x="f470" y="f471"/>
              </a:cxn>
              <a:cxn ang="f250">
                <a:pos x="f472" y="f473"/>
              </a:cxn>
              <a:cxn ang="f250">
                <a:pos x="f462" y="f463"/>
              </a:cxn>
              <a:cxn ang="f250">
                <a:pos x="f474" y="f475"/>
              </a:cxn>
              <a:cxn ang="f250">
                <a:pos x="f476" y="f477"/>
              </a:cxn>
              <a:cxn ang="f250">
                <a:pos x="f474" y="f475"/>
              </a:cxn>
              <a:cxn ang="f250">
                <a:pos x="f478" y="f479"/>
              </a:cxn>
              <a:cxn ang="f250">
                <a:pos x="f480" y="f481"/>
              </a:cxn>
              <a:cxn ang="f250">
                <a:pos x="f482" y="f483"/>
              </a:cxn>
              <a:cxn ang="f250">
                <a:pos x="f478" y="f479"/>
              </a:cxn>
            </a:cxnLst>
            <a:rect l="f405" t="f408" r="f406" b="f407"/>
            <a:pathLst>
              <a:path w="254" h="29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4" y="f16"/>
                  <a:pt x="f14" y="f16"/>
                  <a:pt x="f14" y="f7"/>
                </a:cubicBezTo>
                <a:cubicBezTo>
                  <a:pt x="f17" y="f7"/>
                  <a:pt x="f18" y="f7"/>
                  <a:pt x="f19" y="f7"/>
                </a:cubicBezTo>
                <a:cubicBezTo>
                  <a:pt x="f19" y="f16"/>
                  <a:pt x="f19" y="f15"/>
                  <a:pt x="f19" y="f20"/>
                </a:cubicBezTo>
                <a:cubicBezTo>
                  <a:pt x="f21" y="f13"/>
                  <a:pt x="f22" y="f11"/>
                  <a:pt x="f23" y="f9"/>
                </a:cubicBezTo>
                <a:cubicBezTo>
                  <a:pt x="f23" y="f24"/>
                  <a:pt x="f23" y="f25"/>
                  <a:pt x="f23" y="f26"/>
                </a:cubicBezTo>
                <a:cubicBezTo>
                  <a:pt x="f27" y="f28"/>
                  <a:pt x="f29" y="f28"/>
                  <a:pt x="f30" y="f31"/>
                </a:cubicBezTo>
                <a:cubicBezTo>
                  <a:pt x="f32" y="f33"/>
                  <a:pt x="f5" y="f34"/>
                  <a:pt x="f5" y="f35"/>
                </a:cubicBezTo>
                <a:cubicBezTo>
                  <a:pt x="f36" y="f37"/>
                  <a:pt x="f38" y="f39"/>
                  <a:pt x="f32" y="f40"/>
                </a:cubicBezTo>
                <a:cubicBezTo>
                  <a:pt x="f30" y="f41"/>
                  <a:pt x="f27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48"/>
                </a:cubicBezTo>
                <a:cubicBezTo>
                  <a:pt x="f55" y="f10"/>
                  <a:pt x="f10" y="f56"/>
                  <a:pt x="f57" y="f58"/>
                </a:cubicBezTo>
                <a:cubicBezTo>
                  <a:pt x="f59" y="f60"/>
                  <a:pt x="f61" y="f62"/>
                  <a:pt x="f63" y="f64"/>
                </a:cubicBezTo>
                <a:cubicBezTo>
                  <a:pt x="f65" y="f66"/>
                  <a:pt x="f67" y="f68"/>
                  <a:pt x="f69" y="f70"/>
                </a:cubicBezTo>
                <a:cubicBezTo>
                  <a:pt x="f71" y="f72"/>
                  <a:pt x="f73" y="f5"/>
                  <a:pt x="f74" y="f75"/>
                </a:cubicBezTo>
                <a:cubicBezTo>
                  <a:pt x="f76" y="f77"/>
                  <a:pt x="f78" y="f27"/>
                  <a:pt x="f43" y="f79"/>
                </a:cubicBezTo>
                <a:cubicBezTo>
                  <a:pt x="f80" y="f81"/>
                  <a:pt x="f78" y="f82"/>
                  <a:pt x="f83" y="f84"/>
                </a:cubicBezTo>
                <a:cubicBezTo>
                  <a:pt x="f83" y="f85"/>
                  <a:pt x="f86" y="f87"/>
                  <a:pt x="f86" y="f88"/>
                </a:cubicBezTo>
                <a:cubicBezTo>
                  <a:pt x="f6" y="f89"/>
                  <a:pt x="f83" y="f90"/>
                  <a:pt x="f73" y="f91"/>
                </a:cubicBezTo>
                <a:cubicBezTo>
                  <a:pt x="f92" y="f93"/>
                  <a:pt x="f94" y="f34"/>
                  <a:pt x="f95" y="f96"/>
                </a:cubicBezTo>
                <a:cubicBezTo>
                  <a:pt x="f97" y="f33"/>
                  <a:pt x="f63" y="f31"/>
                  <a:pt x="f98" y="f26"/>
                </a:cubicBezTo>
                <a:cubicBezTo>
                  <a:pt x="f8" y="f25"/>
                  <a:pt x="f8" y="f24"/>
                  <a:pt x="f8" y="f9"/>
                </a:cubicBezTo>
                <a:close/>
                <a:moveTo>
                  <a:pt x="f99" y="f100"/>
                </a:moveTo>
                <a:cubicBezTo>
                  <a:pt x="f101" y="f100"/>
                  <a:pt x="f102" y="f100"/>
                  <a:pt x="f103" y="f100"/>
                </a:cubicBezTo>
                <a:cubicBezTo>
                  <a:pt x="f104" y="f105"/>
                  <a:pt x="f106" y="f107"/>
                  <a:pt x="f104" y="f108"/>
                </a:cubicBezTo>
                <a:cubicBezTo>
                  <a:pt x="f99" y="f109"/>
                  <a:pt x="f110" y="f65"/>
                  <a:pt x="f2" y="f111"/>
                </a:cubicBezTo>
                <a:cubicBezTo>
                  <a:pt x="f112" y="f113"/>
                  <a:pt x="f114" y="f84"/>
                  <a:pt x="f115" y="f76"/>
                </a:cubicBezTo>
                <a:cubicBezTo>
                  <a:pt x="f116" y="f117"/>
                  <a:pt x="f118" y="f119"/>
                  <a:pt x="f97" y="f41"/>
                </a:cubicBezTo>
                <a:cubicBezTo>
                  <a:pt x="f92" y="f120"/>
                  <a:pt x="f121" y="f122"/>
                  <a:pt x="f123" y="f124"/>
                </a:cubicBezTo>
                <a:cubicBezTo>
                  <a:pt x="f113" y="f69"/>
                  <a:pt x="f125" y="f126"/>
                  <a:pt x="f99" y="f100"/>
                </a:cubicBezTo>
                <a:close/>
                <a:moveTo>
                  <a:pt x="f127" y="f128"/>
                </a:moveTo>
                <a:cubicBezTo>
                  <a:pt x="f22" y="f93"/>
                  <a:pt x="f62" y="f129"/>
                  <a:pt x="f79" y="f34"/>
                </a:cubicBezTo>
                <a:cubicBezTo>
                  <a:pt x="f130" y="f131"/>
                  <a:pt x="f132" y="f131"/>
                  <a:pt x="f133" y="f134"/>
                </a:cubicBezTo>
                <a:cubicBezTo>
                  <a:pt x="f106" y="f37"/>
                  <a:pt x="f92" y="f135"/>
                  <a:pt x="f136" y="f137"/>
                </a:cubicBezTo>
                <a:cubicBezTo>
                  <a:pt x="f84" y="f138"/>
                  <a:pt x="f45" y="f139"/>
                  <a:pt x="f78" y="f140"/>
                </a:cubicBezTo>
                <a:cubicBezTo>
                  <a:pt x="f141" y="f142"/>
                  <a:pt x="f143" y="f39"/>
                  <a:pt x="f65" y="f138"/>
                </a:cubicBezTo>
                <a:cubicBezTo>
                  <a:pt x="f144" y="f145"/>
                  <a:pt x="f107" y="f134"/>
                  <a:pt x="f127" y="f128"/>
                </a:cubicBezTo>
                <a:close/>
                <a:moveTo>
                  <a:pt x="f146" y="f87"/>
                </a:moveTo>
                <a:cubicBezTo>
                  <a:pt x="f45" y="f133"/>
                  <a:pt x="f147" y="f148"/>
                  <a:pt x="f149" y="f150"/>
                </a:cubicBezTo>
                <a:cubicBezTo>
                  <a:pt x="f151" y="f59"/>
                  <a:pt x="f84" y="f152"/>
                  <a:pt x="f146" y="f87"/>
                </a:cubicBezTo>
                <a:close/>
                <a:moveTo>
                  <a:pt x="f153" y="f132"/>
                </a:moveTo>
                <a:cubicBezTo>
                  <a:pt x="f154" y="f98"/>
                  <a:pt x="f155" y="f156"/>
                  <a:pt x="f49" y="f107"/>
                </a:cubicBezTo>
                <a:cubicBezTo>
                  <a:pt x="f82" y="f157"/>
                  <a:pt x="f158" y="f159"/>
                  <a:pt x="f132" y="f27"/>
                </a:cubicBezTo>
                <a:cubicBezTo>
                  <a:pt x="f160" y="f161"/>
                  <a:pt x="f153" y="f162"/>
                  <a:pt x="f153" y="f13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0" name="Freeform 85">
            <a:extLst>
              <a:ext uri="{FF2B5EF4-FFF2-40B4-BE49-F238E27FC236}">
                <a16:creationId xmlns:a16="http://schemas.microsoft.com/office/drawing/2014/main" id="{E35AFB14-BC10-B66A-A901-AAAED7BB82C9}"/>
              </a:ext>
            </a:extLst>
          </p:cNvPr>
          <p:cNvSpPr/>
          <p:nvPr/>
        </p:nvSpPr>
        <p:spPr>
          <a:xfrm>
            <a:off x="5548314" y="930273"/>
            <a:ext cx="771525" cy="4968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9"/>
              <a:gd name="f7" fmla="val 237"/>
              <a:gd name="f8" fmla="val 63"/>
              <a:gd name="f9" fmla="val 124"/>
              <a:gd name="f10" fmla="val 54"/>
              <a:gd name="f11" fmla="val 44"/>
              <a:gd name="f12" fmla="val 123"/>
              <a:gd name="f13" fmla="val 37"/>
              <a:gd name="f14" fmla="val 49"/>
              <a:gd name="f15" fmla="val 105"/>
              <a:gd name="f16" fmla="val 61"/>
              <a:gd name="f17" fmla="val 85"/>
              <a:gd name="f18" fmla="val 75"/>
              <a:gd name="f19" fmla="val 67"/>
              <a:gd name="f20" fmla="val 83"/>
              <a:gd name="f21" fmla="val 94"/>
              <a:gd name="f22" fmla="val 43"/>
              <a:gd name="f23" fmla="val 31"/>
              <a:gd name="f24" fmla="val 101"/>
              <a:gd name="f25" fmla="val 28"/>
              <a:gd name="f26" fmla="val 97"/>
              <a:gd name="f27" fmla="val 25"/>
              <a:gd name="f28" fmla="val 93"/>
              <a:gd name="f29" fmla="val 22"/>
              <a:gd name="f30" fmla="val 95"/>
              <a:gd name="f31" fmla="val 13"/>
              <a:gd name="f32" fmla="val 126"/>
              <a:gd name="f33" fmla="val 144"/>
              <a:gd name="f34" fmla="val 2"/>
              <a:gd name="f35" fmla="val 143"/>
              <a:gd name="f36" fmla="val 9"/>
              <a:gd name="f37" fmla="val 141"/>
              <a:gd name="f38" fmla="val 16"/>
              <a:gd name="f39" fmla="val 139"/>
              <a:gd name="f40" fmla="val 24"/>
              <a:gd name="f41" fmla="val 151"/>
              <a:gd name="f42" fmla="val 163"/>
              <a:gd name="f43" fmla="val 175"/>
              <a:gd name="f44" fmla="val 35"/>
              <a:gd name="f45" fmla="val 174"/>
              <a:gd name="f46" fmla="val 38"/>
              <a:gd name="f47" fmla="val 40"/>
              <a:gd name="f48" fmla="val 173"/>
              <a:gd name="f49" fmla="val 42"/>
              <a:gd name="f50" fmla="val 152"/>
              <a:gd name="f51" fmla="val 34"/>
              <a:gd name="f52" fmla="val 132"/>
              <a:gd name="f53" fmla="val 30"/>
              <a:gd name="f54" fmla="val 127"/>
              <a:gd name="f55" fmla="val 125"/>
              <a:gd name="f56" fmla="val 64"/>
              <a:gd name="f57" fmla="val 118"/>
              <a:gd name="f58" fmla="val 73"/>
              <a:gd name="f59" fmla="val 102"/>
              <a:gd name="f60" fmla="val 112"/>
              <a:gd name="f61" fmla="val 131"/>
              <a:gd name="f62" fmla="val 120"/>
              <a:gd name="f63" fmla="val 160"/>
              <a:gd name="f64" fmla="val 121"/>
              <a:gd name="f65" fmla="val 122"/>
              <a:gd name="f66" fmla="val 169"/>
              <a:gd name="f67" fmla="val 145"/>
              <a:gd name="f68" fmla="val 172"/>
              <a:gd name="f69" fmla="val 166"/>
              <a:gd name="f70" fmla="val 186"/>
              <a:gd name="f71" fmla="val 192"/>
              <a:gd name="f72" fmla="val 199"/>
              <a:gd name="f73" fmla="val 164"/>
              <a:gd name="f74" fmla="val 204"/>
              <a:gd name="f75" fmla="val 157"/>
              <a:gd name="f76" fmla="val 208"/>
              <a:gd name="f77" fmla="val 149"/>
              <a:gd name="f78" fmla="val 212"/>
              <a:gd name="f79" fmla="val 140"/>
              <a:gd name="f80" fmla="val 214"/>
              <a:gd name="f81" fmla="val 215"/>
              <a:gd name="f82" fmla="val 213"/>
              <a:gd name="f83" fmla="val 211"/>
              <a:gd name="f84" fmla="val 117"/>
              <a:gd name="f85" fmla="val 111"/>
              <a:gd name="f86" fmla="val 103"/>
              <a:gd name="f87" fmla="val 200"/>
              <a:gd name="f88" fmla="val 206"/>
              <a:gd name="f89" fmla="val 90"/>
              <a:gd name="f90" fmla="val 76"/>
              <a:gd name="f91" fmla="val 224"/>
              <a:gd name="f92" fmla="val 74"/>
              <a:gd name="f93" fmla="val 256"/>
              <a:gd name="f94" fmla="val 288"/>
              <a:gd name="f95" fmla="val 65"/>
              <a:gd name="f96" fmla="val 321"/>
              <a:gd name="f97" fmla="val 62"/>
              <a:gd name="f98" fmla="val 325"/>
              <a:gd name="f99" fmla="val 331"/>
              <a:gd name="f100" fmla="val 334"/>
              <a:gd name="f101" fmla="val 68"/>
              <a:gd name="f102" fmla="val 349"/>
              <a:gd name="f103" fmla="val 84"/>
              <a:gd name="f104" fmla="val 86"/>
              <a:gd name="f105" fmla="val 366"/>
              <a:gd name="f106" fmla="val 356"/>
              <a:gd name="f107" fmla="val 130"/>
              <a:gd name="f108" fmla="val 322"/>
              <a:gd name="f109" fmla="val 295"/>
              <a:gd name="f110" fmla="val 119"/>
              <a:gd name="f111" fmla="val 275"/>
              <a:gd name="f112" fmla="val 128"/>
              <a:gd name="f113" fmla="val 262"/>
              <a:gd name="f114" fmla="val 153"/>
              <a:gd name="f115" fmla="val 268"/>
              <a:gd name="f116" fmla="val 272"/>
              <a:gd name="f117" fmla="val 150"/>
              <a:gd name="f118" fmla="val 305"/>
              <a:gd name="f119" fmla="val 129"/>
              <a:gd name="f120" fmla="val 333"/>
              <a:gd name="f121" fmla="val 347"/>
              <a:gd name="f122" fmla="val 362"/>
              <a:gd name="f123" fmla="val 182"/>
              <a:gd name="f124" fmla="val 352"/>
              <a:gd name="f125" fmla="val 207"/>
              <a:gd name="f126" fmla="val 223"/>
              <a:gd name="f127" fmla="val 320"/>
              <a:gd name="f128" fmla="val 319"/>
              <a:gd name="f129" fmla="val 225"/>
              <a:gd name="f130" fmla="val 318"/>
              <a:gd name="f131" fmla="val 226"/>
              <a:gd name="f132" fmla="val 229"/>
              <a:gd name="f133" fmla="val 324"/>
              <a:gd name="f134" fmla="val 231"/>
              <a:gd name="f135" fmla="val 327"/>
              <a:gd name="f136" fmla="val 234"/>
              <a:gd name="f137" fmla="val 326"/>
              <a:gd name="f138" fmla="val 236"/>
              <a:gd name="f139" fmla="val 312"/>
              <a:gd name="f140" fmla="val 299"/>
              <a:gd name="f141" fmla="val 285"/>
              <a:gd name="f142" fmla="val 290"/>
              <a:gd name="f143" fmla="val 233"/>
              <a:gd name="f144" fmla="val 230"/>
              <a:gd name="f145" fmla="val 297"/>
              <a:gd name="f146" fmla="val 286"/>
              <a:gd name="f147" fmla="val 217"/>
              <a:gd name="f148" fmla="val 278"/>
              <a:gd name="f149" fmla="val 203"/>
              <a:gd name="f150" fmla="val 265"/>
              <a:gd name="f151" fmla="val 193"/>
              <a:gd name="f152" fmla="val 259"/>
              <a:gd name="f153" fmla="val 189"/>
              <a:gd name="f154" fmla="val 247"/>
              <a:gd name="f155" fmla="val 191"/>
              <a:gd name="f156" fmla="val 238"/>
              <a:gd name="f157" fmla="val 194"/>
              <a:gd name="f158" fmla="val 221"/>
              <a:gd name="f159" fmla="val 202"/>
              <a:gd name="f160" fmla="val 177"/>
              <a:gd name="f161" fmla="val 142"/>
              <a:gd name="f162" fmla="val 107"/>
              <a:gd name="f163" fmla="val 147"/>
              <a:gd name="f164" fmla="val 133"/>
              <a:gd name="f165" fmla="val 98"/>
              <a:gd name="f166" fmla="val 170"/>
              <a:gd name="f167" fmla="val 58"/>
              <a:gd name="f168" fmla="val 60"/>
              <a:gd name="f169" fmla="val 227"/>
              <a:gd name="f170" fmla="val 228"/>
              <a:gd name="f171" fmla="val 55"/>
              <a:gd name="f172" fmla="val 32"/>
              <a:gd name="f173" fmla="val 235"/>
              <a:gd name="f174" fmla="val 29"/>
              <a:gd name="f175" fmla="val 33"/>
              <a:gd name="f176" fmla="val 41"/>
              <a:gd name="f177" fmla="val 7"/>
              <a:gd name="f178" fmla="val 6"/>
              <a:gd name="f179" fmla="val 14"/>
              <a:gd name="f180" fmla="val 136"/>
              <a:gd name="f181" fmla="val 138"/>
              <a:gd name="f182" fmla="val 66"/>
              <a:gd name="f183" fmla="val 162"/>
              <a:gd name="f184" fmla="val 59"/>
              <a:gd name="f185" fmla="val 181"/>
              <a:gd name="f186" fmla="val 56"/>
              <a:gd name="f187" fmla="val 188"/>
              <a:gd name="f188" fmla="val 51"/>
              <a:gd name="f189" fmla="val 39"/>
              <a:gd name="f190" fmla="val 168"/>
              <a:gd name="f191" fmla="val 47"/>
              <a:gd name="f192" fmla="val 52"/>
              <a:gd name="f193" fmla="val 156"/>
              <a:gd name="f194" fmla="val 148"/>
              <a:gd name="f195" fmla="val 23"/>
              <a:gd name="f196" fmla="val 154"/>
              <a:gd name="f197" fmla="val 17"/>
              <a:gd name="f198" fmla="val 171"/>
              <a:gd name="f199" fmla="val 12"/>
              <a:gd name="f200" fmla="val 20"/>
              <a:gd name="f201" fmla="val 201"/>
              <a:gd name="f202" fmla="val 209"/>
              <a:gd name="f203" fmla="val 198"/>
              <a:gd name="f204" fmla="val 183"/>
              <a:gd name="f205" fmla="val 276"/>
              <a:gd name="f206" fmla="val 185"/>
              <a:gd name="f207" fmla="val 284"/>
              <a:gd name="f208" fmla="val 296"/>
              <a:gd name="f209" fmla="val 313"/>
              <a:gd name="f210" fmla="val 329"/>
              <a:gd name="f211" fmla="val 339"/>
              <a:gd name="f212" fmla="val 342"/>
              <a:gd name="f213" fmla="val 184"/>
              <a:gd name="f214" fmla="val 344"/>
              <a:gd name="f215" fmla="val 337"/>
              <a:gd name="f216" fmla="val 323"/>
              <a:gd name="f217" fmla="val 309"/>
              <a:gd name="f218" fmla="val 282"/>
              <a:gd name="f219" fmla="val 292"/>
              <a:gd name="f220" fmla="val 165"/>
              <a:gd name="f221" fmla="val 306"/>
              <a:gd name="f222" fmla="val 167"/>
              <a:gd name="f223" fmla="val 311"/>
              <a:gd name="f224" fmla="val 317"/>
              <a:gd name="f225" fmla="val 187"/>
              <a:gd name="f226" fmla="val 315"/>
              <a:gd name="f227" fmla="val 190"/>
              <a:gd name="f228" fmla="val 308"/>
              <a:gd name="f229" fmla="val 303"/>
              <a:gd name="f230" fmla="val 287"/>
              <a:gd name="f231" fmla="+- 0 0 -90"/>
              <a:gd name="f232" fmla="*/ f3 1 369"/>
              <a:gd name="f233" fmla="*/ f4 1 237"/>
              <a:gd name="f234" fmla="val f5"/>
              <a:gd name="f235" fmla="val f6"/>
              <a:gd name="f236" fmla="val f7"/>
              <a:gd name="f237" fmla="*/ f231 f0 1"/>
              <a:gd name="f238" fmla="+- f236 0 f234"/>
              <a:gd name="f239" fmla="+- f235 0 f234"/>
              <a:gd name="f240" fmla="*/ f237 1 f2"/>
              <a:gd name="f241" fmla="*/ f239 1 369"/>
              <a:gd name="f242" fmla="*/ f238 1 237"/>
              <a:gd name="f243" fmla="*/ 37 f239 1"/>
              <a:gd name="f244" fmla="*/ 123 f238 1"/>
              <a:gd name="f245" fmla="*/ 105 f239 1"/>
              <a:gd name="f246" fmla="*/ 31 f238 1"/>
              <a:gd name="f247" fmla="*/ 144 f239 1"/>
              <a:gd name="f248" fmla="*/ 2 f238 1"/>
              <a:gd name="f249" fmla="*/ 175 f239 1"/>
              <a:gd name="f250" fmla="*/ 35 f238 1"/>
              <a:gd name="f251" fmla="*/ 143 f239 1"/>
              <a:gd name="f252" fmla="*/ 34 f238 1"/>
              <a:gd name="f253" fmla="*/ 118 f239 1"/>
              <a:gd name="f254" fmla="*/ 73 f238 1"/>
              <a:gd name="f255" fmla="*/ 124 f239 1"/>
              <a:gd name="f256" fmla="*/ 169 f238 1"/>
              <a:gd name="f257" fmla="*/ 204 f239 1"/>
              <a:gd name="f258" fmla="*/ 157 f238 1"/>
              <a:gd name="f259" fmla="*/ 211 f239 1"/>
              <a:gd name="f260" fmla="*/ 117 f238 1"/>
              <a:gd name="f261" fmla="*/ 224 f239 1"/>
              <a:gd name="f262" fmla="*/ 74 f238 1"/>
              <a:gd name="f263" fmla="*/ 334 f239 1"/>
              <a:gd name="f264" fmla="*/ 68 f238 1"/>
              <a:gd name="f265" fmla="*/ 322 f239 1"/>
              <a:gd name="f266" fmla="*/ 124 f238 1"/>
              <a:gd name="f267" fmla="*/ 275 f239 1"/>
              <a:gd name="f268" fmla="*/ 150 f238 1"/>
              <a:gd name="f269" fmla="*/ 321 f239 1"/>
              <a:gd name="f270" fmla="*/ 223 f238 1"/>
              <a:gd name="f271" fmla="*/ 327 f239 1"/>
              <a:gd name="f272" fmla="*/ 234 f238 1"/>
              <a:gd name="f273" fmla="*/ 285 f239 1"/>
              <a:gd name="f274" fmla="*/ 237 f238 1"/>
              <a:gd name="f275" fmla="*/ 265 f239 1"/>
              <a:gd name="f276" fmla="*/ 193 f238 1"/>
              <a:gd name="f277" fmla="*/ 212 f239 1"/>
              <a:gd name="f278" fmla="*/ 202 f238 1"/>
              <a:gd name="f279" fmla="*/ 75 f239 1"/>
              <a:gd name="f280" fmla="*/ 133 f238 1"/>
              <a:gd name="f281" fmla="*/ 63 f239 1"/>
              <a:gd name="f282" fmla="*/ 230 f238 1"/>
              <a:gd name="f283" fmla="*/ 32 f239 1"/>
              <a:gd name="f284" fmla="*/ 236 f238 1"/>
              <a:gd name="f285" fmla="*/ 41 f239 1"/>
              <a:gd name="f286" fmla="*/ 228 f238 1"/>
              <a:gd name="f287" fmla="*/ 66 f239 1"/>
              <a:gd name="f288" fmla="*/ 131 f238 1"/>
              <a:gd name="f289" fmla="*/ 151 f238 1"/>
              <a:gd name="f290" fmla="*/ 51 f239 1"/>
              <a:gd name="f291" fmla="*/ 191 f238 1"/>
              <a:gd name="f292" fmla="*/ 43 f239 1"/>
              <a:gd name="f293" fmla="*/ 168 f238 1"/>
              <a:gd name="f294" fmla="*/ 17 f239 1"/>
              <a:gd name="f295" fmla="*/ 171 f238 1"/>
              <a:gd name="f296" fmla="*/ 76 f239 1"/>
              <a:gd name="f297" fmla="*/ 198 f238 1"/>
              <a:gd name="f298" fmla="*/ 276 f239 1"/>
              <a:gd name="f299" fmla="*/ 185 f238 1"/>
              <a:gd name="f300" fmla="*/ 342 f239 1"/>
              <a:gd name="f301" fmla="*/ 184 f238 1"/>
              <a:gd name="f302" fmla="*/ 282 f239 1"/>
              <a:gd name="f303" fmla="*/ 163 f238 1"/>
              <a:gd name="f304" fmla="*/ 175 f238 1"/>
              <a:gd name="f305" fmla="*/ 303 f239 1"/>
              <a:gd name="f306" fmla="+- f240 0 f1"/>
              <a:gd name="f307" fmla="*/ f243 1 369"/>
              <a:gd name="f308" fmla="*/ f244 1 237"/>
              <a:gd name="f309" fmla="*/ f245 1 369"/>
              <a:gd name="f310" fmla="*/ f246 1 237"/>
              <a:gd name="f311" fmla="*/ f247 1 369"/>
              <a:gd name="f312" fmla="*/ f248 1 237"/>
              <a:gd name="f313" fmla="*/ f249 1 369"/>
              <a:gd name="f314" fmla="*/ f250 1 237"/>
              <a:gd name="f315" fmla="*/ f251 1 369"/>
              <a:gd name="f316" fmla="*/ f252 1 237"/>
              <a:gd name="f317" fmla="*/ f253 1 369"/>
              <a:gd name="f318" fmla="*/ f254 1 237"/>
              <a:gd name="f319" fmla="*/ f255 1 369"/>
              <a:gd name="f320" fmla="*/ f256 1 237"/>
              <a:gd name="f321" fmla="*/ f257 1 369"/>
              <a:gd name="f322" fmla="*/ f258 1 237"/>
              <a:gd name="f323" fmla="*/ f259 1 369"/>
              <a:gd name="f324" fmla="*/ f260 1 237"/>
              <a:gd name="f325" fmla="*/ f261 1 369"/>
              <a:gd name="f326" fmla="*/ f262 1 237"/>
              <a:gd name="f327" fmla="*/ f263 1 369"/>
              <a:gd name="f328" fmla="*/ f264 1 237"/>
              <a:gd name="f329" fmla="*/ f265 1 369"/>
              <a:gd name="f330" fmla="*/ f266 1 237"/>
              <a:gd name="f331" fmla="*/ f267 1 369"/>
              <a:gd name="f332" fmla="*/ f268 1 237"/>
              <a:gd name="f333" fmla="*/ f269 1 369"/>
              <a:gd name="f334" fmla="*/ f270 1 237"/>
              <a:gd name="f335" fmla="*/ f271 1 369"/>
              <a:gd name="f336" fmla="*/ f272 1 237"/>
              <a:gd name="f337" fmla="*/ f273 1 369"/>
              <a:gd name="f338" fmla="*/ f274 1 237"/>
              <a:gd name="f339" fmla="*/ f275 1 369"/>
              <a:gd name="f340" fmla="*/ f276 1 237"/>
              <a:gd name="f341" fmla="*/ f277 1 369"/>
              <a:gd name="f342" fmla="*/ f278 1 237"/>
              <a:gd name="f343" fmla="*/ f279 1 369"/>
              <a:gd name="f344" fmla="*/ f280 1 237"/>
              <a:gd name="f345" fmla="*/ f281 1 369"/>
              <a:gd name="f346" fmla="*/ f282 1 237"/>
              <a:gd name="f347" fmla="*/ f283 1 369"/>
              <a:gd name="f348" fmla="*/ f284 1 237"/>
              <a:gd name="f349" fmla="*/ f285 1 369"/>
              <a:gd name="f350" fmla="*/ f286 1 237"/>
              <a:gd name="f351" fmla="*/ f287 1 369"/>
              <a:gd name="f352" fmla="*/ f288 1 237"/>
              <a:gd name="f353" fmla="*/ f289 1 237"/>
              <a:gd name="f354" fmla="*/ f290 1 369"/>
              <a:gd name="f355" fmla="*/ f291 1 237"/>
              <a:gd name="f356" fmla="*/ f292 1 369"/>
              <a:gd name="f357" fmla="*/ f293 1 237"/>
              <a:gd name="f358" fmla="*/ f294 1 369"/>
              <a:gd name="f359" fmla="*/ f295 1 237"/>
              <a:gd name="f360" fmla="*/ f296 1 369"/>
              <a:gd name="f361" fmla="*/ f297 1 237"/>
              <a:gd name="f362" fmla="*/ f298 1 369"/>
              <a:gd name="f363" fmla="*/ f299 1 237"/>
              <a:gd name="f364" fmla="*/ f300 1 369"/>
              <a:gd name="f365" fmla="*/ f301 1 237"/>
              <a:gd name="f366" fmla="*/ f302 1 369"/>
              <a:gd name="f367" fmla="*/ f303 1 237"/>
              <a:gd name="f368" fmla="*/ f304 1 237"/>
              <a:gd name="f369" fmla="*/ f305 1 369"/>
              <a:gd name="f370" fmla="*/ 0 1 f241"/>
              <a:gd name="f371" fmla="*/ f235 1 f241"/>
              <a:gd name="f372" fmla="*/ 0 1 f242"/>
              <a:gd name="f373" fmla="*/ f236 1 f242"/>
              <a:gd name="f374" fmla="*/ f307 1 f241"/>
              <a:gd name="f375" fmla="*/ f308 1 f242"/>
              <a:gd name="f376" fmla="*/ f309 1 f241"/>
              <a:gd name="f377" fmla="*/ f310 1 f242"/>
              <a:gd name="f378" fmla="*/ f311 1 f241"/>
              <a:gd name="f379" fmla="*/ f312 1 f242"/>
              <a:gd name="f380" fmla="*/ f313 1 f241"/>
              <a:gd name="f381" fmla="*/ f314 1 f242"/>
              <a:gd name="f382" fmla="*/ f315 1 f241"/>
              <a:gd name="f383" fmla="*/ f316 1 f242"/>
              <a:gd name="f384" fmla="*/ f317 1 f241"/>
              <a:gd name="f385" fmla="*/ f318 1 f242"/>
              <a:gd name="f386" fmla="*/ f319 1 f241"/>
              <a:gd name="f387" fmla="*/ f320 1 f242"/>
              <a:gd name="f388" fmla="*/ f321 1 f241"/>
              <a:gd name="f389" fmla="*/ f322 1 f242"/>
              <a:gd name="f390" fmla="*/ f323 1 f241"/>
              <a:gd name="f391" fmla="*/ f324 1 f242"/>
              <a:gd name="f392" fmla="*/ f325 1 f241"/>
              <a:gd name="f393" fmla="*/ f326 1 f242"/>
              <a:gd name="f394" fmla="*/ f327 1 f241"/>
              <a:gd name="f395" fmla="*/ f328 1 f242"/>
              <a:gd name="f396" fmla="*/ f329 1 f241"/>
              <a:gd name="f397" fmla="*/ f330 1 f242"/>
              <a:gd name="f398" fmla="*/ f331 1 f241"/>
              <a:gd name="f399" fmla="*/ f332 1 f242"/>
              <a:gd name="f400" fmla="*/ f333 1 f241"/>
              <a:gd name="f401" fmla="*/ f334 1 f242"/>
              <a:gd name="f402" fmla="*/ f335 1 f241"/>
              <a:gd name="f403" fmla="*/ f336 1 f242"/>
              <a:gd name="f404" fmla="*/ f337 1 f241"/>
              <a:gd name="f405" fmla="*/ f338 1 f242"/>
              <a:gd name="f406" fmla="*/ f339 1 f241"/>
              <a:gd name="f407" fmla="*/ f340 1 f242"/>
              <a:gd name="f408" fmla="*/ f341 1 f241"/>
              <a:gd name="f409" fmla="*/ f342 1 f242"/>
              <a:gd name="f410" fmla="*/ f343 1 f241"/>
              <a:gd name="f411" fmla="*/ f344 1 f242"/>
              <a:gd name="f412" fmla="*/ f345 1 f241"/>
              <a:gd name="f413" fmla="*/ f346 1 f242"/>
              <a:gd name="f414" fmla="*/ f347 1 f241"/>
              <a:gd name="f415" fmla="*/ f348 1 f242"/>
              <a:gd name="f416" fmla="*/ f349 1 f241"/>
              <a:gd name="f417" fmla="*/ f350 1 f242"/>
              <a:gd name="f418" fmla="*/ f351 1 f241"/>
              <a:gd name="f419" fmla="*/ f352 1 f242"/>
              <a:gd name="f420" fmla="*/ f353 1 f242"/>
              <a:gd name="f421" fmla="*/ f354 1 f241"/>
              <a:gd name="f422" fmla="*/ f355 1 f242"/>
              <a:gd name="f423" fmla="*/ f356 1 f241"/>
              <a:gd name="f424" fmla="*/ f357 1 f242"/>
              <a:gd name="f425" fmla="*/ f358 1 f241"/>
              <a:gd name="f426" fmla="*/ f359 1 f242"/>
              <a:gd name="f427" fmla="*/ f360 1 f241"/>
              <a:gd name="f428" fmla="*/ f361 1 f242"/>
              <a:gd name="f429" fmla="*/ f362 1 f241"/>
              <a:gd name="f430" fmla="*/ f363 1 f242"/>
              <a:gd name="f431" fmla="*/ f364 1 f241"/>
              <a:gd name="f432" fmla="*/ f365 1 f242"/>
              <a:gd name="f433" fmla="*/ f366 1 f241"/>
              <a:gd name="f434" fmla="*/ f367 1 f242"/>
              <a:gd name="f435" fmla="*/ f368 1 f242"/>
              <a:gd name="f436" fmla="*/ f369 1 f241"/>
              <a:gd name="f437" fmla="*/ f370 f232 1"/>
              <a:gd name="f438" fmla="*/ f371 f232 1"/>
              <a:gd name="f439" fmla="*/ f373 f233 1"/>
              <a:gd name="f440" fmla="*/ f372 f233 1"/>
              <a:gd name="f441" fmla="*/ f374 f232 1"/>
              <a:gd name="f442" fmla="*/ f375 f233 1"/>
              <a:gd name="f443" fmla="*/ f376 f232 1"/>
              <a:gd name="f444" fmla="*/ f377 f233 1"/>
              <a:gd name="f445" fmla="*/ f378 f232 1"/>
              <a:gd name="f446" fmla="*/ f379 f233 1"/>
              <a:gd name="f447" fmla="*/ f380 f232 1"/>
              <a:gd name="f448" fmla="*/ f381 f233 1"/>
              <a:gd name="f449" fmla="*/ f382 f232 1"/>
              <a:gd name="f450" fmla="*/ f383 f233 1"/>
              <a:gd name="f451" fmla="*/ f384 f232 1"/>
              <a:gd name="f452" fmla="*/ f385 f233 1"/>
              <a:gd name="f453" fmla="*/ f386 f232 1"/>
              <a:gd name="f454" fmla="*/ f387 f233 1"/>
              <a:gd name="f455" fmla="*/ f388 f232 1"/>
              <a:gd name="f456" fmla="*/ f389 f233 1"/>
              <a:gd name="f457" fmla="*/ f390 f232 1"/>
              <a:gd name="f458" fmla="*/ f391 f233 1"/>
              <a:gd name="f459" fmla="*/ f392 f232 1"/>
              <a:gd name="f460" fmla="*/ f393 f233 1"/>
              <a:gd name="f461" fmla="*/ f394 f232 1"/>
              <a:gd name="f462" fmla="*/ f395 f233 1"/>
              <a:gd name="f463" fmla="*/ f396 f232 1"/>
              <a:gd name="f464" fmla="*/ f397 f233 1"/>
              <a:gd name="f465" fmla="*/ f398 f232 1"/>
              <a:gd name="f466" fmla="*/ f399 f233 1"/>
              <a:gd name="f467" fmla="*/ f400 f232 1"/>
              <a:gd name="f468" fmla="*/ f401 f233 1"/>
              <a:gd name="f469" fmla="*/ f402 f232 1"/>
              <a:gd name="f470" fmla="*/ f403 f233 1"/>
              <a:gd name="f471" fmla="*/ f404 f232 1"/>
              <a:gd name="f472" fmla="*/ f405 f233 1"/>
              <a:gd name="f473" fmla="*/ f406 f232 1"/>
              <a:gd name="f474" fmla="*/ f407 f233 1"/>
              <a:gd name="f475" fmla="*/ f408 f232 1"/>
              <a:gd name="f476" fmla="*/ f409 f233 1"/>
              <a:gd name="f477" fmla="*/ f410 f232 1"/>
              <a:gd name="f478" fmla="*/ f411 f233 1"/>
              <a:gd name="f479" fmla="*/ f412 f232 1"/>
              <a:gd name="f480" fmla="*/ f413 f233 1"/>
              <a:gd name="f481" fmla="*/ f414 f232 1"/>
              <a:gd name="f482" fmla="*/ f415 f233 1"/>
              <a:gd name="f483" fmla="*/ f416 f232 1"/>
              <a:gd name="f484" fmla="*/ f417 f233 1"/>
              <a:gd name="f485" fmla="*/ f418 f232 1"/>
              <a:gd name="f486" fmla="*/ f419 f233 1"/>
              <a:gd name="f487" fmla="*/ f420 f233 1"/>
              <a:gd name="f488" fmla="*/ f421 f232 1"/>
              <a:gd name="f489" fmla="*/ f422 f233 1"/>
              <a:gd name="f490" fmla="*/ f423 f232 1"/>
              <a:gd name="f491" fmla="*/ f424 f233 1"/>
              <a:gd name="f492" fmla="*/ f425 f232 1"/>
              <a:gd name="f493" fmla="*/ f426 f233 1"/>
              <a:gd name="f494" fmla="*/ f427 f232 1"/>
              <a:gd name="f495" fmla="*/ f428 f233 1"/>
              <a:gd name="f496" fmla="*/ f429 f232 1"/>
              <a:gd name="f497" fmla="*/ f430 f233 1"/>
              <a:gd name="f498" fmla="*/ f431 f232 1"/>
              <a:gd name="f499" fmla="*/ f432 f233 1"/>
              <a:gd name="f500" fmla="*/ f433 f232 1"/>
              <a:gd name="f501" fmla="*/ f434 f233 1"/>
              <a:gd name="f502" fmla="*/ f435 f233 1"/>
              <a:gd name="f503" fmla="*/ f436 f2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6">
                <a:pos x="f441" y="f442"/>
              </a:cxn>
              <a:cxn ang="f306">
                <a:pos x="f443" y="f444"/>
              </a:cxn>
              <a:cxn ang="f306">
                <a:pos x="f445" y="f446"/>
              </a:cxn>
              <a:cxn ang="f306">
                <a:pos x="f447" y="f448"/>
              </a:cxn>
              <a:cxn ang="f306">
                <a:pos x="f449" y="f450"/>
              </a:cxn>
              <a:cxn ang="f306">
                <a:pos x="f451" y="f452"/>
              </a:cxn>
              <a:cxn ang="f306">
                <a:pos x="f453" y="f454"/>
              </a:cxn>
              <a:cxn ang="f306">
                <a:pos x="f455" y="f456"/>
              </a:cxn>
              <a:cxn ang="f306">
                <a:pos x="f457" y="f458"/>
              </a:cxn>
              <a:cxn ang="f306">
                <a:pos x="f459" y="f460"/>
              </a:cxn>
              <a:cxn ang="f306">
                <a:pos x="f461" y="f462"/>
              </a:cxn>
              <a:cxn ang="f306">
                <a:pos x="f463" y="f464"/>
              </a:cxn>
              <a:cxn ang="f306">
                <a:pos x="f465" y="f466"/>
              </a:cxn>
              <a:cxn ang="f306">
                <a:pos x="f467" y="f468"/>
              </a:cxn>
              <a:cxn ang="f306">
                <a:pos x="f469" y="f470"/>
              </a:cxn>
              <a:cxn ang="f306">
                <a:pos x="f471" y="f472"/>
              </a:cxn>
              <a:cxn ang="f306">
                <a:pos x="f473" y="f474"/>
              </a:cxn>
              <a:cxn ang="f306">
                <a:pos x="f475" y="f476"/>
              </a:cxn>
              <a:cxn ang="f306">
                <a:pos x="f477" y="f478"/>
              </a:cxn>
              <a:cxn ang="f306">
                <a:pos x="f479" y="f480"/>
              </a:cxn>
              <a:cxn ang="f306">
                <a:pos x="f481" y="f482"/>
              </a:cxn>
              <a:cxn ang="f306">
                <a:pos x="f483" y="f484"/>
              </a:cxn>
              <a:cxn ang="f306">
                <a:pos x="f485" y="f486"/>
              </a:cxn>
              <a:cxn ang="f306">
                <a:pos x="f485" y="f487"/>
              </a:cxn>
              <a:cxn ang="f306">
                <a:pos x="f488" y="f489"/>
              </a:cxn>
              <a:cxn ang="f306">
                <a:pos x="f490" y="f491"/>
              </a:cxn>
              <a:cxn ang="f306">
                <a:pos x="f492" y="f493"/>
              </a:cxn>
              <a:cxn ang="f306">
                <a:pos x="f494" y="f495"/>
              </a:cxn>
              <a:cxn ang="f306">
                <a:pos x="f496" y="f497"/>
              </a:cxn>
              <a:cxn ang="f306">
                <a:pos x="f498" y="f499"/>
              </a:cxn>
              <a:cxn ang="f306">
                <a:pos x="f500" y="f501"/>
              </a:cxn>
              <a:cxn ang="f306">
                <a:pos x="f467" y="f502"/>
              </a:cxn>
              <a:cxn ang="f306">
                <a:pos x="f503" y="f489"/>
              </a:cxn>
            </a:cxnLst>
            <a:rect l="f437" t="f440" r="f438" b="f439"/>
            <a:pathLst>
              <a:path w="369" h="236">
                <a:moveTo>
                  <a:pt x="f8" y="f9"/>
                </a:moveTo>
                <a:cubicBezTo>
                  <a:pt x="f10" y="f9"/>
                  <a:pt x="f11" y="f12"/>
                  <a:pt x="f13" y="f12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10"/>
                  <a:pt x="f21" y="f22"/>
                  <a:pt x="f15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2" y="f5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25"/>
                  <a:pt x="f42" y="f23"/>
                  <a:pt x="f43" y="f44"/>
                </a:cubicBezTo>
                <a:cubicBezTo>
                  <a:pt x="f45" y="f46"/>
                  <a:pt x="f45" y="f47"/>
                  <a:pt x="f48" y="f49"/>
                </a:cubicBezTo>
                <a:cubicBezTo>
                  <a:pt x="f42" y="f47"/>
                  <a:pt x="f50" y="f46"/>
                  <a:pt x="f35" y="f51"/>
                </a:cubicBezTo>
                <a:cubicBezTo>
                  <a:pt x="f52" y="f53"/>
                  <a:pt x="f54" y="f23"/>
                  <a:pt x="f32" y="f11"/>
                </a:cubicBezTo>
                <a:cubicBezTo>
                  <a:pt x="f55" y="f10"/>
                  <a:pt x="f12" y="f56"/>
                  <a:pt x="f57" y="f58"/>
                </a:cubicBezTo>
                <a:cubicBezTo>
                  <a:pt x="f15" y="f59"/>
                  <a:pt x="f60" y="f61"/>
                  <a:pt x="f62" y="f63"/>
                </a:cubicBezTo>
                <a:cubicBezTo>
                  <a:pt x="f64" y="f42"/>
                  <a:pt x="f65" y="f66"/>
                  <a:pt x="f9" y="f66"/>
                </a:cubicBezTo>
                <a:cubicBezTo>
                  <a:pt x="f67" y="f68"/>
                  <a:pt x="f69" y="f43"/>
                  <a:pt x="f70" y="f43"/>
                </a:cubicBezTo>
                <a:cubicBezTo>
                  <a:pt x="f71" y="f43"/>
                  <a:pt x="f72" y="f73"/>
                  <a:pt x="f74" y="f75"/>
                </a:cubicBezTo>
                <a:cubicBezTo>
                  <a:pt x="f76" y="f77"/>
                  <a:pt x="f78" y="f79"/>
                  <a:pt x="f80" y="f61"/>
                </a:cubicBezTo>
                <a:cubicBezTo>
                  <a:pt x="f81" y="f54"/>
                  <a:pt x="f82" y="f64"/>
                  <a:pt x="f83" y="f84"/>
                </a:cubicBezTo>
                <a:cubicBezTo>
                  <a:pt x="f76" y="f85"/>
                  <a:pt x="f72" y="f86"/>
                  <a:pt x="f87" y="f24"/>
                </a:cubicBezTo>
                <a:cubicBezTo>
                  <a:pt x="f88" y="f89"/>
                  <a:pt x="f80" y="f90"/>
                  <a:pt x="f91" y="f92"/>
                </a:cubicBezTo>
                <a:cubicBezTo>
                  <a:pt x="f93" y="f19"/>
                  <a:pt x="f94" y="f95"/>
                  <a:pt x="f96" y="f97"/>
                </a:cubicBezTo>
                <a:cubicBezTo>
                  <a:pt x="f98" y="f16"/>
                  <a:pt x="f99" y="f56"/>
                  <a:pt x="f100" y="f101"/>
                </a:cubicBezTo>
                <a:cubicBezTo>
                  <a:pt x="f102" y="f103"/>
                  <a:pt x="f102" y="f17"/>
                  <a:pt x="f6" y="f104"/>
                </a:cubicBezTo>
                <a:cubicBezTo>
                  <a:pt x="f105" y="f64"/>
                  <a:pt x="f106" y="f107"/>
                  <a:pt x="f108" y="f9"/>
                </a:cubicBezTo>
                <a:cubicBezTo>
                  <a:pt x="f109" y="f110"/>
                  <a:pt x="f111" y="f112"/>
                  <a:pt x="f113" y="f114"/>
                </a:cubicBezTo>
                <a:cubicBezTo>
                  <a:pt x="f115" y="f41"/>
                  <a:pt x="f116" y="f50"/>
                  <a:pt x="f111" y="f117"/>
                </a:cubicBezTo>
                <a:cubicBezTo>
                  <a:pt x="f118" y="f119"/>
                  <a:pt x="f120" y="f52"/>
                  <a:pt x="f121" y="f75"/>
                </a:cubicBezTo>
                <a:cubicBezTo>
                  <a:pt x="f122" y="f123"/>
                  <a:pt x="f124" y="f125"/>
                  <a:pt x="f96" y="f126"/>
                </a:cubicBezTo>
                <a:cubicBezTo>
                  <a:pt x="f127" y="f91"/>
                  <a:pt x="f128" y="f129"/>
                  <a:pt x="f130" y="f131"/>
                </a:cubicBezTo>
                <a:cubicBezTo>
                  <a:pt x="f96" y="f132"/>
                  <a:pt x="f133" y="f134"/>
                  <a:pt x="f135" y="f136"/>
                </a:cubicBezTo>
                <a:cubicBezTo>
                  <a:pt x="f137" y="f138"/>
                  <a:pt x="f98" y="f7"/>
                  <a:pt x="f98" y="f7"/>
                </a:cubicBezTo>
                <a:cubicBezTo>
                  <a:pt x="f139" y="f7"/>
                  <a:pt x="f140" y="f7"/>
                  <a:pt x="f141" y="f7"/>
                </a:cubicBezTo>
                <a:cubicBezTo>
                  <a:pt x="f142" y="f143"/>
                  <a:pt x="f109" y="f144"/>
                  <a:pt x="f145" y="f132"/>
                </a:cubicBezTo>
                <a:cubicBezTo>
                  <a:pt x="f146" y="f147"/>
                  <a:pt x="f148" y="f149"/>
                  <a:pt x="f150" y="f151"/>
                </a:cubicBezTo>
                <a:cubicBezTo>
                  <a:pt x="f152" y="f153"/>
                  <a:pt x="f154" y="f155"/>
                  <a:pt x="f156" y="f151"/>
                </a:cubicBezTo>
                <a:cubicBezTo>
                  <a:pt x="f132" y="f157"/>
                  <a:pt x="f158" y="f159"/>
                  <a:pt x="f78" y="f159"/>
                </a:cubicBezTo>
                <a:cubicBezTo>
                  <a:pt x="f160" y="f149"/>
                  <a:pt x="f161" y="f149"/>
                  <a:pt x="f15" y="f149"/>
                </a:cubicBezTo>
                <a:cubicBezTo>
                  <a:pt x="f162" y="f68"/>
                  <a:pt x="f15" y="f163"/>
                  <a:pt x="f18" y="f164"/>
                </a:cubicBezTo>
                <a:cubicBezTo>
                  <a:pt x="f165" y="f166"/>
                  <a:pt x="f162" y="f149"/>
                  <a:pt x="f167" y="f129"/>
                </a:cubicBezTo>
                <a:cubicBezTo>
                  <a:pt x="f168" y="f169"/>
                  <a:pt x="f16" y="f170"/>
                  <a:pt x="f8" y="f144"/>
                </a:cubicBezTo>
                <a:cubicBezTo>
                  <a:pt x="f56" y="f134"/>
                  <a:pt x="f95" y="f143"/>
                  <a:pt x="f101" y="f138"/>
                </a:cubicBezTo>
                <a:cubicBezTo>
                  <a:pt x="f171" y="f138"/>
                  <a:pt x="f11" y="f138"/>
                  <a:pt x="f172" y="f138"/>
                </a:cubicBezTo>
                <a:cubicBezTo>
                  <a:pt x="f23" y="f173"/>
                  <a:pt x="f53" y="f136"/>
                  <a:pt x="f174" y="f143"/>
                </a:cubicBezTo>
                <a:cubicBezTo>
                  <a:pt x="f175" y="f134"/>
                  <a:pt x="f13" y="f144"/>
                  <a:pt x="f176" y="f170"/>
                </a:cubicBezTo>
                <a:cubicBezTo>
                  <a:pt x="f177" y="f74"/>
                  <a:pt x="f5" y="f153"/>
                  <a:pt x="f178" y="f69"/>
                </a:cubicBezTo>
                <a:cubicBezTo>
                  <a:pt x="f179" y="f180"/>
                  <a:pt x="f22" y="f181"/>
                  <a:pt x="f182" y="f61"/>
                </a:cubicBezTo>
                <a:cubicBezTo>
                  <a:pt x="f95" y="f119"/>
                  <a:pt x="f56" y="f54"/>
                  <a:pt x="f8" y="f9"/>
                </a:cubicBezTo>
                <a:close/>
                <a:moveTo>
                  <a:pt x="f182" y="f41"/>
                </a:moveTo>
                <a:cubicBezTo>
                  <a:pt x="f56" y="f183"/>
                  <a:pt x="f56" y="f66"/>
                  <a:pt x="f16" y="f43"/>
                </a:cubicBezTo>
                <a:cubicBezTo>
                  <a:pt x="f184" y="f185"/>
                  <a:pt x="f186" y="f187"/>
                  <a:pt x="f188" y="f155"/>
                </a:cubicBezTo>
                <a:cubicBezTo>
                  <a:pt x="f14" y="f151"/>
                  <a:pt x="f189" y="f187"/>
                  <a:pt x="f46" y="f70"/>
                </a:cubicBezTo>
                <a:cubicBezTo>
                  <a:pt x="f46" y="f2"/>
                  <a:pt x="f176" y="f45"/>
                  <a:pt x="f22" y="f190"/>
                </a:cubicBezTo>
                <a:cubicBezTo>
                  <a:pt x="f191" y="f183"/>
                  <a:pt x="f192" y="f193"/>
                  <a:pt x="f167" y="f194"/>
                </a:cubicBezTo>
                <a:cubicBezTo>
                  <a:pt x="f51" y="f67"/>
                  <a:pt x="f195" y="f196"/>
                  <a:pt x="f197" y="f198"/>
                </a:cubicBezTo>
                <a:cubicBezTo>
                  <a:pt x="f199" y="f187"/>
                  <a:pt x="f200" y="f201"/>
                  <a:pt x="f51" y="f202"/>
                </a:cubicBezTo>
                <a:cubicBezTo>
                  <a:pt x="f14" y="f147"/>
                  <a:pt x="f19" y="f82"/>
                  <a:pt x="f90" y="f203"/>
                </a:cubicBezTo>
                <a:cubicBezTo>
                  <a:pt x="f104" y="f204"/>
                  <a:pt x="f103" y="f190"/>
                  <a:pt x="f182" y="f41"/>
                </a:cubicBezTo>
                <a:close/>
                <a:moveTo>
                  <a:pt x="f205" y="f206"/>
                </a:moveTo>
                <a:cubicBezTo>
                  <a:pt x="f207" y="f88"/>
                  <a:pt x="f208" y="f80"/>
                  <a:pt x="f209" y="f78"/>
                </a:cubicBezTo>
                <a:cubicBezTo>
                  <a:pt x="f210" y="f83"/>
                  <a:pt x="f211" y="f87"/>
                  <a:pt x="f212" y="f213"/>
                </a:cubicBezTo>
                <a:cubicBezTo>
                  <a:pt x="f214" y="f66"/>
                  <a:pt x="f215" y="f193"/>
                  <a:pt x="f216" y="f117"/>
                </a:cubicBezTo>
                <a:cubicBezTo>
                  <a:pt x="f217" y="f33"/>
                  <a:pt x="f109" y="f67"/>
                  <a:pt x="f218" y="f42"/>
                </a:cubicBezTo>
                <a:cubicBezTo>
                  <a:pt x="f219" y="f73"/>
                  <a:pt x="f140" y="f220"/>
                  <a:pt x="f221" y="f222"/>
                </a:cubicBezTo>
                <a:cubicBezTo>
                  <a:pt x="f223" y="f66"/>
                  <a:pt x="f224" y="f198"/>
                  <a:pt x="f96" y="f43"/>
                </a:cubicBezTo>
                <a:cubicBezTo>
                  <a:pt x="f108" y="f160"/>
                  <a:pt x="f96" y="f70"/>
                  <a:pt x="f128" y="f225"/>
                </a:cubicBezTo>
                <a:cubicBezTo>
                  <a:pt x="f226" y="f227"/>
                  <a:pt x="f228" y="f155"/>
                  <a:pt x="f229" y="f155"/>
                </a:cubicBezTo>
                <a:cubicBezTo>
                  <a:pt x="f109" y="f227"/>
                  <a:pt x="f230" y="f225"/>
                  <a:pt x="f205" y="f206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1" name="Freeform 86">
            <a:extLst>
              <a:ext uri="{FF2B5EF4-FFF2-40B4-BE49-F238E27FC236}">
                <a16:creationId xmlns:a16="http://schemas.microsoft.com/office/drawing/2014/main" id="{95DF42D0-EAE0-2527-C2CC-E40A8460F278}"/>
              </a:ext>
            </a:extLst>
          </p:cNvPr>
          <p:cNvSpPr/>
          <p:nvPr/>
        </p:nvSpPr>
        <p:spPr>
          <a:xfrm>
            <a:off x="6778630" y="4532315"/>
            <a:ext cx="558798" cy="3984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7"/>
              <a:gd name="f7" fmla="val 190"/>
              <a:gd name="f8" fmla="val 228"/>
              <a:gd name="f9" fmla="val 176"/>
              <a:gd name="f10" fmla="val 231"/>
              <a:gd name="f11" fmla="val 233"/>
              <a:gd name="f12" fmla="val 183"/>
              <a:gd name="f13" fmla="val 237"/>
              <a:gd name="f14" fmla="val 188"/>
              <a:gd name="f15" fmla="val 206"/>
              <a:gd name="f16" fmla="val 212"/>
              <a:gd name="f17" fmla="val 162"/>
              <a:gd name="f18" fmla="val 199"/>
              <a:gd name="f19" fmla="val 149"/>
              <a:gd name="f20" fmla="val 151"/>
              <a:gd name="f21" fmla="val 164"/>
              <a:gd name="f22" fmla="val 173"/>
              <a:gd name="f23" fmla="val 169"/>
              <a:gd name="f24" fmla="val 187"/>
              <a:gd name="f25" fmla="val 146"/>
              <a:gd name="f26" fmla="val 123"/>
              <a:gd name="f27" fmla="val 100"/>
              <a:gd name="f28" fmla="val 76"/>
              <a:gd name="f29" fmla="val 154"/>
              <a:gd name="f30" fmla="val 65"/>
              <a:gd name="f31" fmla="val 137"/>
              <a:gd name="f32" fmla="val 50"/>
              <a:gd name="f33" fmla="val 113"/>
              <a:gd name="f34" fmla="val 24"/>
              <a:gd name="f35" fmla="val 130"/>
              <a:gd name="f36" fmla="val 120"/>
              <a:gd name="f37" fmla="val 7"/>
              <a:gd name="f38" fmla="val 12"/>
              <a:gd name="f39" fmla="val 105"/>
              <a:gd name="f40" fmla="val 19"/>
              <a:gd name="f41" fmla="val 31"/>
              <a:gd name="f42" fmla="val 92"/>
              <a:gd name="f43" fmla="val 37"/>
              <a:gd name="f44" fmla="val 82"/>
              <a:gd name="f45" fmla="val 35"/>
              <a:gd name="f46" fmla="val 67"/>
              <a:gd name="f47" fmla="val 32"/>
              <a:gd name="f48" fmla="val 52"/>
              <a:gd name="f49" fmla="val 39"/>
              <a:gd name="f50" fmla="val 43"/>
              <a:gd name="f51" fmla="val 75"/>
              <a:gd name="f52" fmla="val 27"/>
              <a:gd name="f53" fmla="val 97"/>
              <a:gd name="f54" fmla="val 14"/>
              <a:gd name="f55" fmla="val 4"/>
              <a:gd name="f56" fmla="val 128"/>
              <a:gd name="f57" fmla="val 139"/>
              <a:gd name="f58" fmla="val 3"/>
              <a:gd name="f59" fmla="val 171"/>
              <a:gd name="f60" fmla="val 15"/>
              <a:gd name="f61" fmla="val 195"/>
              <a:gd name="f62" fmla="val 219"/>
              <a:gd name="f63" fmla="val 41"/>
              <a:gd name="f64" fmla="val 225"/>
              <a:gd name="f65" fmla="val 44"/>
              <a:gd name="f66" fmla="val 232"/>
              <a:gd name="f67" fmla="val 54"/>
              <a:gd name="f68" fmla="val 60"/>
              <a:gd name="f69" fmla="val 230"/>
              <a:gd name="f70" fmla="val 80"/>
              <a:gd name="f71" fmla="val 238"/>
              <a:gd name="f72" fmla="val 94"/>
              <a:gd name="f73" fmla="val 254"/>
              <a:gd name="f74" fmla="val 106"/>
              <a:gd name="f75" fmla="val 258"/>
              <a:gd name="f76" fmla="val 109"/>
              <a:gd name="f77" fmla="val 261"/>
              <a:gd name="f78" fmla="val 115"/>
              <a:gd name="f79" fmla="val 247"/>
              <a:gd name="f80" fmla="val 124"/>
              <a:gd name="f81" fmla="val 125"/>
              <a:gd name="f82" fmla="val 213"/>
              <a:gd name="f83" fmla="val 244"/>
              <a:gd name="f84" fmla="val 161"/>
              <a:gd name="f85" fmla="+- 0 0 -90"/>
              <a:gd name="f86" fmla="*/ f3 1 267"/>
              <a:gd name="f87" fmla="*/ f4 1 190"/>
              <a:gd name="f88" fmla="val f5"/>
              <a:gd name="f89" fmla="val f6"/>
              <a:gd name="f90" fmla="val f7"/>
              <a:gd name="f91" fmla="*/ f85 f0 1"/>
              <a:gd name="f92" fmla="+- f90 0 f88"/>
              <a:gd name="f93" fmla="+- f89 0 f88"/>
              <a:gd name="f94" fmla="*/ f91 1 f2"/>
              <a:gd name="f95" fmla="*/ f93 1 267"/>
              <a:gd name="f96" fmla="*/ f92 1 190"/>
              <a:gd name="f97" fmla="*/ 228 f93 1"/>
              <a:gd name="f98" fmla="*/ 176 f92 1"/>
              <a:gd name="f99" fmla="*/ 237 f93 1"/>
              <a:gd name="f100" fmla="*/ 188 f92 1"/>
              <a:gd name="f101" fmla="*/ 199 f93 1"/>
              <a:gd name="f102" fmla="*/ 149 f92 1"/>
              <a:gd name="f103" fmla="*/ 169 f93 1"/>
              <a:gd name="f104" fmla="*/ 187 f92 1"/>
              <a:gd name="f105" fmla="*/ 100 f93 1"/>
              <a:gd name="f106" fmla="*/ 65 f93 1"/>
              <a:gd name="f107" fmla="*/ 137 f92 1"/>
              <a:gd name="f108" fmla="*/ 0 f93 1"/>
              <a:gd name="f109" fmla="*/ 120 f92 1"/>
              <a:gd name="f110" fmla="*/ 19 f93 1"/>
              <a:gd name="f111" fmla="*/ 100 f92 1"/>
              <a:gd name="f112" fmla="*/ 35 f93 1"/>
              <a:gd name="f113" fmla="*/ 67 f92 1"/>
              <a:gd name="f114" fmla="*/ 52 f93 1"/>
              <a:gd name="f115" fmla="*/ 37 f92 1"/>
              <a:gd name="f116" fmla="*/ 120 f93 1"/>
              <a:gd name="f117" fmla="*/ 4 f92 1"/>
              <a:gd name="f118" fmla="*/ 146 f93 1"/>
              <a:gd name="f119" fmla="*/ 3 f92 1"/>
              <a:gd name="f120" fmla="*/ 219 f93 1"/>
              <a:gd name="f121" fmla="*/ 41 f92 1"/>
              <a:gd name="f122" fmla="*/ 232 f93 1"/>
              <a:gd name="f123" fmla="*/ 60 f92 1"/>
              <a:gd name="f124" fmla="*/ 254 f93 1"/>
              <a:gd name="f125" fmla="*/ 106 f92 1"/>
              <a:gd name="f126" fmla="*/ 267 f93 1"/>
              <a:gd name="f127" fmla="*/ 123 f92 1"/>
              <a:gd name="f128" fmla="*/ 213 f93 1"/>
              <a:gd name="f129" fmla="*/ 125 f92 1"/>
              <a:gd name="f130" fmla="+- f94 0 f1"/>
              <a:gd name="f131" fmla="*/ f97 1 267"/>
              <a:gd name="f132" fmla="*/ f98 1 190"/>
              <a:gd name="f133" fmla="*/ f99 1 267"/>
              <a:gd name="f134" fmla="*/ f100 1 190"/>
              <a:gd name="f135" fmla="*/ f101 1 267"/>
              <a:gd name="f136" fmla="*/ f102 1 190"/>
              <a:gd name="f137" fmla="*/ f103 1 267"/>
              <a:gd name="f138" fmla="*/ f104 1 190"/>
              <a:gd name="f139" fmla="*/ f105 1 267"/>
              <a:gd name="f140" fmla="*/ f106 1 267"/>
              <a:gd name="f141" fmla="*/ f107 1 190"/>
              <a:gd name="f142" fmla="*/ f108 1 267"/>
              <a:gd name="f143" fmla="*/ f109 1 190"/>
              <a:gd name="f144" fmla="*/ f110 1 267"/>
              <a:gd name="f145" fmla="*/ f111 1 190"/>
              <a:gd name="f146" fmla="*/ f112 1 267"/>
              <a:gd name="f147" fmla="*/ f113 1 190"/>
              <a:gd name="f148" fmla="*/ f114 1 267"/>
              <a:gd name="f149" fmla="*/ f115 1 190"/>
              <a:gd name="f150" fmla="*/ f116 1 267"/>
              <a:gd name="f151" fmla="*/ f117 1 190"/>
              <a:gd name="f152" fmla="*/ f118 1 267"/>
              <a:gd name="f153" fmla="*/ f119 1 190"/>
              <a:gd name="f154" fmla="*/ f120 1 267"/>
              <a:gd name="f155" fmla="*/ f121 1 190"/>
              <a:gd name="f156" fmla="*/ f122 1 267"/>
              <a:gd name="f157" fmla="*/ f123 1 190"/>
              <a:gd name="f158" fmla="*/ f124 1 267"/>
              <a:gd name="f159" fmla="*/ f125 1 190"/>
              <a:gd name="f160" fmla="*/ f126 1 267"/>
              <a:gd name="f161" fmla="*/ f127 1 190"/>
              <a:gd name="f162" fmla="*/ f128 1 267"/>
              <a:gd name="f163" fmla="*/ f129 1 190"/>
              <a:gd name="f164" fmla="*/ 0 1 f95"/>
              <a:gd name="f165" fmla="*/ f89 1 f95"/>
              <a:gd name="f166" fmla="*/ 0 1 f96"/>
              <a:gd name="f167" fmla="*/ f90 1 f96"/>
              <a:gd name="f168" fmla="*/ f131 1 f95"/>
              <a:gd name="f169" fmla="*/ f132 1 f96"/>
              <a:gd name="f170" fmla="*/ f133 1 f95"/>
              <a:gd name="f171" fmla="*/ f134 1 f96"/>
              <a:gd name="f172" fmla="*/ f135 1 f95"/>
              <a:gd name="f173" fmla="*/ f136 1 f96"/>
              <a:gd name="f174" fmla="*/ f137 1 f95"/>
              <a:gd name="f175" fmla="*/ f138 1 f96"/>
              <a:gd name="f176" fmla="*/ f139 1 f95"/>
              <a:gd name="f177" fmla="*/ f140 1 f95"/>
              <a:gd name="f178" fmla="*/ f141 1 f96"/>
              <a:gd name="f179" fmla="*/ f142 1 f95"/>
              <a:gd name="f180" fmla="*/ f143 1 f96"/>
              <a:gd name="f181" fmla="*/ f144 1 f95"/>
              <a:gd name="f182" fmla="*/ f145 1 f96"/>
              <a:gd name="f183" fmla="*/ f146 1 f95"/>
              <a:gd name="f184" fmla="*/ f147 1 f96"/>
              <a:gd name="f185" fmla="*/ f148 1 f95"/>
              <a:gd name="f186" fmla="*/ f149 1 f96"/>
              <a:gd name="f187" fmla="*/ f150 1 f95"/>
              <a:gd name="f188" fmla="*/ f151 1 f96"/>
              <a:gd name="f189" fmla="*/ f152 1 f95"/>
              <a:gd name="f190" fmla="*/ f153 1 f96"/>
              <a:gd name="f191" fmla="*/ f154 1 f95"/>
              <a:gd name="f192" fmla="*/ f155 1 f96"/>
              <a:gd name="f193" fmla="*/ f156 1 f95"/>
              <a:gd name="f194" fmla="*/ f157 1 f96"/>
              <a:gd name="f195" fmla="*/ f158 1 f95"/>
              <a:gd name="f196" fmla="*/ f159 1 f96"/>
              <a:gd name="f197" fmla="*/ f160 1 f95"/>
              <a:gd name="f198" fmla="*/ f161 1 f96"/>
              <a:gd name="f199" fmla="*/ f162 1 f95"/>
              <a:gd name="f200" fmla="*/ f163 1 f96"/>
              <a:gd name="f201" fmla="*/ f164 f86 1"/>
              <a:gd name="f202" fmla="*/ f165 f86 1"/>
              <a:gd name="f203" fmla="*/ f167 f87 1"/>
              <a:gd name="f204" fmla="*/ f166 f87 1"/>
              <a:gd name="f205" fmla="*/ f168 f86 1"/>
              <a:gd name="f206" fmla="*/ f169 f87 1"/>
              <a:gd name="f207" fmla="*/ f170 f86 1"/>
              <a:gd name="f208" fmla="*/ f171 f87 1"/>
              <a:gd name="f209" fmla="*/ f172 f86 1"/>
              <a:gd name="f210" fmla="*/ f173 f87 1"/>
              <a:gd name="f211" fmla="*/ f174 f86 1"/>
              <a:gd name="f212" fmla="*/ f175 f87 1"/>
              <a:gd name="f213" fmla="*/ f176 f86 1"/>
              <a:gd name="f214" fmla="*/ f177 f86 1"/>
              <a:gd name="f215" fmla="*/ f178 f87 1"/>
              <a:gd name="f216" fmla="*/ f179 f86 1"/>
              <a:gd name="f217" fmla="*/ f180 f87 1"/>
              <a:gd name="f218" fmla="*/ f181 f86 1"/>
              <a:gd name="f219" fmla="*/ f182 f87 1"/>
              <a:gd name="f220" fmla="*/ f183 f86 1"/>
              <a:gd name="f221" fmla="*/ f184 f87 1"/>
              <a:gd name="f222" fmla="*/ f185 f86 1"/>
              <a:gd name="f223" fmla="*/ f186 f87 1"/>
              <a:gd name="f224" fmla="*/ f187 f86 1"/>
              <a:gd name="f225" fmla="*/ f188 f87 1"/>
              <a:gd name="f226" fmla="*/ f189 f86 1"/>
              <a:gd name="f227" fmla="*/ f190 f87 1"/>
              <a:gd name="f228" fmla="*/ f191 f86 1"/>
              <a:gd name="f229" fmla="*/ f192 f87 1"/>
              <a:gd name="f230" fmla="*/ f193 f86 1"/>
              <a:gd name="f231" fmla="*/ f194 f87 1"/>
              <a:gd name="f232" fmla="*/ f195 f86 1"/>
              <a:gd name="f233" fmla="*/ f196 f87 1"/>
              <a:gd name="f234" fmla="*/ f197 f86 1"/>
              <a:gd name="f235" fmla="*/ f198 f87 1"/>
              <a:gd name="f236" fmla="*/ f199 f86 1"/>
              <a:gd name="f237" fmla="*/ f200 f8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0">
                <a:pos x="f205" y="f206"/>
              </a:cxn>
              <a:cxn ang="f130">
                <a:pos x="f207" y="f208"/>
              </a:cxn>
              <a:cxn ang="f130">
                <a:pos x="f209" y="f210"/>
              </a:cxn>
              <a:cxn ang="f130">
                <a:pos x="f211" y="f212"/>
              </a:cxn>
              <a:cxn ang="f130">
                <a:pos x="f213" y="f212"/>
              </a:cxn>
              <a:cxn ang="f130">
                <a:pos x="f214" y="f215"/>
              </a:cxn>
              <a:cxn ang="f130">
                <a:pos x="f216" y="f217"/>
              </a:cxn>
              <a:cxn ang="f130">
                <a:pos x="f218" y="f219"/>
              </a:cxn>
              <a:cxn ang="f130">
                <a:pos x="f220" y="f221"/>
              </a:cxn>
              <a:cxn ang="f130">
                <a:pos x="f222" y="f223"/>
              </a:cxn>
              <a:cxn ang="f130">
                <a:pos x="f224" y="f225"/>
              </a:cxn>
              <a:cxn ang="f130">
                <a:pos x="f226" y="f227"/>
              </a:cxn>
              <a:cxn ang="f130">
                <a:pos x="f228" y="f229"/>
              </a:cxn>
              <a:cxn ang="f130">
                <a:pos x="f230" y="f231"/>
              </a:cxn>
              <a:cxn ang="f130">
                <a:pos x="f232" y="f233"/>
              </a:cxn>
              <a:cxn ang="f130">
                <a:pos x="f234" y="f235"/>
              </a:cxn>
              <a:cxn ang="f130">
                <a:pos x="f236" y="f237"/>
              </a:cxn>
              <a:cxn ang="f130">
                <a:pos x="f205" y="f206"/>
              </a:cxn>
            </a:cxnLst>
            <a:rect l="f201" t="f204" r="f202" b="f203"/>
            <a:pathLst>
              <a:path w="267" h="190">
                <a:moveTo>
                  <a:pt x="f8" y="f9"/>
                </a:moveTo>
                <a:cubicBezTo>
                  <a:pt x="f10" y="f2"/>
                  <a:pt x="f11" y="f12"/>
                  <a:pt x="f13" y="f14"/>
                </a:cubicBezTo>
                <a:cubicBezTo>
                  <a:pt x="f15" y="f7"/>
                  <a:pt x="f16" y="f17"/>
                  <a:pt x="f18" y="f19"/>
                </a:cubicBezTo>
                <a:cubicBezTo>
                  <a:pt x="f12" y="f20"/>
                  <a:pt x="f21" y="f22"/>
                  <a:pt x="f23" y="f24"/>
                </a:cubicBezTo>
                <a:cubicBezTo>
                  <a:pt x="f25" y="f24"/>
                  <a:pt x="f26" y="f24"/>
                  <a:pt x="f27" y="f24"/>
                </a:cubicBezTo>
                <a:cubicBezTo>
                  <a:pt x="f27" y="f17"/>
                  <a:pt x="f28" y="f29"/>
                  <a:pt x="f30" y="f31"/>
                </a:cubicBezTo>
                <a:cubicBezTo>
                  <a:pt x="f32" y="f33"/>
                  <a:pt x="f34" y="f35"/>
                  <a:pt x="f5" y="f36"/>
                </a:cubicBezTo>
                <a:cubicBezTo>
                  <a:pt x="f37" y="f33"/>
                  <a:pt x="f38" y="f39"/>
                  <a:pt x="f40" y="f27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9" y="f50"/>
                  <a:pt x="f48" y="f43"/>
                </a:cubicBezTo>
                <a:cubicBezTo>
                  <a:pt x="f51" y="f52"/>
                  <a:pt x="f53" y="f54"/>
                  <a:pt x="f36" y="f55"/>
                </a:cubicBezTo>
                <a:cubicBezTo>
                  <a:pt x="f56" y="f5"/>
                  <a:pt x="f57" y="f5"/>
                  <a:pt x="f25" y="f58"/>
                </a:cubicBezTo>
                <a:cubicBezTo>
                  <a:pt x="f59" y="f60"/>
                  <a:pt x="f61" y="f52"/>
                  <a:pt x="f62" y="f63"/>
                </a:cubicBezTo>
                <a:cubicBezTo>
                  <a:pt x="f64" y="f65"/>
                  <a:pt x="f66" y="f67"/>
                  <a:pt x="f66" y="f68"/>
                </a:cubicBezTo>
                <a:cubicBezTo>
                  <a:pt x="f69" y="f70"/>
                  <a:pt x="f71" y="f72"/>
                  <a:pt x="f73" y="f74"/>
                </a:cubicBezTo>
                <a:cubicBezTo>
                  <a:pt x="f75" y="f76"/>
                  <a:pt x="f77" y="f78"/>
                  <a:pt x="f6" y="f26"/>
                </a:cubicBezTo>
                <a:cubicBezTo>
                  <a:pt x="f79" y="f80"/>
                  <a:pt x="f10" y="f81"/>
                  <a:pt x="f82" y="f81"/>
                </a:cubicBezTo>
                <a:cubicBezTo>
                  <a:pt x="f83" y="f84"/>
                  <a:pt x="f83" y="f84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2" name="Freeform 87">
            <a:extLst>
              <a:ext uri="{FF2B5EF4-FFF2-40B4-BE49-F238E27FC236}">
                <a16:creationId xmlns:a16="http://schemas.microsoft.com/office/drawing/2014/main" id="{D2D3C2DD-B42C-AABD-B6FA-360A4CC98608}"/>
              </a:ext>
            </a:extLst>
          </p:cNvPr>
          <p:cNvSpPr/>
          <p:nvPr/>
        </p:nvSpPr>
        <p:spPr>
          <a:xfrm>
            <a:off x="7821613" y="4243392"/>
            <a:ext cx="701673" cy="6778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5"/>
              <a:gd name="f7" fmla="val 324"/>
              <a:gd name="f8" fmla="val 20"/>
              <a:gd name="f9" fmla="val 38"/>
              <a:gd name="f10" fmla="val 54"/>
              <a:gd name="f11" fmla="val 37"/>
              <a:gd name="f12" fmla="val 93"/>
              <a:gd name="f13" fmla="val 77"/>
              <a:gd name="f14" fmla="val 74"/>
              <a:gd name="f15" fmla="val 123"/>
              <a:gd name="f16" fmla="val 52"/>
              <a:gd name="f17" fmla="val 96"/>
              <a:gd name="f18" fmla="val 27"/>
              <a:gd name="f19" fmla="val 83"/>
              <a:gd name="f20" fmla="val 1"/>
              <a:gd name="f21" fmla="val 152"/>
              <a:gd name="f22" fmla="val 34"/>
              <a:gd name="f23" fmla="val 145"/>
              <a:gd name="f24" fmla="val 71"/>
              <a:gd name="f25" fmla="val 143"/>
              <a:gd name="f26" fmla="val 78"/>
              <a:gd name="f27" fmla="val 89"/>
              <a:gd name="f28" fmla="val 149"/>
              <a:gd name="f29" fmla="val 94"/>
              <a:gd name="f30" fmla="val 186"/>
              <a:gd name="f31" fmla="val 133"/>
              <a:gd name="f32" fmla="val 224"/>
              <a:gd name="f33" fmla="val 170"/>
              <a:gd name="f34" fmla="val 262"/>
              <a:gd name="f35" fmla="val 207"/>
              <a:gd name="f36" fmla="val 266"/>
              <a:gd name="f37" fmla="val 211"/>
              <a:gd name="f38" fmla="val 273"/>
              <a:gd name="f39" fmla="val 212"/>
              <a:gd name="f40" fmla="val 278"/>
              <a:gd name="f41" fmla="val 317"/>
              <a:gd name="f42" fmla="val 213"/>
              <a:gd name="f43" fmla="val 241"/>
              <a:gd name="f44" fmla="val 319"/>
              <a:gd name="f45" fmla="val 281"/>
              <a:gd name="f46" fmla="val 314"/>
              <a:gd name="f47" fmla="val 275"/>
              <a:gd name="f48" fmla="val 311"/>
              <a:gd name="f49" fmla="val 269"/>
              <a:gd name="f50" fmla="val 308"/>
              <a:gd name="f51" fmla="val 264"/>
              <a:gd name="f52" fmla="val 296"/>
              <a:gd name="f53" fmla="val 245"/>
              <a:gd name="f54" fmla="val 290"/>
              <a:gd name="f55" fmla="val 243"/>
              <a:gd name="f56" fmla="val 255"/>
              <a:gd name="f57" fmla="val 249"/>
              <a:gd name="f58" fmla="val 268"/>
              <a:gd name="f59" fmla="val 248"/>
              <a:gd name="f60" fmla="val 259"/>
              <a:gd name="f61" fmla="val 293"/>
              <a:gd name="f62" fmla="val 261"/>
              <a:gd name="f63" fmla="val 297"/>
              <a:gd name="f64" fmla="val 263"/>
              <a:gd name="f65" fmla="val 300"/>
              <a:gd name="f66" fmla="val 265"/>
              <a:gd name="f67" fmla="val 304"/>
              <a:gd name="f68" fmla="val 271"/>
              <a:gd name="f69" fmla="val 318"/>
              <a:gd name="f70" fmla="val 322"/>
              <a:gd name="f71" fmla="val 254"/>
              <a:gd name="f72" fmla="val 320"/>
              <a:gd name="f73" fmla="val 257"/>
              <a:gd name="f74" fmla="val 253"/>
              <a:gd name="f75" fmla="val 309"/>
              <a:gd name="f76" fmla="val 246"/>
              <a:gd name="f77" fmla="val 306"/>
              <a:gd name="f78" fmla="val 239"/>
              <a:gd name="f79" fmla="val 301"/>
              <a:gd name="f80" fmla="val 225"/>
              <a:gd name="f81" fmla="val 291"/>
              <a:gd name="f82" fmla="val 218"/>
              <a:gd name="f83" fmla="val 260"/>
              <a:gd name="f84" fmla="val 219"/>
              <a:gd name="f85" fmla="val 252"/>
              <a:gd name="f86" fmla="val 215"/>
              <a:gd name="f87" fmla="val 242"/>
              <a:gd name="f88" fmla="val 210"/>
              <a:gd name="f89" fmla="val 236"/>
              <a:gd name="f90" fmla="val 181"/>
              <a:gd name="f91" fmla="val 205"/>
              <a:gd name="f92" fmla="val 151"/>
              <a:gd name="f93" fmla="val 176"/>
              <a:gd name="f94" fmla="val 122"/>
              <a:gd name="f95" fmla="val 146"/>
              <a:gd name="f96" fmla="val 107"/>
              <a:gd name="f97" fmla="val 131"/>
              <a:gd name="f98" fmla="val 125"/>
              <a:gd name="f99" fmla="val 69"/>
              <a:gd name="f100" fmla="val 126"/>
              <a:gd name="f101" fmla="val 129"/>
              <a:gd name="f102" fmla="val 88"/>
              <a:gd name="f103" fmla="+- 0 0 -90"/>
              <a:gd name="f104" fmla="*/ f3 1 335"/>
              <a:gd name="f105" fmla="*/ f4 1 324"/>
              <a:gd name="f106" fmla="val f5"/>
              <a:gd name="f107" fmla="val f6"/>
              <a:gd name="f108" fmla="val f7"/>
              <a:gd name="f109" fmla="*/ f103 f0 1"/>
              <a:gd name="f110" fmla="+- f108 0 f106"/>
              <a:gd name="f111" fmla="+- f107 0 f106"/>
              <a:gd name="f112" fmla="*/ f109 1 f2"/>
              <a:gd name="f113" fmla="*/ f111 1 335"/>
              <a:gd name="f114" fmla="*/ f110 1 324"/>
              <a:gd name="f115" fmla="*/ 20 f111 1"/>
              <a:gd name="f116" fmla="*/ 38 f110 1"/>
              <a:gd name="f117" fmla="*/ 77 f111 1"/>
              <a:gd name="f118" fmla="*/ 74 f110 1"/>
              <a:gd name="f119" fmla="*/ 83 f111 1"/>
              <a:gd name="f120" fmla="*/ 1 f110 1"/>
              <a:gd name="f121" fmla="*/ 145 f111 1"/>
              <a:gd name="f122" fmla="*/ 71 f110 1"/>
              <a:gd name="f123" fmla="*/ 149 f111 1"/>
              <a:gd name="f124" fmla="*/ 94 f110 1"/>
              <a:gd name="f125" fmla="*/ 262 f111 1"/>
              <a:gd name="f126" fmla="*/ 207 f110 1"/>
              <a:gd name="f127" fmla="*/ 278 f111 1"/>
              <a:gd name="f128" fmla="*/ 212 f110 1"/>
              <a:gd name="f129" fmla="*/ 319 f111 1"/>
              <a:gd name="f130" fmla="*/ 281 f110 1"/>
              <a:gd name="f131" fmla="*/ 308 f111 1"/>
              <a:gd name="f132" fmla="*/ 264 f110 1"/>
              <a:gd name="f133" fmla="*/ 269 f111 1"/>
              <a:gd name="f134" fmla="*/ 255 f110 1"/>
              <a:gd name="f135" fmla="*/ 259 f111 1"/>
              <a:gd name="f136" fmla="*/ 293 f110 1"/>
              <a:gd name="f137" fmla="*/ 265 f111 1"/>
              <a:gd name="f138" fmla="*/ 304 f110 1"/>
              <a:gd name="f139" fmla="*/ 249 f111 1"/>
              <a:gd name="f140" fmla="*/ 324 f110 1"/>
              <a:gd name="f141" fmla="*/ 314 f110 1"/>
              <a:gd name="f142" fmla="*/ 239 f111 1"/>
              <a:gd name="f143" fmla="*/ 301 f110 1"/>
              <a:gd name="f144" fmla="*/ 218 f111 1"/>
              <a:gd name="f145" fmla="*/ 260 f110 1"/>
              <a:gd name="f146" fmla="*/ 210 f111 1"/>
              <a:gd name="f147" fmla="*/ 236 f110 1"/>
              <a:gd name="f148" fmla="*/ 122 f111 1"/>
              <a:gd name="f149" fmla="*/ 146 f110 1"/>
              <a:gd name="f150" fmla="*/ 69 f111 1"/>
              <a:gd name="f151" fmla="*/ 126 f110 1"/>
              <a:gd name="f152" fmla="+- f112 0 f1"/>
              <a:gd name="f153" fmla="*/ f115 1 335"/>
              <a:gd name="f154" fmla="*/ f116 1 324"/>
              <a:gd name="f155" fmla="*/ f117 1 335"/>
              <a:gd name="f156" fmla="*/ f118 1 324"/>
              <a:gd name="f157" fmla="*/ f119 1 335"/>
              <a:gd name="f158" fmla="*/ f120 1 324"/>
              <a:gd name="f159" fmla="*/ f121 1 335"/>
              <a:gd name="f160" fmla="*/ f122 1 324"/>
              <a:gd name="f161" fmla="*/ f123 1 335"/>
              <a:gd name="f162" fmla="*/ f124 1 324"/>
              <a:gd name="f163" fmla="*/ f125 1 335"/>
              <a:gd name="f164" fmla="*/ f126 1 324"/>
              <a:gd name="f165" fmla="*/ f127 1 335"/>
              <a:gd name="f166" fmla="*/ f128 1 324"/>
              <a:gd name="f167" fmla="*/ f129 1 335"/>
              <a:gd name="f168" fmla="*/ f130 1 324"/>
              <a:gd name="f169" fmla="*/ f131 1 335"/>
              <a:gd name="f170" fmla="*/ f132 1 324"/>
              <a:gd name="f171" fmla="*/ f133 1 335"/>
              <a:gd name="f172" fmla="*/ f134 1 324"/>
              <a:gd name="f173" fmla="*/ f135 1 335"/>
              <a:gd name="f174" fmla="*/ f136 1 324"/>
              <a:gd name="f175" fmla="*/ f137 1 335"/>
              <a:gd name="f176" fmla="*/ f138 1 324"/>
              <a:gd name="f177" fmla="*/ f139 1 335"/>
              <a:gd name="f178" fmla="*/ f140 1 324"/>
              <a:gd name="f179" fmla="*/ f141 1 324"/>
              <a:gd name="f180" fmla="*/ f142 1 335"/>
              <a:gd name="f181" fmla="*/ f143 1 324"/>
              <a:gd name="f182" fmla="*/ f144 1 335"/>
              <a:gd name="f183" fmla="*/ f145 1 324"/>
              <a:gd name="f184" fmla="*/ f146 1 335"/>
              <a:gd name="f185" fmla="*/ f147 1 324"/>
              <a:gd name="f186" fmla="*/ f148 1 335"/>
              <a:gd name="f187" fmla="*/ f149 1 324"/>
              <a:gd name="f188" fmla="*/ f150 1 335"/>
              <a:gd name="f189" fmla="*/ f151 1 324"/>
              <a:gd name="f190" fmla="*/ 0 1 f113"/>
              <a:gd name="f191" fmla="*/ f107 1 f113"/>
              <a:gd name="f192" fmla="*/ 0 1 f114"/>
              <a:gd name="f193" fmla="*/ f108 1 f114"/>
              <a:gd name="f194" fmla="*/ f153 1 f113"/>
              <a:gd name="f195" fmla="*/ f154 1 f114"/>
              <a:gd name="f196" fmla="*/ f155 1 f113"/>
              <a:gd name="f197" fmla="*/ f156 1 f114"/>
              <a:gd name="f198" fmla="*/ f157 1 f113"/>
              <a:gd name="f199" fmla="*/ f158 1 f114"/>
              <a:gd name="f200" fmla="*/ f159 1 f113"/>
              <a:gd name="f201" fmla="*/ f160 1 f114"/>
              <a:gd name="f202" fmla="*/ f161 1 f113"/>
              <a:gd name="f203" fmla="*/ f162 1 f114"/>
              <a:gd name="f204" fmla="*/ f163 1 f113"/>
              <a:gd name="f205" fmla="*/ f164 1 f114"/>
              <a:gd name="f206" fmla="*/ f165 1 f113"/>
              <a:gd name="f207" fmla="*/ f166 1 f114"/>
              <a:gd name="f208" fmla="*/ f167 1 f113"/>
              <a:gd name="f209" fmla="*/ f168 1 f114"/>
              <a:gd name="f210" fmla="*/ f169 1 f113"/>
              <a:gd name="f211" fmla="*/ f170 1 f114"/>
              <a:gd name="f212" fmla="*/ f171 1 f113"/>
              <a:gd name="f213" fmla="*/ f172 1 f114"/>
              <a:gd name="f214" fmla="*/ f173 1 f113"/>
              <a:gd name="f215" fmla="*/ f174 1 f114"/>
              <a:gd name="f216" fmla="*/ f175 1 f113"/>
              <a:gd name="f217" fmla="*/ f176 1 f114"/>
              <a:gd name="f218" fmla="*/ f177 1 f113"/>
              <a:gd name="f219" fmla="*/ f178 1 f114"/>
              <a:gd name="f220" fmla="*/ f179 1 f114"/>
              <a:gd name="f221" fmla="*/ f180 1 f113"/>
              <a:gd name="f222" fmla="*/ f181 1 f114"/>
              <a:gd name="f223" fmla="*/ f182 1 f113"/>
              <a:gd name="f224" fmla="*/ f183 1 f114"/>
              <a:gd name="f225" fmla="*/ f184 1 f113"/>
              <a:gd name="f226" fmla="*/ f185 1 f114"/>
              <a:gd name="f227" fmla="*/ f186 1 f113"/>
              <a:gd name="f228" fmla="*/ f187 1 f114"/>
              <a:gd name="f229" fmla="*/ f188 1 f113"/>
              <a:gd name="f230" fmla="*/ f189 1 f114"/>
              <a:gd name="f231" fmla="*/ f190 f104 1"/>
              <a:gd name="f232" fmla="*/ f191 f104 1"/>
              <a:gd name="f233" fmla="*/ f193 f105 1"/>
              <a:gd name="f234" fmla="*/ f192 f105 1"/>
              <a:gd name="f235" fmla="*/ f194 f104 1"/>
              <a:gd name="f236" fmla="*/ f195 f105 1"/>
              <a:gd name="f237" fmla="*/ f196 f104 1"/>
              <a:gd name="f238" fmla="*/ f197 f105 1"/>
              <a:gd name="f239" fmla="*/ f198 f104 1"/>
              <a:gd name="f240" fmla="*/ f199 f105 1"/>
              <a:gd name="f241" fmla="*/ f200 f104 1"/>
              <a:gd name="f242" fmla="*/ f201 f105 1"/>
              <a:gd name="f243" fmla="*/ f202 f104 1"/>
              <a:gd name="f244" fmla="*/ f203 f105 1"/>
              <a:gd name="f245" fmla="*/ f204 f104 1"/>
              <a:gd name="f246" fmla="*/ f205 f105 1"/>
              <a:gd name="f247" fmla="*/ f206 f104 1"/>
              <a:gd name="f248" fmla="*/ f207 f105 1"/>
              <a:gd name="f249" fmla="*/ f208 f104 1"/>
              <a:gd name="f250" fmla="*/ f209 f105 1"/>
              <a:gd name="f251" fmla="*/ f210 f104 1"/>
              <a:gd name="f252" fmla="*/ f211 f105 1"/>
              <a:gd name="f253" fmla="*/ f212 f104 1"/>
              <a:gd name="f254" fmla="*/ f213 f105 1"/>
              <a:gd name="f255" fmla="*/ f214 f104 1"/>
              <a:gd name="f256" fmla="*/ f215 f105 1"/>
              <a:gd name="f257" fmla="*/ f216 f104 1"/>
              <a:gd name="f258" fmla="*/ f217 f105 1"/>
              <a:gd name="f259" fmla="*/ f218 f104 1"/>
              <a:gd name="f260" fmla="*/ f219 f105 1"/>
              <a:gd name="f261" fmla="*/ f220 f105 1"/>
              <a:gd name="f262" fmla="*/ f221 f104 1"/>
              <a:gd name="f263" fmla="*/ f222 f105 1"/>
              <a:gd name="f264" fmla="*/ f223 f104 1"/>
              <a:gd name="f265" fmla="*/ f224 f105 1"/>
              <a:gd name="f266" fmla="*/ f225 f104 1"/>
              <a:gd name="f267" fmla="*/ f226 f105 1"/>
              <a:gd name="f268" fmla="*/ f227 f104 1"/>
              <a:gd name="f269" fmla="*/ f228 f105 1"/>
              <a:gd name="f270" fmla="*/ f229 f104 1"/>
              <a:gd name="f271" fmla="*/ f230 f10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2">
                <a:pos x="f235" y="f236"/>
              </a:cxn>
              <a:cxn ang="f152">
                <a:pos x="f237" y="f238"/>
              </a:cxn>
              <a:cxn ang="f152">
                <a:pos x="f239" y="f240"/>
              </a:cxn>
              <a:cxn ang="f152">
                <a:pos x="f241" y="f242"/>
              </a:cxn>
              <a:cxn ang="f152">
                <a:pos x="f243" y="f244"/>
              </a:cxn>
              <a:cxn ang="f152">
                <a:pos x="f245" y="f246"/>
              </a:cxn>
              <a:cxn ang="f152">
                <a:pos x="f247" y="f248"/>
              </a:cxn>
              <a:cxn ang="f152">
                <a:pos x="f249" y="f250"/>
              </a:cxn>
              <a:cxn ang="f152">
                <a:pos x="f251" y="f252"/>
              </a:cxn>
              <a:cxn ang="f152">
                <a:pos x="f253" y="f254"/>
              </a:cxn>
              <a:cxn ang="f152">
                <a:pos x="f255" y="f256"/>
              </a:cxn>
              <a:cxn ang="f152">
                <a:pos x="f257" y="f258"/>
              </a:cxn>
              <a:cxn ang="f152">
                <a:pos x="f259" y="f260"/>
              </a:cxn>
              <a:cxn ang="f152">
                <a:pos x="f245" y="f261"/>
              </a:cxn>
              <a:cxn ang="f152">
                <a:pos x="f262" y="f263"/>
              </a:cxn>
              <a:cxn ang="f152">
                <a:pos x="f264" y="f265"/>
              </a:cxn>
              <a:cxn ang="f152">
                <a:pos x="f266" y="f267"/>
              </a:cxn>
              <a:cxn ang="f152">
                <a:pos x="f268" y="f269"/>
              </a:cxn>
              <a:cxn ang="f152">
                <a:pos x="f270" y="f271"/>
              </a:cxn>
              <a:cxn ang="f152">
                <a:pos x="f235" y="f236"/>
              </a:cxn>
            </a:cxnLst>
            <a:rect l="f231" t="f234" r="f232" b="f233"/>
            <a:pathLst>
              <a:path w="335" h="324">
                <a:moveTo>
                  <a:pt x="f8" y="f9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15" y="f5"/>
                  <a:pt x="f21" y="f22"/>
                  <a:pt x="f23" y="f24"/>
                </a:cubicBezTo>
                <a:cubicBezTo>
                  <a:pt x="f25" y="f26"/>
                  <a:pt x="f23" y="f27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7"/>
                  <a:pt x="f38" y="f39"/>
                  <a:pt x="f40" y="f39"/>
                </a:cubicBezTo>
                <a:cubicBezTo>
                  <a:pt x="f41" y="f42"/>
                  <a:pt x="f6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5"/>
                  <a:pt x="f49" y="f56"/>
                </a:cubicBezTo>
                <a:cubicBezTo>
                  <a:pt x="f57" y="f58"/>
                  <a:pt x="f59" y="f38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58" y="f70"/>
                  <a:pt x="f57" y="f7"/>
                </a:cubicBezTo>
                <a:cubicBezTo>
                  <a:pt x="f71" y="f72"/>
                  <a:pt x="f73" y="f69"/>
                  <a:pt x="f34" y="f46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40"/>
                  <a:pt x="f82" y="f83"/>
                </a:cubicBezTo>
                <a:cubicBezTo>
                  <a:pt x="f84" y="f85"/>
                  <a:pt x="f86" y="f87"/>
                  <a:pt x="f88" y="f89"/>
                </a:cubicBezTo>
                <a:cubicBezTo>
                  <a:pt x="f90" y="f91"/>
                  <a:pt x="f92" y="f93"/>
                  <a:pt x="f94" y="f95"/>
                </a:cubicBezTo>
                <a:cubicBezTo>
                  <a:pt x="f96" y="f97"/>
                  <a:pt x="f27" y="f98"/>
                  <a:pt x="f99" y="f100"/>
                </a:cubicBezTo>
                <a:cubicBezTo>
                  <a:pt x="f18" y="f101"/>
                  <a:pt x="f5" y="f102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3" name="Freeform 88">
            <a:extLst>
              <a:ext uri="{FF2B5EF4-FFF2-40B4-BE49-F238E27FC236}">
                <a16:creationId xmlns:a16="http://schemas.microsoft.com/office/drawing/2014/main" id="{99076510-8A68-EE90-267F-A949FA163585}"/>
              </a:ext>
            </a:extLst>
          </p:cNvPr>
          <p:cNvSpPr/>
          <p:nvPr/>
        </p:nvSpPr>
        <p:spPr>
          <a:xfrm>
            <a:off x="4446590" y="4156076"/>
            <a:ext cx="755651" cy="768352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361"/>
              <a:gd name="f8" fmla="val 367"/>
              <a:gd name="f9" fmla="val 200"/>
              <a:gd name="f10" fmla="val 358"/>
              <a:gd name="f11" fmla="val 208"/>
              <a:gd name="f12" fmla="val 216"/>
              <a:gd name="f13" fmla="val 363"/>
              <a:gd name="f14" fmla="val 224"/>
              <a:gd name="f15" fmla="val 365"/>
              <a:gd name="f16" fmla="val 366"/>
              <a:gd name="f17" fmla="val 194"/>
              <a:gd name="f18" fmla="val 165"/>
              <a:gd name="f19" fmla="val 130"/>
              <a:gd name="f20" fmla="val 144"/>
              <a:gd name="f21" fmla="val 153"/>
              <a:gd name="f22" fmla="val 161"/>
              <a:gd name="f23" fmla="val 110"/>
              <a:gd name="f24" fmla="val 346"/>
              <a:gd name="f25" fmla="val 66"/>
              <a:gd name="f26" fmla="val 322"/>
              <a:gd name="f27" fmla="val 36"/>
              <a:gd name="f28" fmla="val 277"/>
              <a:gd name="f29" fmla="val 7"/>
              <a:gd name="f30" fmla="val 232"/>
              <a:gd name="f31" fmla="val 183"/>
              <a:gd name="f32" fmla="val 15"/>
              <a:gd name="f33" fmla="val 131"/>
              <a:gd name="f34" fmla="val 38"/>
              <a:gd name="f35" fmla="val 52"/>
              <a:gd name="f36" fmla="val 118"/>
              <a:gd name="f37" fmla="val 9"/>
              <a:gd name="f38" fmla="val 278"/>
              <a:gd name="f39" fmla="val 18"/>
              <a:gd name="f40" fmla="val 344"/>
              <a:gd name="f41" fmla="val 84"/>
              <a:gd name="f42" fmla="val 352"/>
              <a:gd name="f43" fmla="val 158"/>
              <a:gd name="f44" fmla="val 237"/>
              <a:gd name="f45" fmla="val 320"/>
              <a:gd name="f46" fmla="val 332"/>
              <a:gd name="f47" fmla="val 333"/>
              <a:gd name="f48" fmla="val 265"/>
              <a:gd name="f49" fmla="val 181"/>
              <a:gd name="f50" fmla="val 98"/>
              <a:gd name="f51" fmla="val 264"/>
              <a:gd name="f52" fmla="val 30"/>
              <a:gd name="f53" fmla="val 97"/>
              <a:gd name="f54" fmla="val 28"/>
              <a:gd name="f55" fmla="val 29"/>
              <a:gd name="f56" fmla="val 182"/>
              <a:gd name="f57" fmla="+- 0 0 -90"/>
              <a:gd name="f58" fmla="*/ f4 1 361"/>
              <a:gd name="f59" fmla="*/ f5 1 367"/>
              <a:gd name="f60" fmla="val f6"/>
              <a:gd name="f61" fmla="val f7"/>
              <a:gd name="f62" fmla="val f8"/>
              <a:gd name="f63" fmla="*/ f57 f0 1"/>
              <a:gd name="f64" fmla="+- f62 0 f60"/>
              <a:gd name="f65" fmla="+- f61 0 f60"/>
              <a:gd name="f66" fmla="*/ f63 1 f3"/>
              <a:gd name="f67" fmla="*/ f65 1 361"/>
              <a:gd name="f68" fmla="*/ f64 1 367"/>
              <a:gd name="f69" fmla="*/ 200 f65 1"/>
              <a:gd name="f70" fmla="*/ 358 f64 1"/>
              <a:gd name="f71" fmla="*/ 224 f65 1"/>
              <a:gd name="f72" fmla="*/ 365 f64 1"/>
              <a:gd name="f73" fmla="*/ 367 f64 1"/>
              <a:gd name="f74" fmla="*/ 130 f65 1"/>
              <a:gd name="f75" fmla="*/ 161 f65 1"/>
              <a:gd name="f76" fmla="*/ 36 f65 1"/>
              <a:gd name="f77" fmla="*/ 277 f64 1"/>
              <a:gd name="f78" fmla="*/ 15 f65 1"/>
              <a:gd name="f79" fmla="*/ 131 f64 1"/>
              <a:gd name="f80" fmla="*/ 9 f64 1"/>
              <a:gd name="f81" fmla="*/ 352 f65 1"/>
              <a:gd name="f82" fmla="*/ 158 f64 1"/>
              <a:gd name="f83" fmla="*/ 180 f65 1"/>
              <a:gd name="f84" fmla="*/ 333 f64 1"/>
              <a:gd name="f85" fmla="*/ 333 f65 1"/>
              <a:gd name="f86" fmla="*/ 181 f64 1"/>
              <a:gd name="f87" fmla="*/ 181 f65 1"/>
              <a:gd name="f88" fmla="*/ 30 f64 1"/>
              <a:gd name="f89" fmla="*/ 29 f65 1"/>
              <a:gd name="f90" fmla="*/ 182 f64 1"/>
              <a:gd name="f91" fmla="+- f66 0 f1"/>
              <a:gd name="f92" fmla="*/ f69 1 361"/>
              <a:gd name="f93" fmla="*/ f70 1 367"/>
              <a:gd name="f94" fmla="*/ f71 1 361"/>
              <a:gd name="f95" fmla="*/ f72 1 367"/>
              <a:gd name="f96" fmla="*/ f73 1 367"/>
              <a:gd name="f97" fmla="*/ f74 1 361"/>
              <a:gd name="f98" fmla="*/ f75 1 361"/>
              <a:gd name="f99" fmla="*/ f76 1 361"/>
              <a:gd name="f100" fmla="*/ f77 1 367"/>
              <a:gd name="f101" fmla="*/ f78 1 361"/>
              <a:gd name="f102" fmla="*/ f79 1 367"/>
              <a:gd name="f103" fmla="*/ f80 1 367"/>
              <a:gd name="f104" fmla="*/ f81 1 361"/>
              <a:gd name="f105" fmla="*/ f82 1 367"/>
              <a:gd name="f106" fmla="*/ f83 1 361"/>
              <a:gd name="f107" fmla="*/ f84 1 367"/>
              <a:gd name="f108" fmla="*/ f85 1 361"/>
              <a:gd name="f109" fmla="*/ f86 1 367"/>
              <a:gd name="f110" fmla="*/ f87 1 361"/>
              <a:gd name="f111" fmla="*/ f88 1 367"/>
              <a:gd name="f112" fmla="*/ f89 1 361"/>
              <a:gd name="f113" fmla="*/ f90 1 367"/>
              <a:gd name="f114" fmla="*/ 0 1 f67"/>
              <a:gd name="f115" fmla="*/ f61 1 f67"/>
              <a:gd name="f116" fmla="*/ 0 1 f68"/>
              <a:gd name="f117" fmla="*/ f62 1 f68"/>
              <a:gd name="f118" fmla="*/ f92 1 f67"/>
              <a:gd name="f119" fmla="*/ f93 1 f68"/>
              <a:gd name="f120" fmla="*/ f94 1 f67"/>
              <a:gd name="f121" fmla="*/ f95 1 f68"/>
              <a:gd name="f122" fmla="*/ f96 1 f68"/>
              <a:gd name="f123" fmla="*/ f97 1 f67"/>
              <a:gd name="f124" fmla="*/ f98 1 f67"/>
              <a:gd name="f125" fmla="*/ f99 1 f67"/>
              <a:gd name="f126" fmla="*/ f100 1 f68"/>
              <a:gd name="f127" fmla="*/ f101 1 f67"/>
              <a:gd name="f128" fmla="*/ f102 1 f68"/>
              <a:gd name="f129" fmla="*/ f103 1 f68"/>
              <a:gd name="f130" fmla="*/ f104 1 f67"/>
              <a:gd name="f131" fmla="*/ f105 1 f68"/>
              <a:gd name="f132" fmla="*/ f106 1 f67"/>
              <a:gd name="f133" fmla="*/ f107 1 f68"/>
              <a:gd name="f134" fmla="*/ f108 1 f67"/>
              <a:gd name="f135" fmla="*/ f109 1 f68"/>
              <a:gd name="f136" fmla="*/ f110 1 f67"/>
              <a:gd name="f137" fmla="*/ f111 1 f68"/>
              <a:gd name="f138" fmla="*/ f112 1 f67"/>
              <a:gd name="f139" fmla="*/ f113 1 f68"/>
              <a:gd name="f140" fmla="*/ f114 f58 1"/>
              <a:gd name="f141" fmla="*/ f115 f58 1"/>
              <a:gd name="f142" fmla="*/ f117 f59 1"/>
              <a:gd name="f143" fmla="*/ f116 f59 1"/>
              <a:gd name="f144" fmla="*/ f118 f58 1"/>
              <a:gd name="f145" fmla="*/ f119 f59 1"/>
              <a:gd name="f146" fmla="*/ f120 f58 1"/>
              <a:gd name="f147" fmla="*/ f121 f59 1"/>
              <a:gd name="f148" fmla="*/ f122 f59 1"/>
              <a:gd name="f149" fmla="*/ f123 f58 1"/>
              <a:gd name="f150" fmla="*/ f124 f58 1"/>
              <a:gd name="f151" fmla="*/ f125 f58 1"/>
              <a:gd name="f152" fmla="*/ f126 f59 1"/>
              <a:gd name="f153" fmla="*/ f127 f58 1"/>
              <a:gd name="f154" fmla="*/ f128 f59 1"/>
              <a:gd name="f155" fmla="*/ f129 f59 1"/>
              <a:gd name="f156" fmla="*/ f130 f58 1"/>
              <a:gd name="f157" fmla="*/ f131 f59 1"/>
              <a:gd name="f158" fmla="*/ f132 f58 1"/>
              <a:gd name="f159" fmla="*/ f133 f59 1"/>
              <a:gd name="f160" fmla="*/ f134 f58 1"/>
              <a:gd name="f161" fmla="*/ f135 f59 1"/>
              <a:gd name="f162" fmla="*/ f136 f58 1"/>
              <a:gd name="f163" fmla="*/ f137 f59 1"/>
              <a:gd name="f164" fmla="*/ f138 f58 1"/>
              <a:gd name="f165" fmla="*/ f139 f5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4" y="f145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45"/>
              </a:cxn>
              <a:cxn ang="f91">
                <a:pos x="f151" y="f152"/>
              </a:cxn>
              <a:cxn ang="f91">
                <a:pos x="f153" y="f154"/>
              </a:cxn>
              <a:cxn ang="f91">
                <a:pos x="f144" y="f155"/>
              </a:cxn>
              <a:cxn ang="f91">
                <a:pos x="f156" y="f157"/>
              </a:cxn>
              <a:cxn ang="f91">
                <a:pos x="f144" y="f145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5"/>
              </a:cxn>
              <a:cxn ang="f91">
                <a:pos x="f158" y="f159"/>
              </a:cxn>
            </a:cxnLst>
            <a:rect l="f140" t="f143" r="f141" b="f142"/>
            <a:pathLst>
              <a:path w="361" h="367">
                <a:moveTo>
                  <a:pt x="f9" y="f10"/>
                </a:moveTo>
                <a:cubicBezTo>
                  <a:pt x="f11" y="f2"/>
                  <a:pt x="f12" y="f13"/>
                  <a:pt x="f14" y="f15"/>
                </a:cubicBezTo>
                <a:cubicBezTo>
                  <a:pt x="f14" y="f15"/>
                  <a:pt x="f14" y="f16"/>
                  <a:pt x="f14" y="f8"/>
                </a:cubicBezTo>
                <a:cubicBezTo>
                  <a:pt x="f17" y="f8"/>
                  <a:pt x="f18" y="f8"/>
                  <a:pt x="f19" y="f8"/>
                </a:cubicBezTo>
                <a:cubicBezTo>
                  <a:pt x="f20" y="f13"/>
                  <a:pt x="f21" y="f7"/>
                  <a:pt x="f22" y="f10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6" y="f31"/>
                  <a:pt x="f32" y="f33"/>
                </a:cubicBezTo>
                <a:cubicBezTo>
                  <a:pt x="f34" y="f35"/>
                  <a:pt x="f36" y="f6"/>
                  <a:pt x="f9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7" y="f44"/>
                  <a:pt x="f45" y="f46"/>
                  <a:pt x="f9" y="f10"/>
                </a:cubicBezTo>
                <a:close/>
                <a:moveTo>
                  <a:pt x="f3" y="f47"/>
                </a:moveTo>
                <a:cubicBezTo>
                  <a:pt x="f48" y="f47"/>
                  <a:pt x="f47" y="f48"/>
                  <a:pt x="f47" y="f49"/>
                </a:cubicBezTo>
                <a:cubicBezTo>
                  <a:pt x="f46" y="f50"/>
                  <a:pt x="f51" y="f52"/>
                  <a:pt x="f49" y="f52"/>
                </a:cubicBezTo>
                <a:cubicBezTo>
                  <a:pt x="f53" y="f52"/>
                  <a:pt x="f54" y="f50"/>
                  <a:pt x="f55" y="f56"/>
                </a:cubicBezTo>
                <a:cubicBezTo>
                  <a:pt x="f55" y="f48"/>
                  <a:pt x="f53" y="f47"/>
                  <a:pt x="f3" y="f4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4" name="Freeform 89">
            <a:extLst>
              <a:ext uri="{FF2B5EF4-FFF2-40B4-BE49-F238E27FC236}">
                <a16:creationId xmlns:a16="http://schemas.microsoft.com/office/drawing/2014/main" id="{901FF7BD-6970-A03D-4CC6-6F214766F9EE}"/>
              </a:ext>
            </a:extLst>
          </p:cNvPr>
          <p:cNvSpPr/>
          <p:nvPr/>
        </p:nvSpPr>
        <p:spPr>
          <a:xfrm>
            <a:off x="7092955" y="4157667"/>
            <a:ext cx="344491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5"/>
              <a:gd name="f7" fmla="val 205"/>
              <a:gd name="f8" fmla="val 171"/>
              <a:gd name="f9" fmla="val 8"/>
              <a:gd name="f10" fmla="val 164"/>
              <a:gd name="f11" fmla="val 17"/>
              <a:gd name="f12" fmla="val 156"/>
              <a:gd name="f13" fmla="val 27"/>
              <a:gd name="f14" fmla="val 149"/>
              <a:gd name="f15" fmla="val 71"/>
              <a:gd name="f16" fmla="val 118"/>
              <a:gd name="f17" fmla="val 75"/>
              <a:gd name="f18" fmla="val 61"/>
              <a:gd name="f19" fmla="val 36"/>
              <a:gd name="f20" fmla="val 23"/>
              <a:gd name="f21" fmla="val 32"/>
              <a:gd name="f22" fmla="val 19"/>
              <a:gd name="f23" fmla="val 30"/>
              <a:gd name="f24" fmla="val 12"/>
              <a:gd name="f25" fmla="val 28"/>
              <a:gd name="f26" fmla="val 6"/>
              <a:gd name="f27" fmla="val 34"/>
              <a:gd name="f28" fmla="val 4"/>
              <a:gd name="f29" fmla="val 40"/>
              <a:gd name="f30" fmla="val 46"/>
              <a:gd name="f31" fmla="val 91"/>
              <a:gd name="f32" fmla="val 2"/>
              <a:gd name="f33" fmla="val 129"/>
              <a:gd name="f34" fmla="val 21"/>
              <a:gd name="f35" fmla="val 48"/>
              <a:gd name="f36" fmla="val 160"/>
              <a:gd name="f37" fmla="val 60"/>
              <a:gd name="f38" fmla="val 155"/>
              <a:gd name="f39" fmla="val 72"/>
              <a:gd name="f40" fmla="val 150"/>
              <a:gd name="f41" fmla="val 84"/>
              <a:gd name="f42" fmla="val 135"/>
              <a:gd name="f43" fmla="val 81"/>
              <a:gd name="f44" fmla="val 123"/>
              <a:gd name="f45" fmla="val 78"/>
              <a:gd name="f46" fmla="val 111"/>
              <a:gd name="f47" fmla="val 110"/>
              <a:gd name="f48" fmla="val 77"/>
              <a:gd name="f49" fmla="val 109"/>
              <a:gd name="f50" fmla="val 80"/>
              <a:gd name="f51" fmla="val 82"/>
              <a:gd name="f52" fmla="val 87"/>
              <a:gd name="f53" fmla="val 127"/>
              <a:gd name="f54" fmla="val 92"/>
              <a:gd name="f55" fmla="val 136"/>
              <a:gd name="f56" fmla="val 97"/>
              <a:gd name="f57" fmla="val 99"/>
              <a:gd name="f58" fmla="val 100"/>
              <a:gd name="f59" fmla="val 134"/>
              <a:gd name="f60" fmla="val 102"/>
              <a:gd name="f61" fmla="val 121"/>
              <a:gd name="f62" fmla="val 98"/>
              <a:gd name="f63" fmla="val 114"/>
              <a:gd name="f64" fmla="val 106"/>
              <a:gd name="f65" fmla="val 104"/>
              <a:gd name="f66" fmla="val 103"/>
              <a:gd name="f67" fmla="val 107"/>
              <a:gd name="f68" fmla="val 112"/>
              <a:gd name="f69" fmla="val 120"/>
              <a:gd name="f70" fmla="val 125"/>
              <a:gd name="f71" fmla="val 115"/>
              <a:gd name="f72" fmla="val 94"/>
              <a:gd name="f73" fmla="val 119"/>
              <a:gd name="f74" fmla="val 93"/>
              <a:gd name="f75" fmla="val 126"/>
              <a:gd name="f76" fmla="val 101"/>
              <a:gd name="f77" fmla="val 130"/>
              <a:gd name="f78" fmla="val 108"/>
              <a:gd name="f79" fmla="val 137"/>
              <a:gd name="f80" fmla="val 139"/>
              <a:gd name="f81" fmla="val 140"/>
              <a:gd name="f82" fmla="val 142"/>
              <a:gd name="f83" fmla="val 141"/>
              <a:gd name="f84" fmla="val 90"/>
              <a:gd name="f85" fmla="val 144"/>
              <a:gd name="f86" fmla="val 89"/>
              <a:gd name="f87" fmla="val 146"/>
              <a:gd name="f88" fmla="val 152"/>
              <a:gd name="f89" fmla="val 162"/>
              <a:gd name="f90" fmla="val 86"/>
              <a:gd name="f91" fmla="val 79"/>
              <a:gd name="f92" fmla="val 170"/>
              <a:gd name="f93" fmla="val 175"/>
              <a:gd name="f94" fmla="val 95"/>
              <a:gd name="f95" fmla="val 181"/>
              <a:gd name="f96" fmla="val 184"/>
              <a:gd name="f97" fmla="val 185"/>
              <a:gd name="f98" fmla="val 186"/>
              <a:gd name="f99" fmla="val 76"/>
              <a:gd name="f100" fmla="val 191"/>
              <a:gd name="f101" fmla="val 197"/>
              <a:gd name="f102" fmla="val 50"/>
              <a:gd name="f103" fmla="val 203"/>
              <a:gd name="f104" fmla="val 25"/>
              <a:gd name="f105" fmla="+- 0 0 -90"/>
              <a:gd name="f106" fmla="*/ f3 1 165"/>
              <a:gd name="f107" fmla="*/ f4 1 205"/>
              <a:gd name="f108" fmla="val f5"/>
              <a:gd name="f109" fmla="val f6"/>
              <a:gd name="f110" fmla="val f7"/>
              <a:gd name="f111" fmla="*/ f105 f0 1"/>
              <a:gd name="f112" fmla="+- f110 0 f108"/>
              <a:gd name="f113" fmla="+- f109 0 f108"/>
              <a:gd name="f114" fmla="*/ f111 1 f2"/>
              <a:gd name="f115" fmla="*/ f113 1 165"/>
              <a:gd name="f116" fmla="*/ f112 1 205"/>
              <a:gd name="f117" fmla="*/ 0 f113 1"/>
              <a:gd name="f118" fmla="*/ 171 f112 1"/>
              <a:gd name="f119" fmla="*/ 27 f113 1"/>
              <a:gd name="f120" fmla="*/ 149 f112 1"/>
              <a:gd name="f121" fmla="*/ 36 f113 1"/>
              <a:gd name="f122" fmla="*/ 23 f112 1"/>
              <a:gd name="f123" fmla="*/ 28 f113 1"/>
              <a:gd name="f124" fmla="*/ 6 f112 1"/>
              <a:gd name="f125" fmla="*/ 46 f113 1"/>
              <a:gd name="f126" fmla="*/ 0 f112 1"/>
              <a:gd name="f127" fmla="*/ 165 f113 1"/>
              <a:gd name="f128" fmla="*/ 48 f112 1"/>
              <a:gd name="f129" fmla="*/ 150 f113 1"/>
              <a:gd name="f130" fmla="*/ 84 f112 1"/>
              <a:gd name="f131" fmla="*/ 111 f113 1"/>
              <a:gd name="f132" fmla="*/ 75 f112 1"/>
              <a:gd name="f133" fmla="*/ 109 f113 1"/>
              <a:gd name="f134" fmla="*/ 82 f112 1"/>
              <a:gd name="f135" fmla="*/ 136 f113 1"/>
              <a:gd name="f136" fmla="*/ 97 f112 1"/>
              <a:gd name="f137" fmla="*/ 134 f113 1"/>
              <a:gd name="f138" fmla="*/ 102 f112 1"/>
              <a:gd name="f139" fmla="*/ 114 f113 1"/>
              <a:gd name="f140" fmla="*/ 102 f113 1"/>
              <a:gd name="f141" fmla="*/ 100 f112 1"/>
              <a:gd name="f142" fmla="*/ 109 f112 1"/>
              <a:gd name="f143" fmla="*/ 125 f113 1"/>
              <a:gd name="f144" fmla="*/ 121 f112 1"/>
              <a:gd name="f145" fmla="*/ 94 f113 1"/>
              <a:gd name="f146" fmla="*/ 119 f112 1"/>
              <a:gd name="f147" fmla="*/ 93 f113 1"/>
              <a:gd name="f148" fmla="*/ 126 f112 1"/>
              <a:gd name="f149" fmla="*/ 115 f113 1"/>
              <a:gd name="f150" fmla="*/ 137 f112 1"/>
              <a:gd name="f151" fmla="*/ 142 f112 1"/>
              <a:gd name="f152" fmla="*/ 98 f113 1"/>
              <a:gd name="f153" fmla="*/ 140 f112 1"/>
              <a:gd name="f154" fmla="*/ 87 f113 1"/>
              <a:gd name="f155" fmla="*/ 144 f112 1"/>
              <a:gd name="f156" fmla="*/ 152 f112 1"/>
              <a:gd name="f157" fmla="*/ 108 f113 1"/>
              <a:gd name="f158" fmla="*/ 160 f112 1"/>
              <a:gd name="f159" fmla="*/ 100 f113 1"/>
              <a:gd name="f160" fmla="*/ 164 f112 1"/>
              <a:gd name="f161" fmla="*/ 79 f113 1"/>
              <a:gd name="f162" fmla="*/ 165 f112 1"/>
              <a:gd name="f163" fmla="*/ 95 f113 1"/>
              <a:gd name="f164" fmla="*/ 180 f112 1"/>
              <a:gd name="f165" fmla="*/ 92 f113 1"/>
              <a:gd name="f166" fmla="*/ 184 f112 1"/>
              <a:gd name="f167" fmla="*/ 71 f113 1"/>
              <a:gd name="f168" fmla="*/ 186 f112 1"/>
              <a:gd name="f169" fmla="*/ 86 f113 1"/>
              <a:gd name="f170" fmla="*/ 205 f112 1"/>
              <a:gd name="f171" fmla="+- f114 0 f1"/>
              <a:gd name="f172" fmla="*/ f117 1 165"/>
              <a:gd name="f173" fmla="*/ f118 1 205"/>
              <a:gd name="f174" fmla="*/ f119 1 165"/>
              <a:gd name="f175" fmla="*/ f120 1 205"/>
              <a:gd name="f176" fmla="*/ f121 1 165"/>
              <a:gd name="f177" fmla="*/ f122 1 205"/>
              <a:gd name="f178" fmla="*/ f123 1 165"/>
              <a:gd name="f179" fmla="*/ f124 1 205"/>
              <a:gd name="f180" fmla="*/ f125 1 165"/>
              <a:gd name="f181" fmla="*/ f126 1 205"/>
              <a:gd name="f182" fmla="*/ f127 1 165"/>
              <a:gd name="f183" fmla="*/ f128 1 205"/>
              <a:gd name="f184" fmla="*/ f129 1 165"/>
              <a:gd name="f185" fmla="*/ f130 1 205"/>
              <a:gd name="f186" fmla="*/ f131 1 165"/>
              <a:gd name="f187" fmla="*/ f132 1 205"/>
              <a:gd name="f188" fmla="*/ f133 1 165"/>
              <a:gd name="f189" fmla="*/ f134 1 205"/>
              <a:gd name="f190" fmla="*/ f135 1 165"/>
              <a:gd name="f191" fmla="*/ f136 1 205"/>
              <a:gd name="f192" fmla="*/ f137 1 165"/>
              <a:gd name="f193" fmla="*/ f138 1 205"/>
              <a:gd name="f194" fmla="*/ f139 1 165"/>
              <a:gd name="f195" fmla="*/ f140 1 165"/>
              <a:gd name="f196" fmla="*/ f141 1 205"/>
              <a:gd name="f197" fmla="*/ f142 1 205"/>
              <a:gd name="f198" fmla="*/ f143 1 165"/>
              <a:gd name="f199" fmla="*/ f144 1 205"/>
              <a:gd name="f200" fmla="*/ f145 1 165"/>
              <a:gd name="f201" fmla="*/ f146 1 205"/>
              <a:gd name="f202" fmla="*/ f147 1 165"/>
              <a:gd name="f203" fmla="*/ f148 1 205"/>
              <a:gd name="f204" fmla="*/ f149 1 165"/>
              <a:gd name="f205" fmla="*/ f150 1 205"/>
              <a:gd name="f206" fmla="*/ f151 1 205"/>
              <a:gd name="f207" fmla="*/ f152 1 165"/>
              <a:gd name="f208" fmla="*/ f153 1 205"/>
              <a:gd name="f209" fmla="*/ f154 1 165"/>
              <a:gd name="f210" fmla="*/ f155 1 205"/>
              <a:gd name="f211" fmla="*/ f156 1 205"/>
              <a:gd name="f212" fmla="*/ f157 1 165"/>
              <a:gd name="f213" fmla="*/ f158 1 205"/>
              <a:gd name="f214" fmla="*/ f159 1 165"/>
              <a:gd name="f215" fmla="*/ f160 1 205"/>
              <a:gd name="f216" fmla="*/ f161 1 165"/>
              <a:gd name="f217" fmla="*/ f162 1 205"/>
              <a:gd name="f218" fmla="*/ f163 1 165"/>
              <a:gd name="f219" fmla="*/ f164 1 205"/>
              <a:gd name="f220" fmla="*/ f165 1 165"/>
              <a:gd name="f221" fmla="*/ f166 1 205"/>
              <a:gd name="f222" fmla="*/ f167 1 165"/>
              <a:gd name="f223" fmla="*/ f168 1 205"/>
              <a:gd name="f224" fmla="*/ f169 1 165"/>
              <a:gd name="f225" fmla="*/ f170 1 205"/>
              <a:gd name="f226" fmla="*/ 0 1 f115"/>
              <a:gd name="f227" fmla="*/ f109 1 f115"/>
              <a:gd name="f228" fmla="*/ 0 1 f116"/>
              <a:gd name="f229" fmla="*/ f110 1 f116"/>
              <a:gd name="f230" fmla="*/ f172 1 f115"/>
              <a:gd name="f231" fmla="*/ f173 1 f116"/>
              <a:gd name="f232" fmla="*/ f174 1 f115"/>
              <a:gd name="f233" fmla="*/ f175 1 f116"/>
              <a:gd name="f234" fmla="*/ f176 1 f115"/>
              <a:gd name="f235" fmla="*/ f177 1 f116"/>
              <a:gd name="f236" fmla="*/ f178 1 f115"/>
              <a:gd name="f237" fmla="*/ f179 1 f116"/>
              <a:gd name="f238" fmla="*/ f180 1 f115"/>
              <a:gd name="f239" fmla="*/ f181 1 f116"/>
              <a:gd name="f240" fmla="*/ f182 1 f115"/>
              <a:gd name="f241" fmla="*/ f183 1 f116"/>
              <a:gd name="f242" fmla="*/ f184 1 f115"/>
              <a:gd name="f243" fmla="*/ f185 1 f116"/>
              <a:gd name="f244" fmla="*/ f186 1 f115"/>
              <a:gd name="f245" fmla="*/ f187 1 f116"/>
              <a:gd name="f246" fmla="*/ f188 1 f115"/>
              <a:gd name="f247" fmla="*/ f189 1 f116"/>
              <a:gd name="f248" fmla="*/ f190 1 f115"/>
              <a:gd name="f249" fmla="*/ f191 1 f116"/>
              <a:gd name="f250" fmla="*/ f192 1 f115"/>
              <a:gd name="f251" fmla="*/ f193 1 f116"/>
              <a:gd name="f252" fmla="*/ f194 1 f115"/>
              <a:gd name="f253" fmla="*/ f195 1 f115"/>
              <a:gd name="f254" fmla="*/ f196 1 f116"/>
              <a:gd name="f255" fmla="*/ f197 1 f116"/>
              <a:gd name="f256" fmla="*/ f198 1 f115"/>
              <a:gd name="f257" fmla="*/ f199 1 f116"/>
              <a:gd name="f258" fmla="*/ f200 1 f115"/>
              <a:gd name="f259" fmla="*/ f201 1 f116"/>
              <a:gd name="f260" fmla="*/ f202 1 f115"/>
              <a:gd name="f261" fmla="*/ f203 1 f116"/>
              <a:gd name="f262" fmla="*/ f204 1 f115"/>
              <a:gd name="f263" fmla="*/ f205 1 f116"/>
              <a:gd name="f264" fmla="*/ f206 1 f116"/>
              <a:gd name="f265" fmla="*/ f207 1 f115"/>
              <a:gd name="f266" fmla="*/ f208 1 f116"/>
              <a:gd name="f267" fmla="*/ f209 1 f115"/>
              <a:gd name="f268" fmla="*/ f210 1 f116"/>
              <a:gd name="f269" fmla="*/ f211 1 f116"/>
              <a:gd name="f270" fmla="*/ f212 1 f115"/>
              <a:gd name="f271" fmla="*/ f213 1 f116"/>
              <a:gd name="f272" fmla="*/ f214 1 f115"/>
              <a:gd name="f273" fmla="*/ f215 1 f116"/>
              <a:gd name="f274" fmla="*/ f216 1 f115"/>
              <a:gd name="f275" fmla="*/ f217 1 f116"/>
              <a:gd name="f276" fmla="*/ f218 1 f115"/>
              <a:gd name="f277" fmla="*/ f219 1 f116"/>
              <a:gd name="f278" fmla="*/ f220 1 f115"/>
              <a:gd name="f279" fmla="*/ f221 1 f116"/>
              <a:gd name="f280" fmla="*/ f222 1 f115"/>
              <a:gd name="f281" fmla="*/ f223 1 f116"/>
              <a:gd name="f282" fmla="*/ f224 1 f115"/>
              <a:gd name="f283" fmla="*/ f225 1 f116"/>
              <a:gd name="f284" fmla="*/ f226 f106 1"/>
              <a:gd name="f285" fmla="*/ f227 f106 1"/>
              <a:gd name="f286" fmla="*/ f229 f107 1"/>
              <a:gd name="f287" fmla="*/ f228 f107 1"/>
              <a:gd name="f288" fmla="*/ f230 f106 1"/>
              <a:gd name="f289" fmla="*/ f231 f107 1"/>
              <a:gd name="f290" fmla="*/ f232 f106 1"/>
              <a:gd name="f291" fmla="*/ f233 f107 1"/>
              <a:gd name="f292" fmla="*/ f234 f106 1"/>
              <a:gd name="f293" fmla="*/ f235 f107 1"/>
              <a:gd name="f294" fmla="*/ f236 f106 1"/>
              <a:gd name="f295" fmla="*/ f237 f107 1"/>
              <a:gd name="f296" fmla="*/ f238 f106 1"/>
              <a:gd name="f297" fmla="*/ f239 f107 1"/>
              <a:gd name="f298" fmla="*/ f240 f106 1"/>
              <a:gd name="f299" fmla="*/ f241 f107 1"/>
              <a:gd name="f300" fmla="*/ f242 f106 1"/>
              <a:gd name="f301" fmla="*/ f243 f107 1"/>
              <a:gd name="f302" fmla="*/ f244 f106 1"/>
              <a:gd name="f303" fmla="*/ f245 f107 1"/>
              <a:gd name="f304" fmla="*/ f246 f106 1"/>
              <a:gd name="f305" fmla="*/ f247 f107 1"/>
              <a:gd name="f306" fmla="*/ f248 f106 1"/>
              <a:gd name="f307" fmla="*/ f249 f107 1"/>
              <a:gd name="f308" fmla="*/ f250 f106 1"/>
              <a:gd name="f309" fmla="*/ f251 f107 1"/>
              <a:gd name="f310" fmla="*/ f252 f106 1"/>
              <a:gd name="f311" fmla="*/ f253 f106 1"/>
              <a:gd name="f312" fmla="*/ f254 f107 1"/>
              <a:gd name="f313" fmla="*/ f255 f107 1"/>
              <a:gd name="f314" fmla="*/ f256 f106 1"/>
              <a:gd name="f315" fmla="*/ f257 f107 1"/>
              <a:gd name="f316" fmla="*/ f258 f106 1"/>
              <a:gd name="f317" fmla="*/ f259 f107 1"/>
              <a:gd name="f318" fmla="*/ f260 f106 1"/>
              <a:gd name="f319" fmla="*/ f261 f107 1"/>
              <a:gd name="f320" fmla="*/ f262 f106 1"/>
              <a:gd name="f321" fmla="*/ f263 f107 1"/>
              <a:gd name="f322" fmla="*/ f264 f107 1"/>
              <a:gd name="f323" fmla="*/ f265 f106 1"/>
              <a:gd name="f324" fmla="*/ f266 f107 1"/>
              <a:gd name="f325" fmla="*/ f267 f106 1"/>
              <a:gd name="f326" fmla="*/ f268 f107 1"/>
              <a:gd name="f327" fmla="*/ f269 f107 1"/>
              <a:gd name="f328" fmla="*/ f270 f106 1"/>
              <a:gd name="f329" fmla="*/ f271 f107 1"/>
              <a:gd name="f330" fmla="*/ f272 f106 1"/>
              <a:gd name="f331" fmla="*/ f273 f107 1"/>
              <a:gd name="f332" fmla="*/ f274 f106 1"/>
              <a:gd name="f333" fmla="*/ f275 f107 1"/>
              <a:gd name="f334" fmla="*/ f276 f106 1"/>
              <a:gd name="f335" fmla="*/ f277 f107 1"/>
              <a:gd name="f336" fmla="*/ f278 f106 1"/>
              <a:gd name="f337" fmla="*/ f279 f107 1"/>
              <a:gd name="f338" fmla="*/ f280 f106 1"/>
              <a:gd name="f339" fmla="*/ f281 f107 1"/>
              <a:gd name="f340" fmla="*/ f282 f106 1"/>
              <a:gd name="f341" fmla="*/ f283 f10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71">
                <a:pos x="f288" y="f289"/>
              </a:cxn>
              <a:cxn ang="f171">
                <a:pos x="f290" y="f291"/>
              </a:cxn>
              <a:cxn ang="f171">
                <a:pos x="f292" y="f293"/>
              </a:cxn>
              <a:cxn ang="f171">
                <a:pos x="f294" y="f295"/>
              </a:cxn>
              <a:cxn ang="f171">
                <a:pos x="f296" y="f297"/>
              </a:cxn>
              <a:cxn ang="f171">
                <a:pos x="f298" y="f299"/>
              </a:cxn>
              <a:cxn ang="f171">
                <a:pos x="f300" y="f301"/>
              </a:cxn>
              <a:cxn ang="f171">
                <a:pos x="f302" y="f303"/>
              </a:cxn>
              <a:cxn ang="f171">
                <a:pos x="f304" y="f305"/>
              </a:cxn>
              <a:cxn ang="f171">
                <a:pos x="f306" y="f307"/>
              </a:cxn>
              <a:cxn ang="f171">
                <a:pos x="f308" y="f309"/>
              </a:cxn>
              <a:cxn ang="f171">
                <a:pos x="f310" y="f307"/>
              </a:cxn>
              <a:cxn ang="f171">
                <a:pos x="f311" y="f312"/>
              </a:cxn>
              <a:cxn ang="f171">
                <a:pos x="f304" y="f313"/>
              </a:cxn>
              <a:cxn ang="f171">
                <a:pos x="f314" y="f315"/>
              </a:cxn>
              <a:cxn ang="f171">
                <a:pos x="f316" y="f317"/>
              </a:cxn>
              <a:cxn ang="f171">
                <a:pos x="f318" y="f319"/>
              </a:cxn>
              <a:cxn ang="f171">
                <a:pos x="f320" y="f321"/>
              </a:cxn>
              <a:cxn ang="f171">
                <a:pos x="f320" y="f322"/>
              </a:cxn>
              <a:cxn ang="f171">
                <a:pos x="f323" y="f324"/>
              </a:cxn>
              <a:cxn ang="f171">
                <a:pos x="f325" y="f326"/>
              </a:cxn>
              <a:cxn ang="f171">
                <a:pos x="f316" y="f327"/>
              </a:cxn>
              <a:cxn ang="f171">
                <a:pos x="f328" y="f329"/>
              </a:cxn>
              <a:cxn ang="f171">
                <a:pos x="f330" y="f331"/>
              </a:cxn>
              <a:cxn ang="f171">
                <a:pos x="f332" y="f333"/>
              </a:cxn>
              <a:cxn ang="f171">
                <a:pos x="f334" y="f335"/>
              </a:cxn>
              <a:cxn ang="f171">
                <a:pos x="f336" y="f337"/>
              </a:cxn>
              <a:cxn ang="f171">
                <a:pos x="f338" y="f339"/>
              </a:cxn>
              <a:cxn ang="f171">
                <a:pos x="f340" y="f341"/>
              </a:cxn>
              <a:cxn ang="f171">
                <a:pos x="f288" y="f289"/>
              </a:cxn>
            </a:cxnLst>
            <a:rect l="f284" t="f287" r="f285" b="f286"/>
            <a:pathLst>
              <a:path w="165" h="205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5"/>
                  <a:pt x="f30" y="f5"/>
                </a:cubicBezTo>
                <a:cubicBezTo>
                  <a:pt x="f31" y="f32"/>
                  <a:pt x="f33" y="f34"/>
                  <a:pt x="f6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17"/>
                </a:cubicBezTo>
                <a:cubicBezTo>
                  <a:pt x="f47" y="f48"/>
                  <a:pt x="f49" y="f50"/>
                  <a:pt x="f49" y="f51"/>
                </a:cubicBezTo>
                <a:cubicBezTo>
                  <a:pt x="f16" y="f52"/>
                  <a:pt x="f53" y="f54"/>
                  <a:pt x="f55" y="f56"/>
                </a:cubicBezTo>
                <a:cubicBezTo>
                  <a:pt x="f42" y="f57"/>
                  <a:pt x="f42" y="f58"/>
                  <a:pt x="f59" y="f60"/>
                </a:cubicBezTo>
                <a:cubicBezTo>
                  <a:pt x="f53" y="f58"/>
                  <a:pt x="f61" y="f62"/>
                  <a:pt x="f63" y="f56"/>
                </a:cubicBezTo>
                <a:cubicBezTo>
                  <a:pt x="f47" y="f56"/>
                  <a:pt x="f64" y="f57"/>
                  <a:pt x="f60" y="f58"/>
                </a:cubicBezTo>
                <a:cubicBezTo>
                  <a:pt x="f65" y="f66"/>
                  <a:pt x="f64" y="f67"/>
                  <a:pt x="f49" y="f49"/>
                </a:cubicBezTo>
                <a:cubicBezTo>
                  <a:pt x="f63" y="f68"/>
                  <a:pt x="f69" y="f63"/>
                  <a:pt x="f70" y="f61"/>
                </a:cubicBezTo>
                <a:cubicBezTo>
                  <a:pt x="f71" y="f61"/>
                  <a:pt x="f65" y="f69"/>
                  <a:pt x="f72" y="f73"/>
                </a:cubicBezTo>
                <a:cubicBezTo>
                  <a:pt x="f72" y="f61"/>
                  <a:pt x="f72" y="f44"/>
                  <a:pt x="f74" y="f75"/>
                </a:cubicBezTo>
                <a:cubicBezTo>
                  <a:pt x="f76" y="f77"/>
                  <a:pt x="f78" y="f59"/>
                  <a:pt x="f71" y="f79"/>
                </a:cubicBezTo>
                <a:cubicBezTo>
                  <a:pt x="f71" y="f80"/>
                  <a:pt x="f71" y="f81"/>
                  <a:pt x="f71" y="f82"/>
                </a:cubicBezTo>
                <a:cubicBezTo>
                  <a:pt x="f49" y="f83"/>
                  <a:pt x="f66" y="f81"/>
                  <a:pt x="f62" y="f81"/>
                </a:cubicBezTo>
                <a:cubicBezTo>
                  <a:pt x="f72" y="f81"/>
                  <a:pt x="f84" y="f82"/>
                  <a:pt x="f52" y="f85"/>
                </a:cubicBezTo>
                <a:cubicBezTo>
                  <a:pt x="f86" y="f87"/>
                  <a:pt x="f31" y="f40"/>
                  <a:pt x="f72" y="f88"/>
                </a:cubicBezTo>
                <a:cubicBezTo>
                  <a:pt x="f56" y="f38"/>
                  <a:pt x="f60" y="f12"/>
                  <a:pt x="f78" y="f36"/>
                </a:cubicBezTo>
                <a:cubicBezTo>
                  <a:pt x="f66" y="f89"/>
                  <a:pt x="f60" y="f10"/>
                  <a:pt x="f58" y="f10"/>
                </a:cubicBezTo>
                <a:cubicBezTo>
                  <a:pt x="f74" y="f10"/>
                  <a:pt x="f90" y="f10"/>
                  <a:pt x="f91" y="f6"/>
                </a:cubicBezTo>
                <a:cubicBezTo>
                  <a:pt x="f41" y="f92"/>
                  <a:pt x="f86" y="f93"/>
                  <a:pt x="f94" y="f2"/>
                </a:cubicBezTo>
                <a:cubicBezTo>
                  <a:pt x="f72" y="f95"/>
                  <a:pt x="f72" y="f96"/>
                  <a:pt x="f54" y="f96"/>
                </a:cubicBezTo>
                <a:cubicBezTo>
                  <a:pt x="f90" y="f97"/>
                  <a:pt x="f45" y="f97"/>
                  <a:pt x="f15" y="f98"/>
                </a:cubicBezTo>
                <a:cubicBezTo>
                  <a:pt x="f99" y="f100"/>
                  <a:pt x="f50" y="f101"/>
                  <a:pt x="f90" y="f7"/>
                </a:cubicBezTo>
                <a:cubicBezTo>
                  <a:pt x="f102" y="f103"/>
                  <a:pt x="f104" y="f95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5" name="Freeform 90">
            <a:extLst>
              <a:ext uri="{FF2B5EF4-FFF2-40B4-BE49-F238E27FC236}">
                <a16:creationId xmlns:a16="http://schemas.microsoft.com/office/drawing/2014/main" id="{B5B46789-BB5E-290E-2E18-9A170FC9DEFA}"/>
              </a:ext>
            </a:extLst>
          </p:cNvPr>
          <p:cNvSpPr/>
          <p:nvPr/>
        </p:nvSpPr>
        <p:spPr>
          <a:xfrm>
            <a:off x="6675440" y="4157667"/>
            <a:ext cx="346072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5"/>
              <a:gd name="f7" fmla="val 205"/>
              <a:gd name="f8" fmla="val 171"/>
              <a:gd name="f9" fmla="val 119"/>
              <a:gd name="f10" fmla="val 199"/>
              <a:gd name="f11" fmla="val 103"/>
              <a:gd name="f12" fmla="val 78"/>
              <a:gd name="f13" fmla="val 202"/>
              <a:gd name="f14" fmla="val 85"/>
              <a:gd name="f15" fmla="val 197"/>
              <a:gd name="f16" fmla="val 90"/>
              <a:gd name="f17" fmla="val 193"/>
              <a:gd name="f18" fmla="val 101"/>
              <a:gd name="f19" fmla="val 185"/>
              <a:gd name="f20" fmla="val 87"/>
              <a:gd name="f21" fmla="val 184"/>
              <a:gd name="f22" fmla="val 79"/>
              <a:gd name="f23" fmla="val 183"/>
              <a:gd name="f24" fmla="val 70"/>
              <a:gd name="f25" fmla="val 76"/>
              <a:gd name="f26" fmla="val 175"/>
              <a:gd name="f27" fmla="val 81"/>
              <a:gd name="f28" fmla="val 169"/>
              <a:gd name="f29" fmla="val 86"/>
              <a:gd name="f30" fmla="val 163"/>
              <a:gd name="f31" fmla="val 162"/>
              <a:gd name="f32" fmla="val 57"/>
              <a:gd name="f33" fmla="val 67"/>
              <a:gd name="f34" fmla="val 155"/>
              <a:gd name="f35" fmla="val 74"/>
              <a:gd name="f36" fmla="val 150"/>
              <a:gd name="f37" fmla="val 80"/>
              <a:gd name="f38" fmla="val 146"/>
              <a:gd name="f39" fmla="val 144"/>
              <a:gd name="f40" fmla="val 142"/>
              <a:gd name="f41" fmla="val 141"/>
              <a:gd name="f42" fmla="val 61"/>
              <a:gd name="f43" fmla="val 52"/>
              <a:gd name="f44" fmla="val 51"/>
              <a:gd name="f45" fmla="val 139"/>
              <a:gd name="f46" fmla="val 50"/>
              <a:gd name="f47" fmla="val 138"/>
              <a:gd name="f48" fmla="val 58"/>
              <a:gd name="f49" fmla="val 134"/>
              <a:gd name="f50" fmla="val 65"/>
              <a:gd name="f51" fmla="val 130"/>
              <a:gd name="f52" fmla="val 72"/>
              <a:gd name="f53" fmla="val 126"/>
              <a:gd name="f54" fmla="val 124"/>
              <a:gd name="f55" fmla="val 123"/>
              <a:gd name="f56" fmla="val 121"/>
              <a:gd name="f57" fmla="val 62"/>
              <a:gd name="f58" fmla="val 41"/>
              <a:gd name="f59" fmla="val 120"/>
              <a:gd name="f60" fmla="val 40"/>
              <a:gd name="f61" fmla="val 118"/>
              <a:gd name="f62" fmla="val 116"/>
              <a:gd name="f63" fmla="val 46"/>
              <a:gd name="f64" fmla="val 114"/>
              <a:gd name="f65" fmla="val 53"/>
              <a:gd name="f66" fmla="val 111"/>
              <a:gd name="f67" fmla="val 59"/>
              <a:gd name="f68" fmla="val 108"/>
              <a:gd name="f69" fmla="val 107"/>
              <a:gd name="f70" fmla="val 64"/>
              <a:gd name="f71" fmla="val 60"/>
              <a:gd name="f72" fmla="val 99"/>
              <a:gd name="f73" fmla="val 96"/>
              <a:gd name="f74" fmla="val 54"/>
              <a:gd name="f75" fmla="val 97"/>
              <a:gd name="f76" fmla="val 47"/>
              <a:gd name="f77" fmla="val 98"/>
              <a:gd name="f78" fmla="val 39"/>
              <a:gd name="f79" fmla="val 100"/>
              <a:gd name="f80" fmla="val 32"/>
              <a:gd name="f81" fmla="val 102"/>
              <a:gd name="f82" fmla="val 31"/>
              <a:gd name="f83" fmla="val 30"/>
              <a:gd name="f84" fmla="val 92"/>
              <a:gd name="f85" fmla="val 48"/>
              <a:gd name="f86" fmla="val 42"/>
              <a:gd name="f87" fmla="val 68"/>
              <a:gd name="f88" fmla="val 15"/>
              <a:gd name="f89" fmla="val 11"/>
              <a:gd name="f90" fmla="val 73"/>
              <a:gd name="f91" fmla="val 6"/>
              <a:gd name="f92" fmla="val 49"/>
              <a:gd name="f93" fmla="val 37"/>
              <a:gd name="f94" fmla="val 19"/>
              <a:gd name="f95" fmla="val 2"/>
              <a:gd name="f96" fmla="val 125"/>
              <a:gd name="f97" fmla="val 129"/>
              <a:gd name="f98" fmla="val 137"/>
              <a:gd name="f99" fmla="val 3"/>
              <a:gd name="f100" fmla="val 5"/>
              <a:gd name="f101" fmla="val 10"/>
              <a:gd name="f102" fmla="val 18"/>
              <a:gd name="f103" fmla="val 133"/>
              <a:gd name="f104" fmla="val 20"/>
              <a:gd name="f105" fmla="val 143"/>
              <a:gd name="f106" fmla="val 152"/>
              <a:gd name="f107" fmla="val 157"/>
              <a:gd name="f108" fmla="val 158"/>
              <a:gd name="f109" fmla="+- 0 0 -90"/>
              <a:gd name="f110" fmla="*/ f3 1 165"/>
              <a:gd name="f111" fmla="*/ f4 1 205"/>
              <a:gd name="f112" fmla="val f5"/>
              <a:gd name="f113" fmla="val f6"/>
              <a:gd name="f114" fmla="val f7"/>
              <a:gd name="f115" fmla="*/ f109 f0 1"/>
              <a:gd name="f116" fmla="+- f114 0 f112"/>
              <a:gd name="f117" fmla="+- f113 0 f112"/>
              <a:gd name="f118" fmla="*/ f115 1 f2"/>
              <a:gd name="f119" fmla="*/ f117 1 165"/>
              <a:gd name="f120" fmla="*/ f116 1 205"/>
              <a:gd name="f121" fmla="*/ 165 f117 1"/>
              <a:gd name="f122" fmla="*/ 171 f116 1"/>
              <a:gd name="f123" fmla="*/ 78 f117 1"/>
              <a:gd name="f124" fmla="*/ 202 f116 1"/>
              <a:gd name="f125" fmla="*/ 101 f117 1"/>
              <a:gd name="f126" fmla="*/ 185 f116 1"/>
              <a:gd name="f127" fmla="*/ 70 f117 1"/>
              <a:gd name="f128" fmla="*/ 183 f116 1"/>
              <a:gd name="f129" fmla="*/ 86 f117 1"/>
              <a:gd name="f130" fmla="*/ 163 f116 1"/>
              <a:gd name="f131" fmla="*/ 57 f117 1"/>
              <a:gd name="f132" fmla="*/ 162 f116 1"/>
              <a:gd name="f133" fmla="*/ 80 f117 1"/>
              <a:gd name="f134" fmla="*/ 146 f116 1"/>
              <a:gd name="f135" fmla="*/ 79 f117 1"/>
              <a:gd name="f136" fmla="*/ 141 f116 1"/>
              <a:gd name="f137" fmla="*/ 52 f117 1"/>
              <a:gd name="f138" fmla="*/ 142 f116 1"/>
              <a:gd name="f139" fmla="*/ 50 f117 1"/>
              <a:gd name="f140" fmla="*/ 138 f116 1"/>
              <a:gd name="f141" fmla="*/ 72 f117 1"/>
              <a:gd name="f142" fmla="*/ 126 f116 1"/>
              <a:gd name="f143" fmla="*/ 121 f116 1"/>
              <a:gd name="f144" fmla="*/ 41 f117 1"/>
              <a:gd name="f145" fmla="*/ 40 f117 1"/>
              <a:gd name="f146" fmla="*/ 116 f116 1"/>
              <a:gd name="f147" fmla="*/ 59 f117 1"/>
              <a:gd name="f148" fmla="*/ 108 f116 1"/>
              <a:gd name="f149" fmla="*/ 64 f117 1"/>
              <a:gd name="f150" fmla="*/ 101 f116 1"/>
              <a:gd name="f151" fmla="*/ 54 f117 1"/>
              <a:gd name="f152" fmla="*/ 97 f116 1"/>
              <a:gd name="f153" fmla="*/ 32 f117 1"/>
              <a:gd name="f154" fmla="*/ 102 f116 1"/>
              <a:gd name="f155" fmla="*/ 30 f117 1"/>
              <a:gd name="f156" fmla="*/ 81 f116 1"/>
              <a:gd name="f157" fmla="*/ 15 f117 1"/>
              <a:gd name="f158" fmla="*/ 0 f117 1"/>
              <a:gd name="f159" fmla="*/ 49 f116 1"/>
              <a:gd name="f160" fmla="*/ 125 f117 1"/>
              <a:gd name="f161" fmla="*/ 0 f116 1"/>
              <a:gd name="f162" fmla="*/ 137 f117 1"/>
              <a:gd name="f163" fmla="*/ 5 f116 1"/>
              <a:gd name="f164" fmla="*/ 133 f117 1"/>
              <a:gd name="f165" fmla="*/ 20 f116 1"/>
              <a:gd name="f166" fmla="*/ 143 f117 1"/>
              <a:gd name="f167" fmla="*/ 152 f116 1"/>
              <a:gd name="f168" fmla="+- f118 0 f1"/>
              <a:gd name="f169" fmla="*/ f121 1 165"/>
              <a:gd name="f170" fmla="*/ f122 1 205"/>
              <a:gd name="f171" fmla="*/ f123 1 165"/>
              <a:gd name="f172" fmla="*/ f124 1 205"/>
              <a:gd name="f173" fmla="*/ f125 1 165"/>
              <a:gd name="f174" fmla="*/ f126 1 205"/>
              <a:gd name="f175" fmla="*/ f127 1 165"/>
              <a:gd name="f176" fmla="*/ f128 1 205"/>
              <a:gd name="f177" fmla="*/ f129 1 165"/>
              <a:gd name="f178" fmla="*/ f130 1 205"/>
              <a:gd name="f179" fmla="*/ f131 1 165"/>
              <a:gd name="f180" fmla="*/ f132 1 205"/>
              <a:gd name="f181" fmla="*/ f133 1 165"/>
              <a:gd name="f182" fmla="*/ f134 1 205"/>
              <a:gd name="f183" fmla="*/ f135 1 165"/>
              <a:gd name="f184" fmla="*/ f136 1 205"/>
              <a:gd name="f185" fmla="*/ f137 1 165"/>
              <a:gd name="f186" fmla="*/ f138 1 205"/>
              <a:gd name="f187" fmla="*/ f139 1 165"/>
              <a:gd name="f188" fmla="*/ f140 1 205"/>
              <a:gd name="f189" fmla="*/ f141 1 165"/>
              <a:gd name="f190" fmla="*/ f142 1 205"/>
              <a:gd name="f191" fmla="*/ f143 1 205"/>
              <a:gd name="f192" fmla="*/ f144 1 165"/>
              <a:gd name="f193" fmla="*/ f145 1 165"/>
              <a:gd name="f194" fmla="*/ f146 1 205"/>
              <a:gd name="f195" fmla="*/ f147 1 165"/>
              <a:gd name="f196" fmla="*/ f148 1 205"/>
              <a:gd name="f197" fmla="*/ f149 1 165"/>
              <a:gd name="f198" fmla="*/ f150 1 205"/>
              <a:gd name="f199" fmla="*/ f151 1 165"/>
              <a:gd name="f200" fmla="*/ f152 1 205"/>
              <a:gd name="f201" fmla="*/ f153 1 165"/>
              <a:gd name="f202" fmla="*/ f154 1 205"/>
              <a:gd name="f203" fmla="*/ f155 1 165"/>
              <a:gd name="f204" fmla="*/ f156 1 205"/>
              <a:gd name="f205" fmla="*/ f157 1 165"/>
              <a:gd name="f206" fmla="*/ f158 1 165"/>
              <a:gd name="f207" fmla="*/ f159 1 205"/>
              <a:gd name="f208" fmla="*/ f160 1 165"/>
              <a:gd name="f209" fmla="*/ f161 1 205"/>
              <a:gd name="f210" fmla="*/ f162 1 165"/>
              <a:gd name="f211" fmla="*/ f163 1 205"/>
              <a:gd name="f212" fmla="*/ f164 1 165"/>
              <a:gd name="f213" fmla="*/ f165 1 205"/>
              <a:gd name="f214" fmla="*/ f166 1 165"/>
              <a:gd name="f215" fmla="*/ f167 1 205"/>
              <a:gd name="f216" fmla="*/ 0 1 f119"/>
              <a:gd name="f217" fmla="*/ f113 1 f119"/>
              <a:gd name="f218" fmla="*/ 0 1 f120"/>
              <a:gd name="f219" fmla="*/ f114 1 f120"/>
              <a:gd name="f220" fmla="*/ f169 1 f119"/>
              <a:gd name="f221" fmla="*/ f170 1 f120"/>
              <a:gd name="f222" fmla="*/ f171 1 f119"/>
              <a:gd name="f223" fmla="*/ f172 1 f120"/>
              <a:gd name="f224" fmla="*/ f173 1 f119"/>
              <a:gd name="f225" fmla="*/ f174 1 f120"/>
              <a:gd name="f226" fmla="*/ f175 1 f119"/>
              <a:gd name="f227" fmla="*/ f176 1 f120"/>
              <a:gd name="f228" fmla="*/ f177 1 f119"/>
              <a:gd name="f229" fmla="*/ f178 1 f120"/>
              <a:gd name="f230" fmla="*/ f179 1 f119"/>
              <a:gd name="f231" fmla="*/ f180 1 f120"/>
              <a:gd name="f232" fmla="*/ f181 1 f119"/>
              <a:gd name="f233" fmla="*/ f182 1 f120"/>
              <a:gd name="f234" fmla="*/ f183 1 f119"/>
              <a:gd name="f235" fmla="*/ f184 1 f120"/>
              <a:gd name="f236" fmla="*/ f185 1 f119"/>
              <a:gd name="f237" fmla="*/ f186 1 f120"/>
              <a:gd name="f238" fmla="*/ f187 1 f119"/>
              <a:gd name="f239" fmla="*/ f188 1 f120"/>
              <a:gd name="f240" fmla="*/ f189 1 f119"/>
              <a:gd name="f241" fmla="*/ f190 1 f120"/>
              <a:gd name="f242" fmla="*/ f191 1 f120"/>
              <a:gd name="f243" fmla="*/ f192 1 f119"/>
              <a:gd name="f244" fmla="*/ f193 1 f119"/>
              <a:gd name="f245" fmla="*/ f194 1 f120"/>
              <a:gd name="f246" fmla="*/ f195 1 f119"/>
              <a:gd name="f247" fmla="*/ f196 1 f120"/>
              <a:gd name="f248" fmla="*/ f197 1 f119"/>
              <a:gd name="f249" fmla="*/ f198 1 f120"/>
              <a:gd name="f250" fmla="*/ f199 1 f119"/>
              <a:gd name="f251" fmla="*/ f200 1 f120"/>
              <a:gd name="f252" fmla="*/ f201 1 f119"/>
              <a:gd name="f253" fmla="*/ f202 1 f120"/>
              <a:gd name="f254" fmla="*/ f203 1 f119"/>
              <a:gd name="f255" fmla="*/ f204 1 f120"/>
              <a:gd name="f256" fmla="*/ f205 1 f119"/>
              <a:gd name="f257" fmla="*/ f206 1 f119"/>
              <a:gd name="f258" fmla="*/ f207 1 f120"/>
              <a:gd name="f259" fmla="*/ f208 1 f119"/>
              <a:gd name="f260" fmla="*/ f209 1 f120"/>
              <a:gd name="f261" fmla="*/ f210 1 f119"/>
              <a:gd name="f262" fmla="*/ f211 1 f120"/>
              <a:gd name="f263" fmla="*/ f212 1 f119"/>
              <a:gd name="f264" fmla="*/ f213 1 f120"/>
              <a:gd name="f265" fmla="*/ f214 1 f119"/>
              <a:gd name="f266" fmla="*/ f215 1 f120"/>
              <a:gd name="f267" fmla="*/ f216 f110 1"/>
              <a:gd name="f268" fmla="*/ f217 f110 1"/>
              <a:gd name="f269" fmla="*/ f219 f111 1"/>
              <a:gd name="f270" fmla="*/ f218 f111 1"/>
              <a:gd name="f271" fmla="*/ f220 f110 1"/>
              <a:gd name="f272" fmla="*/ f221 f111 1"/>
              <a:gd name="f273" fmla="*/ f222 f110 1"/>
              <a:gd name="f274" fmla="*/ f223 f111 1"/>
              <a:gd name="f275" fmla="*/ f224 f110 1"/>
              <a:gd name="f276" fmla="*/ f225 f111 1"/>
              <a:gd name="f277" fmla="*/ f226 f110 1"/>
              <a:gd name="f278" fmla="*/ f227 f111 1"/>
              <a:gd name="f279" fmla="*/ f228 f110 1"/>
              <a:gd name="f280" fmla="*/ f229 f111 1"/>
              <a:gd name="f281" fmla="*/ f230 f110 1"/>
              <a:gd name="f282" fmla="*/ f231 f111 1"/>
              <a:gd name="f283" fmla="*/ f232 f110 1"/>
              <a:gd name="f284" fmla="*/ f233 f111 1"/>
              <a:gd name="f285" fmla="*/ f234 f110 1"/>
              <a:gd name="f286" fmla="*/ f235 f111 1"/>
              <a:gd name="f287" fmla="*/ f236 f110 1"/>
              <a:gd name="f288" fmla="*/ f237 f111 1"/>
              <a:gd name="f289" fmla="*/ f238 f110 1"/>
              <a:gd name="f290" fmla="*/ f239 f111 1"/>
              <a:gd name="f291" fmla="*/ f240 f110 1"/>
              <a:gd name="f292" fmla="*/ f241 f111 1"/>
              <a:gd name="f293" fmla="*/ f242 f111 1"/>
              <a:gd name="f294" fmla="*/ f243 f110 1"/>
              <a:gd name="f295" fmla="*/ f244 f110 1"/>
              <a:gd name="f296" fmla="*/ f245 f111 1"/>
              <a:gd name="f297" fmla="*/ f246 f110 1"/>
              <a:gd name="f298" fmla="*/ f247 f111 1"/>
              <a:gd name="f299" fmla="*/ f248 f110 1"/>
              <a:gd name="f300" fmla="*/ f249 f111 1"/>
              <a:gd name="f301" fmla="*/ f250 f110 1"/>
              <a:gd name="f302" fmla="*/ f251 f111 1"/>
              <a:gd name="f303" fmla="*/ f252 f110 1"/>
              <a:gd name="f304" fmla="*/ f253 f111 1"/>
              <a:gd name="f305" fmla="*/ f254 f110 1"/>
              <a:gd name="f306" fmla="*/ f255 f111 1"/>
              <a:gd name="f307" fmla="*/ f256 f110 1"/>
              <a:gd name="f308" fmla="*/ f257 f110 1"/>
              <a:gd name="f309" fmla="*/ f258 f111 1"/>
              <a:gd name="f310" fmla="*/ f259 f110 1"/>
              <a:gd name="f311" fmla="*/ f260 f111 1"/>
              <a:gd name="f312" fmla="*/ f261 f110 1"/>
              <a:gd name="f313" fmla="*/ f262 f111 1"/>
              <a:gd name="f314" fmla="*/ f263 f110 1"/>
              <a:gd name="f315" fmla="*/ f264 f111 1"/>
              <a:gd name="f316" fmla="*/ f265 f110 1"/>
              <a:gd name="f317" fmla="*/ f266 f1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8">
                <a:pos x="f271" y="f272"/>
              </a:cxn>
              <a:cxn ang="f168">
                <a:pos x="f273" y="f274"/>
              </a:cxn>
              <a:cxn ang="f168">
                <a:pos x="f275" y="f276"/>
              </a:cxn>
              <a:cxn ang="f168">
                <a:pos x="f277" y="f278"/>
              </a:cxn>
              <a:cxn ang="f168">
                <a:pos x="f279" y="f280"/>
              </a:cxn>
              <a:cxn ang="f168">
                <a:pos x="f281" y="f282"/>
              </a:cxn>
              <a:cxn ang="f168">
                <a:pos x="f283" y="f284"/>
              </a:cxn>
              <a:cxn ang="f168">
                <a:pos x="f285" y="f286"/>
              </a:cxn>
              <a:cxn ang="f168">
                <a:pos x="f287" y="f288"/>
              </a:cxn>
              <a:cxn ang="f168">
                <a:pos x="f289" y="f290"/>
              </a:cxn>
              <a:cxn ang="f168">
                <a:pos x="f291" y="f292"/>
              </a:cxn>
              <a:cxn ang="f168">
                <a:pos x="f291" y="f293"/>
              </a:cxn>
              <a:cxn ang="f168">
                <a:pos x="f294" y="f293"/>
              </a:cxn>
              <a:cxn ang="f168">
                <a:pos x="f295" y="f296"/>
              </a:cxn>
              <a:cxn ang="f168">
                <a:pos x="f297" y="f298"/>
              </a:cxn>
              <a:cxn ang="f168">
                <a:pos x="f299" y="f300"/>
              </a:cxn>
              <a:cxn ang="f168">
                <a:pos x="f301" y="f302"/>
              </a:cxn>
              <a:cxn ang="f168">
                <a:pos x="f303" y="f304"/>
              </a:cxn>
              <a:cxn ang="f168">
                <a:pos x="f305" y="f302"/>
              </a:cxn>
              <a:cxn ang="f168">
                <a:pos x="f297" y="f306"/>
              </a:cxn>
              <a:cxn ang="f168">
                <a:pos x="f307" y="f306"/>
              </a:cxn>
              <a:cxn ang="f168">
                <a:pos x="f308" y="f309"/>
              </a:cxn>
              <a:cxn ang="f168">
                <a:pos x="f310" y="f311"/>
              </a:cxn>
              <a:cxn ang="f168">
                <a:pos x="f312" y="f313"/>
              </a:cxn>
              <a:cxn ang="f168">
                <a:pos x="f314" y="f315"/>
              </a:cxn>
              <a:cxn ang="f168">
                <a:pos x="f316" y="f317"/>
              </a:cxn>
              <a:cxn ang="f168">
                <a:pos x="f271" y="f272"/>
              </a:cxn>
            </a:cxnLst>
            <a:rect l="f267" t="f270" r="f268" b="f269"/>
            <a:pathLst>
              <a:path w="165" h="205">
                <a:moveTo>
                  <a:pt x="f6" y="f8"/>
                </a:moveTo>
                <a:cubicBezTo>
                  <a:pt x="f9" y="f10"/>
                  <a:pt x="f11" y="f7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3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12" y="f30"/>
                  <a:pt x="f24" y="f31"/>
                  <a:pt x="f32" y="f31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7" y="f39"/>
                  <a:pt x="f37" y="f40"/>
                  <a:pt x="f22" y="f41"/>
                </a:cubicBezTo>
                <a:cubicBezTo>
                  <a:pt x="f24" y="f41"/>
                  <a:pt x="f42" y="f41"/>
                  <a:pt x="f43" y="f40"/>
                </a:cubicBezTo>
                <a:cubicBezTo>
                  <a:pt x="f44" y="f41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2" y="f54"/>
                  <a:pt x="f52" y="f55"/>
                  <a:pt x="f52" y="f56"/>
                </a:cubicBezTo>
                <a:cubicBezTo>
                  <a:pt x="f57" y="f56"/>
                  <a:pt x="f44" y="f56"/>
                  <a:pt x="f58" y="f56"/>
                </a:cubicBezTo>
                <a:cubicBezTo>
                  <a:pt x="f58" y="f59"/>
                  <a:pt x="f60" y="f61"/>
                  <a:pt x="f60" y="f62"/>
                </a:cubicBezTo>
                <a:cubicBezTo>
                  <a:pt x="f63" y="f64"/>
                  <a:pt x="f65" y="f66"/>
                  <a:pt x="f67" y="f68"/>
                </a:cubicBezTo>
                <a:cubicBezTo>
                  <a:pt x="f42" y="f69"/>
                  <a:pt x="f57" y="f11"/>
                  <a:pt x="f70" y="f18"/>
                </a:cubicBezTo>
                <a:cubicBezTo>
                  <a:pt x="f71" y="f72"/>
                  <a:pt x="f32" y="f73"/>
                  <a:pt x="f74" y="f75"/>
                </a:cubicBezTo>
                <a:cubicBezTo>
                  <a:pt x="f76" y="f77"/>
                  <a:pt x="f78" y="f79"/>
                  <a:pt x="f80" y="f81"/>
                </a:cubicBezTo>
                <a:cubicBezTo>
                  <a:pt x="f82" y="f79"/>
                  <a:pt x="f83" y="f72"/>
                  <a:pt x="f83" y="f75"/>
                </a:cubicBezTo>
                <a:cubicBezTo>
                  <a:pt x="f78" y="f84"/>
                  <a:pt x="f85" y="f20"/>
                  <a:pt x="f67" y="f27"/>
                </a:cubicBezTo>
                <a:cubicBezTo>
                  <a:pt x="f86" y="f87"/>
                  <a:pt x="f82" y="f29"/>
                  <a:pt x="f88" y="f27"/>
                </a:cubicBezTo>
                <a:cubicBezTo>
                  <a:pt x="f89" y="f90"/>
                  <a:pt x="f91" y="f42"/>
                  <a:pt x="f5" y="f92"/>
                </a:cubicBezTo>
                <a:cubicBezTo>
                  <a:pt x="f93" y="f94"/>
                  <a:pt x="f12" y="f95"/>
                  <a:pt x="f96" y="f5"/>
                </a:cubicBezTo>
                <a:cubicBezTo>
                  <a:pt x="f97" y="f5"/>
                  <a:pt x="f98" y="f99"/>
                  <a:pt x="f98" y="f100"/>
                </a:cubicBezTo>
                <a:cubicBezTo>
                  <a:pt x="f47" y="f101"/>
                  <a:pt x="f98" y="f102"/>
                  <a:pt x="f103" y="f104"/>
                </a:cubicBezTo>
                <a:cubicBezTo>
                  <a:pt x="f29" y="f67"/>
                  <a:pt x="f75" y="f53"/>
                  <a:pt x="f105" y="f106"/>
                </a:cubicBezTo>
                <a:cubicBezTo>
                  <a:pt x="f106" y="f107"/>
                  <a:pt x="f108" y="f6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6" name="Freeform 91">
            <a:extLst>
              <a:ext uri="{FF2B5EF4-FFF2-40B4-BE49-F238E27FC236}">
                <a16:creationId xmlns:a16="http://schemas.microsoft.com/office/drawing/2014/main" id="{87B4666E-B10D-078E-7D74-5C8D90C3BE0F}"/>
              </a:ext>
            </a:extLst>
          </p:cNvPr>
          <p:cNvSpPr/>
          <p:nvPr/>
        </p:nvSpPr>
        <p:spPr>
          <a:xfrm>
            <a:off x="6911977" y="4186242"/>
            <a:ext cx="292095" cy="2889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9"/>
              <a:gd name="f7" fmla="val 138"/>
              <a:gd name="f8" fmla="val 68"/>
              <a:gd name="f9" fmla="val 137"/>
              <a:gd name="f10" fmla="val 29"/>
              <a:gd name="f11" fmla="val 136"/>
              <a:gd name="f12" fmla="val 105"/>
              <a:gd name="f13" fmla="val 2"/>
              <a:gd name="f14" fmla="val 67"/>
              <a:gd name="f15" fmla="val 3"/>
              <a:gd name="f16" fmla="val 28"/>
              <a:gd name="f17" fmla="val 33"/>
              <a:gd name="f18" fmla="val 72"/>
              <a:gd name="f19" fmla="val 1"/>
              <a:gd name="f20" fmla="val 110"/>
              <a:gd name="f21" fmla="val 34"/>
              <a:gd name="f22" fmla="val 109"/>
              <a:gd name="f23" fmla="val 69"/>
              <a:gd name="f24" fmla="val 94"/>
              <a:gd name="f25" fmla="val 83"/>
              <a:gd name="f26" fmla="val 95"/>
              <a:gd name="f27" fmla="val 55"/>
              <a:gd name="f28" fmla="val 86"/>
              <a:gd name="f29" fmla="val 45"/>
              <a:gd name="f30" fmla="val 71"/>
              <a:gd name="f31" fmla="val 44"/>
              <a:gd name="f32" fmla="val 57"/>
              <a:gd name="f33" fmla="val 43"/>
              <a:gd name="f34" fmla="val 54"/>
              <a:gd name="f35" fmla="val 82"/>
              <a:gd name="f36" fmla="+- 0 0 -90"/>
              <a:gd name="f37" fmla="*/ f3 1 139"/>
              <a:gd name="f38" fmla="*/ f4 1 138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39"/>
              <a:gd name="f47" fmla="*/ f43 1 138"/>
              <a:gd name="f48" fmla="*/ 68 f44 1"/>
              <a:gd name="f49" fmla="*/ 137 f43 1"/>
              <a:gd name="f50" fmla="*/ 2 f44 1"/>
              <a:gd name="f51" fmla="*/ 67 f43 1"/>
              <a:gd name="f52" fmla="*/ 72 f44 1"/>
              <a:gd name="f53" fmla="*/ 1 f43 1"/>
              <a:gd name="f54" fmla="*/ 138 f44 1"/>
              <a:gd name="f55" fmla="*/ 72 f43 1"/>
              <a:gd name="f56" fmla="*/ 69 f44 1"/>
              <a:gd name="f57" fmla="*/ 94 f43 1"/>
              <a:gd name="f58" fmla="*/ 95 f44 1"/>
              <a:gd name="f59" fmla="*/ 69 f43 1"/>
              <a:gd name="f60" fmla="*/ 71 f44 1"/>
              <a:gd name="f61" fmla="*/ 44 f43 1"/>
              <a:gd name="f62" fmla="*/ 45 f44 1"/>
              <a:gd name="f63" fmla="*/ 68 f43 1"/>
              <a:gd name="f64" fmla="+- f45 0 f1"/>
              <a:gd name="f65" fmla="*/ f48 1 139"/>
              <a:gd name="f66" fmla="*/ f49 1 138"/>
              <a:gd name="f67" fmla="*/ f50 1 139"/>
              <a:gd name="f68" fmla="*/ f51 1 138"/>
              <a:gd name="f69" fmla="*/ f52 1 139"/>
              <a:gd name="f70" fmla="*/ f53 1 138"/>
              <a:gd name="f71" fmla="*/ f54 1 139"/>
              <a:gd name="f72" fmla="*/ f55 1 138"/>
              <a:gd name="f73" fmla="*/ f56 1 139"/>
              <a:gd name="f74" fmla="*/ f57 1 138"/>
              <a:gd name="f75" fmla="*/ f58 1 139"/>
              <a:gd name="f76" fmla="*/ f59 1 138"/>
              <a:gd name="f77" fmla="*/ f60 1 139"/>
              <a:gd name="f78" fmla="*/ f61 1 138"/>
              <a:gd name="f79" fmla="*/ f62 1 139"/>
              <a:gd name="f80" fmla="*/ f63 1 138"/>
              <a:gd name="f81" fmla="*/ 0 1 f46"/>
              <a:gd name="f82" fmla="*/ f40 1 f46"/>
              <a:gd name="f83" fmla="*/ 0 1 f47"/>
              <a:gd name="f84" fmla="*/ f41 1 f47"/>
              <a:gd name="f85" fmla="*/ f65 1 f46"/>
              <a:gd name="f86" fmla="*/ f66 1 f47"/>
              <a:gd name="f87" fmla="*/ f67 1 f46"/>
              <a:gd name="f88" fmla="*/ f68 1 f47"/>
              <a:gd name="f89" fmla="*/ f69 1 f46"/>
              <a:gd name="f90" fmla="*/ f70 1 f47"/>
              <a:gd name="f91" fmla="*/ f71 1 f46"/>
              <a:gd name="f92" fmla="*/ f72 1 f47"/>
              <a:gd name="f93" fmla="*/ f73 1 f46"/>
              <a:gd name="f94" fmla="*/ f74 1 f47"/>
              <a:gd name="f95" fmla="*/ f75 1 f46"/>
              <a:gd name="f96" fmla="*/ f76 1 f47"/>
              <a:gd name="f97" fmla="*/ f77 1 f46"/>
              <a:gd name="f98" fmla="*/ f78 1 f47"/>
              <a:gd name="f99" fmla="*/ f79 1 f46"/>
              <a:gd name="f100" fmla="*/ f80 1 f47"/>
              <a:gd name="f101" fmla="*/ f81 f37 1"/>
              <a:gd name="f102" fmla="*/ f82 f37 1"/>
              <a:gd name="f103" fmla="*/ f84 f38 1"/>
              <a:gd name="f104" fmla="*/ f83 f38 1"/>
              <a:gd name="f105" fmla="*/ f85 f37 1"/>
              <a:gd name="f106" fmla="*/ f86 f38 1"/>
              <a:gd name="f107" fmla="*/ f87 f37 1"/>
              <a:gd name="f108" fmla="*/ f88 f38 1"/>
              <a:gd name="f109" fmla="*/ f89 f37 1"/>
              <a:gd name="f110" fmla="*/ f90 f38 1"/>
              <a:gd name="f111" fmla="*/ f91 f37 1"/>
              <a:gd name="f112" fmla="*/ f92 f38 1"/>
              <a:gd name="f113" fmla="*/ f93 f37 1"/>
              <a:gd name="f114" fmla="*/ f94 f38 1"/>
              <a:gd name="f115" fmla="*/ f95 f37 1"/>
              <a:gd name="f116" fmla="*/ f96 f38 1"/>
              <a:gd name="f117" fmla="*/ f97 f37 1"/>
              <a:gd name="f118" fmla="*/ f98 f38 1"/>
              <a:gd name="f119" fmla="*/ f99 f37 1"/>
              <a:gd name="f120" fmla="*/ f10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5" y="f106"/>
              </a:cxn>
              <a:cxn ang="f64">
                <a:pos x="f107" y="f108"/>
              </a:cxn>
              <a:cxn ang="f64">
                <a:pos x="f109" y="f110"/>
              </a:cxn>
              <a:cxn ang="f64">
                <a:pos x="f111" y="f112"/>
              </a:cxn>
              <a:cxn ang="f64">
                <a:pos x="f105" y="f106"/>
              </a:cxn>
              <a:cxn ang="f64">
                <a:pos x="f113" y="f114"/>
              </a:cxn>
              <a:cxn ang="f64">
                <a:pos x="f115" y="f116"/>
              </a:cxn>
              <a:cxn ang="f64">
                <a:pos x="f117" y="f118"/>
              </a:cxn>
              <a:cxn ang="f64">
                <a:pos x="f119" y="f120"/>
              </a:cxn>
              <a:cxn ang="f64">
                <a:pos x="f113" y="f114"/>
              </a:cxn>
            </a:cxnLst>
            <a:rect l="f101" t="f104" r="f102" b="f103"/>
            <a:pathLst>
              <a:path w="139" h="138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20" y="f13"/>
                  <a:pt x="f6" y="f21"/>
                  <a:pt x="f7" y="f18"/>
                </a:cubicBezTo>
                <a:cubicBezTo>
                  <a:pt x="f11" y="f22"/>
                  <a:pt x="f12" y="f7"/>
                  <a:pt x="f8" y="f9"/>
                </a:cubicBezTo>
                <a:close/>
                <a:moveTo>
                  <a:pt x="f23" y="f24"/>
                </a:moveTo>
                <a:cubicBezTo>
                  <a:pt x="f25" y="f24"/>
                  <a:pt x="f26" y="f25"/>
                  <a:pt x="f26" y="f23"/>
                </a:cubicBezTo>
                <a:cubicBezTo>
                  <a:pt x="f24" y="f27"/>
                  <a:pt x="f28" y="f29"/>
                  <a:pt x="f30" y="f31"/>
                </a:cubicBezTo>
                <a:cubicBezTo>
                  <a:pt x="f32" y="f33"/>
                  <a:pt x="f29" y="f34"/>
                  <a:pt x="f29" y="f8"/>
                </a:cubicBezTo>
                <a:cubicBezTo>
                  <a:pt x="f31" y="f35"/>
                  <a:pt x="f27" y="f24"/>
                  <a:pt x="f23" y="f24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7" name="Freeform 92">
            <a:extLst>
              <a:ext uri="{FF2B5EF4-FFF2-40B4-BE49-F238E27FC236}">
                <a16:creationId xmlns:a16="http://schemas.microsoft.com/office/drawing/2014/main" id="{A733AC72-7307-7E53-06CE-14C16152A2A5}"/>
              </a:ext>
            </a:extLst>
          </p:cNvPr>
          <p:cNvSpPr/>
          <p:nvPr/>
        </p:nvSpPr>
        <p:spPr>
          <a:xfrm>
            <a:off x="8194679" y="4241801"/>
            <a:ext cx="336554" cy="2984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1"/>
              <a:gd name="f7" fmla="val 143"/>
              <a:gd name="f8" fmla="val 76"/>
              <a:gd name="f9" fmla="val 67"/>
              <a:gd name="f10" fmla="val 27"/>
              <a:gd name="f11" fmla="val 35"/>
              <a:gd name="f12" fmla="val 50"/>
              <a:gd name="f13" fmla="val 80"/>
              <a:gd name="f14" fmla="val 74"/>
              <a:gd name="f15" fmla="val 122"/>
              <a:gd name="f16" fmla="val 96"/>
              <a:gd name="f17" fmla="val 121"/>
              <a:gd name="f18" fmla="val 55"/>
              <a:gd name="f19" fmla="val 139"/>
              <a:gd name="f20" fmla="val 40"/>
              <a:gd name="f21" fmla="val 88"/>
              <a:gd name="f22" fmla="val 132"/>
              <a:gd name="f23" fmla="val 127"/>
              <a:gd name="f24" fmla="val 128"/>
              <a:gd name="f25" fmla="val 56"/>
              <a:gd name="f26" fmla="val 137"/>
              <a:gd name="f27" fmla="val 30"/>
              <a:gd name="f28" fmla="val 24"/>
              <a:gd name="f29" fmla="val 136"/>
              <a:gd name="f30" fmla="val 13"/>
              <a:gd name="f31" fmla="val 124"/>
              <a:gd name="f32" fmla="val 110"/>
              <a:gd name="f33" fmla="val 14"/>
              <a:gd name="f34" fmla="val 17"/>
              <a:gd name="f35" fmla="val 79"/>
              <a:gd name="f36" fmla="val 58"/>
              <a:gd name="f37" fmla="val 9"/>
              <a:gd name="f38" fmla="val 31"/>
              <a:gd name="f39" fmla="val 37"/>
              <a:gd name="f40" fmla="val 7"/>
              <a:gd name="f41" fmla="+- 0 0 -90"/>
              <a:gd name="f42" fmla="*/ f3 1 161"/>
              <a:gd name="f43" fmla="*/ f4 1 143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161"/>
              <a:gd name="f52" fmla="*/ f48 1 143"/>
              <a:gd name="f53" fmla="*/ 76 f49 1"/>
              <a:gd name="f54" fmla="*/ 0 f48 1"/>
              <a:gd name="f55" fmla="*/ 80 f49 1"/>
              <a:gd name="f56" fmla="*/ 74 f48 1"/>
              <a:gd name="f57" fmla="*/ 139 f49 1"/>
              <a:gd name="f58" fmla="*/ 40 f48 1"/>
              <a:gd name="f59" fmla="*/ 96 f49 1"/>
              <a:gd name="f60" fmla="*/ 128 f48 1"/>
              <a:gd name="f61" fmla="*/ 30 f49 1"/>
              <a:gd name="f62" fmla="*/ 143 f48 1"/>
              <a:gd name="f63" fmla="*/ 0 f49 1"/>
              <a:gd name="f64" fmla="*/ 110 f48 1"/>
              <a:gd name="f65" fmla="*/ 13 f49 1"/>
              <a:gd name="f66" fmla="*/ 58 f48 1"/>
              <a:gd name="f67" fmla="+- f50 0 f1"/>
              <a:gd name="f68" fmla="*/ f53 1 161"/>
              <a:gd name="f69" fmla="*/ f54 1 143"/>
              <a:gd name="f70" fmla="*/ f55 1 161"/>
              <a:gd name="f71" fmla="*/ f56 1 143"/>
              <a:gd name="f72" fmla="*/ f57 1 161"/>
              <a:gd name="f73" fmla="*/ f58 1 143"/>
              <a:gd name="f74" fmla="*/ f59 1 161"/>
              <a:gd name="f75" fmla="*/ f60 1 143"/>
              <a:gd name="f76" fmla="*/ f61 1 161"/>
              <a:gd name="f77" fmla="*/ f62 1 143"/>
              <a:gd name="f78" fmla="*/ f63 1 161"/>
              <a:gd name="f79" fmla="*/ f64 1 143"/>
              <a:gd name="f80" fmla="*/ f65 1 161"/>
              <a:gd name="f81" fmla="*/ f66 1 143"/>
              <a:gd name="f82" fmla="*/ 0 1 f51"/>
              <a:gd name="f83" fmla="*/ f45 1 f51"/>
              <a:gd name="f84" fmla="*/ 0 1 f52"/>
              <a:gd name="f85" fmla="*/ f46 1 f52"/>
              <a:gd name="f86" fmla="*/ f68 1 f51"/>
              <a:gd name="f87" fmla="*/ f69 1 f52"/>
              <a:gd name="f88" fmla="*/ f70 1 f51"/>
              <a:gd name="f89" fmla="*/ f71 1 f52"/>
              <a:gd name="f90" fmla="*/ f72 1 f51"/>
              <a:gd name="f91" fmla="*/ f73 1 f52"/>
              <a:gd name="f92" fmla="*/ f74 1 f51"/>
              <a:gd name="f93" fmla="*/ f75 1 f52"/>
              <a:gd name="f94" fmla="*/ f76 1 f51"/>
              <a:gd name="f95" fmla="*/ f77 1 f52"/>
              <a:gd name="f96" fmla="*/ f78 1 f51"/>
              <a:gd name="f97" fmla="*/ f79 1 f52"/>
              <a:gd name="f98" fmla="*/ f80 1 f51"/>
              <a:gd name="f99" fmla="*/ f81 1 f52"/>
              <a:gd name="f100" fmla="*/ f82 f42 1"/>
              <a:gd name="f101" fmla="*/ f83 f42 1"/>
              <a:gd name="f102" fmla="*/ f85 f43 1"/>
              <a:gd name="f103" fmla="*/ f84 f43 1"/>
              <a:gd name="f104" fmla="*/ f86 f42 1"/>
              <a:gd name="f105" fmla="*/ f87 f43 1"/>
              <a:gd name="f106" fmla="*/ f88 f42 1"/>
              <a:gd name="f107" fmla="*/ f89 f43 1"/>
              <a:gd name="f108" fmla="*/ f90 f42 1"/>
              <a:gd name="f109" fmla="*/ f91 f43 1"/>
              <a:gd name="f110" fmla="*/ f92 f42 1"/>
              <a:gd name="f111" fmla="*/ f93 f43 1"/>
              <a:gd name="f112" fmla="*/ f94 f42 1"/>
              <a:gd name="f113" fmla="*/ f95 f43 1"/>
              <a:gd name="f114" fmla="*/ f96 f42 1"/>
              <a:gd name="f115" fmla="*/ f97 f43 1"/>
              <a:gd name="f116" fmla="*/ f98 f42 1"/>
              <a:gd name="f117" fmla="*/ f99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04" y="f105"/>
              </a:cxn>
              <a:cxn ang="f67">
                <a:pos x="f106" y="f107"/>
              </a:cxn>
              <a:cxn ang="f67">
                <a:pos x="f108" y="f109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04" y="f105"/>
              </a:cxn>
            </a:cxnLst>
            <a:rect l="f100" t="f103" r="f101" b="f102"/>
            <a:pathLst>
              <a:path w="161" h="143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6" y="f21"/>
                  <a:pt x="f22" y="f23"/>
                  <a:pt x="f16" y="f24"/>
                </a:cubicBezTo>
                <a:cubicBezTo>
                  <a:pt x="f8" y="f24"/>
                  <a:pt x="f25" y="f26"/>
                  <a:pt x="f27" y="f7"/>
                </a:cubicBezTo>
                <a:cubicBezTo>
                  <a:pt x="f28" y="f29"/>
                  <a:pt x="f30" y="f31"/>
                  <a:pt x="f5" y="f32"/>
                </a:cubicBezTo>
                <a:cubicBezTo>
                  <a:pt x="f33" y="f16"/>
                  <a:pt x="f34" y="f35"/>
                  <a:pt x="f30" y="f36"/>
                </a:cubicBezTo>
                <a:cubicBezTo>
                  <a:pt x="f37" y="f38"/>
                  <a:pt x="f39" y="f40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8" name="Freeform 93">
            <a:extLst>
              <a:ext uri="{FF2B5EF4-FFF2-40B4-BE49-F238E27FC236}">
                <a16:creationId xmlns:a16="http://schemas.microsoft.com/office/drawing/2014/main" id="{737EB71D-0E68-B71D-625F-F05F547B847E}"/>
              </a:ext>
            </a:extLst>
          </p:cNvPr>
          <p:cNvSpPr/>
          <p:nvPr/>
        </p:nvSpPr>
        <p:spPr>
          <a:xfrm>
            <a:off x="5773741" y="4319589"/>
            <a:ext cx="333371" cy="1682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9"/>
              <a:gd name="f7" fmla="val 81"/>
              <a:gd name="f8" fmla="val 1"/>
              <a:gd name="f9" fmla="val 55"/>
              <a:gd name="f10" fmla="val 106"/>
              <a:gd name="f11" fmla="val 24"/>
              <a:gd name="f12" fmla="val 47"/>
              <a:gd name="f13" fmla="val 158"/>
              <a:gd name="f14" fmla="val 70"/>
              <a:gd name="f15" fmla="val 73"/>
              <a:gd name="f16" fmla="val 154"/>
              <a:gd name="f17" fmla="val 77"/>
              <a:gd name="f18" fmla="val 151"/>
              <a:gd name="f19" fmla="val 80"/>
              <a:gd name="f20" fmla="val 148"/>
              <a:gd name="f21" fmla="val 143"/>
              <a:gd name="f22" fmla="val 75"/>
              <a:gd name="f23" fmla="val 141"/>
              <a:gd name="f24" fmla="val 71"/>
              <a:gd name="f25" fmla="val 139"/>
              <a:gd name="f26" fmla="val 69"/>
              <a:gd name="f27" fmla="val 140"/>
              <a:gd name="f28" fmla="val 65"/>
              <a:gd name="f29" fmla="val 58"/>
              <a:gd name="f30" fmla="val 102"/>
              <a:gd name="f31" fmla="val 28"/>
              <a:gd name="f32" fmla="val 59"/>
              <a:gd name="f33" fmla="val 23"/>
              <a:gd name="f34" fmla="val 19"/>
              <a:gd name="f35" fmla="val 12"/>
              <a:gd name="f36" fmla="val 9"/>
              <a:gd name="f37" fmla="val 78"/>
              <a:gd name="f38" fmla="val 2"/>
              <a:gd name="f39" fmla="val 48"/>
              <a:gd name="f40" fmla="val 5"/>
              <a:gd name="f41" fmla="val 72"/>
              <a:gd name="f42" fmla="val 17"/>
              <a:gd name="f43" fmla="val 63"/>
              <a:gd name="f44" fmla="val 30"/>
              <a:gd name="f45" fmla="val 64"/>
              <a:gd name="f46" fmla="val 36"/>
              <a:gd name="f47" fmla="val 74"/>
              <a:gd name="f48" fmla="val 46"/>
              <a:gd name="f49" fmla="val 86"/>
              <a:gd name="f50" fmla="val 96"/>
              <a:gd name="f51" fmla="val 97"/>
              <a:gd name="f52" fmla="val 98"/>
              <a:gd name="f53" fmla="val 88"/>
              <a:gd name="f54" fmla="val 16"/>
              <a:gd name="f55" fmla="+- 0 0 -90"/>
              <a:gd name="f56" fmla="*/ f3 1 159"/>
              <a:gd name="f57" fmla="*/ f4 1 81"/>
              <a:gd name="f58" fmla="val f5"/>
              <a:gd name="f59" fmla="val f6"/>
              <a:gd name="f60" fmla="val f7"/>
              <a:gd name="f61" fmla="*/ f55 f0 1"/>
              <a:gd name="f62" fmla="+- f60 0 f58"/>
              <a:gd name="f63" fmla="+- f59 0 f58"/>
              <a:gd name="f64" fmla="*/ f61 1 f2"/>
              <a:gd name="f65" fmla="*/ f63 1 159"/>
              <a:gd name="f66" fmla="*/ f62 1 81"/>
              <a:gd name="f67" fmla="*/ 1 f63 1"/>
              <a:gd name="f68" fmla="*/ 0 f62 1"/>
              <a:gd name="f69" fmla="*/ 159 f63 1"/>
              <a:gd name="f70" fmla="*/ 158 f63 1"/>
              <a:gd name="f71" fmla="*/ 70 f62 1"/>
              <a:gd name="f72" fmla="*/ 151 f63 1"/>
              <a:gd name="f73" fmla="*/ 80 f62 1"/>
              <a:gd name="f74" fmla="*/ 141 f63 1"/>
              <a:gd name="f75" fmla="*/ 71 f62 1"/>
              <a:gd name="f76" fmla="*/ 139 f63 1"/>
              <a:gd name="f77" fmla="*/ 58 f62 1"/>
              <a:gd name="f78" fmla="*/ 28 f63 1"/>
              <a:gd name="f79" fmla="*/ 59 f62 1"/>
              <a:gd name="f80" fmla="*/ 12 f63 1"/>
              <a:gd name="f81" fmla="*/ 81 f62 1"/>
              <a:gd name="f82" fmla="*/ 80 f63 1"/>
              <a:gd name="f83" fmla="*/ 5 f62 1"/>
              <a:gd name="f84" fmla="*/ 63 f63 1"/>
              <a:gd name="f85" fmla="*/ 30 f62 1"/>
              <a:gd name="f86" fmla="*/ 46 f62 1"/>
              <a:gd name="f87" fmla="*/ 97 f63 1"/>
              <a:gd name="f88" fmla="+- f64 0 f1"/>
              <a:gd name="f89" fmla="*/ f67 1 159"/>
              <a:gd name="f90" fmla="*/ f68 1 81"/>
              <a:gd name="f91" fmla="*/ f69 1 159"/>
              <a:gd name="f92" fmla="*/ f70 1 159"/>
              <a:gd name="f93" fmla="*/ f71 1 81"/>
              <a:gd name="f94" fmla="*/ f72 1 159"/>
              <a:gd name="f95" fmla="*/ f73 1 81"/>
              <a:gd name="f96" fmla="*/ f74 1 159"/>
              <a:gd name="f97" fmla="*/ f75 1 81"/>
              <a:gd name="f98" fmla="*/ f76 1 159"/>
              <a:gd name="f99" fmla="*/ f77 1 81"/>
              <a:gd name="f100" fmla="*/ f78 1 159"/>
              <a:gd name="f101" fmla="*/ f79 1 81"/>
              <a:gd name="f102" fmla="*/ f80 1 159"/>
              <a:gd name="f103" fmla="*/ f81 1 81"/>
              <a:gd name="f104" fmla="*/ f82 1 159"/>
              <a:gd name="f105" fmla="*/ f83 1 81"/>
              <a:gd name="f106" fmla="*/ f84 1 159"/>
              <a:gd name="f107" fmla="*/ f85 1 81"/>
              <a:gd name="f108" fmla="*/ f86 1 81"/>
              <a:gd name="f109" fmla="*/ f87 1 159"/>
              <a:gd name="f110" fmla="*/ 0 1 f65"/>
              <a:gd name="f111" fmla="*/ f59 1 f65"/>
              <a:gd name="f112" fmla="*/ 0 1 f66"/>
              <a:gd name="f113" fmla="*/ f60 1 f66"/>
              <a:gd name="f114" fmla="*/ f89 1 f65"/>
              <a:gd name="f115" fmla="*/ f90 1 f66"/>
              <a:gd name="f116" fmla="*/ f91 1 f65"/>
              <a:gd name="f117" fmla="*/ f92 1 f65"/>
              <a:gd name="f118" fmla="*/ f93 1 f66"/>
              <a:gd name="f119" fmla="*/ f94 1 f65"/>
              <a:gd name="f120" fmla="*/ f95 1 f66"/>
              <a:gd name="f121" fmla="*/ f96 1 f65"/>
              <a:gd name="f122" fmla="*/ f97 1 f66"/>
              <a:gd name="f123" fmla="*/ f98 1 f65"/>
              <a:gd name="f124" fmla="*/ f99 1 f66"/>
              <a:gd name="f125" fmla="*/ f100 1 f65"/>
              <a:gd name="f126" fmla="*/ f101 1 f66"/>
              <a:gd name="f127" fmla="*/ f102 1 f65"/>
              <a:gd name="f128" fmla="*/ f103 1 f66"/>
              <a:gd name="f129" fmla="*/ f104 1 f65"/>
              <a:gd name="f130" fmla="*/ f105 1 f66"/>
              <a:gd name="f131" fmla="*/ f106 1 f65"/>
              <a:gd name="f132" fmla="*/ f107 1 f66"/>
              <a:gd name="f133" fmla="*/ f108 1 f66"/>
              <a:gd name="f134" fmla="*/ f109 1 f65"/>
              <a:gd name="f135" fmla="*/ f110 f56 1"/>
              <a:gd name="f136" fmla="*/ f111 f56 1"/>
              <a:gd name="f137" fmla="*/ f113 f57 1"/>
              <a:gd name="f138" fmla="*/ f112 f57 1"/>
              <a:gd name="f139" fmla="*/ f114 f56 1"/>
              <a:gd name="f140" fmla="*/ f115 f57 1"/>
              <a:gd name="f141" fmla="*/ f116 f56 1"/>
              <a:gd name="f142" fmla="*/ f117 f56 1"/>
              <a:gd name="f143" fmla="*/ f118 f57 1"/>
              <a:gd name="f144" fmla="*/ f119 f56 1"/>
              <a:gd name="f145" fmla="*/ f120 f57 1"/>
              <a:gd name="f146" fmla="*/ f121 f56 1"/>
              <a:gd name="f147" fmla="*/ f122 f57 1"/>
              <a:gd name="f148" fmla="*/ f123 f56 1"/>
              <a:gd name="f149" fmla="*/ f124 f57 1"/>
              <a:gd name="f150" fmla="*/ f125 f56 1"/>
              <a:gd name="f151" fmla="*/ f126 f57 1"/>
              <a:gd name="f152" fmla="*/ f127 f56 1"/>
              <a:gd name="f153" fmla="*/ f128 f57 1"/>
              <a:gd name="f154" fmla="*/ f129 f56 1"/>
              <a:gd name="f155" fmla="*/ f130 f57 1"/>
              <a:gd name="f156" fmla="*/ f131 f56 1"/>
              <a:gd name="f157" fmla="*/ f132 f57 1"/>
              <a:gd name="f158" fmla="*/ f133 f57 1"/>
              <a:gd name="f159" fmla="*/ f134 f5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8">
                <a:pos x="f139" y="f140"/>
              </a:cxn>
              <a:cxn ang="f88">
                <a:pos x="f141" y="f140"/>
              </a:cxn>
              <a:cxn ang="f88">
                <a:pos x="f142" y="f143"/>
              </a:cxn>
              <a:cxn ang="f88">
                <a:pos x="f144" y="f145"/>
              </a:cxn>
              <a:cxn ang="f88">
                <a:pos x="f146" y="f147"/>
              </a:cxn>
              <a:cxn ang="f88">
                <a:pos x="f148" y="f149"/>
              </a:cxn>
              <a:cxn ang="f88">
                <a:pos x="f150" y="f151"/>
              </a:cxn>
              <a:cxn ang="f88">
                <a:pos x="f152" y="f153"/>
              </a:cxn>
              <a:cxn ang="f88">
                <a:pos x="f139" y="f147"/>
              </a:cxn>
              <a:cxn ang="f88">
                <a:pos x="f139" y="f140"/>
              </a:cxn>
              <a:cxn ang="f88">
                <a:pos x="f154" y="f155"/>
              </a:cxn>
              <a:cxn ang="f88">
                <a:pos x="f156" y="f157"/>
              </a:cxn>
              <a:cxn ang="f88">
                <a:pos x="f154" y="f158"/>
              </a:cxn>
              <a:cxn ang="f88">
                <a:pos x="f159" y="f157"/>
              </a:cxn>
              <a:cxn ang="f88">
                <a:pos x="f154" y="f155"/>
              </a:cxn>
            </a:cxnLst>
            <a:rect l="f135" t="f138" r="f136" b="f137"/>
            <a:pathLst>
              <a:path w="159" h="81">
                <a:moveTo>
                  <a:pt x="f8" y="f5"/>
                </a:moveTo>
                <a:cubicBezTo>
                  <a:pt x="f9" y="f5"/>
                  <a:pt x="f10" y="f5"/>
                  <a:pt x="f6" y="f5"/>
                </a:cubicBezTo>
                <a:cubicBezTo>
                  <a:pt x="f6" y="f11"/>
                  <a:pt x="f6" y="f12"/>
                  <a:pt x="f13" y="f14"/>
                </a:cubicBezTo>
                <a:cubicBezTo>
                  <a:pt x="f13" y="f15"/>
                  <a:pt x="f16" y="f17"/>
                  <a:pt x="f18" y="f19"/>
                </a:cubicBezTo>
                <a:cubicBezTo>
                  <a:pt x="f20" y="f17"/>
                  <a:pt x="f21" y="f22"/>
                  <a:pt x="f23" y="f24"/>
                </a:cubicBezTo>
                <a:cubicBezTo>
                  <a:pt x="f25" y="f26"/>
                  <a:pt x="f27" y="f28"/>
                  <a:pt x="f25" y="f29"/>
                </a:cubicBezTo>
                <a:cubicBezTo>
                  <a:pt x="f30" y="f29"/>
                  <a:pt x="f28" y="f29"/>
                  <a:pt x="f31" y="f32"/>
                </a:cubicBezTo>
                <a:cubicBezTo>
                  <a:pt x="f33" y="f32"/>
                  <a:pt x="f34" y="f24"/>
                  <a:pt x="f35" y="f7"/>
                </a:cubicBezTo>
                <a:cubicBezTo>
                  <a:pt x="f36" y="f37"/>
                  <a:pt x="f38" y="f22"/>
                  <a:pt x="f8" y="f24"/>
                </a:cubicBezTo>
                <a:cubicBezTo>
                  <a:pt x="f5" y="f39"/>
                  <a:pt x="f8" y="f11"/>
                  <a:pt x="f8" y="f5"/>
                </a:cubicBezTo>
                <a:close/>
                <a:moveTo>
                  <a:pt x="f19" y="f40"/>
                </a:moveTo>
                <a:cubicBezTo>
                  <a:pt x="f41" y="f42"/>
                  <a:pt x="f43" y="f11"/>
                  <a:pt x="f43" y="f44"/>
                </a:cubicBezTo>
                <a:cubicBezTo>
                  <a:pt x="f45" y="f46"/>
                  <a:pt x="f47" y="f48"/>
                  <a:pt x="f19" y="f48"/>
                </a:cubicBezTo>
                <a:cubicBezTo>
                  <a:pt x="f49" y="f48"/>
                  <a:pt x="f50" y="f46"/>
                  <a:pt x="f51" y="f44"/>
                </a:cubicBezTo>
                <a:cubicBezTo>
                  <a:pt x="f52" y="f33"/>
                  <a:pt x="f53" y="f54"/>
                  <a:pt x="f19" y="f4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9" name="Freeform 94">
            <a:extLst>
              <a:ext uri="{FF2B5EF4-FFF2-40B4-BE49-F238E27FC236}">
                <a16:creationId xmlns:a16="http://schemas.microsoft.com/office/drawing/2014/main" id="{C6BB0C67-3ABA-51BA-3702-6B1C6CE55BA2}"/>
              </a:ext>
            </a:extLst>
          </p:cNvPr>
          <p:cNvSpPr/>
          <p:nvPr/>
        </p:nvSpPr>
        <p:spPr>
          <a:xfrm>
            <a:off x="7827958" y="4589465"/>
            <a:ext cx="325434" cy="3349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6"/>
              <a:gd name="f7" fmla="val 160"/>
              <a:gd name="f8" fmla="val 72"/>
              <a:gd name="f9" fmla="val 148"/>
              <a:gd name="f10" fmla="val 77"/>
              <a:gd name="f11" fmla="val 153"/>
              <a:gd name="f12" fmla="val 81"/>
              <a:gd name="f13" fmla="val 155"/>
              <a:gd name="f14" fmla="val 84"/>
              <a:gd name="f15" fmla="val 158"/>
              <a:gd name="f16" fmla="val 83"/>
              <a:gd name="f17" fmla="val 159"/>
              <a:gd name="f18" fmla="val 82"/>
              <a:gd name="f19" fmla="val 68"/>
              <a:gd name="f20" fmla="val 152"/>
              <a:gd name="f21" fmla="val 145"/>
              <a:gd name="f22" fmla="val 138"/>
              <a:gd name="f23" fmla="val 74"/>
              <a:gd name="f24" fmla="val 130"/>
              <a:gd name="f25" fmla="val 76"/>
              <a:gd name="f26" fmla="val 121"/>
              <a:gd name="f27" fmla="val 107"/>
              <a:gd name="f28" fmla="val 79"/>
              <a:gd name="f29" fmla="val 104"/>
              <a:gd name="f30" fmla="val 69"/>
              <a:gd name="f31" fmla="val 95"/>
              <a:gd name="f32" fmla="val 55"/>
              <a:gd name="f33" fmla="val 89"/>
              <a:gd name="f34" fmla="val 42"/>
              <a:gd name="f35" fmla="val 40"/>
              <a:gd name="f36" fmla="val 34"/>
              <a:gd name="f37" fmla="val 88"/>
              <a:gd name="f38" fmla="val 31"/>
              <a:gd name="f39" fmla="val 92"/>
              <a:gd name="f40" fmla="val 26"/>
              <a:gd name="f41" fmla="val 100"/>
              <a:gd name="f42" fmla="val 22"/>
              <a:gd name="f43" fmla="val 108"/>
              <a:gd name="f44" fmla="val 16"/>
              <a:gd name="f45" fmla="val 117"/>
              <a:gd name="f46" fmla="val 75"/>
              <a:gd name="f47" fmla="val 17"/>
              <a:gd name="f48" fmla="val 49"/>
              <a:gd name="f49" fmla="val 57"/>
              <a:gd name="f50" fmla="val 47"/>
              <a:gd name="f51" fmla="val 63"/>
              <a:gd name="f52" fmla="val 71"/>
              <a:gd name="f53" fmla="val 44"/>
              <a:gd name="f54" fmla="val 91"/>
              <a:gd name="f55" fmla="val 28"/>
              <a:gd name="f56" fmla="val 105"/>
              <a:gd name="f57" fmla="val 14"/>
              <a:gd name="f58" fmla="val 122"/>
              <a:gd name="f59" fmla="val 132"/>
              <a:gd name="f60" fmla="val 13"/>
              <a:gd name="f61" fmla="val 141"/>
              <a:gd name="f62" fmla="val 25"/>
              <a:gd name="f63" fmla="val 151"/>
              <a:gd name="f64" fmla="val 38"/>
              <a:gd name="f65" fmla="val 37"/>
              <a:gd name="f66" fmla="val 36"/>
              <a:gd name="f67" fmla="val 35"/>
              <a:gd name="f68" fmla="val 149"/>
              <a:gd name="f69" fmla="val 43"/>
              <a:gd name="f70" fmla="val 51"/>
              <a:gd name="f71" fmla="val 134"/>
              <a:gd name="f72" fmla="val 59"/>
              <a:gd name="f73" fmla="val 123"/>
              <a:gd name="f74" fmla="val 114"/>
              <a:gd name="f75" fmla="val 115"/>
              <a:gd name="f76" fmla="val 103"/>
              <a:gd name="f77" fmla="val 128"/>
              <a:gd name="f78" fmla="+- 0 0 -90"/>
              <a:gd name="f79" fmla="*/ f3 1 156"/>
              <a:gd name="f80" fmla="*/ f4 1 160"/>
              <a:gd name="f81" fmla="val f5"/>
              <a:gd name="f82" fmla="val f6"/>
              <a:gd name="f83" fmla="val f7"/>
              <a:gd name="f84" fmla="*/ f78 f0 1"/>
              <a:gd name="f85" fmla="+- f83 0 f81"/>
              <a:gd name="f86" fmla="+- f82 0 f81"/>
              <a:gd name="f87" fmla="*/ f84 1 f2"/>
              <a:gd name="f88" fmla="*/ f86 1 156"/>
              <a:gd name="f89" fmla="*/ f85 1 160"/>
              <a:gd name="f90" fmla="*/ 72 f86 1"/>
              <a:gd name="f91" fmla="*/ 148 f85 1"/>
              <a:gd name="f92" fmla="*/ 84 f86 1"/>
              <a:gd name="f93" fmla="*/ 158 f85 1"/>
              <a:gd name="f94" fmla="*/ 82 f86 1"/>
              <a:gd name="f95" fmla="*/ 160 f85 1"/>
              <a:gd name="f96" fmla="*/ 68 f86 1"/>
              <a:gd name="f97" fmla="*/ 152 f85 1"/>
              <a:gd name="f98" fmla="*/ 74 f86 1"/>
              <a:gd name="f99" fmla="*/ 130 f85 1"/>
              <a:gd name="f100" fmla="*/ 79 f86 1"/>
              <a:gd name="f101" fmla="*/ 104 f85 1"/>
              <a:gd name="f102" fmla="*/ 42 f86 1"/>
              <a:gd name="f103" fmla="*/ 83 f85 1"/>
              <a:gd name="f104" fmla="*/ 31 f86 1"/>
              <a:gd name="f105" fmla="*/ 92 f85 1"/>
              <a:gd name="f106" fmla="*/ 16 f86 1"/>
              <a:gd name="f107" fmla="*/ 117 f85 1"/>
              <a:gd name="f108" fmla="*/ 57 f86 1"/>
              <a:gd name="f109" fmla="*/ 47 f85 1"/>
              <a:gd name="f110" fmla="*/ 76 f86 1"/>
              <a:gd name="f111" fmla="*/ 40 f85 1"/>
              <a:gd name="f112" fmla="*/ 122 f86 1"/>
              <a:gd name="f113" fmla="*/ 0 f85 1"/>
              <a:gd name="f114" fmla="*/ 151 f86 1"/>
              <a:gd name="f115" fmla="*/ 38 f85 1"/>
              <a:gd name="f116" fmla="*/ 156 f86 1"/>
              <a:gd name="f117" fmla="*/ 35 f85 1"/>
              <a:gd name="f118" fmla="*/ 134 f86 1"/>
              <a:gd name="f119" fmla="*/ 59 f85 1"/>
              <a:gd name="f120" fmla="*/ 115 f86 1"/>
              <a:gd name="f121" fmla="*/ 103 f85 1"/>
              <a:gd name="f122" fmla="+- f87 0 f1"/>
              <a:gd name="f123" fmla="*/ f90 1 156"/>
              <a:gd name="f124" fmla="*/ f91 1 160"/>
              <a:gd name="f125" fmla="*/ f92 1 156"/>
              <a:gd name="f126" fmla="*/ f93 1 160"/>
              <a:gd name="f127" fmla="*/ f94 1 156"/>
              <a:gd name="f128" fmla="*/ f95 1 160"/>
              <a:gd name="f129" fmla="*/ f96 1 156"/>
              <a:gd name="f130" fmla="*/ f97 1 160"/>
              <a:gd name="f131" fmla="*/ f98 1 156"/>
              <a:gd name="f132" fmla="*/ f99 1 160"/>
              <a:gd name="f133" fmla="*/ f100 1 156"/>
              <a:gd name="f134" fmla="*/ f101 1 160"/>
              <a:gd name="f135" fmla="*/ f102 1 156"/>
              <a:gd name="f136" fmla="*/ f103 1 160"/>
              <a:gd name="f137" fmla="*/ f104 1 156"/>
              <a:gd name="f138" fmla="*/ f105 1 160"/>
              <a:gd name="f139" fmla="*/ f106 1 156"/>
              <a:gd name="f140" fmla="*/ f107 1 160"/>
              <a:gd name="f141" fmla="*/ f108 1 156"/>
              <a:gd name="f142" fmla="*/ f109 1 160"/>
              <a:gd name="f143" fmla="*/ f110 1 156"/>
              <a:gd name="f144" fmla="*/ f111 1 160"/>
              <a:gd name="f145" fmla="*/ f112 1 156"/>
              <a:gd name="f146" fmla="*/ f113 1 160"/>
              <a:gd name="f147" fmla="*/ f114 1 156"/>
              <a:gd name="f148" fmla="*/ f115 1 160"/>
              <a:gd name="f149" fmla="*/ f116 1 156"/>
              <a:gd name="f150" fmla="*/ f117 1 160"/>
              <a:gd name="f151" fmla="*/ f118 1 156"/>
              <a:gd name="f152" fmla="*/ f119 1 160"/>
              <a:gd name="f153" fmla="*/ f120 1 156"/>
              <a:gd name="f154" fmla="*/ f121 1 160"/>
              <a:gd name="f155" fmla="*/ 0 1 f88"/>
              <a:gd name="f156" fmla="*/ f82 1 f88"/>
              <a:gd name="f157" fmla="*/ 0 1 f89"/>
              <a:gd name="f158" fmla="*/ f83 1 f89"/>
              <a:gd name="f159" fmla="*/ f123 1 f88"/>
              <a:gd name="f160" fmla="*/ f124 1 f89"/>
              <a:gd name="f161" fmla="*/ f125 1 f88"/>
              <a:gd name="f162" fmla="*/ f126 1 f89"/>
              <a:gd name="f163" fmla="*/ f127 1 f88"/>
              <a:gd name="f164" fmla="*/ f128 1 f89"/>
              <a:gd name="f165" fmla="*/ f129 1 f88"/>
              <a:gd name="f166" fmla="*/ f130 1 f89"/>
              <a:gd name="f167" fmla="*/ f131 1 f88"/>
              <a:gd name="f168" fmla="*/ f132 1 f89"/>
              <a:gd name="f169" fmla="*/ f133 1 f88"/>
              <a:gd name="f170" fmla="*/ f134 1 f89"/>
              <a:gd name="f171" fmla="*/ f135 1 f88"/>
              <a:gd name="f172" fmla="*/ f136 1 f89"/>
              <a:gd name="f173" fmla="*/ f137 1 f88"/>
              <a:gd name="f174" fmla="*/ f138 1 f89"/>
              <a:gd name="f175" fmla="*/ f139 1 f88"/>
              <a:gd name="f176" fmla="*/ f140 1 f89"/>
              <a:gd name="f177" fmla="*/ f141 1 f88"/>
              <a:gd name="f178" fmla="*/ f142 1 f89"/>
              <a:gd name="f179" fmla="*/ f143 1 f88"/>
              <a:gd name="f180" fmla="*/ f144 1 f89"/>
              <a:gd name="f181" fmla="*/ f145 1 f88"/>
              <a:gd name="f182" fmla="*/ f146 1 f89"/>
              <a:gd name="f183" fmla="*/ f147 1 f88"/>
              <a:gd name="f184" fmla="*/ f148 1 f89"/>
              <a:gd name="f185" fmla="*/ f149 1 f88"/>
              <a:gd name="f186" fmla="*/ f150 1 f89"/>
              <a:gd name="f187" fmla="*/ f151 1 f88"/>
              <a:gd name="f188" fmla="*/ f152 1 f89"/>
              <a:gd name="f189" fmla="*/ f153 1 f88"/>
              <a:gd name="f190" fmla="*/ f154 1 f89"/>
              <a:gd name="f191" fmla="*/ f155 f79 1"/>
              <a:gd name="f192" fmla="*/ f156 f79 1"/>
              <a:gd name="f193" fmla="*/ f158 f80 1"/>
              <a:gd name="f194" fmla="*/ f157 f80 1"/>
              <a:gd name="f195" fmla="*/ f159 f79 1"/>
              <a:gd name="f196" fmla="*/ f160 f80 1"/>
              <a:gd name="f197" fmla="*/ f161 f79 1"/>
              <a:gd name="f198" fmla="*/ f162 f80 1"/>
              <a:gd name="f199" fmla="*/ f163 f79 1"/>
              <a:gd name="f200" fmla="*/ f164 f80 1"/>
              <a:gd name="f201" fmla="*/ f165 f79 1"/>
              <a:gd name="f202" fmla="*/ f166 f80 1"/>
              <a:gd name="f203" fmla="*/ f167 f79 1"/>
              <a:gd name="f204" fmla="*/ f168 f80 1"/>
              <a:gd name="f205" fmla="*/ f169 f79 1"/>
              <a:gd name="f206" fmla="*/ f170 f80 1"/>
              <a:gd name="f207" fmla="*/ f171 f79 1"/>
              <a:gd name="f208" fmla="*/ f172 f80 1"/>
              <a:gd name="f209" fmla="*/ f173 f79 1"/>
              <a:gd name="f210" fmla="*/ f174 f80 1"/>
              <a:gd name="f211" fmla="*/ f175 f79 1"/>
              <a:gd name="f212" fmla="*/ f176 f80 1"/>
              <a:gd name="f213" fmla="*/ f177 f79 1"/>
              <a:gd name="f214" fmla="*/ f178 f80 1"/>
              <a:gd name="f215" fmla="*/ f179 f79 1"/>
              <a:gd name="f216" fmla="*/ f180 f80 1"/>
              <a:gd name="f217" fmla="*/ f181 f79 1"/>
              <a:gd name="f218" fmla="*/ f182 f80 1"/>
              <a:gd name="f219" fmla="*/ f183 f79 1"/>
              <a:gd name="f220" fmla="*/ f184 f80 1"/>
              <a:gd name="f221" fmla="*/ f185 f79 1"/>
              <a:gd name="f222" fmla="*/ f186 f80 1"/>
              <a:gd name="f223" fmla="*/ f187 f79 1"/>
              <a:gd name="f224" fmla="*/ f188 f80 1"/>
              <a:gd name="f225" fmla="*/ f189 f79 1"/>
              <a:gd name="f226" fmla="*/ f190 f8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2">
                <a:pos x="f195" y="f196"/>
              </a:cxn>
              <a:cxn ang="f122">
                <a:pos x="f197" y="f198"/>
              </a:cxn>
              <a:cxn ang="f122">
                <a:pos x="f199" y="f200"/>
              </a:cxn>
              <a:cxn ang="f122">
                <a:pos x="f201" y="f202"/>
              </a:cxn>
              <a:cxn ang="f122">
                <a:pos x="f203" y="f204"/>
              </a:cxn>
              <a:cxn ang="f122">
                <a:pos x="f205" y="f206"/>
              </a:cxn>
              <a:cxn ang="f122">
                <a:pos x="f207" y="f208"/>
              </a:cxn>
              <a:cxn ang="f122">
                <a:pos x="f209" y="f210"/>
              </a:cxn>
              <a:cxn ang="f122">
                <a:pos x="f211" y="f212"/>
              </a:cxn>
              <a:cxn ang="f122">
                <a:pos x="f213" y="f214"/>
              </a:cxn>
              <a:cxn ang="f122">
                <a:pos x="f215" y="f216"/>
              </a:cxn>
              <a:cxn ang="f122">
                <a:pos x="f217" y="f218"/>
              </a:cxn>
              <a:cxn ang="f122">
                <a:pos x="f219" y="f220"/>
              </a:cxn>
              <a:cxn ang="f122">
                <a:pos x="f221" y="f222"/>
              </a:cxn>
              <a:cxn ang="f122">
                <a:pos x="f223" y="f224"/>
              </a:cxn>
              <a:cxn ang="f122">
                <a:pos x="f225" y="f226"/>
              </a:cxn>
              <a:cxn ang="f122">
                <a:pos x="f195" y="f196"/>
              </a:cxn>
            </a:cxnLst>
            <a:rect l="f191" t="f194" r="f192" b="f193"/>
            <a:pathLst>
              <a:path w="156" h="16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7"/>
                  <a:pt x="f18" y="f7"/>
                </a:cubicBezTo>
                <a:cubicBezTo>
                  <a:pt x="f10" y="f15"/>
                  <a:pt x="f19" y="f13"/>
                  <a:pt x="f19" y="f20"/>
                </a:cubicBezTo>
                <a:cubicBezTo>
                  <a:pt x="f19" y="f21"/>
                  <a:pt x="f8" y="f22"/>
                  <a:pt x="f23" y="f24"/>
                </a:cubicBezTo>
                <a:cubicBezTo>
                  <a:pt x="f25" y="f26"/>
                  <a:pt x="f16" y="f27"/>
                  <a:pt x="f28" y="f29"/>
                </a:cubicBezTo>
                <a:cubicBezTo>
                  <a:pt x="f30" y="f31"/>
                  <a:pt x="f32" y="f33"/>
                  <a:pt x="f34" y="f16"/>
                </a:cubicBezTo>
                <a:cubicBezTo>
                  <a:pt x="f35" y="f18"/>
                  <a:pt x="f36" y="f37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5" y="f46"/>
                  <a:pt x="f47" y="f48"/>
                  <a:pt x="f49" y="f50"/>
                </a:cubicBezTo>
                <a:cubicBezTo>
                  <a:pt x="f51" y="f50"/>
                  <a:pt x="f52" y="f53"/>
                  <a:pt x="f25" y="f35"/>
                </a:cubicBezTo>
                <a:cubicBezTo>
                  <a:pt x="f54" y="f55"/>
                  <a:pt x="f56" y="f57"/>
                  <a:pt x="f58" y="f5"/>
                </a:cubicBezTo>
                <a:cubicBezTo>
                  <a:pt x="f59" y="f60"/>
                  <a:pt x="f61" y="f62"/>
                  <a:pt x="f63" y="f64"/>
                </a:cubicBezTo>
                <a:cubicBezTo>
                  <a:pt x="f11" y="f65"/>
                  <a:pt x="f13" y="f66"/>
                  <a:pt x="f6" y="f67"/>
                </a:cubicBezTo>
                <a:cubicBezTo>
                  <a:pt x="f68" y="f69"/>
                  <a:pt x="f61" y="f70"/>
                  <a:pt x="f71" y="f72"/>
                </a:cubicBezTo>
                <a:cubicBezTo>
                  <a:pt x="f73" y="f8"/>
                  <a:pt x="f74" y="f16"/>
                  <a:pt x="f75" y="f76"/>
                </a:cubicBezTo>
                <a:cubicBezTo>
                  <a:pt x="f45" y="f77"/>
                  <a:pt x="f31" y="f22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0" name="Freeform 95">
            <a:extLst>
              <a:ext uri="{FF2B5EF4-FFF2-40B4-BE49-F238E27FC236}">
                <a16:creationId xmlns:a16="http://schemas.microsoft.com/office/drawing/2014/main" id="{34F80824-918F-EB3C-BBEB-829F192DDC08}"/>
              </a:ext>
            </a:extLst>
          </p:cNvPr>
          <p:cNvSpPr/>
          <p:nvPr/>
        </p:nvSpPr>
        <p:spPr>
          <a:xfrm>
            <a:off x="5808661" y="4468809"/>
            <a:ext cx="260347" cy="4492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4"/>
              <a:gd name="f7" fmla="val 214"/>
              <a:gd name="f8" fmla="val 15"/>
              <a:gd name="f9" fmla="val 47"/>
              <a:gd name="f10" fmla="val 80"/>
              <a:gd name="f11" fmla="val 112"/>
              <a:gd name="f12" fmla="val 2"/>
              <a:gd name="f13" fmla="val 4"/>
              <a:gd name="f14" fmla="val 6"/>
              <a:gd name="f15" fmla="val 100"/>
              <a:gd name="f16" fmla="val 7"/>
              <a:gd name="f17" fmla="val 88"/>
              <a:gd name="f18" fmla="val 8"/>
              <a:gd name="f19" fmla="val 73"/>
              <a:gd name="f20" fmla="val 10"/>
              <a:gd name="f21" fmla="val 34"/>
              <a:gd name="f22" fmla="val 57"/>
              <a:gd name="f23" fmla="val 74"/>
              <a:gd name="f24" fmla="val 81"/>
              <a:gd name="f25" fmla="val 84"/>
              <a:gd name="f26" fmla="val 90"/>
              <a:gd name="f27" fmla="val 85"/>
              <a:gd name="f28" fmla="val 96"/>
              <a:gd name="f29" fmla="val 92"/>
              <a:gd name="f30" fmla="val 108"/>
              <a:gd name="f31" fmla="val 91"/>
              <a:gd name="f32" fmla="val 121"/>
              <a:gd name="f33" fmla="val 117"/>
              <a:gd name="f34" fmla="val 143"/>
              <a:gd name="f35" fmla="val 119"/>
              <a:gd name="f36" fmla="val 166"/>
              <a:gd name="f37" fmla="val 178"/>
              <a:gd name="f38" fmla="val 99"/>
              <a:gd name="f39" fmla="val 188"/>
              <a:gd name="f40" fmla="val 198"/>
              <a:gd name="f41" fmla="val 201"/>
              <a:gd name="f42" fmla="val 78"/>
              <a:gd name="f43" fmla="val 202"/>
              <a:gd name="f44" fmla="val 72"/>
              <a:gd name="f45" fmla="val 205"/>
              <a:gd name="f46" fmla="val 76"/>
              <a:gd name="f47" fmla="val 209"/>
              <a:gd name="f48" fmla="val 211"/>
              <a:gd name="f49" fmla="val 83"/>
              <a:gd name="f50" fmla="val 70"/>
              <a:gd name="f51" fmla="val 42"/>
              <a:gd name="f52" fmla="val 51"/>
              <a:gd name="f53" fmla="val 210"/>
              <a:gd name="f54" fmla="val 36"/>
              <a:gd name="f55" fmla="val 194"/>
              <a:gd name="f56" fmla="val 14"/>
              <a:gd name="f57" fmla="val 181"/>
              <a:gd name="f58" fmla="val 162"/>
              <a:gd name="f59" fmla="val 142"/>
              <a:gd name="f60" fmla="val 93"/>
              <a:gd name="f61" fmla="val 12"/>
              <a:gd name="f62" fmla="val 53"/>
              <a:gd name="f63" fmla="val 89"/>
              <a:gd name="f64" fmla="val 38"/>
              <a:gd name="f65" fmla="val 25"/>
              <a:gd name="f66" fmla="val 39"/>
              <a:gd name="f67" fmla="val 9"/>
              <a:gd name="f68" fmla="val 27"/>
              <a:gd name="f69" fmla="val 107"/>
              <a:gd name="f70" fmla="val 155"/>
              <a:gd name="f71" fmla="val 130"/>
              <a:gd name="f72" fmla="val 110"/>
              <a:gd name="f73" fmla="val 63"/>
              <a:gd name="f74" fmla="val 40"/>
              <a:gd name="f75" fmla="val 18"/>
              <a:gd name="f76" fmla="val 154"/>
              <a:gd name="f77" fmla="val 199"/>
              <a:gd name="f78" fmla="val 87"/>
              <a:gd name="f79" fmla="+- 0 0 -90"/>
              <a:gd name="f80" fmla="*/ f3 1 124"/>
              <a:gd name="f81" fmla="*/ f4 1 214"/>
              <a:gd name="f82" fmla="val f5"/>
              <a:gd name="f83" fmla="val f6"/>
              <a:gd name="f84" fmla="val f7"/>
              <a:gd name="f85" fmla="*/ f79 f0 1"/>
              <a:gd name="f86" fmla="+- f84 0 f82"/>
              <a:gd name="f87" fmla="+- f83 0 f82"/>
              <a:gd name="f88" fmla="*/ f85 1 f2"/>
              <a:gd name="f89" fmla="*/ f87 1 124"/>
              <a:gd name="f90" fmla="*/ f86 1 214"/>
              <a:gd name="f91" fmla="*/ 15 f87 1"/>
              <a:gd name="f92" fmla="*/ 0 f86 1"/>
              <a:gd name="f93" fmla="*/ 112 f87 1"/>
              <a:gd name="f94" fmla="*/ 6 f86 1"/>
              <a:gd name="f95" fmla="*/ 73 f87 1"/>
              <a:gd name="f96" fmla="*/ 10 f86 1"/>
              <a:gd name="f97" fmla="*/ 74 f87 1"/>
              <a:gd name="f98" fmla="*/ 81 f86 1"/>
              <a:gd name="f99" fmla="*/ 85 f87 1"/>
              <a:gd name="f100" fmla="*/ 90 f86 1"/>
              <a:gd name="f101" fmla="*/ 121 f87 1"/>
              <a:gd name="f102" fmla="*/ 91 f86 1"/>
              <a:gd name="f103" fmla="*/ 119 f87 1"/>
              <a:gd name="f104" fmla="*/ 166 f86 1"/>
              <a:gd name="f105" fmla="*/ 88 f87 1"/>
              <a:gd name="f106" fmla="*/ 198 f86 1"/>
              <a:gd name="f107" fmla="*/ 72 f87 1"/>
              <a:gd name="f108" fmla="*/ 205 f86 1"/>
              <a:gd name="f109" fmla="*/ 83 f87 1"/>
              <a:gd name="f110" fmla="*/ 214 f86 1"/>
              <a:gd name="f111" fmla="*/ 42 f87 1"/>
              <a:gd name="f112" fmla="*/ 51 f87 1"/>
              <a:gd name="f113" fmla="*/ 209 f86 1"/>
              <a:gd name="f114" fmla="*/ 7 f87 1"/>
              <a:gd name="f115" fmla="*/ 162 f86 1"/>
              <a:gd name="f116" fmla="*/ 6 f87 1"/>
              <a:gd name="f117" fmla="*/ 93 f86 1"/>
              <a:gd name="f118" fmla="*/ 53 f87 1"/>
              <a:gd name="f119" fmla="*/ 51 f86 1"/>
              <a:gd name="f120" fmla="*/ 107 f87 1"/>
              <a:gd name="f121" fmla="*/ 155 f86 1"/>
              <a:gd name="f122" fmla="*/ 63 f87 1"/>
              <a:gd name="f123" fmla="*/ 110 f86 1"/>
              <a:gd name="f124" fmla="*/ 18 f87 1"/>
              <a:gd name="f125" fmla="*/ 154 f86 1"/>
              <a:gd name="f126" fmla="*/ 199 f86 1"/>
              <a:gd name="f127" fmla="+- f88 0 f1"/>
              <a:gd name="f128" fmla="*/ f91 1 124"/>
              <a:gd name="f129" fmla="*/ f92 1 214"/>
              <a:gd name="f130" fmla="*/ f93 1 124"/>
              <a:gd name="f131" fmla="*/ f94 1 214"/>
              <a:gd name="f132" fmla="*/ f95 1 124"/>
              <a:gd name="f133" fmla="*/ f96 1 214"/>
              <a:gd name="f134" fmla="*/ f97 1 124"/>
              <a:gd name="f135" fmla="*/ f98 1 214"/>
              <a:gd name="f136" fmla="*/ f99 1 124"/>
              <a:gd name="f137" fmla="*/ f100 1 214"/>
              <a:gd name="f138" fmla="*/ f101 1 124"/>
              <a:gd name="f139" fmla="*/ f102 1 214"/>
              <a:gd name="f140" fmla="*/ f103 1 124"/>
              <a:gd name="f141" fmla="*/ f104 1 214"/>
              <a:gd name="f142" fmla="*/ f105 1 124"/>
              <a:gd name="f143" fmla="*/ f106 1 214"/>
              <a:gd name="f144" fmla="*/ f107 1 124"/>
              <a:gd name="f145" fmla="*/ f108 1 214"/>
              <a:gd name="f146" fmla="*/ f109 1 124"/>
              <a:gd name="f147" fmla="*/ f110 1 214"/>
              <a:gd name="f148" fmla="*/ f111 1 124"/>
              <a:gd name="f149" fmla="*/ f112 1 124"/>
              <a:gd name="f150" fmla="*/ f113 1 214"/>
              <a:gd name="f151" fmla="*/ f114 1 124"/>
              <a:gd name="f152" fmla="*/ f115 1 214"/>
              <a:gd name="f153" fmla="*/ f116 1 124"/>
              <a:gd name="f154" fmla="*/ f117 1 214"/>
              <a:gd name="f155" fmla="*/ f118 1 124"/>
              <a:gd name="f156" fmla="*/ f119 1 214"/>
              <a:gd name="f157" fmla="*/ f120 1 124"/>
              <a:gd name="f158" fmla="*/ f121 1 214"/>
              <a:gd name="f159" fmla="*/ f122 1 124"/>
              <a:gd name="f160" fmla="*/ f123 1 214"/>
              <a:gd name="f161" fmla="*/ f124 1 124"/>
              <a:gd name="f162" fmla="*/ f125 1 214"/>
              <a:gd name="f163" fmla="*/ f126 1 214"/>
              <a:gd name="f164" fmla="*/ 0 1 f89"/>
              <a:gd name="f165" fmla="*/ f83 1 f89"/>
              <a:gd name="f166" fmla="*/ 0 1 f90"/>
              <a:gd name="f167" fmla="*/ f84 1 f90"/>
              <a:gd name="f168" fmla="*/ f128 1 f89"/>
              <a:gd name="f169" fmla="*/ f129 1 f90"/>
              <a:gd name="f170" fmla="*/ f130 1 f89"/>
              <a:gd name="f171" fmla="*/ f131 1 f90"/>
              <a:gd name="f172" fmla="*/ f132 1 f89"/>
              <a:gd name="f173" fmla="*/ f133 1 f90"/>
              <a:gd name="f174" fmla="*/ f134 1 f89"/>
              <a:gd name="f175" fmla="*/ f135 1 f90"/>
              <a:gd name="f176" fmla="*/ f136 1 f89"/>
              <a:gd name="f177" fmla="*/ f137 1 f90"/>
              <a:gd name="f178" fmla="*/ f138 1 f89"/>
              <a:gd name="f179" fmla="*/ f139 1 f90"/>
              <a:gd name="f180" fmla="*/ f140 1 f89"/>
              <a:gd name="f181" fmla="*/ f141 1 f90"/>
              <a:gd name="f182" fmla="*/ f142 1 f89"/>
              <a:gd name="f183" fmla="*/ f143 1 f90"/>
              <a:gd name="f184" fmla="*/ f144 1 f89"/>
              <a:gd name="f185" fmla="*/ f145 1 f90"/>
              <a:gd name="f186" fmla="*/ f146 1 f89"/>
              <a:gd name="f187" fmla="*/ f147 1 f90"/>
              <a:gd name="f188" fmla="*/ f148 1 f89"/>
              <a:gd name="f189" fmla="*/ f149 1 f89"/>
              <a:gd name="f190" fmla="*/ f150 1 f90"/>
              <a:gd name="f191" fmla="*/ f151 1 f89"/>
              <a:gd name="f192" fmla="*/ f152 1 f90"/>
              <a:gd name="f193" fmla="*/ f153 1 f89"/>
              <a:gd name="f194" fmla="*/ f154 1 f90"/>
              <a:gd name="f195" fmla="*/ f155 1 f89"/>
              <a:gd name="f196" fmla="*/ f156 1 f90"/>
              <a:gd name="f197" fmla="*/ f157 1 f89"/>
              <a:gd name="f198" fmla="*/ f158 1 f90"/>
              <a:gd name="f199" fmla="*/ f159 1 f89"/>
              <a:gd name="f200" fmla="*/ f160 1 f90"/>
              <a:gd name="f201" fmla="*/ f161 1 f89"/>
              <a:gd name="f202" fmla="*/ f162 1 f90"/>
              <a:gd name="f203" fmla="*/ f163 1 f90"/>
              <a:gd name="f204" fmla="*/ f164 f80 1"/>
              <a:gd name="f205" fmla="*/ f165 f80 1"/>
              <a:gd name="f206" fmla="*/ f167 f81 1"/>
              <a:gd name="f207" fmla="*/ f166 f81 1"/>
              <a:gd name="f208" fmla="*/ f168 f80 1"/>
              <a:gd name="f209" fmla="*/ f169 f81 1"/>
              <a:gd name="f210" fmla="*/ f170 f80 1"/>
              <a:gd name="f211" fmla="*/ f171 f81 1"/>
              <a:gd name="f212" fmla="*/ f172 f80 1"/>
              <a:gd name="f213" fmla="*/ f173 f81 1"/>
              <a:gd name="f214" fmla="*/ f174 f80 1"/>
              <a:gd name="f215" fmla="*/ f175 f81 1"/>
              <a:gd name="f216" fmla="*/ f176 f80 1"/>
              <a:gd name="f217" fmla="*/ f177 f81 1"/>
              <a:gd name="f218" fmla="*/ f178 f80 1"/>
              <a:gd name="f219" fmla="*/ f179 f81 1"/>
              <a:gd name="f220" fmla="*/ f180 f80 1"/>
              <a:gd name="f221" fmla="*/ f181 f81 1"/>
              <a:gd name="f222" fmla="*/ f182 f80 1"/>
              <a:gd name="f223" fmla="*/ f183 f81 1"/>
              <a:gd name="f224" fmla="*/ f184 f80 1"/>
              <a:gd name="f225" fmla="*/ f185 f81 1"/>
              <a:gd name="f226" fmla="*/ f186 f80 1"/>
              <a:gd name="f227" fmla="*/ f187 f81 1"/>
              <a:gd name="f228" fmla="*/ f188 f80 1"/>
              <a:gd name="f229" fmla="*/ f189 f80 1"/>
              <a:gd name="f230" fmla="*/ f190 f81 1"/>
              <a:gd name="f231" fmla="*/ f191 f80 1"/>
              <a:gd name="f232" fmla="*/ f192 f81 1"/>
              <a:gd name="f233" fmla="*/ f193 f80 1"/>
              <a:gd name="f234" fmla="*/ f194 f81 1"/>
              <a:gd name="f235" fmla="*/ f195 f80 1"/>
              <a:gd name="f236" fmla="*/ f196 f81 1"/>
              <a:gd name="f237" fmla="*/ f197 f80 1"/>
              <a:gd name="f238" fmla="*/ f198 f81 1"/>
              <a:gd name="f239" fmla="*/ f199 f80 1"/>
              <a:gd name="f240" fmla="*/ f200 f81 1"/>
              <a:gd name="f241" fmla="*/ f201 f80 1"/>
              <a:gd name="f242" fmla="*/ f202 f81 1"/>
              <a:gd name="f243" fmla="*/ f203 f8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7">
                <a:pos x="f208" y="f209"/>
              </a:cxn>
              <a:cxn ang="f127">
                <a:pos x="f210" y="f209"/>
              </a:cxn>
              <a:cxn ang="f127">
                <a:pos x="f210" y="f211"/>
              </a:cxn>
              <a:cxn ang="f127">
                <a:pos x="f212" y="f213"/>
              </a:cxn>
              <a:cxn ang="f127">
                <a:pos x="f214" y="f215"/>
              </a:cxn>
              <a:cxn ang="f127">
                <a:pos x="f216" y="f217"/>
              </a:cxn>
              <a:cxn ang="f127">
                <a:pos x="f218" y="f219"/>
              </a:cxn>
              <a:cxn ang="f127">
                <a:pos x="f220" y="f221"/>
              </a:cxn>
              <a:cxn ang="f127">
                <a:pos x="f222" y="f223"/>
              </a:cxn>
              <a:cxn ang="f127">
                <a:pos x="f224" y="f225"/>
              </a:cxn>
              <a:cxn ang="f127">
                <a:pos x="f226" y="f227"/>
              </a:cxn>
              <a:cxn ang="f127">
                <a:pos x="f228" y="f227"/>
              </a:cxn>
              <a:cxn ang="f127">
                <a:pos x="f229" y="f230"/>
              </a:cxn>
              <a:cxn ang="f127">
                <a:pos x="f231" y="f232"/>
              </a:cxn>
              <a:cxn ang="f127">
                <a:pos x="f233" y="f234"/>
              </a:cxn>
              <a:cxn ang="f127">
                <a:pos x="f208" y="f219"/>
              </a:cxn>
              <a:cxn ang="f127">
                <a:pos x="f235" y="f236"/>
              </a:cxn>
              <a:cxn ang="f127">
                <a:pos x="f235" y="f213"/>
              </a:cxn>
              <a:cxn ang="f127">
                <a:pos x="f208" y="f211"/>
              </a:cxn>
              <a:cxn ang="f127">
                <a:pos x="f208" y="f209"/>
              </a:cxn>
              <a:cxn ang="f127">
                <a:pos x="f237" y="f238"/>
              </a:cxn>
              <a:cxn ang="f127">
                <a:pos x="f239" y="f240"/>
              </a:cxn>
              <a:cxn ang="f127">
                <a:pos x="f241" y="f242"/>
              </a:cxn>
              <a:cxn ang="f127">
                <a:pos x="f239" y="f243"/>
              </a:cxn>
              <a:cxn ang="f127">
                <a:pos x="f237" y="f238"/>
              </a:cxn>
            </a:cxnLst>
            <a:rect l="f204" t="f207" r="f205" b="f206"/>
            <a:pathLst>
              <a:path w="124" h="214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cubicBezTo>
                  <a:pt x="f11" y="f12"/>
                  <a:pt x="f11" y="f13"/>
                  <a:pt x="f11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19" y="f21"/>
                  <a:pt x="f19" y="f22"/>
                  <a:pt x="f23" y="f24"/>
                </a:cubicBezTo>
                <a:cubicBezTo>
                  <a:pt x="f23" y="f25"/>
                  <a:pt x="f24" y="f26"/>
                  <a:pt x="f27" y="f26"/>
                </a:cubicBezTo>
                <a:cubicBezTo>
                  <a:pt x="f28" y="f29"/>
                  <a:pt x="f30" y="f31"/>
                  <a:pt x="f32" y="f31"/>
                </a:cubicBezTo>
                <a:cubicBezTo>
                  <a:pt x="f32" y="f33"/>
                  <a:pt x="f6" y="f34"/>
                  <a:pt x="f35" y="f36"/>
                </a:cubicBezTo>
                <a:cubicBezTo>
                  <a:pt x="f33" y="f37"/>
                  <a:pt x="f38" y="f39"/>
                  <a:pt x="f17" y="f40"/>
                </a:cubicBezTo>
                <a:cubicBezTo>
                  <a:pt x="f25" y="f41"/>
                  <a:pt x="f42" y="f43"/>
                  <a:pt x="f44" y="f45"/>
                </a:cubicBezTo>
                <a:cubicBezTo>
                  <a:pt x="f46" y="f47"/>
                  <a:pt x="f10" y="f48"/>
                  <a:pt x="f49" y="f7"/>
                </a:cubicBezTo>
                <a:cubicBezTo>
                  <a:pt x="f50" y="f7"/>
                  <a:pt x="f22" y="f7"/>
                  <a:pt x="f51" y="f7"/>
                </a:cubicBezTo>
                <a:cubicBezTo>
                  <a:pt x="f9" y="f48"/>
                  <a:pt x="f52" y="f53"/>
                  <a:pt x="f52" y="f47"/>
                </a:cubicBezTo>
                <a:cubicBezTo>
                  <a:pt x="f54" y="f55"/>
                  <a:pt x="f56" y="f57"/>
                  <a:pt x="f16" y="f58"/>
                </a:cubicBezTo>
                <a:cubicBezTo>
                  <a:pt x="f5" y="f59"/>
                  <a:pt x="f14" y="f33"/>
                  <a:pt x="f14" y="f60"/>
                </a:cubicBezTo>
                <a:cubicBezTo>
                  <a:pt x="f20" y="f29"/>
                  <a:pt x="f61" y="f31"/>
                  <a:pt x="f8" y="f31"/>
                </a:cubicBezTo>
                <a:cubicBezTo>
                  <a:pt x="f62" y="f63"/>
                  <a:pt x="f62" y="f63"/>
                  <a:pt x="f62" y="f52"/>
                </a:cubicBezTo>
                <a:cubicBezTo>
                  <a:pt x="f62" y="f64"/>
                  <a:pt x="f62" y="f65"/>
                  <a:pt x="f62" y="f20"/>
                </a:cubicBezTo>
                <a:cubicBezTo>
                  <a:pt x="f66" y="f67"/>
                  <a:pt x="f68" y="f18"/>
                  <a:pt x="f8" y="f14"/>
                </a:cubicBezTo>
                <a:cubicBezTo>
                  <a:pt x="f8" y="f13"/>
                  <a:pt x="f8" y="f12"/>
                  <a:pt x="f8" y="f5"/>
                </a:cubicBezTo>
                <a:close/>
                <a:moveTo>
                  <a:pt x="f69" y="f70"/>
                </a:moveTo>
                <a:cubicBezTo>
                  <a:pt x="f69" y="f71"/>
                  <a:pt x="f17" y="f72"/>
                  <a:pt x="f73" y="f72"/>
                </a:cubicBezTo>
                <a:cubicBezTo>
                  <a:pt x="f74" y="f72"/>
                  <a:pt x="f75" y="f71"/>
                  <a:pt x="f75" y="f76"/>
                </a:cubicBezTo>
                <a:cubicBezTo>
                  <a:pt x="f75" y="f37"/>
                  <a:pt x="f66" y="f77"/>
                  <a:pt x="f73" y="f77"/>
                </a:cubicBezTo>
                <a:cubicBezTo>
                  <a:pt x="f78" y="f77"/>
                  <a:pt x="f69" y="f2"/>
                  <a:pt x="f69" y="f7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1" name="Freeform 96">
            <a:extLst>
              <a:ext uri="{FF2B5EF4-FFF2-40B4-BE49-F238E27FC236}">
                <a16:creationId xmlns:a16="http://schemas.microsoft.com/office/drawing/2014/main" id="{6E25325D-2352-1305-9C4F-EDEF396D25A5}"/>
              </a:ext>
            </a:extLst>
          </p:cNvPr>
          <p:cNvSpPr/>
          <p:nvPr/>
        </p:nvSpPr>
        <p:spPr>
          <a:xfrm>
            <a:off x="7593013" y="3079754"/>
            <a:ext cx="284158" cy="3889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6"/>
              <a:gd name="f7" fmla="val 186"/>
              <a:gd name="f8" fmla="val 42"/>
              <a:gd name="f9" fmla="val 33"/>
              <a:gd name="f10" fmla="val 36"/>
              <a:gd name="f11" fmla="val 20"/>
              <a:gd name="f12" fmla="val 68"/>
              <a:gd name="f13" fmla="val 48"/>
              <a:gd name="f14" fmla="val 95"/>
              <a:gd name="f15" fmla="val 72"/>
              <a:gd name="f16" fmla="val 118"/>
              <a:gd name="f17" fmla="val 104"/>
              <a:gd name="f18" fmla="val 119"/>
              <a:gd name="f19" fmla="val 120"/>
              <a:gd name="f20" fmla="val 131"/>
              <a:gd name="f21" fmla="val 143"/>
              <a:gd name="f22" fmla="val 126"/>
              <a:gd name="f23" fmla="val 163"/>
              <a:gd name="f24" fmla="val 122"/>
              <a:gd name="f25" fmla="val 77"/>
              <a:gd name="f26" fmla="val 169"/>
              <a:gd name="f27" fmla="val 153"/>
              <a:gd name="f28" fmla="val 14"/>
              <a:gd name="f29" fmla="val 67"/>
              <a:gd name="f30" fmla="val 15"/>
              <a:gd name="f31" fmla="val 34"/>
              <a:gd name="f32" fmla="+- 0 0 -90"/>
              <a:gd name="f33" fmla="*/ f3 1 136"/>
              <a:gd name="f34" fmla="*/ f4 1 186"/>
              <a:gd name="f35" fmla="val f5"/>
              <a:gd name="f36" fmla="val f6"/>
              <a:gd name="f37" fmla="val f7"/>
              <a:gd name="f38" fmla="*/ f32 f0 1"/>
              <a:gd name="f39" fmla="+- f37 0 f35"/>
              <a:gd name="f40" fmla="+- f36 0 f35"/>
              <a:gd name="f41" fmla="*/ f38 1 f2"/>
              <a:gd name="f42" fmla="*/ f40 1 136"/>
              <a:gd name="f43" fmla="*/ f39 1 186"/>
              <a:gd name="f44" fmla="*/ 42 f40 1"/>
              <a:gd name="f45" fmla="*/ 0 f39 1"/>
              <a:gd name="f46" fmla="*/ 48 f40 1"/>
              <a:gd name="f47" fmla="*/ 95 f39 1"/>
              <a:gd name="f48" fmla="*/ 136 f40 1"/>
              <a:gd name="f49" fmla="*/ 120 f39 1"/>
              <a:gd name="f50" fmla="*/ 122 f40 1"/>
              <a:gd name="f51" fmla="*/ 186 f39 1"/>
              <a:gd name="f52" fmla="*/ 14 f40 1"/>
              <a:gd name="f53" fmla="*/ 104 f39 1"/>
              <a:gd name="f54" fmla="+- f41 0 f1"/>
              <a:gd name="f55" fmla="*/ f44 1 136"/>
              <a:gd name="f56" fmla="*/ f45 1 186"/>
              <a:gd name="f57" fmla="*/ f46 1 136"/>
              <a:gd name="f58" fmla="*/ f47 1 186"/>
              <a:gd name="f59" fmla="*/ f48 1 136"/>
              <a:gd name="f60" fmla="*/ f49 1 186"/>
              <a:gd name="f61" fmla="*/ f50 1 136"/>
              <a:gd name="f62" fmla="*/ f51 1 186"/>
              <a:gd name="f63" fmla="*/ f52 1 136"/>
              <a:gd name="f64" fmla="*/ f53 1 186"/>
              <a:gd name="f65" fmla="*/ 0 1 f42"/>
              <a:gd name="f66" fmla="*/ f36 1 f42"/>
              <a:gd name="f67" fmla="*/ 0 1 f43"/>
              <a:gd name="f68" fmla="*/ f37 1 f43"/>
              <a:gd name="f69" fmla="*/ f55 1 f42"/>
              <a:gd name="f70" fmla="*/ f56 1 f43"/>
              <a:gd name="f71" fmla="*/ f57 1 f42"/>
              <a:gd name="f72" fmla="*/ f58 1 f43"/>
              <a:gd name="f73" fmla="*/ f59 1 f42"/>
              <a:gd name="f74" fmla="*/ f60 1 f43"/>
              <a:gd name="f75" fmla="*/ f61 1 f42"/>
              <a:gd name="f76" fmla="*/ f62 1 f43"/>
              <a:gd name="f77" fmla="*/ f63 1 f42"/>
              <a:gd name="f78" fmla="*/ f64 1 f43"/>
              <a:gd name="f79" fmla="*/ f65 f33 1"/>
              <a:gd name="f80" fmla="*/ f66 f33 1"/>
              <a:gd name="f81" fmla="*/ f68 f34 1"/>
              <a:gd name="f82" fmla="*/ f67 f34 1"/>
              <a:gd name="f83" fmla="*/ f69 f33 1"/>
              <a:gd name="f84" fmla="*/ f70 f34 1"/>
              <a:gd name="f85" fmla="*/ f71 f33 1"/>
              <a:gd name="f86" fmla="*/ f72 f34 1"/>
              <a:gd name="f87" fmla="*/ f73 f33 1"/>
              <a:gd name="f88" fmla="*/ f74 f34 1"/>
              <a:gd name="f89" fmla="*/ f75 f33 1"/>
              <a:gd name="f90" fmla="*/ f76 f34 1"/>
              <a:gd name="f91" fmla="*/ f77 f33 1"/>
              <a:gd name="f92" fmla="*/ f78 f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">
                <a:pos x="f83" y="f84"/>
              </a:cxn>
              <a:cxn ang="f54">
                <a:pos x="f85" y="f86"/>
              </a:cxn>
              <a:cxn ang="f54">
                <a:pos x="f87" y="f88"/>
              </a:cxn>
              <a:cxn ang="f54">
                <a:pos x="f89" y="f90"/>
              </a:cxn>
              <a:cxn ang="f54">
                <a:pos x="f91" y="f92"/>
              </a:cxn>
              <a:cxn ang="f54">
                <a:pos x="f83" y="f84"/>
              </a:cxn>
            </a:cxnLst>
            <a:rect l="f79" t="f82" r="f80" b="f81"/>
            <a:pathLst>
              <a:path w="136" h="186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6" y="f19"/>
                </a:cubicBezTo>
                <a:cubicBezTo>
                  <a:pt x="f20" y="f21"/>
                  <a:pt x="f22" y="f23"/>
                  <a:pt x="f24" y="f7"/>
                </a:cubicBezTo>
                <a:cubicBezTo>
                  <a:pt x="f25" y="f26"/>
                  <a:pt x="f9" y="f27"/>
                  <a:pt x="f28" y="f17"/>
                </a:cubicBezTo>
                <a:cubicBezTo>
                  <a:pt x="f5" y="f29"/>
                  <a:pt x="f30" y="f31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2" name="Freeform 97">
            <a:extLst>
              <a:ext uri="{FF2B5EF4-FFF2-40B4-BE49-F238E27FC236}">
                <a16:creationId xmlns:a16="http://schemas.microsoft.com/office/drawing/2014/main" id="{B42C88C7-0121-CCED-4D49-578F9F6DCC2B}"/>
              </a:ext>
            </a:extLst>
          </p:cNvPr>
          <p:cNvSpPr/>
          <p:nvPr/>
        </p:nvSpPr>
        <p:spPr>
          <a:xfrm>
            <a:off x="8477246" y="3090864"/>
            <a:ext cx="271467" cy="3730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178"/>
              <a:gd name="f8" fmla="val 13"/>
              <a:gd name="f9" fmla="val 8"/>
              <a:gd name="f10" fmla="val 157"/>
              <a:gd name="f11" fmla="val 4"/>
              <a:gd name="f12" fmla="val 137"/>
              <a:gd name="f13" fmla="val 116"/>
              <a:gd name="f14" fmla="val 105"/>
              <a:gd name="f15" fmla="val 93"/>
              <a:gd name="f16" fmla="val 114"/>
              <a:gd name="f17" fmla="val 82"/>
              <a:gd name="f18" fmla="val 117"/>
              <a:gd name="f19" fmla="val 20"/>
              <a:gd name="f20" fmla="val 60"/>
              <a:gd name="f21" fmla="val 122"/>
              <a:gd name="f22" fmla="val 91"/>
              <a:gd name="f23" fmla="val 113"/>
              <a:gd name="f24" fmla="val 129"/>
              <a:gd name="f25" fmla="val 69"/>
              <a:gd name="f26" fmla="val 164"/>
              <a:gd name="f27" fmla="+- 0 0 -90"/>
              <a:gd name="f28" fmla="*/ f3 1 130"/>
              <a:gd name="f29" fmla="*/ f4 1 178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130"/>
              <a:gd name="f38" fmla="*/ f34 1 178"/>
              <a:gd name="f39" fmla="*/ 13 f35 1"/>
              <a:gd name="f40" fmla="*/ 178 f34 1"/>
              <a:gd name="f41" fmla="*/ 0 f35 1"/>
              <a:gd name="f42" fmla="*/ 116 f34 1"/>
              <a:gd name="f43" fmla="*/ 93 f35 1"/>
              <a:gd name="f44" fmla="*/ 0 f34 1"/>
              <a:gd name="f45" fmla="*/ 122 f35 1"/>
              <a:gd name="f46" fmla="*/ 91 f34 1"/>
              <a:gd name="f47" fmla="+- f36 0 f1"/>
              <a:gd name="f48" fmla="*/ f39 1 130"/>
              <a:gd name="f49" fmla="*/ f40 1 178"/>
              <a:gd name="f50" fmla="*/ f41 1 130"/>
              <a:gd name="f51" fmla="*/ f42 1 178"/>
              <a:gd name="f52" fmla="*/ f43 1 130"/>
              <a:gd name="f53" fmla="*/ f44 1 178"/>
              <a:gd name="f54" fmla="*/ f45 1 130"/>
              <a:gd name="f55" fmla="*/ f46 1 178"/>
              <a:gd name="f56" fmla="*/ 0 1 f37"/>
              <a:gd name="f57" fmla="*/ f31 1 f37"/>
              <a:gd name="f58" fmla="*/ 0 1 f38"/>
              <a:gd name="f59" fmla="*/ f32 1 f38"/>
              <a:gd name="f60" fmla="*/ f48 1 f37"/>
              <a:gd name="f61" fmla="*/ f49 1 f38"/>
              <a:gd name="f62" fmla="*/ f50 1 f37"/>
              <a:gd name="f63" fmla="*/ f51 1 f38"/>
              <a:gd name="f64" fmla="*/ f52 1 f37"/>
              <a:gd name="f65" fmla="*/ f53 1 f38"/>
              <a:gd name="f66" fmla="*/ f54 1 f37"/>
              <a:gd name="f67" fmla="*/ f55 1 f38"/>
              <a:gd name="f68" fmla="*/ f56 f28 1"/>
              <a:gd name="f69" fmla="*/ f57 f28 1"/>
              <a:gd name="f70" fmla="*/ f59 f29 1"/>
              <a:gd name="f71" fmla="*/ f58 f29 1"/>
              <a:gd name="f72" fmla="*/ f60 f28 1"/>
              <a:gd name="f73" fmla="*/ f61 f29 1"/>
              <a:gd name="f74" fmla="*/ f62 f28 1"/>
              <a:gd name="f75" fmla="*/ f63 f29 1"/>
              <a:gd name="f76" fmla="*/ f64 f28 1"/>
              <a:gd name="f77" fmla="*/ f65 f29 1"/>
              <a:gd name="f78" fmla="*/ f66 f28 1"/>
              <a:gd name="f79" fmla="*/ f67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2" y="f73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72" y="f73"/>
              </a:cxn>
            </a:cxnLst>
            <a:rect l="f68" t="f71" r="f69" b="f70"/>
            <a:pathLst>
              <a:path w="130" h="178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7"/>
                  <a:pt x="f15" y="f5"/>
                </a:cubicBezTo>
                <a:cubicBezTo>
                  <a:pt x="f18" y="f19"/>
                  <a:pt x="f6" y="f20"/>
                  <a:pt x="f21" y="f22"/>
                </a:cubicBezTo>
                <a:cubicBezTo>
                  <a:pt x="f23" y="f24"/>
                  <a:pt x="f25" y="f26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3" name="Freeform 98">
            <a:extLst>
              <a:ext uri="{FF2B5EF4-FFF2-40B4-BE49-F238E27FC236}">
                <a16:creationId xmlns:a16="http://schemas.microsoft.com/office/drawing/2014/main" id="{F5C6A2AF-EB83-B30D-2121-438D43DABA7D}"/>
              </a:ext>
            </a:extLst>
          </p:cNvPr>
          <p:cNvSpPr/>
          <p:nvPr/>
        </p:nvSpPr>
        <p:spPr>
          <a:xfrm>
            <a:off x="5995985" y="2012951"/>
            <a:ext cx="238128" cy="2301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4"/>
              <a:gd name="f7" fmla="val 110"/>
              <a:gd name="f8" fmla="val 95"/>
              <a:gd name="f9" fmla="val 62"/>
              <a:gd name="f10" fmla="val 101"/>
              <a:gd name="f11" fmla="val 32"/>
              <a:gd name="f12" fmla="val 93"/>
              <a:gd name="f13" fmla="val 84"/>
              <a:gd name="f14" fmla="val 5"/>
              <a:gd name="f15" fmla="val 65"/>
              <a:gd name="f16" fmla="val 10"/>
              <a:gd name="f17" fmla="val 47"/>
              <a:gd name="f18" fmla="val 15"/>
              <a:gd name="f19" fmla="val 30"/>
              <a:gd name="f20" fmla="val 16"/>
              <a:gd name="f21" fmla="val 26"/>
              <a:gd name="f22" fmla="val 23"/>
              <a:gd name="f23" fmla="val 25"/>
              <a:gd name="f24" fmla="val 27"/>
              <a:gd name="f25" fmla="val 22"/>
              <a:gd name="f26" fmla="val 29"/>
              <a:gd name="f27" fmla="val 34"/>
              <a:gd name="f28" fmla="val 31"/>
              <a:gd name="f29" fmla="val 33"/>
              <a:gd name="f30" fmla="val 35"/>
              <a:gd name="f31" fmla="val 28"/>
              <a:gd name="f32" fmla="val 59"/>
              <a:gd name="f33" fmla="val 73"/>
              <a:gd name="f34" fmla="val 63"/>
              <a:gd name="f35" fmla="val 53"/>
              <a:gd name="f36" fmla="val 38"/>
              <a:gd name="f37" fmla="val 43"/>
              <a:gd name="f38" fmla="val 40"/>
              <a:gd name="f39" fmla="val 37"/>
              <a:gd name="f40" fmla="val 46"/>
              <a:gd name="f41" fmla="val 20"/>
              <a:gd name="f42" fmla="val 52"/>
              <a:gd name="f43" fmla="val 57"/>
              <a:gd name="f44" fmla="val 17"/>
              <a:gd name="f45" fmla="val 24"/>
              <a:gd name="f46" fmla="val 60"/>
              <a:gd name="f47" fmla="val 45"/>
              <a:gd name="f48" fmla="val 55"/>
              <a:gd name="f49" fmla="val 56"/>
              <a:gd name="f50" fmla="val 75"/>
              <a:gd name="f51" fmla="val 54"/>
              <a:gd name="f52" fmla="val 67"/>
              <a:gd name="f53" fmla="val 14"/>
              <a:gd name="f54" fmla="val 9"/>
              <a:gd name="f55" fmla="val 82"/>
              <a:gd name="f56" fmla="val 87"/>
              <a:gd name="f57" fmla="val 89"/>
              <a:gd name="f58" fmla="val 7"/>
              <a:gd name="f59" fmla="val 13"/>
              <a:gd name="f60" fmla="val 92"/>
              <a:gd name="f61" fmla="val 19"/>
              <a:gd name="f62" fmla="val 88"/>
              <a:gd name="f63" fmla="val 39"/>
              <a:gd name="f64" fmla="val 76"/>
              <a:gd name="f65" fmla="val 80"/>
              <a:gd name="f66" fmla="val 78"/>
              <a:gd name="f67" fmla="val 81"/>
              <a:gd name="f68" fmla="val 85"/>
              <a:gd name="f69" fmla="val 94"/>
              <a:gd name="f70" fmla="val 96"/>
              <a:gd name="f71" fmla="val 103"/>
              <a:gd name="f72" fmla="val 107"/>
              <a:gd name="f73" fmla="val 109"/>
              <a:gd name="f74" fmla="val 112"/>
              <a:gd name="f75" fmla="val 42"/>
              <a:gd name="f76" fmla="val 108"/>
              <a:gd name="f77" fmla="val 64"/>
              <a:gd name="f78" fmla="val 86"/>
              <a:gd name="f79" fmla="+- 0 0 -90"/>
              <a:gd name="f80" fmla="*/ f3 1 114"/>
              <a:gd name="f81" fmla="*/ f4 1 110"/>
              <a:gd name="f82" fmla="val f5"/>
              <a:gd name="f83" fmla="val f6"/>
              <a:gd name="f84" fmla="val f7"/>
              <a:gd name="f85" fmla="*/ f79 f0 1"/>
              <a:gd name="f86" fmla="+- f84 0 f82"/>
              <a:gd name="f87" fmla="+- f83 0 f82"/>
              <a:gd name="f88" fmla="*/ f85 1 f2"/>
              <a:gd name="f89" fmla="*/ f87 1 114"/>
              <a:gd name="f90" fmla="*/ f86 1 110"/>
              <a:gd name="f91" fmla="*/ 95 f87 1"/>
              <a:gd name="f92" fmla="*/ 110 f86 1"/>
              <a:gd name="f93" fmla="*/ 0 f87 1"/>
              <a:gd name="f94" fmla="*/ 84 f86 1"/>
              <a:gd name="f95" fmla="*/ 15 f87 1"/>
              <a:gd name="f96" fmla="*/ 30 f86 1"/>
              <a:gd name="f97" fmla="*/ 27 f87 1"/>
              <a:gd name="f98" fmla="*/ 22 f86 1"/>
              <a:gd name="f99" fmla="*/ 33 f87 1"/>
              <a:gd name="f100" fmla="*/ 35 f86 1"/>
              <a:gd name="f101" fmla="*/ 29 f87 1"/>
              <a:gd name="f102" fmla="*/ 73 f86 1"/>
              <a:gd name="f103" fmla="*/ 38 f87 1"/>
              <a:gd name="f104" fmla="*/ 43 f86 1"/>
              <a:gd name="f105" fmla="*/ 43 f87 1"/>
              <a:gd name="f106" fmla="*/ 26 f86 1"/>
              <a:gd name="f107" fmla="*/ 57 f87 1"/>
              <a:gd name="f108" fmla="*/ 10 f86 1"/>
              <a:gd name="f109" fmla="*/ 62 f87 1"/>
              <a:gd name="f110" fmla="*/ 56 f87 1"/>
              <a:gd name="f111" fmla="*/ 75 f86 1"/>
              <a:gd name="f112" fmla="*/ 73 f87 1"/>
              <a:gd name="f113" fmla="*/ 14 f86 1"/>
              <a:gd name="f114" fmla="*/ 87 f87 1"/>
              <a:gd name="f115" fmla="*/ 0 f86 1"/>
              <a:gd name="f116" fmla="*/ 92 f87 1"/>
              <a:gd name="f117" fmla="*/ 19 f86 1"/>
              <a:gd name="f118" fmla="*/ 76 f87 1"/>
              <a:gd name="f119" fmla="*/ 80 f86 1"/>
              <a:gd name="f120" fmla="*/ 81 f87 1"/>
              <a:gd name="f121" fmla="*/ 81 f86 1"/>
              <a:gd name="f122" fmla="*/ 94 f87 1"/>
              <a:gd name="f123" fmla="*/ 37 f86 1"/>
              <a:gd name="f124" fmla="*/ 107 f87 1"/>
              <a:gd name="f125" fmla="*/ 24 f86 1"/>
              <a:gd name="f126" fmla="*/ 112 f87 1"/>
              <a:gd name="f127" fmla="*/ 42 f86 1"/>
              <a:gd name="f128" fmla="+- f88 0 f1"/>
              <a:gd name="f129" fmla="*/ f91 1 114"/>
              <a:gd name="f130" fmla="*/ f92 1 110"/>
              <a:gd name="f131" fmla="*/ f93 1 114"/>
              <a:gd name="f132" fmla="*/ f94 1 110"/>
              <a:gd name="f133" fmla="*/ f95 1 114"/>
              <a:gd name="f134" fmla="*/ f96 1 110"/>
              <a:gd name="f135" fmla="*/ f97 1 114"/>
              <a:gd name="f136" fmla="*/ f98 1 110"/>
              <a:gd name="f137" fmla="*/ f99 1 114"/>
              <a:gd name="f138" fmla="*/ f100 1 110"/>
              <a:gd name="f139" fmla="*/ f101 1 114"/>
              <a:gd name="f140" fmla="*/ f102 1 110"/>
              <a:gd name="f141" fmla="*/ f103 1 114"/>
              <a:gd name="f142" fmla="*/ f104 1 110"/>
              <a:gd name="f143" fmla="*/ f105 1 114"/>
              <a:gd name="f144" fmla="*/ f106 1 110"/>
              <a:gd name="f145" fmla="*/ f107 1 114"/>
              <a:gd name="f146" fmla="*/ f108 1 110"/>
              <a:gd name="f147" fmla="*/ f109 1 114"/>
              <a:gd name="f148" fmla="*/ f110 1 114"/>
              <a:gd name="f149" fmla="*/ f111 1 110"/>
              <a:gd name="f150" fmla="*/ f112 1 114"/>
              <a:gd name="f151" fmla="*/ f113 1 110"/>
              <a:gd name="f152" fmla="*/ f114 1 114"/>
              <a:gd name="f153" fmla="*/ f115 1 110"/>
              <a:gd name="f154" fmla="*/ f116 1 114"/>
              <a:gd name="f155" fmla="*/ f117 1 110"/>
              <a:gd name="f156" fmla="*/ f118 1 114"/>
              <a:gd name="f157" fmla="*/ f119 1 110"/>
              <a:gd name="f158" fmla="*/ f120 1 114"/>
              <a:gd name="f159" fmla="*/ f121 1 110"/>
              <a:gd name="f160" fmla="*/ f122 1 114"/>
              <a:gd name="f161" fmla="*/ f123 1 110"/>
              <a:gd name="f162" fmla="*/ f124 1 114"/>
              <a:gd name="f163" fmla="*/ f125 1 110"/>
              <a:gd name="f164" fmla="*/ f126 1 114"/>
              <a:gd name="f165" fmla="*/ f127 1 110"/>
              <a:gd name="f166" fmla="*/ 0 1 f89"/>
              <a:gd name="f167" fmla="*/ f83 1 f89"/>
              <a:gd name="f168" fmla="*/ 0 1 f90"/>
              <a:gd name="f169" fmla="*/ f84 1 f90"/>
              <a:gd name="f170" fmla="*/ f129 1 f89"/>
              <a:gd name="f171" fmla="*/ f130 1 f90"/>
              <a:gd name="f172" fmla="*/ f131 1 f89"/>
              <a:gd name="f173" fmla="*/ f132 1 f90"/>
              <a:gd name="f174" fmla="*/ f133 1 f89"/>
              <a:gd name="f175" fmla="*/ f134 1 f90"/>
              <a:gd name="f176" fmla="*/ f135 1 f89"/>
              <a:gd name="f177" fmla="*/ f136 1 f90"/>
              <a:gd name="f178" fmla="*/ f137 1 f89"/>
              <a:gd name="f179" fmla="*/ f138 1 f90"/>
              <a:gd name="f180" fmla="*/ f139 1 f89"/>
              <a:gd name="f181" fmla="*/ f140 1 f90"/>
              <a:gd name="f182" fmla="*/ f141 1 f89"/>
              <a:gd name="f183" fmla="*/ f142 1 f90"/>
              <a:gd name="f184" fmla="*/ f143 1 f89"/>
              <a:gd name="f185" fmla="*/ f144 1 f90"/>
              <a:gd name="f186" fmla="*/ f145 1 f89"/>
              <a:gd name="f187" fmla="*/ f146 1 f90"/>
              <a:gd name="f188" fmla="*/ f147 1 f89"/>
              <a:gd name="f189" fmla="*/ f148 1 f89"/>
              <a:gd name="f190" fmla="*/ f149 1 f90"/>
              <a:gd name="f191" fmla="*/ f150 1 f89"/>
              <a:gd name="f192" fmla="*/ f151 1 f90"/>
              <a:gd name="f193" fmla="*/ f152 1 f89"/>
              <a:gd name="f194" fmla="*/ f153 1 f90"/>
              <a:gd name="f195" fmla="*/ f154 1 f89"/>
              <a:gd name="f196" fmla="*/ f155 1 f90"/>
              <a:gd name="f197" fmla="*/ f156 1 f89"/>
              <a:gd name="f198" fmla="*/ f157 1 f90"/>
              <a:gd name="f199" fmla="*/ f158 1 f89"/>
              <a:gd name="f200" fmla="*/ f159 1 f90"/>
              <a:gd name="f201" fmla="*/ f160 1 f89"/>
              <a:gd name="f202" fmla="*/ f161 1 f90"/>
              <a:gd name="f203" fmla="*/ f162 1 f89"/>
              <a:gd name="f204" fmla="*/ f163 1 f90"/>
              <a:gd name="f205" fmla="*/ f164 1 f89"/>
              <a:gd name="f206" fmla="*/ f165 1 f90"/>
              <a:gd name="f207" fmla="*/ f166 f80 1"/>
              <a:gd name="f208" fmla="*/ f167 f80 1"/>
              <a:gd name="f209" fmla="*/ f169 f81 1"/>
              <a:gd name="f210" fmla="*/ f168 f81 1"/>
              <a:gd name="f211" fmla="*/ f170 f80 1"/>
              <a:gd name="f212" fmla="*/ f171 f81 1"/>
              <a:gd name="f213" fmla="*/ f172 f80 1"/>
              <a:gd name="f214" fmla="*/ f173 f81 1"/>
              <a:gd name="f215" fmla="*/ f174 f80 1"/>
              <a:gd name="f216" fmla="*/ f175 f81 1"/>
              <a:gd name="f217" fmla="*/ f176 f80 1"/>
              <a:gd name="f218" fmla="*/ f177 f81 1"/>
              <a:gd name="f219" fmla="*/ f178 f80 1"/>
              <a:gd name="f220" fmla="*/ f179 f81 1"/>
              <a:gd name="f221" fmla="*/ f180 f80 1"/>
              <a:gd name="f222" fmla="*/ f181 f81 1"/>
              <a:gd name="f223" fmla="*/ f182 f80 1"/>
              <a:gd name="f224" fmla="*/ f183 f81 1"/>
              <a:gd name="f225" fmla="*/ f184 f80 1"/>
              <a:gd name="f226" fmla="*/ f185 f81 1"/>
              <a:gd name="f227" fmla="*/ f186 f80 1"/>
              <a:gd name="f228" fmla="*/ f187 f81 1"/>
              <a:gd name="f229" fmla="*/ f188 f80 1"/>
              <a:gd name="f230" fmla="*/ f189 f80 1"/>
              <a:gd name="f231" fmla="*/ f190 f81 1"/>
              <a:gd name="f232" fmla="*/ f191 f80 1"/>
              <a:gd name="f233" fmla="*/ f192 f81 1"/>
              <a:gd name="f234" fmla="*/ f193 f80 1"/>
              <a:gd name="f235" fmla="*/ f194 f81 1"/>
              <a:gd name="f236" fmla="*/ f195 f80 1"/>
              <a:gd name="f237" fmla="*/ f196 f81 1"/>
              <a:gd name="f238" fmla="*/ f197 f80 1"/>
              <a:gd name="f239" fmla="*/ f198 f81 1"/>
              <a:gd name="f240" fmla="*/ f199 f80 1"/>
              <a:gd name="f241" fmla="*/ f200 f81 1"/>
              <a:gd name="f242" fmla="*/ f201 f80 1"/>
              <a:gd name="f243" fmla="*/ f202 f81 1"/>
              <a:gd name="f244" fmla="*/ f203 f80 1"/>
              <a:gd name="f245" fmla="*/ f204 f81 1"/>
              <a:gd name="f246" fmla="*/ f205 f80 1"/>
              <a:gd name="f247" fmla="*/ f206 f8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8">
                <a:pos x="f211" y="f212"/>
              </a:cxn>
              <a:cxn ang="f128">
                <a:pos x="f213" y="f214"/>
              </a:cxn>
              <a:cxn ang="f128">
                <a:pos x="f215" y="f216"/>
              </a:cxn>
              <a:cxn ang="f128">
                <a:pos x="f217" y="f218"/>
              </a:cxn>
              <a:cxn ang="f128">
                <a:pos x="f219" y="f220"/>
              </a:cxn>
              <a:cxn ang="f128">
                <a:pos x="f221" y="f222"/>
              </a:cxn>
              <a:cxn ang="f128">
                <a:pos x="f223" y="f224"/>
              </a:cxn>
              <a:cxn ang="f128">
                <a:pos x="f225" y="f226"/>
              </a:cxn>
              <a:cxn ang="f128">
                <a:pos x="f227" y="f228"/>
              </a:cxn>
              <a:cxn ang="f128">
                <a:pos x="f229" y="f216"/>
              </a:cxn>
              <a:cxn ang="f128">
                <a:pos x="f230" y="f231"/>
              </a:cxn>
              <a:cxn ang="f128">
                <a:pos x="f232" y="f233"/>
              </a:cxn>
              <a:cxn ang="f128">
                <a:pos x="f234" y="f235"/>
              </a:cxn>
              <a:cxn ang="f128">
                <a:pos x="f236" y="f237"/>
              </a:cxn>
              <a:cxn ang="f128">
                <a:pos x="f238" y="f239"/>
              </a:cxn>
              <a:cxn ang="f128">
                <a:pos x="f240" y="f241"/>
              </a:cxn>
              <a:cxn ang="f128">
                <a:pos x="f242" y="f243"/>
              </a:cxn>
              <a:cxn ang="f128">
                <a:pos x="f244" y="f245"/>
              </a:cxn>
              <a:cxn ang="f128">
                <a:pos x="f246" y="f247"/>
              </a:cxn>
              <a:cxn ang="f128">
                <a:pos x="f211" y="f212"/>
              </a:cxn>
            </a:cxnLst>
            <a:rect l="f207" t="f210" r="f208" b="f209"/>
            <a:pathLst>
              <a:path w="114" h="110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1"/>
                  <a:pt x="f27" y="f28"/>
                  <a:pt x="f29" y="f30"/>
                </a:cubicBezTo>
                <a:cubicBezTo>
                  <a:pt x="f11" y="f17"/>
                  <a:pt x="f31" y="f32"/>
                  <a:pt x="f26" y="f33"/>
                </a:cubicBezTo>
                <a:cubicBezTo>
                  <a:pt x="f11" y="f34"/>
                  <a:pt x="f30" y="f35"/>
                  <a:pt x="f36" y="f37"/>
                </a:cubicBezTo>
                <a:cubicBezTo>
                  <a:pt x="f38" y="f39"/>
                  <a:pt x="f38" y="f28"/>
                  <a:pt x="f37" y="f21"/>
                </a:cubicBezTo>
                <a:cubicBezTo>
                  <a:pt x="f40" y="f41"/>
                  <a:pt x="f42" y="f20"/>
                  <a:pt x="f43" y="f16"/>
                </a:cubicBezTo>
                <a:cubicBezTo>
                  <a:pt x="f32" y="f44"/>
                  <a:pt x="f34" y="f45"/>
                  <a:pt x="f9" y="f19"/>
                </a:cubicBezTo>
                <a:cubicBezTo>
                  <a:pt x="f46" y="f47"/>
                  <a:pt x="f48" y="f32"/>
                  <a:pt x="f49" y="f50"/>
                </a:cubicBezTo>
                <a:cubicBezTo>
                  <a:pt x="f9" y="f51"/>
                  <a:pt x="f52" y="f27"/>
                  <a:pt x="f33" y="f53"/>
                </a:cubicBezTo>
                <a:cubicBezTo>
                  <a:pt x="f50" y="f54"/>
                  <a:pt x="f55" y="f14"/>
                  <a:pt x="f56" y="f5"/>
                </a:cubicBezTo>
                <a:cubicBezTo>
                  <a:pt x="f57" y="f58"/>
                  <a:pt x="f12" y="f59"/>
                  <a:pt x="f60" y="f61"/>
                </a:cubicBezTo>
                <a:cubicBezTo>
                  <a:pt x="f62" y="f63"/>
                  <a:pt x="f55" y="f32"/>
                  <a:pt x="f64" y="f65"/>
                </a:cubicBezTo>
                <a:cubicBezTo>
                  <a:pt x="f66" y="f65"/>
                  <a:pt x="f65" y="f67"/>
                  <a:pt x="f67" y="f67"/>
                </a:cubicBezTo>
                <a:cubicBezTo>
                  <a:pt x="f68" y="f52"/>
                  <a:pt x="f57" y="f42"/>
                  <a:pt x="f69" y="f39"/>
                </a:cubicBezTo>
                <a:cubicBezTo>
                  <a:pt x="f70" y="f11"/>
                  <a:pt x="f71" y="f31"/>
                  <a:pt x="f72" y="f45"/>
                </a:cubicBezTo>
                <a:cubicBezTo>
                  <a:pt x="f73" y="f19"/>
                  <a:pt x="f6" y="f39"/>
                  <a:pt x="f74" y="f75"/>
                </a:cubicBezTo>
                <a:cubicBezTo>
                  <a:pt x="f76" y="f77"/>
                  <a:pt x="f10" y="f78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4" name="Freeform 99">
            <a:extLst>
              <a:ext uri="{FF2B5EF4-FFF2-40B4-BE49-F238E27FC236}">
                <a16:creationId xmlns:a16="http://schemas.microsoft.com/office/drawing/2014/main" id="{6847709F-24A9-7A31-D202-5ECDC68D289A}"/>
              </a:ext>
            </a:extLst>
          </p:cNvPr>
          <p:cNvSpPr/>
          <p:nvPr/>
        </p:nvSpPr>
        <p:spPr>
          <a:xfrm>
            <a:off x="5576889" y="3189290"/>
            <a:ext cx="398458" cy="1301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0"/>
              <a:gd name="f7" fmla="val 62"/>
              <a:gd name="f8" fmla="val 26"/>
              <a:gd name="f9" fmla="val 45"/>
              <a:gd name="f10" fmla="val 18"/>
              <a:gd name="f11" fmla="val 84"/>
              <a:gd name="f12" fmla="val 12"/>
              <a:gd name="f13" fmla="val 123"/>
              <a:gd name="f14" fmla="val 6"/>
              <a:gd name="f15" fmla="val 130"/>
              <a:gd name="f16" fmla="val 5"/>
              <a:gd name="f17" fmla="val 136"/>
              <a:gd name="f18" fmla="val 4"/>
              <a:gd name="f19" fmla="val 143"/>
              <a:gd name="f20" fmla="val 3"/>
              <a:gd name="f21" fmla="val 159"/>
              <a:gd name="f22" fmla="val 184"/>
              <a:gd name="f23" fmla="val 17"/>
              <a:gd name="f24" fmla="val 188"/>
              <a:gd name="f25" fmla="val 33"/>
              <a:gd name="f26" fmla="val 42"/>
              <a:gd name="f27" fmla="val 172"/>
              <a:gd name="f28" fmla="val 161"/>
              <a:gd name="f29" fmla="val 61"/>
              <a:gd name="f30" fmla="val 118"/>
              <a:gd name="f31" fmla="val 57"/>
              <a:gd name="f32" fmla="val 76"/>
              <a:gd name="f33" fmla="val 53"/>
              <a:gd name="f34" fmla="val 34"/>
              <a:gd name="f35" fmla="val 47"/>
              <a:gd name="f36" fmla="val 24"/>
              <a:gd name="f37" fmla="val 14"/>
              <a:gd name="f38" fmla="val 35"/>
              <a:gd name="f39" fmla="+- 0 0 -90"/>
              <a:gd name="f40" fmla="*/ f3 1 190"/>
              <a:gd name="f41" fmla="*/ f4 1 62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190"/>
              <a:gd name="f50" fmla="*/ f46 1 62"/>
              <a:gd name="f51" fmla="*/ 0 f47 1"/>
              <a:gd name="f52" fmla="*/ 26 f46 1"/>
              <a:gd name="f53" fmla="*/ 123 f47 1"/>
              <a:gd name="f54" fmla="*/ 6 f46 1"/>
              <a:gd name="f55" fmla="*/ 143 f47 1"/>
              <a:gd name="f56" fmla="*/ 3 f46 1"/>
              <a:gd name="f57" fmla="*/ 188 f47 1"/>
              <a:gd name="f58" fmla="*/ 33 f46 1"/>
              <a:gd name="f59" fmla="*/ 161 f47 1"/>
              <a:gd name="f60" fmla="*/ 61 f46 1"/>
              <a:gd name="f61" fmla="*/ 34 f47 1"/>
              <a:gd name="f62" fmla="*/ 47 f46 1"/>
              <a:gd name="f63" fmla="+- f48 0 f1"/>
              <a:gd name="f64" fmla="*/ f51 1 190"/>
              <a:gd name="f65" fmla="*/ f52 1 62"/>
              <a:gd name="f66" fmla="*/ f53 1 190"/>
              <a:gd name="f67" fmla="*/ f54 1 62"/>
              <a:gd name="f68" fmla="*/ f55 1 190"/>
              <a:gd name="f69" fmla="*/ f56 1 62"/>
              <a:gd name="f70" fmla="*/ f57 1 190"/>
              <a:gd name="f71" fmla="*/ f58 1 62"/>
              <a:gd name="f72" fmla="*/ f59 1 190"/>
              <a:gd name="f73" fmla="*/ f60 1 62"/>
              <a:gd name="f74" fmla="*/ f61 1 190"/>
              <a:gd name="f75" fmla="*/ f62 1 62"/>
              <a:gd name="f76" fmla="*/ 0 1 f49"/>
              <a:gd name="f77" fmla="*/ f43 1 f49"/>
              <a:gd name="f78" fmla="*/ 0 1 f50"/>
              <a:gd name="f79" fmla="*/ f44 1 f50"/>
              <a:gd name="f80" fmla="*/ f64 1 f49"/>
              <a:gd name="f81" fmla="*/ f65 1 f50"/>
              <a:gd name="f82" fmla="*/ f66 1 f49"/>
              <a:gd name="f83" fmla="*/ f67 1 f50"/>
              <a:gd name="f84" fmla="*/ f68 1 f49"/>
              <a:gd name="f85" fmla="*/ f69 1 f50"/>
              <a:gd name="f86" fmla="*/ f70 1 f49"/>
              <a:gd name="f87" fmla="*/ f71 1 f50"/>
              <a:gd name="f88" fmla="*/ f72 1 f49"/>
              <a:gd name="f89" fmla="*/ f73 1 f50"/>
              <a:gd name="f90" fmla="*/ f74 1 f49"/>
              <a:gd name="f91" fmla="*/ f75 1 f50"/>
              <a:gd name="f92" fmla="*/ f76 f40 1"/>
              <a:gd name="f93" fmla="*/ f77 f40 1"/>
              <a:gd name="f94" fmla="*/ f79 f41 1"/>
              <a:gd name="f95" fmla="*/ f78 f41 1"/>
              <a:gd name="f96" fmla="*/ f80 f40 1"/>
              <a:gd name="f97" fmla="*/ f81 f41 1"/>
              <a:gd name="f98" fmla="*/ f82 f40 1"/>
              <a:gd name="f99" fmla="*/ f83 f41 1"/>
              <a:gd name="f100" fmla="*/ f84 f40 1"/>
              <a:gd name="f101" fmla="*/ f85 f41 1"/>
              <a:gd name="f102" fmla="*/ f86 f40 1"/>
              <a:gd name="f103" fmla="*/ f87 f41 1"/>
              <a:gd name="f104" fmla="*/ f88 f40 1"/>
              <a:gd name="f105" fmla="*/ f89 f41 1"/>
              <a:gd name="f106" fmla="*/ f90 f40 1"/>
              <a:gd name="f107" fmla="*/ f91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96" y="f97"/>
              </a:cxn>
              <a:cxn ang="f63">
                <a:pos x="f98" y="f99"/>
              </a:cxn>
              <a:cxn ang="f63">
                <a:pos x="f100" y="f101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6" y="f107"/>
              </a:cxn>
              <a:cxn ang="f63">
                <a:pos x="f96" y="f97"/>
              </a:cxn>
            </a:cxnLst>
            <a:rect l="f92" t="f95" r="f93" b="f94"/>
            <a:pathLst>
              <a:path w="190" h="62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5"/>
                  <a:pt x="f22" y="f23"/>
                  <a:pt x="f24" y="f25"/>
                </a:cubicBezTo>
                <a:cubicBezTo>
                  <a:pt x="f6" y="f26"/>
                  <a:pt x="f27" y="f7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9"/>
                  <a:pt x="f37" y="f38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5" name="Freeform 100">
            <a:extLst>
              <a:ext uri="{FF2B5EF4-FFF2-40B4-BE49-F238E27FC236}">
                <a16:creationId xmlns:a16="http://schemas.microsoft.com/office/drawing/2014/main" id="{1ADF170A-EEB1-1C1C-7E8C-9290B1665D75}"/>
              </a:ext>
            </a:extLst>
          </p:cNvPr>
          <p:cNvSpPr/>
          <p:nvPr/>
        </p:nvSpPr>
        <p:spPr>
          <a:xfrm>
            <a:off x="5648321" y="2198683"/>
            <a:ext cx="238128" cy="2286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4"/>
              <a:gd name="f7" fmla="val 109"/>
              <a:gd name="f8" fmla="val 63"/>
              <a:gd name="f9" fmla="val 74"/>
              <a:gd name="f10" fmla="val 59"/>
              <a:gd name="f11" fmla="val 54"/>
              <a:gd name="f12" fmla="val 45"/>
              <a:gd name="f13" fmla="val 52"/>
              <a:gd name="f14" fmla="val 30"/>
              <a:gd name="f15" fmla="val 51"/>
              <a:gd name="f16" fmla="val 24"/>
              <a:gd name="f17" fmla="val 56"/>
              <a:gd name="f18" fmla="val 17"/>
              <a:gd name="f19" fmla="val 58"/>
              <a:gd name="f20" fmla="val 10"/>
              <a:gd name="f21" fmla="val 62"/>
              <a:gd name="f22" fmla="val 15"/>
              <a:gd name="f23" fmla="val 69"/>
              <a:gd name="f24" fmla="val 19"/>
              <a:gd name="f25" fmla="val 71"/>
              <a:gd name="f26" fmla="val 25"/>
              <a:gd name="f27" fmla="val 76"/>
              <a:gd name="f28" fmla="val 40"/>
              <a:gd name="f29" fmla="val 80"/>
              <a:gd name="f30" fmla="val 88"/>
              <a:gd name="f31" fmla="val 86"/>
              <a:gd name="f32" fmla="val 61"/>
              <a:gd name="f33" fmla="val 83"/>
              <a:gd name="f34" fmla="val 82"/>
              <a:gd name="f35" fmla="val 41"/>
              <a:gd name="f36" fmla="val 81"/>
              <a:gd name="f37" fmla="val 35"/>
              <a:gd name="f38" fmla="val 85"/>
              <a:gd name="f39" fmla="val 28"/>
              <a:gd name="f40" fmla="val 22"/>
              <a:gd name="f41" fmla="val 91"/>
              <a:gd name="f42" fmla="val 27"/>
              <a:gd name="f43" fmla="val 99"/>
              <a:gd name="f44" fmla="val 101"/>
              <a:gd name="f45" fmla="val 36"/>
              <a:gd name="f46" fmla="val 106"/>
              <a:gd name="f47" fmla="val 67"/>
              <a:gd name="f48" fmla="val 84"/>
              <a:gd name="f49" fmla="val 92"/>
              <a:gd name="f50" fmla="val 100"/>
              <a:gd name="f51" fmla="val 13"/>
              <a:gd name="f52" fmla="val 6"/>
              <a:gd name="f53" fmla="val 37"/>
              <a:gd name="f54" fmla="val 33"/>
              <a:gd name="f55" fmla="val 5"/>
              <a:gd name="f56" fmla="val 7"/>
              <a:gd name="f57" fmla="val 23"/>
              <a:gd name="f58" fmla="val 12"/>
              <a:gd name="f59" fmla="val 18"/>
              <a:gd name="f60" fmla="val 29"/>
              <a:gd name="f61" fmla="val 34"/>
              <a:gd name="f62" fmla="val 50"/>
              <a:gd name="f63" fmla="val 66"/>
              <a:gd name="f64" fmla="val 38"/>
              <a:gd name="f65" fmla="val 20"/>
              <a:gd name="f66" fmla="val 14"/>
              <a:gd name="f67" fmla="val 26"/>
              <a:gd name="f68" fmla="val 32"/>
              <a:gd name="f69" fmla="val 39"/>
              <a:gd name="f70" fmla="val 9"/>
              <a:gd name="f71" fmla="val 48"/>
              <a:gd name="f72" fmla="val 53"/>
              <a:gd name="f73" fmla="val 55"/>
              <a:gd name="f74" fmla="val 75"/>
              <a:gd name="f75" fmla="val 60"/>
              <a:gd name="f76" fmla="+- 0 0 -90"/>
              <a:gd name="f77" fmla="*/ f3 1 114"/>
              <a:gd name="f78" fmla="*/ f4 1 109"/>
              <a:gd name="f79" fmla="val f5"/>
              <a:gd name="f80" fmla="val f6"/>
              <a:gd name="f81" fmla="val f7"/>
              <a:gd name="f82" fmla="*/ f76 f0 1"/>
              <a:gd name="f83" fmla="+- f81 0 f79"/>
              <a:gd name="f84" fmla="+- f80 0 f79"/>
              <a:gd name="f85" fmla="*/ f82 1 f2"/>
              <a:gd name="f86" fmla="*/ f84 1 114"/>
              <a:gd name="f87" fmla="*/ f83 1 109"/>
              <a:gd name="f88" fmla="*/ 63 f84 1"/>
              <a:gd name="f89" fmla="*/ 74 f83 1"/>
              <a:gd name="f90" fmla="*/ 52 f84 1"/>
              <a:gd name="f91" fmla="*/ 30 f83 1"/>
              <a:gd name="f92" fmla="*/ 58 f84 1"/>
              <a:gd name="f93" fmla="*/ 10 f83 1"/>
              <a:gd name="f94" fmla="*/ 71 f84 1"/>
              <a:gd name="f95" fmla="*/ 25 f83 1"/>
              <a:gd name="f96" fmla="*/ 88 f84 1"/>
              <a:gd name="f97" fmla="*/ 71 f83 1"/>
              <a:gd name="f98" fmla="*/ 82 f84 1"/>
              <a:gd name="f99" fmla="*/ 41 f83 1"/>
              <a:gd name="f100" fmla="*/ 86 f84 1"/>
              <a:gd name="f101" fmla="*/ 22 f83 1"/>
              <a:gd name="f102" fmla="*/ 101 f84 1"/>
              <a:gd name="f103" fmla="*/ 36 f83 1"/>
              <a:gd name="f104" fmla="*/ 114 f84 1"/>
              <a:gd name="f105" fmla="*/ 84 f83 1"/>
              <a:gd name="f106" fmla="*/ 19 f84 1"/>
              <a:gd name="f107" fmla="*/ 109 f83 1"/>
              <a:gd name="f108" fmla="*/ 0 f84 1"/>
              <a:gd name="f109" fmla="*/ 37 f83 1"/>
              <a:gd name="f110" fmla="*/ 7 f84 1"/>
              <a:gd name="f111" fmla="*/ 23 f83 1"/>
              <a:gd name="f112" fmla="*/ 34 f83 1"/>
              <a:gd name="f113" fmla="*/ 33 f84 1"/>
              <a:gd name="f114" fmla="*/ 82 f83 1"/>
              <a:gd name="f115" fmla="*/ 38 f84 1"/>
              <a:gd name="f116" fmla="*/ 81 f83 1"/>
              <a:gd name="f117" fmla="*/ 23 f84 1"/>
              <a:gd name="f118" fmla="*/ 20 f83 1"/>
              <a:gd name="f119" fmla="*/ 27 f84 1"/>
              <a:gd name="f120" fmla="*/ 0 f83 1"/>
              <a:gd name="f121" fmla="*/ 41 f84 1"/>
              <a:gd name="f122" fmla="*/ 15 f83 1"/>
              <a:gd name="f123" fmla="*/ 75 f83 1"/>
              <a:gd name="f124" fmla="+- f85 0 f1"/>
              <a:gd name="f125" fmla="*/ f88 1 114"/>
              <a:gd name="f126" fmla="*/ f89 1 109"/>
              <a:gd name="f127" fmla="*/ f90 1 114"/>
              <a:gd name="f128" fmla="*/ f91 1 109"/>
              <a:gd name="f129" fmla="*/ f92 1 114"/>
              <a:gd name="f130" fmla="*/ f93 1 109"/>
              <a:gd name="f131" fmla="*/ f94 1 114"/>
              <a:gd name="f132" fmla="*/ f95 1 109"/>
              <a:gd name="f133" fmla="*/ f96 1 114"/>
              <a:gd name="f134" fmla="*/ f97 1 109"/>
              <a:gd name="f135" fmla="*/ f98 1 114"/>
              <a:gd name="f136" fmla="*/ f99 1 109"/>
              <a:gd name="f137" fmla="*/ f100 1 114"/>
              <a:gd name="f138" fmla="*/ f101 1 109"/>
              <a:gd name="f139" fmla="*/ f102 1 114"/>
              <a:gd name="f140" fmla="*/ f103 1 109"/>
              <a:gd name="f141" fmla="*/ f104 1 114"/>
              <a:gd name="f142" fmla="*/ f105 1 109"/>
              <a:gd name="f143" fmla="*/ f106 1 114"/>
              <a:gd name="f144" fmla="*/ f107 1 109"/>
              <a:gd name="f145" fmla="*/ f108 1 114"/>
              <a:gd name="f146" fmla="*/ f109 1 109"/>
              <a:gd name="f147" fmla="*/ f110 1 114"/>
              <a:gd name="f148" fmla="*/ f111 1 109"/>
              <a:gd name="f149" fmla="*/ f112 1 109"/>
              <a:gd name="f150" fmla="*/ f113 1 114"/>
              <a:gd name="f151" fmla="*/ f114 1 109"/>
              <a:gd name="f152" fmla="*/ f115 1 114"/>
              <a:gd name="f153" fmla="*/ f116 1 109"/>
              <a:gd name="f154" fmla="*/ f117 1 114"/>
              <a:gd name="f155" fmla="*/ f118 1 109"/>
              <a:gd name="f156" fmla="*/ f119 1 114"/>
              <a:gd name="f157" fmla="*/ f120 1 109"/>
              <a:gd name="f158" fmla="*/ f121 1 114"/>
              <a:gd name="f159" fmla="*/ f122 1 109"/>
              <a:gd name="f160" fmla="*/ f123 1 109"/>
              <a:gd name="f161" fmla="*/ 0 1 f86"/>
              <a:gd name="f162" fmla="*/ f80 1 f86"/>
              <a:gd name="f163" fmla="*/ 0 1 f87"/>
              <a:gd name="f164" fmla="*/ f81 1 f87"/>
              <a:gd name="f165" fmla="*/ f125 1 f86"/>
              <a:gd name="f166" fmla="*/ f126 1 f87"/>
              <a:gd name="f167" fmla="*/ f127 1 f86"/>
              <a:gd name="f168" fmla="*/ f128 1 f87"/>
              <a:gd name="f169" fmla="*/ f129 1 f86"/>
              <a:gd name="f170" fmla="*/ f130 1 f87"/>
              <a:gd name="f171" fmla="*/ f131 1 f86"/>
              <a:gd name="f172" fmla="*/ f132 1 f87"/>
              <a:gd name="f173" fmla="*/ f133 1 f86"/>
              <a:gd name="f174" fmla="*/ f134 1 f87"/>
              <a:gd name="f175" fmla="*/ f135 1 f86"/>
              <a:gd name="f176" fmla="*/ f136 1 f87"/>
              <a:gd name="f177" fmla="*/ f137 1 f86"/>
              <a:gd name="f178" fmla="*/ f138 1 f87"/>
              <a:gd name="f179" fmla="*/ f139 1 f86"/>
              <a:gd name="f180" fmla="*/ f140 1 f87"/>
              <a:gd name="f181" fmla="*/ f141 1 f86"/>
              <a:gd name="f182" fmla="*/ f142 1 f87"/>
              <a:gd name="f183" fmla="*/ f143 1 f86"/>
              <a:gd name="f184" fmla="*/ f144 1 f87"/>
              <a:gd name="f185" fmla="*/ f145 1 f86"/>
              <a:gd name="f186" fmla="*/ f146 1 f87"/>
              <a:gd name="f187" fmla="*/ f147 1 f86"/>
              <a:gd name="f188" fmla="*/ f148 1 f87"/>
              <a:gd name="f189" fmla="*/ f149 1 f87"/>
              <a:gd name="f190" fmla="*/ f150 1 f86"/>
              <a:gd name="f191" fmla="*/ f151 1 f87"/>
              <a:gd name="f192" fmla="*/ f152 1 f86"/>
              <a:gd name="f193" fmla="*/ f153 1 f87"/>
              <a:gd name="f194" fmla="*/ f154 1 f86"/>
              <a:gd name="f195" fmla="*/ f155 1 f87"/>
              <a:gd name="f196" fmla="*/ f156 1 f86"/>
              <a:gd name="f197" fmla="*/ f157 1 f87"/>
              <a:gd name="f198" fmla="*/ f158 1 f86"/>
              <a:gd name="f199" fmla="*/ f159 1 f87"/>
              <a:gd name="f200" fmla="*/ f160 1 f87"/>
              <a:gd name="f201" fmla="*/ f161 f77 1"/>
              <a:gd name="f202" fmla="*/ f162 f77 1"/>
              <a:gd name="f203" fmla="*/ f164 f78 1"/>
              <a:gd name="f204" fmla="*/ f163 f78 1"/>
              <a:gd name="f205" fmla="*/ f165 f77 1"/>
              <a:gd name="f206" fmla="*/ f166 f78 1"/>
              <a:gd name="f207" fmla="*/ f167 f77 1"/>
              <a:gd name="f208" fmla="*/ f168 f78 1"/>
              <a:gd name="f209" fmla="*/ f169 f77 1"/>
              <a:gd name="f210" fmla="*/ f170 f78 1"/>
              <a:gd name="f211" fmla="*/ f171 f77 1"/>
              <a:gd name="f212" fmla="*/ f172 f78 1"/>
              <a:gd name="f213" fmla="*/ f173 f77 1"/>
              <a:gd name="f214" fmla="*/ f174 f78 1"/>
              <a:gd name="f215" fmla="*/ f175 f77 1"/>
              <a:gd name="f216" fmla="*/ f176 f78 1"/>
              <a:gd name="f217" fmla="*/ f177 f77 1"/>
              <a:gd name="f218" fmla="*/ f178 f78 1"/>
              <a:gd name="f219" fmla="*/ f179 f77 1"/>
              <a:gd name="f220" fmla="*/ f180 f78 1"/>
              <a:gd name="f221" fmla="*/ f181 f77 1"/>
              <a:gd name="f222" fmla="*/ f182 f78 1"/>
              <a:gd name="f223" fmla="*/ f183 f77 1"/>
              <a:gd name="f224" fmla="*/ f184 f78 1"/>
              <a:gd name="f225" fmla="*/ f185 f77 1"/>
              <a:gd name="f226" fmla="*/ f186 f78 1"/>
              <a:gd name="f227" fmla="*/ f187 f77 1"/>
              <a:gd name="f228" fmla="*/ f188 f78 1"/>
              <a:gd name="f229" fmla="*/ f189 f78 1"/>
              <a:gd name="f230" fmla="*/ f190 f77 1"/>
              <a:gd name="f231" fmla="*/ f191 f78 1"/>
              <a:gd name="f232" fmla="*/ f192 f77 1"/>
              <a:gd name="f233" fmla="*/ f193 f78 1"/>
              <a:gd name="f234" fmla="*/ f194 f77 1"/>
              <a:gd name="f235" fmla="*/ f195 f78 1"/>
              <a:gd name="f236" fmla="*/ f196 f77 1"/>
              <a:gd name="f237" fmla="*/ f197 f78 1"/>
              <a:gd name="f238" fmla="*/ f198 f77 1"/>
              <a:gd name="f239" fmla="*/ f199 f78 1"/>
              <a:gd name="f240" fmla="*/ f200 f7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4">
                <a:pos x="f205" y="f206"/>
              </a:cxn>
              <a:cxn ang="f124">
                <a:pos x="f207" y="f208"/>
              </a:cxn>
              <a:cxn ang="f124">
                <a:pos x="f209" y="f210"/>
              </a:cxn>
              <a:cxn ang="f124">
                <a:pos x="f211" y="f212"/>
              </a:cxn>
              <a:cxn ang="f124">
                <a:pos x="f213" y="f214"/>
              </a:cxn>
              <a:cxn ang="f124">
                <a:pos x="f215" y="f216"/>
              </a:cxn>
              <a:cxn ang="f124">
                <a:pos x="f217" y="f218"/>
              </a:cxn>
              <a:cxn ang="f124">
                <a:pos x="f219" y="f220"/>
              </a:cxn>
              <a:cxn ang="f124">
                <a:pos x="f221" y="f222"/>
              </a:cxn>
              <a:cxn ang="f124">
                <a:pos x="f223" y="f224"/>
              </a:cxn>
              <a:cxn ang="f124">
                <a:pos x="f225" y="f226"/>
              </a:cxn>
              <a:cxn ang="f124">
                <a:pos x="f227" y="f228"/>
              </a:cxn>
              <a:cxn ang="f124">
                <a:pos x="f223" y="f229"/>
              </a:cxn>
              <a:cxn ang="f124">
                <a:pos x="f230" y="f231"/>
              </a:cxn>
              <a:cxn ang="f124">
                <a:pos x="f232" y="f233"/>
              </a:cxn>
              <a:cxn ang="f124">
                <a:pos x="f234" y="f235"/>
              </a:cxn>
              <a:cxn ang="f124">
                <a:pos x="f236" y="f237"/>
              </a:cxn>
              <a:cxn ang="f124">
                <a:pos x="f238" y="f239"/>
              </a:cxn>
              <a:cxn ang="f124">
                <a:pos x="f209" y="f240"/>
              </a:cxn>
              <a:cxn ang="f124">
                <a:pos x="f205" y="f206"/>
              </a:cxn>
            </a:cxnLst>
            <a:rect l="f201" t="f204" r="f202" b="f203"/>
            <a:pathLst>
              <a:path w="114" h="109">
                <a:moveTo>
                  <a:pt x="f8" y="f9"/>
                </a:moveTo>
                <a:cubicBezTo>
                  <a:pt x="f10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17"/>
                  <a:pt x="f30" y="f25"/>
                </a:cubicBezTo>
                <a:cubicBezTo>
                  <a:pt x="f31" y="f32"/>
                  <a:pt x="f33" y="f15"/>
                  <a:pt x="f34" y="f35"/>
                </a:cubicBezTo>
                <a:cubicBezTo>
                  <a:pt x="f36" y="f37"/>
                  <a:pt x="f38" y="f39"/>
                  <a:pt x="f31" y="f40"/>
                </a:cubicBezTo>
                <a:cubicBezTo>
                  <a:pt x="f41" y="f42"/>
                  <a:pt x="f43" y="f14"/>
                  <a:pt x="f44" y="f45"/>
                </a:cubicBezTo>
                <a:cubicBezTo>
                  <a:pt x="f46" y="f15"/>
                  <a:pt x="f7" y="f47"/>
                  <a:pt x="f6" y="f48"/>
                </a:cubicBezTo>
                <a:cubicBezTo>
                  <a:pt x="f34" y="f49"/>
                  <a:pt x="f13" y="f50"/>
                  <a:pt x="f24" y="f7"/>
                </a:cubicBezTo>
                <a:cubicBezTo>
                  <a:pt x="f51" y="f48"/>
                  <a:pt x="f52" y="f32"/>
                  <a:pt x="f5" y="f53"/>
                </a:cubicBezTo>
                <a:cubicBezTo>
                  <a:pt x="f5" y="f54"/>
                  <a:pt x="f55" y="f39"/>
                  <a:pt x="f56" y="f57"/>
                </a:cubicBezTo>
                <a:cubicBezTo>
                  <a:pt x="f58" y="f42"/>
                  <a:pt x="f59" y="f60"/>
                  <a:pt x="f24" y="f61"/>
                </a:cubicBezTo>
                <a:cubicBezTo>
                  <a:pt x="f26" y="f62"/>
                  <a:pt x="f60" y="f63"/>
                  <a:pt x="f54" y="f34"/>
                </a:cubicBezTo>
                <a:cubicBezTo>
                  <a:pt x="f37" y="f34"/>
                  <a:pt x="f53" y="f36"/>
                  <a:pt x="f64" y="f36"/>
                </a:cubicBezTo>
                <a:cubicBezTo>
                  <a:pt x="f54" y="f32"/>
                  <a:pt x="f42" y="f35"/>
                  <a:pt x="f57" y="f65"/>
                </a:cubicBezTo>
                <a:cubicBezTo>
                  <a:pt x="f40" y="f66"/>
                  <a:pt x="f67" y="f56"/>
                  <a:pt x="f42" y="f5"/>
                </a:cubicBezTo>
                <a:cubicBezTo>
                  <a:pt x="f68" y="f55"/>
                  <a:pt x="f69" y="f70"/>
                  <a:pt x="f35" y="f22"/>
                </a:cubicBezTo>
                <a:cubicBezTo>
                  <a:pt x="f71" y="f37"/>
                  <a:pt x="f72" y="f73"/>
                  <a:pt x="f19" y="f74"/>
                </a:cubicBezTo>
                <a:cubicBezTo>
                  <a:pt x="f75" y="f9"/>
                  <a:pt x="f32" y="f9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6" name="Freeform 101">
            <a:extLst>
              <a:ext uri="{FF2B5EF4-FFF2-40B4-BE49-F238E27FC236}">
                <a16:creationId xmlns:a16="http://schemas.microsoft.com/office/drawing/2014/main" id="{DE28174F-5208-1498-9B4F-064456DAF89C}"/>
              </a:ext>
            </a:extLst>
          </p:cNvPr>
          <p:cNvSpPr/>
          <p:nvPr/>
        </p:nvSpPr>
        <p:spPr>
          <a:xfrm>
            <a:off x="5778505" y="4130673"/>
            <a:ext cx="323853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5"/>
              <a:gd name="f7" fmla="val 35"/>
              <a:gd name="f8" fmla="val 107"/>
              <a:gd name="f9" fmla="val 58"/>
              <a:gd name="f10" fmla="val 10"/>
              <a:gd name="f11" fmla="val 7"/>
              <a:gd name="f12" fmla="val 4"/>
              <a:gd name="f13" fmla="val 34"/>
              <a:gd name="f14" fmla="val 33"/>
              <a:gd name="f15" fmla="val 11"/>
              <a:gd name="f16" fmla="val 36"/>
              <a:gd name="f17" fmla="val 87"/>
              <a:gd name="f18" fmla="val 2"/>
              <a:gd name="f19" fmla="val 133"/>
              <a:gd name="f20" fmla="val 154"/>
              <a:gd name="f21" fmla="val 14"/>
              <a:gd name="f22" fmla="+- 0 0 -90"/>
              <a:gd name="f23" fmla="*/ f3 1 155"/>
              <a:gd name="f24" fmla="*/ f4 1 35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155"/>
              <a:gd name="f33" fmla="*/ f29 1 35"/>
              <a:gd name="f34" fmla="*/ 155 f30 1"/>
              <a:gd name="f35" fmla="*/ 35 f29 1"/>
              <a:gd name="f36" fmla="*/ 10 f30 1"/>
              <a:gd name="f37" fmla="*/ 0 f30 1"/>
              <a:gd name="f38" fmla="*/ 33 f29 1"/>
              <a:gd name="f39" fmla="*/ 87 f30 1"/>
              <a:gd name="f40" fmla="*/ 2 f29 1"/>
              <a:gd name="f41" fmla="+- f31 0 f1"/>
              <a:gd name="f42" fmla="*/ f34 1 155"/>
              <a:gd name="f43" fmla="*/ f35 1 35"/>
              <a:gd name="f44" fmla="*/ f36 1 155"/>
              <a:gd name="f45" fmla="*/ f37 1 155"/>
              <a:gd name="f46" fmla="*/ f38 1 35"/>
              <a:gd name="f47" fmla="*/ f39 1 155"/>
              <a:gd name="f48" fmla="*/ f40 1 35"/>
              <a:gd name="f49" fmla="*/ 0 1 f32"/>
              <a:gd name="f50" fmla="*/ f26 1 f32"/>
              <a:gd name="f51" fmla="*/ 0 1 f33"/>
              <a:gd name="f52" fmla="*/ f27 1 f33"/>
              <a:gd name="f53" fmla="*/ f42 1 f32"/>
              <a:gd name="f54" fmla="*/ f43 1 f33"/>
              <a:gd name="f55" fmla="*/ f44 1 f32"/>
              <a:gd name="f56" fmla="*/ f45 1 f32"/>
              <a:gd name="f57" fmla="*/ f46 1 f33"/>
              <a:gd name="f58" fmla="*/ f47 1 f32"/>
              <a:gd name="f59" fmla="*/ f48 1 f33"/>
              <a:gd name="f60" fmla="*/ f49 f23 1"/>
              <a:gd name="f61" fmla="*/ f50 f23 1"/>
              <a:gd name="f62" fmla="*/ f52 f24 1"/>
              <a:gd name="f63" fmla="*/ f51 f24 1"/>
              <a:gd name="f64" fmla="*/ f53 f23 1"/>
              <a:gd name="f65" fmla="*/ f54 f24 1"/>
              <a:gd name="f66" fmla="*/ f55 f23 1"/>
              <a:gd name="f67" fmla="*/ f56 f23 1"/>
              <a:gd name="f68" fmla="*/ f57 f24 1"/>
              <a:gd name="f69" fmla="*/ f58 f23 1"/>
              <a:gd name="f70" fmla="*/ f59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4" y="f65"/>
              </a:cxn>
              <a:cxn ang="f41">
                <a:pos x="f66" y="f65"/>
              </a:cxn>
              <a:cxn ang="f41">
                <a:pos x="f67" y="f68"/>
              </a:cxn>
              <a:cxn ang="f41">
                <a:pos x="f69" y="f70"/>
              </a:cxn>
              <a:cxn ang="f41">
                <a:pos x="f64" y="f65"/>
              </a:cxn>
            </a:cxnLst>
            <a:rect l="f60" t="f63" r="f61" b="f62"/>
            <a:pathLst>
              <a:path w="155" h="35">
                <a:moveTo>
                  <a:pt x="f6" y="f7"/>
                </a:moveTo>
                <a:cubicBezTo>
                  <a:pt x="f8" y="f7"/>
                  <a:pt x="f9" y="f7"/>
                  <a:pt x="f10" y="f7"/>
                </a:cubicBezTo>
                <a:cubicBezTo>
                  <a:pt x="f11" y="f7"/>
                  <a:pt x="f12" y="f13"/>
                  <a:pt x="f5" y="f14"/>
                </a:cubicBezTo>
                <a:cubicBezTo>
                  <a:pt x="f12" y="f15"/>
                  <a:pt x="f16" y="f5"/>
                  <a:pt x="f17" y="f18"/>
                </a:cubicBezTo>
                <a:cubicBezTo>
                  <a:pt x="f19" y="f12"/>
                  <a:pt x="f20" y="f21"/>
                  <a:pt x="f6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7" name="Freeform 102">
            <a:extLst>
              <a:ext uri="{FF2B5EF4-FFF2-40B4-BE49-F238E27FC236}">
                <a16:creationId xmlns:a16="http://schemas.microsoft.com/office/drawing/2014/main" id="{52C0799A-6409-93BC-E3EE-8A99E6A4EBC5}"/>
              </a:ext>
            </a:extLst>
          </p:cNvPr>
          <p:cNvSpPr/>
          <p:nvPr/>
        </p:nvSpPr>
        <p:spPr>
          <a:xfrm>
            <a:off x="5743575" y="2513008"/>
            <a:ext cx="185742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8"/>
              <a:gd name="f7" fmla="val 59"/>
              <a:gd name="f8" fmla="val 81"/>
              <a:gd name="f9" fmla="val 87"/>
              <a:gd name="f10" fmla="val 36"/>
              <a:gd name="f11" fmla="val 37"/>
              <a:gd name="f12" fmla="val 56"/>
              <a:gd name="f13" fmla="val 48"/>
              <a:gd name="f14" fmla="val 41"/>
              <a:gd name="f15" fmla="val 53"/>
              <a:gd name="f16" fmla="val 24"/>
              <a:gd name="f17" fmla="val 55"/>
              <a:gd name="f18" fmla="val 7"/>
              <a:gd name="f19" fmla="val 4"/>
              <a:gd name="f20" fmla="val 45"/>
              <a:gd name="f21" fmla="val 3"/>
              <a:gd name="f22" fmla="val 35"/>
              <a:gd name="f23" fmla="val 22"/>
              <a:gd name="f24" fmla="val 28"/>
              <a:gd name="f25" fmla="val 15"/>
              <a:gd name="f26" fmla="val 54"/>
              <a:gd name="f27" fmla="val 8"/>
              <a:gd name="f28" fmla="+- 0 0 -90"/>
              <a:gd name="f29" fmla="*/ f3 1 88"/>
              <a:gd name="f30" fmla="*/ f4 1 59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88"/>
              <a:gd name="f39" fmla="*/ f35 1 59"/>
              <a:gd name="f40" fmla="*/ 81 f36 1"/>
              <a:gd name="f41" fmla="*/ 0 f35 1"/>
              <a:gd name="f42" fmla="*/ 56 f36 1"/>
              <a:gd name="f43" fmla="*/ 48 f35 1"/>
              <a:gd name="f44" fmla="*/ 7 f36 1"/>
              <a:gd name="f45" fmla="*/ 59 f35 1"/>
              <a:gd name="f46" fmla="*/ 0 f36 1"/>
              <a:gd name="f47" fmla="*/ 22 f35 1"/>
              <a:gd name="f48" fmla="+- f37 0 f1"/>
              <a:gd name="f49" fmla="*/ f40 1 88"/>
              <a:gd name="f50" fmla="*/ f41 1 59"/>
              <a:gd name="f51" fmla="*/ f42 1 88"/>
              <a:gd name="f52" fmla="*/ f43 1 59"/>
              <a:gd name="f53" fmla="*/ f44 1 88"/>
              <a:gd name="f54" fmla="*/ f45 1 59"/>
              <a:gd name="f55" fmla="*/ f46 1 88"/>
              <a:gd name="f56" fmla="*/ f47 1 59"/>
              <a:gd name="f57" fmla="*/ 0 1 f38"/>
              <a:gd name="f58" fmla="*/ f32 1 f38"/>
              <a:gd name="f59" fmla="*/ 0 1 f39"/>
              <a:gd name="f60" fmla="*/ f33 1 f39"/>
              <a:gd name="f61" fmla="*/ f49 1 f38"/>
              <a:gd name="f62" fmla="*/ f50 1 f39"/>
              <a:gd name="f63" fmla="*/ f51 1 f38"/>
              <a:gd name="f64" fmla="*/ f52 1 f39"/>
              <a:gd name="f65" fmla="*/ f53 1 f38"/>
              <a:gd name="f66" fmla="*/ f54 1 f39"/>
              <a:gd name="f67" fmla="*/ f55 1 f38"/>
              <a:gd name="f68" fmla="*/ f56 1 f39"/>
              <a:gd name="f69" fmla="*/ f57 f29 1"/>
              <a:gd name="f70" fmla="*/ f58 f29 1"/>
              <a:gd name="f71" fmla="*/ f60 f30 1"/>
              <a:gd name="f72" fmla="*/ f59 f30 1"/>
              <a:gd name="f73" fmla="*/ f61 f29 1"/>
              <a:gd name="f74" fmla="*/ f62 f30 1"/>
              <a:gd name="f75" fmla="*/ f63 f29 1"/>
              <a:gd name="f76" fmla="*/ f64 f30 1"/>
              <a:gd name="f77" fmla="*/ f65 f29 1"/>
              <a:gd name="f78" fmla="*/ f66 f30 1"/>
              <a:gd name="f79" fmla="*/ f67 f29 1"/>
              <a:gd name="f80" fmla="*/ f68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73" y="f74"/>
              </a:cxn>
              <a:cxn ang="f48">
                <a:pos x="f75" y="f76"/>
              </a:cxn>
              <a:cxn ang="f48">
                <a:pos x="f77" y="f78"/>
              </a:cxn>
              <a:cxn ang="f48">
                <a:pos x="f79" y="f80"/>
              </a:cxn>
              <a:cxn ang="f48">
                <a:pos x="f73" y="f74"/>
              </a:cxn>
            </a:cxnLst>
            <a:rect l="f69" t="f72" r="f70" b="f71"/>
            <a:pathLst>
              <a:path w="88" h="59">
                <a:moveTo>
                  <a:pt x="f8" y="f5"/>
                </a:moveTo>
                <a:cubicBezTo>
                  <a:pt x="f9" y="f10"/>
                  <a:pt x="f6" y="f11"/>
                  <a:pt x="f12" y="f13"/>
                </a:cubicBezTo>
                <a:cubicBezTo>
                  <a:pt x="f14" y="f15"/>
                  <a:pt x="f16" y="f17"/>
                  <a:pt x="f18" y="f7"/>
                </a:cubicBezTo>
                <a:cubicBezTo>
                  <a:pt x="f19" y="f20"/>
                  <a:pt x="f21" y="f22"/>
                  <a:pt x="f5" y="f23"/>
                </a:cubicBezTo>
                <a:cubicBezTo>
                  <a:pt x="f24" y="f25"/>
                  <a:pt x="f26" y="f27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8" name="Freeform 103">
            <a:extLst>
              <a:ext uri="{FF2B5EF4-FFF2-40B4-BE49-F238E27FC236}">
                <a16:creationId xmlns:a16="http://schemas.microsoft.com/office/drawing/2014/main" id="{C8AD3A2F-02F2-88C6-C6A4-2092004BA913}"/>
              </a:ext>
            </a:extLst>
          </p:cNvPr>
          <p:cNvSpPr/>
          <p:nvPr/>
        </p:nvSpPr>
        <p:spPr>
          <a:xfrm>
            <a:off x="5951536" y="2332040"/>
            <a:ext cx="207961" cy="1222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59"/>
              <a:gd name="f8" fmla="val 85"/>
              <a:gd name="f9" fmla="val 63"/>
              <a:gd name="f10" fmla="val 54"/>
              <a:gd name="f11" fmla="val 46"/>
              <a:gd name="f12" fmla="val 51"/>
              <a:gd name="f13" fmla="val 30"/>
              <a:gd name="f14" fmla="val 34"/>
              <a:gd name="f15" fmla="val 1"/>
              <a:gd name="f16" fmla="val 33"/>
              <a:gd name="f17" fmla="val 9"/>
              <a:gd name="f18" fmla="val 32"/>
              <a:gd name="f19" fmla="val 6"/>
              <a:gd name="f20" fmla="val 10"/>
              <a:gd name="f21" fmla="val 76"/>
              <a:gd name="f22" fmla="val 17"/>
              <a:gd name="f23" fmla="val 25"/>
              <a:gd name="f24" fmla="val 81"/>
              <a:gd name="f25" fmla="val 41"/>
              <a:gd name="f26" fmla="+- 0 0 -90"/>
              <a:gd name="f27" fmla="*/ f3 1 99"/>
              <a:gd name="f28" fmla="*/ f4 1 59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99"/>
              <a:gd name="f37" fmla="*/ f33 1 59"/>
              <a:gd name="f38" fmla="*/ 85 f34 1"/>
              <a:gd name="f39" fmla="*/ 59 f33 1"/>
              <a:gd name="f40" fmla="*/ 30 f34 1"/>
              <a:gd name="f41" fmla="*/ 46 f33 1"/>
              <a:gd name="f42" fmla="*/ 9 f34 1"/>
              <a:gd name="f43" fmla="*/ 0 f33 1"/>
              <a:gd name="f44" fmla="*/ 76 f34 1"/>
              <a:gd name="f45" fmla="*/ 17 f33 1"/>
              <a:gd name="f46" fmla="+- f35 0 f1"/>
              <a:gd name="f47" fmla="*/ f38 1 99"/>
              <a:gd name="f48" fmla="*/ f39 1 59"/>
              <a:gd name="f49" fmla="*/ f40 1 99"/>
              <a:gd name="f50" fmla="*/ f41 1 59"/>
              <a:gd name="f51" fmla="*/ f42 1 99"/>
              <a:gd name="f52" fmla="*/ f43 1 59"/>
              <a:gd name="f53" fmla="*/ f44 1 99"/>
              <a:gd name="f54" fmla="*/ f45 1 59"/>
              <a:gd name="f55" fmla="*/ 0 1 f36"/>
              <a:gd name="f56" fmla="*/ f30 1 f36"/>
              <a:gd name="f57" fmla="*/ 0 1 f37"/>
              <a:gd name="f58" fmla="*/ f31 1 f37"/>
              <a:gd name="f59" fmla="*/ f47 1 f36"/>
              <a:gd name="f60" fmla="*/ f48 1 f37"/>
              <a:gd name="f61" fmla="*/ f49 1 f36"/>
              <a:gd name="f62" fmla="*/ f50 1 f37"/>
              <a:gd name="f63" fmla="*/ f51 1 f36"/>
              <a:gd name="f64" fmla="*/ f52 1 f37"/>
              <a:gd name="f65" fmla="*/ f53 1 f36"/>
              <a:gd name="f66" fmla="*/ f54 1 f37"/>
              <a:gd name="f67" fmla="*/ f55 f27 1"/>
              <a:gd name="f68" fmla="*/ f56 f27 1"/>
              <a:gd name="f69" fmla="*/ f58 f28 1"/>
              <a:gd name="f70" fmla="*/ f57 f28 1"/>
              <a:gd name="f71" fmla="*/ f59 f27 1"/>
              <a:gd name="f72" fmla="*/ f60 f28 1"/>
              <a:gd name="f73" fmla="*/ f61 f27 1"/>
              <a:gd name="f74" fmla="*/ f62 f28 1"/>
              <a:gd name="f75" fmla="*/ f63 f27 1"/>
              <a:gd name="f76" fmla="*/ f64 f28 1"/>
              <a:gd name="f77" fmla="*/ f65 f27 1"/>
              <a:gd name="f78" fmla="*/ f66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1" y="f72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1" y="f72"/>
              </a:cxn>
            </a:cxnLst>
            <a:rect l="f67" t="f70" r="f68" b="f69"/>
            <a:pathLst>
              <a:path w="99" h="59">
                <a:moveTo>
                  <a:pt x="f8" y="f7"/>
                </a:moveTo>
                <a:cubicBezTo>
                  <a:pt x="f9" y="f10"/>
                  <a:pt x="f11" y="f12"/>
                  <a:pt x="f13" y="f11"/>
                </a:cubicBezTo>
                <a:cubicBezTo>
                  <a:pt x="f5" y="f14"/>
                  <a:pt x="f15" y="f16"/>
                  <a:pt x="f17" y="f5"/>
                </a:cubicBezTo>
                <a:cubicBezTo>
                  <a:pt x="f18" y="f19"/>
                  <a:pt x="f10" y="f20"/>
                  <a:pt x="f21" y="f22"/>
                </a:cubicBezTo>
                <a:cubicBezTo>
                  <a:pt x="f6" y="f23"/>
                  <a:pt x="f24" y="f25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9" name="Freeform 104">
            <a:extLst>
              <a:ext uri="{FF2B5EF4-FFF2-40B4-BE49-F238E27FC236}">
                <a16:creationId xmlns:a16="http://schemas.microsoft.com/office/drawing/2014/main" id="{FC6297CE-B4B2-1B05-F6BE-5C1108544C51}"/>
              </a:ext>
            </a:extLst>
          </p:cNvPr>
          <p:cNvSpPr/>
          <p:nvPr/>
        </p:nvSpPr>
        <p:spPr>
          <a:xfrm>
            <a:off x="4532315" y="3338510"/>
            <a:ext cx="368302" cy="2444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6"/>
              <a:gd name="f7" fmla="val 117"/>
              <a:gd name="f8" fmla="val 6"/>
              <a:gd name="f9" fmla="val 116"/>
              <a:gd name="f10" fmla="val 76"/>
              <a:gd name="f11" fmla="val 9"/>
              <a:gd name="f12" fmla="val 40"/>
              <a:gd name="f13" fmla="val 27"/>
              <a:gd name="f14" fmla="val 5"/>
              <a:gd name="f15" fmla="val 28"/>
              <a:gd name="f16" fmla="val 2"/>
              <a:gd name="f17" fmla="val 35"/>
              <a:gd name="f18" fmla="val 77"/>
              <a:gd name="f19" fmla="val 1"/>
              <a:gd name="f20" fmla="val 114"/>
              <a:gd name="f21" fmla="val 151"/>
              <a:gd name="f22" fmla="val 3"/>
              <a:gd name="f23" fmla="val 163"/>
              <a:gd name="f24" fmla="val 4"/>
              <a:gd name="f25" fmla="val 169"/>
              <a:gd name="f26" fmla="val 167"/>
              <a:gd name="f27" fmla="val 21"/>
              <a:gd name="f28" fmla="val 22"/>
              <a:gd name="f29" fmla="val 23"/>
              <a:gd name="f30" fmla="val 165"/>
              <a:gd name="f31" fmla="val 86"/>
              <a:gd name="f32" fmla="val 74"/>
              <a:gd name="f33" fmla="val 115"/>
              <a:gd name="f34" fmla="val 90"/>
              <a:gd name="f35" fmla="val 81"/>
              <a:gd name="f36" fmla="val 99"/>
              <a:gd name="f37" fmla="val 46"/>
              <a:gd name="f38" fmla="val 108"/>
              <a:gd name="f39" fmla="val 11"/>
              <a:gd name="f40" fmla="val 10"/>
              <a:gd name="f41" fmla="val 12"/>
              <a:gd name="f42" fmla="val 111"/>
              <a:gd name="f43" fmla="val 56"/>
              <a:gd name="f44" fmla="val 100"/>
              <a:gd name="f45" fmla="val 89"/>
              <a:gd name="f46" fmla="val 142"/>
              <a:gd name="f47" fmla="val 149"/>
              <a:gd name="f48" fmla="val 159"/>
              <a:gd name="f49" fmla="val 70"/>
              <a:gd name="f50" fmla="val 160"/>
              <a:gd name="f51" fmla="val 65"/>
              <a:gd name="f52" fmla="val 161"/>
              <a:gd name="f53" fmla="val 48"/>
              <a:gd name="f54" fmla="val 30"/>
              <a:gd name="f55" fmla="val 158"/>
              <a:gd name="f56" fmla="val 153"/>
              <a:gd name="f57" fmla="val 150"/>
              <a:gd name="f58" fmla="val 8"/>
              <a:gd name="f59" fmla="val 78"/>
              <a:gd name="f60" fmla="val 7"/>
              <a:gd name="f61" fmla="val 42"/>
              <a:gd name="f62" fmla="val 38"/>
              <a:gd name="f63" fmla="val 31"/>
              <a:gd name="f64" fmla="val 29"/>
              <a:gd name="f65" fmla="val 13"/>
              <a:gd name="f66" fmla="val 15"/>
              <a:gd name="f67" fmla="val 43"/>
              <a:gd name="f68" fmla="val 75"/>
              <a:gd name="f69" fmla="+- 0 0 -90"/>
              <a:gd name="f70" fmla="*/ f3 1 176"/>
              <a:gd name="f71" fmla="*/ f4 1 117"/>
              <a:gd name="f72" fmla="val f5"/>
              <a:gd name="f73" fmla="val f6"/>
              <a:gd name="f74" fmla="val f7"/>
              <a:gd name="f75" fmla="*/ f69 f0 1"/>
              <a:gd name="f76" fmla="+- f74 0 f72"/>
              <a:gd name="f77" fmla="+- f73 0 f72"/>
              <a:gd name="f78" fmla="*/ f75 1 f2"/>
              <a:gd name="f79" fmla="*/ f77 1 176"/>
              <a:gd name="f80" fmla="*/ f76 1 117"/>
              <a:gd name="f81" fmla="*/ 6 f77 1"/>
              <a:gd name="f82" fmla="*/ 116 f76 1"/>
              <a:gd name="f83" fmla="*/ 27 f77 1"/>
              <a:gd name="f84" fmla="*/ 5 f76 1"/>
              <a:gd name="f85" fmla="*/ 40 f77 1"/>
              <a:gd name="f86" fmla="*/ 0 f76 1"/>
              <a:gd name="f87" fmla="*/ 151 f77 1"/>
              <a:gd name="f88" fmla="*/ 3 f76 1"/>
              <a:gd name="f89" fmla="*/ 167 f77 1"/>
              <a:gd name="f90" fmla="*/ 21 f76 1"/>
              <a:gd name="f91" fmla="*/ 23 f76 1"/>
              <a:gd name="f92" fmla="*/ 115 f77 1"/>
              <a:gd name="f93" fmla="*/ 90 f76 1"/>
              <a:gd name="f94" fmla="*/ 11 f77 1"/>
              <a:gd name="f95" fmla="*/ 117 f76 1"/>
              <a:gd name="f96" fmla="*/ 12 f77 1"/>
              <a:gd name="f97" fmla="*/ 111 f76 1"/>
              <a:gd name="f98" fmla="*/ 142 f77 1"/>
              <a:gd name="f99" fmla="*/ 77 f76 1"/>
              <a:gd name="f100" fmla="*/ 160 f77 1"/>
              <a:gd name="f101" fmla="*/ 65 f76 1"/>
              <a:gd name="f102" fmla="*/ 158 f77 1"/>
              <a:gd name="f103" fmla="*/ 12 f76 1"/>
              <a:gd name="f104" fmla="*/ 150 f77 1"/>
              <a:gd name="f105" fmla="*/ 10 f76 1"/>
              <a:gd name="f106" fmla="*/ 42 f77 1"/>
              <a:gd name="f107" fmla="*/ 6 f76 1"/>
              <a:gd name="f108" fmla="*/ 29 f77 1"/>
              <a:gd name="f109" fmla="*/ 13 f76 1"/>
              <a:gd name="f110" fmla="+- f78 0 f1"/>
              <a:gd name="f111" fmla="*/ f81 1 176"/>
              <a:gd name="f112" fmla="*/ f82 1 117"/>
              <a:gd name="f113" fmla="*/ f83 1 176"/>
              <a:gd name="f114" fmla="*/ f84 1 117"/>
              <a:gd name="f115" fmla="*/ f85 1 176"/>
              <a:gd name="f116" fmla="*/ f86 1 117"/>
              <a:gd name="f117" fmla="*/ f87 1 176"/>
              <a:gd name="f118" fmla="*/ f88 1 117"/>
              <a:gd name="f119" fmla="*/ f89 1 176"/>
              <a:gd name="f120" fmla="*/ f90 1 117"/>
              <a:gd name="f121" fmla="*/ f91 1 117"/>
              <a:gd name="f122" fmla="*/ f92 1 176"/>
              <a:gd name="f123" fmla="*/ f93 1 117"/>
              <a:gd name="f124" fmla="*/ f94 1 176"/>
              <a:gd name="f125" fmla="*/ f95 1 117"/>
              <a:gd name="f126" fmla="*/ f96 1 176"/>
              <a:gd name="f127" fmla="*/ f97 1 117"/>
              <a:gd name="f128" fmla="*/ f98 1 176"/>
              <a:gd name="f129" fmla="*/ f99 1 117"/>
              <a:gd name="f130" fmla="*/ f100 1 176"/>
              <a:gd name="f131" fmla="*/ f101 1 117"/>
              <a:gd name="f132" fmla="*/ f102 1 176"/>
              <a:gd name="f133" fmla="*/ f103 1 117"/>
              <a:gd name="f134" fmla="*/ f104 1 176"/>
              <a:gd name="f135" fmla="*/ f105 1 117"/>
              <a:gd name="f136" fmla="*/ f106 1 176"/>
              <a:gd name="f137" fmla="*/ f107 1 117"/>
              <a:gd name="f138" fmla="*/ f108 1 176"/>
              <a:gd name="f139" fmla="*/ f109 1 117"/>
              <a:gd name="f140" fmla="*/ 0 1 f79"/>
              <a:gd name="f141" fmla="*/ f73 1 f79"/>
              <a:gd name="f142" fmla="*/ 0 1 f80"/>
              <a:gd name="f143" fmla="*/ f74 1 f80"/>
              <a:gd name="f144" fmla="*/ f111 1 f79"/>
              <a:gd name="f145" fmla="*/ f112 1 f80"/>
              <a:gd name="f146" fmla="*/ f113 1 f79"/>
              <a:gd name="f147" fmla="*/ f114 1 f80"/>
              <a:gd name="f148" fmla="*/ f115 1 f79"/>
              <a:gd name="f149" fmla="*/ f116 1 f80"/>
              <a:gd name="f150" fmla="*/ f117 1 f79"/>
              <a:gd name="f151" fmla="*/ f118 1 f80"/>
              <a:gd name="f152" fmla="*/ f119 1 f79"/>
              <a:gd name="f153" fmla="*/ f120 1 f80"/>
              <a:gd name="f154" fmla="*/ f121 1 f80"/>
              <a:gd name="f155" fmla="*/ f122 1 f79"/>
              <a:gd name="f156" fmla="*/ f123 1 f80"/>
              <a:gd name="f157" fmla="*/ f124 1 f79"/>
              <a:gd name="f158" fmla="*/ f125 1 f80"/>
              <a:gd name="f159" fmla="*/ f126 1 f79"/>
              <a:gd name="f160" fmla="*/ f127 1 f80"/>
              <a:gd name="f161" fmla="*/ f128 1 f79"/>
              <a:gd name="f162" fmla="*/ f129 1 f80"/>
              <a:gd name="f163" fmla="*/ f130 1 f79"/>
              <a:gd name="f164" fmla="*/ f131 1 f80"/>
              <a:gd name="f165" fmla="*/ f132 1 f79"/>
              <a:gd name="f166" fmla="*/ f133 1 f80"/>
              <a:gd name="f167" fmla="*/ f134 1 f79"/>
              <a:gd name="f168" fmla="*/ f135 1 f80"/>
              <a:gd name="f169" fmla="*/ f136 1 f79"/>
              <a:gd name="f170" fmla="*/ f137 1 f80"/>
              <a:gd name="f171" fmla="*/ f138 1 f79"/>
              <a:gd name="f172" fmla="*/ f139 1 f80"/>
              <a:gd name="f173" fmla="*/ f140 f70 1"/>
              <a:gd name="f174" fmla="*/ f141 f70 1"/>
              <a:gd name="f175" fmla="*/ f143 f71 1"/>
              <a:gd name="f176" fmla="*/ f142 f71 1"/>
              <a:gd name="f177" fmla="*/ f144 f70 1"/>
              <a:gd name="f178" fmla="*/ f145 f71 1"/>
              <a:gd name="f179" fmla="*/ f146 f70 1"/>
              <a:gd name="f180" fmla="*/ f147 f71 1"/>
              <a:gd name="f181" fmla="*/ f148 f70 1"/>
              <a:gd name="f182" fmla="*/ f149 f71 1"/>
              <a:gd name="f183" fmla="*/ f150 f70 1"/>
              <a:gd name="f184" fmla="*/ f151 f71 1"/>
              <a:gd name="f185" fmla="*/ f152 f70 1"/>
              <a:gd name="f186" fmla="*/ f153 f71 1"/>
              <a:gd name="f187" fmla="*/ f154 f71 1"/>
              <a:gd name="f188" fmla="*/ f155 f70 1"/>
              <a:gd name="f189" fmla="*/ f156 f71 1"/>
              <a:gd name="f190" fmla="*/ f157 f70 1"/>
              <a:gd name="f191" fmla="*/ f158 f71 1"/>
              <a:gd name="f192" fmla="*/ f159 f70 1"/>
              <a:gd name="f193" fmla="*/ f160 f71 1"/>
              <a:gd name="f194" fmla="*/ f161 f70 1"/>
              <a:gd name="f195" fmla="*/ f162 f71 1"/>
              <a:gd name="f196" fmla="*/ f163 f70 1"/>
              <a:gd name="f197" fmla="*/ f164 f71 1"/>
              <a:gd name="f198" fmla="*/ f165 f70 1"/>
              <a:gd name="f199" fmla="*/ f166 f71 1"/>
              <a:gd name="f200" fmla="*/ f167 f70 1"/>
              <a:gd name="f201" fmla="*/ f168 f71 1"/>
              <a:gd name="f202" fmla="*/ f169 f70 1"/>
              <a:gd name="f203" fmla="*/ f170 f71 1"/>
              <a:gd name="f204" fmla="*/ f171 f70 1"/>
              <a:gd name="f205" fmla="*/ f172 f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0">
                <a:pos x="f177" y="f178"/>
              </a:cxn>
              <a:cxn ang="f110">
                <a:pos x="f179" y="f180"/>
              </a:cxn>
              <a:cxn ang="f110">
                <a:pos x="f181" y="f182"/>
              </a:cxn>
              <a:cxn ang="f110">
                <a:pos x="f183" y="f184"/>
              </a:cxn>
              <a:cxn ang="f110">
                <a:pos x="f185" y="f186"/>
              </a:cxn>
              <a:cxn ang="f110">
                <a:pos x="f185" y="f187"/>
              </a:cxn>
              <a:cxn ang="f110">
                <a:pos x="f188" y="f189"/>
              </a:cxn>
              <a:cxn ang="f110">
                <a:pos x="f190" y="f191"/>
              </a:cxn>
              <a:cxn ang="f110">
                <a:pos x="f177" y="f178"/>
              </a:cxn>
              <a:cxn ang="f110">
                <a:pos x="f192" y="f193"/>
              </a:cxn>
              <a:cxn ang="f110">
                <a:pos x="f194" y="f195"/>
              </a:cxn>
              <a:cxn ang="f110">
                <a:pos x="f196" y="f197"/>
              </a:cxn>
              <a:cxn ang="f110">
                <a:pos x="f198" y="f199"/>
              </a:cxn>
              <a:cxn ang="f110">
                <a:pos x="f200" y="f201"/>
              </a:cxn>
              <a:cxn ang="f110">
                <a:pos x="f202" y="f203"/>
              </a:cxn>
              <a:cxn ang="f110">
                <a:pos x="f204" y="f205"/>
              </a:cxn>
              <a:cxn ang="f110">
                <a:pos x="f192" y="f193"/>
              </a:cxn>
            </a:cxnLst>
            <a:rect l="f173" t="f176" r="f174" b="f175"/>
            <a:pathLst>
              <a:path w="176" h="117">
                <a:moveTo>
                  <a:pt x="f8" y="f9"/>
                </a:moveTo>
                <a:cubicBezTo>
                  <a:pt x="f5" y="f10"/>
                  <a:pt x="f11" y="f12"/>
                  <a:pt x="f13" y="f14"/>
                </a:cubicBezTo>
                <a:cubicBezTo>
                  <a:pt x="f15" y="f16"/>
                  <a:pt x="f17" y="f5"/>
                  <a:pt x="f12" y="f5"/>
                </a:cubicBezTo>
                <a:cubicBezTo>
                  <a:pt x="f18" y="f19"/>
                  <a:pt x="f20" y="f16"/>
                  <a:pt x="f21" y="f22"/>
                </a:cubicBezTo>
                <a:cubicBezTo>
                  <a:pt x="f23" y="f24"/>
                  <a:pt x="f25" y="f11"/>
                  <a:pt x="f26" y="f27"/>
                </a:cubicBezTo>
                <a:cubicBezTo>
                  <a:pt x="f26" y="f27"/>
                  <a:pt x="f26" y="f28"/>
                  <a:pt x="f26" y="f29"/>
                </a:cubicBezTo>
                <a:cubicBezTo>
                  <a:pt x="f30" y="f31"/>
                  <a:pt x="f6" y="f32"/>
                  <a:pt x="f33" y="f34"/>
                </a:cubicBezTo>
                <a:cubicBezTo>
                  <a:pt x="f35" y="f36"/>
                  <a:pt x="f37" y="f38"/>
                  <a:pt x="f39" y="f7"/>
                </a:cubicBezTo>
                <a:cubicBezTo>
                  <a:pt x="f40" y="f7"/>
                  <a:pt x="f11" y="f9"/>
                  <a:pt x="f8" y="f9"/>
                </a:cubicBezTo>
                <a:close/>
                <a:moveTo>
                  <a:pt x="f41" y="f42"/>
                </a:moveTo>
                <a:cubicBezTo>
                  <a:pt x="f43" y="f44"/>
                  <a:pt x="f36" y="f45"/>
                  <a:pt x="f46" y="f18"/>
                </a:cubicBezTo>
                <a:cubicBezTo>
                  <a:pt x="f47" y="f10"/>
                  <a:pt x="f48" y="f49"/>
                  <a:pt x="f50" y="f51"/>
                </a:cubicBezTo>
                <a:cubicBezTo>
                  <a:pt x="f52" y="f53"/>
                  <a:pt x="f50" y="f54"/>
                  <a:pt x="f55" y="f41"/>
                </a:cubicBezTo>
                <a:cubicBezTo>
                  <a:pt x="f55" y="f39"/>
                  <a:pt x="f56" y="f40"/>
                  <a:pt x="f57" y="f40"/>
                </a:cubicBezTo>
                <a:cubicBezTo>
                  <a:pt x="f20" y="f58"/>
                  <a:pt x="f59" y="f60"/>
                  <a:pt x="f61" y="f8"/>
                </a:cubicBezTo>
                <a:cubicBezTo>
                  <a:pt x="f62" y="f8"/>
                  <a:pt x="f63" y="f11"/>
                  <a:pt x="f64" y="f65"/>
                </a:cubicBezTo>
                <a:cubicBezTo>
                  <a:pt x="f66" y="f67"/>
                  <a:pt x="f60" y="f68"/>
                  <a:pt x="f41" y="f4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0" name="Freeform 105">
            <a:extLst>
              <a:ext uri="{FF2B5EF4-FFF2-40B4-BE49-F238E27FC236}">
                <a16:creationId xmlns:a16="http://schemas.microsoft.com/office/drawing/2014/main" id="{7B45E2E0-AE9F-934D-AAE6-97710B683E6D}"/>
              </a:ext>
            </a:extLst>
          </p:cNvPr>
          <p:cNvSpPr/>
          <p:nvPr/>
        </p:nvSpPr>
        <p:spPr>
          <a:xfrm>
            <a:off x="5765804" y="2608261"/>
            <a:ext cx="193679" cy="1111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3"/>
              <a:gd name="f7" fmla="val 53"/>
              <a:gd name="f8" fmla="val 82"/>
              <a:gd name="f9" fmla="val 19"/>
              <a:gd name="f10" fmla="val 88"/>
              <a:gd name="f11" fmla="val 23"/>
              <a:gd name="f12" fmla="val 31"/>
              <a:gd name="f13" fmla="val 43"/>
              <a:gd name="f14" fmla="val 40"/>
              <a:gd name="f15" fmla="val 46"/>
              <a:gd name="f16" fmla="val 49"/>
              <a:gd name="f17" fmla="val 56"/>
              <a:gd name="f18" fmla="val 36"/>
              <a:gd name="f19" fmla="val 21"/>
              <a:gd name="f20" fmla="val 7"/>
              <a:gd name="f21" fmla="val 4"/>
              <a:gd name="f22" fmla="val 2"/>
              <a:gd name="f23" fmla="val 34"/>
              <a:gd name="f24" fmla="val 27"/>
              <a:gd name="f25" fmla="val 28"/>
              <a:gd name="f26" fmla="val 17"/>
              <a:gd name="f27" fmla="val 55"/>
              <a:gd name="f28" fmla="val 9"/>
              <a:gd name="f29" fmla="+- 0 0 -90"/>
              <a:gd name="f30" fmla="*/ f3 1 93"/>
              <a:gd name="f31" fmla="*/ f4 1 53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93"/>
              <a:gd name="f40" fmla="*/ f36 1 53"/>
              <a:gd name="f41" fmla="*/ 82 f37 1"/>
              <a:gd name="f42" fmla="*/ 0 f36 1"/>
              <a:gd name="f43" fmla="*/ 31 f37 1"/>
              <a:gd name="f44" fmla="*/ 43 f36 1"/>
              <a:gd name="f45" fmla="*/ 56 f37 1"/>
              <a:gd name="f46" fmla="*/ 53 f36 1"/>
              <a:gd name="f47" fmla="*/ 7 f37 1"/>
              <a:gd name="f48" fmla="*/ 0 f37 1"/>
              <a:gd name="f49" fmla="*/ 27 f36 1"/>
              <a:gd name="f50" fmla="+- f38 0 f1"/>
              <a:gd name="f51" fmla="*/ f41 1 93"/>
              <a:gd name="f52" fmla="*/ f42 1 53"/>
              <a:gd name="f53" fmla="*/ f43 1 93"/>
              <a:gd name="f54" fmla="*/ f44 1 53"/>
              <a:gd name="f55" fmla="*/ f45 1 93"/>
              <a:gd name="f56" fmla="*/ f46 1 53"/>
              <a:gd name="f57" fmla="*/ f47 1 93"/>
              <a:gd name="f58" fmla="*/ f48 1 93"/>
              <a:gd name="f59" fmla="*/ f49 1 53"/>
              <a:gd name="f60" fmla="*/ 0 1 f39"/>
              <a:gd name="f61" fmla="*/ f33 1 f39"/>
              <a:gd name="f62" fmla="*/ 0 1 f40"/>
              <a:gd name="f63" fmla="*/ f34 1 f40"/>
              <a:gd name="f64" fmla="*/ f51 1 f39"/>
              <a:gd name="f65" fmla="*/ f52 1 f40"/>
              <a:gd name="f66" fmla="*/ f53 1 f39"/>
              <a:gd name="f67" fmla="*/ f54 1 f40"/>
              <a:gd name="f68" fmla="*/ f55 1 f39"/>
              <a:gd name="f69" fmla="*/ f56 1 f40"/>
              <a:gd name="f70" fmla="*/ f57 1 f39"/>
              <a:gd name="f71" fmla="*/ f58 1 f39"/>
              <a:gd name="f72" fmla="*/ f59 1 f40"/>
              <a:gd name="f73" fmla="*/ f60 f30 1"/>
              <a:gd name="f74" fmla="*/ f61 f30 1"/>
              <a:gd name="f75" fmla="*/ f63 f31 1"/>
              <a:gd name="f76" fmla="*/ f62 f31 1"/>
              <a:gd name="f77" fmla="*/ f64 f30 1"/>
              <a:gd name="f78" fmla="*/ f65 f31 1"/>
              <a:gd name="f79" fmla="*/ f66 f30 1"/>
              <a:gd name="f80" fmla="*/ f67 f31 1"/>
              <a:gd name="f81" fmla="*/ f68 f30 1"/>
              <a:gd name="f82" fmla="*/ f69 f31 1"/>
              <a:gd name="f83" fmla="*/ f70 f30 1"/>
              <a:gd name="f84" fmla="*/ f71 f30 1"/>
              <a:gd name="f85" fmla="*/ f7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">
                <a:pos x="f77" y="f78"/>
              </a:cxn>
              <a:cxn ang="f50">
                <a:pos x="f79" y="f80"/>
              </a:cxn>
              <a:cxn ang="f50">
                <a:pos x="f81" y="f82"/>
              </a:cxn>
              <a:cxn ang="f50">
                <a:pos x="f83" y="f82"/>
              </a:cxn>
              <a:cxn ang="f50">
                <a:pos x="f84" y="f85"/>
              </a:cxn>
              <a:cxn ang="f50">
                <a:pos x="f77" y="f78"/>
              </a:cxn>
            </a:cxnLst>
            <a:rect l="f73" t="f76" r="f74" b="f75"/>
            <a:pathLst>
              <a:path w="93" h="52">
                <a:moveTo>
                  <a:pt x="f8" y="f5"/>
                </a:moveTo>
                <a:cubicBezTo>
                  <a:pt x="f6" y="f9"/>
                  <a:pt x="f10" y="f11"/>
                  <a:pt x="f12" y="f13"/>
                </a:cubicBezTo>
                <a:cubicBezTo>
                  <a:pt x="f14" y="f15"/>
                  <a:pt x="f15" y="f16"/>
                  <a:pt x="f17" y="f7"/>
                </a:cubicBezTo>
                <a:cubicBezTo>
                  <a:pt x="f18" y="f7"/>
                  <a:pt x="f19" y="f7"/>
                  <a:pt x="f20" y="f7"/>
                </a:cubicBezTo>
                <a:cubicBezTo>
                  <a:pt x="f21" y="f13"/>
                  <a:pt x="f22" y="f23"/>
                  <a:pt x="f5" y="f24"/>
                </a:cubicBezTo>
                <a:cubicBezTo>
                  <a:pt x="f25" y="f26"/>
                  <a:pt x="f27" y="f28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1" name="Freeform 106">
            <a:extLst>
              <a:ext uri="{FF2B5EF4-FFF2-40B4-BE49-F238E27FC236}">
                <a16:creationId xmlns:a16="http://schemas.microsoft.com/office/drawing/2014/main" id="{3284CA68-F211-8ABB-FF49-AB2D57E0D98A}"/>
              </a:ext>
            </a:extLst>
          </p:cNvPr>
          <p:cNvSpPr/>
          <p:nvPr/>
        </p:nvSpPr>
        <p:spPr>
          <a:xfrm>
            <a:off x="5929317" y="2417765"/>
            <a:ext cx="190496" cy="10001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"/>
              <a:gd name="f7" fmla="val 48"/>
              <a:gd name="f8" fmla="val 26"/>
              <a:gd name="f9" fmla="val 86"/>
              <a:gd name="f10" fmla="val 44"/>
              <a:gd name="f11" fmla="val 70"/>
              <a:gd name="f12" fmla="val 40"/>
              <a:gd name="f13" fmla="val 39"/>
              <a:gd name="f14" fmla="val 6"/>
              <a:gd name="f15" fmla="val 28"/>
              <a:gd name="f16" fmla="val 20"/>
              <a:gd name="f17" fmla="val 8"/>
              <a:gd name="f18" fmla="val 21"/>
              <a:gd name="f19" fmla="val 34"/>
              <a:gd name="f20" fmla="val 13"/>
              <a:gd name="f21" fmla="val 47"/>
              <a:gd name="f22" fmla="val 17"/>
              <a:gd name="f23" fmla="val 61"/>
              <a:gd name="f24" fmla="val 22"/>
              <a:gd name="f25" fmla="val 75"/>
              <a:gd name="f26" fmla="val 23"/>
              <a:gd name="f27" fmla="+- 0 0 -90"/>
              <a:gd name="f28" fmla="*/ f3 1 91"/>
              <a:gd name="f29" fmla="*/ f4 1 48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91"/>
              <a:gd name="f38" fmla="*/ f34 1 48"/>
              <a:gd name="f39" fmla="*/ 91 f35 1"/>
              <a:gd name="f40" fmla="*/ 26 f34 1"/>
              <a:gd name="f41" fmla="*/ 40 f35 1"/>
              <a:gd name="f42" fmla="*/ 39 f34 1"/>
              <a:gd name="f43" fmla="*/ 8 f35 1"/>
              <a:gd name="f44" fmla="*/ 0 f34 1"/>
              <a:gd name="f45" fmla="*/ 47 f35 1"/>
              <a:gd name="f46" fmla="*/ 17 f34 1"/>
              <a:gd name="f47" fmla="+- f36 0 f1"/>
              <a:gd name="f48" fmla="*/ f39 1 91"/>
              <a:gd name="f49" fmla="*/ f40 1 48"/>
              <a:gd name="f50" fmla="*/ f41 1 91"/>
              <a:gd name="f51" fmla="*/ f42 1 48"/>
              <a:gd name="f52" fmla="*/ f43 1 91"/>
              <a:gd name="f53" fmla="*/ f44 1 48"/>
              <a:gd name="f54" fmla="*/ f45 1 91"/>
              <a:gd name="f55" fmla="*/ f46 1 48"/>
              <a:gd name="f56" fmla="*/ 0 1 f37"/>
              <a:gd name="f57" fmla="*/ f31 1 f37"/>
              <a:gd name="f58" fmla="*/ 0 1 f38"/>
              <a:gd name="f59" fmla="*/ f32 1 f38"/>
              <a:gd name="f60" fmla="*/ f48 1 f37"/>
              <a:gd name="f61" fmla="*/ f49 1 f38"/>
              <a:gd name="f62" fmla="*/ f50 1 f37"/>
              <a:gd name="f63" fmla="*/ f51 1 f38"/>
              <a:gd name="f64" fmla="*/ f52 1 f37"/>
              <a:gd name="f65" fmla="*/ f53 1 f38"/>
              <a:gd name="f66" fmla="*/ f54 1 f37"/>
              <a:gd name="f67" fmla="*/ f55 1 f38"/>
              <a:gd name="f68" fmla="*/ f56 f28 1"/>
              <a:gd name="f69" fmla="*/ f57 f28 1"/>
              <a:gd name="f70" fmla="*/ f59 f29 1"/>
              <a:gd name="f71" fmla="*/ f58 f29 1"/>
              <a:gd name="f72" fmla="*/ f60 f28 1"/>
              <a:gd name="f73" fmla="*/ f61 f29 1"/>
              <a:gd name="f74" fmla="*/ f62 f28 1"/>
              <a:gd name="f75" fmla="*/ f63 f29 1"/>
              <a:gd name="f76" fmla="*/ f64 f28 1"/>
              <a:gd name="f77" fmla="*/ f65 f29 1"/>
              <a:gd name="f78" fmla="*/ f66 f28 1"/>
              <a:gd name="f79" fmla="*/ f67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2" y="f73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72" y="f73"/>
              </a:cxn>
            </a:cxnLst>
            <a:rect l="f68" t="f71" r="f69" b="f70"/>
            <a:pathLst>
              <a:path w="91" h="48">
                <a:moveTo>
                  <a:pt x="f6" y="f8"/>
                </a:moveTo>
                <a:cubicBezTo>
                  <a:pt x="f9" y="f10"/>
                  <a:pt x="f11" y="f7"/>
                  <a:pt x="f12" y="f13"/>
                </a:cubicBezTo>
                <a:cubicBezTo>
                  <a:pt x="f14" y="f15"/>
                  <a:pt x="f5" y="f16"/>
                  <a:pt x="f17" y="f5"/>
                </a:cubicBezTo>
                <a:cubicBezTo>
                  <a:pt x="f18" y="f14"/>
                  <a:pt x="f19" y="f20"/>
                  <a:pt x="f21" y="f22"/>
                </a:cubicBezTo>
                <a:cubicBezTo>
                  <a:pt x="f23" y="f24"/>
                  <a:pt x="f25" y="f26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2" name="Freeform 107">
            <a:extLst>
              <a:ext uri="{FF2B5EF4-FFF2-40B4-BE49-F238E27FC236}">
                <a16:creationId xmlns:a16="http://schemas.microsoft.com/office/drawing/2014/main" id="{33DE0630-D8EF-919C-D6CE-4938A11B4F80}"/>
              </a:ext>
            </a:extLst>
          </p:cNvPr>
          <p:cNvSpPr/>
          <p:nvPr/>
        </p:nvSpPr>
        <p:spPr>
          <a:xfrm>
            <a:off x="5778505" y="4217990"/>
            <a:ext cx="323853" cy="254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5"/>
              <a:gd name="f7" fmla="val 12"/>
              <a:gd name="f8" fmla="val 104"/>
              <a:gd name="f9" fmla="val 52"/>
              <a:gd name="f10" fmla="val 8"/>
              <a:gd name="f11" fmla="val 2"/>
              <a:gd name="f12" fmla="val 138"/>
              <a:gd name="f13" fmla="+- 0 0 -90"/>
              <a:gd name="f14" fmla="*/ f3 1 155"/>
              <a:gd name="f15" fmla="*/ f4 1 12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1 1 155"/>
              <a:gd name="f24" fmla="*/ f20 1 12"/>
              <a:gd name="f25" fmla="*/ 155 f21 1"/>
              <a:gd name="f26" fmla="*/ 12 f20 1"/>
              <a:gd name="f27" fmla="*/ 0 f21 1"/>
              <a:gd name="f28" fmla="+- f22 0 f1"/>
              <a:gd name="f29" fmla="*/ f25 1 155"/>
              <a:gd name="f30" fmla="*/ f26 1 12"/>
              <a:gd name="f31" fmla="*/ f27 1 155"/>
              <a:gd name="f32" fmla="*/ 0 1 f23"/>
              <a:gd name="f33" fmla="*/ f17 1 f23"/>
              <a:gd name="f34" fmla="*/ 0 1 f24"/>
              <a:gd name="f35" fmla="*/ f18 1 f24"/>
              <a:gd name="f36" fmla="*/ f29 1 f23"/>
              <a:gd name="f37" fmla="*/ f30 1 f24"/>
              <a:gd name="f38" fmla="*/ f31 1 f23"/>
              <a:gd name="f39" fmla="*/ f32 f14 1"/>
              <a:gd name="f40" fmla="*/ f33 f14 1"/>
              <a:gd name="f41" fmla="*/ f35 f15 1"/>
              <a:gd name="f42" fmla="*/ f34 f15 1"/>
              <a:gd name="f43" fmla="*/ f36 f14 1"/>
              <a:gd name="f44" fmla="*/ f37 f15 1"/>
              <a:gd name="f45" fmla="*/ f38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3" y="f44"/>
              </a:cxn>
              <a:cxn ang="f28">
                <a:pos x="f45" y="f44"/>
              </a:cxn>
              <a:cxn ang="f28">
                <a:pos x="f43" y="f44"/>
              </a:cxn>
            </a:cxnLst>
            <a:rect l="f39" t="f42" r="f40" b="f41"/>
            <a:pathLst>
              <a:path w="155" h="12">
                <a:moveTo>
                  <a:pt x="f6" y="f7"/>
                </a:moveTo>
                <a:cubicBezTo>
                  <a:pt x="f8" y="f7"/>
                  <a:pt x="f9" y="f7"/>
                  <a:pt x="f5" y="f7"/>
                </a:cubicBezTo>
                <a:cubicBezTo>
                  <a:pt x="f10" y="f11"/>
                  <a:pt x="f12" y="f5"/>
                  <a:pt x="f6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3" name="Freeform 108">
            <a:extLst>
              <a:ext uri="{FF2B5EF4-FFF2-40B4-BE49-F238E27FC236}">
                <a16:creationId xmlns:a16="http://schemas.microsoft.com/office/drawing/2014/main" id="{547A355A-C09E-C74F-023C-7C33E363E618}"/>
              </a:ext>
            </a:extLst>
          </p:cNvPr>
          <p:cNvSpPr/>
          <p:nvPr/>
        </p:nvSpPr>
        <p:spPr>
          <a:xfrm>
            <a:off x="6154734" y="2203447"/>
            <a:ext cx="115891" cy="1651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"/>
              <a:gd name="f7" fmla="val 79"/>
              <a:gd name="f8" fmla="val 77"/>
              <a:gd name="f9" fmla="val 5"/>
              <a:gd name="f10" fmla="val 65"/>
              <a:gd name="f11" fmla="val 10"/>
              <a:gd name="f12" fmla="val 53"/>
              <a:gd name="f13" fmla="val 16"/>
              <a:gd name="f14" fmla="val 41"/>
              <a:gd name="f15" fmla="val 21"/>
              <a:gd name="f16" fmla="val 30"/>
              <a:gd name="f17" fmla="val 27"/>
              <a:gd name="f18" fmla="val 19"/>
              <a:gd name="f19" fmla="val 34"/>
              <a:gd name="f20" fmla="val 9"/>
              <a:gd name="f21" fmla="val 37"/>
              <a:gd name="f22" fmla="val 43"/>
              <a:gd name="f23" fmla="val 3"/>
              <a:gd name="f24" fmla="val 47"/>
              <a:gd name="f25" fmla="val 50"/>
              <a:gd name="f26" fmla="val 6"/>
              <a:gd name="f27" fmla="val 11"/>
              <a:gd name="f28" fmla="val 52"/>
              <a:gd name="f29" fmla="val 48"/>
              <a:gd name="f30" fmla="val 26"/>
              <a:gd name="f31" fmla="val 61"/>
              <a:gd name="f32" fmla="val 78"/>
              <a:gd name="f33" fmla="val 2"/>
              <a:gd name="f34" fmla="+- 0 0 -90"/>
              <a:gd name="f35" fmla="*/ f3 1 55"/>
              <a:gd name="f36" fmla="*/ f4 1 79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55"/>
              <a:gd name="f45" fmla="*/ f41 1 79"/>
              <a:gd name="f46" fmla="*/ 0 f42 1"/>
              <a:gd name="f47" fmla="*/ 77 f41 1"/>
              <a:gd name="f48" fmla="*/ 16 f42 1"/>
              <a:gd name="f49" fmla="*/ 41 f41 1"/>
              <a:gd name="f50" fmla="*/ 34 f42 1"/>
              <a:gd name="f51" fmla="*/ 9 f41 1"/>
              <a:gd name="f52" fmla="*/ 47 f42 1"/>
              <a:gd name="f53" fmla="*/ 0 f41 1"/>
              <a:gd name="f54" fmla="*/ 55 f42 1"/>
              <a:gd name="f55" fmla="*/ 16 f41 1"/>
              <a:gd name="f56" fmla="*/ 5 f42 1"/>
              <a:gd name="f57" fmla="*/ 79 f41 1"/>
              <a:gd name="f58" fmla="+- f43 0 f1"/>
              <a:gd name="f59" fmla="*/ f46 1 55"/>
              <a:gd name="f60" fmla="*/ f47 1 79"/>
              <a:gd name="f61" fmla="*/ f48 1 55"/>
              <a:gd name="f62" fmla="*/ f49 1 79"/>
              <a:gd name="f63" fmla="*/ f50 1 55"/>
              <a:gd name="f64" fmla="*/ f51 1 79"/>
              <a:gd name="f65" fmla="*/ f52 1 55"/>
              <a:gd name="f66" fmla="*/ f53 1 79"/>
              <a:gd name="f67" fmla="*/ f54 1 55"/>
              <a:gd name="f68" fmla="*/ f55 1 79"/>
              <a:gd name="f69" fmla="*/ f56 1 55"/>
              <a:gd name="f70" fmla="*/ f57 1 79"/>
              <a:gd name="f71" fmla="*/ 0 1 f44"/>
              <a:gd name="f72" fmla="*/ f38 1 f44"/>
              <a:gd name="f73" fmla="*/ 0 1 f45"/>
              <a:gd name="f74" fmla="*/ f39 1 f45"/>
              <a:gd name="f75" fmla="*/ f59 1 f44"/>
              <a:gd name="f76" fmla="*/ f60 1 f45"/>
              <a:gd name="f77" fmla="*/ f61 1 f44"/>
              <a:gd name="f78" fmla="*/ f62 1 f45"/>
              <a:gd name="f79" fmla="*/ f63 1 f44"/>
              <a:gd name="f80" fmla="*/ f64 1 f45"/>
              <a:gd name="f81" fmla="*/ f65 1 f44"/>
              <a:gd name="f82" fmla="*/ f66 1 f45"/>
              <a:gd name="f83" fmla="*/ f67 1 f44"/>
              <a:gd name="f84" fmla="*/ f68 1 f45"/>
              <a:gd name="f85" fmla="*/ f69 1 f44"/>
              <a:gd name="f86" fmla="*/ f70 1 f45"/>
              <a:gd name="f87" fmla="*/ f71 f35 1"/>
              <a:gd name="f88" fmla="*/ f72 f35 1"/>
              <a:gd name="f89" fmla="*/ f74 f36 1"/>
              <a:gd name="f90" fmla="*/ f73 f36 1"/>
              <a:gd name="f91" fmla="*/ f75 f35 1"/>
              <a:gd name="f92" fmla="*/ f76 f36 1"/>
              <a:gd name="f93" fmla="*/ f77 f35 1"/>
              <a:gd name="f94" fmla="*/ f78 f36 1"/>
              <a:gd name="f95" fmla="*/ f79 f35 1"/>
              <a:gd name="f96" fmla="*/ f80 f36 1"/>
              <a:gd name="f97" fmla="*/ f81 f35 1"/>
              <a:gd name="f98" fmla="*/ f82 f36 1"/>
              <a:gd name="f99" fmla="*/ f83 f35 1"/>
              <a:gd name="f100" fmla="*/ f84 f36 1"/>
              <a:gd name="f101" fmla="*/ f85 f35 1"/>
              <a:gd name="f102" fmla="*/ f86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1" y="f92"/>
              </a:cxn>
              <a:cxn ang="f58">
                <a:pos x="f93" y="f94"/>
              </a:cxn>
              <a:cxn ang="f58">
                <a:pos x="f95" y="f96"/>
              </a:cxn>
              <a:cxn ang="f58">
                <a:pos x="f97" y="f98"/>
              </a:cxn>
              <a:cxn ang="f58">
                <a:pos x="f99" y="f100"/>
              </a:cxn>
              <a:cxn ang="f58">
                <a:pos x="f101" y="f102"/>
              </a:cxn>
              <a:cxn ang="f58">
                <a:pos x="f91" y="f92"/>
              </a:cxn>
            </a:cxnLst>
            <a:rect l="f87" t="f90" r="f88" b="f89"/>
            <a:pathLst>
              <a:path w="55" h="79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9"/>
                  <a:pt x="f22" y="f23"/>
                  <a:pt x="f24" y="f5"/>
                </a:cubicBezTo>
                <a:cubicBezTo>
                  <a:pt x="f25" y="f26"/>
                  <a:pt x="f6" y="f27"/>
                  <a:pt x="f6" y="f13"/>
                </a:cubicBezTo>
                <a:cubicBezTo>
                  <a:pt x="f28" y="f29"/>
                  <a:pt x="f30" y="f31"/>
                  <a:pt x="f9" y="f7"/>
                </a:cubicBezTo>
                <a:cubicBezTo>
                  <a:pt x="f23" y="f32"/>
                  <a:pt x="f33" y="f8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4" name="Freeform 109">
            <a:extLst>
              <a:ext uri="{FF2B5EF4-FFF2-40B4-BE49-F238E27FC236}">
                <a16:creationId xmlns:a16="http://schemas.microsoft.com/office/drawing/2014/main" id="{F12004BB-C570-67A2-08E3-D2666FD0641D}"/>
              </a:ext>
            </a:extLst>
          </p:cNvPr>
          <p:cNvSpPr/>
          <p:nvPr/>
        </p:nvSpPr>
        <p:spPr>
          <a:xfrm>
            <a:off x="5614992" y="2390771"/>
            <a:ext cx="112708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4"/>
              <a:gd name="f7" fmla="val 78"/>
              <a:gd name="f8" fmla="val 32"/>
              <a:gd name="f9" fmla="val 61"/>
              <a:gd name="f10" fmla="val 4"/>
              <a:gd name="f11" fmla="val 51"/>
              <a:gd name="f12" fmla="val 1"/>
              <a:gd name="f13" fmla="val 20"/>
              <a:gd name="f14" fmla="val 13"/>
              <a:gd name="f15" fmla="val 6"/>
              <a:gd name="f16" fmla="val 12"/>
              <a:gd name="f17" fmla="val 18"/>
              <a:gd name="f18" fmla="val 8"/>
              <a:gd name="f19" fmla="val 22"/>
              <a:gd name="f20" fmla="val 14"/>
              <a:gd name="f21" fmla="val 30"/>
              <a:gd name="f22" fmla="val 27"/>
              <a:gd name="f23" fmla="val 38"/>
              <a:gd name="f24" fmla="val 41"/>
              <a:gd name="f25" fmla="val 46"/>
              <a:gd name="f26" fmla="val 49"/>
              <a:gd name="f27" fmla="val 62"/>
              <a:gd name="f28" fmla="val 70"/>
              <a:gd name="f29" fmla="+- 0 0 -90"/>
              <a:gd name="f30" fmla="*/ f3 1 54"/>
              <a:gd name="f31" fmla="*/ f4 1 78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54"/>
              <a:gd name="f40" fmla="*/ f36 1 78"/>
              <a:gd name="f41" fmla="*/ 54 f37 1"/>
              <a:gd name="f42" fmla="*/ 78 f36 1"/>
              <a:gd name="f43" fmla="*/ 1 f37 1"/>
              <a:gd name="f44" fmla="*/ 20 f36 1"/>
              <a:gd name="f45" fmla="*/ 6 f37 1"/>
              <a:gd name="f46" fmla="*/ 0 f36 1"/>
              <a:gd name="f47" fmla="*/ 22 f37 1"/>
              <a:gd name="f48" fmla="*/ 14 f36 1"/>
              <a:gd name="f49" fmla="*/ 46 f37 1"/>
              <a:gd name="f50" fmla="*/ 54 f36 1"/>
              <a:gd name="f51" fmla="+- f38 0 f1"/>
              <a:gd name="f52" fmla="*/ f41 1 54"/>
              <a:gd name="f53" fmla="*/ f42 1 78"/>
              <a:gd name="f54" fmla="*/ f43 1 54"/>
              <a:gd name="f55" fmla="*/ f44 1 78"/>
              <a:gd name="f56" fmla="*/ f45 1 54"/>
              <a:gd name="f57" fmla="*/ f46 1 78"/>
              <a:gd name="f58" fmla="*/ f47 1 54"/>
              <a:gd name="f59" fmla="*/ f48 1 78"/>
              <a:gd name="f60" fmla="*/ f49 1 54"/>
              <a:gd name="f61" fmla="*/ f50 1 78"/>
              <a:gd name="f62" fmla="*/ 0 1 f39"/>
              <a:gd name="f63" fmla="*/ f33 1 f39"/>
              <a:gd name="f64" fmla="*/ 0 1 f40"/>
              <a:gd name="f65" fmla="*/ f34 1 f40"/>
              <a:gd name="f66" fmla="*/ f52 1 f39"/>
              <a:gd name="f67" fmla="*/ f53 1 f40"/>
              <a:gd name="f68" fmla="*/ f54 1 f39"/>
              <a:gd name="f69" fmla="*/ f55 1 f40"/>
              <a:gd name="f70" fmla="*/ f56 1 f39"/>
              <a:gd name="f71" fmla="*/ f57 1 f40"/>
              <a:gd name="f72" fmla="*/ f58 1 f39"/>
              <a:gd name="f73" fmla="*/ f59 1 f40"/>
              <a:gd name="f74" fmla="*/ f60 1 f39"/>
              <a:gd name="f75" fmla="*/ f61 1 f40"/>
              <a:gd name="f76" fmla="*/ f62 f30 1"/>
              <a:gd name="f77" fmla="*/ f63 f30 1"/>
              <a:gd name="f78" fmla="*/ f65 f31 1"/>
              <a:gd name="f79" fmla="*/ f64 f31 1"/>
              <a:gd name="f80" fmla="*/ f66 f30 1"/>
              <a:gd name="f81" fmla="*/ f67 f31 1"/>
              <a:gd name="f82" fmla="*/ f68 f30 1"/>
              <a:gd name="f83" fmla="*/ f69 f31 1"/>
              <a:gd name="f84" fmla="*/ f70 f30 1"/>
              <a:gd name="f85" fmla="*/ f71 f31 1"/>
              <a:gd name="f86" fmla="*/ f72 f30 1"/>
              <a:gd name="f87" fmla="*/ f73 f31 1"/>
              <a:gd name="f88" fmla="*/ f74 f30 1"/>
              <a:gd name="f89" fmla="*/ f75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80" y="f81"/>
              </a:cxn>
              <a:cxn ang="f51">
                <a:pos x="f82" y="f83"/>
              </a:cxn>
              <a:cxn ang="f51">
                <a:pos x="f84" y="f85"/>
              </a:cxn>
              <a:cxn ang="f51">
                <a:pos x="f86" y="f87"/>
              </a:cxn>
              <a:cxn ang="f51">
                <a:pos x="f88" y="f89"/>
              </a:cxn>
              <a:cxn ang="f51">
                <a:pos x="f80" y="f81"/>
              </a:cxn>
            </a:cxnLst>
            <a:rect l="f76" t="f79" r="f77" b="f78"/>
            <a:pathLst>
              <a:path w="54" h="78">
                <a:moveTo>
                  <a:pt x="f6" y="f7"/>
                </a:moveTo>
                <a:cubicBezTo>
                  <a:pt x="f8" y="f9"/>
                  <a:pt x="f10" y="f11"/>
                  <a:pt x="f12" y="f13"/>
                </a:cubicBezTo>
                <a:cubicBezTo>
                  <a:pt x="f5" y="f14"/>
                  <a:pt x="f10" y="f15"/>
                  <a:pt x="f15" y="f5"/>
                </a:cubicBezTo>
                <a:cubicBezTo>
                  <a:pt x="f16" y="f10"/>
                  <a:pt x="f17" y="f18"/>
                  <a:pt x="f19" y="f20"/>
                </a:cubicBezTo>
                <a:cubicBezTo>
                  <a:pt x="f21" y="f22"/>
                  <a:pt x="f23" y="f24"/>
                  <a:pt x="f25" y="f6"/>
                </a:cubicBezTo>
                <a:cubicBezTo>
                  <a:pt x="f26" y="f27"/>
                  <a:pt x="f11" y="f28"/>
                  <a:pt x="f6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5" name="Freeform 110">
            <a:extLst>
              <a:ext uri="{FF2B5EF4-FFF2-40B4-BE49-F238E27FC236}">
                <a16:creationId xmlns:a16="http://schemas.microsoft.com/office/drawing/2014/main" id="{44C643F4-2ED3-AFCE-0999-79FFF23E523D}"/>
              </a:ext>
            </a:extLst>
          </p:cNvPr>
          <p:cNvSpPr/>
          <p:nvPr/>
        </p:nvSpPr>
        <p:spPr>
          <a:xfrm>
            <a:off x="6838953" y="3297234"/>
            <a:ext cx="111127" cy="3937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188"/>
              <a:gd name="f8" fmla="val 34"/>
              <a:gd name="f9" fmla="val 32"/>
              <a:gd name="f10" fmla="val 68"/>
              <a:gd name="f11" fmla="val 41"/>
              <a:gd name="f12" fmla="val 115"/>
              <a:gd name="f13" fmla="val 35"/>
              <a:gd name="f14" fmla="val 139"/>
              <a:gd name="f15" fmla="val 30"/>
              <a:gd name="f16" fmla="val 163"/>
              <a:gd name="f17" fmla="val 22"/>
              <a:gd name="f18" fmla="val 23"/>
              <a:gd name="f19" fmla="val 173"/>
              <a:gd name="f20" fmla="val 20"/>
              <a:gd name="f21" fmla="val 156"/>
              <a:gd name="f22" fmla="val 26"/>
              <a:gd name="f23" fmla="val 143"/>
              <a:gd name="f24" fmla="val 46"/>
              <a:gd name="f25" fmla="val 97"/>
              <a:gd name="f26" fmla="val 40"/>
              <a:gd name="f27" fmla="val 56"/>
              <a:gd name="f28" fmla="val 8"/>
              <a:gd name="f29" fmla="val 17"/>
              <a:gd name="f30" fmla="val 4"/>
              <a:gd name="f31" fmla="val 13"/>
              <a:gd name="f32" fmla="val 3"/>
              <a:gd name="f33" fmla="val 6"/>
              <a:gd name="f34" fmla="+- 0 0 -90"/>
              <a:gd name="f35" fmla="*/ f3 1 53"/>
              <a:gd name="f36" fmla="*/ f4 1 188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53"/>
              <a:gd name="f45" fmla="*/ f41 1 188"/>
              <a:gd name="f46" fmla="*/ 0 f42 1"/>
              <a:gd name="f47" fmla="*/ 0 f41 1"/>
              <a:gd name="f48" fmla="*/ 41 f42 1"/>
              <a:gd name="f49" fmla="*/ 115 f41 1"/>
              <a:gd name="f50" fmla="*/ 22 f42 1"/>
              <a:gd name="f51" fmla="*/ 188 f41 1"/>
              <a:gd name="f52" fmla="*/ 26 f42 1"/>
              <a:gd name="f53" fmla="*/ 143 f41 1"/>
              <a:gd name="f54" fmla="*/ 8 f42 1"/>
              <a:gd name="f55" fmla="*/ 17 f41 1"/>
              <a:gd name="f56" fmla="+- f43 0 f1"/>
              <a:gd name="f57" fmla="*/ f46 1 53"/>
              <a:gd name="f58" fmla="*/ f47 1 188"/>
              <a:gd name="f59" fmla="*/ f48 1 53"/>
              <a:gd name="f60" fmla="*/ f49 1 188"/>
              <a:gd name="f61" fmla="*/ f50 1 53"/>
              <a:gd name="f62" fmla="*/ f51 1 188"/>
              <a:gd name="f63" fmla="*/ f52 1 53"/>
              <a:gd name="f64" fmla="*/ f53 1 188"/>
              <a:gd name="f65" fmla="*/ f54 1 53"/>
              <a:gd name="f66" fmla="*/ f55 1 188"/>
              <a:gd name="f67" fmla="*/ 0 1 f44"/>
              <a:gd name="f68" fmla="*/ f38 1 f44"/>
              <a:gd name="f69" fmla="*/ 0 1 f45"/>
              <a:gd name="f70" fmla="*/ f39 1 f45"/>
              <a:gd name="f71" fmla="*/ f57 1 f44"/>
              <a:gd name="f72" fmla="*/ f58 1 f45"/>
              <a:gd name="f73" fmla="*/ f59 1 f44"/>
              <a:gd name="f74" fmla="*/ f60 1 f45"/>
              <a:gd name="f75" fmla="*/ f61 1 f44"/>
              <a:gd name="f76" fmla="*/ f62 1 f45"/>
              <a:gd name="f77" fmla="*/ f63 1 f44"/>
              <a:gd name="f78" fmla="*/ f64 1 f45"/>
              <a:gd name="f79" fmla="*/ f65 1 f44"/>
              <a:gd name="f80" fmla="*/ f66 1 f45"/>
              <a:gd name="f81" fmla="*/ f67 f35 1"/>
              <a:gd name="f82" fmla="*/ f68 f35 1"/>
              <a:gd name="f83" fmla="*/ f70 f36 1"/>
              <a:gd name="f84" fmla="*/ f69 f36 1"/>
              <a:gd name="f85" fmla="*/ f71 f35 1"/>
              <a:gd name="f86" fmla="*/ f72 f36 1"/>
              <a:gd name="f87" fmla="*/ f73 f35 1"/>
              <a:gd name="f88" fmla="*/ f74 f36 1"/>
              <a:gd name="f89" fmla="*/ f75 f35 1"/>
              <a:gd name="f90" fmla="*/ f76 f36 1"/>
              <a:gd name="f91" fmla="*/ f77 f35 1"/>
              <a:gd name="f92" fmla="*/ f78 f36 1"/>
              <a:gd name="f93" fmla="*/ f79 f35 1"/>
              <a:gd name="f94" fmla="*/ f80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">
                <a:pos x="f85" y="f86"/>
              </a:cxn>
              <a:cxn ang="f56">
                <a:pos x="f87" y="f88"/>
              </a:cxn>
              <a:cxn ang="f56">
                <a:pos x="f89" y="f90"/>
              </a:cxn>
              <a:cxn ang="f56">
                <a:pos x="f91" y="f92"/>
              </a:cxn>
              <a:cxn ang="f56">
                <a:pos x="f93" y="f94"/>
              </a:cxn>
              <a:cxn ang="f56">
                <a:pos x="f85" y="f86"/>
              </a:cxn>
            </a:cxnLst>
            <a:rect l="f81" t="f84" r="f82" b="f83"/>
            <a:pathLst>
              <a:path w="52" h="188">
                <a:moveTo>
                  <a:pt x="f5" y="f5"/>
                </a:moveTo>
                <a:cubicBezTo>
                  <a:pt x="f8" y="f9"/>
                  <a:pt x="f6" y="f10"/>
                  <a:pt x="f11" y="f12"/>
                </a:cubicBezTo>
                <a:cubicBezTo>
                  <a:pt x="f13" y="f14"/>
                  <a:pt x="f15" y="f16"/>
                  <a:pt x="f17" y="f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2" y="f33"/>
                  <a:pt x="f5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6" name="Freeform 111">
            <a:extLst>
              <a:ext uri="{FF2B5EF4-FFF2-40B4-BE49-F238E27FC236}">
                <a16:creationId xmlns:a16="http://schemas.microsoft.com/office/drawing/2014/main" id="{CA5A0780-8B90-159B-ABF4-5C065EF5B9C1}"/>
              </a:ext>
            </a:extLst>
          </p:cNvPr>
          <p:cNvSpPr/>
          <p:nvPr/>
        </p:nvSpPr>
        <p:spPr>
          <a:xfrm>
            <a:off x="6711952" y="3657600"/>
            <a:ext cx="144466" cy="11270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9"/>
              <a:gd name="f7" fmla="val 54"/>
              <a:gd name="f8" fmla="val 18"/>
              <a:gd name="f9" fmla="val 50"/>
              <a:gd name="f10" fmla="val 26"/>
              <a:gd name="f11" fmla="val 30"/>
              <a:gd name="f12" fmla="val 34"/>
              <a:gd name="f13" fmla="val 8"/>
              <a:gd name="f14" fmla="val 42"/>
              <a:gd name="f15" fmla="val 15"/>
              <a:gd name="f16" fmla="val 47"/>
              <a:gd name="f17" fmla="val 19"/>
              <a:gd name="f18" fmla="val 49"/>
              <a:gd name="f19" fmla="val 17"/>
              <a:gd name="f20" fmla="val 53"/>
              <a:gd name="f21" fmla="val 11"/>
              <a:gd name="f22" fmla="val 52"/>
              <a:gd name="f23" fmla="val 5"/>
              <a:gd name="f24" fmla="val 3"/>
              <a:gd name="f25" fmla="val 2"/>
              <a:gd name="f26" fmla="val 23"/>
              <a:gd name="f27" fmla="val 22"/>
              <a:gd name="f28" fmla="val 16"/>
              <a:gd name="f29" fmla="val 45"/>
              <a:gd name="f30" fmla="val 68"/>
              <a:gd name="f31" fmla="val 67"/>
              <a:gd name="f32" fmla="val 65"/>
              <a:gd name="f33" fmla="val 10"/>
              <a:gd name="f34" fmla="val 64"/>
              <a:gd name="f35" fmla="val 14"/>
              <a:gd name="f36" fmla="val 66"/>
              <a:gd name="f37" fmla="+- 0 0 -90"/>
              <a:gd name="f38" fmla="*/ f3 1 69"/>
              <a:gd name="f39" fmla="*/ f4 1 54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69"/>
              <a:gd name="f48" fmla="*/ f44 1 54"/>
              <a:gd name="f49" fmla="*/ 69 f45 1"/>
              <a:gd name="f50" fmla="*/ 18 f44 1"/>
              <a:gd name="f51" fmla="*/ 8 f45 1"/>
              <a:gd name="f52" fmla="*/ 42 f44 1"/>
              <a:gd name="f53" fmla="*/ 26 f45 1"/>
              <a:gd name="f54" fmla="*/ 54 f44 1"/>
              <a:gd name="f55" fmla="*/ 5 f45 1"/>
              <a:gd name="f56" fmla="*/ 52 f44 1"/>
              <a:gd name="f57" fmla="*/ 0 f45 1"/>
              <a:gd name="f58" fmla="*/ 23 f44 1"/>
              <a:gd name="f59" fmla="*/ 68 f45 1"/>
              <a:gd name="f60" fmla="*/ 0 f44 1"/>
              <a:gd name="f61" fmla="*/ 64 f45 1"/>
              <a:gd name="f62" fmla="*/ 14 f44 1"/>
              <a:gd name="f63" fmla="+- f46 0 f1"/>
              <a:gd name="f64" fmla="*/ f49 1 69"/>
              <a:gd name="f65" fmla="*/ f50 1 54"/>
              <a:gd name="f66" fmla="*/ f51 1 69"/>
              <a:gd name="f67" fmla="*/ f52 1 54"/>
              <a:gd name="f68" fmla="*/ f53 1 69"/>
              <a:gd name="f69" fmla="*/ f54 1 54"/>
              <a:gd name="f70" fmla="*/ f55 1 69"/>
              <a:gd name="f71" fmla="*/ f56 1 54"/>
              <a:gd name="f72" fmla="*/ f57 1 69"/>
              <a:gd name="f73" fmla="*/ f58 1 54"/>
              <a:gd name="f74" fmla="*/ f59 1 69"/>
              <a:gd name="f75" fmla="*/ f60 1 54"/>
              <a:gd name="f76" fmla="*/ f61 1 69"/>
              <a:gd name="f77" fmla="*/ f62 1 54"/>
              <a:gd name="f78" fmla="*/ 0 1 f47"/>
              <a:gd name="f79" fmla="*/ f41 1 f47"/>
              <a:gd name="f80" fmla="*/ 0 1 f48"/>
              <a:gd name="f81" fmla="*/ f42 1 f48"/>
              <a:gd name="f82" fmla="*/ f64 1 f47"/>
              <a:gd name="f83" fmla="*/ f65 1 f48"/>
              <a:gd name="f84" fmla="*/ f66 1 f47"/>
              <a:gd name="f85" fmla="*/ f67 1 f48"/>
              <a:gd name="f86" fmla="*/ f68 1 f47"/>
              <a:gd name="f87" fmla="*/ f69 1 f48"/>
              <a:gd name="f88" fmla="*/ f70 1 f47"/>
              <a:gd name="f89" fmla="*/ f71 1 f48"/>
              <a:gd name="f90" fmla="*/ f72 1 f47"/>
              <a:gd name="f91" fmla="*/ f73 1 f48"/>
              <a:gd name="f92" fmla="*/ f74 1 f47"/>
              <a:gd name="f93" fmla="*/ f75 1 f48"/>
              <a:gd name="f94" fmla="*/ f76 1 f47"/>
              <a:gd name="f95" fmla="*/ f77 1 f48"/>
              <a:gd name="f96" fmla="*/ f78 f38 1"/>
              <a:gd name="f97" fmla="*/ f79 f38 1"/>
              <a:gd name="f98" fmla="*/ f81 f39 1"/>
              <a:gd name="f99" fmla="*/ f80 f39 1"/>
              <a:gd name="f100" fmla="*/ f82 f38 1"/>
              <a:gd name="f101" fmla="*/ f83 f39 1"/>
              <a:gd name="f102" fmla="*/ f84 f38 1"/>
              <a:gd name="f103" fmla="*/ f85 f39 1"/>
              <a:gd name="f104" fmla="*/ f86 f38 1"/>
              <a:gd name="f105" fmla="*/ f87 f39 1"/>
              <a:gd name="f106" fmla="*/ f88 f38 1"/>
              <a:gd name="f107" fmla="*/ f89 f39 1"/>
              <a:gd name="f108" fmla="*/ f90 f38 1"/>
              <a:gd name="f109" fmla="*/ f91 f39 1"/>
              <a:gd name="f110" fmla="*/ f92 f38 1"/>
              <a:gd name="f111" fmla="*/ f93 f39 1"/>
              <a:gd name="f112" fmla="*/ f94 f38 1"/>
              <a:gd name="f113" fmla="*/ f95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100" y="f101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6" y="f107"/>
              </a:cxn>
              <a:cxn ang="f63">
                <a:pos x="f108" y="f109"/>
              </a:cxn>
              <a:cxn ang="f63">
                <a:pos x="f110" y="f111"/>
              </a:cxn>
              <a:cxn ang="f63">
                <a:pos x="f112" y="f113"/>
              </a:cxn>
              <a:cxn ang="f63">
                <a:pos x="f100" y="f101"/>
              </a:cxn>
            </a:cxnLst>
            <a:rect l="f96" t="f99" r="f97" b="f98"/>
            <a:pathLst>
              <a:path w="69" h="54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0" y="f7"/>
                </a:cubicBezTo>
                <a:cubicBezTo>
                  <a:pt x="f19" y="f20"/>
                  <a:pt x="f21" y="f22"/>
                  <a:pt x="f23" y="f22"/>
                </a:cubicBezTo>
                <a:cubicBezTo>
                  <a:pt x="f24" y="f14"/>
                  <a:pt x="f25" y="f12"/>
                  <a:pt x="f5" y="f26"/>
                </a:cubicBezTo>
                <a:cubicBezTo>
                  <a:pt x="f27" y="f28"/>
                  <a:pt x="f29" y="f13"/>
                  <a:pt x="f30" y="f5"/>
                </a:cubicBezTo>
                <a:cubicBezTo>
                  <a:pt x="f31" y="f23"/>
                  <a:pt x="f32" y="f33"/>
                  <a:pt x="f34" y="f35"/>
                </a:cubicBezTo>
                <a:cubicBezTo>
                  <a:pt x="f36" y="f28"/>
                  <a:pt x="f31" y="f19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7" name="Freeform 112">
            <a:extLst>
              <a:ext uri="{FF2B5EF4-FFF2-40B4-BE49-F238E27FC236}">
                <a16:creationId xmlns:a16="http://schemas.microsoft.com/office/drawing/2014/main" id="{AC854467-B56F-7F7F-53A8-1FAEDAB5815A}"/>
              </a:ext>
            </a:extLst>
          </p:cNvPr>
          <p:cNvSpPr/>
          <p:nvPr/>
        </p:nvSpPr>
        <p:spPr>
          <a:xfrm>
            <a:off x="5780086" y="4276721"/>
            <a:ext cx="323853" cy="111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5"/>
              <a:gd name="f7" fmla="val 5"/>
              <a:gd name="f8" fmla="val 51"/>
              <a:gd name="f9" fmla="val 103"/>
              <a:gd name="f10" fmla="val 2"/>
              <a:gd name="f11" fmla="val 3"/>
              <a:gd name="f12" fmla="val 52"/>
              <a:gd name="f13" fmla="+- 0 0 -90"/>
              <a:gd name="f14" fmla="*/ f3 1 155"/>
              <a:gd name="f15" fmla="*/ f4 1 5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0 1 5"/>
              <a:gd name="f24" fmla="*/ f21 1 155"/>
              <a:gd name="f25" fmla="*/ 0 f21 1"/>
              <a:gd name="f26" fmla="*/ 0 f20 1"/>
              <a:gd name="f27" fmla="*/ 155 f21 1"/>
              <a:gd name="f28" fmla="*/ 5 f20 1"/>
              <a:gd name="f29" fmla="+- f22 0 f1"/>
              <a:gd name="f30" fmla="*/ f25 1 155"/>
              <a:gd name="f31" fmla="*/ f26 1 5"/>
              <a:gd name="f32" fmla="*/ f27 1 155"/>
              <a:gd name="f33" fmla="*/ f28 1 5"/>
              <a:gd name="f34" fmla="*/ 0 1 f24"/>
              <a:gd name="f35" fmla="*/ f17 1 f24"/>
              <a:gd name="f36" fmla="*/ 0 1 f23"/>
              <a:gd name="f37" fmla="*/ f18 1 f23"/>
              <a:gd name="f38" fmla="*/ f30 1 f24"/>
              <a:gd name="f39" fmla="*/ f31 1 f23"/>
              <a:gd name="f40" fmla="*/ f32 1 f24"/>
              <a:gd name="f41" fmla="*/ f33 1 f23"/>
              <a:gd name="f42" fmla="*/ f34 f14 1"/>
              <a:gd name="f43" fmla="*/ f35 f14 1"/>
              <a:gd name="f44" fmla="*/ f37 f15 1"/>
              <a:gd name="f45" fmla="*/ f36 f15 1"/>
              <a:gd name="f46" fmla="*/ f38 f14 1"/>
              <a:gd name="f47" fmla="*/ f39 f15 1"/>
              <a:gd name="f48" fmla="*/ f40 f14 1"/>
              <a:gd name="f49" fmla="*/ f41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8" y="f47"/>
              </a:cxn>
              <a:cxn ang="f29">
                <a:pos x="f48" y="f49"/>
              </a:cxn>
              <a:cxn ang="f29">
                <a:pos x="f46" y="f49"/>
              </a:cxn>
              <a:cxn ang="f29">
                <a:pos x="f46" y="f47"/>
              </a:cxn>
            </a:cxnLst>
            <a:rect l="f42" t="f45" r="f43" b="f44"/>
            <a:pathLst>
              <a:path w="155" h="5">
                <a:moveTo>
                  <a:pt x="f5" y="f5"/>
                </a:moveTo>
                <a:cubicBezTo>
                  <a:pt x="f8" y="f5"/>
                  <a:pt x="f9" y="f5"/>
                  <a:pt x="f6" y="f5"/>
                </a:cubicBezTo>
                <a:cubicBezTo>
                  <a:pt x="f6" y="f10"/>
                  <a:pt x="f6" y="f11"/>
                  <a:pt x="f6" y="f7"/>
                </a:cubicBezTo>
                <a:cubicBezTo>
                  <a:pt x="f9" y="f7"/>
                  <a:pt x="f12" y="f7"/>
                  <a:pt x="f5" y="f7"/>
                </a:cubicBezTo>
                <a:cubicBezTo>
                  <a:pt x="f5" y="f11"/>
                  <a:pt x="f5" y="f10"/>
                  <a:pt x="f5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8" name="Freeform 113">
            <a:extLst>
              <a:ext uri="{FF2B5EF4-FFF2-40B4-BE49-F238E27FC236}">
                <a16:creationId xmlns:a16="http://schemas.microsoft.com/office/drawing/2014/main" id="{C14A7B63-9459-1FC4-F77C-288E62DD6A83}"/>
              </a:ext>
            </a:extLst>
          </p:cNvPr>
          <p:cNvSpPr/>
          <p:nvPr/>
        </p:nvSpPr>
        <p:spPr>
          <a:xfrm>
            <a:off x="5703890" y="2393954"/>
            <a:ext cx="190496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"/>
              <a:gd name="f7" fmla="val 33"/>
              <a:gd name="f8" fmla="val 10"/>
              <a:gd name="f9" fmla="val 62"/>
              <a:gd name="f10" fmla="val 18"/>
              <a:gd name="f11" fmla="val 32"/>
              <a:gd name="f12" fmla="val 26"/>
              <a:gd name="f13" fmla="val 3"/>
              <a:gd name="f14" fmla="val 2"/>
              <a:gd name="f15" fmla="val 30"/>
              <a:gd name="f16" fmla="val 1"/>
              <a:gd name="f17" fmla="val 27"/>
              <a:gd name="f18" fmla="val 24"/>
              <a:gd name="f19" fmla="val 16"/>
              <a:gd name="f20" fmla="val 59"/>
              <a:gd name="f21" fmla="val 8"/>
              <a:gd name="f22" fmla="val 89"/>
              <a:gd name="f23" fmla="val 90"/>
              <a:gd name="f24" fmla="val 4"/>
              <a:gd name="f25" fmla="val 7"/>
              <a:gd name="f26" fmla="+- 0 0 -90"/>
              <a:gd name="f27" fmla="*/ f3 1 91"/>
              <a:gd name="f28" fmla="*/ f4 1 33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91"/>
              <a:gd name="f37" fmla="*/ f33 1 33"/>
              <a:gd name="f38" fmla="*/ 91 f34 1"/>
              <a:gd name="f39" fmla="*/ 10 f33 1"/>
              <a:gd name="f40" fmla="*/ 3 f34 1"/>
              <a:gd name="f41" fmla="*/ 33 f33 1"/>
              <a:gd name="f42" fmla="*/ 0 f34 1"/>
              <a:gd name="f43" fmla="*/ 24 f33 1"/>
              <a:gd name="f44" fmla="*/ 89 f34 1"/>
              <a:gd name="f45" fmla="*/ 0 f33 1"/>
              <a:gd name="f46" fmla="+- f35 0 f1"/>
              <a:gd name="f47" fmla="*/ f38 1 91"/>
              <a:gd name="f48" fmla="*/ f39 1 33"/>
              <a:gd name="f49" fmla="*/ f40 1 91"/>
              <a:gd name="f50" fmla="*/ f41 1 33"/>
              <a:gd name="f51" fmla="*/ f42 1 91"/>
              <a:gd name="f52" fmla="*/ f43 1 33"/>
              <a:gd name="f53" fmla="*/ f44 1 91"/>
              <a:gd name="f54" fmla="*/ f45 1 33"/>
              <a:gd name="f55" fmla="*/ 0 1 f36"/>
              <a:gd name="f56" fmla="*/ f30 1 f36"/>
              <a:gd name="f57" fmla="*/ 0 1 f37"/>
              <a:gd name="f58" fmla="*/ f31 1 f37"/>
              <a:gd name="f59" fmla="*/ f47 1 f36"/>
              <a:gd name="f60" fmla="*/ f48 1 f37"/>
              <a:gd name="f61" fmla="*/ f49 1 f36"/>
              <a:gd name="f62" fmla="*/ f50 1 f37"/>
              <a:gd name="f63" fmla="*/ f51 1 f36"/>
              <a:gd name="f64" fmla="*/ f52 1 f37"/>
              <a:gd name="f65" fmla="*/ f53 1 f36"/>
              <a:gd name="f66" fmla="*/ f54 1 f37"/>
              <a:gd name="f67" fmla="*/ f55 f27 1"/>
              <a:gd name="f68" fmla="*/ f56 f27 1"/>
              <a:gd name="f69" fmla="*/ f58 f28 1"/>
              <a:gd name="f70" fmla="*/ f57 f28 1"/>
              <a:gd name="f71" fmla="*/ f59 f27 1"/>
              <a:gd name="f72" fmla="*/ f60 f28 1"/>
              <a:gd name="f73" fmla="*/ f61 f27 1"/>
              <a:gd name="f74" fmla="*/ f62 f28 1"/>
              <a:gd name="f75" fmla="*/ f63 f27 1"/>
              <a:gd name="f76" fmla="*/ f64 f28 1"/>
              <a:gd name="f77" fmla="*/ f65 f27 1"/>
              <a:gd name="f78" fmla="*/ f66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1" y="f72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1" y="f72"/>
              </a:cxn>
            </a:cxnLst>
            <a:rect l="f67" t="f70" r="f68" b="f69"/>
            <a:pathLst>
              <a:path w="91" h="33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14" y="f15"/>
                  <a:pt x="f16" y="f17"/>
                  <a:pt x="f5" y="f18"/>
                </a:cubicBezTo>
                <a:cubicBezTo>
                  <a:pt x="f15" y="f19"/>
                  <a:pt x="f20" y="f21"/>
                  <a:pt x="f22" y="f5"/>
                </a:cubicBezTo>
                <a:cubicBezTo>
                  <a:pt x="f23" y="f24"/>
                  <a:pt x="f23" y="f25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9" name="Freeform 114">
            <a:extLst>
              <a:ext uri="{FF2B5EF4-FFF2-40B4-BE49-F238E27FC236}">
                <a16:creationId xmlns:a16="http://schemas.microsoft.com/office/drawing/2014/main" id="{6E8537FC-8483-B0F6-112F-E28FFA02F8AA}"/>
              </a:ext>
            </a:extLst>
          </p:cNvPr>
          <p:cNvSpPr/>
          <p:nvPr/>
        </p:nvSpPr>
        <p:spPr>
          <a:xfrm>
            <a:off x="5989640" y="2209803"/>
            <a:ext cx="190496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"/>
              <a:gd name="f7" fmla="val 31"/>
              <a:gd name="f8" fmla="val 89"/>
              <a:gd name="f9" fmla="val 58"/>
              <a:gd name="f10" fmla="val 28"/>
              <a:gd name="f11" fmla="val 29"/>
              <a:gd name="f12" fmla="val 17"/>
              <a:gd name="f13" fmla="val 9"/>
              <a:gd name="f14" fmla="val 1"/>
              <a:gd name="f15" fmla="val 6"/>
              <a:gd name="f16" fmla="val 3"/>
              <a:gd name="f17" fmla="val 2"/>
              <a:gd name="f18" fmla="val 32"/>
              <a:gd name="f19" fmla="val 8"/>
              <a:gd name="f20" fmla="val 61"/>
              <a:gd name="f21" fmla="val 16"/>
              <a:gd name="f22" fmla="val 24"/>
              <a:gd name="f23" fmla="val 90"/>
              <a:gd name="f24" fmla="val 26"/>
              <a:gd name="f25" fmla="+- 0 0 -90"/>
              <a:gd name="f26" fmla="*/ f3 1 91"/>
              <a:gd name="f27" fmla="*/ f4 1 31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91"/>
              <a:gd name="f36" fmla="*/ f32 1 31"/>
              <a:gd name="f37" fmla="*/ 89 f33 1"/>
              <a:gd name="f38" fmla="*/ 31 f32 1"/>
              <a:gd name="f39" fmla="*/ 0 f33 1"/>
              <a:gd name="f40" fmla="*/ 9 f32 1"/>
              <a:gd name="f41" fmla="*/ 2 f33 1"/>
              <a:gd name="f42" fmla="*/ 0 f32 1"/>
              <a:gd name="f43" fmla="*/ 91 f33 1"/>
              <a:gd name="f44" fmla="*/ 24 f32 1"/>
              <a:gd name="f45" fmla="+- f34 0 f1"/>
              <a:gd name="f46" fmla="*/ f37 1 91"/>
              <a:gd name="f47" fmla="*/ f38 1 31"/>
              <a:gd name="f48" fmla="*/ f39 1 91"/>
              <a:gd name="f49" fmla="*/ f40 1 31"/>
              <a:gd name="f50" fmla="*/ f41 1 91"/>
              <a:gd name="f51" fmla="*/ f42 1 31"/>
              <a:gd name="f52" fmla="*/ f43 1 91"/>
              <a:gd name="f53" fmla="*/ f44 1 31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91" h="31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4" y="f16"/>
                  <a:pt x="f17" y="f5"/>
                </a:cubicBezTo>
                <a:cubicBezTo>
                  <a:pt x="f18" y="f19"/>
                  <a:pt x="f20" y="f21"/>
                  <a:pt x="f6" y="f22"/>
                </a:cubicBezTo>
                <a:cubicBezTo>
                  <a:pt x="f23" y="f24"/>
                  <a:pt x="f8" y="f11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0" name="Freeform 115">
            <a:extLst>
              <a:ext uri="{FF2B5EF4-FFF2-40B4-BE49-F238E27FC236}">
                <a16:creationId xmlns:a16="http://schemas.microsoft.com/office/drawing/2014/main" id="{D107E1CD-CB32-53B5-C27C-C5E36EC88E32}"/>
              </a:ext>
            </a:extLst>
          </p:cNvPr>
          <p:cNvSpPr/>
          <p:nvPr/>
        </p:nvSpPr>
        <p:spPr>
          <a:xfrm>
            <a:off x="5976939" y="2249488"/>
            <a:ext cx="179386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6"/>
              <a:gd name="f7" fmla="val 31"/>
              <a:gd name="f8" fmla="val 84"/>
              <a:gd name="f9" fmla="val 56"/>
              <a:gd name="f10" fmla="val 24"/>
              <a:gd name="f11" fmla="val 28"/>
              <a:gd name="f12" fmla="val 16"/>
              <a:gd name="f13" fmla="val 9"/>
              <a:gd name="f14" fmla="val 1"/>
              <a:gd name="f15" fmla="val 6"/>
              <a:gd name="f16" fmla="val 3"/>
              <a:gd name="f17" fmla="val 2"/>
              <a:gd name="f18" fmla="val 30"/>
              <a:gd name="f19" fmla="val 7"/>
              <a:gd name="f20" fmla="val 58"/>
              <a:gd name="f21" fmla="val 15"/>
              <a:gd name="f22" fmla="val 22"/>
              <a:gd name="f23" fmla="val 85"/>
              <a:gd name="f24" fmla="val 25"/>
              <a:gd name="f25" fmla="+- 0 0 -90"/>
              <a:gd name="f26" fmla="*/ f3 1 86"/>
              <a:gd name="f27" fmla="*/ f4 1 31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86"/>
              <a:gd name="f36" fmla="*/ f32 1 31"/>
              <a:gd name="f37" fmla="*/ 84 f33 1"/>
              <a:gd name="f38" fmla="*/ 31 f32 1"/>
              <a:gd name="f39" fmla="*/ 0 f33 1"/>
              <a:gd name="f40" fmla="*/ 9 f32 1"/>
              <a:gd name="f41" fmla="*/ 2 f33 1"/>
              <a:gd name="f42" fmla="*/ 0 f32 1"/>
              <a:gd name="f43" fmla="*/ 86 f33 1"/>
              <a:gd name="f44" fmla="*/ 22 f32 1"/>
              <a:gd name="f45" fmla="+- f34 0 f1"/>
              <a:gd name="f46" fmla="*/ f37 1 86"/>
              <a:gd name="f47" fmla="*/ f38 1 31"/>
              <a:gd name="f48" fmla="*/ f39 1 86"/>
              <a:gd name="f49" fmla="*/ f40 1 31"/>
              <a:gd name="f50" fmla="*/ f41 1 86"/>
              <a:gd name="f51" fmla="*/ f42 1 31"/>
              <a:gd name="f52" fmla="*/ f43 1 86"/>
              <a:gd name="f53" fmla="*/ f44 1 31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86" h="31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4" y="f16"/>
                  <a:pt x="f17" y="f5"/>
                </a:cubicBezTo>
                <a:cubicBezTo>
                  <a:pt x="f18" y="f19"/>
                  <a:pt x="f20" y="f21"/>
                  <a:pt x="f6" y="f22"/>
                </a:cubicBezTo>
                <a:cubicBezTo>
                  <a:pt x="f23" y="f24"/>
                  <a:pt x="f8" y="f11"/>
                  <a:pt x="f8" y="f7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1" name="Freeform 116">
            <a:extLst>
              <a:ext uri="{FF2B5EF4-FFF2-40B4-BE49-F238E27FC236}">
                <a16:creationId xmlns:a16="http://schemas.microsoft.com/office/drawing/2014/main" id="{0E095273-48A7-73FA-075D-0C0B06C2963D}"/>
              </a:ext>
            </a:extLst>
          </p:cNvPr>
          <p:cNvSpPr/>
          <p:nvPr/>
        </p:nvSpPr>
        <p:spPr>
          <a:xfrm>
            <a:off x="5726109" y="2436811"/>
            <a:ext cx="179386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6"/>
              <a:gd name="f7" fmla="val 31"/>
              <a:gd name="f8" fmla="val 8"/>
              <a:gd name="f9" fmla="val 58"/>
              <a:gd name="f10" fmla="val 16"/>
              <a:gd name="f11" fmla="val 30"/>
              <a:gd name="f12" fmla="val 23"/>
              <a:gd name="f13" fmla="val 2"/>
              <a:gd name="f14" fmla="val 28"/>
              <a:gd name="f15" fmla="val 1"/>
              <a:gd name="f16" fmla="val 25"/>
              <a:gd name="f17" fmla="val 22"/>
              <a:gd name="f18" fmla="val 14"/>
              <a:gd name="f19" fmla="val 56"/>
              <a:gd name="f20" fmla="val 7"/>
              <a:gd name="f21" fmla="val 84"/>
              <a:gd name="f22" fmla="val 3"/>
              <a:gd name="f23" fmla="val 85"/>
              <a:gd name="f24" fmla="val 5"/>
              <a:gd name="f25" fmla="+- 0 0 -90"/>
              <a:gd name="f26" fmla="*/ f3 1 86"/>
              <a:gd name="f27" fmla="*/ f4 1 31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86"/>
              <a:gd name="f36" fmla="*/ f32 1 31"/>
              <a:gd name="f37" fmla="*/ 86 f33 1"/>
              <a:gd name="f38" fmla="*/ 8 f32 1"/>
              <a:gd name="f39" fmla="*/ 2 f33 1"/>
              <a:gd name="f40" fmla="*/ 31 f32 1"/>
              <a:gd name="f41" fmla="*/ 0 f33 1"/>
              <a:gd name="f42" fmla="*/ 22 f32 1"/>
              <a:gd name="f43" fmla="*/ 84 f33 1"/>
              <a:gd name="f44" fmla="*/ 0 f32 1"/>
              <a:gd name="f45" fmla="+- f34 0 f1"/>
              <a:gd name="f46" fmla="*/ f37 1 86"/>
              <a:gd name="f47" fmla="*/ f38 1 31"/>
              <a:gd name="f48" fmla="*/ f39 1 86"/>
              <a:gd name="f49" fmla="*/ f40 1 31"/>
              <a:gd name="f50" fmla="*/ f41 1 86"/>
              <a:gd name="f51" fmla="*/ f42 1 31"/>
              <a:gd name="f52" fmla="*/ f43 1 86"/>
              <a:gd name="f53" fmla="*/ f44 1 31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86" h="31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13" y="f14"/>
                  <a:pt x="f15" y="f16"/>
                  <a:pt x="f5" y="f17"/>
                </a:cubicBezTo>
                <a:cubicBezTo>
                  <a:pt x="f14" y="f18"/>
                  <a:pt x="f19" y="f20"/>
                  <a:pt x="f21" y="f5"/>
                </a:cubicBezTo>
                <a:cubicBezTo>
                  <a:pt x="f21" y="f22"/>
                  <a:pt x="f23" y="f24"/>
                  <a:pt x="f6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2" name="Freeform 117">
            <a:extLst>
              <a:ext uri="{FF2B5EF4-FFF2-40B4-BE49-F238E27FC236}">
                <a16:creationId xmlns:a16="http://schemas.microsoft.com/office/drawing/2014/main" id="{F2EB7806-8C50-3551-90EB-2E2404FA7639}"/>
              </a:ext>
            </a:extLst>
          </p:cNvPr>
          <p:cNvSpPr/>
          <p:nvPr/>
        </p:nvSpPr>
        <p:spPr>
          <a:xfrm>
            <a:off x="5965829" y="2287591"/>
            <a:ext cx="176214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"/>
              <a:gd name="f7" fmla="val 31"/>
              <a:gd name="f8" fmla="val 2"/>
              <a:gd name="f9" fmla="val 29"/>
              <a:gd name="f10" fmla="val 8"/>
              <a:gd name="f11" fmla="val 56"/>
              <a:gd name="f12" fmla="val 15"/>
              <a:gd name="f13" fmla="val 22"/>
              <a:gd name="f14" fmla="val 83"/>
              <a:gd name="f15" fmla="val 25"/>
              <a:gd name="f16" fmla="val 82"/>
              <a:gd name="f17" fmla="val 28"/>
              <a:gd name="f18" fmla="val 81"/>
              <a:gd name="f19" fmla="val 54"/>
              <a:gd name="f20" fmla="val 24"/>
              <a:gd name="f21" fmla="val 27"/>
              <a:gd name="f22" fmla="val 17"/>
              <a:gd name="f23" fmla="val 9"/>
              <a:gd name="f24" fmla="val 1"/>
              <a:gd name="f25" fmla="val 6"/>
              <a:gd name="f26" fmla="val 3"/>
              <a:gd name="f27" fmla="+- 0 0 -90"/>
              <a:gd name="f28" fmla="*/ f3 1 84"/>
              <a:gd name="f29" fmla="*/ f4 1 31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84"/>
              <a:gd name="f38" fmla="*/ f34 1 31"/>
              <a:gd name="f39" fmla="*/ 2 f35 1"/>
              <a:gd name="f40" fmla="*/ 0 f34 1"/>
              <a:gd name="f41" fmla="*/ 84 f35 1"/>
              <a:gd name="f42" fmla="*/ 22 f34 1"/>
              <a:gd name="f43" fmla="*/ 81 f35 1"/>
              <a:gd name="f44" fmla="*/ 31 f34 1"/>
              <a:gd name="f45" fmla="*/ 0 f35 1"/>
              <a:gd name="f46" fmla="*/ 9 f34 1"/>
              <a:gd name="f47" fmla="+- f36 0 f1"/>
              <a:gd name="f48" fmla="*/ f39 1 84"/>
              <a:gd name="f49" fmla="*/ f40 1 31"/>
              <a:gd name="f50" fmla="*/ f41 1 84"/>
              <a:gd name="f51" fmla="*/ f42 1 31"/>
              <a:gd name="f52" fmla="*/ f43 1 84"/>
              <a:gd name="f53" fmla="*/ f44 1 31"/>
              <a:gd name="f54" fmla="*/ f45 1 84"/>
              <a:gd name="f55" fmla="*/ f46 1 31"/>
              <a:gd name="f56" fmla="*/ 0 1 f37"/>
              <a:gd name="f57" fmla="*/ f31 1 f37"/>
              <a:gd name="f58" fmla="*/ 0 1 f38"/>
              <a:gd name="f59" fmla="*/ f32 1 f38"/>
              <a:gd name="f60" fmla="*/ f48 1 f37"/>
              <a:gd name="f61" fmla="*/ f49 1 f38"/>
              <a:gd name="f62" fmla="*/ f50 1 f37"/>
              <a:gd name="f63" fmla="*/ f51 1 f38"/>
              <a:gd name="f64" fmla="*/ f52 1 f37"/>
              <a:gd name="f65" fmla="*/ f53 1 f38"/>
              <a:gd name="f66" fmla="*/ f54 1 f37"/>
              <a:gd name="f67" fmla="*/ f55 1 f38"/>
              <a:gd name="f68" fmla="*/ f56 f28 1"/>
              <a:gd name="f69" fmla="*/ f57 f28 1"/>
              <a:gd name="f70" fmla="*/ f59 f29 1"/>
              <a:gd name="f71" fmla="*/ f58 f29 1"/>
              <a:gd name="f72" fmla="*/ f60 f28 1"/>
              <a:gd name="f73" fmla="*/ f61 f29 1"/>
              <a:gd name="f74" fmla="*/ f62 f28 1"/>
              <a:gd name="f75" fmla="*/ f63 f29 1"/>
              <a:gd name="f76" fmla="*/ f64 f28 1"/>
              <a:gd name="f77" fmla="*/ f65 f29 1"/>
              <a:gd name="f78" fmla="*/ f66 f28 1"/>
              <a:gd name="f79" fmla="*/ f67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2" y="f73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72" y="f73"/>
              </a:cxn>
            </a:cxnLst>
            <a:rect l="f68" t="f71" r="f69" b="f70"/>
            <a:pathLst>
              <a:path w="84" h="31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6" y="f17"/>
                  <a:pt x="f18" y="f7"/>
                </a:cubicBezTo>
                <a:cubicBezTo>
                  <a:pt x="f19" y="f20"/>
                  <a:pt x="f21" y="f22"/>
                  <a:pt x="f5" y="f23"/>
                </a:cubicBezTo>
                <a:cubicBezTo>
                  <a:pt x="f24" y="f25"/>
                  <a:pt x="f24" y="f26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3" name="Freeform 118">
            <a:extLst>
              <a:ext uri="{FF2B5EF4-FFF2-40B4-BE49-F238E27FC236}">
                <a16:creationId xmlns:a16="http://schemas.microsoft.com/office/drawing/2014/main" id="{92BEB2E2-B3AF-7AF1-D299-8537198EE783}"/>
              </a:ext>
            </a:extLst>
          </p:cNvPr>
          <p:cNvSpPr/>
          <p:nvPr/>
        </p:nvSpPr>
        <p:spPr>
          <a:xfrm>
            <a:off x="5740402" y="2473323"/>
            <a:ext cx="173041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3"/>
              <a:gd name="f7" fmla="val 30"/>
              <a:gd name="f8" fmla="val 22"/>
              <a:gd name="f9" fmla="val 27"/>
              <a:gd name="f10" fmla="val 15"/>
              <a:gd name="f11" fmla="val 54"/>
              <a:gd name="f12" fmla="val 7"/>
              <a:gd name="f13" fmla="val 81"/>
              <a:gd name="f14" fmla="val 82"/>
              <a:gd name="f15" fmla="val 3"/>
              <a:gd name="f16" fmla="val 5"/>
              <a:gd name="f17" fmla="val 8"/>
              <a:gd name="f18" fmla="val 57"/>
              <a:gd name="f19" fmla="val 18"/>
              <a:gd name="f20" fmla="val 24"/>
              <a:gd name="f21" fmla="val 2"/>
              <a:gd name="f22" fmla="val 1"/>
              <a:gd name="f23" fmla="val 28"/>
              <a:gd name="f24" fmla="val 25"/>
              <a:gd name="f25" fmla="+- 0 0 -90"/>
              <a:gd name="f26" fmla="*/ f3 1 83"/>
              <a:gd name="f27" fmla="*/ f4 1 30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83"/>
              <a:gd name="f36" fmla="*/ f32 1 30"/>
              <a:gd name="f37" fmla="*/ 0 f33 1"/>
              <a:gd name="f38" fmla="*/ 22 f32 1"/>
              <a:gd name="f39" fmla="*/ 81 f33 1"/>
              <a:gd name="f40" fmla="*/ 0 f32 1"/>
              <a:gd name="f41" fmla="*/ 83 f33 1"/>
              <a:gd name="f42" fmla="*/ 8 f32 1"/>
              <a:gd name="f43" fmla="*/ 2 f33 1"/>
              <a:gd name="f44" fmla="*/ 30 f32 1"/>
              <a:gd name="f45" fmla="+- f34 0 f1"/>
              <a:gd name="f46" fmla="*/ f37 1 83"/>
              <a:gd name="f47" fmla="*/ f38 1 30"/>
              <a:gd name="f48" fmla="*/ f39 1 83"/>
              <a:gd name="f49" fmla="*/ f40 1 30"/>
              <a:gd name="f50" fmla="*/ f41 1 83"/>
              <a:gd name="f51" fmla="*/ f42 1 30"/>
              <a:gd name="f52" fmla="*/ f43 1 83"/>
              <a:gd name="f53" fmla="*/ f44 1 30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83" h="30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4" y="f15"/>
                  <a:pt x="f6" y="f16"/>
                  <a:pt x="f6" y="f17"/>
                </a:cubicBezTo>
                <a:cubicBezTo>
                  <a:pt x="f18" y="f19"/>
                  <a:pt x="f7" y="f20"/>
                  <a:pt x="f21" y="f7"/>
                </a:cubicBezTo>
                <a:cubicBezTo>
                  <a:pt x="f22" y="f23"/>
                  <a:pt x="f5" y="f24"/>
                  <a:pt x="f5" y="f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4" name="Freeform 119">
            <a:extLst>
              <a:ext uri="{FF2B5EF4-FFF2-40B4-BE49-F238E27FC236}">
                <a16:creationId xmlns:a16="http://schemas.microsoft.com/office/drawing/2014/main" id="{94CA7008-D8CE-54E3-5F90-FCC2F38CA98D}"/>
              </a:ext>
            </a:extLst>
          </p:cNvPr>
          <p:cNvSpPr/>
          <p:nvPr/>
        </p:nvSpPr>
        <p:spPr>
          <a:xfrm>
            <a:off x="6888166" y="2319339"/>
            <a:ext cx="8731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0"/>
              <a:gd name="f8" fmla="val 17"/>
              <a:gd name="f9" fmla="val 27"/>
              <a:gd name="f10" fmla="val 7"/>
              <a:gd name="f11" fmla="val 34"/>
              <a:gd name="f12" fmla="val 13"/>
              <a:gd name="f13" fmla="val 19"/>
              <a:gd name="f14" fmla="val 36"/>
              <a:gd name="f15" fmla="val 23"/>
              <a:gd name="f16" fmla="val 26"/>
              <a:gd name="f17" fmla="val 29"/>
              <a:gd name="f18" fmla="val 9"/>
              <a:gd name="f19" fmla="val 20"/>
              <a:gd name="f20" fmla="val 15"/>
              <a:gd name="f21" fmla="val 5"/>
              <a:gd name="f22" fmla="val 11"/>
              <a:gd name="f23" fmla="+- 0 0 -90"/>
              <a:gd name="f24" fmla="*/ f3 1 42"/>
              <a:gd name="f25" fmla="*/ f4 1 30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2"/>
              <a:gd name="f34" fmla="*/ f30 1 30"/>
              <a:gd name="f35" fmla="*/ 17 f31 1"/>
              <a:gd name="f36" fmla="*/ 0 f30 1"/>
              <a:gd name="f37" fmla="*/ 42 f31 1"/>
              <a:gd name="f38" fmla="*/ 19 f30 1"/>
              <a:gd name="f39" fmla="*/ 26 f31 1"/>
              <a:gd name="f40" fmla="*/ 29 f30 1"/>
              <a:gd name="f41" fmla="*/ 0 f31 1"/>
              <a:gd name="f42" fmla="*/ 15 f30 1"/>
              <a:gd name="f43" fmla="+- f32 0 f1"/>
              <a:gd name="f44" fmla="*/ f35 1 42"/>
              <a:gd name="f45" fmla="*/ f36 1 30"/>
              <a:gd name="f46" fmla="*/ f37 1 42"/>
              <a:gd name="f47" fmla="*/ f38 1 30"/>
              <a:gd name="f48" fmla="*/ f39 1 42"/>
              <a:gd name="f49" fmla="*/ f40 1 30"/>
              <a:gd name="f50" fmla="*/ f41 1 42"/>
              <a:gd name="f51" fmla="*/ f42 1 30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42" h="30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7" y="f7"/>
                  <a:pt x="f16" y="f17"/>
                </a:cubicBezTo>
                <a:cubicBezTo>
                  <a:pt x="f8" y="f16"/>
                  <a:pt x="f18" y="f19"/>
                  <a:pt x="f5" y="f20"/>
                </a:cubicBezTo>
                <a:cubicBezTo>
                  <a:pt x="f21" y="f22"/>
                  <a:pt x="f18" y="f10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5" name="Freeform 120">
            <a:extLst>
              <a:ext uri="{FF2B5EF4-FFF2-40B4-BE49-F238E27FC236}">
                <a16:creationId xmlns:a16="http://schemas.microsoft.com/office/drawing/2014/main" id="{7BF5CF8D-5F15-9CFE-EF2F-FD667B367F52}"/>
              </a:ext>
            </a:extLst>
          </p:cNvPr>
          <p:cNvSpPr/>
          <p:nvPr/>
        </p:nvSpPr>
        <p:spPr>
          <a:xfrm>
            <a:off x="7138985" y="2319339"/>
            <a:ext cx="87316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0"/>
              <a:gd name="f8" fmla="val 23"/>
              <a:gd name="f9" fmla="val 32"/>
              <a:gd name="f10" fmla="val 6"/>
              <a:gd name="f11" fmla="val 37"/>
              <a:gd name="f12" fmla="val 10"/>
              <a:gd name="f13" fmla="val 14"/>
              <a:gd name="f14" fmla="val 34"/>
              <a:gd name="f15" fmla="val 19"/>
              <a:gd name="f16" fmla="val 26"/>
              <a:gd name="f17" fmla="val 17"/>
              <a:gd name="f18" fmla="val 29"/>
              <a:gd name="f19" fmla="val 13"/>
              <a:gd name="f20" fmla="val 20"/>
              <a:gd name="f21" fmla="val 7"/>
              <a:gd name="f22" fmla="val 15"/>
              <a:gd name="f23" fmla="val 8"/>
              <a:gd name="f24" fmla="+- 0 0 -90"/>
              <a:gd name="f25" fmla="*/ f3 1 42"/>
              <a:gd name="f26" fmla="*/ f4 1 3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2"/>
              <a:gd name="f35" fmla="*/ f31 1 30"/>
              <a:gd name="f36" fmla="*/ 23 f32 1"/>
              <a:gd name="f37" fmla="*/ 0 f31 1"/>
              <a:gd name="f38" fmla="*/ 42 f32 1"/>
              <a:gd name="f39" fmla="*/ 14 f31 1"/>
              <a:gd name="f40" fmla="*/ 17 f32 1"/>
              <a:gd name="f41" fmla="*/ 29 f31 1"/>
              <a:gd name="f42" fmla="*/ 0 f32 1"/>
              <a:gd name="f43" fmla="*/ 20 f31 1"/>
              <a:gd name="f44" fmla="+- f33 0 f1"/>
              <a:gd name="f45" fmla="*/ f36 1 42"/>
              <a:gd name="f46" fmla="*/ f37 1 30"/>
              <a:gd name="f47" fmla="*/ f38 1 42"/>
              <a:gd name="f48" fmla="*/ f39 1 30"/>
              <a:gd name="f49" fmla="*/ f40 1 42"/>
              <a:gd name="f50" fmla="*/ f41 1 30"/>
              <a:gd name="f51" fmla="*/ f42 1 42"/>
              <a:gd name="f52" fmla="*/ f43 1 30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42" h="30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6" y="f16"/>
                  <a:pt x="f17" y="f18"/>
                </a:cubicBezTo>
                <a:cubicBezTo>
                  <a:pt x="f19" y="f7"/>
                  <a:pt x="f10" y="f8"/>
                  <a:pt x="f5" y="f20"/>
                </a:cubicBezTo>
                <a:cubicBezTo>
                  <a:pt x="f21" y="f13"/>
                  <a:pt x="f22" y="f23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6" name="Freeform 121">
            <a:extLst>
              <a:ext uri="{FF2B5EF4-FFF2-40B4-BE49-F238E27FC236}">
                <a16:creationId xmlns:a16="http://schemas.microsoft.com/office/drawing/2014/main" id="{807460AA-C26F-0DF1-B1FD-EE29FD407E31}"/>
              </a:ext>
            </a:extLst>
          </p:cNvPr>
          <p:cNvSpPr/>
          <p:nvPr/>
        </p:nvSpPr>
        <p:spPr>
          <a:xfrm>
            <a:off x="4505321" y="4216398"/>
            <a:ext cx="644523" cy="4667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8"/>
              <a:gd name="f7" fmla="val 223"/>
              <a:gd name="f8" fmla="val 34"/>
              <a:gd name="f9" fmla="val 120"/>
              <a:gd name="f10" fmla="val 29"/>
              <a:gd name="f11" fmla="val 125"/>
              <a:gd name="f12" fmla="val 23"/>
              <a:gd name="f13" fmla="val 130"/>
              <a:gd name="f14" fmla="val 22"/>
              <a:gd name="f15" fmla="val 136"/>
              <a:gd name="f16" fmla="val 21"/>
              <a:gd name="f17" fmla="val 141"/>
              <a:gd name="f18" fmla="val 27"/>
              <a:gd name="f19" fmla="val 147"/>
              <a:gd name="f20" fmla="val 30"/>
              <a:gd name="f21" fmla="val 153"/>
              <a:gd name="f22" fmla="val 158"/>
              <a:gd name="f23" fmla="val 165"/>
              <a:gd name="f24" fmla="val 171"/>
              <a:gd name="f25" fmla="val 176"/>
              <a:gd name="f26" fmla="val 31"/>
              <a:gd name="f27" fmla="val 35"/>
              <a:gd name="f28" fmla="val 184"/>
              <a:gd name="f29" fmla="val 189"/>
              <a:gd name="f30" fmla="val 197"/>
              <a:gd name="f31" fmla="val 202"/>
              <a:gd name="f32" fmla="val 208"/>
              <a:gd name="f33" fmla="val 42"/>
              <a:gd name="f34" fmla="val 211"/>
              <a:gd name="f35" fmla="val 49"/>
              <a:gd name="f36" fmla="val 216"/>
              <a:gd name="f37" fmla="val 46"/>
              <a:gd name="f38" fmla="val 217"/>
              <a:gd name="f39" fmla="val 41"/>
              <a:gd name="f40" fmla="val 220"/>
              <a:gd name="f41" fmla="val 36"/>
              <a:gd name="f42" fmla="val 183"/>
              <a:gd name="f43" fmla="val 8"/>
              <a:gd name="f44" fmla="val 102"/>
              <a:gd name="f45" fmla="val 53"/>
              <a:gd name="f46" fmla="val 55"/>
              <a:gd name="f47" fmla="val 4"/>
              <a:gd name="f48" fmla="val 187"/>
              <a:gd name="f49" fmla="val 241"/>
              <a:gd name="f50" fmla="val 45"/>
              <a:gd name="f51" fmla="val 295"/>
              <a:gd name="f52" fmla="val 90"/>
              <a:gd name="f53" fmla="val 170"/>
              <a:gd name="f54" fmla="val 270"/>
              <a:gd name="f55" fmla="val 265"/>
              <a:gd name="f56" fmla="val 221"/>
              <a:gd name="f57" fmla="val 260"/>
              <a:gd name="f58" fmla="val 218"/>
              <a:gd name="f59" fmla="val 257"/>
              <a:gd name="f60" fmla="val 264"/>
              <a:gd name="f61" fmla="val 272"/>
              <a:gd name="f62" fmla="val 206"/>
              <a:gd name="f63" fmla="val 276"/>
              <a:gd name="f64" fmla="val 199"/>
              <a:gd name="f65" fmla="val 278"/>
              <a:gd name="f66" fmla="val 196"/>
              <a:gd name="f67" fmla="val 271"/>
              <a:gd name="f68" fmla="val 188"/>
              <a:gd name="f69" fmla="val 186"/>
              <a:gd name="f70" fmla="val 275"/>
              <a:gd name="f71" fmla="val 282"/>
              <a:gd name="f72" fmla="val 175"/>
              <a:gd name="f73" fmla="val 283"/>
              <a:gd name="f74" fmla="val 284"/>
              <a:gd name="f75" fmla="val 164"/>
              <a:gd name="f76" fmla="val 279"/>
              <a:gd name="f77" fmla="val 152"/>
              <a:gd name="f78" fmla="val 148"/>
              <a:gd name="f79" fmla="val 142"/>
              <a:gd name="f80" fmla="val 131"/>
              <a:gd name="f81" fmla="val 115"/>
              <a:gd name="f82" fmla="val 107"/>
              <a:gd name="f83" fmla="val 273"/>
              <a:gd name="f84" fmla="val 101"/>
              <a:gd name="f85" fmla="val 96"/>
              <a:gd name="f86" fmla="val 263"/>
              <a:gd name="f87" fmla="val 94"/>
              <a:gd name="f88" fmla="val 259"/>
              <a:gd name="f89" fmla="val 92"/>
              <a:gd name="f90" fmla="val 258"/>
              <a:gd name="f91" fmla="val 85"/>
              <a:gd name="f92" fmla="val 77"/>
              <a:gd name="f93" fmla="val 256"/>
              <a:gd name="f94" fmla="val 71"/>
              <a:gd name="f95" fmla="val 253"/>
              <a:gd name="f96" fmla="val 67"/>
              <a:gd name="f97" fmla="val 244"/>
              <a:gd name="f98" fmla="val 68"/>
              <a:gd name="f99" fmla="val 240"/>
              <a:gd name="f100" fmla="val 238"/>
              <a:gd name="f101" fmla="val 61"/>
              <a:gd name="f102" fmla="val 52"/>
              <a:gd name="f103" fmla="val 233"/>
              <a:gd name="f104" fmla="val 228"/>
              <a:gd name="f105" fmla="val 215"/>
              <a:gd name="f106" fmla="val 33"/>
              <a:gd name="f107" fmla="val 190"/>
              <a:gd name="f108" fmla="val 185"/>
              <a:gd name="f109" fmla="val 169"/>
              <a:gd name="f110" fmla="val 134"/>
              <a:gd name="f111" fmla="val 129"/>
              <a:gd name="f112" fmla="val 121"/>
              <a:gd name="f113" fmla="val 116"/>
              <a:gd name="f114" fmla="val 32"/>
              <a:gd name="f115" fmla="val 72"/>
              <a:gd name="f116" fmla="val 66"/>
              <a:gd name="f117" fmla="val 54"/>
              <a:gd name="f118" fmla="val 58"/>
              <a:gd name="f119" fmla="val 70"/>
              <a:gd name="f120" fmla="val 82"/>
              <a:gd name="f121" fmla="val 48"/>
              <a:gd name="f122" fmla="val 89"/>
              <a:gd name="f123" fmla="val 97"/>
              <a:gd name="f124" fmla="+- 0 0 -90"/>
              <a:gd name="f125" fmla="*/ f3 1 308"/>
              <a:gd name="f126" fmla="*/ f4 1 223"/>
              <a:gd name="f127" fmla="val f5"/>
              <a:gd name="f128" fmla="val f6"/>
              <a:gd name="f129" fmla="val f7"/>
              <a:gd name="f130" fmla="*/ f124 f0 1"/>
              <a:gd name="f131" fmla="+- f129 0 f127"/>
              <a:gd name="f132" fmla="+- f128 0 f127"/>
              <a:gd name="f133" fmla="*/ f130 1 f2"/>
              <a:gd name="f134" fmla="*/ f132 1 308"/>
              <a:gd name="f135" fmla="*/ f131 1 223"/>
              <a:gd name="f136" fmla="*/ 34 f132 1"/>
              <a:gd name="f137" fmla="*/ 120 f131 1"/>
              <a:gd name="f138" fmla="*/ 22 f132 1"/>
              <a:gd name="f139" fmla="*/ 136 f131 1"/>
              <a:gd name="f140" fmla="*/ 30 f132 1"/>
              <a:gd name="f141" fmla="*/ 153 f131 1"/>
              <a:gd name="f142" fmla="*/ 171 f131 1"/>
              <a:gd name="f143" fmla="*/ 35 f132 1"/>
              <a:gd name="f144" fmla="*/ 184 f131 1"/>
              <a:gd name="f145" fmla="*/ 31 f132 1"/>
              <a:gd name="f146" fmla="*/ 202 f131 1"/>
              <a:gd name="f147" fmla="*/ 49 f132 1"/>
              <a:gd name="f148" fmla="*/ 216 f131 1"/>
              <a:gd name="f149" fmla="*/ 36 f132 1"/>
              <a:gd name="f150" fmla="*/ 223 f131 1"/>
              <a:gd name="f151" fmla="*/ 53 f132 1"/>
              <a:gd name="f152" fmla="*/ 55 f131 1"/>
              <a:gd name="f153" fmla="*/ 241 f132 1"/>
              <a:gd name="f154" fmla="*/ 45 f131 1"/>
              <a:gd name="f155" fmla="*/ 270 f132 1"/>
              <a:gd name="f156" fmla="*/ 257 f132 1"/>
              <a:gd name="f157" fmla="*/ 217 f131 1"/>
              <a:gd name="f158" fmla="*/ 276 f132 1"/>
              <a:gd name="f159" fmla="*/ 199 f131 1"/>
              <a:gd name="f160" fmla="*/ 186 f131 1"/>
              <a:gd name="f161" fmla="*/ 283 f132 1"/>
              <a:gd name="f162" fmla="*/ 170 f131 1"/>
              <a:gd name="f163" fmla="*/ 152 f131 1"/>
              <a:gd name="f164" fmla="*/ 272 f132 1"/>
              <a:gd name="f165" fmla="*/ 273 f132 1"/>
              <a:gd name="f166" fmla="*/ 101 f131 1"/>
              <a:gd name="f167" fmla="*/ 259 f132 1"/>
              <a:gd name="f168" fmla="*/ 92 f131 1"/>
              <a:gd name="f169" fmla="*/ 256 f132 1"/>
              <a:gd name="f170" fmla="*/ 71 f131 1"/>
              <a:gd name="f171" fmla="*/ 240 f132 1"/>
              <a:gd name="f172" fmla="*/ 67 f131 1"/>
              <a:gd name="f173" fmla="*/ 233 f132 1"/>
              <a:gd name="f174" fmla="*/ 49 f131 1"/>
              <a:gd name="f175" fmla="*/ 215 f132 1"/>
              <a:gd name="f176" fmla="*/ 46 f131 1"/>
              <a:gd name="f177" fmla="*/ 202 f132 1"/>
              <a:gd name="f178" fmla="*/ 31 f131 1"/>
              <a:gd name="f179" fmla="*/ 185 f132 1"/>
              <a:gd name="f180" fmla="*/ 34 f131 1"/>
              <a:gd name="f181" fmla="*/ 169 f132 1"/>
              <a:gd name="f182" fmla="*/ 22 f131 1"/>
              <a:gd name="f183" fmla="*/ 153 f132 1"/>
              <a:gd name="f184" fmla="*/ 29 f131 1"/>
              <a:gd name="f185" fmla="*/ 134 f132 1"/>
              <a:gd name="f186" fmla="*/ 23 f131 1"/>
              <a:gd name="f187" fmla="*/ 121 f132 1"/>
              <a:gd name="f188" fmla="*/ 33 f131 1"/>
              <a:gd name="f189" fmla="*/ 101 f132 1"/>
              <a:gd name="f190" fmla="*/ 32 f131 1"/>
              <a:gd name="f191" fmla="*/ 92 f132 1"/>
              <a:gd name="f192" fmla="*/ 72 f132 1"/>
              <a:gd name="f193" fmla="*/ 66 f132 1"/>
              <a:gd name="f194" fmla="*/ 42 f132 1"/>
              <a:gd name="f195" fmla="*/ 82 f131 1"/>
              <a:gd name="f196" fmla="*/ 48 f132 1"/>
              <a:gd name="f197" fmla="*/ 90 f131 1"/>
              <a:gd name="f198" fmla="*/ 102 f131 1"/>
              <a:gd name="f199" fmla="+- f133 0 f1"/>
              <a:gd name="f200" fmla="*/ f136 1 308"/>
              <a:gd name="f201" fmla="*/ f137 1 223"/>
              <a:gd name="f202" fmla="*/ f138 1 308"/>
              <a:gd name="f203" fmla="*/ f139 1 223"/>
              <a:gd name="f204" fmla="*/ f140 1 308"/>
              <a:gd name="f205" fmla="*/ f141 1 223"/>
              <a:gd name="f206" fmla="*/ f142 1 223"/>
              <a:gd name="f207" fmla="*/ f143 1 308"/>
              <a:gd name="f208" fmla="*/ f144 1 223"/>
              <a:gd name="f209" fmla="*/ f145 1 308"/>
              <a:gd name="f210" fmla="*/ f146 1 223"/>
              <a:gd name="f211" fmla="*/ f147 1 308"/>
              <a:gd name="f212" fmla="*/ f148 1 223"/>
              <a:gd name="f213" fmla="*/ f149 1 308"/>
              <a:gd name="f214" fmla="*/ f150 1 223"/>
              <a:gd name="f215" fmla="*/ f151 1 308"/>
              <a:gd name="f216" fmla="*/ f152 1 223"/>
              <a:gd name="f217" fmla="*/ f153 1 308"/>
              <a:gd name="f218" fmla="*/ f154 1 223"/>
              <a:gd name="f219" fmla="*/ f155 1 308"/>
              <a:gd name="f220" fmla="*/ f156 1 308"/>
              <a:gd name="f221" fmla="*/ f157 1 223"/>
              <a:gd name="f222" fmla="*/ f158 1 308"/>
              <a:gd name="f223" fmla="*/ f159 1 223"/>
              <a:gd name="f224" fmla="*/ f160 1 223"/>
              <a:gd name="f225" fmla="*/ f161 1 308"/>
              <a:gd name="f226" fmla="*/ f162 1 223"/>
              <a:gd name="f227" fmla="*/ f163 1 223"/>
              <a:gd name="f228" fmla="*/ f164 1 308"/>
              <a:gd name="f229" fmla="*/ f165 1 308"/>
              <a:gd name="f230" fmla="*/ f166 1 223"/>
              <a:gd name="f231" fmla="*/ f167 1 308"/>
              <a:gd name="f232" fmla="*/ f168 1 223"/>
              <a:gd name="f233" fmla="*/ f169 1 308"/>
              <a:gd name="f234" fmla="*/ f170 1 223"/>
              <a:gd name="f235" fmla="*/ f171 1 308"/>
              <a:gd name="f236" fmla="*/ f172 1 223"/>
              <a:gd name="f237" fmla="*/ f173 1 308"/>
              <a:gd name="f238" fmla="*/ f174 1 223"/>
              <a:gd name="f239" fmla="*/ f175 1 308"/>
              <a:gd name="f240" fmla="*/ f176 1 223"/>
              <a:gd name="f241" fmla="*/ f177 1 308"/>
              <a:gd name="f242" fmla="*/ f178 1 223"/>
              <a:gd name="f243" fmla="*/ f179 1 308"/>
              <a:gd name="f244" fmla="*/ f180 1 223"/>
              <a:gd name="f245" fmla="*/ f181 1 308"/>
              <a:gd name="f246" fmla="*/ f182 1 223"/>
              <a:gd name="f247" fmla="*/ f183 1 308"/>
              <a:gd name="f248" fmla="*/ f184 1 223"/>
              <a:gd name="f249" fmla="*/ f185 1 308"/>
              <a:gd name="f250" fmla="*/ f186 1 223"/>
              <a:gd name="f251" fmla="*/ f187 1 308"/>
              <a:gd name="f252" fmla="*/ f188 1 223"/>
              <a:gd name="f253" fmla="*/ f189 1 308"/>
              <a:gd name="f254" fmla="*/ f190 1 223"/>
              <a:gd name="f255" fmla="*/ f191 1 308"/>
              <a:gd name="f256" fmla="*/ f192 1 308"/>
              <a:gd name="f257" fmla="*/ f193 1 308"/>
              <a:gd name="f258" fmla="*/ f194 1 308"/>
              <a:gd name="f259" fmla="*/ f195 1 223"/>
              <a:gd name="f260" fmla="*/ f196 1 308"/>
              <a:gd name="f261" fmla="*/ f197 1 223"/>
              <a:gd name="f262" fmla="*/ f198 1 223"/>
              <a:gd name="f263" fmla="*/ 0 1 f134"/>
              <a:gd name="f264" fmla="*/ f128 1 f134"/>
              <a:gd name="f265" fmla="*/ 0 1 f135"/>
              <a:gd name="f266" fmla="*/ f129 1 f135"/>
              <a:gd name="f267" fmla="*/ f200 1 f134"/>
              <a:gd name="f268" fmla="*/ f201 1 f135"/>
              <a:gd name="f269" fmla="*/ f202 1 f134"/>
              <a:gd name="f270" fmla="*/ f203 1 f135"/>
              <a:gd name="f271" fmla="*/ f204 1 f134"/>
              <a:gd name="f272" fmla="*/ f205 1 f135"/>
              <a:gd name="f273" fmla="*/ f206 1 f135"/>
              <a:gd name="f274" fmla="*/ f207 1 f134"/>
              <a:gd name="f275" fmla="*/ f208 1 f135"/>
              <a:gd name="f276" fmla="*/ f209 1 f134"/>
              <a:gd name="f277" fmla="*/ f210 1 f135"/>
              <a:gd name="f278" fmla="*/ f211 1 f134"/>
              <a:gd name="f279" fmla="*/ f212 1 f135"/>
              <a:gd name="f280" fmla="*/ f213 1 f134"/>
              <a:gd name="f281" fmla="*/ f214 1 f135"/>
              <a:gd name="f282" fmla="*/ f215 1 f134"/>
              <a:gd name="f283" fmla="*/ f216 1 f135"/>
              <a:gd name="f284" fmla="*/ f217 1 f134"/>
              <a:gd name="f285" fmla="*/ f218 1 f135"/>
              <a:gd name="f286" fmla="*/ f219 1 f134"/>
              <a:gd name="f287" fmla="*/ f220 1 f134"/>
              <a:gd name="f288" fmla="*/ f221 1 f135"/>
              <a:gd name="f289" fmla="*/ f222 1 f134"/>
              <a:gd name="f290" fmla="*/ f223 1 f135"/>
              <a:gd name="f291" fmla="*/ f224 1 f135"/>
              <a:gd name="f292" fmla="*/ f225 1 f134"/>
              <a:gd name="f293" fmla="*/ f226 1 f135"/>
              <a:gd name="f294" fmla="*/ f227 1 f135"/>
              <a:gd name="f295" fmla="*/ f228 1 f134"/>
              <a:gd name="f296" fmla="*/ f229 1 f134"/>
              <a:gd name="f297" fmla="*/ f230 1 f135"/>
              <a:gd name="f298" fmla="*/ f231 1 f134"/>
              <a:gd name="f299" fmla="*/ f232 1 f135"/>
              <a:gd name="f300" fmla="*/ f233 1 f134"/>
              <a:gd name="f301" fmla="*/ f234 1 f135"/>
              <a:gd name="f302" fmla="*/ f235 1 f134"/>
              <a:gd name="f303" fmla="*/ f236 1 f135"/>
              <a:gd name="f304" fmla="*/ f237 1 f134"/>
              <a:gd name="f305" fmla="*/ f238 1 f135"/>
              <a:gd name="f306" fmla="*/ f239 1 f134"/>
              <a:gd name="f307" fmla="*/ f240 1 f135"/>
              <a:gd name="f308" fmla="*/ f241 1 f134"/>
              <a:gd name="f309" fmla="*/ f242 1 f135"/>
              <a:gd name="f310" fmla="*/ f243 1 f134"/>
              <a:gd name="f311" fmla="*/ f244 1 f135"/>
              <a:gd name="f312" fmla="*/ f245 1 f134"/>
              <a:gd name="f313" fmla="*/ f246 1 f135"/>
              <a:gd name="f314" fmla="*/ f247 1 f134"/>
              <a:gd name="f315" fmla="*/ f248 1 f135"/>
              <a:gd name="f316" fmla="*/ f249 1 f134"/>
              <a:gd name="f317" fmla="*/ f250 1 f135"/>
              <a:gd name="f318" fmla="*/ f251 1 f134"/>
              <a:gd name="f319" fmla="*/ f252 1 f135"/>
              <a:gd name="f320" fmla="*/ f253 1 f134"/>
              <a:gd name="f321" fmla="*/ f254 1 f135"/>
              <a:gd name="f322" fmla="*/ f255 1 f134"/>
              <a:gd name="f323" fmla="*/ f256 1 f134"/>
              <a:gd name="f324" fmla="*/ f257 1 f134"/>
              <a:gd name="f325" fmla="*/ f258 1 f134"/>
              <a:gd name="f326" fmla="*/ f259 1 f135"/>
              <a:gd name="f327" fmla="*/ f260 1 f134"/>
              <a:gd name="f328" fmla="*/ f261 1 f135"/>
              <a:gd name="f329" fmla="*/ f262 1 f135"/>
              <a:gd name="f330" fmla="*/ f263 f125 1"/>
              <a:gd name="f331" fmla="*/ f264 f125 1"/>
              <a:gd name="f332" fmla="*/ f266 f126 1"/>
              <a:gd name="f333" fmla="*/ f265 f126 1"/>
              <a:gd name="f334" fmla="*/ f267 f125 1"/>
              <a:gd name="f335" fmla="*/ f268 f126 1"/>
              <a:gd name="f336" fmla="*/ f269 f125 1"/>
              <a:gd name="f337" fmla="*/ f270 f126 1"/>
              <a:gd name="f338" fmla="*/ f271 f125 1"/>
              <a:gd name="f339" fmla="*/ f272 f126 1"/>
              <a:gd name="f340" fmla="*/ f273 f126 1"/>
              <a:gd name="f341" fmla="*/ f274 f125 1"/>
              <a:gd name="f342" fmla="*/ f275 f126 1"/>
              <a:gd name="f343" fmla="*/ f276 f125 1"/>
              <a:gd name="f344" fmla="*/ f277 f126 1"/>
              <a:gd name="f345" fmla="*/ f278 f125 1"/>
              <a:gd name="f346" fmla="*/ f279 f126 1"/>
              <a:gd name="f347" fmla="*/ f280 f125 1"/>
              <a:gd name="f348" fmla="*/ f281 f126 1"/>
              <a:gd name="f349" fmla="*/ f282 f125 1"/>
              <a:gd name="f350" fmla="*/ f283 f126 1"/>
              <a:gd name="f351" fmla="*/ f284 f125 1"/>
              <a:gd name="f352" fmla="*/ f285 f126 1"/>
              <a:gd name="f353" fmla="*/ f286 f125 1"/>
              <a:gd name="f354" fmla="*/ f287 f125 1"/>
              <a:gd name="f355" fmla="*/ f288 f126 1"/>
              <a:gd name="f356" fmla="*/ f289 f125 1"/>
              <a:gd name="f357" fmla="*/ f290 f126 1"/>
              <a:gd name="f358" fmla="*/ f291 f126 1"/>
              <a:gd name="f359" fmla="*/ f292 f125 1"/>
              <a:gd name="f360" fmla="*/ f293 f126 1"/>
              <a:gd name="f361" fmla="*/ f294 f126 1"/>
              <a:gd name="f362" fmla="*/ f295 f125 1"/>
              <a:gd name="f363" fmla="*/ f296 f125 1"/>
              <a:gd name="f364" fmla="*/ f297 f126 1"/>
              <a:gd name="f365" fmla="*/ f298 f125 1"/>
              <a:gd name="f366" fmla="*/ f299 f126 1"/>
              <a:gd name="f367" fmla="*/ f300 f125 1"/>
              <a:gd name="f368" fmla="*/ f301 f126 1"/>
              <a:gd name="f369" fmla="*/ f302 f125 1"/>
              <a:gd name="f370" fmla="*/ f303 f126 1"/>
              <a:gd name="f371" fmla="*/ f304 f125 1"/>
              <a:gd name="f372" fmla="*/ f305 f126 1"/>
              <a:gd name="f373" fmla="*/ f306 f125 1"/>
              <a:gd name="f374" fmla="*/ f307 f126 1"/>
              <a:gd name="f375" fmla="*/ f308 f125 1"/>
              <a:gd name="f376" fmla="*/ f309 f126 1"/>
              <a:gd name="f377" fmla="*/ f310 f125 1"/>
              <a:gd name="f378" fmla="*/ f311 f126 1"/>
              <a:gd name="f379" fmla="*/ f312 f125 1"/>
              <a:gd name="f380" fmla="*/ f313 f126 1"/>
              <a:gd name="f381" fmla="*/ f314 f125 1"/>
              <a:gd name="f382" fmla="*/ f315 f126 1"/>
              <a:gd name="f383" fmla="*/ f316 f125 1"/>
              <a:gd name="f384" fmla="*/ f317 f126 1"/>
              <a:gd name="f385" fmla="*/ f318 f125 1"/>
              <a:gd name="f386" fmla="*/ f319 f126 1"/>
              <a:gd name="f387" fmla="*/ f320 f125 1"/>
              <a:gd name="f388" fmla="*/ f321 f126 1"/>
              <a:gd name="f389" fmla="*/ f322 f125 1"/>
              <a:gd name="f390" fmla="*/ f323 f125 1"/>
              <a:gd name="f391" fmla="*/ f324 f125 1"/>
              <a:gd name="f392" fmla="*/ f325 f125 1"/>
              <a:gd name="f393" fmla="*/ f326 f126 1"/>
              <a:gd name="f394" fmla="*/ f327 f125 1"/>
              <a:gd name="f395" fmla="*/ f328 f126 1"/>
              <a:gd name="f396" fmla="*/ f329 f1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99">
                <a:pos x="f334" y="f335"/>
              </a:cxn>
              <a:cxn ang="f199">
                <a:pos x="f336" y="f337"/>
              </a:cxn>
              <a:cxn ang="f199">
                <a:pos x="f338" y="f339"/>
              </a:cxn>
              <a:cxn ang="f199">
                <a:pos x="f336" y="f340"/>
              </a:cxn>
              <a:cxn ang="f199">
                <a:pos x="f341" y="f342"/>
              </a:cxn>
              <a:cxn ang="f199">
                <a:pos x="f343" y="f344"/>
              </a:cxn>
              <a:cxn ang="f199">
                <a:pos x="f345" y="f346"/>
              </a:cxn>
              <a:cxn ang="f199">
                <a:pos x="f347" y="f348"/>
              </a:cxn>
              <a:cxn ang="f199">
                <a:pos x="f349" y="f350"/>
              </a:cxn>
              <a:cxn ang="f199">
                <a:pos x="f351" y="f352"/>
              </a:cxn>
              <a:cxn ang="f199">
                <a:pos x="f353" y="f348"/>
              </a:cxn>
              <a:cxn ang="f199">
                <a:pos x="f354" y="f355"/>
              </a:cxn>
              <a:cxn ang="f199">
                <a:pos x="f356" y="f357"/>
              </a:cxn>
              <a:cxn ang="f199">
                <a:pos x="f353" y="f358"/>
              </a:cxn>
              <a:cxn ang="f199">
                <a:pos x="f359" y="f360"/>
              </a:cxn>
              <a:cxn ang="f199">
                <a:pos x="f356" y="f361"/>
              </a:cxn>
              <a:cxn ang="f199">
                <a:pos x="f359" y="f337"/>
              </a:cxn>
              <a:cxn ang="f199">
                <a:pos x="f362" y="f335"/>
              </a:cxn>
              <a:cxn ang="f199">
                <a:pos x="f363" y="f364"/>
              </a:cxn>
              <a:cxn ang="f199">
                <a:pos x="f365" y="f366"/>
              </a:cxn>
              <a:cxn ang="f199">
                <a:pos x="f367" y="f368"/>
              </a:cxn>
              <a:cxn ang="f199">
                <a:pos x="f369" y="f370"/>
              </a:cxn>
              <a:cxn ang="f199">
                <a:pos x="f371" y="f372"/>
              </a:cxn>
              <a:cxn ang="f199">
                <a:pos x="f373" y="f374"/>
              </a:cxn>
              <a:cxn ang="f199">
                <a:pos x="f375" y="f376"/>
              </a:cxn>
              <a:cxn ang="f199">
                <a:pos x="f377" y="f378"/>
              </a:cxn>
              <a:cxn ang="f199">
                <a:pos x="f379" y="f380"/>
              </a:cxn>
              <a:cxn ang="f199">
                <a:pos x="f381" y="f382"/>
              </a:cxn>
              <a:cxn ang="f199">
                <a:pos x="f383" y="f384"/>
              </a:cxn>
              <a:cxn ang="f199">
                <a:pos x="f385" y="f386"/>
              </a:cxn>
              <a:cxn ang="f199">
                <a:pos x="f387" y="f388"/>
              </a:cxn>
              <a:cxn ang="f199">
                <a:pos x="f389" y="f352"/>
              </a:cxn>
              <a:cxn ang="f199">
                <a:pos x="f390" y="f372"/>
              </a:cxn>
              <a:cxn ang="f199">
                <a:pos x="f391" y="f370"/>
              </a:cxn>
              <a:cxn ang="f199">
                <a:pos x="f392" y="f393"/>
              </a:cxn>
              <a:cxn ang="f199">
                <a:pos x="f394" y="f395"/>
              </a:cxn>
              <a:cxn ang="f199">
                <a:pos x="f343" y="f396"/>
              </a:cxn>
              <a:cxn ang="f199">
                <a:pos x="f334" y="f335"/>
              </a:cxn>
            </a:cxnLst>
            <a:rect l="f330" t="f333" r="f331" b="f332"/>
            <a:pathLst>
              <a:path w="308" h="22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8" y="f22"/>
                  <a:pt x="f14" y="f23"/>
                  <a:pt x="f14" y="f24"/>
                </a:cubicBezTo>
                <a:cubicBezTo>
                  <a:pt x="f12" y="f25"/>
                  <a:pt x="f26" y="f2"/>
                  <a:pt x="f27" y="f28"/>
                </a:cubicBezTo>
                <a:cubicBezTo>
                  <a:pt x="f8" y="f29"/>
                  <a:pt x="f10" y="f30"/>
                  <a:pt x="f26" y="f31"/>
                </a:cubicBezTo>
                <a:cubicBezTo>
                  <a:pt x="f8" y="f32"/>
                  <a:pt x="f33" y="f34"/>
                  <a:pt x="f35" y="f36"/>
                </a:cubicBezTo>
                <a:cubicBezTo>
                  <a:pt x="f37" y="f38"/>
                  <a:pt x="f39" y="f40"/>
                  <a:pt x="f41" y="f7"/>
                </a:cubicBezTo>
                <a:cubicBezTo>
                  <a:pt x="f5" y="f42"/>
                  <a:pt x="f43" y="f44"/>
                  <a:pt x="f45" y="f46"/>
                </a:cubicBezTo>
                <a:cubicBezTo>
                  <a:pt x="f44" y="f47"/>
                  <a:pt x="f48" y="f5"/>
                  <a:pt x="f49" y="f50"/>
                </a:cubicBezTo>
                <a:cubicBezTo>
                  <a:pt x="f51" y="f52"/>
                  <a:pt x="f6" y="f53"/>
                  <a:pt x="f54" y="f7"/>
                </a:cubicBezTo>
                <a:cubicBezTo>
                  <a:pt x="f55" y="f56"/>
                  <a:pt x="f57" y="f58"/>
                  <a:pt x="f59" y="f38"/>
                </a:cubicBezTo>
                <a:cubicBezTo>
                  <a:pt x="f60" y="f34"/>
                  <a:pt x="f61" y="f62"/>
                  <a:pt x="f63" y="f64"/>
                </a:cubicBezTo>
                <a:cubicBezTo>
                  <a:pt x="f65" y="f66"/>
                  <a:pt x="f67" y="f68"/>
                  <a:pt x="f54" y="f69"/>
                </a:cubicBezTo>
                <a:cubicBezTo>
                  <a:pt x="f70" y="f2"/>
                  <a:pt x="f71" y="f72"/>
                  <a:pt x="f73" y="f53"/>
                </a:cubicBezTo>
                <a:cubicBezTo>
                  <a:pt x="f74" y="f75"/>
                  <a:pt x="f76" y="f22"/>
                  <a:pt x="f63" y="f77"/>
                </a:cubicBezTo>
                <a:cubicBezTo>
                  <a:pt x="f65" y="f78"/>
                  <a:pt x="f73" y="f79"/>
                  <a:pt x="f73" y="f15"/>
                </a:cubicBezTo>
                <a:cubicBezTo>
                  <a:pt x="f73" y="f80"/>
                  <a:pt x="f63" y="f11"/>
                  <a:pt x="f61" y="f9"/>
                </a:cubicBezTo>
                <a:cubicBezTo>
                  <a:pt x="f61" y="f81"/>
                  <a:pt x="f63" y="f82"/>
                  <a:pt x="f83" y="f84"/>
                </a:cubicBezTo>
                <a:cubicBezTo>
                  <a:pt x="f61" y="f85"/>
                  <a:pt x="f86" y="f87"/>
                  <a:pt x="f88" y="f89"/>
                </a:cubicBezTo>
                <a:cubicBezTo>
                  <a:pt x="f90" y="f91"/>
                  <a:pt x="f57" y="f92"/>
                  <a:pt x="f93" y="f94"/>
                </a:cubicBezTo>
                <a:cubicBezTo>
                  <a:pt x="f95" y="f96"/>
                  <a:pt x="f97" y="f98"/>
                  <a:pt x="f99" y="f96"/>
                </a:cubicBezTo>
                <a:cubicBezTo>
                  <a:pt x="f100" y="f101"/>
                  <a:pt x="f100" y="f102"/>
                  <a:pt x="f103" y="f35"/>
                </a:cubicBezTo>
                <a:cubicBezTo>
                  <a:pt x="f104" y="f50"/>
                  <a:pt x="f40" y="f37"/>
                  <a:pt x="f105" y="f37"/>
                </a:cubicBezTo>
                <a:cubicBezTo>
                  <a:pt x="f34" y="f39"/>
                  <a:pt x="f32" y="f106"/>
                  <a:pt x="f31" y="f26"/>
                </a:cubicBezTo>
                <a:cubicBezTo>
                  <a:pt x="f30" y="f10"/>
                  <a:pt x="f107" y="f106"/>
                  <a:pt x="f108" y="f8"/>
                </a:cubicBezTo>
                <a:cubicBezTo>
                  <a:pt x="f2" y="f20"/>
                  <a:pt x="f72" y="f12"/>
                  <a:pt x="f109" y="f14"/>
                </a:cubicBezTo>
                <a:cubicBezTo>
                  <a:pt x="f75" y="f14"/>
                  <a:pt x="f22" y="f18"/>
                  <a:pt x="f21" y="f10"/>
                </a:cubicBezTo>
                <a:cubicBezTo>
                  <a:pt x="f78" y="f18"/>
                  <a:pt x="f17" y="f12"/>
                  <a:pt x="f110" y="f12"/>
                </a:cubicBezTo>
                <a:cubicBezTo>
                  <a:pt x="f111" y="f12"/>
                  <a:pt x="f11" y="f20"/>
                  <a:pt x="f112" y="f106"/>
                </a:cubicBezTo>
                <a:cubicBezTo>
                  <a:pt x="f113" y="f106"/>
                  <a:pt x="f82" y="f20"/>
                  <a:pt x="f84" y="f114"/>
                </a:cubicBezTo>
                <a:cubicBezTo>
                  <a:pt x="f85" y="f106"/>
                  <a:pt x="f87" y="f33"/>
                  <a:pt x="f89" y="f50"/>
                </a:cubicBezTo>
                <a:cubicBezTo>
                  <a:pt x="f91" y="f37"/>
                  <a:pt x="f92" y="f50"/>
                  <a:pt x="f115" y="f35"/>
                </a:cubicBezTo>
                <a:cubicBezTo>
                  <a:pt x="f98" y="f102"/>
                  <a:pt x="f98" y="f101"/>
                  <a:pt x="f116" y="f96"/>
                </a:cubicBezTo>
                <a:cubicBezTo>
                  <a:pt x="f117" y="f118"/>
                  <a:pt x="f35" y="f119"/>
                  <a:pt x="f33" y="f120"/>
                </a:cubicBezTo>
                <a:cubicBezTo>
                  <a:pt x="f50" y="f91"/>
                  <a:pt x="f121" y="f122"/>
                  <a:pt x="f121" y="f52"/>
                </a:cubicBezTo>
                <a:cubicBezTo>
                  <a:pt x="f33" y="f87"/>
                  <a:pt x="f8" y="f123"/>
                  <a:pt x="f26" y="f44"/>
                </a:cubicBezTo>
                <a:cubicBezTo>
                  <a:pt x="f10" y="f82"/>
                  <a:pt x="f106" y="f81"/>
                  <a:pt x="f8" y="f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7" name="Freeform 122">
            <a:extLst>
              <a:ext uri="{FF2B5EF4-FFF2-40B4-BE49-F238E27FC236}">
                <a16:creationId xmlns:a16="http://schemas.microsoft.com/office/drawing/2014/main" id="{3D2519A9-A122-18EB-CB8A-E7AD20359552}"/>
              </a:ext>
            </a:extLst>
          </p:cNvPr>
          <p:cNvSpPr/>
          <p:nvPr/>
        </p:nvSpPr>
        <p:spPr>
          <a:xfrm>
            <a:off x="4703765" y="4667253"/>
            <a:ext cx="254002" cy="920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1"/>
              <a:gd name="f7" fmla="val 44"/>
              <a:gd name="f8" fmla="val 59"/>
              <a:gd name="f9" fmla="val 69"/>
              <a:gd name="f10" fmla="val 79"/>
              <a:gd name="f11" fmla="val 89"/>
              <a:gd name="f12" fmla="val 112"/>
              <a:gd name="f13" fmla="val 11"/>
              <a:gd name="f14" fmla="val 113"/>
              <a:gd name="f15" fmla="val 34"/>
              <a:gd name="f16" fmla="val 111"/>
              <a:gd name="f17" fmla="val 38"/>
              <a:gd name="f18" fmla="val 103"/>
              <a:gd name="f19" fmla="val 43"/>
              <a:gd name="f20" fmla="val 98"/>
              <a:gd name="f21" fmla="val 71"/>
              <a:gd name="f22" fmla="val 17"/>
              <a:gd name="f23" fmla="val 2"/>
              <a:gd name="f24" fmla="val 32"/>
              <a:gd name="f25" fmla="val 22"/>
              <a:gd name="f26" fmla="val 1"/>
              <a:gd name="f27" fmla="val 10"/>
              <a:gd name="f28" fmla="val 31"/>
              <a:gd name="f29" fmla="val 45"/>
              <a:gd name="f30" fmla="val 57"/>
              <a:gd name="f31" fmla="val 5"/>
              <a:gd name="f32" fmla="val 46"/>
              <a:gd name="f33" fmla="val 8"/>
              <a:gd name="f34" fmla="val 36"/>
              <a:gd name="f35" fmla="val 18"/>
              <a:gd name="f36" fmla="val 27"/>
              <a:gd name="f37" fmla="val 37"/>
              <a:gd name="f38" fmla="val 35"/>
              <a:gd name="f39" fmla="val 49"/>
              <a:gd name="f40" fmla="val 52"/>
              <a:gd name="f41" fmla="val 28"/>
              <a:gd name="f42" fmla="val 54"/>
              <a:gd name="f43" fmla="val 19"/>
              <a:gd name="f44" fmla="val 87"/>
              <a:gd name="f45" fmla="val 23"/>
              <a:gd name="f46" fmla="val 80"/>
              <a:gd name="f47" fmla="val 16"/>
              <a:gd name="f48" fmla="val 76"/>
              <a:gd name="f49" fmla="val 72"/>
              <a:gd name="f50" fmla="val 7"/>
              <a:gd name="f51" fmla="val 68"/>
              <a:gd name="f52" fmla="val 62"/>
              <a:gd name="f53" fmla="val 21"/>
              <a:gd name="f54" fmla="val 26"/>
              <a:gd name="f55" fmla="val 75"/>
              <a:gd name="f56" fmla="val 33"/>
              <a:gd name="f57" fmla="val 30"/>
              <a:gd name="f58" fmla="val 15"/>
              <a:gd name="f59" fmla="val 12"/>
              <a:gd name="f60" fmla="val 9"/>
              <a:gd name="f61" fmla="val 29"/>
              <a:gd name="f62" fmla="val 82"/>
              <a:gd name="f63" fmla="val 93"/>
              <a:gd name="f64" fmla="val 97"/>
              <a:gd name="f65" fmla="val 101"/>
              <a:gd name="f66" fmla="val 106"/>
              <a:gd name="f67" fmla="val 107"/>
              <a:gd name="f68" fmla="val 102"/>
              <a:gd name="f69" fmla="val 99"/>
              <a:gd name="f70" fmla="val 94"/>
              <a:gd name="f71" fmla="val 90"/>
              <a:gd name="f72" fmla="val 14"/>
              <a:gd name="f73" fmla="+- 0 0 -90"/>
              <a:gd name="f74" fmla="*/ f3 1 121"/>
              <a:gd name="f75" fmla="*/ f4 1 44"/>
              <a:gd name="f76" fmla="val f5"/>
              <a:gd name="f77" fmla="val f6"/>
              <a:gd name="f78" fmla="val f7"/>
              <a:gd name="f79" fmla="*/ f73 f0 1"/>
              <a:gd name="f80" fmla="+- f78 0 f76"/>
              <a:gd name="f81" fmla="+- f77 0 f76"/>
              <a:gd name="f82" fmla="*/ f79 1 f2"/>
              <a:gd name="f83" fmla="*/ f81 1 121"/>
              <a:gd name="f84" fmla="*/ f80 1 44"/>
              <a:gd name="f85" fmla="*/ 59 f81 1"/>
              <a:gd name="f86" fmla="*/ 0 f80 1"/>
              <a:gd name="f87" fmla="*/ 89 f81 1"/>
              <a:gd name="f88" fmla="*/ 113 f81 1"/>
              <a:gd name="f89" fmla="*/ 34 f80 1"/>
              <a:gd name="f90" fmla="*/ 98 f81 1"/>
              <a:gd name="f91" fmla="*/ 43 f80 1"/>
              <a:gd name="f92" fmla="*/ 17 f81 1"/>
              <a:gd name="f93" fmla="*/ 44 f80 1"/>
              <a:gd name="f94" fmla="*/ 2 f81 1"/>
              <a:gd name="f95" fmla="*/ 22 f80 1"/>
              <a:gd name="f96" fmla="*/ 57 f81 1"/>
              <a:gd name="f97" fmla="*/ 5 f80 1"/>
              <a:gd name="f98" fmla="*/ 36 f81 1"/>
              <a:gd name="f99" fmla="*/ 11 f80 1"/>
              <a:gd name="f100" fmla="*/ 37 f81 1"/>
              <a:gd name="f101" fmla="*/ 35 f80 1"/>
              <a:gd name="f102" fmla="*/ 49 f81 1"/>
              <a:gd name="f103" fmla="*/ 36 f80 1"/>
              <a:gd name="f104" fmla="*/ 87 f81 1"/>
              <a:gd name="f105" fmla="*/ 23 f80 1"/>
              <a:gd name="f106" fmla="*/ 72 f81 1"/>
              <a:gd name="f107" fmla="*/ 7 f80 1"/>
              <a:gd name="f108" fmla="*/ 62 f81 1"/>
              <a:gd name="f109" fmla="*/ 21 f80 1"/>
              <a:gd name="f110" fmla="*/ 71 f81 1"/>
              <a:gd name="f111" fmla="*/ 37 f80 1"/>
              <a:gd name="f112" fmla="*/ 33 f81 1"/>
              <a:gd name="f113" fmla="*/ 18 f81 1"/>
              <a:gd name="f114" fmla="*/ 9 f81 1"/>
              <a:gd name="f115" fmla="*/ 82 f81 1"/>
              <a:gd name="f116" fmla="*/ 97 f81 1"/>
              <a:gd name="f117" fmla="*/ 107 f81 1"/>
              <a:gd name="f118" fmla="*/ 99 f81 1"/>
              <a:gd name="f119" fmla="+- f82 0 f1"/>
              <a:gd name="f120" fmla="*/ f85 1 121"/>
              <a:gd name="f121" fmla="*/ f86 1 44"/>
              <a:gd name="f122" fmla="*/ f87 1 121"/>
              <a:gd name="f123" fmla="*/ f88 1 121"/>
              <a:gd name="f124" fmla="*/ f89 1 44"/>
              <a:gd name="f125" fmla="*/ f90 1 121"/>
              <a:gd name="f126" fmla="*/ f91 1 44"/>
              <a:gd name="f127" fmla="*/ f92 1 121"/>
              <a:gd name="f128" fmla="*/ f93 1 44"/>
              <a:gd name="f129" fmla="*/ f94 1 121"/>
              <a:gd name="f130" fmla="*/ f95 1 44"/>
              <a:gd name="f131" fmla="*/ f96 1 121"/>
              <a:gd name="f132" fmla="*/ f97 1 44"/>
              <a:gd name="f133" fmla="*/ f98 1 121"/>
              <a:gd name="f134" fmla="*/ f99 1 44"/>
              <a:gd name="f135" fmla="*/ f100 1 121"/>
              <a:gd name="f136" fmla="*/ f101 1 44"/>
              <a:gd name="f137" fmla="*/ f102 1 121"/>
              <a:gd name="f138" fmla="*/ f103 1 44"/>
              <a:gd name="f139" fmla="*/ f104 1 121"/>
              <a:gd name="f140" fmla="*/ f105 1 44"/>
              <a:gd name="f141" fmla="*/ f106 1 121"/>
              <a:gd name="f142" fmla="*/ f107 1 44"/>
              <a:gd name="f143" fmla="*/ f108 1 121"/>
              <a:gd name="f144" fmla="*/ f109 1 44"/>
              <a:gd name="f145" fmla="*/ f110 1 121"/>
              <a:gd name="f146" fmla="*/ f111 1 44"/>
              <a:gd name="f147" fmla="*/ f112 1 121"/>
              <a:gd name="f148" fmla="*/ f113 1 121"/>
              <a:gd name="f149" fmla="*/ f114 1 121"/>
              <a:gd name="f150" fmla="*/ f115 1 121"/>
              <a:gd name="f151" fmla="*/ f116 1 121"/>
              <a:gd name="f152" fmla="*/ f117 1 121"/>
              <a:gd name="f153" fmla="*/ f118 1 121"/>
              <a:gd name="f154" fmla="*/ 0 1 f83"/>
              <a:gd name="f155" fmla="*/ f77 1 f83"/>
              <a:gd name="f156" fmla="*/ 0 1 f84"/>
              <a:gd name="f157" fmla="*/ f78 1 f84"/>
              <a:gd name="f158" fmla="*/ f120 1 f83"/>
              <a:gd name="f159" fmla="*/ f121 1 f84"/>
              <a:gd name="f160" fmla="*/ f122 1 f83"/>
              <a:gd name="f161" fmla="*/ f123 1 f83"/>
              <a:gd name="f162" fmla="*/ f124 1 f84"/>
              <a:gd name="f163" fmla="*/ f125 1 f83"/>
              <a:gd name="f164" fmla="*/ f126 1 f84"/>
              <a:gd name="f165" fmla="*/ f127 1 f83"/>
              <a:gd name="f166" fmla="*/ f128 1 f84"/>
              <a:gd name="f167" fmla="*/ f129 1 f83"/>
              <a:gd name="f168" fmla="*/ f130 1 f84"/>
              <a:gd name="f169" fmla="*/ f131 1 f83"/>
              <a:gd name="f170" fmla="*/ f132 1 f84"/>
              <a:gd name="f171" fmla="*/ f133 1 f83"/>
              <a:gd name="f172" fmla="*/ f134 1 f84"/>
              <a:gd name="f173" fmla="*/ f135 1 f83"/>
              <a:gd name="f174" fmla="*/ f136 1 f84"/>
              <a:gd name="f175" fmla="*/ f137 1 f83"/>
              <a:gd name="f176" fmla="*/ f138 1 f84"/>
              <a:gd name="f177" fmla="*/ f139 1 f83"/>
              <a:gd name="f178" fmla="*/ f140 1 f84"/>
              <a:gd name="f179" fmla="*/ f141 1 f83"/>
              <a:gd name="f180" fmla="*/ f142 1 f84"/>
              <a:gd name="f181" fmla="*/ f143 1 f83"/>
              <a:gd name="f182" fmla="*/ f144 1 f84"/>
              <a:gd name="f183" fmla="*/ f145 1 f83"/>
              <a:gd name="f184" fmla="*/ f146 1 f84"/>
              <a:gd name="f185" fmla="*/ f147 1 f83"/>
              <a:gd name="f186" fmla="*/ f148 1 f83"/>
              <a:gd name="f187" fmla="*/ f149 1 f83"/>
              <a:gd name="f188" fmla="*/ f150 1 f83"/>
              <a:gd name="f189" fmla="*/ f151 1 f83"/>
              <a:gd name="f190" fmla="*/ f152 1 f83"/>
              <a:gd name="f191" fmla="*/ f153 1 f83"/>
              <a:gd name="f192" fmla="*/ f154 f74 1"/>
              <a:gd name="f193" fmla="*/ f155 f74 1"/>
              <a:gd name="f194" fmla="*/ f157 f75 1"/>
              <a:gd name="f195" fmla="*/ f156 f75 1"/>
              <a:gd name="f196" fmla="*/ f158 f74 1"/>
              <a:gd name="f197" fmla="*/ f159 f75 1"/>
              <a:gd name="f198" fmla="*/ f160 f74 1"/>
              <a:gd name="f199" fmla="*/ f161 f74 1"/>
              <a:gd name="f200" fmla="*/ f162 f75 1"/>
              <a:gd name="f201" fmla="*/ f163 f74 1"/>
              <a:gd name="f202" fmla="*/ f164 f75 1"/>
              <a:gd name="f203" fmla="*/ f165 f74 1"/>
              <a:gd name="f204" fmla="*/ f166 f75 1"/>
              <a:gd name="f205" fmla="*/ f167 f74 1"/>
              <a:gd name="f206" fmla="*/ f168 f75 1"/>
              <a:gd name="f207" fmla="*/ f169 f74 1"/>
              <a:gd name="f208" fmla="*/ f170 f75 1"/>
              <a:gd name="f209" fmla="*/ f171 f74 1"/>
              <a:gd name="f210" fmla="*/ f172 f75 1"/>
              <a:gd name="f211" fmla="*/ f173 f74 1"/>
              <a:gd name="f212" fmla="*/ f174 f75 1"/>
              <a:gd name="f213" fmla="*/ f175 f74 1"/>
              <a:gd name="f214" fmla="*/ f176 f75 1"/>
              <a:gd name="f215" fmla="*/ f177 f74 1"/>
              <a:gd name="f216" fmla="*/ f178 f75 1"/>
              <a:gd name="f217" fmla="*/ f179 f74 1"/>
              <a:gd name="f218" fmla="*/ f180 f75 1"/>
              <a:gd name="f219" fmla="*/ f181 f74 1"/>
              <a:gd name="f220" fmla="*/ f182 f75 1"/>
              <a:gd name="f221" fmla="*/ f183 f74 1"/>
              <a:gd name="f222" fmla="*/ f184 f75 1"/>
              <a:gd name="f223" fmla="*/ f185 f74 1"/>
              <a:gd name="f224" fmla="*/ f186 f74 1"/>
              <a:gd name="f225" fmla="*/ f187 f74 1"/>
              <a:gd name="f226" fmla="*/ f188 f74 1"/>
              <a:gd name="f227" fmla="*/ f189 f74 1"/>
              <a:gd name="f228" fmla="*/ f190 f74 1"/>
              <a:gd name="f229" fmla="*/ f191 f7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9">
                <a:pos x="f196" y="f197"/>
              </a:cxn>
              <a:cxn ang="f119">
                <a:pos x="f198" y="f197"/>
              </a:cxn>
              <a:cxn ang="f119">
                <a:pos x="f199" y="f200"/>
              </a:cxn>
              <a:cxn ang="f119">
                <a:pos x="f201" y="f202"/>
              </a:cxn>
              <a:cxn ang="f119">
                <a:pos x="f203" y="f204"/>
              </a:cxn>
              <a:cxn ang="f119">
                <a:pos x="f205" y="f206"/>
              </a:cxn>
              <a:cxn ang="f119">
                <a:pos x="f203" y="f197"/>
              </a:cxn>
              <a:cxn ang="f119">
                <a:pos x="f196" y="f197"/>
              </a:cxn>
              <a:cxn ang="f119">
                <a:pos x="f196" y="f197"/>
              </a:cxn>
              <a:cxn ang="f119">
                <a:pos x="f207" y="f208"/>
              </a:cxn>
              <a:cxn ang="f119">
                <a:pos x="f209" y="f210"/>
              </a:cxn>
              <a:cxn ang="f119">
                <a:pos x="f211" y="f212"/>
              </a:cxn>
              <a:cxn ang="f119">
                <a:pos x="f213" y="f214"/>
              </a:cxn>
              <a:cxn ang="f119">
                <a:pos x="f207" y="f208"/>
              </a:cxn>
              <a:cxn ang="f119">
                <a:pos x="f215" y="f216"/>
              </a:cxn>
              <a:cxn ang="f119">
                <a:pos x="f217" y="f218"/>
              </a:cxn>
              <a:cxn ang="f119">
                <a:pos x="f219" y="f220"/>
              </a:cxn>
              <a:cxn ang="f119">
                <a:pos x="f221" y="f222"/>
              </a:cxn>
              <a:cxn ang="f119">
                <a:pos x="f215" y="f216"/>
              </a:cxn>
              <a:cxn ang="f119">
                <a:pos x="f223" y="f206"/>
              </a:cxn>
              <a:cxn ang="f119">
                <a:pos x="f224" y="f218"/>
              </a:cxn>
              <a:cxn ang="f119">
                <a:pos x="f225" y="f206"/>
              </a:cxn>
              <a:cxn ang="f119">
                <a:pos x="f224" y="f222"/>
              </a:cxn>
              <a:cxn ang="f119">
                <a:pos x="f223" y="f206"/>
              </a:cxn>
              <a:cxn ang="f119">
                <a:pos x="f226" y="f220"/>
              </a:cxn>
              <a:cxn ang="f119">
                <a:pos x="f227" y="f222"/>
              </a:cxn>
              <a:cxn ang="f119">
                <a:pos x="f228" y="f206"/>
              </a:cxn>
              <a:cxn ang="f119">
                <a:pos x="f229" y="f218"/>
              </a:cxn>
              <a:cxn ang="f119">
                <a:pos x="f226" y="f220"/>
              </a:cxn>
            </a:cxnLst>
            <a:rect l="f192" t="f195" r="f193" b="f194"/>
            <a:pathLst>
              <a:path w="120" h="44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cubicBezTo>
                  <a:pt x="f12" y="f5"/>
                  <a:pt x="f6" y="f13"/>
                  <a:pt x="f14" y="f15"/>
                </a:cubicBezTo>
                <a:cubicBezTo>
                  <a:pt x="f16" y="f17"/>
                  <a:pt x="f18" y="f19"/>
                  <a:pt x="f20" y="f19"/>
                </a:cubicBezTo>
                <a:cubicBezTo>
                  <a:pt x="f21" y="f7"/>
                  <a:pt x="f7" y="f7"/>
                  <a:pt x="f22" y="f7"/>
                </a:cubicBezTo>
                <a:cubicBezTo>
                  <a:pt x="f5" y="f7"/>
                  <a:pt x="f23" y="f24"/>
                  <a:pt x="f23" y="f25"/>
                </a:cubicBezTo>
                <a:cubicBezTo>
                  <a:pt x="f26" y="f27"/>
                  <a:pt x="f26" y="f5"/>
                  <a:pt x="f22" y="f5"/>
                </a:cubicBezTo>
                <a:cubicBezTo>
                  <a:pt x="f28" y="f26"/>
                  <a:pt x="f29" y="f5"/>
                  <a:pt x="f8" y="f5"/>
                </a:cubicBezTo>
                <a:cubicBezTo>
                  <a:pt x="f8" y="f5"/>
                  <a:pt x="f8" y="f5"/>
                  <a:pt x="f8" y="f5"/>
                </a:cubicBezTo>
                <a:close/>
                <a:moveTo>
                  <a:pt x="f30" y="f31"/>
                </a:moveTo>
                <a:cubicBezTo>
                  <a:pt x="f32" y="f33"/>
                  <a:pt x="f34" y="f33"/>
                  <a:pt x="f34" y="f13"/>
                </a:cubicBezTo>
                <a:cubicBezTo>
                  <a:pt x="f15" y="f35"/>
                  <a:pt x="f34" y="f36"/>
                  <a:pt x="f37" y="f38"/>
                </a:cubicBezTo>
                <a:cubicBezTo>
                  <a:pt x="f17" y="f34"/>
                  <a:pt x="f39" y="f37"/>
                  <a:pt x="f39" y="f34"/>
                </a:cubicBezTo>
                <a:cubicBezTo>
                  <a:pt x="f40" y="f41"/>
                  <a:pt x="f42" y="f43"/>
                  <a:pt x="f30" y="f31"/>
                </a:cubicBezTo>
                <a:close/>
                <a:moveTo>
                  <a:pt x="f44" y="f45"/>
                </a:moveTo>
                <a:cubicBezTo>
                  <a:pt x="f46" y="f47"/>
                  <a:pt x="f48" y="f13"/>
                  <a:pt x="f49" y="f50"/>
                </a:cubicBezTo>
                <a:cubicBezTo>
                  <a:pt x="f51" y="f13"/>
                  <a:pt x="f52" y="f47"/>
                  <a:pt x="f52" y="f53"/>
                </a:cubicBezTo>
                <a:cubicBezTo>
                  <a:pt x="f52" y="f54"/>
                  <a:pt x="f51" y="f24"/>
                  <a:pt x="f21" y="f37"/>
                </a:cubicBezTo>
                <a:cubicBezTo>
                  <a:pt x="f55" y="f56"/>
                  <a:pt x="f46" y="f57"/>
                  <a:pt x="f44" y="f45"/>
                </a:cubicBezTo>
                <a:close/>
                <a:moveTo>
                  <a:pt x="f56" y="f25"/>
                </a:moveTo>
                <a:cubicBezTo>
                  <a:pt x="f54" y="f58"/>
                  <a:pt x="f25" y="f13"/>
                  <a:pt x="f35" y="f50"/>
                </a:cubicBezTo>
                <a:cubicBezTo>
                  <a:pt x="f58" y="f59"/>
                  <a:pt x="f60" y="f22"/>
                  <a:pt x="f60" y="f25"/>
                </a:cubicBezTo>
                <a:cubicBezTo>
                  <a:pt x="f60" y="f36"/>
                  <a:pt x="f58" y="f24"/>
                  <a:pt x="f35" y="f37"/>
                </a:cubicBezTo>
                <a:cubicBezTo>
                  <a:pt x="f25" y="f56"/>
                  <a:pt x="f54" y="f61"/>
                  <a:pt x="f56" y="f25"/>
                </a:cubicBezTo>
                <a:close/>
                <a:moveTo>
                  <a:pt x="f62" y="f53"/>
                </a:moveTo>
                <a:cubicBezTo>
                  <a:pt x="f11" y="f61"/>
                  <a:pt x="f63" y="f56"/>
                  <a:pt x="f64" y="f37"/>
                </a:cubicBezTo>
                <a:cubicBezTo>
                  <a:pt x="f65" y="f24"/>
                  <a:pt x="f66" y="f36"/>
                  <a:pt x="f67" y="f25"/>
                </a:cubicBezTo>
                <a:cubicBezTo>
                  <a:pt x="f67" y="f22"/>
                  <a:pt x="f68" y="f59"/>
                  <a:pt x="f69" y="f50"/>
                </a:cubicBezTo>
                <a:cubicBezTo>
                  <a:pt x="f70" y="f13"/>
                  <a:pt x="f71" y="f72"/>
                  <a:pt x="f62" y="f53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8" name="Freeform 123">
            <a:extLst>
              <a:ext uri="{FF2B5EF4-FFF2-40B4-BE49-F238E27FC236}">
                <a16:creationId xmlns:a16="http://schemas.microsoft.com/office/drawing/2014/main" id="{B7FF9391-8C8A-76BB-F32E-8656F16E7BE2}"/>
              </a:ext>
            </a:extLst>
          </p:cNvPr>
          <p:cNvSpPr/>
          <p:nvPr/>
        </p:nvSpPr>
        <p:spPr>
          <a:xfrm>
            <a:off x="4756151" y="4427533"/>
            <a:ext cx="179386" cy="1777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6"/>
              <a:gd name="f7" fmla="val 85"/>
              <a:gd name="f8" fmla="val 80"/>
              <a:gd name="f9" fmla="val 8"/>
              <a:gd name="f10" fmla="val 70"/>
              <a:gd name="f11" fmla="val 20"/>
              <a:gd name="f12" fmla="val 60"/>
              <a:gd name="f13" fmla="val 33"/>
              <a:gd name="f14" fmla="val 57"/>
              <a:gd name="f15" fmla="val 37"/>
              <a:gd name="f16" fmla="val 52"/>
              <a:gd name="f17" fmla="val 43"/>
              <a:gd name="f18" fmla="val 48"/>
              <a:gd name="f19" fmla="val 51"/>
              <a:gd name="f20" fmla="val 61"/>
              <a:gd name="f21" fmla="val 45"/>
              <a:gd name="f22" fmla="val 68"/>
              <a:gd name="f23" fmla="val 32"/>
              <a:gd name="f24" fmla="val 71"/>
              <a:gd name="f25" fmla="val 26"/>
              <a:gd name="f26" fmla="val 73"/>
              <a:gd name="f27" fmla="val 21"/>
              <a:gd name="f28" fmla="val 15"/>
              <a:gd name="f29" fmla="val 9"/>
              <a:gd name="f30" fmla="val 4"/>
              <a:gd name="f31" fmla="val 75"/>
              <a:gd name="f32" fmla="val 72"/>
              <a:gd name="f33" fmla="val 6"/>
              <a:gd name="f34" fmla="val 11"/>
              <a:gd name="f35" fmla="val 53"/>
              <a:gd name="f36" fmla="val 44"/>
              <a:gd name="f37" fmla="val 17"/>
              <a:gd name="f38" fmla="val 41"/>
              <a:gd name="f39" fmla="val 23"/>
              <a:gd name="f40" fmla="val 36"/>
              <a:gd name="f41" fmla="+- 0 0 -90"/>
              <a:gd name="f42" fmla="*/ f3 1 86"/>
              <a:gd name="f43" fmla="*/ f4 1 85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86"/>
              <a:gd name="f52" fmla="*/ f48 1 85"/>
              <a:gd name="f53" fmla="*/ 86 f49 1"/>
              <a:gd name="f54" fmla="*/ 0 f48 1"/>
              <a:gd name="f55" fmla="*/ 60 f49 1"/>
              <a:gd name="f56" fmla="*/ 33 f48 1"/>
              <a:gd name="f57" fmla="*/ 52 f49 1"/>
              <a:gd name="f58" fmla="*/ 48 f48 1"/>
              <a:gd name="f59" fmla="*/ 32 f49 1"/>
              <a:gd name="f60" fmla="*/ 71 f48 1"/>
              <a:gd name="f61" fmla="*/ 15 f49 1"/>
              <a:gd name="f62" fmla="*/ 85 f48 1"/>
              <a:gd name="f63" fmla="*/ 0 f49 1"/>
              <a:gd name="f64" fmla="*/ 72 f48 1"/>
              <a:gd name="f65" fmla="*/ 44 f48 1"/>
              <a:gd name="f66" fmla="*/ 23 f49 1"/>
              <a:gd name="f67" fmla="*/ 36 f48 1"/>
              <a:gd name="f68" fmla="+- f50 0 f1"/>
              <a:gd name="f69" fmla="*/ f53 1 86"/>
              <a:gd name="f70" fmla="*/ f54 1 85"/>
              <a:gd name="f71" fmla="*/ f55 1 86"/>
              <a:gd name="f72" fmla="*/ f56 1 85"/>
              <a:gd name="f73" fmla="*/ f57 1 86"/>
              <a:gd name="f74" fmla="*/ f58 1 85"/>
              <a:gd name="f75" fmla="*/ f59 1 86"/>
              <a:gd name="f76" fmla="*/ f60 1 85"/>
              <a:gd name="f77" fmla="*/ f61 1 86"/>
              <a:gd name="f78" fmla="*/ f62 1 85"/>
              <a:gd name="f79" fmla="*/ f63 1 86"/>
              <a:gd name="f80" fmla="*/ f64 1 85"/>
              <a:gd name="f81" fmla="*/ f65 1 85"/>
              <a:gd name="f82" fmla="*/ f66 1 86"/>
              <a:gd name="f83" fmla="*/ f67 1 85"/>
              <a:gd name="f84" fmla="*/ 0 1 f51"/>
              <a:gd name="f85" fmla="*/ f45 1 f51"/>
              <a:gd name="f86" fmla="*/ 0 1 f52"/>
              <a:gd name="f87" fmla="*/ f46 1 f52"/>
              <a:gd name="f88" fmla="*/ f69 1 f51"/>
              <a:gd name="f89" fmla="*/ f70 1 f52"/>
              <a:gd name="f90" fmla="*/ f71 1 f51"/>
              <a:gd name="f91" fmla="*/ f72 1 f52"/>
              <a:gd name="f92" fmla="*/ f73 1 f51"/>
              <a:gd name="f93" fmla="*/ f74 1 f52"/>
              <a:gd name="f94" fmla="*/ f75 1 f51"/>
              <a:gd name="f95" fmla="*/ f76 1 f52"/>
              <a:gd name="f96" fmla="*/ f77 1 f51"/>
              <a:gd name="f97" fmla="*/ f78 1 f52"/>
              <a:gd name="f98" fmla="*/ f79 1 f51"/>
              <a:gd name="f99" fmla="*/ f80 1 f52"/>
              <a:gd name="f100" fmla="*/ f81 1 f52"/>
              <a:gd name="f101" fmla="*/ f82 1 f51"/>
              <a:gd name="f102" fmla="*/ f83 1 f52"/>
              <a:gd name="f103" fmla="*/ f84 f42 1"/>
              <a:gd name="f104" fmla="*/ f85 f42 1"/>
              <a:gd name="f105" fmla="*/ f87 f43 1"/>
              <a:gd name="f106" fmla="*/ f86 f43 1"/>
              <a:gd name="f107" fmla="*/ f88 f42 1"/>
              <a:gd name="f108" fmla="*/ f89 f43 1"/>
              <a:gd name="f109" fmla="*/ f90 f42 1"/>
              <a:gd name="f110" fmla="*/ f91 f43 1"/>
              <a:gd name="f111" fmla="*/ f92 f42 1"/>
              <a:gd name="f112" fmla="*/ f93 f43 1"/>
              <a:gd name="f113" fmla="*/ f94 f42 1"/>
              <a:gd name="f114" fmla="*/ f95 f43 1"/>
              <a:gd name="f115" fmla="*/ f96 f42 1"/>
              <a:gd name="f116" fmla="*/ f97 f43 1"/>
              <a:gd name="f117" fmla="*/ f98 f42 1"/>
              <a:gd name="f118" fmla="*/ f99 f43 1"/>
              <a:gd name="f119" fmla="*/ f100 f43 1"/>
              <a:gd name="f120" fmla="*/ f101 f42 1"/>
              <a:gd name="f121" fmla="*/ f102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07" y="f108"/>
              </a:cxn>
              <a:cxn ang="f68">
                <a:pos x="f109" y="f110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6"/>
              </a:cxn>
              <a:cxn ang="f68">
                <a:pos x="f117" y="f118"/>
              </a:cxn>
              <a:cxn ang="f68">
                <a:pos x="f115" y="f119"/>
              </a:cxn>
              <a:cxn ang="f68">
                <a:pos x="f120" y="f121"/>
              </a:cxn>
              <a:cxn ang="f68">
                <a:pos x="f107" y="f108"/>
              </a:cxn>
            </a:cxnLst>
            <a:rect l="f103" t="f106" r="f104" b="f105"/>
            <a:pathLst>
              <a:path w="86" h="85">
                <a:moveTo>
                  <a:pt x="f6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6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8"/>
                  <a:pt x="f28" y="f7"/>
                </a:cubicBezTo>
                <a:cubicBezTo>
                  <a:pt x="f29" y="f8"/>
                  <a:pt x="f30" y="f31"/>
                  <a:pt x="f5" y="f32"/>
                </a:cubicBezTo>
                <a:cubicBezTo>
                  <a:pt x="f33" y="f20"/>
                  <a:pt x="f34" y="f35"/>
                  <a:pt x="f28" y="f36"/>
                </a:cubicBezTo>
                <a:cubicBezTo>
                  <a:pt x="f37" y="f38"/>
                  <a:pt x="f11" y="f15"/>
                  <a:pt x="f39" y="f40"/>
                </a:cubicBezTo>
                <a:cubicBezTo>
                  <a:pt x="f21" y="f39"/>
                  <a:pt x="f22" y="f34"/>
                  <a:pt x="f6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9" name="Freeform 124">
            <a:extLst>
              <a:ext uri="{FF2B5EF4-FFF2-40B4-BE49-F238E27FC236}">
                <a16:creationId xmlns:a16="http://schemas.microsoft.com/office/drawing/2014/main" id="{22B10787-5AD6-815F-FC67-D4A36376FB09}"/>
              </a:ext>
            </a:extLst>
          </p:cNvPr>
          <p:cNvSpPr/>
          <p:nvPr/>
        </p:nvSpPr>
        <p:spPr>
          <a:xfrm>
            <a:off x="7029449" y="4287841"/>
            <a:ext cx="57150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"/>
              <a:gd name="f7" fmla="val 35"/>
              <a:gd name="f8" fmla="val 14"/>
              <a:gd name="f9" fmla="val 20"/>
              <a:gd name="f10" fmla="val 10"/>
              <a:gd name="f11" fmla="val 16"/>
              <a:gd name="f12" fmla="val 26"/>
              <a:gd name="f13" fmla="val 21"/>
              <a:gd name="f14" fmla="val 25"/>
              <a:gd name="f15" fmla="val 17"/>
              <a:gd name="f16" fmla="val 31"/>
              <a:gd name="f17" fmla="val 13"/>
              <a:gd name="f18" fmla="val 8"/>
              <a:gd name="f19" fmla="val 30"/>
              <a:gd name="f20" fmla="val 1"/>
              <a:gd name="f21" fmla="val 15"/>
              <a:gd name="f22" fmla="val 7"/>
              <a:gd name="f23" fmla="+- 0 0 -90"/>
              <a:gd name="f24" fmla="*/ f3 1 27"/>
              <a:gd name="f25" fmla="*/ f4 1 35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27"/>
              <a:gd name="f34" fmla="*/ f30 1 35"/>
              <a:gd name="f35" fmla="*/ 14 f31 1"/>
              <a:gd name="f36" fmla="*/ 0 f30 1"/>
              <a:gd name="f37" fmla="*/ 26 f31 1"/>
              <a:gd name="f38" fmla="*/ 21 f30 1"/>
              <a:gd name="f39" fmla="*/ 13 f31 1"/>
              <a:gd name="f40" fmla="*/ 35 f30 1"/>
              <a:gd name="f41" fmla="*/ 0 f31 1"/>
              <a:gd name="f42" fmla="*/ 20 f30 1"/>
              <a:gd name="f43" fmla="+- f32 0 f1"/>
              <a:gd name="f44" fmla="*/ f35 1 27"/>
              <a:gd name="f45" fmla="*/ f36 1 35"/>
              <a:gd name="f46" fmla="*/ f37 1 27"/>
              <a:gd name="f47" fmla="*/ f38 1 35"/>
              <a:gd name="f48" fmla="*/ f39 1 27"/>
              <a:gd name="f49" fmla="*/ f40 1 35"/>
              <a:gd name="f50" fmla="*/ f41 1 27"/>
              <a:gd name="f51" fmla="*/ f42 1 35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27" h="35">
                <a:moveTo>
                  <a:pt x="f8" y="f5"/>
                </a:moveTo>
                <a:cubicBezTo>
                  <a:pt x="f9" y="f10"/>
                  <a:pt x="f6" y="f11"/>
                  <a:pt x="f12" y="f13"/>
                </a:cubicBezTo>
                <a:cubicBezTo>
                  <a:pt x="f14" y="f12"/>
                  <a:pt x="f15" y="f16"/>
                  <a:pt x="f17" y="f7"/>
                </a:cubicBezTo>
                <a:cubicBezTo>
                  <a:pt x="f18" y="f19"/>
                  <a:pt x="f20" y="f12"/>
                  <a:pt x="f5" y="f9"/>
                </a:cubicBezTo>
                <a:cubicBezTo>
                  <a:pt x="f5" y="f21"/>
                  <a:pt x="f22" y="f10"/>
                  <a:pt x="f8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8;p70">
            <a:extLst>
              <a:ext uri="{FF2B5EF4-FFF2-40B4-BE49-F238E27FC236}">
                <a16:creationId xmlns:a16="http://schemas.microsoft.com/office/drawing/2014/main" id="{F78478B6-91C3-9857-80FB-2507FB4C26B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7961" y="246211"/>
            <a:ext cx="2817595" cy="572697"/>
          </a:xfrm>
        </p:spPr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RESOURCES</a:t>
            </a:r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F7CC6864-EC77-B623-6D22-271B9EE62D58}"/>
              </a:ext>
            </a:extLst>
          </p:cNvPr>
          <p:cNvSpPr/>
          <p:nvPr/>
        </p:nvSpPr>
        <p:spPr>
          <a:xfrm>
            <a:off x="127961" y="1578711"/>
            <a:ext cx="3970416" cy="3260439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974"/>
              <a:gd name="f8" fmla="val 1620"/>
              <a:gd name="f9" fmla="val 704"/>
              <a:gd name="f10" fmla="val 676"/>
              <a:gd name="f11" fmla="val 648"/>
              <a:gd name="f12" fmla="val 620"/>
              <a:gd name="f13" fmla="val 7"/>
              <a:gd name="f14" fmla="val 612"/>
              <a:gd name="f15" fmla="val 15"/>
              <a:gd name="f16" fmla="val 604"/>
              <a:gd name="f17" fmla="val 592"/>
              <a:gd name="f18" fmla="val 6"/>
              <a:gd name="f19" fmla="val 591"/>
              <a:gd name="f20" fmla="val 589"/>
              <a:gd name="f21" fmla="val 588"/>
              <a:gd name="f22" fmla="val 17"/>
              <a:gd name="f23" fmla="val 570"/>
              <a:gd name="f24" fmla="val 10"/>
              <a:gd name="f25" fmla="val 546"/>
              <a:gd name="f26" fmla="val 28"/>
              <a:gd name="f27" fmla="val 531"/>
              <a:gd name="f28" fmla="val 29"/>
              <a:gd name="f29" fmla="val 530"/>
              <a:gd name="f30" fmla="val 525"/>
              <a:gd name="f31" fmla="val 522"/>
              <a:gd name="f32" fmla="val 27"/>
              <a:gd name="f33" fmla="val 514"/>
              <a:gd name="f34" fmla="val 506"/>
              <a:gd name="f35" fmla="val 37"/>
              <a:gd name="f36" fmla="val 502"/>
              <a:gd name="f37" fmla="val 39"/>
              <a:gd name="f38" fmla="val 501"/>
              <a:gd name="f39" fmla="val 40"/>
              <a:gd name="f40" fmla="val 497"/>
              <a:gd name="f41" fmla="val 494"/>
              <a:gd name="f42" fmla="val 41"/>
              <a:gd name="f43" fmla="val 491"/>
              <a:gd name="f44" fmla="val 486"/>
              <a:gd name="f45" fmla="val 484"/>
              <a:gd name="f46" fmla="val 51"/>
              <a:gd name="f47" fmla="val 476"/>
              <a:gd name="f48" fmla="val 50"/>
              <a:gd name="f49" fmla="val 462"/>
              <a:gd name="f50" fmla="val 57"/>
              <a:gd name="f51" fmla="val 453"/>
              <a:gd name="f52" fmla="val 63"/>
              <a:gd name="f53" fmla="val 445"/>
              <a:gd name="f54" fmla="val 72"/>
              <a:gd name="f55" fmla="val 439"/>
              <a:gd name="f56" fmla="val 77"/>
              <a:gd name="f57" fmla="val 430"/>
              <a:gd name="f58" fmla="val 82"/>
              <a:gd name="f59" fmla="val 420"/>
              <a:gd name="f60" fmla="val 85"/>
              <a:gd name="f61" fmla="val 410"/>
              <a:gd name="f62" fmla="val 95"/>
              <a:gd name="f63" fmla="val 402"/>
              <a:gd name="f64" fmla="val 107"/>
              <a:gd name="f65" fmla="val 392"/>
              <a:gd name="f66" fmla="val 114"/>
              <a:gd name="f67" fmla="val 377"/>
              <a:gd name="f68" fmla="val 125"/>
              <a:gd name="f69" fmla="val 365"/>
              <a:gd name="f70" fmla="val 130"/>
              <a:gd name="f71" fmla="val 359"/>
              <a:gd name="f72" fmla="val 138"/>
              <a:gd name="f73" fmla="val 356"/>
              <a:gd name="f74" fmla="val 144"/>
              <a:gd name="f75" fmla="val 352"/>
              <a:gd name="f76" fmla="val 146"/>
              <a:gd name="f77" fmla="val 350"/>
              <a:gd name="f78" fmla="val 147"/>
              <a:gd name="f79" fmla="val 349"/>
              <a:gd name="f80" fmla="val 149"/>
              <a:gd name="f81" fmla="val 348"/>
              <a:gd name="f82" fmla="val 162"/>
              <a:gd name="f83" fmla="val 337"/>
              <a:gd name="f84" fmla="val 174"/>
              <a:gd name="f85" fmla="val 326"/>
              <a:gd name="f86" fmla="val 186"/>
              <a:gd name="f87" fmla="val 316"/>
              <a:gd name="f88" fmla="val 193"/>
              <a:gd name="f89" fmla="val 311"/>
              <a:gd name="f90" fmla="val 201"/>
              <a:gd name="f91" fmla="val 306"/>
              <a:gd name="f92" fmla="val 209"/>
              <a:gd name="f93" fmla="val 302"/>
              <a:gd name="f94" fmla="val 232"/>
              <a:gd name="f95" fmla="val 292"/>
              <a:gd name="f96" fmla="val 255"/>
              <a:gd name="f97" fmla="val 281"/>
              <a:gd name="f98" fmla="val 280"/>
              <a:gd name="f99" fmla="val 273"/>
              <a:gd name="f100" fmla="val 304"/>
              <a:gd name="f101" fmla="val 265"/>
              <a:gd name="f102" fmla="val 330"/>
              <a:gd name="f103" fmla="val 258"/>
              <a:gd name="f104" fmla="val 254"/>
              <a:gd name="f105" fmla="val 404"/>
              <a:gd name="f106" fmla="val 248"/>
              <a:gd name="f107" fmla="val 451"/>
              <a:gd name="f108" fmla="val 256"/>
              <a:gd name="f109" fmla="val 498"/>
              <a:gd name="f110" fmla="val 504"/>
              <a:gd name="f111" fmla="val 267"/>
              <a:gd name="f112" fmla="val 509"/>
              <a:gd name="f113" fmla="val 271"/>
              <a:gd name="f114" fmla="val 274"/>
              <a:gd name="f115" fmla="val 516"/>
              <a:gd name="f116" fmla="val 275"/>
              <a:gd name="f117" fmla="val 518"/>
              <a:gd name="f118" fmla="val 276"/>
              <a:gd name="f119" fmla="val 520"/>
              <a:gd name="f120" fmla="val 277"/>
              <a:gd name="f121" fmla="val 535"/>
              <a:gd name="f122" fmla="val 279"/>
              <a:gd name="f123" fmla="val 552"/>
              <a:gd name="f124" fmla="val 286"/>
              <a:gd name="f125" fmla="val 568"/>
              <a:gd name="f126" fmla="val 293"/>
              <a:gd name="f127" fmla="val 584"/>
              <a:gd name="f128" fmla="val 598"/>
              <a:gd name="f129" fmla="val 310"/>
              <a:gd name="f130" fmla="val 319"/>
              <a:gd name="f131" fmla="val 625"/>
              <a:gd name="f132" fmla="val 329"/>
              <a:gd name="f133" fmla="val 635"/>
              <a:gd name="f134" fmla="val 643"/>
              <a:gd name="f135" fmla="val 346"/>
              <a:gd name="f136" fmla="val 652"/>
              <a:gd name="f137" fmla="val 355"/>
              <a:gd name="f138" fmla="val 653"/>
              <a:gd name="f139" fmla="val 656"/>
              <a:gd name="f140" fmla="val 658"/>
              <a:gd name="f141" fmla="val 357"/>
              <a:gd name="f142" fmla="val 661"/>
              <a:gd name="f143" fmla="val 358"/>
              <a:gd name="f144" fmla="val 663"/>
              <a:gd name="f145" fmla="val 665"/>
              <a:gd name="f146" fmla="val 680"/>
              <a:gd name="f147" fmla="val 379"/>
              <a:gd name="f148" fmla="val 695"/>
              <a:gd name="f149" fmla="val 397"/>
              <a:gd name="f150" fmla="val 709"/>
              <a:gd name="f151" fmla="val 416"/>
              <a:gd name="f152" fmla="val 712"/>
              <a:gd name="f153" fmla="val 713"/>
              <a:gd name="f154" fmla="val 426"/>
              <a:gd name="f155" fmla="val 715"/>
              <a:gd name="f156" fmla="val 432"/>
              <a:gd name="f157" fmla="val 724"/>
              <a:gd name="f158" fmla="val 435"/>
              <a:gd name="f159" fmla="val 730"/>
              <a:gd name="f160" fmla="val 442"/>
              <a:gd name="f161" fmla="val 732"/>
              <a:gd name="f162" fmla="val 734"/>
              <a:gd name="f163" fmla="val 459"/>
              <a:gd name="f164" fmla="val 738"/>
              <a:gd name="f165" fmla="val 464"/>
              <a:gd name="f166" fmla="val 741"/>
              <a:gd name="f167" fmla="val 470"/>
              <a:gd name="f168" fmla="val 743"/>
              <a:gd name="f169" fmla="val 474"/>
              <a:gd name="f170" fmla="val 747"/>
              <a:gd name="f171" fmla="val 478"/>
              <a:gd name="f172" fmla="val 746"/>
              <a:gd name="f173" fmla="val 481"/>
              <a:gd name="f174" fmla="val 744"/>
              <a:gd name="f175" fmla="val 493"/>
              <a:gd name="f176" fmla="val 753"/>
              <a:gd name="f177" fmla="val 758"/>
              <a:gd name="f178" fmla="val 776"/>
              <a:gd name="f179" fmla="val 793"/>
              <a:gd name="f180" fmla="val 492"/>
              <a:gd name="f181" fmla="val 809"/>
              <a:gd name="f182" fmla="val 840"/>
              <a:gd name="f183" fmla="val 475"/>
              <a:gd name="f184" fmla="val 870"/>
              <a:gd name="f185" fmla="val 901"/>
              <a:gd name="f186" fmla="val 450"/>
              <a:gd name="f187" fmla="val 907"/>
              <a:gd name="f188" fmla="val 447"/>
              <a:gd name="f189" fmla="val 909"/>
              <a:gd name="f190" fmla="val 443"/>
              <a:gd name="f191" fmla="val 436"/>
              <a:gd name="f192" fmla="val 422"/>
              <a:gd name="f193" fmla="val 408"/>
              <a:gd name="f194" fmla="val 910"/>
              <a:gd name="f195" fmla="val 394"/>
              <a:gd name="f196" fmla="val 390"/>
              <a:gd name="f197" fmla="val 914"/>
              <a:gd name="f198" fmla="val 384"/>
              <a:gd name="f199" fmla="val 918"/>
              <a:gd name="f200" fmla="val 382"/>
              <a:gd name="f201" fmla="val 936"/>
              <a:gd name="f202" fmla="val 374"/>
              <a:gd name="f203" fmla="val 956"/>
              <a:gd name="f204" fmla="val 367"/>
              <a:gd name="f205" fmla="val 975"/>
              <a:gd name="f206" fmla="val 994"/>
              <a:gd name="f207" fmla="val 353"/>
              <a:gd name="f208" fmla="val 996"/>
              <a:gd name="f209" fmla="val 984"/>
              <a:gd name="f210" fmla="val 335"/>
              <a:gd name="f211" fmla="val 949"/>
              <a:gd name="f212" fmla="val 285"/>
              <a:gd name="f213" fmla="val 913"/>
              <a:gd name="f214" fmla="val 236"/>
              <a:gd name="f215" fmla="val 878"/>
              <a:gd name="f216" fmla="val 871"/>
              <a:gd name="f217" fmla="val 176"/>
              <a:gd name="f218" fmla="val 861"/>
              <a:gd name="f219" fmla="val 170"/>
              <a:gd name="f220" fmla="val 849"/>
              <a:gd name="f221" fmla="val 169"/>
              <a:gd name="f222" fmla="val 822"/>
              <a:gd name="f223" fmla="val 165"/>
              <a:gd name="f224" fmla="val 798"/>
              <a:gd name="f225" fmla="val 157"/>
              <a:gd name="f226" fmla="val 141"/>
              <a:gd name="f227" fmla="val 769"/>
              <a:gd name="f228" fmla="val 135"/>
              <a:gd name="f229" fmla="val 760"/>
              <a:gd name="f230" fmla="val 132"/>
              <a:gd name="f231" fmla="val 752"/>
              <a:gd name="f232" fmla="val 128"/>
              <a:gd name="f233" fmla="val 733"/>
              <a:gd name="f234" fmla="val 119"/>
              <a:gd name="f235" fmla="val 719"/>
              <a:gd name="f236" fmla="val 105"/>
              <a:gd name="f237" fmla="val 708"/>
              <a:gd name="f238" fmla="val 88"/>
              <a:gd name="f239" fmla="val 705"/>
              <a:gd name="f240" fmla="val 83"/>
              <a:gd name="f241" fmla="val 76"/>
              <a:gd name="f242" fmla="val 71"/>
              <a:gd name="f243" fmla="val 779"/>
              <a:gd name="f244" fmla="val 821"/>
              <a:gd name="f245" fmla="val 863"/>
              <a:gd name="f246" fmla="val 100"/>
              <a:gd name="f247" fmla="val 905"/>
              <a:gd name="f248" fmla="val 112"/>
              <a:gd name="f249" fmla="val 939"/>
              <a:gd name="f250" fmla="val 123"/>
              <a:gd name="f251" fmla="val 968"/>
              <a:gd name="f252" fmla="val 993"/>
              <a:gd name="f253" fmla="val 166"/>
              <a:gd name="f254" fmla="val 1019"/>
              <a:gd name="f255" fmla="val 192"/>
              <a:gd name="f256" fmla="val 1046"/>
              <a:gd name="f257" fmla="val 217"/>
              <a:gd name="f258" fmla="val 1072"/>
              <a:gd name="f259" fmla="val 243"/>
              <a:gd name="f260" fmla="val 1097"/>
              <a:gd name="f261" fmla="val 1099"/>
              <a:gd name="f262" fmla="val 1126"/>
              <a:gd name="f263" fmla="val 245"/>
              <a:gd name="f264" fmla="val 1141"/>
              <a:gd name="f265" fmla="val 233"/>
              <a:gd name="f266" fmla="val 1159"/>
              <a:gd name="f267" fmla="val 1176"/>
              <a:gd name="f268" fmla="val 229"/>
              <a:gd name="f269" fmla="val 1179"/>
              <a:gd name="f270" fmla="val 228"/>
              <a:gd name="f271" fmla="val 1183"/>
              <a:gd name="f272" fmla="val 231"/>
              <a:gd name="f273" fmla="val 1186"/>
              <a:gd name="f274" fmla="val 1200"/>
              <a:gd name="f275" fmla="val 242"/>
              <a:gd name="f276" fmla="val 1214"/>
              <a:gd name="f277" fmla="val 246"/>
              <a:gd name="f278" fmla="val 1231"/>
              <a:gd name="f279" fmla="val 1243"/>
              <a:gd name="f280" fmla="val 241"/>
              <a:gd name="f281" fmla="val 1257"/>
              <a:gd name="f282" fmla="val 240"/>
              <a:gd name="f283" fmla="val 1270"/>
              <a:gd name="f284" fmla="val 238"/>
              <a:gd name="f285" fmla="val 1309"/>
              <a:gd name="f286" fmla="val 1349"/>
              <a:gd name="f287" fmla="val 1387"/>
              <a:gd name="f288" fmla="val 222"/>
              <a:gd name="f289" fmla="val 1398"/>
              <a:gd name="f290" fmla="val 218"/>
              <a:gd name="f291" fmla="val 1410"/>
              <a:gd name="f292" fmla="val 224"/>
              <a:gd name="f293" fmla="val 1412"/>
              <a:gd name="f294" fmla="val 235"/>
              <a:gd name="f295" fmla="val 1415"/>
              <a:gd name="f296" fmla="val 247"/>
              <a:gd name="f297" fmla="val 1405"/>
              <a:gd name="f298" fmla="val 1397"/>
              <a:gd name="f299" fmla="val 252"/>
              <a:gd name="f300" fmla="val 1386"/>
              <a:gd name="f301" fmla="val 257"/>
              <a:gd name="f302" fmla="val 1374"/>
              <a:gd name="f303" fmla="val 263"/>
              <a:gd name="f304" fmla="val 1363"/>
              <a:gd name="f305" fmla="val 270"/>
              <a:gd name="f306" fmla="val 1361"/>
              <a:gd name="f307" fmla="val 1360"/>
              <a:gd name="f308" fmla="val 1358"/>
              <a:gd name="f309" fmla="val 1359"/>
              <a:gd name="f310" fmla="val 278"/>
              <a:gd name="f311" fmla="val 1364"/>
              <a:gd name="f312" fmla="val 1368"/>
              <a:gd name="f313" fmla="val 1372"/>
              <a:gd name="f314" fmla="val 272"/>
              <a:gd name="f315" fmla="val 1385"/>
              <a:gd name="f316" fmla="val 261"/>
              <a:gd name="f317" fmla="val 1400"/>
              <a:gd name="f318" fmla="val 1417"/>
              <a:gd name="f319" fmla="val 1423"/>
              <a:gd name="f320" fmla="val 1429"/>
              <a:gd name="f321" fmla="val 1434"/>
              <a:gd name="f322" fmla="val 1443"/>
              <a:gd name="f323" fmla="val 1449"/>
              <a:gd name="f324" fmla="val 251"/>
              <a:gd name="f325" fmla="val 1452"/>
              <a:gd name="f326" fmla="val 1454"/>
              <a:gd name="f327" fmla="val 1458"/>
              <a:gd name="f328" fmla="val 234"/>
              <a:gd name="f329" fmla="val 1462"/>
              <a:gd name="f330" fmla="val 1477"/>
              <a:gd name="f331" fmla="val 1493"/>
              <a:gd name="f332" fmla="val 212"/>
              <a:gd name="f333" fmla="val 1508"/>
              <a:gd name="f334" fmla="val 203"/>
              <a:gd name="f335" fmla="val 1512"/>
              <a:gd name="f336" fmla="val 200"/>
              <a:gd name="f337" fmla="val 1516"/>
              <a:gd name="f338" fmla="val 198"/>
              <a:gd name="f339" fmla="val 1520"/>
              <a:gd name="f340" fmla="val 195"/>
              <a:gd name="f341" fmla="val 191"/>
              <a:gd name="f342" fmla="val 1513"/>
              <a:gd name="f343" fmla="val 188"/>
              <a:gd name="f344" fmla="val 1511"/>
              <a:gd name="f345" fmla="val 185"/>
              <a:gd name="f346" fmla="val 1504"/>
              <a:gd name="f347" fmla="val 172"/>
              <a:gd name="f348" fmla="val 159"/>
              <a:gd name="f349" fmla="val 1491"/>
              <a:gd name="f350" fmla="val 145"/>
              <a:gd name="f351" fmla="val 1482"/>
              <a:gd name="f352" fmla="val 86"/>
              <a:gd name="f353" fmla="val 1517"/>
              <a:gd name="f354" fmla="val 30"/>
              <a:gd name="f355" fmla="val 1574"/>
              <a:gd name="f356" fmla="val 9"/>
              <a:gd name="f357" fmla="val 1584"/>
              <a:gd name="f358" fmla="val 5"/>
              <a:gd name="f359" fmla="val 1595"/>
              <a:gd name="f360" fmla="val 3"/>
              <a:gd name="f361" fmla="val 1605"/>
              <a:gd name="f362" fmla="val 1618"/>
              <a:gd name="f363" fmla="val 1631"/>
              <a:gd name="f364" fmla="val 1643"/>
              <a:gd name="f365" fmla="val 1646"/>
              <a:gd name="f366" fmla="val 1"/>
              <a:gd name="f367" fmla="val 1650"/>
              <a:gd name="f368" fmla="val 2"/>
              <a:gd name="f369" fmla="val 1653"/>
              <a:gd name="f370" fmla="val 1707"/>
              <a:gd name="f371" fmla="val 1743"/>
              <a:gd name="f372" fmla="val 54"/>
              <a:gd name="f373" fmla="val 1747"/>
              <a:gd name="f374" fmla="val 110"/>
              <a:gd name="f375" fmla="val 1748"/>
              <a:gd name="f376" fmla="val 129"/>
              <a:gd name="f377" fmla="val 148"/>
              <a:gd name="f378" fmla="val 1761"/>
              <a:gd name="f379" fmla="val 173"/>
              <a:gd name="f380" fmla="val 1776"/>
              <a:gd name="f381" fmla="val 1792"/>
              <a:gd name="f382" fmla="val 168"/>
              <a:gd name="f383" fmla="val 1802"/>
              <a:gd name="f384" fmla="val 1814"/>
              <a:gd name="f385" fmla="val 1826"/>
              <a:gd name="f386" fmla="val 154"/>
              <a:gd name="f387" fmla="val 1886"/>
              <a:gd name="f388" fmla="val 1928"/>
              <a:gd name="f389" fmla="val 156"/>
              <a:gd name="f390" fmla="val 1947"/>
              <a:gd name="f391" fmla="val 216"/>
              <a:gd name="f392" fmla="val 1968"/>
              <a:gd name="f393" fmla="val 282"/>
              <a:gd name="f394" fmla="val 1973"/>
              <a:gd name="f395" fmla="val 1971"/>
              <a:gd name="f396" fmla="val 419"/>
              <a:gd name="f397" fmla="val 1970"/>
              <a:gd name="f398" fmla="val 429"/>
              <a:gd name="f399" fmla="val 1967"/>
              <a:gd name="f400" fmla="val 440"/>
              <a:gd name="f401" fmla="val 534"/>
              <a:gd name="f402" fmla="val 1961"/>
              <a:gd name="f403" fmla="val 614"/>
              <a:gd name="f404" fmla="val 1923"/>
              <a:gd name="f405" fmla="val 691"/>
              <a:gd name="f406" fmla="val 1909"/>
              <a:gd name="f407" fmla="val 1900"/>
              <a:gd name="f408" fmla="val 750"/>
              <a:gd name="f409" fmla="val 1888"/>
              <a:gd name="f410" fmla="val 1884"/>
              <a:gd name="f411" fmla="val 791"/>
              <a:gd name="f412" fmla="val 1881"/>
              <a:gd name="f413" fmla="val 804"/>
              <a:gd name="f414" fmla="val 1868"/>
              <a:gd name="f415" fmla="val 812"/>
              <a:gd name="f416" fmla="val 1861"/>
              <a:gd name="f417" fmla="val 816"/>
              <a:gd name="f418" fmla="val 1855"/>
              <a:gd name="f419" fmla="val 1850"/>
              <a:gd name="f420" fmla="val 828"/>
              <a:gd name="f421" fmla="val 1845"/>
              <a:gd name="f422" fmla="val 835"/>
              <a:gd name="f423" fmla="val 1839"/>
              <a:gd name="f424" fmla="val 839"/>
              <a:gd name="f425" fmla="val 1830"/>
              <a:gd name="f426" fmla="val 1817"/>
              <a:gd name="f427" fmla="val 838"/>
              <a:gd name="f428" fmla="val 1804"/>
              <a:gd name="f429" fmla="val 837"/>
              <a:gd name="f430" fmla="val 1791"/>
              <a:gd name="f431" fmla="val 834"/>
              <a:gd name="f432" fmla="val 1780"/>
              <a:gd name="f433" fmla="val 832"/>
              <a:gd name="f434" fmla="val 1769"/>
              <a:gd name="f435" fmla="val 1757"/>
              <a:gd name="f436" fmla="val 836"/>
              <a:gd name="f437" fmla="val 1733"/>
              <a:gd name="f438" fmla="val 844"/>
              <a:gd name="f439" fmla="val 1708"/>
              <a:gd name="f440" fmla="val 847"/>
              <a:gd name="f441" fmla="val 1682"/>
              <a:gd name="f442" fmla="val 841"/>
              <a:gd name="f443" fmla="val 1674"/>
              <a:gd name="f444" fmla="val 1665"/>
              <a:gd name="f445" fmla="val 1656"/>
              <a:gd name="f446" fmla="val 1632"/>
              <a:gd name="f447" fmla="val 842"/>
              <a:gd name="f448" fmla="val 1607"/>
              <a:gd name="f449" fmla="val 845"/>
              <a:gd name="f450" fmla="val 1583"/>
              <a:gd name="f451" fmla="val 1547"/>
              <a:gd name="f452" fmla="val 1476"/>
              <a:gd name="f453" fmla="val 850"/>
              <a:gd name="f454" fmla="val 1468"/>
              <a:gd name="f455" fmla="val 1460"/>
              <a:gd name="f456" fmla="val 853"/>
              <a:gd name="f457" fmla="val 1450"/>
              <a:gd name="f458" fmla="val 854"/>
              <a:gd name="f459" fmla="val 1459"/>
              <a:gd name="f460" fmla="val 866"/>
              <a:gd name="f461" fmla="val 1466"/>
              <a:gd name="f462" fmla="val 874"/>
              <a:gd name="f463" fmla="val 1473"/>
              <a:gd name="f464" fmla="val 883"/>
              <a:gd name="f465" fmla="val 889"/>
              <a:gd name="f466" fmla="val 1478"/>
              <a:gd name="f467" fmla="val 895"/>
              <a:gd name="f468" fmla="val 904"/>
              <a:gd name="f469" fmla="val 1541"/>
              <a:gd name="f470" fmla="val 1005"/>
              <a:gd name="f471" fmla="val 1543"/>
              <a:gd name="f472" fmla="val 1029"/>
              <a:gd name="f473" fmla="val 1538"/>
              <a:gd name="f474" fmla="val 1026"/>
              <a:gd name="f475" fmla="val 1534"/>
              <a:gd name="f476" fmla="val 1022"/>
              <a:gd name="f477" fmla="val 1529"/>
              <a:gd name="f478" fmla="val 1018"/>
              <a:gd name="f479" fmla="val 1527"/>
              <a:gd name="f480" fmla="val 1023"/>
              <a:gd name="f481" fmla="val 1525"/>
              <a:gd name="f482" fmla="val 1027"/>
              <a:gd name="f483" fmla="val 1523"/>
              <a:gd name="f484" fmla="val 1031"/>
              <a:gd name="f485" fmla="val 1515"/>
              <a:gd name="f486" fmla="val 1048"/>
              <a:gd name="f487" fmla="val 1507"/>
              <a:gd name="f488" fmla="val 1065"/>
              <a:gd name="f489" fmla="val 1499"/>
              <a:gd name="f490" fmla="val 1082"/>
              <a:gd name="f491" fmla="val 1497"/>
              <a:gd name="f492" fmla="val 1086"/>
              <a:gd name="f493" fmla="val 1488"/>
              <a:gd name="f494" fmla="val 1090"/>
              <a:gd name="f495" fmla="val 1486"/>
              <a:gd name="f496" fmla="val 1089"/>
              <a:gd name="f497" fmla="val 1081"/>
              <a:gd name="f498" fmla="val 1075"/>
              <a:gd name="f499" fmla="val 1465"/>
              <a:gd name="f500" fmla="val 1061"/>
              <a:gd name="f501" fmla="val 1052"/>
              <a:gd name="f502" fmla="val 1464"/>
              <a:gd name="f503" fmla="val 1043"/>
              <a:gd name="f504" fmla="val 1463"/>
              <a:gd name="f505" fmla="val 1034"/>
              <a:gd name="f506" fmla="val 1432"/>
              <a:gd name="f507" fmla="val 1044"/>
              <a:gd name="f508" fmla="val 1402"/>
              <a:gd name="f509" fmla="val 1355"/>
              <a:gd name="f510" fmla="val 1066"/>
              <a:gd name="f511" fmla="val 1339"/>
              <a:gd name="f512" fmla="val 1076"/>
              <a:gd name="f513" fmla="val 1322"/>
              <a:gd name="f514" fmla="val 1059"/>
              <a:gd name="f515" fmla="val 1323"/>
              <a:gd name="f516" fmla="val 1073"/>
              <a:gd name="f517" fmla="val 1083"/>
              <a:gd name="f518" fmla="val 1335"/>
              <a:gd name="f519" fmla="val 1345"/>
              <a:gd name="f520" fmla="val 1096"/>
              <a:gd name="f521" fmla="val 1348"/>
              <a:gd name="f522" fmla="val 1109"/>
              <a:gd name="f523" fmla="val 1122"/>
              <a:gd name="f524" fmla="val 1344"/>
              <a:gd name="f525" fmla="val 1131"/>
              <a:gd name="f526" fmla="val 1337"/>
              <a:gd name="f527" fmla="val 1132"/>
              <a:gd name="f528" fmla="val 1330"/>
              <a:gd name="f529" fmla="val 1127"/>
              <a:gd name="f530" fmla="val 1326"/>
              <a:gd name="f531" fmla="val 1125"/>
              <a:gd name="f532" fmla="val 1317"/>
              <a:gd name="f533" fmla="val 1119"/>
              <a:gd name="f534" fmla="val 1316"/>
              <a:gd name="f535" fmla="val 1315"/>
              <a:gd name="f536" fmla="val 1314"/>
              <a:gd name="f537" fmla="val 1137"/>
              <a:gd name="f538" fmla="val 1313"/>
              <a:gd name="f539" fmla="val 1312"/>
              <a:gd name="f540" fmla="val 1311"/>
              <a:gd name="f541" fmla="val 1310"/>
              <a:gd name="f542" fmla="val 1118"/>
              <a:gd name="f543" fmla="val 1287"/>
              <a:gd name="f544" fmla="val 1266"/>
              <a:gd name="f545" fmla="val 1244"/>
              <a:gd name="f546" fmla="val 1128"/>
              <a:gd name="f547" fmla="val 1229"/>
              <a:gd name="f548" fmla="val 1213"/>
              <a:gd name="f549" fmla="val 1133"/>
              <a:gd name="f550" fmla="val 1198"/>
              <a:gd name="f551" fmla="val 1135"/>
              <a:gd name="f552" fmla="val 1138"/>
              <a:gd name="f553" fmla="val 1173"/>
              <a:gd name="f554" fmla="val 1153"/>
              <a:gd name="f555" fmla="val 1180"/>
              <a:gd name="f556" fmla="val 1163"/>
              <a:gd name="f557" fmla="val 1172"/>
              <a:gd name="f558" fmla="val 1192"/>
              <a:gd name="f559" fmla="val 1188"/>
              <a:gd name="f560" fmla="val 1203"/>
              <a:gd name="f561" fmla="val 1195"/>
              <a:gd name="f562" fmla="val 1210"/>
              <a:gd name="f563" fmla="val 1201"/>
              <a:gd name="f564" fmla="val 1204"/>
              <a:gd name="f565" fmla="val 1211"/>
              <a:gd name="f566" fmla="val 1215"/>
              <a:gd name="f567" fmla="val 1212"/>
              <a:gd name="f568" fmla="val 1224"/>
              <a:gd name="f569" fmla="val 1235"/>
              <a:gd name="f570" fmla="val 1216"/>
              <a:gd name="f571" fmla="val 1246"/>
              <a:gd name="f572" fmla="val 1218"/>
              <a:gd name="f573" fmla="val 1259"/>
              <a:gd name="f574" fmla="val 1267"/>
              <a:gd name="f575" fmla="val 1208"/>
              <a:gd name="f576" fmla="val 1275"/>
              <a:gd name="f577" fmla="val 1202"/>
              <a:gd name="f578" fmla="val 1281"/>
              <a:gd name="f579" fmla="val 1286"/>
              <a:gd name="f580" fmla="val 1209"/>
              <a:gd name="f581" fmla="val 1292"/>
              <a:gd name="f582" fmla="val 1296"/>
              <a:gd name="f583" fmla="val 1207"/>
              <a:gd name="f584" fmla="val 1321"/>
              <a:gd name="f585" fmla="val 1331"/>
              <a:gd name="f586" fmla="val 1336"/>
              <a:gd name="f587" fmla="val 1341"/>
              <a:gd name="f588" fmla="val 1187"/>
              <a:gd name="f589" fmla="val 1346"/>
              <a:gd name="f590" fmla="val 1184"/>
              <a:gd name="f591" fmla="val 1350"/>
              <a:gd name="f592" fmla="val 1181"/>
              <a:gd name="f593" fmla="val 1182"/>
              <a:gd name="f594" fmla="val 1185"/>
              <a:gd name="f595" fmla="val 1375"/>
              <a:gd name="f596" fmla="val 1165"/>
              <a:gd name="f597" fmla="val 1391"/>
              <a:gd name="f598" fmla="val 1162"/>
              <a:gd name="f599" fmla="val 1392"/>
              <a:gd name="f600" fmla="val 1160"/>
              <a:gd name="f601" fmla="val 1393"/>
              <a:gd name="f602" fmla="val 1157"/>
              <a:gd name="f603" fmla="val 1395"/>
              <a:gd name="f604" fmla="val 1167"/>
              <a:gd name="f605" fmla="val 1418"/>
              <a:gd name="f606" fmla="val 1148"/>
              <a:gd name="f607" fmla="val 1421"/>
              <a:gd name="f608" fmla="val 1142"/>
              <a:gd name="f609" fmla="val 1427"/>
              <a:gd name="f610" fmla="val 1433"/>
              <a:gd name="f611" fmla="val 1435"/>
              <a:gd name="f612" fmla="val 1130"/>
              <a:gd name="f613" fmla="val 1453"/>
              <a:gd name="f614" fmla="val 1455"/>
              <a:gd name="f615" fmla="val 1124"/>
              <a:gd name="f616" fmla="val 1103"/>
              <a:gd name="f617" fmla="val 1100"/>
              <a:gd name="f618" fmla="val 1471"/>
              <a:gd name="f619" fmla="val 1484"/>
              <a:gd name="f620" fmla="val 1487"/>
              <a:gd name="f621" fmla="val 1093"/>
              <a:gd name="f622" fmla="val 1490"/>
              <a:gd name="f623" fmla="val 1489"/>
              <a:gd name="f624" fmla="val 1080"/>
              <a:gd name="f625" fmla="val 1502"/>
              <a:gd name="f626" fmla="val 1074"/>
              <a:gd name="f627" fmla="val 1503"/>
              <a:gd name="f628" fmla="val 1064"/>
              <a:gd name="f629" fmla="val 1521"/>
              <a:gd name="f630" fmla="val 1522"/>
              <a:gd name="f631" fmla="val 1519"/>
              <a:gd name="f632" fmla="val 1045"/>
              <a:gd name="f633" fmla="val 1530"/>
              <a:gd name="f634" fmla="val 1047"/>
              <a:gd name="f635" fmla="val 1551"/>
              <a:gd name="f636" fmla="val 1554"/>
              <a:gd name="f637" fmla="val 1011"/>
              <a:gd name="f638" fmla="val 1549"/>
              <a:gd name="f639" fmla="val 1546"/>
              <a:gd name="f640" fmla="val 1001"/>
              <a:gd name="f641" fmla="val 1548"/>
              <a:gd name="f642" fmla="val 999"/>
              <a:gd name="f643" fmla="val 1566"/>
              <a:gd name="f644" fmla="val 987"/>
              <a:gd name="f645" fmla="val 1572"/>
              <a:gd name="f646" fmla="val 977"/>
              <a:gd name="f647" fmla="val 1577"/>
              <a:gd name="f648" fmla="val 973"/>
              <a:gd name="f649" fmla="val 970"/>
              <a:gd name="f650" fmla="val 966"/>
              <a:gd name="f651" fmla="val 1569"/>
              <a:gd name="f652" fmla="val 964"/>
              <a:gd name="f653" fmla="val 1573"/>
              <a:gd name="f654" fmla="val 963"/>
              <a:gd name="f655" fmla="val 1575"/>
              <a:gd name="f656" fmla="val 962"/>
              <a:gd name="f657" fmla="val 958"/>
              <a:gd name="f658" fmla="val 1592"/>
              <a:gd name="f659" fmla="val 945"/>
              <a:gd name="f660" fmla="val 1598"/>
              <a:gd name="f661" fmla="val 930"/>
              <a:gd name="f662" fmla="val 1590"/>
              <a:gd name="f663" fmla="val 922"/>
              <a:gd name="f664" fmla="val 1587"/>
              <a:gd name="f665" fmla="val 917"/>
              <a:gd name="f666" fmla="val 1589"/>
              <a:gd name="f667" fmla="val 915"/>
              <a:gd name="f668" fmla="val 911"/>
              <a:gd name="f669" fmla="val 902"/>
              <a:gd name="f670" fmla="val 1611"/>
              <a:gd name="f671" fmla="val 1604"/>
              <a:gd name="f672" fmla="val 886"/>
              <a:gd name="f673" fmla="val 1597"/>
              <a:gd name="f674" fmla="val 884"/>
              <a:gd name="f675" fmla="val 1602"/>
              <a:gd name="f676" fmla="val 881"/>
              <a:gd name="f677" fmla="val 1609"/>
              <a:gd name="f678" fmla="val 1619"/>
              <a:gd name="f679" fmla="val 867"/>
              <a:gd name="f680" fmla="val 1613"/>
              <a:gd name="f681" fmla="val 859"/>
              <a:gd name="f682" fmla="val 1610"/>
              <a:gd name="f683" fmla="val 856"/>
              <a:gd name="f684" fmla="val 851"/>
              <a:gd name="f685" fmla="val 1606"/>
              <a:gd name="f686" fmla="val 848"/>
              <a:gd name="f687" fmla="val 1617"/>
              <a:gd name="f688" fmla="val 829"/>
              <a:gd name="f689" fmla="val 814"/>
              <a:gd name="f690" fmla="val 800"/>
              <a:gd name="f691" fmla="val 1614"/>
              <a:gd name="f692" fmla="val 789"/>
              <a:gd name="f693" fmla="val 1603"/>
              <a:gd name="f694" fmla="val 786"/>
              <a:gd name="f695" fmla="val 1600"/>
              <a:gd name="f696" fmla="val 783"/>
              <a:gd name="f697" fmla="val 1599"/>
              <a:gd name="f698" fmla="val 780"/>
              <a:gd name="f699" fmla="val 775"/>
              <a:gd name="f700" fmla="val 1596"/>
              <a:gd name="f701" fmla="val 768"/>
              <a:gd name="f702" fmla="val 764"/>
              <a:gd name="f703" fmla="val 1593"/>
              <a:gd name="f704" fmla="val 720"/>
              <a:gd name="f705" fmla="val 716"/>
              <a:gd name="f706" fmla="val 1514"/>
              <a:gd name="f707" fmla="val 714"/>
              <a:gd name="f708" fmla="val 1498"/>
              <a:gd name="f709" fmla="val 723"/>
              <a:gd name="f710" fmla="val 1457"/>
              <a:gd name="f711" fmla="val 711"/>
              <a:gd name="f712" fmla="val 1451"/>
              <a:gd name="f713" fmla="val 1445"/>
              <a:gd name="f714" fmla="val 1440"/>
              <a:gd name="f715" fmla="val 1438"/>
              <a:gd name="f716" fmla="val 1437"/>
              <a:gd name="f717" fmla="val 729"/>
              <a:gd name="f718" fmla="val 1436"/>
              <a:gd name="f719" fmla="val 728"/>
              <a:gd name="f720" fmla="val 727"/>
              <a:gd name="f721" fmla="val 1431"/>
              <a:gd name="f722" fmla="val 726"/>
              <a:gd name="f723" fmla="val 1430"/>
              <a:gd name="f724" fmla="val 717"/>
              <a:gd name="f725" fmla="val 1413"/>
              <a:gd name="f726" fmla="val 1404"/>
              <a:gd name="f727" fmla="val 1394"/>
              <a:gd name="f728" fmla="val 740"/>
              <a:gd name="f729" fmla="val 1383"/>
              <a:gd name="f730" fmla="val 737"/>
              <a:gd name="f731" fmla="val 1376"/>
              <a:gd name="f732" fmla="val 1366"/>
              <a:gd name="f733" fmla="val 745"/>
              <a:gd name="f734" fmla="val 1356"/>
              <a:gd name="f735" fmla="val 756"/>
              <a:gd name="f736" fmla="val 1354"/>
              <a:gd name="f737" fmla="val 759"/>
              <a:gd name="f738" fmla="val 1353"/>
              <a:gd name="f739" fmla="val 762"/>
              <a:gd name="f740" fmla="val 1351"/>
              <a:gd name="f741" fmla="val 1332"/>
              <a:gd name="f742" fmla="val 765"/>
              <a:gd name="f743" fmla="val 784"/>
              <a:gd name="f744" fmla="val 792"/>
              <a:gd name="f745" fmla="val 794"/>
              <a:gd name="f746" fmla="val 1302"/>
              <a:gd name="f747" fmla="val 1300"/>
              <a:gd name="f748" fmla="val 1297"/>
              <a:gd name="f749" fmla="val 1293"/>
              <a:gd name="f750" fmla="val 1289"/>
              <a:gd name="f751" fmla="val 1282"/>
              <a:gd name="f752" fmla="val 802"/>
              <a:gd name="f753" fmla="val 807"/>
              <a:gd name="f754" fmla="val 1265"/>
              <a:gd name="f755" fmla="val 820"/>
              <a:gd name="f756" fmla="val 1268"/>
              <a:gd name="f757" fmla="val 1261"/>
              <a:gd name="f758" fmla="val 827"/>
              <a:gd name="f759" fmla="val 1251"/>
              <a:gd name="f760" fmla="val 830"/>
              <a:gd name="f761" fmla="val 1248"/>
              <a:gd name="f762" fmla="val 846"/>
              <a:gd name="f763" fmla="val 1230"/>
              <a:gd name="f764" fmla="val 864"/>
              <a:gd name="f765" fmla="val 1222"/>
              <a:gd name="f766" fmla="val 875"/>
              <a:gd name="f767" fmla="val 888"/>
              <a:gd name="f768" fmla="val 890"/>
              <a:gd name="f769" fmla="val 893"/>
              <a:gd name="f770" fmla="val 894"/>
              <a:gd name="f771" fmla="val 898"/>
              <a:gd name="f772" fmla="val 1152"/>
              <a:gd name="f773" fmla="val 903"/>
              <a:gd name="f774" fmla="val 1104"/>
              <a:gd name="f775" fmla="val 1098"/>
              <a:gd name="f776" fmla="val 1091"/>
              <a:gd name="f777" fmla="val 899"/>
              <a:gd name="f778" fmla="val 891"/>
              <a:gd name="f779" fmla="val 872"/>
              <a:gd name="f780" fmla="val 1053"/>
              <a:gd name="f781" fmla="val 1041"/>
              <a:gd name="f782" fmla="val 855"/>
              <a:gd name="f783" fmla="val 1028"/>
              <a:gd name="f784" fmla="val 1025"/>
              <a:gd name="f785" fmla="val 1024"/>
              <a:gd name="f786" fmla="val 1002"/>
              <a:gd name="f787" fmla="val 979"/>
              <a:gd name="f788" fmla="val 947"/>
              <a:gd name="f789" fmla="val 782"/>
              <a:gd name="f790" fmla="val 935"/>
              <a:gd name="f791" fmla="val 785"/>
              <a:gd name="f792" fmla="val 924"/>
              <a:gd name="f793" fmla="val 796"/>
              <a:gd name="f794" fmla="val 879"/>
              <a:gd name="f795" fmla="val 801"/>
              <a:gd name="f796" fmla="val 857"/>
              <a:gd name="f797" fmla="val 815"/>
              <a:gd name="f798" fmla="val 770"/>
              <a:gd name="f799" fmla="val 763"/>
              <a:gd name="f800" fmla="val 813"/>
              <a:gd name="f801" fmla="val 811"/>
              <a:gd name="f802" fmla="val 810"/>
              <a:gd name="f803" fmla="val 692"/>
              <a:gd name="f804" fmla="val 689"/>
              <a:gd name="f805" fmla="val 685"/>
              <a:gd name="f806" fmla="val 831"/>
              <a:gd name="f807" fmla="val 688"/>
              <a:gd name="f808" fmla="val 703"/>
              <a:gd name="f809" fmla="val 699"/>
              <a:gd name="f810" fmla="val 897"/>
              <a:gd name="f811" fmla="val 700"/>
              <a:gd name="f812" fmla="val 900"/>
              <a:gd name="f813" fmla="val 698"/>
              <a:gd name="f814" fmla="val 684"/>
              <a:gd name="f815" fmla="val 673"/>
              <a:gd name="f816" fmla="val 662"/>
              <a:gd name="f817" fmla="val 650"/>
              <a:gd name="f818" fmla="val 644"/>
              <a:gd name="f819" fmla="val 642"/>
              <a:gd name="f820" fmla="val 639"/>
              <a:gd name="f821" fmla="val 896"/>
              <a:gd name="f822" fmla="val 636"/>
              <a:gd name="f823" fmla="val 627"/>
              <a:gd name="f824" fmla="val 615"/>
              <a:gd name="f825" fmla="val 601"/>
              <a:gd name="f826" fmla="val 586"/>
              <a:gd name="f827" fmla="val 572"/>
              <a:gd name="f828" fmla="val 569"/>
              <a:gd name="f829" fmla="val 566"/>
              <a:gd name="f830" fmla="val 562"/>
              <a:gd name="f831" fmla="val 868"/>
              <a:gd name="f832" fmla="val 823"/>
              <a:gd name="f833" fmla="val 582"/>
              <a:gd name="f834" fmla="val 795"/>
              <a:gd name="f835" fmla="val 596"/>
              <a:gd name="f836" fmla="val 597"/>
              <a:gd name="f837" fmla="val 609"/>
              <a:gd name="f838" fmla="val 618"/>
              <a:gd name="f839" fmla="val 787"/>
              <a:gd name="f840" fmla="val 633"/>
              <a:gd name="f841" fmla="val 640"/>
              <a:gd name="f842" fmla="val 647"/>
              <a:gd name="f843" fmla="val 790"/>
              <a:gd name="f844" fmla="val 687"/>
              <a:gd name="f845" fmla="val 788"/>
              <a:gd name="f846" fmla="val 702"/>
              <a:gd name="f847" fmla="val 778"/>
              <a:gd name="f848" fmla="val 718"/>
              <a:gd name="f849" fmla="val 781"/>
              <a:gd name="f850" fmla="val 731"/>
              <a:gd name="f851" fmla="val 735"/>
              <a:gd name="f852" fmla="val 739"/>
              <a:gd name="f853" fmla="val 777"/>
              <a:gd name="f854" fmla="val 748"/>
              <a:gd name="f855" fmla="val 774"/>
              <a:gd name="f856" fmla="val 799"/>
              <a:gd name="f857" fmla="val 806"/>
              <a:gd name="f858" fmla="val 754"/>
              <a:gd name="f859" fmla="val 755"/>
              <a:gd name="f860" fmla="val 721"/>
              <a:gd name="f861" fmla="val 706"/>
              <a:gd name="f862" fmla="val 707"/>
              <a:gd name="f863" fmla="val 921"/>
              <a:gd name="f864" fmla="val 933"/>
              <a:gd name="f865" fmla="val 674"/>
              <a:gd name="f866" fmla="val 959"/>
              <a:gd name="f867" fmla="val 655"/>
              <a:gd name="f868" fmla="val 649"/>
              <a:gd name="f869" fmla="val 971"/>
              <a:gd name="f870" fmla="val 637"/>
              <a:gd name="f871" fmla="val 982"/>
              <a:gd name="f872" fmla="val 989"/>
              <a:gd name="f873" fmla="val 613"/>
              <a:gd name="f874" fmla="val 1009"/>
              <a:gd name="f875" fmla="val 583"/>
              <a:gd name="f876" fmla="val 1020"/>
              <a:gd name="f877" fmla="val 1032"/>
              <a:gd name="f878" fmla="val 553"/>
              <a:gd name="f879" fmla="val 1039"/>
              <a:gd name="f880" fmla="val 536"/>
              <a:gd name="f881" fmla="val 533"/>
              <a:gd name="f882" fmla="val 521"/>
              <a:gd name="f883" fmla="val 1049"/>
              <a:gd name="f884" fmla="val 511"/>
              <a:gd name="f885" fmla="val 1057"/>
              <a:gd name="f886" fmla="val 496"/>
              <a:gd name="f887" fmla="val 1058"/>
              <a:gd name="f888" fmla="val 471"/>
              <a:gd name="f889" fmla="val 456"/>
              <a:gd name="f890" fmla="val 1068"/>
              <a:gd name="f891" fmla="val 438"/>
              <a:gd name="f892" fmla="val 1069"/>
              <a:gd name="f893" fmla="val 434"/>
              <a:gd name="f894" fmla="val 1070"/>
              <a:gd name="f895" fmla="val 1071"/>
              <a:gd name="f896" fmla="val 418"/>
              <a:gd name="f897" fmla="val 409"/>
              <a:gd name="f898" fmla="val 403"/>
              <a:gd name="f899" fmla="val 396"/>
              <a:gd name="f900" fmla="val 391"/>
              <a:gd name="f901" fmla="val 1079"/>
              <a:gd name="f902" fmla="val 344"/>
              <a:gd name="f903" fmla="val 321"/>
              <a:gd name="f904" fmla="val 237"/>
              <a:gd name="f905" fmla="val 189"/>
              <a:gd name="f906" fmla="val 1016"/>
              <a:gd name="f907" fmla="val 167"/>
              <a:gd name="f908" fmla="val 152"/>
              <a:gd name="f909" fmla="val 131"/>
              <a:gd name="f910" fmla="val 980"/>
              <a:gd name="f911" fmla="val 122"/>
              <a:gd name="f912" fmla="val 960"/>
              <a:gd name="f913" fmla="val 121"/>
              <a:gd name="f914" fmla="val 950"/>
              <a:gd name="f915" fmla="val 942"/>
              <a:gd name="f916" fmla="val 93"/>
              <a:gd name="f917" fmla="val 73"/>
              <a:gd name="f918" fmla="val 908"/>
              <a:gd name="f919" fmla="val 70"/>
              <a:gd name="f920" fmla="val 65"/>
              <a:gd name="f921" fmla="val 892"/>
              <a:gd name="f922" fmla="val 61"/>
              <a:gd name="f923" fmla="val 56"/>
              <a:gd name="f924" fmla="val 34"/>
              <a:gd name="f925" fmla="val 32"/>
              <a:gd name="f926" fmla="val 818"/>
              <a:gd name="f927" fmla="val 25"/>
              <a:gd name="f928" fmla="val 808"/>
              <a:gd name="f929" fmla="val 20"/>
              <a:gd name="f930" fmla="val 11"/>
              <a:gd name="f931" fmla="val 761"/>
              <a:gd name="f932" fmla="val 13"/>
              <a:gd name="f933" fmla="val 749"/>
              <a:gd name="f934" fmla="val 12"/>
              <a:gd name="f935" fmla="val 710"/>
              <a:gd name="f936" fmla="val 1325"/>
              <a:gd name="f937" fmla="val 437"/>
              <a:gd name="f938" fmla="val 458"/>
              <a:gd name="f939" fmla="val 1328"/>
              <a:gd name="f940" fmla="val 479"/>
              <a:gd name="f941" fmla="val 1333"/>
              <a:gd name="f942" fmla="val 487"/>
              <a:gd name="f943" fmla="val 1329"/>
              <a:gd name="f944" fmla="val 500"/>
              <a:gd name="f945" fmla="val 1343"/>
              <a:gd name="f946" fmla="val 1352"/>
              <a:gd name="f947" fmla="val 503"/>
              <a:gd name="f948" fmla="val 1357"/>
              <a:gd name="f949" fmla="val 1475"/>
              <a:gd name="f950" fmla="val 1532"/>
              <a:gd name="f951" fmla="val 542"/>
              <a:gd name="f952" fmla="val 1553"/>
              <a:gd name="f953" fmla="val 550"/>
              <a:gd name="f954" fmla="val 557"/>
              <a:gd name="f955" fmla="val 563"/>
              <a:gd name="f956" fmla="val 1637"/>
              <a:gd name="f957" fmla="val 540"/>
              <a:gd name="f958" fmla="val 1651"/>
              <a:gd name="f959" fmla="val 537"/>
              <a:gd name="f960" fmla="val 532"/>
              <a:gd name="f961" fmla="val 1652"/>
              <a:gd name="f962" fmla="val 529"/>
              <a:gd name="f963" fmla="val 1649"/>
              <a:gd name="f964" fmla="val 1641"/>
              <a:gd name="f965" fmla="val 472"/>
              <a:gd name="f966" fmla="val 1639"/>
              <a:gd name="f967" fmla="val 1635"/>
              <a:gd name="f968" fmla="val 466"/>
              <a:gd name="f969" fmla="val 1629"/>
              <a:gd name="f970" fmla="val 1628"/>
              <a:gd name="f971" fmla="val 460"/>
              <a:gd name="f972" fmla="val 1626"/>
              <a:gd name="f973" fmla="val 446"/>
              <a:gd name="f974" fmla="val 449"/>
              <a:gd name="f975" fmla="val 1567"/>
              <a:gd name="f976" fmla="val 452"/>
              <a:gd name="f977" fmla="val 454"/>
              <a:gd name="f978" fmla="val 1420"/>
              <a:gd name="f979" fmla="val 467"/>
              <a:gd name="f980" fmla="val 1334"/>
              <a:gd name="f981" fmla="val 441"/>
              <a:gd name="f982" fmla="val 327"/>
              <a:gd name="f983" fmla="val 325"/>
              <a:gd name="f984" fmla="val 324"/>
              <a:gd name="f985" fmla="val 317"/>
              <a:gd name="f986" fmla="val 767"/>
              <a:gd name="f987" fmla="val 299"/>
              <a:gd name="f988" fmla="val 860"/>
              <a:gd name="f989" fmla="val 262"/>
              <a:gd name="f990" fmla="val 926"/>
              <a:gd name="f991" fmla="val 931"/>
              <a:gd name="f992" fmla="val 938"/>
              <a:gd name="f993" fmla="val 283"/>
              <a:gd name="f994" fmla="val 287"/>
              <a:gd name="f995" fmla="val 940"/>
              <a:gd name="f996" fmla="val 291"/>
              <a:gd name="f997" fmla="val 294"/>
              <a:gd name="f998" fmla="val 296"/>
              <a:gd name="f999" fmla="val 298"/>
              <a:gd name="f1000" fmla="val 937"/>
              <a:gd name="f1001" fmla="val 309"/>
              <a:gd name="f1002" fmla="val 314"/>
              <a:gd name="f1003" fmla="val 336"/>
              <a:gd name="f1004" fmla="val 378"/>
              <a:gd name="f1005" fmla="val 387"/>
              <a:gd name="f1006" fmla="val 386"/>
              <a:gd name="f1007" fmla="val 797"/>
              <a:gd name="f1008" fmla="val 370"/>
              <a:gd name="f1009" fmla="val 368"/>
              <a:gd name="f1010" fmla="val 366"/>
              <a:gd name="f1011" fmla="val 364"/>
              <a:gd name="f1012" fmla="val 345"/>
              <a:gd name="f1013" fmla="val 331"/>
              <a:gd name="f1014" fmla="val 303"/>
              <a:gd name="f1015" fmla="val 290"/>
              <a:gd name="f1016" fmla="val 682"/>
              <a:gd name="f1017" fmla="val 289"/>
              <a:gd name="f1018" fmla="val 683"/>
              <a:gd name="f1019" fmla="val 681"/>
              <a:gd name="f1020" fmla="val 190"/>
              <a:gd name="f1021" fmla="val 137"/>
              <a:gd name="f1022" fmla="val 206"/>
              <a:gd name="f1023" fmla="val 284"/>
              <a:gd name="f1024" fmla="val 307"/>
              <a:gd name="f1025" fmla="val 480"/>
              <a:gd name="f1026" fmla="val 817"/>
              <a:gd name="f1027" fmla="val 444"/>
              <a:gd name="f1028" fmla="val 413"/>
              <a:gd name="f1029" fmla="val 406"/>
              <a:gd name="f1030" fmla="val 819"/>
              <a:gd name="f1031" fmla="val 826"/>
              <a:gd name="f1032" fmla="val 433"/>
              <a:gd name="f1033" fmla="val 951"/>
              <a:gd name="f1034" fmla="val 961"/>
              <a:gd name="f1035" fmla="val 461"/>
              <a:gd name="f1036" fmla="val 468"/>
              <a:gd name="f1037" fmla="val 957"/>
              <a:gd name="f1038" fmla="val 955"/>
              <a:gd name="f1039" fmla="val 943"/>
              <a:gd name="f1040" fmla="val 488"/>
              <a:gd name="f1041" fmla="val 485"/>
              <a:gd name="f1042" fmla="val 483"/>
              <a:gd name="f1043" fmla="val 873"/>
              <a:gd name="f1044" fmla="val 297"/>
              <a:gd name="f1045" fmla="val 616"/>
              <a:gd name="f1046" fmla="val 308"/>
              <a:gd name="f1047" fmla="val 606"/>
              <a:gd name="f1048" fmla="val 595"/>
              <a:gd name="f1049" fmla="val 593"/>
              <a:gd name="f1050" fmla="val 244"/>
              <a:gd name="f1051" fmla="val 578"/>
              <a:gd name="f1052" fmla="val 207"/>
              <a:gd name="f1053" fmla="val 554"/>
              <a:gd name="f1054" fmla="val 163"/>
              <a:gd name="f1055" fmla="val 136"/>
              <a:gd name="f1056" fmla="val 556"/>
              <a:gd name="f1057" fmla="val 576"/>
              <a:gd name="f1058" fmla="val 126"/>
              <a:gd name="f1059" fmla="val 599"/>
              <a:gd name="f1060" fmla="val 161"/>
              <a:gd name="f1061" fmla="val 204"/>
              <a:gd name="f1062" fmla="val 617"/>
              <a:gd name="f1063" fmla="val 632"/>
              <a:gd name="f1064" fmla="val 555"/>
              <a:gd name="f1065" fmla="val 343"/>
              <a:gd name="f1066" fmla="val 551"/>
              <a:gd name="f1067" fmla="val 548"/>
              <a:gd name="f1068" fmla="val 361"/>
              <a:gd name="f1069" fmla="val 362"/>
              <a:gd name="f1070" fmla="val 400"/>
              <a:gd name="f1071" fmla="val 393"/>
              <a:gd name="f1072" fmla="val 269"/>
              <a:gd name="f1073" fmla="val 398"/>
              <a:gd name="f1074" fmla="val 401"/>
              <a:gd name="f1075" fmla="val 407"/>
              <a:gd name="f1076" fmla="val 411"/>
              <a:gd name="f1077" fmla="val 250"/>
              <a:gd name="f1078" fmla="val 423"/>
              <a:gd name="f1079" fmla="val 253"/>
              <a:gd name="f1080" fmla="val 469"/>
              <a:gd name="f1081" fmla="val 328"/>
              <a:gd name="f1082" fmla="val 549"/>
              <a:gd name="f1083" fmla="val 333"/>
              <a:gd name="f1084" fmla="val 560"/>
              <a:gd name="f1085" fmla="val 473"/>
              <a:gd name="f1086" fmla="val 215"/>
              <a:gd name="f1087" fmla="val 210"/>
              <a:gd name="f1088" fmla="val 208"/>
              <a:gd name="f1089" fmla="val 455"/>
              <a:gd name="f1090" fmla="val 482"/>
              <a:gd name="f1091" fmla="val 545"/>
              <a:gd name="f1092" fmla="val 312"/>
              <a:gd name="f1093" fmla="val 558"/>
              <a:gd name="f1094" fmla="val 318"/>
              <a:gd name="f1095" fmla="val 561"/>
              <a:gd name="f1096" fmla="val 369"/>
              <a:gd name="f1097" fmla="val 371"/>
              <a:gd name="f1098" fmla="val 457"/>
              <a:gd name="f1099" fmla="val 376"/>
              <a:gd name="f1100" fmla="val 323"/>
              <a:gd name="f1101" fmla="val 373"/>
              <a:gd name="f1102" fmla="val 320"/>
              <a:gd name="f1103" fmla="val 375"/>
              <a:gd name="f1104" fmla="val 305"/>
              <a:gd name="f1105" fmla="val 399"/>
              <a:gd name="f1106" fmla="val 338"/>
              <a:gd name="f1107" fmla="val 524"/>
              <a:gd name="f1108" fmla="val 527"/>
              <a:gd name="f1109" fmla="val 363"/>
              <a:gd name="f1110" fmla="val 528"/>
              <a:gd name="f1111" fmla="val 425"/>
              <a:gd name="f1112" fmla="val 424"/>
              <a:gd name="f1113" fmla="val 507"/>
              <a:gd name="f1114" fmla="val 427"/>
              <a:gd name="f1115" fmla="val 523"/>
              <a:gd name="f1116" fmla="val 526"/>
              <a:gd name="f1117" fmla="val 448"/>
              <a:gd name="f1118" fmla="val 508"/>
              <a:gd name="f1119" fmla="val 654"/>
              <a:gd name="f1120" fmla="val 619"/>
              <a:gd name="f1121" fmla="val 150"/>
              <a:gd name="f1122" fmla="val 605"/>
              <a:gd name="f1123" fmla="val 120"/>
              <a:gd name="f1124" fmla="val 629"/>
              <a:gd name="f1125" fmla="val 634"/>
              <a:gd name="f1126" fmla="val 134"/>
              <a:gd name="f1127" fmla="val 645"/>
              <a:gd name="f1128" fmla="val 226"/>
              <a:gd name="f1129" fmla="val 664"/>
              <a:gd name="f1130" fmla="val 669"/>
              <a:gd name="f1131" fmla="val 515"/>
              <a:gd name="f1132" fmla="val 414"/>
              <a:gd name="f1133" fmla="val 510"/>
              <a:gd name="f1134" fmla="val 505"/>
              <a:gd name="f1135" fmla="val 499"/>
              <a:gd name="f1136" fmla="val 428"/>
              <a:gd name="f1137" fmla="val 383"/>
              <a:gd name="f1138" fmla="val 385"/>
              <a:gd name="f1139" fmla="val 372"/>
              <a:gd name="f1140" fmla="val 477"/>
              <a:gd name="f1141" fmla="val 512"/>
              <a:gd name="f1142" fmla="val 389"/>
              <a:gd name="f1143" fmla="val 517"/>
              <a:gd name="f1144" fmla="val 495"/>
              <a:gd name="f1145" fmla="val 380"/>
              <a:gd name="f1146" fmla="val 295"/>
              <a:gd name="f1147" fmla="val 571"/>
              <a:gd name="f1148" fmla="val 543"/>
              <a:gd name="f1149" fmla="val 541"/>
              <a:gd name="f1150" fmla="val 538"/>
              <a:gd name="f1151" fmla="val 155"/>
              <a:gd name="f1152" fmla="val 519"/>
              <a:gd name="f1153" fmla="val 151"/>
              <a:gd name="f1154" fmla="val 585"/>
              <a:gd name="f1155" fmla="val 587"/>
              <a:gd name="f1156" fmla="val 575"/>
              <a:gd name="f1157" fmla="val 539"/>
              <a:gd name="f1158" fmla="val 544"/>
              <a:gd name="f1159" fmla="val 564"/>
              <a:gd name="f1160" fmla="val 623"/>
              <a:gd name="f1161" fmla="val 626"/>
              <a:gd name="f1162" fmla="val 490"/>
              <a:gd name="f1163" fmla="val 628"/>
              <a:gd name="f1164" fmla="val 621"/>
              <a:gd name="f1165" fmla="val 567"/>
              <a:gd name="f1166" fmla="val 594"/>
              <a:gd name="f1167" fmla="val 465"/>
              <a:gd name="f1168" fmla="val 268"/>
              <a:gd name="f1169" fmla="val 678"/>
              <a:gd name="f1170" fmla="val 677"/>
              <a:gd name="f1171" fmla="val 690"/>
              <a:gd name="f1172" fmla="val 118"/>
              <a:gd name="f1173" fmla="val 742"/>
              <a:gd name="f1174" fmla="val 153"/>
              <a:gd name="f1175" fmla="val 313"/>
              <a:gd name="f1176" fmla="val 751"/>
              <a:gd name="f1177" fmla="val 175"/>
              <a:gd name="f1178" fmla="val 164"/>
              <a:gd name="f1179" fmla="val 264"/>
              <a:gd name="f1180" fmla="val 1111"/>
              <a:gd name="f1181" fmla="val 1239"/>
              <a:gd name="f1182" fmla="val 1260"/>
              <a:gd name="f1183" fmla="val 1107"/>
              <a:gd name="f1184" fmla="val 1106"/>
              <a:gd name="f1185" fmla="val 1054"/>
              <a:gd name="f1186" fmla="val 1288"/>
              <a:gd name="f1187" fmla="val 1040"/>
              <a:gd name="f1188" fmla="val 1277"/>
              <a:gd name="f1189" fmla="val 1035"/>
              <a:gd name="f1190" fmla="val 1264"/>
              <a:gd name="f1191" fmla="val 1056"/>
              <a:gd name="f1192" fmla="val 1063"/>
              <a:gd name="f1193" fmla="val 1241"/>
              <a:gd name="f1194" fmla="val 1227"/>
              <a:gd name="f1195" fmla="val 395"/>
              <a:gd name="f1196" fmla="val 906"/>
              <a:gd name="f1197" fmla="val 952"/>
              <a:gd name="f1198" fmla="val 351"/>
              <a:gd name="f1199" fmla="val 354"/>
              <a:gd name="f1200" fmla="val 965"/>
              <a:gd name="f1201" fmla="val 946"/>
              <a:gd name="f1202" fmla="val 184"/>
              <a:gd name="f1203" fmla="val 852"/>
              <a:gd name="f1204" fmla="val 183"/>
              <a:gd name="f1205" fmla="val 885"/>
              <a:gd name="f1206" fmla="val 225"/>
              <a:gd name="f1207" fmla="val 301"/>
              <a:gd name="f1208" fmla="val 773"/>
              <a:gd name="f1209" fmla="val 771"/>
              <a:gd name="f1210" fmla="val 581"/>
              <a:gd name="f1211" fmla="val 825"/>
              <a:gd name="f1212" fmla="val 573"/>
              <a:gd name="f1213" fmla="val 608"/>
              <a:gd name="f1214" fmla="val 300"/>
              <a:gd name="f1215" fmla="val 230"/>
              <a:gd name="f1216" fmla="val 223"/>
              <a:gd name="f1217" fmla="val 882"/>
              <a:gd name="f1218" fmla="val 221"/>
              <a:gd name="f1219" fmla="val 239"/>
              <a:gd name="f1220" fmla="val 920"/>
              <a:gd name="f1221" fmla="val 288"/>
              <a:gd name="f1222" fmla="val 332"/>
              <a:gd name="f1223" fmla="val 928"/>
              <a:gd name="f1224" fmla="val 932"/>
              <a:gd name="f1225" fmla="val 941"/>
              <a:gd name="f1226" fmla="val 944"/>
              <a:gd name="f1227" fmla="val 876"/>
              <a:gd name="f1228" fmla="val 967"/>
              <a:gd name="f1229" fmla="val 953"/>
              <a:gd name="f1230" fmla="val 919"/>
              <a:gd name="f1231" fmla="val 421"/>
              <a:gd name="f1232" fmla="val 574"/>
              <a:gd name="f1233" fmla="val 577"/>
              <a:gd name="f1234" fmla="val 547"/>
              <a:gd name="f1235" fmla="val 641"/>
              <a:gd name="f1236" fmla="val 624"/>
              <a:gd name="f1237" fmla="val 843"/>
              <a:gd name="f1238" fmla="val 833"/>
              <a:gd name="f1239" fmla="val 1505"/>
              <a:gd name="f1240" fmla="val 1419"/>
              <a:gd name="f1241" fmla="val 334"/>
              <a:gd name="f1242" fmla="val 869"/>
              <a:gd name="f1243" fmla="val 927"/>
              <a:gd name="f1244" fmla="val 672"/>
              <a:gd name="f1245" fmla="val 124"/>
              <a:gd name="f1246" fmla="val 117"/>
              <a:gd name="f1247" fmla="val 693"/>
              <a:gd name="f1248" fmla="val 659"/>
              <a:gd name="f1249" fmla="val 657"/>
              <a:gd name="f1250" fmla="val 611"/>
              <a:gd name="f1251" fmla="val 602"/>
              <a:gd name="f1252" fmla="val 610"/>
              <a:gd name="f1253" fmla="val 622"/>
              <a:gd name="f1254" fmla="val 638"/>
              <a:gd name="f1255" fmla="val 646"/>
              <a:gd name="f1256" fmla="val 880"/>
              <a:gd name="f1257" fmla="val 607"/>
              <a:gd name="f1258" fmla="val 824"/>
              <a:gd name="f1259" fmla="val 559"/>
              <a:gd name="f1260" fmla="val 1362"/>
              <a:gd name="f1261" fmla="val 1370"/>
              <a:gd name="f1262" fmla="val 1407"/>
              <a:gd name="f1263" fmla="val 1426"/>
              <a:gd name="f1264" fmla="val 1444"/>
              <a:gd name="f1265" fmla="val 1470"/>
              <a:gd name="f1266" fmla="val 1495"/>
              <a:gd name="f1267" fmla="val 1485"/>
              <a:gd name="f1268" fmla="val 1382"/>
              <a:gd name="f1269" fmla="val 1371"/>
              <a:gd name="f1270" fmla="val 686"/>
              <a:gd name="f1271" fmla="val 722"/>
              <a:gd name="f1272" fmla="val 725"/>
              <a:gd name="f1273" fmla="val 696"/>
              <a:gd name="f1274" fmla="val 675"/>
              <a:gd name="f1275" fmla="val 671"/>
              <a:gd name="f1276" fmla="val 667"/>
              <a:gd name="f1277" fmla="val 249"/>
              <a:gd name="f1278" fmla="val 489"/>
              <a:gd name="f1279" fmla="val 213"/>
              <a:gd name="f1280" fmla="val 197"/>
              <a:gd name="f1281" fmla="val 181"/>
              <a:gd name="f1282" fmla="val 202"/>
              <a:gd name="f1283" fmla="val 220"/>
              <a:gd name="f1284" fmla="val 603"/>
              <a:gd name="f1285" fmla="val 666"/>
              <a:gd name="f1286" fmla="val 668"/>
              <a:gd name="f1287" fmla="val 1365"/>
              <a:gd name="f1288" fmla="val 697"/>
              <a:gd name="f1289" fmla="val 1424"/>
              <a:gd name="f1290" fmla="val 340"/>
              <a:gd name="f1291" fmla="val 381"/>
              <a:gd name="f1292" fmla="val 347"/>
              <a:gd name="f1293" fmla="val 412"/>
              <a:gd name="f1294" fmla="val 513"/>
              <a:gd name="f1295" fmla="val 766"/>
              <a:gd name="f1296" fmla="val 757"/>
              <a:gd name="f1297" fmla="val 417"/>
              <a:gd name="f1298" fmla="val 431"/>
              <a:gd name="f1299" fmla="val 565"/>
              <a:gd name="f1300" fmla="val 315"/>
              <a:gd name="f1301" fmla="val 1303"/>
              <a:gd name="f1302" fmla="val 1305"/>
              <a:gd name="f1303" fmla="val 1115"/>
              <a:gd name="f1304" fmla="val 1110"/>
              <a:gd name="f1305" fmla="val 1094"/>
              <a:gd name="f1306" fmla="val 1085"/>
              <a:gd name="f1307" fmla="val 1501"/>
              <a:gd name="f1308" fmla="val 1496"/>
              <a:gd name="f1309" fmla="val 1494"/>
              <a:gd name="f1310" fmla="val 1483"/>
              <a:gd name="f1311" fmla="val 1474"/>
              <a:gd name="f1312" fmla="val 1479"/>
              <a:gd name="f1313" fmla="val 736"/>
              <a:gd name="f1314" fmla="val 590"/>
              <a:gd name="f1315" fmla="val 579"/>
              <a:gd name="f1316" fmla="val 1319"/>
              <a:gd name="f1317" fmla="val 1285"/>
              <a:gd name="f1318" fmla="val 1299"/>
              <a:gd name="f1319" fmla="val 1308"/>
              <a:gd name="f1320" fmla="val 1500"/>
              <a:gd name="f1321" fmla="val 865"/>
              <a:gd name="f1322" fmla="val 1469"/>
              <a:gd name="f1323" fmla="val 1506"/>
              <a:gd name="f1324" fmla="val 887"/>
              <a:gd name="f1325" fmla="val 1492"/>
              <a:gd name="f1326" fmla="val 1481"/>
              <a:gd name="f1327" fmla="val 1480"/>
              <a:gd name="f1328" fmla="val 858"/>
              <a:gd name="f1329" fmla="val 862"/>
              <a:gd name="f1330" fmla="val 580"/>
              <a:gd name="f1331" fmla="val 1088"/>
              <a:gd name="f1332" fmla="val 1101"/>
              <a:gd name="f1333" fmla="val 1245"/>
              <a:gd name="f1334" fmla="val 1102"/>
              <a:gd name="f1335" fmla="val 1237"/>
              <a:gd name="f1336" fmla="val 1095"/>
              <a:gd name="f1337" fmla="val 1238"/>
              <a:gd name="f1338" fmla="val 1078"/>
              <a:gd name="f1339" fmla="val 1250"/>
              <a:gd name="f1340" fmla="val 1307"/>
              <a:gd name="f1341" fmla="val 1304"/>
              <a:gd name="f1342" fmla="val 1428"/>
              <a:gd name="f1343" fmla="val 1446"/>
              <a:gd name="f1344" fmla="val 1422"/>
              <a:gd name="f1345" fmla="val 1425"/>
              <a:gd name="f1346" fmla="val 1416"/>
              <a:gd name="f1347" fmla="val 1396"/>
              <a:gd name="f1348" fmla="val 1403"/>
              <a:gd name="f1349" fmla="val 877"/>
              <a:gd name="f1350" fmla="val 1378"/>
              <a:gd name="f1351" fmla="val 1384"/>
              <a:gd name="f1352" fmla="val 405"/>
              <a:gd name="f1353" fmla="val 388"/>
              <a:gd name="f1354" fmla="val 1408"/>
              <a:gd name="f1355" fmla="val 463"/>
              <a:gd name="f1356" fmla="val 948"/>
              <a:gd name="f1357" fmla="val 991"/>
              <a:gd name="f1358" fmla="val 988"/>
              <a:gd name="f1359" fmla="val 972"/>
              <a:gd name="f1360" fmla="val 1298"/>
              <a:gd name="f1361" fmla="val 1290"/>
              <a:gd name="f1362" fmla="val 1272"/>
              <a:gd name="f1363" fmla="val 1271"/>
              <a:gd name="f1364" fmla="val 1067"/>
              <a:gd name="f1365" fmla="val 1276"/>
              <a:gd name="f1366" fmla="val 660"/>
              <a:gd name="f1367" fmla="val 1112"/>
              <a:gd name="f1368" fmla="val 969"/>
              <a:gd name="f1369" fmla="val 974"/>
              <a:gd name="f1370" fmla="val 976"/>
              <a:gd name="f1371" fmla="val 985"/>
              <a:gd name="f1372" fmla="val 986"/>
              <a:gd name="f1373" fmla="val 600"/>
              <a:gd name="f1374" fmla="val 912"/>
              <a:gd name="f1375" fmla="val 1379"/>
              <a:gd name="f1376" fmla="val 1377"/>
              <a:gd name="f1377" fmla="val 1380"/>
              <a:gd name="f1378" fmla="val 1084"/>
              <a:gd name="f1379" fmla="val 1055"/>
              <a:gd name="f1380" fmla="val 341"/>
              <a:gd name="f1381" fmla="val 339"/>
              <a:gd name="f1382" fmla="val 1367"/>
              <a:gd name="f1383" fmla="val 1347"/>
              <a:gd name="f1384" fmla="val 1060"/>
              <a:gd name="f1385" fmla="val 1369"/>
              <a:gd name="f1386" fmla="val 415"/>
              <a:gd name="f1387" fmla="val 1557"/>
              <a:gd name="f1388" fmla="val 1586"/>
              <a:gd name="f1389" fmla="val 1576"/>
              <a:gd name="f1390" fmla="val 1568"/>
              <a:gd name="f1391" fmla="val 1447"/>
              <a:gd name="f1392" fmla="val 978"/>
              <a:gd name="f1393" fmla="val 1283"/>
              <a:gd name="f1394" fmla="val 1279"/>
              <a:gd name="f1395" fmla="val 990"/>
              <a:gd name="f1396" fmla="val 1280"/>
              <a:gd name="f1397" fmla="val 981"/>
              <a:gd name="f1398" fmla="val 1284"/>
              <a:gd name="f1399" fmla="val 651"/>
              <a:gd name="f1400" fmla="val 322"/>
              <a:gd name="f1401" fmla="val 630"/>
              <a:gd name="f1402" fmla="val 631"/>
              <a:gd name="f1403" fmla="val 342"/>
              <a:gd name="f1404" fmla="val 1117"/>
              <a:gd name="f1405" fmla="val 1113"/>
              <a:gd name="f1406" fmla="val 1105"/>
              <a:gd name="f1407" fmla="val 1108"/>
              <a:gd name="f1408" fmla="val 954"/>
              <a:gd name="f1409" fmla="val 1116"/>
              <a:gd name="f1410" fmla="val 1120"/>
              <a:gd name="f1411" fmla="val 1000"/>
              <a:gd name="f1412" fmla="val 997"/>
              <a:gd name="f1413" fmla="val 1301"/>
              <a:gd name="f1414" fmla="val 1306"/>
              <a:gd name="f1415" fmla="val 1320"/>
              <a:gd name="f1416" fmla="val 1338"/>
              <a:gd name="f1417" fmla="val 1087"/>
              <a:gd name="f1418" fmla="val 1340"/>
              <a:gd name="f1419" fmla="val 1092"/>
              <a:gd name="f1420" fmla="+- 0 0 -90"/>
              <a:gd name="f1421" fmla="*/ f4 1 1974"/>
              <a:gd name="f1422" fmla="*/ f5 1 1620"/>
              <a:gd name="f1423" fmla="val f6"/>
              <a:gd name="f1424" fmla="val f7"/>
              <a:gd name="f1425" fmla="val f8"/>
              <a:gd name="f1426" fmla="*/ f1420 f0 1"/>
              <a:gd name="f1427" fmla="+- f1425 0 f1423"/>
              <a:gd name="f1428" fmla="+- f1424 0 f1423"/>
              <a:gd name="f1429" fmla="*/ f1426 1 f3"/>
              <a:gd name="f1430" fmla="*/ f1428 1 1974"/>
              <a:gd name="f1431" fmla="*/ f1427 1 1620"/>
              <a:gd name="f1432" fmla="*/ 144 f1428 1"/>
              <a:gd name="f1433" fmla="*/ 352 f1427 1"/>
              <a:gd name="f1434" fmla="*/ 665 f1428 1"/>
              <a:gd name="f1435" fmla="*/ 360 f1427 1"/>
              <a:gd name="f1436" fmla="*/ 878 f1428 1"/>
              <a:gd name="f1437" fmla="*/ 186 f1427 1"/>
              <a:gd name="f1438" fmla="*/ 1270 f1428 1"/>
              <a:gd name="f1439" fmla="*/ 238 f1427 1"/>
              <a:gd name="f1440" fmla="*/ 1511 f1428 1"/>
              <a:gd name="f1441" fmla="*/ 185 f1427 1"/>
              <a:gd name="f1442" fmla="*/ 1888 f1428 1"/>
              <a:gd name="f1443" fmla="*/ 779 f1427 1"/>
              <a:gd name="f1444" fmla="*/ 1529 f1428 1"/>
              <a:gd name="f1445" fmla="*/ 1018 f1427 1"/>
              <a:gd name="f1446" fmla="*/ 1309 f1428 1"/>
              <a:gd name="f1447" fmla="*/ 1118 f1427 1"/>
              <a:gd name="f1448" fmla="*/ 1165 f1428 1"/>
              <a:gd name="f1449" fmla="*/ 1391 f1427 1"/>
              <a:gd name="f1450" fmla="*/ 977 f1428 1"/>
              <a:gd name="f1451" fmla="*/ 1577 f1427 1"/>
              <a:gd name="f1452" fmla="*/ 716 f1428 1"/>
              <a:gd name="f1453" fmla="*/ 1514 f1427 1"/>
              <a:gd name="f1454" fmla="*/ 786 f1428 1"/>
              <a:gd name="f1455" fmla="*/ 1293 f1427 1"/>
              <a:gd name="f1456" fmla="*/ 839 f1428 1"/>
              <a:gd name="f1457" fmla="*/ 1026 f1427 1"/>
              <a:gd name="f1458" fmla="*/ 904 f1428 1"/>
              <a:gd name="f1459" fmla="*/ 644 f1427 1"/>
              <a:gd name="f1460" fmla="*/ 782 f1428 1"/>
              <a:gd name="f1461" fmla="*/ 735 f1427 1"/>
              <a:gd name="f1462" fmla="*/ 501 f1428 1"/>
              <a:gd name="f1463" fmla="*/ 1057 f1427 1"/>
              <a:gd name="f1464" fmla="*/ 56 f1428 1"/>
              <a:gd name="f1465" fmla="*/ 875 f1427 1"/>
              <a:gd name="f1466" fmla="*/ 1595 f1428 1"/>
              <a:gd name="f1467" fmla="*/ 563 f1427 1"/>
              <a:gd name="f1468" fmla="*/ 262 f1428 1"/>
              <a:gd name="f1469" fmla="*/ 907 f1427 1"/>
              <a:gd name="f1470" fmla="*/ 167 f1428 1"/>
              <a:gd name="f1471" fmla="*/ 794 f1427 1"/>
              <a:gd name="f1472" fmla="*/ 303 f1428 1"/>
              <a:gd name="f1473" fmla="*/ 616 f1427 1"/>
              <a:gd name="f1474" fmla="*/ 252 f1428 1"/>
              <a:gd name="f1475" fmla="*/ 407 f1427 1"/>
              <a:gd name="f1476" fmla="*/ 367 f1428 1"/>
              <a:gd name="f1477" fmla="*/ 530 f1427 1"/>
              <a:gd name="f1478" fmla="*/ 451 f1428 1"/>
              <a:gd name="f1479" fmla="*/ 508 f1427 1"/>
              <a:gd name="f1480" fmla="*/ 426 f1428 1"/>
              <a:gd name="f1481" fmla="*/ 387 f1427 1"/>
              <a:gd name="f1482" fmla="*/ 511 f1428 1"/>
              <a:gd name="f1483" fmla="*/ 456 f1427 1"/>
              <a:gd name="f1484" fmla="*/ 514 f1428 1"/>
              <a:gd name="f1485" fmla="*/ 543 f1427 1"/>
              <a:gd name="f1486" fmla="*/ 528 f1428 1"/>
              <a:gd name="f1487" fmla="*/ 465 f1427 1"/>
              <a:gd name="f1488" fmla="*/ 175 f1428 1"/>
              <a:gd name="f1489" fmla="*/ 798 f1427 1"/>
              <a:gd name="f1490" fmla="*/ 352 f1428 1"/>
              <a:gd name="f1491" fmla="*/ 952 f1427 1"/>
              <a:gd name="f1492" fmla="*/ 588 f1428 1"/>
              <a:gd name="f1493" fmla="*/ 782 f1427 1"/>
              <a:gd name="f1494" fmla="*/ 239 f1428 1"/>
              <a:gd name="f1495" fmla="*/ 914 f1427 1"/>
              <a:gd name="f1496" fmla="*/ 401 f1428 1"/>
              <a:gd name="f1497" fmla="*/ 836 f1427 1"/>
              <a:gd name="f1498" fmla="*/ 551 f1428 1"/>
              <a:gd name="f1499" fmla="*/ 567 f1427 1"/>
              <a:gd name="f1500" fmla="*/ 1534 f1428 1"/>
              <a:gd name="f1501" fmla="*/ 307 f1427 1"/>
              <a:gd name="f1502" fmla="*/ 661 f1428 1"/>
              <a:gd name="f1503" fmla="*/ 784 f1427 1"/>
              <a:gd name="f1504" fmla="*/ 1361 f1428 1"/>
              <a:gd name="f1505" fmla="*/ 284 f1427 1"/>
              <a:gd name="f1506" fmla="*/ 624 f1428 1"/>
              <a:gd name="f1507" fmla="*/ 719 f1427 1"/>
              <a:gd name="f1508" fmla="*/ 674 f1428 1"/>
              <a:gd name="f1509" fmla="*/ 748 f1427 1"/>
              <a:gd name="f1510" fmla="*/ 349 f1428 1"/>
              <a:gd name="f1511" fmla="*/ 365 f1427 1"/>
              <a:gd name="f1512" fmla="*/ 891 f1428 1"/>
              <a:gd name="f1513" fmla="*/ 1424 f1427 1"/>
              <a:gd name="f1514" fmla="*/ 377 f1428 1"/>
              <a:gd name="f1515" fmla="*/ 475 f1427 1"/>
              <a:gd name="f1516" fmla="*/ 343 f1428 1"/>
              <a:gd name="f1517" fmla="*/ 737 f1427 1"/>
              <a:gd name="f1518" fmla="*/ 1316 f1428 1"/>
              <a:gd name="f1519" fmla="*/ 452 f1427 1"/>
              <a:gd name="f1520" fmla="*/ 860 f1428 1"/>
              <a:gd name="f1521" fmla="*/ 1492 f1427 1"/>
              <a:gd name="f1522" fmla="*/ 500 f1428 1"/>
              <a:gd name="f1523" fmla="*/ 493 f1427 1"/>
              <a:gd name="f1524" fmla="*/ 414 f1428 1"/>
              <a:gd name="f1525" fmla="*/ 731 f1427 1"/>
              <a:gd name="f1526" fmla="*/ 570 f1428 1"/>
              <a:gd name="f1527" fmla="*/ 712 f1427 1"/>
              <a:gd name="f1528" fmla="*/ 310 f1428 1"/>
              <a:gd name="f1529" fmla="*/ 708 f1427 1"/>
              <a:gd name="f1530" fmla="*/ 821 f1428 1"/>
              <a:gd name="f1531" fmla="*/ 947 f1427 1"/>
              <a:gd name="f1532" fmla="*/ 298 f1428 1"/>
              <a:gd name="f1533" fmla="*/ 660 f1427 1"/>
              <a:gd name="f1534" fmla="*/ 907 f1428 1"/>
              <a:gd name="f1535" fmla="*/ 1372 f1427 1"/>
              <a:gd name="f1536" fmla="*/ 1312 f1428 1"/>
              <a:gd name="f1537" fmla="*/ 1055 f1427 1"/>
              <a:gd name="f1538" fmla="*/ 1066 f1428 1"/>
              <a:gd name="f1539" fmla="*/ 1347 f1427 1"/>
              <a:gd name="f1540" fmla="*/ 362 f1428 1"/>
              <a:gd name="f1541" fmla="*/ 716 f1427 1"/>
              <a:gd name="f1542" fmla="*/ 1288 f1427 1"/>
              <a:gd name="f1543" fmla="*/ 700 f1427 1"/>
              <a:gd name="f1544" fmla="*/ 1124 f1428 1"/>
              <a:gd name="f1545" fmla="*/ 1000 f1428 1"/>
              <a:gd name="f1546" fmla="*/ 1298 f1427 1"/>
              <a:gd name="f1547" fmla="*/ 1087 f1428 1"/>
              <a:gd name="f1548" fmla="*/ 1340 f1427 1"/>
              <a:gd name="f1549" fmla="+- f1429 0 f1"/>
              <a:gd name="f1550" fmla="*/ f1432 1 1974"/>
              <a:gd name="f1551" fmla="*/ f1433 1 1620"/>
              <a:gd name="f1552" fmla="*/ f1434 1 1974"/>
              <a:gd name="f1553" fmla="*/ f1435 1 1620"/>
              <a:gd name="f1554" fmla="*/ f1436 1 1974"/>
              <a:gd name="f1555" fmla="*/ f1437 1 1620"/>
              <a:gd name="f1556" fmla="*/ f1438 1 1974"/>
              <a:gd name="f1557" fmla="*/ f1439 1 1620"/>
              <a:gd name="f1558" fmla="*/ f1440 1 1974"/>
              <a:gd name="f1559" fmla="*/ f1441 1 1620"/>
              <a:gd name="f1560" fmla="*/ f1442 1 1974"/>
              <a:gd name="f1561" fmla="*/ f1443 1 1620"/>
              <a:gd name="f1562" fmla="*/ f1444 1 1974"/>
              <a:gd name="f1563" fmla="*/ f1445 1 1620"/>
              <a:gd name="f1564" fmla="*/ f1446 1 1974"/>
              <a:gd name="f1565" fmla="*/ f1447 1 1620"/>
              <a:gd name="f1566" fmla="*/ f1448 1 1974"/>
              <a:gd name="f1567" fmla="*/ f1449 1 1620"/>
              <a:gd name="f1568" fmla="*/ f1450 1 1974"/>
              <a:gd name="f1569" fmla="*/ f1451 1 1620"/>
              <a:gd name="f1570" fmla="*/ f1452 1 1974"/>
              <a:gd name="f1571" fmla="*/ f1453 1 1620"/>
              <a:gd name="f1572" fmla="*/ f1454 1 1974"/>
              <a:gd name="f1573" fmla="*/ f1455 1 1620"/>
              <a:gd name="f1574" fmla="*/ f1456 1 1974"/>
              <a:gd name="f1575" fmla="*/ f1457 1 1620"/>
              <a:gd name="f1576" fmla="*/ f1458 1 1974"/>
              <a:gd name="f1577" fmla="*/ f1459 1 1620"/>
              <a:gd name="f1578" fmla="*/ f1460 1 1974"/>
              <a:gd name="f1579" fmla="*/ f1461 1 1620"/>
              <a:gd name="f1580" fmla="*/ f1462 1 1974"/>
              <a:gd name="f1581" fmla="*/ f1463 1 1620"/>
              <a:gd name="f1582" fmla="*/ f1464 1 1974"/>
              <a:gd name="f1583" fmla="*/ f1465 1 1620"/>
              <a:gd name="f1584" fmla="*/ f1466 1 1974"/>
              <a:gd name="f1585" fmla="*/ f1467 1 1620"/>
              <a:gd name="f1586" fmla="*/ f1468 1 1974"/>
              <a:gd name="f1587" fmla="*/ f1469 1 1620"/>
              <a:gd name="f1588" fmla="*/ f1470 1 1974"/>
              <a:gd name="f1589" fmla="*/ f1471 1 1620"/>
              <a:gd name="f1590" fmla="*/ f1472 1 1974"/>
              <a:gd name="f1591" fmla="*/ f1473 1 1620"/>
              <a:gd name="f1592" fmla="*/ f1474 1 1974"/>
              <a:gd name="f1593" fmla="*/ f1475 1 1620"/>
              <a:gd name="f1594" fmla="*/ f1476 1 1974"/>
              <a:gd name="f1595" fmla="*/ f1477 1 1620"/>
              <a:gd name="f1596" fmla="*/ f1478 1 1974"/>
              <a:gd name="f1597" fmla="*/ f1479 1 1620"/>
              <a:gd name="f1598" fmla="*/ f1480 1 1974"/>
              <a:gd name="f1599" fmla="*/ f1481 1 1620"/>
              <a:gd name="f1600" fmla="*/ f1482 1 1974"/>
              <a:gd name="f1601" fmla="*/ f1483 1 1620"/>
              <a:gd name="f1602" fmla="*/ f1484 1 1974"/>
              <a:gd name="f1603" fmla="*/ f1485 1 1620"/>
              <a:gd name="f1604" fmla="*/ f1486 1 1974"/>
              <a:gd name="f1605" fmla="*/ f1487 1 1620"/>
              <a:gd name="f1606" fmla="*/ f1488 1 1974"/>
              <a:gd name="f1607" fmla="*/ f1489 1 1620"/>
              <a:gd name="f1608" fmla="*/ f1490 1 1974"/>
              <a:gd name="f1609" fmla="*/ f1491 1 1620"/>
              <a:gd name="f1610" fmla="*/ f1492 1 1974"/>
              <a:gd name="f1611" fmla="*/ f1493 1 1620"/>
              <a:gd name="f1612" fmla="*/ f1494 1 1974"/>
              <a:gd name="f1613" fmla="*/ f1495 1 1620"/>
              <a:gd name="f1614" fmla="*/ f1496 1 1974"/>
              <a:gd name="f1615" fmla="*/ f1497 1 1620"/>
              <a:gd name="f1616" fmla="*/ f1498 1 1974"/>
              <a:gd name="f1617" fmla="*/ f1499 1 1620"/>
              <a:gd name="f1618" fmla="*/ f1500 1 1974"/>
              <a:gd name="f1619" fmla="*/ f1501 1 1620"/>
              <a:gd name="f1620" fmla="*/ f1502 1 1974"/>
              <a:gd name="f1621" fmla="*/ f1503 1 1620"/>
              <a:gd name="f1622" fmla="*/ f1504 1 1974"/>
              <a:gd name="f1623" fmla="*/ f1505 1 1620"/>
              <a:gd name="f1624" fmla="*/ f1506 1 1974"/>
              <a:gd name="f1625" fmla="*/ f1507 1 1620"/>
              <a:gd name="f1626" fmla="*/ f1508 1 1974"/>
              <a:gd name="f1627" fmla="*/ f1509 1 1620"/>
              <a:gd name="f1628" fmla="*/ f1510 1 1974"/>
              <a:gd name="f1629" fmla="*/ f1511 1 1620"/>
              <a:gd name="f1630" fmla="*/ f1512 1 1974"/>
              <a:gd name="f1631" fmla="*/ f1513 1 1620"/>
              <a:gd name="f1632" fmla="*/ f1514 1 1974"/>
              <a:gd name="f1633" fmla="*/ f1515 1 1620"/>
              <a:gd name="f1634" fmla="*/ f1516 1 1974"/>
              <a:gd name="f1635" fmla="*/ f1517 1 1620"/>
              <a:gd name="f1636" fmla="*/ f1518 1 1974"/>
              <a:gd name="f1637" fmla="*/ f1519 1 1620"/>
              <a:gd name="f1638" fmla="*/ f1520 1 1974"/>
              <a:gd name="f1639" fmla="*/ f1521 1 1620"/>
              <a:gd name="f1640" fmla="*/ f1522 1 1974"/>
              <a:gd name="f1641" fmla="*/ f1523 1 1620"/>
              <a:gd name="f1642" fmla="*/ f1524 1 1974"/>
              <a:gd name="f1643" fmla="*/ f1525 1 1620"/>
              <a:gd name="f1644" fmla="*/ f1526 1 1974"/>
              <a:gd name="f1645" fmla="*/ f1527 1 1620"/>
              <a:gd name="f1646" fmla="*/ f1528 1 1974"/>
              <a:gd name="f1647" fmla="*/ f1529 1 1620"/>
              <a:gd name="f1648" fmla="*/ f1530 1 1974"/>
              <a:gd name="f1649" fmla="*/ f1531 1 1620"/>
              <a:gd name="f1650" fmla="*/ f1532 1 1974"/>
              <a:gd name="f1651" fmla="*/ f1533 1 1620"/>
              <a:gd name="f1652" fmla="*/ f1534 1 1974"/>
              <a:gd name="f1653" fmla="*/ f1535 1 1620"/>
              <a:gd name="f1654" fmla="*/ f1536 1 1974"/>
              <a:gd name="f1655" fmla="*/ f1537 1 1620"/>
              <a:gd name="f1656" fmla="*/ f1538 1 1974"/>
              <a:gd name="f1657" fmla="*/ f1539 1 1620"/>
              <a:gd name="f1658" fmla="*/ f1540 1 1974"/>
              <a:gd name="f1659" fmla="*/ f1541 1 1620"/>
              <a:gd name="f1660" fmla="*/ f1542 1 1620"/>
              <a:gd name="f1661" fmla="*/ f1543 1 1620"/>
              <a:gd name="f1662" fmla="*/ f1544 1 1974"/>
              <a:gd name="f1663" fmla="*/ f1545 1 1974"/>
              <a:gd name="f1664" fmla="*/ f1546 1 1620"/>
              <a:gd name="f1665" fmla="*/ f1547 1 1974"/>
              <a:gd name="f1666" fmla="*/ f1548 1 1620"/>
              <a:gd name="f1667" fmla="*/ 0 1 f1430"/>
              <a:gd name="f1668" fmla="*/ f1424 1 f1430"/>
              <a:gd name="f1669" fmla="*/ 0 1 f1431"/>
              <a:gd name="f1670" fmla="*/ f1425 1 f1431"/>
              <a:gd name="f1671" fmla="*/ f1550 1 f1430"/>
              <a:gd name="f1672" fmla="*/ f1551 1 f1431"/>
              <a:gd name="f1673" fmla="*/ f1552 1 f1430"/>
              <a:gd name="f1674" fmla="*/ f1553 1 f1431"/>
              <a:gd name="f1675" fmla="*/ f1554 1 f1430"/>
              <a:gd name="f1676" fmla="*/ f1555 1 f1431"/>
              <a:gd name="f1677" fmla="*/ f1556 1 f1430"/>
              <a:gd name="f1678" fmla="*/ f1557 1 f1431"/>
              <a:gd name="f1679" fmla="*/ f1558 1 f1430"/>
              <a:gd name="f1680" fmla="*/ f1559 1 f1431"/>
              <a:gd name="f1681" fmla="*/ f1560 1 f1430"/>
              <a:gd name="f1682" fmla="*/ f1561 1 f1431"/>
              <a:gd name="f1683" fmla="*/ f1562 1 f1430"/>
              <a:gd name="f1684" fmla="*/ f1563 1 f1431"/>
              <a:gd name="f1685" fmla="*/ f1564 1 f1430"/>
              <a:gd name="f1686" fmla="*/ f1565 1 f1431"/>
              <a:gd name="f1687" fmla="*/ f1566 1 f1430"/>
              <a:gd name="f1688" fmla="*/ f1567 1 f1431"/>
              <a:gd name="f1689" fmla="*/ f1568 1 f1430"/>
              <a:gd name="f1690" fmla="*/ f1569 1 f1431"/>
              <a:gd name="f1691" fmla="*/ f1570 1 f1430"/>
              <a:gd name="f1692" fmla="*/ f1571 1 f1431"/>
              <a:gd name="f1693" fmla="*/ f1572 1 f1430"/>
              <a:gd name="f1694" fmla="*/ f1573 1 f1431"/>
              <a:gd name="f1695" fmla="*/ f1574 1 f1430"/>
              <a:gd name="f1696" fmla="*/ f1575 1 f1431"/>
              <a:gd name="f1697" fmla="*/ f1576 1 f1430"/>
              <a:gd name="f1698" fmla="*/ f1577 1 f1431"/>
              <a:gd name="f1699" fmla="*/ f1578 1 f1430"/>
              <a:gd name="f1700" fmla="*/ f1579 1 f1431"/>
              <a:gd name="f1701" fmla="*/ f1580 1 f1430"/>
              <a:gd name="f1702" fmla="*/ f1581 1 f1431"/>
              <a:gd name="f1703" fmla="*/ f1582 1 f1430"/>
              <a:gd name="f1704" fmla="*/ f1583 1 f1431"/>
              <a:gd name="f1705" fmla="*/ f1584 1 f1430"/>
              <a:gd name="f1706" fmla="*/ f1585 1 f1431"/>
              <a:gd name="f1707" fmla="*/ f1586 1 f1430"/>
              <a:gd name="f1708" fmla="*/ f1587 1 f1431"/>
              <a:gd name="f1709" fmla="*/ f1588 1 f1430"/>
              <a:gd name="f1710" fmla="*/ f1589 1 f1431"/>
              <a:gd name="f1711" fmla="*/ f1590 1 f1430"/>
              <a:gd name="f1712" fmla="*/ f1591 1 f1431"/>
              <a:gd name="f1713" fmla="*/ f1592 1 f1430"/>
              <a:gd name="f1714" fmla="*/ f1593 1 f1431"/>
              <a:gd name="f1715" fmla="*/ f1594 1 f1430"/>
              <a:gd name="f1716" fmla="*/ f1595 1 f1431"/>
              <a:gd name="f1717" fmla="*/ f1596 1 f1430"/>
              <a:gd name="f1718" fmla="*/ f1597 1 f1431"/>
              <a:gd name="f1719" fmla="*/ f1598 1 f1430"/>
              <a:gd name="f1720" fmla="*/ f1599 1 f1431"/>
              <a:gd name="f1721" fmla="*/ f1600 1 f1430"/>
              <a:gd name="f1722" fmla="*/ f1601 1 f1431"/>
              <a:gd name="f1723" fmla="*/ f1602 1 f1430"/>
              <a:gd name="f1724" fmla="*/ f1603 1 f1431"/>
              <a:gd name="f1725" fmla="*/ f1604 1 f1430"/>
              <a:gd name="f1726" fmla="*/ f1605 1 f1431"/>
              <a:gd name="f1727" fmla="*/ f1606 1 f1430"/>
              <a:gd name="f1728" fmla="*/ f1607 1 f1431"/>
              <a:gd name="f1729" fmla="*/ f1608 1 f1430"/>
              <a:gd name="f1730" fmla="*/ f1609 1 f1431"/>
              <a:gd name="f1731" fmla="*/ f1610 1 f1430"/>
              <a:gd name="f1732" fmla="*/ f1611 1 f1431"/>
              <a:gd name="f1733" fmla="*/ f1612 1 f1430"/>
              <a:gd name="f1734" fmla="*/ f1613 1 f1431"/>
              <a:gd name="f1735" fmla="*/ f1614 1 f1430"/>
              <a:gd name="f1736" fmla="*/ f1615 1 f1431"/>
              <a:gd name="f1737" fmla="*/ f1616 1 f1430"/>
              <a:gd name="f1738" fmla="*/ f1617 1 f1431"/>
              <a:gd name="f1739" fmla="*/ f1618 1 f1430"/>
              <a:gd name="f1740" fmla="*/ f1619 1 f1431"/>
              <a:gd name="f1741" fmla="*/ f1620 1 f1430"/>
              <a:gd name="f1742" fmla="*/ f1621 1 f1431"/>
              <a:gd name="f1743" fmla="*/ f1622 1 f1430"/>
              <a:gd name="f1744" fmla="*/ f1623 1 f1431"/>
              <a:gd name="f1745" fmla="*/ f1624 1 f1430"/>
              <a:gd name="f1746" fmla="*/ f1625 1 f1431"/>
              <a:gd name="f1747" fmla="*/ f1626 1 f1430"/>
              <a:gd name="f1748" fmla="*/ f1627 1 f1431"/>
              <a:gd name="f1749" fmla="*/ f1628 1 f1430"/>
              <a:gd name="f1750" fmla="*/ f1629 1 f1431"/>
              <a:gd name="f1751" fmla="*/ f1630 1 f1430"/>
              <a:gd name="f1752" fmla="*/ f1631 1 f1431"/>
              <a:gd name="f1753" fmla="*/ f1632 1 f1430"/>
              <a:gd name="f1754" fmla="*/ f1633 1 f1431"/>
              <a:gd name="f1755" fmla="*/ f1634 1 f1430"/>
              <a:gd name="f1756" fmla="*/ f1635 1 f1431"/>
              <a:gd name="f1757" fmla="*/ f1636 1 f1430"/>
              <a:gd name="f1758" fmla="*/ f1637 1 f1431"/>
              <a:gd name="f1759" fmla="*/ f1638 1 f1430"/>
              <a:gd name="f1760" fmla="*/ f1639 1 f1431"/>
              <a:gd name="f1761" fmla="*/ f1640 1 f1430"/>
              <a:gd name="f1762" fmla="*/ f1641 1 f1431"/>
              <a:gd name="f1763" fmla="*/ f1642 1 f1430"/>
              <a:gd name="f1764" fmla="*/ f1643 1 f1431"/>
              <a:gd name="f1765" fmla="*/ f1644 1 f1430"/>
              <a:gd name="f1766" fmla="*/ f1645 1 f1431"/>
              <a:gd name="f1767" fmla="*/ f1646 1 f1430"/>
              <a:gd name="f1768" fmla="*/ f1647 1 f1431"/>
              <a:gd name="f1769" fmla="*/ f1648 1 f1430"/>
              <a:gd name="f1770" fmla="*/ f1649 1 f1431"/>
              <a:gd name="f1771" fmla="*/ f1650 1 f1430"/>
              <a:gd name="f1772" fmla="*/ f1651 1 f1431"/>
              <a:gd name="f1773" fmla="*/ f1652 1 f1430"/>
              <a:gd name="f1774" fmla="*/ f1653 1 f1431"/>
              <a:gd name="f1775" fmla="*/ f1654 1 f1430"/>
              <a:gd name="f1776" fmla="*/ f1655 1 f1431"/>
              <a:gd name="f1777" fmla="*/ f1656 1 f1430"/>
              <a:gd name="f1778" fmla="*/ f1657 1 f1431"/>
              <a:gd name="f1779" fmla="*/ f1658 1 f1430"/>
              <a:gd name="f1780" fmla="*/ f1659 1 f1431"/>
              <a:gd name="f1781" fmla="*/ f1660 1 f1431"/>
              <a:gd name="f1782" fmla="*/ f1661 1 f1431"/>
              <a:gd name="f1783" fmla="*/ f1662 1 f1430"/>
              <a:gd name="f1784" fmla="*/ f1663 1 f1430"/>
              <a:gd name="f1785" fmla="*/ f1664 1 f1431"/>
              <a:gd name="f1786" fmla="*/ f1665 1 f1430"/>
              <a:gd name="f1787" fmla="*/ f1666 1 f1431"/>
              <a:gd name="f1788" fmla="*/ f1667 f1421 1"/>
              <a:gd name="f1789" fmla="*/ f1668 f1421 1"/>
              <a:gd name="f1790" fmla="*/ f1670 f1422 1"/>
              <a:gd name="f1791" fmla="*/ f1669 f1422 1"/>
              <a:gd name="f1792" fmla="*/ f1671 f1421 1"/>
              <a:gd name="f1793" fmla="*/ f1672 f1422 1"/>
              <a:gd name="f1794" fmla="*/ f1673 f1421 1"/>
              <a:gd name="f1795" fmla="*/ f1674 f1422 1"/>
              <a:gd name="f1796" fmla="*/ f1675 f1421 1"/>
              <a:gd name="f1797" fmla="*/ f1676 f1422 1"/>
              <a:gd name="f1798" fmla="*/ f1677 f1421 1"/>
              <a:gd name="f1799" fmla="*/ f1678 f1422 1"/>
              <a:gd name="f1800" fmla="*/ f1679 f1421 1"/>
              <a:gd name="f1801" fmla="*/ f1680 f1422 1"/>
              <a:gd name="f1802" fmla="*/ f1681 f1421 1"/>
              <a:gd name="f1803" fmla="*/ f1682 f1422 1"/>
              <a:gd name="f1804" fmla="*/ f1683 f1421 1"/>
              <a:gd name="f1805" fmla="*/ f1684 f1422 1"/>
              <a:gd name="f1806" fmla="*/ f1685 f1421 1"/>
              <a:gd name="f1807" fmla="*/ f1686 f1422 1"/>
              <a:gd name="f1808" fmla="*/ f1687 f1421 1"/>
              <a:gd name="f1809" fmla="*/ f1688 f1422 1"/>
              <a:gd name="f1810" fmla="*/ f1689 f1421 1"/>
              <a:gd name="f1811" fmla="*/ f1690 f1422 1"/>
              <a:gd name="f1812" fmla="*/ f1691 f1421 1"/>
              <a:gd name="f1813" fmla="*/ f1692 f1422 1"/>
              <a:gd name="f1814" fmla="*/ f1693 f1421 1"/>
              <a:gd name="f1815" fmla="*/ f1694 f1422 1"/>
              <a:gd name="f1816" fmla="*/ f1695 f1421 1"/>
              <a:gd name="f1817" fmla="*/ f1696 f1422 1"/>
              <a:gd name="f1818" fmla="*/ f1697 f1421 1"/>
              <a:gd name="f1819" fmla="*/ f1698 f1422 1"/>
              <a:gd name="f1820" fmla="*/ f1699 f1421 1"/>
              <a:gd name="f1821" fmla="*/ f1700 f1422 1"/>
              <a:gd name="f1822" fmla="*/ f1701 f1421 1"/>
              <a:gd name="f1823" fmla="*/ f1702 f1422 1"/>
              <a:gd name="f1824" fmla="*/ f1703 f1421 1"/>
              <a:gd name="f1825" fmla="*/ f1704 f1422 1"/>
              <a:gd name="f1826" fmla="*/ f1705 f1421 1"/>
              <a:gd name="f1827" fmla="*/ f1706 f1422 1"/>
              <a:gd name="f1828" fmla="*/ f1707 f1421 1"/>
              <a:gd name="f1829" fmla="*/ f1708 f1422 1"/>
              <a:gd name="f1830" fmla="*/ f1709 f1421 1"/>
              <a:gd name="f1831" fmla="*/ f1710 f1422 1"/>
              <a:gd name="f1832" fmla="*/ f1711 f1421 1"/>
              <a:gd name="f1833" fmla="*/ f1712 f1422 1"/>
              <a:gd name="f1834" fmla="*/ f1713 f1421 1"/>
              <a:gd name="f1835" fmla="*/ f1714 f1422 1"/>
              <a:gd name="f1836" fmla="*/ f1715 f1421 1"/>
              <a:gd name="f1837" fmla="*/ f1716 f1422 1"/>
              <a:gd name="f1838" fmla="*/ f1717 f1421 1"/>
              <a:gd name="f1839" fmla="*/ f1718 f1422 1"/>
              <a:gd name="f1840" fmla="*/ f1719 f1421 1"/>
              <a:gd name="f1841" fmla="*/ f1720 f1422 1"/>
              <a:gd name="f1842" fmla="*/ f1721 f1421 1"/>
              <a:gd name="f1843" fmla="*/ f1722 f1422 1"/>
              <a:gd name="f1844" fmla="*/ f1723 f1421 1"/>
              <a:gd name="f1845" fmla="*/ f1724 f1422 1"/>
              <a:gd name="f1846" fmla="*/ f1725 f1421 1"/>
              <a:gd name="f1847" fmla="*/ f1726 f1422 1"/>
              <a:gd name="f1848" fmla="*/ f1727 f1421 1"/>
              <a:gd name="f1849" fmla="*/ f1728 f1422 1"/>
              <a:gd name="f1850" fmla="*/ f1729 f1421 1"/>
              <a:gd name="f1851" fmla="*/ f1730 f1422 1"/>
              <a:gd name="f1852" fmla="*/ f1731 f1421 1"/>
              <a:gd name="f1853" fmla="*/ f1732 f1422 1"/>
              <a:gd name="f1854" fmla="*/ f1733 f1421 1"/>
              <a:gd name="f1855" fmla="*/ f1734 f1422 1"/>
              <a:gd name="f1856" fmla="*/ f1735 f1421 1"/>
              <a:gd name="f1857" fmla="*/ f1736 f1422 1"/>
              <a:gd name="f1858" fmla="*/ f1737 f1421 1"/>
              <a:gd name="f1859" fmla="*/ f1738 f1422 1"/>
              <a:gd name="f1860" fmla="*/ f1739 f1421 1"/>
              <a:gd name="f1861" fmla="*/ f1740 f1422 1"/>
              <a:gd name="f1862" fmla="*/ f1741 f1421 1"/>
              <a:gd name="f1863" fmla="*/ f1742 f1422 1"/>
              <a:gd name="f1864" fmla="*/ f1743 f1421 1"/>
              <a:gd name="f1865" fmla="*/ f1744 f1422 1"/>
              <a:gd name="f1866" fmla="*/ f1745 f1421 1"/>
              <a:gd name="f1867" fmla="*/ f1746 f1422 1"/>
              <a:gd name="f1868" fmla="*/ f1747 f1421 1"/>
              <a:gd name="f1869" fmla="*/ f1748 f1422 1"/>
              <a:gd name="f1870" fmla="*/ f1749 f1421 1"/>
              <a:gd name="f1871" fmla="*/ f1750 f1422 1"/>
              <a:gd name="f1872" fmla="*/ f1751 f1421 1"/>
              <a:gd name="f1873" fmla="*/ f1752 f1422 1"/>
              <a:gd name="f1874" fmla="*/ f1753 f1421 1"/>
              <a:gd name="f1875" fmla="*/ f1754 f1422 1"/>
              <a:gd name="f1876" fmla="*/ f1755 f1421 1"/>
              <a:gd name="f1877" fmla="*/ f1756 f1422 1"/>
              <a:gd name="f1878" fmla="*/ f1757 f1421 1"/>
              <a:gd name="f1879" fmla="*/ f1758 f1422 1"/>
              <a:gd name="f1880" fmla="*/ f1759 f1421 1"/>
              <a:gd name="f1881" fmla="*/ f1760 f1422 1"/>
              <a:gd name="f1882" fmla="*/ f1761 f1421 1"/>
              <a:gd name="f1883" fmla="*/ f1762 f1422 1"/>
              <a:gd name="f1884" fmla="*/ f1763 f1421 1"/>
              <a:gd name="f1885" fmla="*/ f1764 f1422 1"/>
              <a:gd name="f1886" fmla="*/ f1765 f1421 1"/>
              <a:gd name="f1887" fmla="*/ f1766 f1422 1"/>
              <a:gd name="f1888" fmla="*/ f1767 f1421 1"/>
              <a:gd name="f1889" fmla="*/ f1768 f1422 1"/>
              <a:gd name="f1890" fmla="*/ f1769 f1421 1"/>
              <a:gd name="f1891" fmla="*/ f1770 f1422 1"/>
              <a:gd name="f1892" fmla="*/ f1771 f1421 1"/>
              <a:gd name="f1893" fmla="*/ f1772 f1422 1"/>
              <a:gd name="f1894" fmla="*/ f1773 f1421 1"/>
              <a:gd name="f1895" fmla="*/ f1774 f1422 1"/>
              <a:gd name="f1896" fmla="*/ f1775 f1421 1"/>
              <a:gd name="f1897" fmla="*/ f1776 f1422 1"/>
              <a:gd name="f1898" fmla="*/ f1777 f1421 1"/>
              <a:gd name="f1899" fmla="*/ f1778 f1422 1"/>
              <a:gd name="f1900" fmla="*/ f1779 f1421 1"/>
              <a:gd name="f1901" fmla="*/ f1780 f1422 1"/>
              <a:gd name="f1902" fmla="*/ f1781 f1422 1"/>
              <a:gd name="f1903" fmla="*/ f1782 f1422 1"/>
              <a:gd name="f1904" fmla="*/ f1783 f1421 1"/>
              <a:gd name="f1905" fmla="*/ f1784 f1421 1"/>
              <a:gd name="f1906" fmla="*/ f1785 f1422 1"/>
              <a:gd name="f1907" fmla="*/ f1786 f1421 1"/>
              <a:gd name="f1908" fmla="*/ f1787 f14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49">
                <a:pos x="f1792" y="f1793"/>
              </a:cxn>
              <a:cxn ang="f1549">
                <a:pos x="f1794" y="f1795"/>
              </a:cxn>
              <a:cxn ang="f1549">
                <a:pos x="f1796" y="f1797"/>
              </a:cxn>
              <a:cxn ang="f1549">
                <a:pos x="f1798" y="f1799"/>
              </a:cxn>
              <a:cxn ang="f1549">
                <a:pos x="f1800" y="f1801"/>
              </a:cxn>
              <a:cxn ang="f1549">
                <a:pos x="f1802" y="f1803"/>
              </a:cxn>
              <a:cxn ang="f1549">
                <a:pos x="f1804" y="f1805"/>
              </a:cxn>
              <a:cxn ang="f1549">
                <a:pos x="f1806" y="f1807"/>
              </a:cxn>
              <a:cxn ang="f1549">
                <a:pos x="f1808" y="f1809"/>
              </a:cxn>
              <a:cxn ang="f1549">
                <a:pos x="f1810" y="f1811"/>
              </a:cxn>
              <a:cxn ang="f1549">
                <a:pos x="f1812" y="f1813"/>
              </a:cxn>
              <a:cxn ang="f1549">
                <a:pos x="f1814" y="f1815"/>
              </a:cxn>
              <a:cxn ang="f1549">
                <a:pos x="f1816" y="f1817"/>
              </a:cxn>
              <a:cxn ang="f1549">
                <a:pos x="f1818" y="f1819"/>
              </a:cxn>
              <a:cxn ang="f1549">
                <a:pos x="f1820" y="f1821"/>
              </a:cxn>
              <a:cxn ang="f1549">
                <a:pos x="f1822" y="f1823"/>
              </a:cxn>
              <a:cxn ang="f1549">
                <a:pos x="f1824" y="f1825"/>
              </a:cxn>
              <a:cxn ang="f1549">
                <a:pos x="f1826" y="f1827"/>
              </a:cxn>
              <a:cxn ang="f1549">
                <a:pos x="f1828" y="f1829"/>
              </a:cxn>
              <a:cxn ang="f1549">
                <a:pos x="f1830" y="f1831"/>
              </a:cxn>
              <a:cxn ang="f1549">
                <a:pos x="f1832" y="f1833"/>
              </a:cxn>
              <a:cxn ang="f1549">
                <a:pos x="f1834" y="f1835"/>
              </a:cxn>
              <a:cxn ang="f1549">
                <a:pos x="f1836" y="f1837"/>
              </a:cxn>
              <a:cxn ang="f1549">
                <a:pos x="f1838" y="f1839"/>
              </a:cxn>
              <a:cxn ang="f1549">
                <a:pos x="f1840" y="f1841"/>
              </a:cxn>
              <a:cxn ang="f1549">
                <a:pos x="f1842" y="f1843"/>
              </a:cxn>
              <a:cxn ang="f1549">
                <a:pos x="f1844" y="f1845"/>
              </a:cxn>
              <a:cxn ang="f1549">
                <a:pos x="f1846" y="f1847"/>
              </a:cxn>
              <a:cxn ang="f1549">
                <a:pos x="f1848" y="f1849"/>
              </a:cxn>
              <a:cxn ang="f1549">
                <a:pos x="f1850" y="f1851"/>
              </a:cxn>
              <a:cxn ang="f1549">
                <a:pos x="f1852" y="f1853"/>
              </a:cxn>
              <a:cxn ang="f1549">
                <a:pos x="f1854" y="f1855"/>
              </a:cxn>
              <a:cxn ang="f1549">
                <a:pos x="f1856" y="f1857"/>
              </a:cxn>
              <a:cxn ang="f1549">
                <a:pos x="f1858" y="f1859"/>
              </a:cxn>
              <a:cxn ang="f1549">
                <a:pos x="f1860" y="f1861"/>
              </a:cxn>
              <a:cxn ang="f1549">
                <a:pos x="f1862" y="f1863"/>
              </a:cxn>
              <a:cxn ang="f1549">
                <a:pos x="f1864" y="f1865"/>
              </a:cxn>
              <a:cxn ang="f1549">
                <a:pos x="f1866" y="f1867"/>
              </a:cxn>
              <a:cxn ang="f1549">
                <a:pos x="f1868" y="f1869"/>
              </a:cxn>
              <a:cxn ang="f1549">
                <a:pos x="f1870" y="f1871"/>
              </a:cxn>
              <a:cxn ang="f1549">
                <a:pos x="f1872" y="f1873"/>
              </a:cxn>
              <a:cxn ang="f1549">
                <a:pos x="f1874" y="f1875"/>
              </a:cxn>
              <a:cxn ang="f1549">
                <a:pos x="f1876" y="f1877"/>
              </a:cxn>
              <a:cxn ang="f1549">
                <a:pos x="f1878" y="f1879"/>
              </a:cxn>
              <a:cxn ang="f1549">
                <a:pos x="f1880" y="f1881"/>
              </a:cxn>
              <a:cxn ang="f1549">
                <a:pos x="f1882" y="f1883"/>
              </a:cxn>
              <a:cxn ang="f1549">
                <a:pos x="f1884" y="f1885"/>
              </a:cxn>
              <a:cxn ang="f1549">
                <a:pos x="f1886" y="f1887"/>
              </a:cxn>
              <a:cxn ang="f1549">
                <a:pos x="f1888" y="f1889"/>
              </a:cxn>
              <a:cxn ang="f1549">
                <a:pos x="f1890" y="f1891"/>
              </a:cxn>
              <a:cxn ang="f1549">
                <a:pos x="f1892" y="f1893"/>
              </a:cxn>
              <a:cxn ang="f1549">
                <a:pos x="f1894" y="f1895"/>
              </a:cxn>
              <a:cxn ang="f1549">
                <a:pos x="f1896" y="f1897"/>
              </a:cxn>
              <a:cxn ang="f1549">
                <a:pos x="f1898" y="f1899"/>
              </a:cxn>
              <a:cxn ang="f1549">
                <a:pos x="f1900" y="f1901"/>
              </a:cxn>
              <a:cxn ang="f1549">
                <a:pos x="f1810" y="f1902"/>
              </a:cxn>
              <a:cxn ang="f1549">
                <a:pos x="f1876" y="f1903"/>
              </a:cxn>
              <a:cxn ang="f1549">
                <a:pos x="f1904" y="f1851"/>
              </a:cxn>
              <a:cxn ang="f1549">
                <a:pos x="f1905" y="f1906"/>
              </a:cxn>
              <a:cxn ang="f1549">
                <a:pos x="f1907" y="f1908"/>
              </a:cxn>
            </a:cxnLst>
            <a:rect l="f1788" t="f1791" r="f1789" b="f1790"/>
            <a:pathLst>
              <a:path w="1973" h="1620">
                <a:moveTo>
                  <a:pt x="f6" y="f9"/>
                </a:moveTo>
                <a:cubicBezTo>
                  <a:pt x="f6" y="f10"/>
                  <a:pt x="f6" y="f11"/>
                  <a:pt x="f6" y="f12"/>
                </a:cubicBezTo>
                <a:cubicBezTo>
                  <a:pt x="f13" y="f14"/>
                  <a:pt x="f15" y="f16"/>
                  <a:pt x="f13" y="f17"/>
                </a:cubicBezTo>
                <a:cubicBezTo>
                  <a:pt x="f18" y="f19"/>
                  <a:pt x="f13" y="f20"/>
                  <a:pt x="f13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26" y="f30"/>
                  <a:pt x="f26" y="f31"/>
                </a:cubicBezTo>
                <a:cubicBezTo>
                  <a:pt x="f32" y="f33"/>
                  <a:pt x="f32" y="f34"/>
                  <a:pt x="f35" y="f36"/>
                </a:cubicBezTo>
                <a:cubicBezTo>
                  <a:pt x="f37" y="f38"/>
                  <a:pt x="f39" y="f40"/>
                  <a:pt x="f39" y="f41"/>
                </a:cubicBezTo>
                <a:cubicBezTo>
                  <a:pt x="f42" y="f43"/>
                  <a:pt x="f39" y="f44"/>
                  <a:pt x="f42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3"/>
                  <a:pt x="f74" y="f75"/>
                </a:cubicBezTo>
                <a:cubicBezTo>
                  <a:pt x="f76" y="f77"/>
                  <a:pt x="f78" y="f79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95"/>
                  <a:pt x="f96" y="f97"/>
                  <a:pt x="f98" y="f99"/>
                </a:cubicBezTo>
                <a:cubicBezTo>
                  <a:pt x="f100" y="f101"/>
                  <a:pt x="f102" y="f103"/>
                  <a:pt x="f73" y="f104"/>
                </a:cubicBezTo>
                <a:cubicBezTo>
                  <a:pt x="f105" y="f106"/>
                  <a:pt x="f107" y="f108"/>
                  <a:pt x="f109" y="f101"/>
                </a:cubicBezTo>
                <a:cubicBezTo>
                  <a:pt x="f110" y="f111"/>
                  <a:pt x="f112" y="f113"/>
                  <a:pt x="f33" y="f114"/>
                </a:cubicBezTo>
                <a:cubicBezTo>
                  <a:pt x="f115" y="f116"/>
                  <a:pt x="f117" y="f118"/>
                  <a:pt x="f119" y="f118"/>
                </a:cubicBezTo>
                <a:cubicBezTo>
                  <a:pt x="f30" y="f120"/>
                  <a:pt x="f27" y="f120"/>
                  <a:pt x="f121" y="f122"/>
                </a:cubicBezTo>
                <a:cubicBezTo>
                  <a:pt x="f123" y="f124"/>
                  <a:pt x="f125" y="f126"/>
                  <a:pt x="f127" y="f93"/>
                </a:cubicBezTo>
                <a:cubicBezTo>
                  <a:pt x="f128" y="f129"/>
                  <a:pt x="f14" y="f130"/>
                  <a:pt x="f131" y="f132"/>
                </a:cubicBezTo>
                <a:cubicBezTo>
                  <a:pt x="f133" y="f83"/>
                  <a:pt x="f134" y="f135"/>
                  <a:pt x="f136" y="f137"/>
                </a:cubicBezTo>
                <a:cubicBezTo>
                  <a:pt x="f138" y="f73"/>
                  <a:pt x="f139" y="f73"/>
                  <a:pt x="f140" y="f141"/>
                </a:cubicBezTo>
                <a:cubicBezTo>
                  <a:pt x="f142" y="f143"/>
                  <a:pt x="f144" y="f71"/>
                  <a:pt x="f145" y="f2"/>
                </a:cubicBezTo>
                <a:cubicBezTo>
                  <a:pt x="f146" y="f147"/>
                  <a:pt x="f148" y="f149"/>
                  <a:pt x="f150" y="f151"/>
                </a:cubicBezTo>
                <a:cubicBezTo>
                  <a:pt x="f152" y="f59"/>
                  <a:pt x="f153" y="f154"/>
                  <a:pt x="f155" y="f156"/>
                </a:cubicBezTo>
                <a:cubicBezTo>
                  <a:pt x="f157" y="f158"/>
                  <a:pt x="f159" y="f160"/>
                  <a:pt x="f161" y="f51"/>
                </a:cubicBezTo>
                <a:cubicBezTo>
                  <a:pt x="f162" y="f163"/>
                  <a:pt x="f164" y="f165"/>
                  <a:pt x="f166" y="f167"/>
                </a:cubicBezTo>
                <a:cubicBezTo>
                  <a:pt x="f168" y="f169"/>
                  <a:pt x="f170" y="f171"/>
                  <a:pt x="f172" y="f173"/>
                </a:cubicBezTo>
                <a:cubicBezTo>
                  <a:pt x="f174" y="f175"/>
                  <a:pt x="f176" y="f40"/>
                  <a:pt x="f177" y="f36"/>
                </a:cubicBezTo>
                <a:cubicBezTo>
                  <a:pt x="f178" y="f40"/>
                  <a:pt x="f179" y="f180"/>
                  <a:pt x="f181" y="f44"/>
                </a:cubicBezTo>
                <a:cubicBezTo>
                  <a:pt x="f182" y="f183"/>
                  <a:pt x="f184" y="f49"/>
                  <a:pt x="f185" y="f186"/>
                </a:cubicBezTo>
                <a:cubicBezTo>
                  <a:pt x="f187" y="f188"/>
                  <a:pt x="f189" y="f190"/>
                  <a:pt x="f189" y="f191"/>
                </a:cubicBezTo>
                <a:cubicBezTo>
                  <a:pt x="f189" y="f192"/>
                  <a:pt x="f189" y="f193"/>
                  <a:pt x="f194" y="f195"/>
                </a:cubicBezTo>
                <a:cubicBezTo>
                  <a:pt x="f194" y="f196"/>
                  <a:pt x="f197" y="f198"/>
                  <a:pt x="f199" y="f200"/>
                </a:cubicBezTo>
                <a:cubicBezTo>
                  <a:pt x="f201" y="f202"/>
                  <a:pt x="f203" y="f204"/>
                  <a:pt x="f205" y="f2"/>
                </a:cubicBezTo>
                <a:cubicBezTo>
                  <a:pt x="f206" y="f207"/>
                  <a:pt x="f208" y="f75"/>
                  <a:pt x="f209" y="f210"/>
                </a:cubicBezTo>
                <a:cubicBezTo>
                  <a:pt x="f211" y="f212"/>
                  <a:pt x="f213" y="f214"/>
                  <a:pt x="f215" y="f86"/>
                </a:cubicBezTo>
                <a:cubicBezTo>
                  <a:pt x="f216" y="f217"/>
                  <a:pt x="f218" y="f219"/>
                  <a:pt x="f220" y="f221"/>
                </a:cubicBezTo>
                <a:cubicBezTo>
                  <a:pt x="f222" y="f223"/>
                  <a:pt x="f224" y="f225"/>
                  <a:pt x="f178" y="f226"/>
                </a:cubicBezTo>
                <a:cubicBezTo>
                  <a:pt x="f227" y="f228"/>
                  <a:pt x="f229" y="f230"/>
                  <a:pt x="f231" y="f232"/>
                </a:cubicBezTo>
                <a:cubicBezTo>
                  <a:pt x="f233" y="f234"/>
                  <a:pt x="f235" y="f236"/>
                  <a:pt x="f237" y="f238"/>
                </a:cubicBezTo>
                <a:cubicBezTo>
                  <a:pt x="f239" y="f240"/>
                  <a:pt x="f9" y="f56"/>
                  <a:pt x="f152" y="f56"/>
                </a:cubicBezTo>
                <a:cubicBezTo>
                  <a:pt x="f162" y="f241"/>
                  <a:pt x="f177" y="f242"/>
                  <a:pt x="f243" y="f241"/>
                </a:cubicBezTo>
                <a:cubicBezTo>
                  <a:pt x="f244" y="f60"/>
                  <a:pt x="f245" y="f246"/>
                  <a:pt x="f247" y="f248"/>
                </a:cubicBezTo>
                <a:cubicBezTo>
                  <a:pt x="f249" y="f250"/>
                  <a:pt x="f251" y="f226"/>
                  <a:pt x="f252" y="f253"/>
                </a:cubicBezTo>
                <a:cubicBezTo>
                  <a:pt x="f254" y="f255"/>
                  <a:pt x="f256" y="f257"/>
                  <a:pt x="f258" y="f259"/>
                </a:cubicBezTo>
                <a:cubicBezTo>
                  <a:pt x="f260" y="f111"/>
                  <a:pt x="f261" y="f111"/>
                  <a:pt x="f262" y="f263"/>
                </a:cubicBezTo>
                <a:cubicBezTo>
                  <a:pt x="f264" y="f265"/>
                  <a:pt x="f266" y="f265"/>
                  <a:pt x="f267" y="f268"/>
                </a:cubicBezTo>
                <a:cubicBezTo>
                  <a:pt x="f269" y="f270"/>
                  <a:pt x="f271" y="f272"/>
                  <a:pt x="f273" y="f265"/>
                </a:cubicBezTo>
                <a:cubicBezTo>
                  <a:pt x="f274" y="f275"/>
                  <a:pt x="f276" y="f277"/>
                  <a:pt x="f278" y="f259"/>
                </a:cubicBezTo>
                <a:cubicBezTo>
                  <a:pt x="f279" y="f280"/>
                  <a:pt x="f281" y="f282"/>
                  <a:pt x="f283" y="f284"/>
                </a:cubicBezTo>
                <a:cubicBezTo>
                  <a:pt x="f285" y="f94"/>
                  <a:pt x="f286" y="f214"/>
                  <a:pt x="f287" y="f288"/>
                </a:cubicBezTo>
                <a:cubicBezTo>
                  <a:pt x="f289" y="f290"/>
                  <a:pt x="f291" y="f292"/>
                  <a:pt x="f293" y="f294"/>
                </a:cubicBezTo>
                <a:cubicBezTo>
                  <a:pt x="f295" y="f296"/>
                  <a:pt x="f297" y="f106"/>
                  <a:pt x="f298" y="f299"/>
                </a:cubicBezTo>
                <a:cubicBezTo>
                  <a:pt x="f300" y="f301"/>
                  <a:pt x="f302" y="f303"/>
                  <a:pt x="f304" y="f305"/>
                </a:cubicBezTo>
                <a:cubicBezTo>
                  <a:pt x="f306" y="f113"/>
                  <a:pt x="f307" y="f114"/>
                  <a:pt x="f308" y="f118"/>
                </a:cubicBezTo>
                <a:cubicBezTo>
                  <a:pt x="f309" y="f120"/>
                  <a:pt x="f307" y="f120"/>
                  <a:pt x="f306" y="f310"/>
                </a:cubicBezTo>
                <a:cubicBezTo>
                  <a:pt x="f311" y="f118"/>
                  <a:pt x="f312" y="f114"/>
                  <a:pt x="f313" y="f314"/>
                </a:cubicBezTo>
                <a:cubicBezTo>
                  <a:pt x="f315" y="f316"/>
                  <a:pt x="f317" y="f108"/>
                  <a:pt x="f318" y="f108"/>
                </a:cubicBezTo>
                <a:cubicBezTo>
                  <a:pt x="f319" y="f108"/>
                  <a:pt x="f320" y="f96"/>
                  <a:pt x="f321" y="f96"/>
                </a:cubicBezTo>
                <a:cubicBezTo>
                  <a:pt x="f322" y="f104"/>
                  <a:pt x="f323" y="f324"/>
                  <a:pt x="f325" y="f275"/>
                </a:cubicBezTo>
                <a:cubicBezTo>
                  <a:pt x="f326" y="f284"/>
                  <a:pt x="f327" y="f328"/>
                  <a:pt x="f329" y="f94"/>
                </a:cubicBezTo>
                <a:cubicBezTo>
                  <a:pt x="f330" y="f288"/>
                  <a:pt x="f331" y="f332"/>
                  <a:pt x="f333" y="f334"/>
                </a:cubicBezTo>
                <a:cubicBezTo>
                  <a:pt x="f335" y="f336"/>
                  <a:pt x="f337" y="f338"/>
                  <a:pt x="f339" y="f340"/>
                </a:cubicBezTo>
                <a:cubicBezTo>
                  <a:pt x="f337" y="f341"/>
                  <a:pt x="f342" y="f343"/>
                  <a:pt x="f344" y="f345"/>
                </a:cubicBezTo>
                <a:cubicBezTo>
                  <a:pt x="f346" y="f347"/>
                  <a:pt x="f331" y="f348"/>
                  <a:pt x="f349" y="f350"/>
                </a:cubicBezTo>
                <a:cubicBezTo>
                  <a:pt x="f351" y="f352"/>
                  <a:pt x="f353" y="f354"/>
                  <a:pt x="f355" y="f356"/>
                </a:cubicBezTo>
                <a:cubicBezTo>
                  <a:pt x="f357" y="f358"/>
                  <a:pt x="f359" y="f360"/>
                  <a:pt x="f361" y="f6"/>
                </a:cubicBezTo>
                <a:cubicBezTo>
                  <a:pt x="f362" y="f6"/>
                  <a:pt x="f363" y="f6"/>
                  <a:pt x="f364" y="f6"/>
                </a:cubicBezTo>
                <a:cubicBezTo>
                  <a:pt x="f365" y="f366"/>
                  <a:pt x="f367" y="f368"/>
                  <a:pt x="f369" y="f360"/>
                </a:cubicBezTo>
                <a:cubicBezTo>
                  <a:pt x="f370" y="f15"/>
                  <a:pt x="f371" y="f372"/>
                  <a:pt x="f373" y="f374"/>
                </a:cubicBezTo>
                <a:cubicBezTo>
                  <a:pt x="f375" y="f376"/>
                  <a:pt x="f373" y="f377"/>
                  <a:pt x="f373" y="f221"/>
                </a:cubicBezTo>
                <a:cubicBezTo>
                  <a:pt x="f378" y="f379"/>
                  <a:pt x="f380" y="f217"/>
                  <a:pt x="f381" y="f382"/>
                </a:cubicBezTo>
                <a:cubicBezTo>
                  <a:pt x="f383" y="f82"/>
                  <a:pt x="f384" y="f225"/>
                  <a:pt x="f385" y="f386"/>
                </a:cubicBezTo>
                <a:cubicBezTo>
                  <a:pt x="f387" y="f228"/>
                  <a:pt x="f388" y="f389"/>
                  <a:pt x="f390" y="f391"/>
                </a:cubicBezTo>
                <a:cubicBezTo>
                  <a:pt x="f392" y="f393"/>
                  <a:pt x="f394" y="f77"/>
                  <a:pt x="f395" y="f396"/>
                </a:cubicBezTo>
                <a:cubicBezTo>
                  <a:pt x="f397" y="f398"/>
                  <a:pt x="f399" y="f400"/>
                  <a:pt x="f392" y="f186"/>
                </a:cubicBezTo>
                <a:cubicBezTo>
                  <a:pt x="f7" y="f401"/>
                  <a:pt x="f402" y="f403"/>
                  <a:pt x="f404" y="f405"/>
                </a:cubicBezTo>
                <a:cubicBezTo>
                  <a:pt x="f406" y="f235"/>
                  <a:pt x="f407" y="f408"/>
                  <a:pt x="f409" y="f243"/>
                </a:cubicBezTo>
                <a:cubicBezTo>
                  <a:pt x="f410" y="f411"/>
                  <a:pt x="f412" y="f413"/>
                  <a:pt x="f414" y="f415"/>
                </a:cubicBezTo>
                <a:cubicBezTo>
                  <a:pt x="f416" y="f417"/>
                  <a:pt x="f418" y="f222"/>
                  <a:pt x="f419" y="f420"/>
                </a:cubicBezTo>
                <a:cubicBezTo>
                  <a:pt x="f421" y="f422"/>
                  <a:pt x="f423" y="f424"/>
                  <a:pt x="f425" y="f424"/>
                </a:cubicBezTo>
                <a:cubicBezTo>
                  <a:pt x="f426" y="f427"/>
                  <a:pt x="f428" y="f429"/>
                  <a:pt x="f430" y="f431"/>
                </a:cubicBezTo>
                <a:cubicBezTo>
                  <a:pt x="f432" y="f433"/>
                  <a:pt x="f434" y="f433"/>
                  <a:pt x="f435" y="f436"/>
                </a:cubicBezTo>
                <a:cubicBezTo>
                  <a:pt x="f437" y="f438"/>
                  <a:pt x="f439" y="f440"/>
                  <a:pt x="f441" y="f442"/>
                </a:cubicBezTo>
                <a:cubicBezTo>
                  <a:pt x="f443" y="f424"/>
                  <a:pt x="f444" y="f424"/>
                  <a:pt x="f445" y="f182"/>
                </a:cubicBezTo>
                <a:cubicBezTo>
                  <a:pt x="f446" y="f447"/>
                  <a:pt x="f448" y="f449"/>
                  <a:pt x="f450" y="f440"/>
                </a:cubicBezTo>
                <a:cubicBezTo>
                  <a:pt x="f451" y="f220"/>
                  <a:pt x="f335" y="f220"/>
                  <a:pt x="f452" y="f453"/>
                </a:cubicBezTo>
                <a:cubicBezTo>
                  <a:pt x="f454" y="f453"/>
                  <a:pt x="f455" y="f456"/>
                  <a:pt x="f457" y="f458"/>
                </a:cubicBezTo>
                <a:cubicBezTo>
                  <a:pt x="f459" y="f460"/>
                  <a:pt x="f461" y="f462"/>
                  <a:pt x="f463" y="f464"/>
                </a:cubicBezTo>
                <a:cubicBezTo>
                  <a:pt x="f452" y="f465"/>
                  <a:pt x="f466" y="f467"/>
                  <a:pt x="f351" y="f468"/>
                </a:cubicBezTo>
                <a:cubicBezTo>
                  <a:pt x="f333" y="f197"/>
                  <a:pt x="f469" y="f470"/>
                  <a:pt x="f471" y="f472"/>
                </a:cubicBezTo>
                <a:cubicBezTo>
                  <a:pt x="f473" y="f474"/>
                  <a:pt x="f475" y="f476"/>
                  <a:pt x="f477" y="f478"/>
                </a:cubicBezTo>
                <a:cubicBezTo>
                  <a:pt x="f479" y="f480"/>
                  <a:pt x="f481" y="f482"/>
                  <a:pt x="f483" y="f484"/>
                </a:cubicBezTo>
                <a:cubicBezTo>
                  <a:pt x="f485" y="f486"/>
                  <a:pt x="f487" y="f488"/>
                  <a:pt x="f489" y="f490"/>
                </a:cubicBezTo>
                <a:cubicBezTo>
                  <a:pt x="f491" y="f492"/>
                  <a:pt x="f493" y="f494"/>
                  <a:pt x="f495" y="f496"/>
                </a:cubicBezTo>
                <a:cubicBezTo>
                  <a:pt x="f330" y="f497"/>
                  <a:pt x="f461" y="f498"/>
                  <a:pt x="f499" y="f500"/>
                </a:cubicBezTo>
                <a:cubicBezTo>
                  <a:pt x="f499" y="f501"/>
                  <a:pt x="f502" y="f503"/>
                  <a:pt x="f504" y="f505"/>
                </a:cubicBezTo>
                <a:cubicBezTo>
                  <a:pt x="f506" y="f507"/>
                  <a:pt x="f508" y="f501"/>
                  <a:pt x="f313" y="f500"/>
                </a:cubicBezTo>
                <a:cubicBezTo>
                  <a:pt x="f509" y="f510"/>
                  <a:pt x="f511" y="f512"/>
                  <a:pt x="f513" y="f514"/>
                </a:cubicBezTo>
                <a:cubicBezTo>
                  <a:pt x="f515" y="f516"/>
                  <a:pt x="f513" y="f517"/>
                  <a:pt x="f518" y="f494"/>
                </a:cubicBezTo>
                <a:cubicBezTo>
                  <a:pt x="f519" y="f520"/>
                  <a:pt x="f521" y="f522"/>
                  <a:pt x="f519" y="f523"/>
                </a:cubicBezTo>
                <a:cubicBezTo>
                  <a:pt x="f524" y="f525"/>
                  <a:pt x="f526" y="f527"/>
                  <a:pt x="f528" y="f529"/>
                </a:cubicBezTo>
                <a:cubicBezTo>
                  <a:pt x="f530" y="f531"/>
                  <a:pt x="f513" y="f523"/>
                  <a:pt x="f532" y="f533"/>
                </a:cubicBezTo>
                <a:cubicBezTo>
                  <a:pt x="f534" y="f262"/>
                  <a:pt x="f535" y="f525"/>
                  <a:pt x="f536" y="f537"/>
                </a:cubicBezTo>
                <a:cubicBezTo>
                  <a:pt x="f536" y="f537"/>
                  <a:pt x="f538" y="f537"/>
                  <a:pt x="f539" y="f537"/>
                </a:cubicBezTo>
                <a:cubicBezTo>
                  <a:pt x="f540" y="f525"/>
                  <a:pt x="f541" y="f531"/>
                  <a:pt x="f285" y="f542"/>
                </a:cubicBezTo>
                <a:cubicBezTo>
                  <a:pt x="f543" y="f523"/>
                  <a:pt x="f544" y="f531"/>
                  <a:pt x="f545" y="f546"/>
                </a:cubicBezTo>
                <a:cubicBezTo>
                  <a:pt x="f547" y="f525"/>
                  <a:pt x="f548" y="f549"/>
                  <a:pt x="f550" y="f551"/>
                </a:cubicBezTo>
                <a:cubicBezTo>
                  <a:pt x="f271" y="f552"/>
                  <a:pt x="f553" y="f554"/>
                  <a:pt x="f555" y="f556"/>
                </a:cubicBezTo>
                <a:cubicBezTo>
                  <a:pt x="f273" y="f557"/>
                  <a:pt x="f558" y="f555"/>
                  <a:pt x="f550" y="f559"/>
                </a:cubicBezTo>
                <a:cubicBezTo>
                  <a:pt x="f560" y="f561"/>
                  <a:pt x="f562" y="f563"/>
                  <a:pt x="f564" y="f562"/>
                </a:cubicBezTo>
                <a:cubicBezTo>
                  <a:pt x="f560" y="f565"/>
                  <a:pt x="f564" y="f276"/>
                  <a:pt x="f564" y="f566"/>
                </a:cubicBezTo>
                <a:cubicBezTo>
                  <a:pt x="f567" y="f568"/>
                  <a:pt x="f548" y="f569"/>
                  <a:pt x="f570" y="f571"/>
                </a:cubicBezTo>
                <a:cubicBezTo>
                  <a:pt x="f572" y="f573"/>
                  <a:pt x="f566" y="f574"/>
                  <a:pt x="f575" y="f576"/>
                </a:cubicBezTo>
                <a:cubicBezTo>
                  <a:pt x="f577" y="f578"/>
                  <a:pt x="f563" y="f579"/>
                  <a:pt x="f580" y="f581"/>
                </a:cubicBezTo>
                <a:cubicBezTo>
                  <a:pt x="f566" y="f582"/>
                  <a:pt x="f548" y="f541"/>
                  <a:pt x="f583" y="f540"/>
                </a:cubicBezTo>
                <a:cubicBezTo>
                  <a:pt x="f558" y="f535"/>
                  <a:pt x="f561" y="f584"/>
                  <a:pt x="f564" y="f585"/>
                </a:cubicBezTo>
                <a:cubicBezTo>
                  <a:pt x="f550" y="f586"/>
                  <a:pt x="f558" y="f587"/>
                  <a:pt x="f588" y="f589"/>
                </a:cubicBezTo>
                <a:cubicBezTo>
                  <a:pt x="f590" y="f591"/>
                  <a:pt x="f592" y="f509"/>
                  <a:pt x="f593" y="f309"/>
                </a:cubicBezTo>
                <a:cubicBezTo>
                  <a:pt x="f594" y="f595"/>
                  <a:pt x="f555" y="f300"/>
                  <a:pt x="f596" y="f597"/>
                </a:cubicBezTo>
                <a:cubicBezTo>
                  <a:pt x="f598" y="f599"/>
                  <a:pt x="f600" y="f601"/>
                  <a:pt x="f602" y="f603"/>
                </a:cubicBezTo>
                <a:cubicBezTo>
                  <a:pt x="f604" y="f297"/>
                  <a:pt x="f598" y="f293"/>
                  <a:pt x="f554" y="f605"/>
                </a:cubicBezTo>
                <a:cubicBezTo>
                  <a:pt x="f606" y="f607"/>
                  <a:pt x="f608" y="f319"/>
                  <a:pt x="f537" y="f609"/>
                </a:cubicBezTo>
                <a:cubicBezTo>
                  <a:pt x="f551" y="f320"/>
                  <a:pt x="f527" y="f610"/>
                  <a:pt x="f549" y="f611"/>
                </a:cubicBezTo>
                <a:cubicBezTo>
                  <a:pt x="f552" y="f323"/>
                  <a:pt x="f612" y="f613"/>
                  <a:pt x="f533" y="f614"/>
                </a:cubicBezTo>
                <a:cubicBezTo>
                  <a:pt x="f615" y="f452"/>
                  <a:pt x="f616" y="f504"/>
                  <a:pt x="f617" y="f618"/>
                </a:cubicBezTo>
                <a:cubicBezTo>
                  <a:pt x="f617" y="f330"/>
                  <a:pt x="f617" y="f619"/>
                  <a:pt x="f260" y="f620"/>
                </a:cubicBezTo>
                <a:cubicBezTo>
                  <a:pt x="f621" y="f622"/>
                  <a:pt x="f492" y="f623"/>
                  <a:pt x="f624" y="f623"/>
                </a:cubicBezTo>
                <a:cubicBezTo>
                  <a:pt x="f490" y="f625"/>
                  <a:pt x="f626" y="f627"/>
                  <a:pt x="f628" y="f627"/>
                </a:cubicBezTo>
                <a:cubicBezTo>
                  <a:pt x="f510" y="f629"/>
                  <a:pt x="f488" y="f630"/>
                  <a:pt x="f503" y="f631"/>
                </a:cubicBezTo>
                <a:cubicBezTo>
                  <a:pt x="f632" y="f633"/>
                  <a:pt x="f634" y="f471"/>
                  <a:pt x="f472" y="f473"/>
                </a:cubicBezTo>
                <a:cubicBezTo>
                  <a:pt x="f482" y="f635"/>
                  <a:pt x="f480" y="f636"/>
                  <a:pt x="f637" y="f638"/>
                </a:cubicBezTo>
                <a:cubicBezTo>
                  <a:pt x="f470" y="f639"/>
                  <a:pt x="f640" y="f641"/>
                  <a:pt x="f642" y="f636"/>
                </a:cubicBezTo>
                <a:cubicBezTo>
                  <a:pt x="f208" y="f643"/>
                  <a:pt x="f644" y="f645"/>
                  <a:pt x="f646" y="f647"/>
                </a:cubicBezTo>
                <a:cubicBezTo>
                  <a:pt x="f648" y="f355"/>
                  <a:pt x="f649" y="f645"/>
                  <a:pt x="f650" y="f651"/>
                </a:cubicBezTo>
                <a:cubicBezTo>
                  <a:pt x="f652" y="f653"/>
                  <a:pt x="f654" y="f655"/>
                  <a:pt x="f656" y="f647"/>
                </a:cubicBezTo>
                <a:cubicBezTo>
                  <a:pt x="f657" y="f658"/>
                  <a:pt x="f659" y="f660"/>
                  <a:pt x="f661" y="f662"/>
                </a:cubicBezTo>
                <a:cubicBezTo>
                  <a:pt x="f663" y="f664"/>
                  <a:pt x="f665" y="f666"/>
                  <a:pt x="f667" y="f660"/>
                </a:cubicBezTo>
                <a:cubicBezTo>
                  <a:pt x="f668" y="f448"/>
                  <a:pt x="f669" y="f670"/>
                  <a:pt x="f467" y="f671"/>
                </a:cubicBezTo>
                <a:cubicBezTo>
                  <a:pt x="f672" y="f673"/>
                  <a:pt x="f674" y="f675"/>
                  <a:pt x="f676" y="f677"/>
                </a:cubicBezTo>
                <a:cubicBezTo>
                  <a:pt x="f215" y="f678"/>
                  <a:pt x="f679" y="f8"/>
                  <a:pt x="f218" y="f680"/>
                </a:cubicBezTo>
                <a:cubicBezTo>
                  <a:pt x="f681" y="f682"/>
                  <a:pt x="f683" y="f448"/>
                  <a:pt x="f458" y="f671"/>
                </a:cubicBezTo>
                <a:cubicBezTo>
                  <a:pt x="f684" y="f361"/>
                  <a:pt x="f453" y="f685"/>
                  <a:pt x="f686" y="f448"/>
                </a:cubicBezTo>
                <a:cubicBezTo>
                  <a:pt x="f447" y="f670"/>
                  <a:pt x="f436" y="f687"/>
                  <a:pt x="f688" y="f362"/>
                </a:cubicBezTo>
                <a:cubicBezTo>
                  <a:pt x="f689" y="f678"/>
                  <a:pt x="f690" y="f691"/>
                  <a:pt x="f692" y="f693"/>
                </a:cubicBezTo>
                <a:cubicBezTo>
                  <a:pt x="f694" y="f695"/>
                  <a:pt x="f696" y="f697"/>
                  <a:pt x="f698" y="f673"/>
                </a:cubicBezTo>
                <a:cubicBezTo>
                  <a:pt x="f699" y="f700"/>
                  <a:pt x="f701" y="f700"/>
                  <a:pt x="f702" y="f703"/>
                </a:cubicBezTo>
                <a:cubicBezTo>
                  <a:pt x="f164" y="f653"/>
                  <a:pt x="f704" y="f451"/>
                  <a:pt x="f705" y="f706"/>
                </a:cubicBezTo>
                <a:cubicBezTo>
                  <a:pt x="f155" y="f344"/>
                  <a:pt x="f155" y="f333"/>
                  <a:pt x="f707" y="f487"/>
                </a:cubicBezTo>
                <a:cubicBezTo>
                  <a:pt x="f239" y="f708"/>
                  <a:pt x="f237" y="f622"/>
                  <a:pt x="f153" y="f351"/>
                </a:cubicBezTo>
                <a:cubicBezTo>
                  <a:pt x="f709" y="f454"/>
                  <a:pt x="f709" y="f454"/>
                  <a:pt x="f150" y="f710"/>
                </a:cubicBezTo>
                <a:cubicBezTo>
                  <a:pt x="f711" y="f712"/>
                  <a:pt x="f152" y="f713"/>
                  <a:pt x="f153" y="f714"/>
                </a:cubicBezTo>
                <a:cubicBezTo>
                  <a:pt x="f235" y="f715"/>
                  <a:pt x="f709" y="f716"/>
                  <a:pt x="f717" y="f718"/>
                </a:cubicBezTo>
                <a:cubicBezTo>
                  <a:pt x="f719" y="f610"/>
                  <a:pt x="f720" y="f721"/>
                  <a:pt x="f722" y="f723"/>
                </a:cubicBezTo>
                <a:cubicBezTo>
                  <a:pt x="f705" y="f295"/>
                  <a:pt x="f724" y="f725"/>
                  <a:pt x="f161" y="f726"/>
                </a:cubicBezTo>
                <a:cubicBezTo>
                  <a:pt x="f164" y="f317"/>
                  <a:pt x="f174" y="f727"/>
                  <a:pt x="f728" y="f729"/>
                </a:cubicBezTo>
                <a:cubicBezTo>
                  <a:pt x="f730" y="f731"/>
                  <a:pt x="f166" y="f732"/>
                  <a:pt x="f174" y="f308"/>
                </a:cubicBezTo>
                <a:cubicBezTo>
                  <a:pt x="f733" y="f734"/>
                  <a:pt x="f231" y="f509"/>
                  <a:pt x="f735" y="f736"/>
                </a:cubicBezTo>
                <a:cubicBezTo>
                  <a:pt x="f737" y="f738"/>
                  <a:pt x="f739" y="f740"/>
                  <a:pt x="f702" y="f591"/>
                </a:cubicBezTo>
                <a:cubicBezTo>
                  <a:pt x="f735" y="f741"/>
                  <a:pt x="f742" y="f534"/>
                  <a:pt x="f743" y="f535"/>
                </a:cubicBezTo>
                <a:cubicBezTo>
                  <a:pt x="f744" y="f536"/>
                  <a:pt x="f745" y="f285"/>
                  <a:pt x="f744" y="f746"/>
                </a:cubicBezTo>
                <a:cubicBezTo>
                  <a:pt x="f411" y="f747"/>
                  <a:pt x="f692" y="f748"/>
                  <a:pt x="f694" y="f749"/>
                </a:cubicBezTo>
                <a:cubicBezTo>
                  <a:pt x="f179" y="f750"/>
                  <a:pt x="f224" y="f579"/>
                  <a:pt x="f413" y="f751"/>
                </a:cubicBezTo>
                <a:cubicBezTo>
                  <a:pt x="f752" y="f283"/>
                  <a:pt x="f753" y="f754"/>
                  <a:pt x="f755" y="f756"/>
                </a:cubicBezTo>
                <a:cubicBezTo>
                  <a:pt x="f420" y="f283"/>
                  <a:pt x="f420" y="f574"/>
                  <a:pt x="f420" y="f757"/>
                </a:cubicBezTo>
                <a:cubicBezTo>
                  <a:pt x="f758" y="f281"/>
                  <a:pt x="f758" y="f759"/>
                  <a:pt x="f760" y="f761"/>
                </a:cubicBezTo>
                <a:cubicBezTo>
                  <a:pt x="f433" y="f571"/>
                  <a:pt x="f427" y="f761"/>
                  <a:pt x="f447" y="f761"/>
                </a:cubicBezTo>
                <a:cubicBezTo>
                  <a:pt x="f438" y="f761"/>
                  <a:pt x="f449" y="f761"/>
                  <a:pt x="f762" y="f761"/>
                </a:cubicBezTo>
                <a:cubicBezTo>
                  <a:pt x="f220" y="f763"/>
                  <a:pt x="f220" y="f763"/>
                  <a:pt x="f764" y="f547"/>
                </a:cubicBezTo>
                <a:cubicBezTo>
                  <a:pt x="f460" y="f765"/>
                  <a:pt x="f679" y="f276"/>
                  <a:pt x="f216" y="f565"/>
                </a:cubicBezTo>
                <a:cubicBezTo>
                  <a:pt x="f766" y="f580"/>
                  <a:pt x="f464" y="f567"/>
                  <a:pt x="f767" y="f567"/>
                </a:cubicBezTo>
                <a:cubicBezTo>
                  <a:pt x="f768" y="f274"/>
                  <a:pt x="f769" y="f559"/>
                  <a:pt x="f770" y="f267"/>
                </a:cubicBezTo>
                <a:cubicBezTo>
                  <a:pt x="f771" y="f772"/>
                  <a:pt x="f185" y="f546"/>
                  <a:pt x="f773" y="f774"/>
                </a:cubicBezTo>
                <a:cubicBezTo>
                  <a:pt x="f468" y="f775"/>
                  <a:pt x="f669" y="f776"/>
                  <a:pt x="f777" y="f492"/>
                </a:cubicBezTo>
                <a:cubicBezTo>
                  <a:pt x="f778" y="f626"/>
                  <a:pt x="f676" y="f628"/>
                  <a:pt x="f779" y="f780"/>
                </a:cubicBezTo>
                <a:cubicBezTo>
                  <a:pt x="f245" y="f781"/>
                  <a:pt x="f782" y="f783"/>
                  <a:pt x="f424" y="f474"/>
                </a:cubicBezTo>
                <a:cubicBezTo>
                  <a:pt x="f427" y="f474"/>
                  <a:pt x="f429" y="f784"/>
                  <a:pt x="f436" y="f785"/>
                </a:cubicBezTo>
                <a:cubicBezTo>
                  <a:pt x="f755" y="f786"/>
                  <a:pt x="f413" y="f787"/>
                  <a:pt x="f692" y="f203"/>
                </a:cubicBezTo>
                <a:cubicBezTo>
                  <a:pt x="f696" y="f788"/>
                  <a:pt x="f789" y="f790"/>
                  <a:pt x="f791" y="f792"/>
                </a:cubicBezTo>
                <a:cubicBezTo>
                  <a:pt x="f411" y="f669"/>
                  <a:pt x="f793" y="f794"/>
                  <a:pt x="f795" y="f796"/>
                </a:cubicBezTo>
                <a:cubicBezTo>
                  <a:pt x="f753" y="f760"/>
                  <a:pt x="f797" y="f413"/>
                  <a:pt x="f422" y="f696"/>
                </a:cubicBezTo>
                <a:cubicBezTo>
                  <a:pt x="f442" y="f178"/>
                  <a:pt x="f424" y="f798"/>
                  <a:pt x="f436" y="f799"/>
                </a:cubicBezTo>
                <a:cubicBezTo>
                  <a:pt x="f420" y="f172"/>
                  <a:pt x="f755" y="f717"/>
                  <a:pt x="f800" y="f152"/>
                </a:cubicBezTo>
                <a:cubicBezTo>
                  <a:pt x="f801" y="f239"/>
                  <a:pt x="f802" y="f803"/>
                  <a:pt x="f800" y="f804"/>
                </a:cubicBezTo>
                <a:cubicBezTo>
                  <a:pt x="f755" y="f805"/>
                  <a:pt x="f806" y="f805"/>
                  <a:pt x="f182" y="f805"/>
                </a:cubicBezTo>
                <a:cubicBezTo>
                  <a:pt x="f449" y="f805"/>
                  <a:pt x="f684" y="f807"/>
                  <a:pt x="f782" y="f803"/>
                </a:cubicBezTo>
                <a:cubicBezTo>
                  <a:pt x="f679" y="f808"/>
                  <a:pt x="f464" y="f809"/>
                  <a:pt x="f810" y="f811"/>
                </a:cubicBezTo>
                <a:cubicBezTo>
                  <a:pt x="f812" y="f811"/>
                  <a:pt x="f468" y="f813"/>
                  <a:pt x="f247" y="f148"/>
                </a:cubicBezTo>
                <a:cubicBezTo>
                  <a:pt x="f194" y="f814"/>
                  <a:pt x="f667" y="f815"/>
                  <a:pt x="f665" y="f816"/>
                </a:cubicBezTo>
                <a:cubicBezTo>
                  <a:pt x="f665" y="f139"/>
                  <a:pt x="f189" y="f817"/>
                  <a:pt x="f468" y="f818"/>
                </a:cubicBezTo>
                <a:cubicBezTo>
                  <a:pt x="f669" y="f819"/>
                  <a:pt x="f777" y="f820"/>
                  <a:pt x="f821" y="f822"/>
                </a:cubicBezTo>
                <a:cubicBezTo>
                  <a:pt x="f464" y="f823"/>
                  <a:pt x="f676" y="f824"/>
                  <a:pt x="f778" y="f825"/>
                </a:cubicBezTo>
                <a:cubicBezTo>
                  <a:pt x="f779" y="f128"/>
                  <a:pt x="f779" y="f826"/>
                  <a:pt x="f462" y="f827"/>
                </a:cubicBezTo>
                <a:cubicBezTo>
                  <a:pt x="f766" y="f828"/>
                  <a:pt x="f462" y="f829"/>
                  <a:pt x="f462" y="f830"/>
                </a:cubicBezTo>
                <a:cubicBezTo>
                  <a:pt x="f779" y="f830"/>
                  <a:pt x="f184" y="f830"/>
                  <a:pt x="f831" y="f830"/>
                </a:cubicBezTo>
                <a:cubicBezTo>
                  <a:pt x="f762" y="f827"/>
                  <a:pt x="f832" y="f833"/>
                  <a:pt x="f690" y="f17"/>
                </a:cubicBezTo>
                <a:cubicBezTo>
                  <a:pt x="f224" y="f17"/>
                  <a:pt x="f834" y="f835"/>
                  <a:pt x="f793" y="f836"/>
                </a:cubicBezTo>
                <a:cubicBezTo>
                  <a:pt x="f752" y="f837"/>
                  <a:pt x="f411" y="f14"/>
                  <a:pt x="f694" y="f838"/>
                </a:cubicBezTo>
                <a:cubicBezTo>
                  <a:pt x="f839" y="f131"/>
                  <a:pt x="f791" y="f840"/>
                  <a:pt x="f791" y="f841"/>
                </a:cubicBezTo>
                <a:cubicBezTo>
                  <a:pt x="f791" y="f842"/>
                  <a:pt x="f696" y="f139"/>
                  <a:pt x="f791" y="f816"/>
                </a:cubicBezTo>
                <a:cubicBezTo>
                  <a:pt x="f843" y="f815"/>
                  <a:pt x="f843" y="f146"/>
                  <a:pt x="f698" y="f844"/>
                </a:cubicBezTo>
                <a:cubicBezTo>
                  <a:pt x="f839" y="f813"/>
                  <a:pt x="f845" y="f846"/>
                  <a:pt x="f789" y="f150"/>
                </a:cubicBezTo>
                <a:cubicBezTo>
                  <a:pt x="f847" y="f707"/>
                  <a:pt x="f847" y="f848"/>
                  <a:pt x="f849" y="f709"/>
                </a:cubicBezTo>
                <a:cubicBezTo>
                  <a:pt x="f696" y="f722"/>
                  <a:pt x="f789" y="f850"/>
                  <a:pt x="f789" y="f851"/>
                </a:cubicBezTo>
                <a:cubicBezTo>
                  <a:pt x="f849" y="f852"/>
                  <a:pt x="f698" y="f174"/>
                  <a:pt x="f853" y="f854"/>
                </a:cubicBezTo>
                <a:cubicBezTo>
                  <a:pt x="f798" y="f737"/>
                  <a:pt x="f847" y="f855"/>
                  <a:pt x="f742" y="f789"/>
                </a:cubicBezTo>
                <a:cubicBezTo>
                  <a:pt x="f702" y="f789"/>
                  <a:pt x="f702" y="f694"/>
                  <a:pt x="f702" y="f845"/>
                </a:cubicBezTo>
                <a:cubicBezTo>
                  <a:pt x="f227" y="f856"/>
                  <a:pt x="f799" y="f857"/>
                  <a:pt x="f858" y="f801"/>
                </a:cubicBezTo>
                <a:cubicBezTo>
                  <a:pt x="f859" y="f688"/>
                  <a:pt x="f730" y="f831"/>
                  <a:pt x="f157" y="f766"/>
                </a:cubicBezTo>
                <a:cubicBezTo>
                  <a:pt x="f157" y="f767"/>
                  <a:pt x="f860" y="f771"/>
                  <a:pt x="f861" y="f185"/>
                </a:cubicBezTo>
                <a:cubicBezTo>
                  <a:pt x="f237" y="f213"/>
                  <a:pt x="f862" y="f213"/>
                  <a:pt x="f813" y="f863"/>
                </a:cubicBezTo>
                <a:cubicBezTo>
                  <a:pt x="f805" y="f864"/>
                  <a:pt x="f865" y="f788"/>
                  <a:pt x="f816" y="f866"/>
                </a:cubicBezTo>
                <a:cubicBezTo>
                  <a:pt x="f867" y="f650"/>
                  <a:pt x="f868" y="f869"/>
                  <a:pt x="f134" y="f646"/>
                </a:cubicBezTo>
                <a:cubicBezTo>
                  <a:pt x="f870" y="f871"/>
                  <a:pt x="f840" y="f872"/>
                  <a:pt x="f823" y="f252"/>
                </a:cubicBezTo>
                <a:cubicBezTo>
                  <a:pt x="f873" y="f786"/>
                  <a:pt x="f836" y="f874"/>
                  <a:pt x="f875" y="f876"/>
                </a:cubicBezTo>
                <a:cubicBezTo>
                  <a:pt x="f828" y="f877"/>
                  <a:pt x="f878" y="f879"/>
                  <a:pt x="f880" y="f503"/>
                </a:cubicBezTo>
                <a:cubicBezTo>
                  <a:pt x="f401" y="f503"/>
                  <a:pt x="f881" y="f632"/>
                  <a:pt x="f27" y="f632"/>
                </a:cubicBezTo>
                <a:cubicBezTo>
                  <a:pt x="f882" y="f883"/>
                  <a:pt x="f884" y="f780"/>
                  <a:pt x="f38" y="f885"/>
                </a:cubicBezTo>
                <a:cubicBezTo>
                  <a:pt x="f886" y="f887"/>
                  <a:pt x="f43" y="f514"/>
                  <a:pt x="f44" y="f500"/>
                </a:cubicBezTo>
                <a:cubicBezTo>
                  <a:pt x="f888" y="f510"/>
                  <a:pt x="f889" y="f498"/>
                  <a:pt x="f55" y="f890"/>
                </a:cubicBezTo>
                <a:cubicBezTo>
                  <a:pt x="f891" y="f890"/>
                  <a:pt x="f191" y="f892"/>
                  <a:pt x="f893" y="f894"/>
                </a:cubicBezTo>
                <a:cubicBezTo>
                  <a:pt x="f154" y="f895"/>
                  <a:pt x="f896" y="f626"/>
                  <a:pt x="f897" y="f498"/>
                </a:cubicBezTo>
                <a:cubicBezTo>
                  <a:pt x="f898" y="f498"/>
                  <a:pt x="f899" y="f895"/>
                  <a:pt x="f900" y="f258"/>
                </a:cubicBezTo>
                <a:cubicBezTo>
                  <a:pt x="f204" y="f901"/>
                  <a:pt x="f902" y="f258"/>
                  <a:pt x="f903" y="f890"/>
                </a:cubicBezTo>
                <a:cubicBezTo>
                  <a:pt x="f310" y="f500"/>
                  <a:pt x="f904" y="f256"/>
                  <a:pt x="f336" y="f480"/>
                </a:cubicBezTo>
                <a:cubicBezTo>
                  <a:pt x="f905" y="f906"/>
                  <a:pt x="f217" y="f874"/>
                  <a:pt x="f907" y="f640"/>
                </a:cubicBezTo>
                <a:cubicBezTo>
                  <a:pt x="f908" y="f644"/>
                  <a:pt x="f909" y="f910"/>
                  <a:pt x="f911" y="f912"/>
                </a:cubicBezTo>
                <a:cubicBezTo>
                  <a:pt x="f911" y="f912"/>
                  <a:pt x="f911" y="f912"/>
                  <a:pt x="f913" y="f912"/>
                </a:cubicBezTo>
                <a:cubicBezTo>
                  <a:pt x="f248" y="f914"/>
                  <a:pt x="f246" y="f915"/>
                  <a:pt x="f916" y="f661"/>
                </a:cubicBezTo>
                <a:cubicBezTo>
                  <a:pt x="f238" y="f663"/>
                  <a:pt x="f60" y="f667"/>
                  <a:pt x="f241" y="f189"/>
                </a:cubicBezTo>
                <a:cubicBezTo>
                  <a:pt x="f917" y="f918"/>
                  <a:pt x="f242" y="f468"/>
                  <a:pt x="f919" y="f185"/>
                </a:cubicBezTo>
                <a:cubicBezTo>
                  <a:pt x="f920" y="f921"/>
                  <a:pt x="f922" y="f464"/>
                  <a:pt x="f923" y="f766"/>
                </a:cubicBezTo>
                <a:cubicBezTo>
                  <a:pt x="f48" y="f764"/>
                  <a:pt x="f39" y="f456"/>
                  <a:pt x="f35" y="f442"/>
                </a:cubicBezTo>
                <a:cubicBezTo>
                  <a:pt x="f924" y="f760"/>
                  <a:pt x="f925" y="f926"/>
                  <a:pt x="f927" y="f928"/>
                </a:cubicBezTo>
                <a:cubicBezTo>
                  <a:pt x="f15" y="f834"/>
                  <a:pt x="f929" y="f853"/>
                  <a:pt x="f930" y="f799"/>
                </a:cubicBezTo>
                <a:cubicBezTo>
                  <a:pt x="f24" y="f931"/>
                  <a:pt x="f932" y="f735"/>
                  <a:pt x="f932" y="f176"/>
                </a:cubicBezTo>
                <a:cubicBezTo>
                  <a:pt x="f932" y="f933"/>
                  <a:pt x="f932" y="f174"/>
                  <a:pt x="f934" y="f168"/>
                </a:cubicBezTo>
                <a:cubicBezTo>
                  <a:pt x="f366" y="f728"/>
                  <a:pt x="f360" y="f850"/>
                  <a:pt x="f18" y="f722"/>
                </a:cubicBezTo>
                <a:cubicBezTo>
                  <a:pt x="f24" y="f705"/>
                  <a:pt x="f18" y="f935"/>
                  <a:pt x="f6" y="f9"/>
                </a:cubicBezTo>
                <a:close/>
                <a:moveTo>
                  <a:pt x="f936" y="f937"/>
                </a:moveTo>
                <a:cubicBezTo>
                  <a:pt x="f535" y="f938"/>
                  <a:pt x="f535" y="f938"/>
                  <a:pt x="f939" y="f47"/>
                </a:cubicBezTo>
                <a:cubicBezTo>
                  <a:pt x="f528" y="f940"/>
                  <a:pt x="f941" y="f45"/>
                  <a:pt x="f741" y="f942"/>
                </a:cubicBezTo>
                <a:cubicBezTo>
                  <a:pt x="f943" y="f40"/>
                  <a:pt x="f518" y="f944"/>
                  <a:pt x="f945" y="f38"/>
                </a:cubicBezTo>
                <a:cubicBezTo>
                  <a:pt x="f521" y="f36"/>
                  <a:pt x="f946" y="f947"/>
                  <a:pt x="f948" y="f110"/>
                </a:cubicBezTo>
                <a:cubicBezTo>
                  <a:pt x="f318" y="f112"/>
                  <a:pt x="f949" y="f882"/>
                  <a:pt x="f950" y="f951"/>
                </a:cubicBezTo>
                <a:cubicBezTo>
                  <a:pt x="f952" y="f953"/>
                  <a:pt x="f355" y="f954"/>
                  <a:pt x="f359" y="f955"/>
                </a:cubicBezTo>
                <a:cubicBezTo>
                  <a:pt x="f678" y="f23"/>
                  <a:pt x="f956" y="f830"/>
                  <a:pt x="f367" y="f957"/>
                </a:cubicBezTo>
                <a:cubicBezTo>
                  <a:pt x="f958" y="f959"/>
                  <a:pt x="f369" y="f960"/>
                  <a:pt x="f961" y="f962"/>
                </a:cubicBezTo>
                <a:cubicBezTo>
                  <a:pt x="f963" y="f884"/>
                  <a:pt x="f365" y="f41"/>
                  <a:pt x="f364" y="f47"/>
                </a:cubicBezTo>
                <a:cubicBezTo>
                  <a:pt x="f364" y="f169"/>
                  <a:pt x="f964" y="f965"/>
                  <a:pt x="f966" y="f167"/>
                </a:cubicBezTo>
                <a:cubicBezTo>
                  <a:pt x="f967" y="f968"/>
                  <a:pt x="f969" y="f165"/>
                  <a:pt x="f970" y="f971"/>
                </a:cubicBezTo>
                <a:cubicBezTo>
                  <a:pt x="f972" y="f973"/>
                  <a:pt x="f687" y="f53"/>
                  <a:pt x="f448" y="f973"/>
                </a:cubicBezTo>
                <a:cubicBezTo>
                  <a:pt x="f664" y="f974"/>
                  <a:pt x="f975" y="f976"/>
                  <a:pt x="f451" y="f977"/>
                </a:cubicBezTo>
                <a:cubicBezTo>
                  <a:pt x="f353" y="f938"/>
                  <a:pt x="f620" y="f163"/>
                  <a:pt x="f327" y="f165"/>
                </a:cubicBezTo>
                <a:cubicBezTo>
                  <a:pt x="f978" y="f888"/>
                  <a:pt x="f315" y="f979"/>
                  <a:pt x="f946" y="f186"/>
                </a:cubicBezTo>
                <a:cubicBezTo>
                  <a:pt x="f945" y="f973"/>
                  <a:pt x="f980" y="f981"/>
                  <a:pt x="f936" y="f937"/>
                </a:cubicBezTo>
                <a:close/>
                <a:moveTo>
                  <a:pt x="f982" y="f859"/>
                </a:moveTo>
                <a:cubicBezTo>
                  <a:pt x="f85" y="f859"/>
                  <a:pt x="f983" y="f859"/>
                  <a:pt x="f984" y="f859"/>
                </a:cubicBezTo>
                <a:cubicBezTo>
                  <a:pt x="f903" y="f737"/>
                  <a:pt x="f130" y="f799"/>
                  <a:pt x="f985" y="f986"/>
                </a:cubicBezTo>
                <a:cubicBezTo>
                  <a:pt x="f987" y="f800"/>
                  <a:pt x="f98" y="f988"/>
                  <a:pt x="f989" y="f187"/>
                </a:cubicBezTo>
                <a:cubicBezTo>
                  <a:pt x="f96" y="f990"/>
                  <a:pt x="f103" y="f991"/>
                  <a:pt x="f310" y="f992"/>
                </a:cubicBezTo>
                <a:cubicBezTo>
                  <a:pt x="f993" y="f249"/>
                  <a:pt x="f994" y="f995"/>
                  <a:pt x="f996" y="f995"/>
                </a:cubicBezTo>
                <a:cubicBezTo>
                  <a:pt x="f997" y="f995"/>
                  <a:pt x="f998" y="f249"/>
                  <a:pt x="f999" y="f1000"/>
                </a:cubicBezTo>
                <a:cubicBezTo>
                  <a:pt x="f100" y="f661"/>
                  <a:pt x="f1001" y="f663"/>
                  <a:pt x="f1002" y="f197"/>
                </a:cubicBezTo>
                <a:cubicBezTo>
                  <a:pt x="f1003" y="f676"/>
                  <a:pt x="f141" y="f440"/>
                  <a:pt x="f1004" y="f689"/>
                </a:cubicBezTo>
                <a:cubicBezTo>
                  <a:pt x="f1005" y="f856"/>
                  <a:pt x="f1006" y="f1007"/>
                  <a:pt x="f1008" y="f843"/>
                </a:cubicBezTo>
                <a:cubicBezTo>
                  <a:pt x="f1009" y="f692"/>
                  <a:pt x="f1010" y="f845"/>
                  <a:pt x="f1011" y="f839"/>
                </a:cubicBezTo>
                <a:cubicBezTo>
                  <a:pt x="f1012" y="f743"/>
                  <a:pt x="f1013" y="f853"/>
                  <a:pt x="f982" y="f859"/>
                </a:cubicBezTo>
                <a:close/>
                <a:moveTo>
                  <a:pt x="f903" y="f852"/>
                </a:moveTo>
                <a:cubicBezTo>
                  <a:pt x="f1014" y="f709"/>
                  <a:pt x="f1015" y="f862"/>
                  <a:pt x="f987" y="f1016"/>
                </a:cubicBezTo>
                <a:cubicBezTo>
                  <a:pt x="f1017" y="f1018"/>
                  <a:pt x="f98" y="f1019"/>
                  <a:pt x="f114" y="f814"/>
                </a:cubicBezTo>
                <a:cubicBezTo>
                  <a:pt x="f94" y="f861"/>
                  <a:pt x="f1020" y="f720"/>
                  <a:pt x="f377" y="f408"/>
                </a:cubicBezTo>
                <a:cubicBezTo>
                  <a:pt x="f70" y="f737"/>
                  <a:pt x="f70" y="f229"/>
                  <a:pt x="f1021" y="f243"/>
                </a:cubicBezTo>
                <a:cubicBezTo>
                  <a:pt x="f74" y="f224"/>
                  <a:pt x="f377" y="f690"/>
                  <a:pt x="f907" y="f745"/>
                </a:cubicBezTo>
                <a:cubicBezTo>
                  <a:pt x="f1022" y="f849"/>
                  <a:pt x="f263" y="f986"/>
                  <a:pt x="f1023" y="f858"/>
                </a:cubicBezTo>
                <a:cubicBezTo>
                  <a:pt x="f998" y="f408"/>
                  <a:pt x="f1024" y="f733"/>
                  <a:pt x="f903" y="f852"/>
                </a:cubicBezTo>
                <a:close/>
                <a:moveTo>
                  <a:pt x="f1025" y="f244"/>
                </a:moveTo>
                <a:cubicBezTo>
                  <a:pt x="f888" y="f1026"/>
                  <a:pt x="f968" y="f800"/>
                  <a:pt x="f971" y="f802"/>
                </a:cubicBezTo>
                <a:cubicBezTo>
                  <a:pt x="f1027" y="f795"/>
                  <a:pt x="f398" y="f928"/>
                  <a:pt x="f1028" y="f800"/>
                </a:cubicBezTo>
                <a:cubicBezTo>
                  <a:pt x="f1029" y="f797"/>
                  <a:pt x="f105" y="f1030"/>
                  <a:pt x="f1029" y="f1031"/>
                </a:cubicBezTo>
                <a:cubicBezTo>
                  <a:pt x="f59" y="f679"/>
                  <a:pt x="f1032" y="f189"/>
                  <a:pt x="f188" y="f1033"/>
                </a:cubicBezTo>
                <a:cubicBezTo>
                  <a:pt x="f974" y="f866"/>
                  <a:pt x="f977" y="f1034"/>
                  <a:pt x="f1035" y="f866"/>
                </a:cubicBezTo>
                <a:cubicBezTo>
                  <a:pt x="f1036" y="f1037"/>
                  <a:pt x="f183" y="f1038"/>
                  <a:pt x="f173" y="f1033"/>
                </a:cubicBezTo>
                <a:cubicBezTo>
                  <a:pt x="f45" y="f211"/>
                  <a:pt x="f942" y="f1039"/>
                  <a:pt x="f942" y="f249"/>
                </a:cubicBezTo>
                <a:cubicBezTo>
                  <a:pt x="f1040" y="f990"/>
                  <a:pt x="f44" y="f213"/>
                  <a:pt x="f1041" y="f812"/>
                </a:cubicBezTo>
                <a:cubicBezTo>
                  <a:pt x="f1042" y="f1043"/>
                  <a:pt x="f173" y="f449"/>
                  <a:pt x="f1025" y="f244"/>
                </a:cubicBezTo>
                <a:close/>
                <a:moveTo>
                  <a:pt x="f1015" y="f11"/>
                </a:moveTo>
                <a:cubicBezTo>
                  <a:pt x="f997" y="f870"/>
                  <a:pt x="f1044" y="f131"/>
                  <a:pt x="f1014" y="f1045"/>
                </a:cubicBezTo>
                <a:cubicBezTo>
                  <a:pt x="f1046" y="f1047"/>
                  <a:pt x="f91" y="f825"/>
                  <a:pt x="f1044" y="f128"/>
                </a:cubicBezTo>
                <a:cubicBezTo>
                  <a:pt x="f95" y="f1048"/>
                  <a:pt x="f124" y="f1049"/>
                  <a:pt x="f97" y="f19"/>
                </a:cubicBezTo>
                <a:cubicBezTo>
                  <a:pt x="f1050" y="f1051"/>
                  <a:pt x="f1052" y="f829"/>
                  <a:pt x="f219" y="f1053"/>
                </a:cubicBezTo>
                <a:cubicBezTo>
                  <a:pt x="f1054" y="f123"/>
                  <a:pt x="f389" y="f953"/>
                  <a:pt x="f80" y="f953"/>
                </a:cubicBezTo>
                <a:cubicBezTo>
                  <a:pt x="f350" y="f953"/>
                  <a:pt x="f72" y="f878"/>
                  <a:pt x="f1055" y="f1056"/>
                </a:cubicBezTo>
                <a:cubicBezTo>
                  <a:pt x="f250" y="f1057"/>
                  <a:pt x="f1058" y="f826"/>
                  <a:pt x="f78" y="f835"/>
                </a:cubicBezTo>
                <a:cubicBezTo>
                  <a:pt x="f908" y="f128"/>
                  <a:pt x="f389" y="f1059"/>
                  <a:pt x="f1060" y="f825"/>
                </a:cubicBezTo>
                <a:cubicBezTo>
                  <a:pt x="f1061" y="f1062"/>
                  <a:pt x="f277" y="f1063"/>
                  <a:pt x="f1015" y="f11"/>
                </a:cubicBezTo>
                <a:close/>
                <a:moveTo>
                  <a:pt x="f210" y="f1064"/>
                </a:moveTo>
                <a:cubicBezTo>
                  <a:pt x="f1065" y="f878"/>
                  <a:pt x="f79" y="f1066"/>
                  <a:pt x="f73" y="f1067"/>
                </a:cubicBezTo>
                <a:cubicBezTo>
                  <a:pt x="f1068" y="f25"/>
                  <a:pt x="f1069" y="f951"/>
                  <a:pt x="f71" y="f959"/>
                </a:cubicBezTo>
                <a:cubicBezTo>
                  <a:pt x="f210" y="f43"/>
                  <a:pt x="f129" y="f53"/>
                  <a:pt x="f212" y="f1070"/>
                </a:cubicBezTo>
                <a:cubicBezTo>
                  <a:pt x="f1023" y="f149"/>
                  <a:pt x="f98" y="f1071"/>
                  <a:pt x="f310" y="f195"/>
                </a:cubicBezTo>
                <a:cubicBezTo>
                  <a:pt x="f1072" y="f1073"/>
                  <a:pt x="f103" y="f1074"/>
                  <a:pt x="f299" y="f1075"/>
                </a:cubicBezTo>
                <a:cubicBezTo>
                  <a:pt x="f106" y="f1076"/>
                  <a:pt x="f1077" y="f1078"/>
                  <a:pt x="f1079" y="f398"/>
                </a:cubicBezTo>
                <a:cubicBezTo>
                  <a:pt x="f120" y="f1080"/>
                  <a:pt x="f93" y="f112"/>
                  <a:pt x="f1081" y="f1082"/>
                </a:cubicBezTo>
                <a:cubicBezTo>
                  <a:pt x="f132" y="f1066"/>
                  <a:pt x="f1083" y="f878"/>
                  <a:pt x="f210" y="f1064"/>
                </a:cubicBezTo>
                <a:close/>
                <a:moveTo>
                  <a:pt x="f982" y="f829"/>
                </a:moveTo>
                <a:cubicBezTo>
                  <a:pt x="f983" y="f1084"/>
                  <a:pt x="f983" y="f954"/>
                  <a:pt x="f984" y="f1064"/>
                </a:cubicBezTo>
                <a:cubicBezTo>
                  <a:pt x="f999" y="f33"/>
                  <a:pt x="f314" y="f1085"/>
                  <a:pt x="f277" y="f1032"/>
                </a:cubicBezTo>
                <a:cubicBezTo>
                  <a:pt x="f214" y="f896"/>
                  <a:pt x="f268" y="f396"/>
                  <a:pt x="f290" y="f156"/>
                </a:cubicBezTo>
                <a:cubicBezTo>
                  <a:pt x="f1086" y="f191"/>
                  <a:pt x="f332" y="f400"/>
                  <a:pt x="f1087" y="f1027"/>
                </a:cubicBezTo>
                <a:cubicBezTo>
                  <a:pt x="f92" y="f188"/>
                  <a:pt x="f1088" y="f976"/>
                  <a:pt x="f1087" y="f1089"/>
                </a:cubicBezTo>
                <a:cubicBezTo>
                  <a:pt x="f290" y="f1080"/>
                  <a:pt x="f270" y="f1090"/>
                  <a:pt x="f214" y="f886"/>
                </a:cubicBezTo>
                <a:cubicBezTo>
                  <a:pt x="f299" y="f30"/>
                  <a:pt x="f116" y="f1091"/>
                  <a:pt x="f91" y="f1056"/>
                </a:cubicBezTo>
                <a:cubicBezTo>
                  <a:pt x="f1092" y="f1093"/>
                  <a:pt x="f1094" y="f1095"/>
                  <a:pt x="f982" y="f829"/>
                </a:cubicBezTo>
                <a:close/>
                <a:moveTo>
                  <a:pt x="f1011" y="f29"/>
                </a:moveTo>
                <a:cubicBezTo>
                  <a:pt x="f69" y="f29"/>
                  <a:pt x="f1010" y="f29"/>
                  <a:pt x="f204" y="f29"/>
                </a:cubicBezTo>
                <a:cubicBezTo>
                  <a:pt x="f1096" y="f34"/>
                  <a:pt x="f1008" y="f1042"/>
                  <a:pt x="f1097" y="f163"/>
                </a:cubicBezTo>
                <a:cubicBezTo>
                  <a:pt x="f1097" y="f1098"/>
                  <a:pt x="f1097" y="f889"/>
                  <a:pt x="f1008" y="f1089"/>
                </a:cubicBezTo>
                <a:cubicBezTo>
                  <a:pt x="f141" y="f398"/>
                  <a:pt x="f902" y="f105"/>
                  <a:pt x="f102" y="f147"/>
                </a:cubicBezTo>
                <a:cubicBezTo>
                  <a:pt x="f132" y="f1099"/>
                  <a:pt x="f1100" y="f1101"/>
                  <a:pt x="f1102" y="f202"/>
                </a:cubicBezTo>
                <a:cubicBezTo>
                  <a:pt x="f1092" y="f1103"/>
                  <a:pt x="f1104" y="f1004"/>
                  <a:pt x="f999" y="f200"/>
                </a:cubicBezTo>
                <a:cubicBezTo>
                  <a:pt x="f996" y="f1006"/>
                  <a:pt x="f1017" y="f900"/>
                  <a:pt x="f126" y="f1105"/>
                </a:cubicBezTo>
                <a:cubicBezTo>
                  <a:pt x="f87" y="f981"/>
                  <a:pt x="f1106" y="f1042"/>
                  <a:pt x="f2" y="f1107"/>
                </a:cubicBezTo>
                <a:cubicBezTo>
                  <a:pt x="f1068" y="f1108"/>
                  <a:pt x="f1109" y="f1110"/>
                  <a:pt x="f1011" y="f29"/>
                </a:cubicBezTo>
                <a:close/>
                <a:moveTo>
                  <a:pt x="f965" y="f1071"/>
                </a:moveTo>
                <a:cubicBezTo>
                  <a:pt x="f1085" y="f1101"/>
                  <a:pt x="f167" y="f1096"/>
                  <a:pt x="f1098" y="f204"/>
                </a:cubicBezTo>
                <a:cubicBezTo>
                  <a:pt x="f55" y="f69"/>
                  <a:pt x="f158" y="f71"/>
                  <a:pt x="f1032" y="f198"/>
                </a:cubicBezTo>
                <a:cubicBezTo>
                  <a:pt x="f398" y="f1111"/>
                  <a:pt x="f1112" y="f968"/>
                  <a:pt x="f396" y="f1113"/>
                </a:cubicBezTo>
                <a:cubicBezTo>
                  <a:pt x="f896" y="f33"/>
                  <a:pt x="f396" y="f119"/>
                  <a:pt x="f1114" y="f1115"/>
                </a:cubicBezTo>
                <a:cubicBezTo>
                  <a:pt x="f891" y="f1116"/>
                  <a:pt x="f1117" y="f119"/>
                  <a:pt x="f107" y="f1118"/>
                </a:cubicBezTo>
                <a:cubicBezTo>
                  <a:pt x="f51" y="f944"/>
                  <a:pt x="f977" y="f180"/>
                  <a:pt x="f889" y="f45"/>
                </a:cubicBezTo>
                <a:cubicBezTo>
                  <a:pt x="f49" y="f976"/>
                  <a:pt x="f1036" y="f396"/>
                  <a:pt x="f965" y="f1071"/>
                </a:cubicBezTo>
                <a:close/>
                <a:moveTo>
                  <a:pt x="f1015" y="f139"/>
                </a:moveTo>
                <a:cubicBezTo>
                  <a:pt x="f124" y="f1119"/>
                  <a:pt x="f1023" y="f136"/>
                  <a:pt x="f393" y="f136"/>
                </a:cubicBezTo>
                <a:cubicBezTo>
                  <a:pt x="f284" y="f822"/>
                  <a:pt x="f340" y="f1120"/>
                  <a:pt x="f1121" y="f1122"/>
                </a:cubicBezTo>
                <a:cubicBezTo>
                  <a:pt x="f250" y="f1048"/>
                  <a:pt x="f1123" y="f1048"/>
                  <a:pt x="f234" y="f1124"/>
                </a:cubicBezTo>
                <a:cubicBezTo>
                  <a:pt x="f234" y="f1125"/>
                  <a:pt x="f68" y="f820"/>
                  <a:pt x="f376" y="f819"/>
                </a:cubicBezTo>
                <a:cubicBezTo>
                  <a:pt x="f1126" y="f1127"/>
                  <a:pt x="f226" y="f842"/>
                  <a:pt x="f377" y="f11"/>
                </a:cubicBezTo>
                <a:cubicBezTo>
                  <a:pt x="f84" y="f1119"/>
                  <a:pt x="f336" y="f140"/>
                  <a:pt x="f1128" y="f1129"/>
                </a:cubicBezTo>
                <a:cubicBezTo>
                  <a:pt x="f296" y="f1130"/>
                  <a:pt x="f111" y="f816"/>
                  <a:pt x="f1015" y="f139"/>
                </a:cubicBezTo>
                <a:close/>
                <a:moveTo>
                  <a:pt x="f897" y="f115"/>
                </a:moveTo>
                <a:cubicBezTo>
                  <a:pt x="f61" y="f115"/>
                  <a:pt x="f1076" y="f1131"/>
                  <a:pt x="f1028" y="f1131"/>
                </a:cubicBezTo>
                <a:cubicBezTo>
                  <a:pt x="f1132" y="f1133"/>
                  <a:pt x="f151" y="f1134"/>
                  <a:pt x="f151" y="f1135"/>
                </a:cubicBezTo>
                <a:cubicBezTo>
                  <a:pt x="f396" y="f49"/>
                  <a:pt x="f192" y="f1112"/>
                  <a:pt x="f154" y="f1005"/>
                </a:cubicBezTo>
                <a:cubicBezTo>
                  <a:pt x="f1136" y="f1068"/>
                  <a:pt x="f154" y="f71"/>
                  <a:pt x="f1070" y="f2"/>
                </a:cubicBezTo>
                <a:cubicBezTo>
                  <a:pt x="f1105" y="f1068"/>
                  <a:pt x="f149" y="f2"/>
                  <a:pt x="f899" y="f1068"/>
                </a:cubicBezTo>
                <a:cubicBezTo>
                  <a:pt x="f65" y="f1011"/>
                  <a:pt x="f1005" y="f1010"/>
                  <a:pt x="f1005" y="f1008"/>
                </a:cubicBezTo>
                <a:cubicBezTo>
                  <a:pt x="f198" y="f1137"/>
                  <a:pt x="f1138" y="f1073"/>
                  <a:pt x="f200" y="f1076"/>
                </a:cubicBezTo>
                <a:cubicBezTo>
                  <a:pt x="f1139" y="f973"/>
                  <a:pt x="f198" y="f1140"/>
                  <a:pt x="f63" y="f34"/>
                </a:cubicBezTo>
                <a:cubicBezTo>
                  <a:pt x="f105" y="f112"/>
                  <a:pt x="f1075" y="f1141"/>
                  <a:pt x="f897" y="f115"/>
                </a:cubicBezTo>
                <a:close/>
                <a:moveTo>
                  <a:pt x="f1041" y="f67"/>
                </a:moveTo>
                <a:cubicBezTo>
                  <a:pt x="f173" y="f1142"/>
                  <a:pt x="f171" y="f1105"/>
                  <a:pt x="f183" y="f61"/>
                </a:cubicBezTo>
                <a:cubicBezTo>
                  <a:pt x="f1085" y="f896"/>
                  <a:pt x="f1085" y="f1111"/>
                  <a:pt x="f888" y="f156"/>
                </a:cubicBezTo>
                <a:cubicBezTo>
                  <a:pt x="f979" y="f889"/>
                  <a:pt x="f49" y="f1025"/>
                  <a:pt x="f1098" y="f110"/>
                </a:cubicBezTo>
                <a:cubicBezTo>
                  <a:pt x="f1098" y="f1118"/>
                  <a:pt x="f1098" y="f33"/>
                  <a:pt x="f163" y="f1131"/>
                </a:cubicBezTo>
                <a:cubicBezTo>
                  <a:pt x="f49" y="f1143"/>
                  <a:pt x="f1036" y="f115"/>
                  <a:pt x="f965" y="f1131"/>
                </a:cubicBezTo>
                <a:cubicBezTo>
                  <a:pt x="f169" y="f33"/>
                  <a:pt x="f47" y="f1141"/>
                  <a:pt x="f171" y="f884"/>
                </a:cubicBezTo>
                <a:cubicBezTo>
                  <a:pt x="f1144" y="f886"/>
                  <a:pt x="f112" y="f1025"/>
                  <a:pt x="f884" y="f889"/>
                </a:cubicBezTo>
                <a:cubicBezTo>
                  <a:pt x="f1141" y="f55"/>
                  <a:pt x="f1143" y="f1078"/>
                  <a:pt x="f119" y="f1075"/>
                </a:cubicBezTo>
                <a:cubicBezTo>
                  <a:pt x="f31" y="f1142"/>
                  <a:pt x="f119" y="f1138"/>
                  <a:pt x="f36" y="f1145"/>
                </a:cubicBezTo>
                <a:cubicBezTo>
                  <a:pt x="f40" y="f1004"/>
                  <a:pt x="f43" y="f1004"/>
                  <a:pt x="f1041" y="f67"/>
                </a:cubicBezTo>
                <a:close/>
                <a:moveTo>
                  <a:pt x="f1146" y="f21"/>
                </a:moveTo>
                <a:cubicBezTo>
                  <a:pt x="f993" y="f1147"/>
                  <a:pt x="f99" y="f954"/>
                  <a:pt x="f303" y="f1148"/>
                </a:cubicBezTo>
                <a:cubicBezTo>
                  <a:pt x="f316" y="f1149"/>
                  <a:pt x="f103" y="f957"/>
                  <a:pt x="f108" y="f1150"/>
                </a:cubicBezTo>
                <a:cubicBezTo>
                  <a:pt x="f265" y="f1108"/>
                  <a:pt x="f92" y="f115"/>
                  <a:pt x="f345" y="f1134"/>
                </a:cubicBezTo>
                <a:cubicBezTo>
                  <a:pt x="f253" y="f40"/>
                  <a:pt x="f223" y="f40"/>
                  <a:pt x="f1151" y="f1131"/>
                </a:cubicBezTo>
                <a:cubicBezTo>
                  <a:pt x="f386" y="f1143"/>
                  <a:pt x="f908" y="f1152"/>
                  <a:pt x="f1153" y="f882"/>
                </a:cubicBezTo>
                <a:cubicBezTo>
                  <a:pt x="f74" y="f401"/>
                  <a:pt x="f350" y="f1150"/>
                  <a:pt x="f348" y="f1148"/>
                </a:cubicBezTo>
                <a:cubicBezTo>
                  <a:pt x="f90" y="f954"/>
                  <a:pt x="f275" y="f1147"/>
                  <a:pt x="f993" y="f1154"/>
                </a:cubicBezTo>
                <a:cubicBezTo>
                  <a:pt x="f124" y="f826"/>
                  <a:pt x="f1017" y="f1155"/>
                  <a:pt x="f1146" y="f21"/>
                </a:cubicBezTo>
                <a:close/>
                <a:moveTo>
                  <a:pt x="f1047" y="f977"/>
                </a:moveTo>
                <a:cubicBezTo>
                  <a:pt x="f1156" y="f44"/>
                  <a:pt x="f1157" y="f1133"/>
                  <a:pt x="f33" y="f1148"/>
                </a:cubicBezTo>
                <a:cubicBezTo>
                  <a:pt x="f30" y="f1066"/>
                  <a:pt x="f401" y="f954"/>
                  <a:pt x="f1158" y="f1159"/>
                </a:cubicBezTo>
                <a:cubicBezTo>
                  <a:pt x="f25" y="f955"/>
                  <a:pt x="f1082" y="f1095"/>
                  <a:pt x="f123" y="f1093"/>
                </a:cubicBezTo>
                <a:cubicBezTo>
                  <a:pt x="f828" y="f1091"/>
                  <a:pt x="f1154" y="f27"/>
                  <a:pt x="f825" y="f1143"/>
                </a:cubicBezTo>
                <a:cubicBezTo>
                  <a:pt x="f837" y="f1133"/>
                  <a:pt x="f1062" y="f947"/>
                  <a:pt x="f1160" y="f1144"/>
                </a:cubicBezTo>
                <a:cubicBezTo>
                  <a:pt x="f1161" y="f1162"/>
                  <a:pt x="f1163" y="f1090"/>
                  <a:pt x="f1161" y="f171"/>
                </a:cubicBezTo>
                <a:cubicBezTo>
                  <a:pt x="f1164" y="f1080"/>
                  <a:pt x="f403" y="f49"/>
                  <a:pt x="f1047" y="f977"/>
                </a:cubicBezTo>
                <a:close/>
                <a:moveTo>
                  <a:pt x="f38" y="f957"/>
                </a:moveTo>
                <a:cubicBezTo>
                  <a:pt x="f36" y="f1149"/>
                  <a:pt x="f36" y="f1149"/>
                  <a:pt x="f947" y="f951"/>
                </a:cubicBezTo>
                <a:cubicBezTo>
                  <a:pt x="f34" y="f957"/>
                  <a:pt x="f1118" y="f1157"/>
                  <a:pt x="f1133" y="f1150"/>
                </a:cubicBezTo>
                <a:cubicBezTo>
                  <a:pt x="f1150" y="f1133"/>
                  <a:pt x="f1165" y="f1042"/>
                  <a:pt x="f1166" y="f1089"/>
                </a:cubicBezTo>
                <a:cubicBezTo>
                  <a:pt x="f836" y="f51"/>
                  <a:pt x="f836" y="f53"/>
                  <a:pt x="f1048" y="f160"/>
                </a:cubicBezTo>
                <a:cubicBezTo>
                  <a:pt x="f17" y="f937"/>
                  <a:pt x="f1155" y="f1032"/>
                  <a:pt x="f833" y="f57"/>
                </a:cubicBezTo>
                <a:cubicBezTo>
                  <a:pt x="f1156" y="f1112"/>
                  <a:pt x="f1165" y="f1078"/>
                  <a:pt x="f1084" y="f156"/>
                </a:cubicBezTo>
                <a:cubicBezTo>
                  <a:pt x="f953" y="f190"/>
                  <a:pt x="f1157" y="f1089"/>
                  <a:pt x="f1110" y="f1167"/>
                </a:cubicBezTo>
                <a:cubicBezTo>
                  <a:pt x="f947" y="f1041"/>
                  <a:pt x="f1113" y="f33"/>
                  <a:pt x="f38" y="f957"/>
                </a:cubicBezTo>
                <a:close/>
                <a:moveTo>
                  <a:pt x="f1072" y="f146"/>
                </a:moveTo>
                <a:cubicBezTo>
                  <a:pt x="f1168" y="f1169"/>
                  <a:pt x="f1168" y="f1170"/>
                  <a:pt x="f1168" y="f10"/>
                </a:cubicBezTo>
                <a:cubicBezTo>
                  <a:pt x="f103" y="f10"/>
                  <a:pt x="f106" y="f865"/>
                  <a:pt x="f284" y="f10"/>
                </a:cubicBezTo>
                <a:cubicBezTo>
                  <a:pt x="f1022" y="f1018"/>
                  <a:pt x="f379" y="f1171"/>
                  <a:pt x="f226" y="f809"/>
                </a:cubicBezTo>
                <a:cubicBezTo>
                  <a:pt x="f234" y="f9"/>
                  <a:pt x="f1172" y="f861"/>
                  <a:pt x="f911" y="f717"/>
                </a:cubicBezTo>
                <a:cubicBezTo>
                  <a:pt x="f68" y="f854"/>
                  <a:pt x="f232" y="f933"/>
                  <a:pt x="f78" y="f1173"/>
                </a:cubicBezTo>
                <a:cubicBezTo>
                  <a:pt x="f80" y="f166"/>
                  <a:pt x="f1153" y="f728"/>
                  <a:pt x="f1174" y="f852"/>
                </a:cubicBezTo>
                <a:cubicBezTo>
                  <a:pt x="f905" y="f860"/>
                  <a:pt x="f1128" y="f846"/>
                  <a:pt x="f303" y="f814"/>
                </a:cubicBezTo>
                <a:cubicBezTo>
                  <a:pt x="f101" y="f1018"/>
                  <a:pt x="f111" y="f1019"/>
                  <a:pt x="f1072" y="f146"/>
                </a:cubicBezTo>
                <a:close/>
                <a:moveTo>
                  <a:pt x="f1002" y="f176"/>
                </a:moveTo>
                <a:cubicBezTo>
                  <a:pt x="f1175" y="f231"/>
                  <a:pt x="f1175" y="f1176"/>
                  <a:pt x="f1092" y="f1176"/>
                </a:cubicBezTo>
                <a:cubicBezTo>
                  <a:pt x="f129" y="f1176"/>
                  <a:pt x="f1046" y="f231"/>
                  <a:pt x="f91" y="f231"/>
                </a:cubicBezTo>
                <a:cubicBezTo>
                  <a:pt x="f989" y="f701"/>
                  <a:pt x="f290" y="f789"/>
                  <a:pt x="f1177" y="f224"/>
                </a:cubicBezTo>
                <a:cubicBezTo>
                  <a:pt x="f80" y="f928"/>
                  <a:pt x="f80" y="f801"/>
                  <a:pt x="f1178" y="f422"/>
                </a:cubicBezTo>
                <a:cubicBezTo>
                  <a:pt x="f219" y="f449"/>
                  <a:pt x="f217" y="f449"/>
                  <a:pt x="f345" y="f424"/>
                </a:cubicBezTo>
                <a:cubicBezTo>
                  <a:pt x="f292" y="f800"/>
                  <a:pt x="f1179" y="f839"/>
                  <a:pt x="f100" y="f229"/>
                </a:cubicBezTo>
                <a:cubicBezTo>
                  <a:pt x="f1046" y="f177"/>
                  <a:pt x="f89" y="f859"/>
                  <a:pt x="f1002" y="f176"/>
                </a:cubicBezTo>
                <a:close/>
                <a:moveTo>
                  <a:pt x="f570" y="f1180"/>
                </a:moveTo>
                <a:cubicBezTo>
                  <a:pt x="f1181" y="f522"/>
                  <a:pt x="f1182" y="f1183"/>
                  <a:pt x="f578" y="f774"/>
                </a:cubicBezTo>
                <a:cubicBezTo>
                  <a:pt x="f538" y="f261"/>
                  <a:pt x="f285" y="f1184"/>
                  <a:pt x="f285" y="f894"/>
                </a:cubicBezTo>
                <a:cubicBezTo>
                  <a:pt x="f541" y="f1185"/>
                  <a:pt x="f746" y="f632"/>
                  <a:pt x="f1186" y="f1187"/>
                </a:cubicBezTo>
                <a:cubicBezTo>
                  <a:pt x="f1188" y="f1189"/>
                  <a:pt x="f756" y="f1187"/>
                  <a:pt x="f754" y="f501"/>
                </a:cubicBezTo>
                <a:cubicBezTo>
                  <a:pt x="f1190" y="f1191"/>
                  <a:pt x="f757" y="f500"/>
                  <a:pt x="f281" y="f1192"/>
                </a:cubicBezTo>
                <a:cubicBezTo>
                  <a:pt x="f1193" y="f512"/>
                  <a:pt x="f1194" y="f776"/>
                  <a:pt x="f570" y="f1180"/>
                </a:cubicBezTo>
                <a:close/>
                <a:moveTo>
                  <a:pt x="f1195" y="f753"/>
                </a:moveTo>
                <a:cubicBezTo>
                  <a:pt x="f65" y="f415"/>
                  <a:pt x="f196" y="f689"/>
                  <a:pt x="f1142" y="f417"/>
                </a:cubicBezTo>
                <a:cubicBezTo>
                  <a:pt x="f67" y="f218"/>
                  <a:pt x="f1011" y="f1196"/>
                  <a:pt x="f75" y="f1197"/>
                </a:cubicBezTo>
                <a:cubicBezTo>
                  <a:pt x="f1198" y="f1038"/>
                  <a:pt x="f1199" y="f1034"/>
                  <a:pt x="f137" y="f1034"/>
                </a:cubicBezTo>
                <a:cubicBezTo>
                  <a:pt x="f69" y="f654"/>
                  <a:pt x="f1099" y="f1200"/>
                  <a:pt x="f1006" y="f654"/>
                </a:cubicBezTo>
                <a:cubicBezTo>
                  <a:pt x="f1142" y="f654"/>
                  <a:pt x="f900" y="f1197"/>
                  <a:pt x="f900" y="f1201"/>
                </a:cubicBezTo>
                <a:cubicBezTo>
                  <a:pt x="f1071" y="f468"/>
                  <a:pt x="f1195" y="f218"/>
                  <a:pt x="f899" y="f1030"/>
                </a:cubicBezTo>
                <a:cubicBezTo>
                  <a:pt x="f899" y="f417"/>
                  <a:pt x="f1195" y="f800"/>
                  <a:pt x="f1195" y="f753"/>
                </a:cubicBezTo>
                <a:close/>
                <a:moveTo>
                  <a:pt x="f100" y="f701"/>
                </a:moveTo>
                <a:cubicBezTo>
                  <a:pt x="f100" y="f701"/>
                  <a:pt x="f1014" y="f701"/>
                  <a:pt x="f1014" y="f986"/>
                </a:cubicBezTo>
                <a:cubicBezTo>
                  <a:pt x="f111" y="f411"/>
                  <a:pt x="f272" y="f797"/>
                  <a:pt x="f340" y="f182"/>
                </a:cubicBezTo>
                <a:cubicBezTo>
                  <a:pt x="f341" y="f447"/>
                  <a:pt x="f343" y="f449"/>
                  <a:pt x="f86" y="f686"/>
                </a:cubicBezTo>
                <a:cubicBezTo>
                  <a:pt x="f1202" y="f1203"/>
                  <a:pt x="f1204" y="f796"/>
                  <a:pt x="f1202" y="f988"/>
                </a:cubicBezTo>
                <a:cubicBezTo>
                  <a:pt x="f88" y="f1205"/>
                  <a:pt x="f92" y="f767"/>
                  <a:pt x="f1206" y="f831"/>
                </a:cubicBezTo>
                <a:cubicBezTo>
                  <a:pt x="f1077" y="f427"/>
                  <a:pt x="f116" y="f753"/>
                  <a:pt x="f987" y="f178"/>
                </a:cubicBezTo>
                <a:cubicBezTo>
                  <a:pt x="f1207" y="f1208"/>
                  <a:pt x="f93" y="f1209"/>
                  <a:pt x="f100" y="f701"/>
                </a:cubicBezTo>
                <a:close/>
                <a:moveTo>
                  <a:pt x="f21" y="f789"/>
                </a:moveTo>
                <a:cubicBezTo>
                  <a:pt x="f1154" y="f743"/>
                  <a:pt x="f1210" y="f694"/>
                  <a:pt x="f1051" y="f692"/>
                </a:cubicBezTo>
                <a:cubicBezTo>
                  <a:pt x="f827" y="f834"/>
                  <a:pt x="f1165" y="f752"/>
                  <a:pt x="f1095" y="f928"/>
                </a:cubicBezTo>
                <a:cubicBezTo>
                  <a:pt x="f1064" y="f797"/>
                  <a:pt x="f1064" y="f755"/>
                  <a:pt x="f830" y="f1211"/>
                </a:cubicBezTo>
                <a:cubicBezTo>
                  <a:pt x="f1212" y="f433"/>
                  <a:pt x="f127" y="f182"/>
                  <a:pt x="f1048" y="f440"/>
                </a:cubicBezTo>
                <a:cubicBezTo>
                  <a:pt x="f1062" y="f218"/>
                  <a:pt x="f1120" y="f988"/>
                  <a:pt x="f1063" y="f427"/>
                </a:cubicBezTo>
                <a:cubicBezTo>
                  <a:pt x="f822" y="f806"/>
                  <a:pt x="f820" y="f1211"/>
                  <a:pt x="f1063" y="f1030"/>
                </a:cubicBezTo>
                <a:cubicBezTo>
                  <a:pt x="f12" y="f753"/>
                  <a:pt x="f1213" y="f793"/>
                  <a:pt x="f1048" y="f743"/>
                </a:cubicBezTo>
                <a:cubicBezTo>
                  <a:pt x="f1166" y="f696"/>
                  <a:pt x="f17" y="f696"/>
                  <a:pt x="f21" y="f789"/>
                </a:cubicBezTo>
                <a:close/>
                <a:moveTo>
                  <a:pt x="f91" y="f243"/>
                </a:moveTo>
                <a:cubicBezTo>
                  <a:pt x="f1104" y="f847"/>
                  <a:pt x="f100" y="f847"/>
                  <a:pt x="f1014" y="f847"/>
                </a:cubicBezTo>
                <a:cubicBezTo>
                  <a:pt x="f1214" y="f849"/>
                  <a:pt x="f1044" y="f743"/>
                  <a:pt x="f1146" y="f839"/>
                </a:cubicBezTo>
                <a:cubicBezTo>
                  <a:pt x="f122" y="f928"/>
                  <a:pt x="f989" y="f688"/>
                  <a:pt x="f296" y="f220"/>
                </a:cubicBezTo>
                <a:cubicBezTo>
                  <a:pt x="f284" y="f988"/>
                  <a:pt x="f1215" y="f216"/>
                  <a:pt x="f1216" y="f1217"/>
                </a:cubicBezTo>
                <a:cubicBezTo>
                  <a:pt x="f1086" y="f770"/>
                  <a:pt x="f1218" y="f247"/>
                  <a:pt x="f1219" y="f197"/>
                </a:cubicBezTo>
                <a:cubicBezTo>
                  <a:pt x="f299" y="f1220"/>
                  <a:pt x="f104" y="f918"/>
                  <a:pt x="f301" y="f185"/>
                </a:cubicBezTo>
                <a:cubicBezTo>
                  <a:pt x="f99" y="f245"/>
                  <a:pt x="f1221" y="f1211"/>
                  <a:pt x="f100" y="f839"/>
                </a:cubicBezTo>
                <a:cubicBezTo>
                  <a:pt x="f1104" y="f791"/>
                  <a:pt x="f1104" y="f789"/>
                  <a:pt x="f91" y="f243"/>
                </a:cubicBezTo>
                <a:close/>
                <a:moveTo>
                  <a:pt x="f1004" y="f760"/>
                </a:moveTo>
                <a:cubicBezTo>
                  <a:pt x="f1004" y="f688"/>
                  <a:pt x="f67" y="f688"/>
                  <a:pt x="f1099" y="f688"/>
                </a:cubicBezTo>
                <a:cubicBezTo>
                  <a:pt x="f202" y="f433"/>
                  <a:pt x="f1097" y="f422"/>
                  <a:pt x="f1096" y="f427"/>
                </a:cubicBezTo>
                <a:cubicBezTo>
                  <a:pt x="f1198" y="f831"/>
                  <a:pt x="f1222" y="f771"/>
                  <a:pt x="f1175" y="f1223"/>
                </a:cubicBezTo>
                <a:cubicBezTo>
                  <a:pt x="f89" y="f1224"/>
                  <a:pt x="f1046" y="f1000"/>
                  <a:pt x="f1024" y="f1225"/>
                </a:cubicBezTo>
                <a:cubicBezTo>
                  <a:pt x="f91" y="f1226"/>
                  <a:pt x="f1024" y="f914"/>
                  <a:pt x="f129" y="f1197"/>
                </a:cubicBezTo>
                <a:cubicBezTo>
                  <a:pt x="f982" y="f1200"/>
                  <a:pt x="f1065" y="f912"/>
                  <a:pt x="f79" y="f992"/>
                </a:cubicBezTo>
                <a:cubicBezTo>
                  <a:pt x="f143" y="f187"/>
                  <a:pt x="f204" y="f1227"/>
                  <a:pt x="f1103" y="f449"/>
                </a:cubicBezTo>
                <a:cubicBezTo>
                  <a:pt x="f67" y="f182"/>
                  <a:pt x="f67" y="f422"/>
                  <a:pt x="f1004" y="f760"/>
                </a:cubicBezTo>
                <a:close/>
                <a:moveTo>
                  <a:pt x="f105" y="f422"/>
                </a:moveTo>
                <a:cubicBezTo>
                  <a:pt x="f898" y="f422"/>
                  <a:pt x="f63" y="f436"/>
                  <a:pt x="f1074" y="f436"/>
                </a:cubicBezTo>
                <a:cubicBezTo>
                  <a:pt x="f1074" y="f442"/>
                  <a:pt x="f1070" y="f762"/>
                  <a:pt x="f1070" y="f684"/>
                </a:cubicBezTo>
                <a:cubicBezTo>
                  <a:pt x="f1105" y="f676"/>
                  <a:pt x="f1073" y="f194"/>
                  <a:pt x="f1073" y="f995"/>
                </a:cubicBezTo>
                <a:cubicBezTo>
                  <a:pt x="f149" y="f1228"/>
                  <a:pt x="f1074" y="f649"/>
                  <a:pt x="f1136" y="f650"/>
                </a:cubicBezTo>
                <a:cubicBezTo>
                  <a:pt x="f398" y="f650"/>
                  <a:pt x="f398" y="f1200"/>
                  <a:pt x="f57" y="f1200"/>
                </a:cubicBezTo>
                <a:cubicBezTo>
                  <a:pt x="f891" y="f1200"/>
                  <a:pt x="f981" y="f912"/>
                  <a:pt x="f55" y="f1229"/>
                </a:cubicBezTo>
                <a:cubicBezTo>
                  <a:pt x="f191" y="f1225"/>
                  <a:pt x="f1032" y="f661"/>
                  <a:pt x="f57" y="f1230"/>
                </a:cubicBezTo>
                <a:cubicBezTo>
                  <a:pt x="f1231" y="f778"/>
                  <a:pt x="f1028" y="f245"/>
                  <a:pt x="f105" y="f422"/>
                </a:cubicBezTo>
                <a:close/>
                <a:moveTo>
                  <a:pt x="f1091" y="f1232"/>
                </a:moveTo>
                <a:cubicBezTo>
                  <a:pt x="f1091" y="f1156"/>
                  <a:pt x="f25" y="f1233"/>
                  <a:pt x="f1234" y="f1051"/>
                </a:cubicBezTo>
                <a:cubicBezTo>
                  <a:pt x="f1210" y="f1159"/>
                  <a:pt x="f824" y="f953"/>
                  <a:pt x="f817" y="f121"/>
                </a:cubicBezTo>
                <a:cubicBezTo>
                  <a:pt x="f136" y="f401"/>
                  <a:pt x="f867" y="f27"/>
                  <a:pt x="f1119" y="f962"/>
                </a:cubicBezTo>
                <a:cubicBezTo>
                  <a:pt x="f817" y="f119"/>
                  <a:pt x="f842" y="f112"/>
                  <a:pt x="f1235" y="f38"/>
                </a:cubicBezTo>
                <a:cubicBezTo>
                  <a:pt x="f820" y="f1135"/>
                  <a:pt x="f1163" y="f38"/>
                  <a:pt x="f1236" y="f1134"/>
                </a:cubicBezTo>
                <a:cubicBezTo>
                  <a:pt x="f1059" y="f30"/>
                  <a:pt x="f1156" y="f25"/>
                  <a:pt x="f1066" y="f1165"/>
                </a:cubicBezTo>
                <a:cubicBezTo>
                  <a:pt x="f1082" y="f828"/>
                  <a:pt x="f1234" y="f1147"/>
                  <a:pt x="f1091" y="f1232"/>
                </a:cubicBezTo>
                <a:close/>
                <a:moveTo>
                  <a:pt x="f1040" y="f688"/>
                </a:moveTo>
                <a:cubicBezTo>
                  <a:pt x="f942" y="f688"/>
                  <a:pt x="f942" y="f760"/>
                  <a:pt x="f44" y="f806"/>
                </a:cubicBezTo>
                <a:cubicBezTo>
                  <a:pt x="f942" y="f1237"/>
                  <a:pt x="f942" y="f782"/>
                  <a:pt x="f1040" y="f831"/>
                </a:cubicBezTo>
                <a:cubicBezTo>
                  <a:pt x="f1162" y="f768"/>
                  <a:pt x="f180" y="f213"/>
                  <a:pt x="f1144" y="f201"/>
                </a:cubicBezTo>
                <a:cubicBezTo>
                  <a:pt x="f1144" y="f249"/>
                  <a:pt x="f1135" y="f1039"/>
                  <a:pt x="f38" y="f1226"/>
                </a:cubicBezTo>
                <a:cubicBezTo>
                  <a:pt x="f882" y="f659"/>
                  <a:pt x="f401" y="f1223"/>
                  <a:pt x="f1108" y="f189"/>
                </a:cubicBezTo>
                <a:cubicBezTo>
                  <a:pt x="f1143" y="f1205"/>
                  <a:pt x="f1113" y="f988"/>
                  <a:pt x="f40" y="f436"/>
                </a:cubicBezTo>
                <a:cubicBezTo>
                  <a:pt x="f886" y="f1238"/>
                  <a:pt x="f43" y="f806"/>
                  <a:pt x="f1040" y="f688"/>
                </a:cubicBezTo>
                <a:close/>
                <a:moveTo>
                  <a:pt x="f475" y="f1024"/>
                </a:moveTo>
                <a:cubicBezTo>
                  <a:pt x="f483" y="f1046"/>
                  <a:pt x="f706" y="f1046"/>
                  <a:pt x="f1239" y="f89"/>
                </a:cubicBezTo>
                <a:cubicBezTo>
                  <a:pt x="f351" y="f87"/>
                  <a:pt x="f455" y="f983"/>
                  <a:pt x="f718" y="f132"/>
                </a:cubicBezTo>
                <a:cubicBezTo>
                  <a:pt x="f318" y="f1222"/>
                  <a:pt x="f291" y="f135"/>
                  <a:pt x="f289" y="f73"/>
                </a:cubicBezTo>
                <a:cubicBezTo>
                  <a:pt x="f1240" y="f1096"/>
                  <a:pt x="f485" y="f1241"/>
                  <a:pt x="f475" y="f1024"/>
                </a:cubicBezTo>
                <a:close/>
                <a:moveTo>
                  <a:pt x="f1113" y="f182"/>
                </a:moveTo>
                <a:cubicBezTo>
                  <a:pt x="f1118" y="f762"/>
                  <a:pt x="f112" y="f453"/>
                  <a:pt x="f1133" y="f456"/>
                </a:cubicBezTo>
                <a:cubicBezTo>
                  <a:pt x="f115" y="f1242"/>
                  <a:pt x="f31" y="f674"/>
                  <a:pt x="f962" y="f812"/>
                </a:cubicBezTo>
                <a:cubicBezTo>
                  <a:pt x="f957" y="f1243"/>
                  <a:pt x="f1091" y="f1243"/>
                  <a:pt x="f1165" y="f187"/>
                </a:cubicBezTo>
                <a:cubicBezTo>
                  <a:pt x="f1147" y="f773"/>
                  <a:pt x="f827" y="f812"/>
                  <a:pt x="f828" y="f467"/>
                </a:cubicBezTo>
                <a:cubicBezTo>
                  <a:pt x="f1053" y="f766"/>
                  <a:pt x="f1157" y="f782"/>
                  <a:pt x="f30" y="f422"/>
                </a:cubicBezTo>
                <a:cubicBezTo>
                  <a:pt x="f1115" y="f1238"/>
                  <a:pt x="f117" y="f806"/>
                  <a:pt x="f115" y="f806"/>
                </a:cubicBezTo>
                <a:cubicBezTo>
                  <a:pt x="f1141" y="f1238"/>
                  <a:pt x="f112" y="f427"/>
                  <a:pt x="f1113" y="f182"/>
                </a:cubicBezTo>
                <a:close/>
                <a:moveTo>
                  <a:pt x="f288" y="f1244"/>
                </a:moveTo>
                <a:cubicBezTo>
                  <a:pt x="f1020" y="f142"/>
                  <a:pt x="f225" y="f867"/>
                  <a:pt x="f1245" y="f136"/>
                </a:cubicBezTo>
                <a:cubicBezTo>
                  <a:pt x="f911" y="f136"/>
                  <a:pt x="f1172" y="f139"/>
                  <a:pt x="f1172" y="f140"/>
                </a:cubicBezTo>
                <a:cubicBezTo>
                  <a:pt x="f1246" y="f1130"/>
                  <a:pt x="f1246" y="f146"/>
                  <a:pt x="f1246" y="f1247"/>
                </a:cubicBezTo>
                <a:cubicBezTo>
                  <a:pt x="f386" y="f803"/>
                  <a:pt x="f343" y="f1016"/>
                  <a:pt x="f288" y="f1244"/>
                </a:cubicBezTo>
                <a:close/>
                <a:moveTo>
                  <a:pt x="f142" y="f743"/>
                </a:moveTo>
                <a:cubicBezTo>
                  <a:pt x="f1248" y="f849"/>
                  <a:pt x="f1249" y="f847"/>
                  <a:pt x="f867" y="f853"/>
                </a:cubicBezTo>
                <a:cubicBezTo>
                  <a:pt x="f819" y="f227"/>
                  <a:pt x="f1124" y="f931"/>
                  <a:pt x="f1045" y="f858"/>
                </a:cubicBezTo>
                <a:cubicBezTo>
                  <a:pt x="f1250" y="f231"/>
                  <a:pt x="f1251" y="f1176"/>
                  <a:pt x="f1059" y="f176"/>
                </a:cubicBezTo>
                <a:cubicBezTo>
                  <a:pt x="f1049" y="f737"/>
                  <a:pt x="f19" y="f701"/>
                  <a:pt x="f128" y="f699"/>
                </a:cubicBezTo>
                <a:cubicBezTo>
                  <a:pt x="f1252" y="f845"/>
                  <a:pt x="f1253" y="f690"/>
                  <a:pt x="f133" y="f801"/>
                </a:cubicBezTo>
                <a:cubicBezTo>
                  <a:pt x="f1254" y="f689"/>
                  <a:pt x="f1255" y="f689"/>
                  <a:pt x="f11" y="f415"/>
                </a:cubicBezTo>
                <a:cubicBezTo>
                  <a:pt x="f138" y="f413"/>
                  <a:pt x="f1249" y="f745"/>
                  <a:pt x="f142" y="f743"/>
                </a:cubicBezTo>
                <a:close/>
                <a:moveTo>
                  <a:pt x="f875" y="f770"/>
                </a:moveTo>
                <a:cubicBezTo>
                  <a:pt x="f21" y="f465"/>
                  <a:pt x="f1049" y="f1205"/>
                  <a:pt x="f836" y="f1256"/>
                </a:cubicBezTo>
                <a:cubicBezTo>
                  <a:pt x="f1257" y="f184"/>
                  <a:pt x="f1257" y="f764"/>
                  <a:pt x="f835" y="f683"/>
                </a:cubicBezTo>
                <a:cubicBezTo>
                  <a:pt x="f1154" y="f762"/>
                  <a:pt x="f827" y="f429"/>
                  <a:pt x="f1084" y="f420"/>
                </a:cubicBezTo>
                <a:cubicBezTo>
                  <a:pt x="f1091" y="f762"/>
                  <a:pt x="f1150" y="f420"/>
                  <a:pt x="f1108" y="f1258"/>
                </a:cubicBezTo>
                <a:cubicBezTo>
                  <a:pt x="f1149" y="f684"/>
                  <a:pt x="f1259" y="f462"/>
                  <a:pt x="f875" y="f770"/>
                </a:cubicBezTo>
                <a:close/>
                <a:moveTo>
                  <a:pt x="f306" y="f1023"/>
                </a:moveTo>
                <a:cubicBezTo>
                  <a:pt x="f306" y="f1023"/>
                  <a:pt x="f306" y="f212"/>
                  <a:pt x="f1260" y="f124"/>
                </a:cubicBezTo>
                <a:cubicBezTo>
                  <a:pt x="f311" y="f212"/>
                  <a:pt x="f312" y="f212"/>
                  <a:pt x="f1261" y="f993"/>
                </a:cubicBezTo>
                <a:cubicBezTo>
                  <a:pt x="f729" y="f118"/>
                  <a:pt x="f298" y="f120"/>
                  <a:pt x="f1262" y="f994"/>
                </a:cubicBezTo>
                <a:cubicBezTo>
                  <a:pt x="f1263" y="f1014"/>
                  <a:pt x="f1264" y="f1044"/>
                  <a:pt x="f504" y="f996"/>
                </a:cubicBezTo>
                <a:cubicBezTo>
                  <a:pt x="f1265" y="f1017"/>
                  <a:pt x="f330" y="f994"/>
                  <a:pt x="f619" y="f212"/>
                </a:cubicBezTo>
                <a:cubicBezTo>
                  <a:pt x="f620" y="f1023"/>
                  <a:pt x="f622" y="f393"/>
                  <a:pt x="f1266" y="f98"/>
                </a:cubicBezTo>
                <a:cubicBezTo>
                  <a:pt x="f622" y="f310"/>
                  <a:pt x="f493" y="f120"/>
                  <a:pt x="f1267" y="f120"/>
                </a:cubicBezTo>
                <a:cubicBezTo>
                  <a:pt x="f455" y="f314"/>
                  <a:pt x="f611" y="f111"/>
                  <a:pt x="f291" y="f989"/>
                </a:cubicBezTo>
                <a:cubicBezTo>
                  <a:pt x="f297" y="f316"/>
                  <a:pt x="f289" y="f316"/>
                  <a:pt x="f601" y="f1179"/>
                </a:cubicBezTo>
                <a:cubicBezTo>
                  <a:pt x="f1268" y="f305"/>
                  <a:pt x="f1269" y="f120"/>
                  <a:pt x="f306" y="f1023"/>
                </a:cubicBezTo>
                <a:close/>
                <a:moveTo>
                  <a:pt x="f1129" y="f1018"/>
                </a:moveTo>
                <a:cubicBezTo>
                  <a:pt x="f139" y="f814"/>
                  <a:pt x="f868" y="f805"/>
                  <a:pt x="f1235" y="f1270"/>
                </a:cubicBezTo>
                <a:cubicBezTo>
                  <a:pt x="f1253" y="f844"/>
                  <a:pt x="f12" y="f1171"/>
                  <a:pt x="f1045" y="f237"/>
                </a:cubicBezTo>
                <a:cubicBezTo>
                  <a:pt x="f824" y="f155"/>
                  <a:pt x="f1062" y="f235"/>
                  <a:pt x="f1236" y="f235"/>
                </a:cubicBezTo>
                <a:cubicBezTo>
                  <a:pt x="f1063" y="f704"/>
                  <a:pt x="f1235" y="f860"/>
                  <a:pt x="f817" y="f1271"/>
                </a:cubicBezTo>
                <a:cubicBezTo>
                  <a:pt x="f146" y="f722"/>
                  <a:pt x="f1019" y="f1272"/>
                  <a:pt x="f814" y="f1273"/>
                </a:cubicBezTo>
                <a:cubicBezTo>
                  <a:pt x="f814" y="f804"/>
                  <a:pt x="f1019" y="f805"/>
                  <a:pt x="f1274" y="f814"/>
                </a:cubicBezTo>
                <a:cubicBezTo>
                  <a:pt x="f1275" y="f814"/>
                  <a:pt x="f1276" y="f814"/>
                  <a:pt x="f1129" y="f1018"/>
                </a:cubicBezTo>
                <a:close/>
                <a:moveTo>
                  <a:pt x="f1277" y="f1108"/>
                </a:moveTo>
                <a:cubicBezTo>
                  <a:pt x="f1077" y="f1116"/>
                  <a:pt x="f1077" y="f30"/>
                  <a:pt x="f1077" y="f1107"/>
                </a:cubicBezTo>
                <a:cubicBezTo>
                  <a:pt x="f284" y="f1113"/>
                  <a:pt x="f1128" y="f1278"/>
                  <a:pt x="f1279" y="f1085"/>
                </a:cubicBezTo>
                <a:cubicBezTo>
                  <a:pt x="f1280" y="f51"/>
                  <a:pt x="f1280" y="f977"/>
                  <a:pt x="f1281" y="f169"/>
                </a:cubicBezTo>
                <a:cubicBezTo>
                  <a:pt x="f347" y="f45"/>
                  <a:pt x="f379" y="f43"/>
                  <a:pt x="f345" y="f40"/>
                </a:cubicBezTo>
                <a:cubicBezTo>
                  <a:pt x="f1282" y="f34"/>
                  <a:pt x="f1283" y="f33"/>
                  <a:pt x="f904" y="f1115"/>
                </a:cubicBezTo>
                <a:cubicBezTo>
                  <a:pt x="f280" y="f1107"/>
                  <a:pt x="f263" y="f30"/>
                  <a:pt x="f1277" y="f1108"/>
                </a:cubicBezTo>
                <a:close/>
                <a:moveTo>
                  <a:pt x="f1284" y="f166"/>
                </a:moveTo>
                <a:cubicBezTo>
                  <a:pt x="f1062" y="f933"/>
                  <a:pt x="f1124" y="f735"/>
                  <a:pt x="f819" y="f799"/>
                </a:cubicBezTo>
                <a:cubicBezTo>
                  <a:pt x="f1285" y="f855"/>
                  <a:pt x="f1286" y="f1208"/>
                  <a:pt x="f865" y="f854"/>
                </a:cubicBezTo>
                <a:cubicBezTo>
                  <a:pt x="f10" y="f730"/>
                  <a:pt x="f1244" y="f161"/>
                  <a:pt x="f144" y="f850"/>
                </a:cubicBezTo>
                <a:cubicBezTo>
                  <a:pt x="f136" y="f719"/>
                  <a:pt x="f841" y="f720"/>
                  <a:pt x="f1124" y="f1272"/>
                </a:cubicBezTo>
                <a:cubicBezTo>
                  <a:pt x="f1250" y="f1271"/>
                  <a:pt x="f1250" y="f1271"/>
                  <a:pt x="f1284" y="f166"/>
                </a:cubicBezTo>
                <a:close/>
                <a:moveTo>
                  <a:pt x="f740" y="f144"/>
                </a:moveTo>
                <a:cubicBezTo>
                  <a:pt x="f591" y="f145"/>
                  <a:pt x="f286" y="f1285"/>
                  <a:pt x="f521" y="f1276"/>
                </a:cubicBezTo>
                <a:cubicBezTo>
                  <a:pt x="f738" y="f1018"/>
                  <a:pt x="f308" y="f813"/>
                  <a:pt x="f1287" y="f153"/>
                </a:cubicBezTo>
                <a:cubicBezTo>
                  <a:pt x="f732" y="f705"/>
                  <a:pt x="f313" y="f235"/>
                  <a:pt x="f302" y="f848"/>
                </a:cubicBezTo>
                <a:cubicBezTo>
                  <a:pt x="f597" y="f152"/>
                  <a:pt x="f1262" y="f239"/>
                  <a:pt x="f319" y="f813"/>
                </a:cubicBezTo>
                <a:cubicBezTo>
                  <a:pt x="f319" y="f1288"/>
                  <a:pt x="f319" y="f1273"/>
                  <a:pt x="f1289" y="f148"/>
                </a:cubicBezTo>
                <a:cubicBezTo>
                  <a:pt x="f317" y="f814"/>
                  <a:pt x="f731" y="f865"/>
                  <a:pt x="f740" y="f144"/>
                </a:cubicBezTo>
                <a:close/>
                <a:moveTo>
                  <a:pt x="f1008" y="f891"/>
                </a:moveTo>
                <a:cubicBezTo>
                  <a:pt x="f1139" y="f891"/>
                  <a:pt x="f1101" y="f937"/>
                  <a:pt x="f1103" y="f937"/>
                </a:cubicBezTo>
                <a:cubicBezTo>
                  <a:pt x="f1103" y="f1028"/>
                  <a:pt x="f1103" y="f1142"/>
                  <a:pt x="f1103" y="f1109"/>
                </a:cubicBezTo>
                <a:cubicBezTo>
                  <a:pt x="f1010" y="f1011"/>
                  <a:pt x="f141" y="f69"/>
                  <a:pt x="f79" y="f69"/>
                </a:cubicBezTo>
                <a:cubicBezTo>
                  <a:pt x="f1290" y="f204"/>
                  <a:pt x="f83" y="f1101"/>
                  <a:pt x="f1290" y="f1291"/>
                </a:cubicBezTo>
                <a:cubicBezTo>
                  <a:pt x="f902" y="f900"/>
                  <a:pt x="f1292" y="f63"/>
                  <a:pt x="f75" y="f1293"/>
                </a:cubicBezTo>
                <a:cubicBezTo>
                  <a:pt x="f141" y="f1231"/>
                  <a:pt x="f1011" y="f398"/>
                  <a:pt x="f1008" y="f891"/>
                </a:cubicBezTo>
                <a:close/>
                <a:moveTo>
                  <a:pt x="f1294" y="f979"/>
                </a:moveTo>
                <a:cubicBezTo>
                  <a:pt x="f1131" y="f979"/>
                  <a:pt x="f1143" y="f1036"/>
                  <a:pt x="f1152" y="f1080"/>
                </a:cubicBezTo>
                <a:cubicBezTo>
                  <a:pt x="f960" y="f51"/>
                  <a:pt x="f25" y="f891"/>
                  <a:pt x="f1093" y="f192"/>
                </a:cubicBezTo>
                <a:cubicBezTo>
                  <a:pt x="f1084" y="f396"/>
                  <a:pt x="f954" y="f61"/>
                  <a:pt x="f1053" y="f193"/>
                </a:cubicBezTo>
                <a:cubicBezTo>
                  <a:pt x="f1067" y="f898"/>
                  <a:pt x="f1157" y="f1074"/>
                  <a:pt x="f960" y="f1105"/>
                </a:cubicBezTo>
                <a:cubicBezTo>
                  <a:pt x="f27" y="f1105"/>
                  <a:pt x="f962" y="f63"/>
                  <a:pt x="f1110" y="f898"/>
                </a:cubicBezTo>
                <a:cubicBezTo>
                  <a:pt x="f1115" y="f1112"/>
                  <a:pt x="f117" y="f53"/>
                  <a:pt x="f1294" y="f979"/>
                </a:cubicBezTo>
                <a:close/>
                <a:moveTo>
                  <a:pt x="f778" y="f1289"/>
                </a:moveTo>
                <a:cubicBezTo>
                  <a:pt x="f764" y="f978"/>
                  <a:pt x="f1237" y="f716"/>
                  <a:pt x="f424" y="f454"/>
                </a:cubicBezTo>
                <a:cubicBezTo>
                  <a:pt x="f453" y="f499"/>
                  <a:pt x="f245" y="f461"/>
                  <a:pt x="f1242" y="f455"/>
                </a:cubicBezTo>
                <a:cubicBezTo>
                  <a:pt x="f794" y="f712"/>
                  <a:pt x="f464" y="f716"/>
                  <a:pt x="f778" y="f1289"/>
                </a:cubicBezTo>
                <a:close/>
                <a:moveTo>
                  <a:pt x="f971" y="f743"/>
                </a:moveTo>
                <a:cubicBezTo>
                  <a:pt x="f1035" y="f1295"/>
                  <a:pt x="f1089" y="f176"/>
                  <a:pt x="f981" y="f174"/>
                </a:cubicBezTo>
                <a:cubicBezTo>
                  <a:pt x="f55" y="f1173"/>
                  <a:pt x="f156" y="f1173"/>
                  <a:pt x="f57" y="f174"/>
                </a:cubicBezTo>
                <a:cubicBezTo>
                  <a:pt x="f1111" y="f408"/>
                  <a:pt x="f192" y="f1296"/>
                  <a:pt x="f896" y="f702"/>
                </a:cubicBezTo>
                <a:cubicBezTo>
                  <a:pt x="f1297" y="f742"/>
                  <a:pt x="f896" y="f798"/>
                  <a:pt x="f396" y="f1209"/>
                </a:cubicBezTo>
                <a:cubicBezTo>
                  <a:pt x="f1298" y="f698"/>
                  <a:pt x="f1027" y="f791"/>
                  <a:pt x="f971" y="f743"/>
                </a:cubicBezTo>
                <a:close/>
                <a:moveTo>
                  <a:pt x="f120" y="f1067"/>
                </a:moveTo>
                <a:cubicBezTo>
                  <a:pt x="f118" y="f1082"/>
                  <a:pt x="f116" y="f953"/>
                  <a:pt x="f114" y="f123"/>
                </a:cubicBezTo>
                <a:cubicBezTo>
                  <a:pt x="f212" y="f1299"/>
                  <a:pt x="f1146" y="f1051"/>
                  <a:pt x="f91" y="f19"/>
                </a:cubicBezTo>
                <a:cubicBezTo>
                  <a:pt x="f129" y="f1048"/>
                  <a:pt x="f1300" y="f1059"/>
                  <a:pt x="f903" y="f1049"/>
                </a:cubicBezTo>
                <a:cubicBezTo>
                  <a:pt x="f85" y="f1155"/>
                  <a:pt x="f85" y="f827"/>
                  <a:pt x="f903" y="f828"/>
                </a:cubicBezTo>
                <a:cubicBezTo>
                  <a:pt x="f91" y="f830"/>
                  <a:pt x="f95" y="f1064"/>
                  <a:pt x="f120" y="f1067"/>
                </a:cubicBezTo>
                <a:close/>
                <a:moveTo>
                  <a:pt x="f1291" y="f183"/>
                </a:moveTo>
                <a:cubicBezTo>
                  <a:pt x="f1145" y="f183"/>
                  <a:pt x="f1004" y="f183"/>
                  <a:pt x="f67" y="f183"/>
                </a:cubicBezTo>
                <a:cubicBezTo>
                  <a:pt x="f1103" y="f1144"/>
                  <a:pt x="f1101" y="f115"/>
                  <a:pt x="f1097" y="f880"/>
                </a:cubicBezTo>
                <a:cubicBezTo>
                  <a:pt x="f1139" y="f959"/>
                  <a:pt x="f1101" y="f959"/>
                  <a:pt x="f202" y="f1150"/>
                </a:cubicBezTo>
                <a:cubicBezTo>
                  <a:pt x="f147" y="f881"/>
                  <a:pt x="f198" y="f962"/>
                  <a:pt x="f1142" y="f1107"/>
                </a:cubicBezTo>
                <a:cubicBezTo>
                  <a:pt x="f65" y="f882"/>
                  <a:pt x="f899" y="f1143"/>
                  <a:pt x="f899" y="f1294"/>
                </a:cubicBezTo>
                <a:cubicBezTo>
                  <a:pt x="f1195" y="f1135"/>
                  <a:pt x="f196" y="f44"/>
                  <a:pt x="f1291" y="f183"/>
                </a:cubicBezTo>
                <a:close/>
                <a:moveTo>
                  <a:pt x="f498" y="f1301"/>
                </a:moveTo>
                <a:cubicBezTo>
                  <a:pt x="f774" y="f1302"/>
                  <a:pt x="f1303" y="f749"/>
                  <a:pt x="f1304" y="f754"/>
                </a:cubicBezTo>
                <a:cubicBezTo>
                  <a:pt x="f1305" y="f544"/>
                  <a:pt x="f1306" y="f576"/>
                  <a:pt x="f498" y="f1301"/>
                </a:cubicBezTo>
                <a:close/>
                <a:moveTo>
                  <a:pt x="f921" y="f1307"/>
                </a:moveTo>
                <a:cubicBezTo>
                  <a:pt x="f185" y="f1308"/>
                  <a:pt x="f668" y="f1309"/>
                  <a:pt x="f665" y="f493"/>
                </a:cubicBezTo>
                <a:cubicBezTo>
                  <a:pt x="f863" y="f1310"/>
                  <a:pt x="f1230" y="f1311"/>
                  <a:pt x="f1230" y="f461"/>
                </a:cubicBezTo>
                <a:cubicBezTo>
                  <a:pt x="f1230" y="f461"/>
                  <a:pt x="f189" y="f502"/>
                  <a:pt x="f1196" y="f461"/>
                </a:cubicBezTo>
                <a:cubicBezTo>
                  <a:pt x="f778" y="f618"/>
                  <a:pt x="f767" y="f1312"/>
                  <a:pt x="f921" y="f1307"/>
                </a:cubicBezTo>
                <a:close/>
                <a:moveTo>
                  <a:pt x="f1065" y="f730"/>
                </a:moveTo>
                <a:cubicBezTo>
                  <a:pt x="f1292" y="f170"/>
                  <a:pt x="f1292" y="f858"/>
                  <a:pt x="f1198" y="f177"/>
                </a:cubicBezTo>
                <a:cubicBezTo>
                  <a:pt x="f73" y="f739"/>
                  <a:pt x="f1011" y="f702"/>
                  <a:pt x="f1097" y="f1295"/>
                </a:cubicBezTo>
                <a:cubicBezTo>
                  <a:pt x="f1139" y="f1295"/>
                  <a:pt x="f1099" y="f739"/>
                  <a:pt x="f1099" y="f229"/>
                </a:cubicBezTo>
                <a:cubicBezTo>
                  <a:pt x="f1103" y="f1176"/>
                  <a:pt x="f1099" y="f852"/>
                  <a:pt x="f1008" y="f162"/>
                </a:cubicBezTo>
                <a:cubicBezTo>
                  <a:pt x="f1010" y="f159"/>
                  <a:pt x="f1199" y="f1313"/>
                  <a:pt x="f1065" y="f730"/>
                </a:cubicBezTo>
                <a:close/>
                <a:moveTo>
                  <a:pt x="f973" y="f1059"/>
                </a:moveTo>
                <a:cubicBezTo>
                  <a:pt x="f976" y="f1048"/>
                  <a:pt x="f1089" y="f17"/>
                  <a:pt x="f1098" y="f1314"/>
                </a:cubicBezTo>
                <a:cubicBezTo>
                  <a:pt x="f1035" y="f1155"/>
                  <a:pt x="f165" y="f875"/>
                  <a:pt x="f979" y="f1315"/>
                </a:cubicBezTo>
                <a:cubicBezTo>
                  <a:pt x="f1080" y="f1233"/>
                  <a:pt x="f1080" y="f1232"/>
                  <a:pt x="f1036" y="f827"/>
                </a:cubicBezTo>
                <a:cubicBezTo>
                  <a:pt x="f49" y="f1259"/>
                  <a:pt x="f107" y="f1093"/>
                  <a:pt x="f160" y="f828"/>
                </a:cubicBezTo>
                <a:cubicBezTo>
                  <a:pt x="f981" y="f1165"/>
                  <a:pt x="f55" y="f829"/>
                  <a:pt x="f937" y="f1159"/>
                </a:cubicBezTo>
                <a:cubicBezTo>
                  <a:pt x="f893" y="f23"/>
                  <a:pt x="f398" y="f1057"/>
                  <a:pt x="f55" y="f1057"/>
                </a:cubicBezTo>
                <a:cubicBezTo>
                  <a:pt x="f981" y="f875"/>
                  <a:pt x="f190" y="f1314"/>
                  <a:pt x="f973" y="f1059"/>
                </a:cubicBezTo>
                <a:close/>
                <a:moveTo>
                  <a:pt x="f534" y="f976"/>
                </a:moveTo>
                <a:cubicBezTo>
                  <a:pt x="f534" y="f190"/>
                  <a:pt x="f1316" y="f158"/>
                  <a:pt x="f534" y="f57"/>
                </a:cubicBezTo>
                <a:cubicBezTo>
                  <a:pt x="f540" y="f59"/>
                  <a:pt x="f747" y="f1231"/>
                  <a:pt x="f750" y="f59"/>
                </a:cubicBezTo>
                <a:cubicBezTo>
                  <a:pt x="f1186" y="f1136"/>
                  <a:pt x="f1317" y="f191"/>
                  <a:pt x="f543" y="f981"/>
                </a:cubicBezTo>
                <a:cubicBezTo>
                  <a:pt x="f750" y="f53"/>
                  <a:pt x="f1318" y="f53"/>
                  <a:pt x="f1302" y="f188"/>
                </a:cubicBezTo>
                <a:cubicBezTo>
                  <a:pt x="f1319" y="f1117"/>
                  <a:pt x="f541" y="f186"/>
                  <a:pt x="f534" y="f976"/>
                </a:cubicBezTo>
                <a:close/>
                <a:moveTo>
                  <a:pt x="f420" y="f1320"/>
                </a:moveTo>
                <a:cubicBezTo>
                  <a:pt x="f449" y="f1266"/>
                  <a:pt x="f681" y="f620"/>
                  <a:pt x="f1321" y="f1322"/>
                </a:cubicBezTo>
                <a:cubicBezTo>
                  <a:pt x="f760" y="f618"/>
                  <a:pt x="f1211" y="f949"/>
                  <a:pt x="f420" y="f1320"/>
                </a:cubicBezTo>
                <a:close/>
                <a:moveTo>
                  <a:pt x="f764" y="f333"/>
                </a:moveTo>
                <a:cubicBezTo>
                  <a:pt x="f184" y="f487"/>
                  <a:pt x="f766" y="f333"/>
                  <a:pt x="f215" y="f1323"/>
                </a:cubicBezTo>
                <a:cubicBezTo>
                  <a:pt x="f1217" y="f346"/>
                  <a:pt x="f1324" y="f1320"/>
                  <a:pt x="f1324" y="f491"/>
                </a:cubicBezTo>
                <a:cubicBezTo>
                  <a:pt x="f767" y="f1325"/>
                  <a:pt x="f672" y="f495"/>
                  <a:pt x="f674" y="f1326"/>
                </a:cubicBezTo>
                <a:cubicBezTo>
                  <a:pt x="f464" y="f1327"/>
                  <a:pt x="f766" y="f1326"/>
                  <a:pt x="f216" y="f1310"/>
                </a:cubicBezTo>
                <a:cubicBezTo>
                  <a:pt x="f679" y="f1267"/>
                  <a:pt x="f245" y="f493"/>
                  <a:pt x="f988" y="f1325"/>
                </a:cubicBezTo>
                <a:cubicBezTo>
                  <a:pt x="f796" y="f1308"/>
                  <a:pt x="f683" y="f1320"/>
                  <a:pt x="f458" y="f1239"/>
                </a:cubicBezTo>
                <a:cubicBezTo>
                  <a:pt x="f1328" y="f1323"/>
                  <a:pt x="f1329" y="f487"/>
                  <a:pt x="f764" y="f333"/>
                </a:cubicBezTo>
                <a:close/>
                <a:moveTo>
                  <a:pt x="f947" y="f829"/>
                </a:moveTo>
                <a:cubicBezTo>
                  <a:pt x="f36" y="f1165"/>
                  <a:pt x="f40" y="f1147"/>
                  <a:pt x="f40" y="f1232"/>
                </a:cubicBezTo>
                <a:cubicBezTo>
                  <a:pt x="f109" y="f1210"/>
                  <a:pt x="f41" y="f17"/>
                  <a:pt x="f1134" y="f1048"/>
                </a:cubicBezTo>
                <a:cubicBezTo>
                  <a:pt x="f884" y="f836"/>
                  <a:pt x="f1115" y="f1155"/>
                  <a:pt x="f1107" y="f1330"/>
                </a:cubicBezTo>
                <a:cubicBezTo>
                  <a:pt x="f1107" y="f1212"/>
                  <a:pt x="f1143" y="f1165"/>
                  <a:pt x="f947" y="f829"/>
                </a:cubicBezTo>
                <a:close/>
                <a:moveTo>
                  <a:pt x="f189" y="f1240"/>
                </a:moveTo>
                <a:cubicBezTo>
                  <a:pt x="f770" y="f978"/>
                  <a:pt x="f768" y="f723"/>
                  <a:pt x="f769" y="f329"/>
                </a:cubicBezTo>
                <a:cubicBezTo>
                  <a:pt x="f777" y="f455"/>
                  <a:pt x="f468" y="f459"/>
                  <a:pt x="f189" y="f327"/>
                </a:cubicBezTo>
                <a:cubicBezTo>
                  <a:pt x="f189" y="f1264"/>
                  <a:pt x="f189" y="f506"/>
                  <a:pt x="f189" y="f1240"/>
                </a:cubicBezTo>
                <a:close/>
                <a:moveTo>
                  <a:pt x="f40" y="f1150"/>
                </a:moveTo>
                <a:cubicBezTo>
                  <a:pt x="f1135" y="f1115"/>
                  <a:pt x="f36" y="f112"/>
                  <a:pt x="f110" y="f1144"/>
                </a:cubicBezTo>
                <a:cubicBezTo>
                  <a:pt x="f947" y="f1144"/>
                  <a:pt x="f36" y="f41"/>
                  <a:pt x="f944" y="f175"/>
                </a:cubicBezTo>
                <a:cubicBezTo>
                  <a:pt x="f886" y="f109"/>
                  <a:pt x="f180" y="f947"/>
                  <a:pt x="f942" y="f1118"/>
                </a:cubicBezTo>
                <a:cubicBezTo>
                  <a:pt x="f1140" y="f1152"/>
                  <a:pt x="f940" y="f962"/>
                  <a:pt x="f40" y="f1150"/>
                </a:cubicBezTo>
                <a:close/>
                <a:moveTo>
                  <a:pt x="f516" y="f574"/>
                </a:moveTo>
                <a:cubicBezTo>
                  <a:pt x="f1331" y="f544"/>
                  <a:pt x="f775" y="f573"/>
                  <a:pt x="f1332" y="f1333"/>
                </a:cubicBezTo>
                <a:cubicBezTo>
                  <a:pt x="f1334" y="f1181"/>
                  <a:pt x="f617" y="f1335"/>
                  <a:pt x="f1336" y="f1337"/>
                </a:cubicBezTo>
                <a:cubicBezTo>
                  <a:pt x="f1338" y="f1181"/>
                  <a:pt x="f895" y="f1339"/>
                  <a:pt x="f516" y="f574"/>
                </a:cubicBezTo>
                <a:close/>
                <a:moveTo>
                  <a:pt x="f1305" y="f1340"/>
                </a:moveTo>
                <a:cubicBezTo>
                  <a:pt x="f516" y="f1341"/>
                  <a:pt x="f510" y="f285"/>
                  <a:pt x="f488" y="f585"/>
                </a:cubicBezTo>
                <a:cubicBezTo>
                  <a:pt x="f1338" y="f518"/>
                  <a:pt x="f492" y="f943"/>
                  <a:pt x="f1305" y="f1340"/>
                </a:cubicBezTo>
                <a:close/>
                <a:moveTo>
                  <a:pt x="f456" y="f1342"/>
                </a:moveTo>
                <a:cubicBezTo>
                  <a:pt x="f688" y="f723"/>
                  <a:pt x="f244" y="f1343"/>
                  <a:pt x="f760" y="f1322"/>
                </a:cubicBezTo>
                <a:cubicBezTo>
                  <a:pt x="f427" y="f614"/>
                  <a:pt x="f449" y="f322"/>
                  <a:pt x="f456" y="f1342"/>
                </a:cubicBezTo>
                <a:close/>
                <a:moveTo>
                  <a:pt x="f57" y="f851"/>
                </a:moveTo>
                <a:cubicBezTo>
                  <a:pt x="f1078" y="f233"/>
                  <a:pt x="f896" y="f717"/>
                  <a:pt x="f1132" y="f850"/>
                </a:cubicBezTo>
                <a:cubicBezTo>
                  <a:pt x="f105" y="f162"/>
                  <a:pt x="f1074" y="f735"/>
                  <a:pt x="f1076" y="f702"/>
                </a:cubicBezTo>
                <a:cubicBezTo>
                  <a:pt x="f151" y="f859"/>
                  <a:pt x="f192" y="f172"/>
                  <a:pt x="f57" y="f851"/>
                </a:cubicBezTo>
                <a:close/>
                <a:moveTo>
                  <a:pt x="f431" y="f1344"/>
                </a:moveTo>
                <a:cubicBezTo>
                  <a:pt x="f422" y="f319"/>
                  <a:pt x="f436" y="f1289"/>
                  <a:pt x="f427" y="f1345"/>
                </a:cubicBezTo>
                <a:cubicBezTo>
                  <a:pt x="f686" y="f1346"/>
                  <a:pt x="f681" y="f1262"/>
                  <a:pt x="f184" y="f289"/>
                </a:cubicBezTo>
                <a:cubicBezTo>
                  <a:pt x="f1242" y="f298"/>
                  <a:pt x="f1242" y="f1347"/>
                  <a:pt x="f1242" y="f603"/>
                </a:cubicBezTo>
                <a:cubicBezTo>
                  <a:pt x="f1329" y="f603"/>
                  <a:pt x="f456" y="f599"/>
                  <a:pt x="f684" y="f603"/>
                </a:cubicBezTo>
                <a:cubicBezTo>
                  <a:pt x="f438" y="f1348"/>
                  <a:pt x="f424" y="f725"/>
                  <a:pt x="f431" y="f1344"/>
                </a:cubicBezTo>
                <a:close/>
                <a:moveTo>
                  <a:pt x="f768" y="f286"/>
                </a:moveTo>
                <a:cubicBezTo>
                  <a:pt x="f1349" y="f948"/>
                  <a:pt x="f184" y="f1287"/>
                  <a:pt x="f460" y="f731"/>
                </a:cubicBezTo>
                <a:cubicBezTo>
                  <a:pt x="f460" y="f1350"/>
                  <a:pt x="f679" y="f1268"/>
                  <a:pt x="f1242" y="f1351"/>
                </a:cubicBezTo>
                <a:cubicBezTo>
                  <a:pt x="f184" y="f315"/>
                  <a:pt x="f766" y="f315"/>
                  <a:pt x="f1227" y="f729"/>
                </a:cubicBezTo>
                <a:cubicBezTo>
                  <a:pt x="f464" y="f302"/>
                  <a:pt x="f768" y="f1287"/>
                  <a:pt x="f768" y="f286"/>
                </a:cubicBezTo>
                <a:close/>
                <a:moveTo>
                  <a:pt x="f23" y="f152"/>
                </a:moveTo>
                <a:cubicBezTo>
                  <a:pt x="f833" y="f153"/>
                  <a:pt x="f1048" y="f846"/>
                  <a:pt x="f835" y="f1171"/>
                </a:cubicBezTo>
                <a:cubicBezTo>
                  <a:pt x="f1051" y="f814"/>
                  <a:pt x="f1212" y="f804"/>
                  <a:pt x="f23" y="f152"/>
                </a:cubicBezTo>
                <a:close/>
                <a:moveTo>
                  <a:pt x="f1352" y="f23"/>
                </a:moveTo>
                <a:cubicBezTo>
                  <a:pt x="f1029" y="f125"/>
                  <a:pt x="f193" y="f1165"/>
                  <a:pt x="f897" y="f829"/>
                </a:cubicBezTo>
                <a:cubicBezTo>
                  <a:pt x="f897" y="f954"/>
                  <a:pt x="f193" y="f1067"/>
                  <a:pt x="f193" y="f959"/>
                </a:cubicBezTo>
                <a:cubicBezTo>
                  <a:pt x="f899" y="f1148"/>
                  <a:pt x="f1353" y="f1067"/>
                  <a:pt x="f196" y="f1093"/>
                </a:cubicBezTo>
                <a:cubicBezTo>
                  <a:pt x="f196" y="f955"/>
                  <a:pt x="f1070" y="f829"/>
                  <a:pt x="f1352" y="f23"/>
                </a:cubicBezTo>
                <a:close/>
                <a:moveTo>
                  <a:pt x="f218" y="f1344"/>
                </a:moveTo>
                <a:cubicBezTo>
                  <a:pt x="f779" y="f978"/>
                  <a:pt x="f1217" y="f1240"/>
                  <a:pt x="f778" y="f605"/>
                </a:cubicBezTo>
                <a:cubicBezTo>
                  <a:pt x="f921" y="f726"/>
                  <a:pt x="f921" y="f726"/>
                  <a:pt x="f794" y="f1348"/>
                </a:cubicBezTo>
                <a:cubicBezTo>
                  <a:pt x="f184" y="f508"/>
                  <a:pt x="f764" y="f1354"/>
                  <a:pt x="f218" y="f1344"/>
                </a:cubicBezTo>
                <a:close/>
                <a:moveTo>
                  <a:pt x="f102" y="f803"/>
                </a:moveTo>
                <a:cubicBezTo>
                  <a:pt x="f903" y="f844"/>
                  <a:pt x="f1300" y="f804"/>
                  <a:pt x="f89" y="f1273"/>
                </a:cubicBezTo>
                <a:cubicBezTo>
                  <a:pt x="f1001" y="f809"/>
                  <a:pt x="f1046" y="f861"/>
                  <a:pt x="f129" y="f237"/>
                </a:cubicBezTo>
                <a:cubicBezTo>
                  <a:pt x="f1175" y="f711"/>
                  <a:pt x="f1100" y="f153"/>
                  <a:pt x="f984" y="f152"/>
                </a:cubicBezTo>
                <a:cubicBezTo>
                  <a:pt x="f982" y="f861"/>
                  <a:pt x="f1081" y="f809"/>
                  <a:pt x="f102" y="f803"/>
                </a:cubicBezTo>
                <a:close/>
                <a:moveTo>
                  <a:pt x="f173" y="f1159"/>
                </a:moveTo>
                <a:cubicBezTo>
                  <a:pt x="f1090" y="f955"/>
                  <a:pt x="f45" y="f955"/>
                  <a:pt x="f1041" y="f830"/>
                </a:cubicBezTo>
                <a:cubicBezTo>
                  <a:pt x="f173" y="f1053"/>
                  <a:pt x="f171" y="f25"/>
                  <a:pt x="f169" y="f1157"/>
                </a:cubicBezTo>
                <a:cubicBezTo>
                  <a:pt x="f965" y="f880"/>
                  <a:pt x="f979" y="f121"/>
                  <a:pt x="f1355" y="f881"/>
                </a:cubicBezTo>
                <a:cubicBezTo>
                  <a:pt x="f1355" y="f1150"/>
                  <a:pt x="f1035" y="f1158"/>
                  <a:pt x="f1355" y="f1234"/>
                </a:cubicBezTo>
                <a:cubicBezTo>
                  <a:pt x="f1036" y="f1053"/>
                  <a:pt x="f183" y="f1259"/>
                  <a:pt x="f173" y="f1159"/>
                </a:cubicBezTo>
                <a:close/>
                <a:moveTo>
                  <a:pt x="f244" y="f788"/>
                </a:moveTo>
                <a:cubicBezTo>
                  <a:pt x="f755" y="f1356"/>
                  <a:pt x="f1030" y="f211"/>
                  <a:pt x="f926" y="f914"/>
                </a:cubicBezTo>
                <a:cubicBezTo>
                  <a:pt x="f222" y="f251"/>
                  <a:pt x="f431" y="f910"/>
                  <a:pt x="f762" y="f252"/>
                </a:cubicBezTo>
                <a:cubicBezTo>
                  <a:pt x="f762" y="f1357"/>
                  <a:pt x="f762" y="f1358"/>
                  <a:pt x="f449" y="f644"/>
                </a:cubicBezTo>
                <a:cubicBezTo>
                  <a:pt x="f427" y="f910"/>
                  <a:pt x="f431" y="f1359"/>
                  <a:pt x="f433" y="f1034"/>
                </a:cubicBezTo>
                <a:cubicBezTo>
                  <a:pt x="f806" y="f203"/>
                  <a:pt x="f1211" y="f1197"/>
                  <a:pt x="f244" y="f788"/>
                </a:cubicBezTo>
                <a:close/>
                <a:moveTo>
                  <a:pt x="f1314" y="f153"/>
                </a:moveTo>
                <a:cubicBezTo>
                  <a:pt x="f1257" y="f724"/>
                  <a:pt x="f873" y="f935"/>
                  <a:pt x="f873" y="f805"/>
                </a:cubicBezTo>
                <a:cubicBezTo>
                  <a:pt x="f16" y="f148"/>
                  <a:pt x="f128" y="f9"/>
                  <a:pt x="f1314" y="f153"/>
                </a:cubicBezTo>
                <a:close/>
                <a:moveTo>
                  <a:pt x="f1248" y="f1170"/>
                </a:moveTo>
                <a:cubicBezTo>
                  <a:pt x="f1285" y="f10"/>
                  <a:pt x="f865" y="f1274"/>
                  <a:pt x="f1019" y="f815"/>
                </a:cubicBezTo>
                <a:cubicBezTo>
                  <a:pt x="f1018" y="f1244"/>
                  <a:pt x="f805" y="f1286"/>
                  <a:pt x="f1270" y="f1285"/>
                </a:cubicBezTo>
                <a:cubicBezTo>
                  <a:pt x="f1270" y="f1129"/>
                  <a:pt x="f814" y="f142"/>
                  <a:pt x="f1016" y="f142"/>
                </a:cubicBezTo>
                <a:cubicBezTo>
                  <a:pt x="f1170" y="f1248"/>
                  <a:pt x="f142" y="f1130"/>
                  <a:pt x="f1248" y="f1170"/>
                </a:cubicBezTo>
                <a:close/>
                <a:moveTo>
                  <a:pt x="f895" y="f1360"/>
                </a:moveTo>
                <a:cubicBezTo>
                  <a:pt x="f512" y="f1361"/>
                  <a:pt x="f497" y="f578"/>
                  <a:pt x="f492" y="f1362"/>
                </a:cubicBezTo>
                <a:cubicBezTo>
                  <a:pt x="f894" y="f1363"/>
                  <a:pt x="f1364" y="f1365"/>
                  <a:pt x="f895" y="f1360"/>
                </a:cubicBezTo>
                <a:close/>
                <a:moveTo>
                  <a:pt x="f999" y="f1366"/>
                </a:moveTo>
                <a:cubicBezTo>
                  <a:pt x="f994" y="f144"/>
                  <a:pt x="f120" y="f145"/>
                  <a:pt x="f1179" y="f1286"/>
                </a:cubicBezTo>
                <a:cubicBezTo>
                  <a:pt x="f120" y="f1170"/>
                  <a:pt x="f1221" y="f1274"/>
                  <a:pt x="f999" y="f1366"/>
                </a:cubicBezTo>
                <a:close/>
                <a:moveTo>
                  <a:pt x="f1367" y="f787"/>
                </a:moveTo>
                <a:cubicBezTo>
                  <a:pt x="f1184" y="f205"/>
                  <a:pt x="f616" y="f869"/>
                  <a:pt x="f775" y="f649"/>
                </a:cubicBezTo>
                <a:cubicBezTo>
                  <a:pt x="f520" y="f1368"/>
                  <a:pt x="f621" y="f1369"/>
                  <a:pt x="f494" y="f1370"/>
                </a:cubicBezTo>
                <a:cubicBezTo>
                  <a:pt x="f621" y="f787"/>
                  <a:pt x="f520" y="f209"/>
                  <a:pt x="f617" y="f1371"/>
                </a:cubicBezTo>
                <a:cubicBezTo>
                  <a:pt x="f1334" y="f1372"/>
                  <a:pt x="f1184" y="f871"/>
                  <a:pt x="f1367" y="f787"/>
                </a:cubicBezTo>
                <a:close/>
                <a:moveTo>
                  <a:pt x="f1330" y="f235"/>
                </a:moveTo>
                <a:cubicBezTo>
                  <a:pt x="f1330" y="f860"/>
                  <a:pt x="f1315" y="f709"/>
                  <a:pt x="f1051" y="f157"/>
                </a:cubicBezTo>
                <a:cubicBezTo>
                  <a:pt x="f875" y="f719"/>
                  <a:pt x="f21" y="f161"/>
                  <a:pt x="f1049" y="f851"/>
                </a:cubicBezTo>
                <a:cubicBezTo>
                  <a:pt x="f1048" y="f851"/>
                  <a:pt x="f1059" y="f233"/>
                  <a:pt x="f1373" y="f850"/>
                </a:cubicBezTo>
                <a:cubicBezTo>
                  <a:pt x="f825" y="f717"/>
                  <a:pt x="f1373" y="f157"/>
                  <a:pt x="f1059" y="f157"/>
                </a:cubicBezTo>
                <a:cubicBezTo>
                  <a:pt x="f1049" y="f860"/>
                  <a:pt x="f1155" y="f704"/>
                  <a:pt x="f1330" y="f235"/>
                </a:cubicBezTo>
                <a:close/>
                <a:moveTo>
                  <a:pt x="f918" y="f597"/>
                </a:moveTo>
                <a:cubicBezTo>
                  <a:pt x="f1374" y="f300"/>
                  <a:pt x="f667" y="f1268"/>
                  <a:pt x="f199" y="f1375"/>
                </a:cubicBezTo>
                <a:cubicBezTo>
                  <a:pt x="f197" y="f731"/>
                  <a:pt x="f668" y="f313"/>
                  <a:pt x="f187" y="f313"/>
                </a:cubicBezTo>
                <a:cubicBezTo>
                  <a:pt x="f247" y="f313"/>
                  <a:pt x="f812" y="f1376"/>
                  <a:pt x="f777" y="f1377"/>
                </a:cubicBezTo>
                <a:cubicBezTo>
                  <a:pt x="f777" y="f729"/>
                  <a:pt x="f468" y="f300"/>
                  <a:pt x="f918" y="f597"/>
                </a:cubicBezTo>
                <a:close/>
                <a:moveTo>
                  <a:pt x="f938" y="f128"/>
                </a:moveTo>
                <a:cubicBezTo>
                  <a:pt x="f163" y="f1373"/>
                  <a:pt x="f971" y="f825"/>
                  <a:pt x="f971" y="f1284"/>
                </a:cubicBezTo>
                <a:cubicBezTo>
                  <a:pt x="f979" y="f1373"/>
                  <a:pt x="f1085" y="f128"/>
                  <a:pt x="f940" y="f1166"/>
                </a:cubicBezTo>
                <a:cubicBezTo>
                  <a:pt x="f1025" y="f1049"/>
                  <a:pt x="f1140" y="f826"/>
                  <a:pt x="f47" y="f833"/>
                </a:cubicBezTo>
                <a:cubicBezTo>
                  <a:pt x="f1080" y="f21"/>
                  <a:pt x="f1355" y="f1049"/>
                  <a:pt x="f938" y="f128"/>
                </a:cubicBezTo>
                <a:close/>
                <a:moveTo>
                  <a:pt x="f1112" y="f951"/>
                </a:moveTo>
                <a:cubicBezTo>
                  <a:pt x="f192" y="f1158"/>
                  <a:pt x="f1231" y="f25"/>
                  <a:pt x="f396" y="f1067"/>
                </a:cubicBezTo>
                <a:cubicBezTo>
                  <a:pt x="f1112" y="f123"/>
                  <a:pt x="f398" y="f954"/>
                  <a:pt x="f1032" y="f1095"/>
                </a:cubicBezTo>
                <a:cubicBezTo>
                  <a:pt x="f191" y="f1093"/>
                  <a:pt x="f891" y="f1056"/>
                  <a:pt x="f981" y="f878"/>
                </a:cubicBezTo>
                <a:cubicBezTo>
                  <a:pt x="f158" y="f1082"/>
                  <a:pt x="f398" y="f25"/>
                  <a:pt x="f1112" y="f951"/>
                </a:cubicBezTo>
                <a:close/>
                <a:moveTo>
                  <a:pt x="f536" y="f1305"/>
                </a:moveTo>
                <a:cubicBezTo>
                  <a:pt x="f515" y="f1378"/>
                  <a:pt x="f584" y="f510"/>
                  <a:pt x="f539" y="f1379"/>
                </a:cubicBezTo>
                <a:cubicBezTo>
                  <a:pt x="f539" y="f892"/>
                  <a:pt x="f538" y="f490"/>
                  <a:pt x="f536" y="f1305"/>
                </a:cubicBezTo>
                <a:close/>
                <a:moveTo>
                  <a:pt x="f1380" y="f829"/>
                </a:moveTo>
                <a:cubicBezTo>
                  <a:pt x="f902" y="f1233"/>
                  <a:pt x="f77" y="f1315"/>
                  <a:pt x="f143" y="f1051"/>
                </a:cubicBezTo>
                <a:cubicBezTo>
                  <a:pt x="f2" y="f1051"/>
                  <a:pt x="f1109" y="f1232"/>
                  <a:pt x="f1109" y="f827"/>
                </a:cubicBezTo>
                <a:cubicBezTo>
                  <a:pt x="f1109" y="f23"/>
                  <a:pt x="f2" y="f1165"/>
                  <a:pt x="f143" y="f1165"/>
                </a:cubicBezTo>
                <a:cubicBezTo>
                  <a:pt x="f207" y="f829"/>
                  <a:pt x="f81" y="f829"/>
                  <a:pt x="f1380" y="f829"/>
                </a:cubicBezTo>
                <a:close/>
                <a:moveTo>
                  <a:pt x="f81" y="f873"/>
                </a:moveTo>
                <a:cubicBezTo>
                  <a:pt x="f83" y="f1213"/>
                  <a:pt x="f1222" y="f403"/>
                  <a:pt x="f982" y="f12"/>
                </a:cubicBezTo>
                <a:cubicBezTo>
                  <a:pt x="f85" y="f1253"/>
                  <a:pt x="f85" y="f1161"/>
                  <a:pt x="f1081" y="f823"/>
                </a:cubicBezTo>
                <a:cubicBezTo>
                  <a:pt x="f132" y="f1163"/>
                  <a:pt x="f1083" y="f1163"/>
                  <a:pt x="f1241" y="f823"/>
                </a:cubicBezTo>
                <a:cubicBezTo>
                  <a:pt x="f1381" y="f1160"/>
                  <a:pt x="f1065" y="f838"/>
                  <a:pt x="f81" y="f873"/>
                </a:cubicBezTo>
                <a:close/>
                <a:moveTo>
                  <a:pt x="f500" y="f1350"/>
                </a:moveTo>
                <a:cubicBezTo>
                  <a:pt x="f488" y="f1382"/>
                  <a:pt x="f892" y="f309"/>
                  <a:pt x="f516" y="f521"/>
                </a:cubicBezTo>
                <a:cubicBezTo>
                  <a:pt x="f258" y="f521"/>
                  <a:pt x="f890" y="f589"/>
                  <a:pt x="f510" y="f1383"/>
                </a:cubicBezTo>
                <a:cubicBezTo>
                  <a:pt x="f1192" y="f286"/>
                  <a:pt x="f1384" y="f736"/>
                  <a:pt x="f514" y="f308"/>
                </a:cubicBezTo>
                <a:cubicBezTo>
                  <a:pt x="f887" y="f311"/>
                  <a:pt x="f1384" y="f1385"/>
                  <a:pt x="f500" y="f1350"/>
                </a:cubicBezTo>
                <a:close/>
                <a:moveTo>
                  <a:pt x="f1076" y="f698"/>
                </a:moveTo>
                <a:cubicBezTo>
                  <a:pt x="f193" y="f849"/>
                  <a:pt x="f1029" y="f849"/>
                  <a:pt x="f898" y="f789"/>
                </a:cubicBezTo>
                <a:cubicBezTo>
                  <a:pt x="f105" y="f839"/>
                  <a:pt x="f1352" y="f179"/>
                  <a:pt x="f1029" y="f224"/>
                </a:cubicBezTo>
                <a:cubicBezTo>
                  <a:pt x="f61" y="f1007"/>
                  <a:pt x="f1028" y="f793"/>
                  <a:pt x="f1297" y="f834"/>
                </a:cubicBezTo>
                <a:cubicBezTo>
                  <a:pt x="f1386" y="f843"/>
                  <a:pt x="f1028" y="f791"/>
                  <a:pt x="f1076" y="f698"/>
                </a:cubicBezTo>
                <a:close/>
                <a:moveTo>
                  <a:pt x="f1387" y="f1072"/>
                </a:moveTo>
                <a:cubicBezTo>
                  <a:pt x="f975" y="f98"/>
                  <a:pt x="f647" y="f98"/>
                  <a:pt x="f1388" y="f1072"/>
                </a:cubicBezTo>
                <a:cubicBezTo>
                  <a:pt x="f1389" y="f1072"/>
                  <a:pt x="f1390" y="f1072"/>
                  <a:pt x="f1387" y="f1072"/>
                </a:cubicBezTo>
                <a:close/>
                <a:moveTo>
                  <a:pt x="f1065" y="f159"/>
                </a:moveTo>
                <a:cubicBezTo>
                  <a:pt x="f902" y="f850"/>
                  <a:pt x="f1012" y="f161"/>
                  <a:pt x="f135" y="f233"/>
                </a:cubicBezTo>
                <a:cubicBezTo>
                  <a:pt x="f1198" y="f159"/>
                  <a:pt x="f73" y="f719"/>
                  <a:pt x="f2" y="f157"/>
                </a:cubicBezTo>
                <a:cubicBezTo>
                  <a:pt x="f1069" y="f709"/>
                  <a:pt x="f1068" y="f235"/>
                  <a:pt x="f1069" y="f705"/>
                </a:cubicBezTo>
                <a:cubicBezTo>
                  <a:pt x="f71" y="f705"/>
                  <a:pt x="f137" y="f155"/>
                  <a:pt x="f207" y="f724"/>
                </a:cubicBezTo>
                <a:cubicBezTo>
                  <a:pt x="f79" y="f704"/>
                  <a:pt x="f135" y="f1272"/>
                  <a:pt x="f1065" y="f159"/>
                </a:cubicBezTo>
                <a:close/>
                <a:moveTo>
                  <a:pt x="f767" y="f715"/>
                </a:moveTo>
                <a:cubicBezTo>
                  <a:pt x="f464" y="f1391"/>
                  <a:pt x="f794" y="f326"/>
                  <a:pt x="f766" y="f329"/>
                </a:cubicBezTo>
                <a:cubicBezTo>
                  <a:pt x="f465" y="f329"/>
                  <a:pt x="f921" y="f710"/>
                  <a:pt x="f767" y="f715"/>
                </a:cubicBezTo>
                <a:close/>
                <a:moveTo>
                  <a:pt x="f869" y="f1271"/>
                </a:moveTo>
                <a:cubicBezTo>
                  <a:pt x="f869" y="f860"/>
                  <a:pt x="f1359" y="f704"/>
                  <a:pt x="f1359" y="f235"/>
                </a:cubicBezTo>
                <a:cubicBezTo>
                  <a:pt x="f251" y="f155"/>
                  <a:pt x="f652" y="f152"/>
                  <a:pt x="f657" y="f862"/>
                </a:cubicBezTo>
                <a:cubicBezTo>
                  <a:pt x="f203" y="f153"/>
                  <a:pt x="f1038" y="f724"/>
                  <a:pt x="f1197" y="f709"/>
                </a:cubicBezTo>
                <a:cubicBezTo>
                  <a:pt x="f912" y="f709"/>
                  <a:pt x="f1200" y="f709"/>
                  <a:pt x="f869" y="f1271"/>
                </a:cubicBezTo>
                <a:close/>
                <a:moveTo>
                  <a:pt x="f767" y="f1322"/>
                </a:moveTo>
                <a:cubicBezTo>
                  <a:pt x="f779" y="f499"/>
                  <a:pt x="f831" y="f454"/>
                  <a:pt x="f679" y="f351"/>
                </a:cubicBezTo>
                <a:cubicBezTo>
                  <a:pt x="f766" y="f330"/>
                  <a:pt x="f1217" y="f463"/>
                  <a:pt x="f767" y="f1322"/>
                </a:cubicBezTo>
                <a:close/>
                <a:moveTo>
                  <a:pt x="f646" y="f1186"/>
                </a:moveTo>
                <a:cubicBezTo>
                  <a:pt x="f1392" y="f750"/>
                  <a:pt x="f787" y="f1361"/>
                  <a:pt x="f910" y="f581"/>
                </a:cubicBezTo>
                <a:cubicBezTo>
                  <a:pt x="f1371" y="f749"/>
                  <a:pt x="f1357" y="f749"/>
                  <a:pt x="f252" y="f579"/>
                </a:cubicBezTo>
                <a:cubicBezTo>
                  <a:pt x="f206" y="f1393"/>
                  <a:pt x="f1357" y="f1394"/>
                  <a:pt x="f1395" y="f1365"/>
                </a:cubicBezTo>
                <a:cubicBezTo>
                  <a:pt x="f1372" y="f1396"/>
                  <a:pt x="f1397" y="f1398"/>
                  <a:pt x="f646" y="f1186"/>
                </a:cubicBezTo>
                <a:close/>
                <a:moveTo>
                  <a:pt x="f984" y="f1399"/>
                </a:moveTo>
                <a:cubicBezTo>
                  <a:pt x="f984" y="f1255"/>
                  <a:pt x="f983" y="f819"/>
                  <a:pt x="f983" y="f870"/>
                </a:cubicBezTo>
                <a:cubicBezTo>
                  <a:pt x="f983" y="f133"/>
                  <a:pt x="f1100" y="f1063"/>
                  <a:pt x="f1400" y="f1401"/>
                </a:cubicBezTo>
                <a:cubicBezTo>
                  <a:pt x="f1102" y="f1402"/>
                  <a:pt x="f87" y="f1063"/>
                  <a:pt x="f1300" y="f1125"/>
                </a:cubicBezTo>
                <a:cubicBezTo>
                  <a:pt x="f1092" y="f841"/>
                  <a:pt x="f985" y="f868"/>
                  <a:pt x="f984" y="f1399"/>
                </a:cubicBezTo>
                <a:close/>
                <a:moveTo>
                  <a:pt x="f1065" y="f811"/>
                </a:moveTo>
                <a:cubicBezTo>
                  <a:pt x="f1403" y="f811"/>
                  <a:pt x="f1290" y="f811"/>
                  <a:pt x="f1381" y="f811"/>
                </a:cubicBezTo>
                <a:cubicBezTo>
                  <a:pt x="f1381" y="f861"/>
                  <a:pt x="f1381" y="f152"/>
                  <a:pt x="f1290" y="f848"/>
                </a:cubicBezTo>
                <a:cubicBezTo>
                  <a:pt x="f1403" y="f724"/>
                  <a:pt x="f135" y="f724"/>
                  <a:pt x="f1292" y="f705"/>
                </a:cubicBezTo>
                <a:cubicBezTo>
                  <a:pt x="f1199" y="f237"/>
                  <a:pt x="f1292" y="f9"/>
                  <a:pt x="f1065" y="f811"/>
                </a:cubicBezTo>
                <a:close/>
                <a:moveTo>
                  <a:pt x="f1384" y="f1037"/>
                </a:moveTo>
                <a:cubicBezTo>
                  <a:pt x="f1384" y="f657"/>
                  <a:pt x="f514" y="f912"/>
                  <a:pt x="f887" y="f1034"/>
                </a:cubicBezTo>
                <a:cubicBezTo>
                  <a:pt x="f488" y="f652"/>
                  <a:pt x="f895" y="f1228"/>
                  <a:pt x="f1338" y="f649"/>
                </a:cubicBezTo>
                <a:cubicBezTo>
                  <a:pt x="f1338" y="f1368"/>
                  <a:pt x="f901" y="f251"/>
                  <a:pt x="f901" y="f1228"/>
                </a:cubicBezTo>
                <a:cubicBezTo>
                  <a:pt x="f498" y="f912"/>
                  <a:pt x="f892" y="f1038"/>
                  <a:pt x="f1384" y="f1037"/>
                </a:cubicBezTo>
                <a:close/>
                <a:moveTo>
                  <a:pt x="f1358" y="f582"/>
                </a:moveTo>
                <a:cubicBezTo>
                  <a:pt x="f1397" y="f748"/>
                  <a:pt x="f1370" y="f1360"/>
                  <a:pt x="f1368" y="f1318"/>
                </a:cubicBezTo>
                <a:cubicBezTo>
                  <a:pt x="f648" y="f1302"/>
                  <a:pt x="f205" y="f1319"/>
                  <a:pt x="f787" y="f538"/>
                </a:cubicBezTo>
                <a:cubicBezTo>
                  <a:pt x="f871" y="f1319"/>
                  <a:pt x="f209" y="f1301"/>
                  <a:pt x="f1358" y="f582"/>
                </a:cubicBezTo>
                <a:close/>
                <a:moveTo>
                  <a:pt x="f615" y="f1197"/>
                </a:moveTo>
                <a:cubicBezTo>
                  <a:pt x="f1404" y="f788"/>
                  <a:pt x="f1405" y="f1226"/>
                  <a:pt x="f522" y="f915"/>
                </a:cubicBezTo>
                <a:cubicBezTo>
                  <a:pt x="f522" y="f1225"/>
                  <a:pt x="f1406" y="f1201"/>
                  <a:pt x="f1406" y="f1201"/>
                </a:cubicBezTo>
                <a:cubicBezTo>
                  <a:pt x="f1407" y="f914"/>
                  <a:pt x="f1180" y="f1408"/>
                  <a:pt x="f1303" y="f203"/>
                </a:cubicBezTo>
                <a:cubicBezTo>
                  <a:pt x="f1409" y="f1037"/>
                  <a:pt x="f1410" y="f1038"/>
                  <a:pt x="f615" y="f1197"/>
                </a:cubicBezTo>
                <a:close/>
                <a:moveTo>
                  <a:pt x="f192" y="f1064"/>
                </a:moveTo>
                <a:cubicBezTo>
                  <a:pt x="f1076" y="f1259"/>
                  <a:pt x="f1293" y="f1299"/>
                  <a:pt x="f1386" y="f23"/>
                </a:cubicBezTo>
                <a:cubicBezTo>
                  <a:pt x="f151" y="f827"/>
                  <a:pt x="f59" y="f1147"/>
                  <a:pt x="f192" y="f827"/>
                </a:cubicBezTo>
                <a:cubicBezTo>
                  <a:pt x="f192" y="f829"/>
                  <a:pt x="f192" y="f1095"/>
                  <a:pt x="f192" y="f1064"/>
                </a:cubicBezTo>
                <a:close/>
                <a:moveTo>
                  <a:pt x="f1051" y="f233"/>
                </a:moveTo>
                <a:cubicBezTo>
                  <a:pt x="f1233" y="f233"/>
                  <a:pt x="f1057" y="f162"/>
                  <a:pt x="f1156" y="f851"/>
                </a:cubicBezTo>
                <a:cubicBezTo>
                  <a:pt x="f1330" y="f728"/>
                  <a:pt x="f127" y="f733"/>
                  <a:pt x="f20" y="f408"/>
                </a:cubicBezTo>
                <a:cubicBezTo>
                  <a:pt x="f1314" y="f408"/>
                  <a:pt x="f1166" y="f854"/>
                  <a:pt x="f1059" y="f172"/>
                </a:cubicBezTo>
                <a:cubicBezTo>
                  <a:pt x="f1314" y="f728"/>
                  <a:pt x="f127" y="f1313"/>
                  <a:pt x="f1051" y="f233"/>
                </a:cubicBezTo>
                <a:close/>
                <a:moveTo>
                  <a:pt x="f1411" y="f1360"/>
                </a:moveTo>
                <a:cubicBezTo>
                  <a:pt x="f642" y="f748"/>
                  <a:pt x="f1412" y="f748"/>
                  <a:pt x="f208" y="f582"/>
                </a:cubicBezTo>
                <a:cubicBezTo>
                  <a:pt x="f252" y="f1413"/>
                  <a:pt x="f872" y="f1340"/>
                  <a:pt x="f1372" y="f539"/>
                </a:cubicBezTo>
                <a:cubicBezTo>
                  <a:pt x="f644" y="f538"/>
                  <a:pt x="f1358" y="f536"/>
                  <a:pt x="f872" y="f536"/>
                </a:cubicBezTo>
                <a:cubicBezTo>
                  <a:pt x="f1412" y="f539"/>
                  <a:pt x="f640" y="f1414"/>
                  <a:pt x="f1411" y="f1360"/>
                </a:cubicBezTo>
                <a:close/>
                <a:moveTo>
                  <a:pt x="f1095" y="f692"/>
                </a:moveTo>
                <a:cubicBezTo>
                  <a:pt x="f1159" y="f411"/>
                  <a:pt x="f829" y="f744"/>
                  <a:pt x="f125" y="f179"/>
                </a:cubicBezTo>
                <a:cubicBezTo>
                  <a:pt x="f23" y="f845"/>
                  <a:pt x="f827" y="f696"/>
                  <a:pt x="f1232" y="f847"/>
                </a:cubicBezTo>
                <a:cubicBezTo>
                  <a:pt x="f827" y="f847"/>
                  <a:pt x="f828" y="f178"/>
                  <a:pt x="f828" y="f178"/>
                </a:cubicBezTo>
                <a:cubicBezTo>
                  <a:pt x="f829" y="f849"/>
                  <a:pt x="f1159" y="f791"/>
                  <a:pt x="f1095" y="f692"/>
                </a:cubicBezTo>
                <a:close/>
                <a:moveTo>
                  <a:pt x="f422" y="f1237"/>
                </a:moveTo>
                <a:cubicBezTo>
                  <a:pt x="f429" y="f438"/>
                  <a:pt x="f424" y="f438"/>
                  <a:pt x="f442" y="f449"/>
                </a:cubicBezTo>
                <a:cubicBezTo>
                  <a:pt x="f1237" y="f429"/>
                  <a:pt x="f449" y="f760"/>
                  <a:pt x="f440" y="f222"/>
                </a:cubicBezTo>
                <a:cubicBezTo>
                  <a:pt x="f762" y="f222"/>
                  <a:pt x="f438" y="f244"/>
                  <a:pt x="f1237" y="f244"/>
                </a:cubicBezTo>
                <a:cubicBezTo>
                  <a:pt x="f182" y="f420"/>
                  <a:pt x="f427" y="f436"/>
                  <a:pt x="f422" y="f1237"/>
                </a:cubicBezTo>
                <a:close/>
                <a:moveTo>
                  <a:pt x="f1332" y="f539"/>
                </a:moveTo>
                <a:cubicBezTo>
                  <a:pt x="f617" y="f539"/>
                  <a:pt x="f261" y="f540"/>
                  <a:pt x="f775" y="f540"/>
                </a:cubicBezTo>
                <a:cubicBezTo>
                  <a:pt x="f621" y="f1415"/>
                  <a:pt x="f1331" y="f943"/>
                  <a:pt x="f1378" y="f1416"/>
                </a:cubicBezTo>
                <a:cubicBezTo>
                  <a:pt x="f1306" y="f1416"/>
                  <a:pt x="f492" y="f511"/>
                  <a:pt x="f1417" y="f1418"/>
                </a:cubicBezTo>
                <a:cubicBezTo>
                  <a:pt x="f1419" y="f585"/>
                  <a:pt x="f260" y="f584"/>
                  <a:pt x="f1332" y="f539"/>
                </a:cubicBezTo>
                <a:close/>
                <a:moveTo>
                  <a:pt x="f1011" y="f1047"/>
                </a:moveTo>
                <a:cubicBezTo>
                  <a:pt x="f1008" y="f16"/>
                  <a:pt x="f202" y="f1284"/>
                  <a:pt x="f200" y="f825"/>
                </a:cubicBezTo>
                <a:cubicBezTo>
                  <a:pt x="f1103" y="f835"/>
                  <a:pt x="f1097" y="f1166"/>
                  <a:pt x="f69" y="f19"/>
                </a:cubicBezTo>
                <a:cubicBezTo>
                  <a:pt x="f69" y="f835"/>
                  <a:pt x="f1011" y="f1373"/>
                  <a:pt x="f1011" y="f1047"/>
                </a:cubicBezTo>
                <a:close/>
                <a:moveTo>
                  <a:pt x="f1222" y="f1130"/>
                </a:moveTo>
                <a:cubicBezTo>
                  <a:pt x="f982" y="f815"/>
                  <a:pt x="f1100" y="f10"/>
                  <a:pt x="f1094" y="f146"/>
                </a:cubicBezTo>
                <a:cubicBezTo>
                  <a:pt x="f1013" y="f805"/>
                  <a:pt x="f1083" y="f814"/>
                  <a:pt x="f1222" y="f1130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Freeform 9">
            <a:extLst>
              <a:ext uri="{FF2B5EF4-FFF2-40B4-BE49-F238E27FC236}">
                <a16:creationId xmlns:a16="http://schemas.microsoft.com/office/drawing/2014/main" id="{50F184D8-ABF4-6B22-4601-3F740BBF51A5}"/>
              </a:ext>
            </a:extLst>
          </p:cNvPr>
          <p:cNvSpPr/>
          <p:nvPr/>
        </p:nvSpPr>
        <p:spPr>
          <a:xfrm>
            <a:off x="4403722" y="4105271"/>
            <a:ext cx="1354134" cy="74295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06"/>
              <a:gd name="f8" fmla="val 442"/>
              <a:gd name="f9" fmla="val 635"/>
              <a:gd name="f10" fmla="val 242"/>
              <a:gd name="f11" fmla="val 629"/>
              <a:gd name="f12" fmla="val 249"/>
              <a:gd name="f13" fmla="val 623"/>
              <a:gd name="f14" fmla="val 256"/>
              <a:gd name="f15" fmla="val 617"/>
              <a:gd name="f16" fmla="val 263"/>
              <a:gd name="f17" fmla="val 614"/>
              <a:gd name="f18" fmla="val 265"/>
              <a:gd name="f19" fmla="val 610"/>
              <a:gd name="f20" fmla="val 606"/>
              <a:gd name="f21" fmla="val 266"/>
              <a:gd name="f22" fmla="val 262"/>
              <a:gd name="f23" fmla="val 603"/>
              <a:gd name="f24" fmla="val 257"/>
              <a:gd name="f25" fmla="val 605"/>
              <a:gd name="f26" fmla="val 254"/>
              <a:gd name="f27" fmla="val 247"/>
              <a:gd name="f28" fmla="val 240"/>
              <a:gd name="f29" fmla="val 233"/>
              <a:gd name="f30" fmla="val 625"/>
              <a:gd name="f31" fmla="val 231"/>
              <a:gd name="f32" fmla="val 626"/>
              <a:gd name="f33" fmla="val 228"/>
              <a:gd name="f34" fmla="val 628"/>
              <a:gd name="f35" fmla="val 225"/>
              <a:gd name="f36" fmla="val 627"/>
              <a:gd name="f37" fmla="val 224"/>
              <a:gd name="f38" fmla="val 223"/>
              <a:gd name="f39" fmla="val 624"/>
              <a:gd name="f40" fmla="val 222"/>
              <a:gd name="f41" fmla="val 235"/>
              <a:gd name="f42" fmla="val 595"/>
              <a:gd name="f43" fmla="val 248"/>
              <a:gd name="f44" fmla="val 580"/>
              <a:gd name="f45" fmla="val 261"/>
              <a:gd name="f46" fmla="val 573"/>
              <a:gd name="f47" fmla="val 268"/>
              <a:gd name="f48" fmla="val 562"/>
              <a:gd name="f49" fmla="val 275"/>
              <a:gd name="f50" fmla="val 282"/>
              <a:gd name="f51" fmla="val 297"/>
              <a:gd name="f52" fmla="val 566"/>
              <a:gd name="f53" fmla="val 314"/>
              <a:gd name="f54" fmla="val 571"/>
              <a:gd name="f55" fmla="val 329"/>
              <a:gd name="f56" fmla="val 575"/>
              <a:gd name="f57" fmla="val 339"/>
              <a:gd name="f58" fmla="val 583"/>
              <a:gd name="f59" fmla="val 347"/>
              <a:gd name="f60" fmla="val 589"/>
              <a:gd name="f61" fmla="val 356"/>
              <a:gd name="f62" fmla="val 594"/>
              <a:gd name="f63" fmla="val 364"/>
              <a:gd name="f64" fmla="val 592"/>
              <a:gd name="f65" fmla="val 370"/>
              <a:gd name="f66" fmla="val 372"/>
              <a:gd name="f67" fmla="val 375"/>
              <a:gd name="f68" fmla="val 558"/>
              <a:gd name="f69" fmla="val 378"/>
              <a:gd name="f70" fmla="val 546"/>
              <a:gd name="f71" fmla="val 379"/>
              <a:gd name="f72" fmla="val 497"/>
              <a:gd name="f73" fmla="val 448"/>
              <a:gd name="f74" fmla="val 380"/>
              <a:gd name="f75" fmla="val 400"/>
              <a:gd name="f76" fmla="val 377"/>
              <a:gd name="f77" fmla="val 341"/>
              <a:gd name="f78" fmla="val 365"/>
              <a:gd name="f79" fmla="val 338"/>
              <a:gd name="f80" fmla="val 336"/>
              <a:gd name="f81" fmla="val 361"/>
              <a:gd name="f82" fmla="val 335"/>
              <a:gd name="f83" fmla="val 359"/>
              <a:gd name="f84" fmla="val 346"/>
              <a:gd name="f85" fmla="val 318"/>
              <a:gd name="f86" fmla="val 344"/>
              <a:gd name="f87" fmla="val 305"/>
              <a:gd name="f88" fmla="val 292"/>
              <a:gd name="f89" fmla="val 343"/>
              <a:gd name="f90" fmla="val 279"/>
              <a:gd name="f91" fmla="val 342"/>
              <a:gd name="f92" fmla="val 264"/>
              <a:gd name="f93" fmla="val 350"/>
              <a:gd name="f94" fmla="val 354"/>
              <a:gd name="f95" fmla="val 252"/>
              <a:gd name="f96" fmla="val 395"/>
              <a:gd name="f97" fmla="val 226"/>
              <a:gd name="f98" fmla="val 422"/>
              <a:gd name="f99" fmla="val 185"/>
              <a:gd name="f100" fmla="val 432"/>
              <a:gd name="f101" fmla="val 143"/>
              <a:gd name="f102" fmla="val 105"/>
              <a:gd name="f103" fmla="val 430"/>
              <a:gd name="f104" fmla="val 77"/>
              <a:gd name="f105" fmla="val 396"/>
              <a:gd name="f106" fmla="val 50"/>
              <a:gd name="f107" fmla="val 362"/>
              <a:gd name="f108" fmla="val 47"/>
              <a:gd name="f109" fmla="val 324"/>
              <a:gd name="f110" fmla="val 64"/>
              <a:gd name="f111" fmla="val 285"/>
              <a:gd name="f112" fmla="val 66"/>
              <a:gd name="f113" fmla="val 278"/>
              <a:gd name="f114" fmla="val 270"/>
              <a:gd name="f115" fmla="val 65"/>
              <a:gd name="f116" fmla="val 62"/>
              <a:gd name="f117" fmla="val 60"/>
              <a:gd name="f118" fmla="val 241"/>
              <a:gd name="f119" fmla="val 58"/>
              <a:gd name="f120" fmla="val 234"/>
              <a:gd name="f121" fmla="val 230"/>
              <a:gd name="f122" fmla="val 69"/>
              <a:gd name="f123" fmla="val 72"/>
              <a:gd name="f124" fmla="val 74"/>
              <a:gd name="f125" fmla="val 96"/>
              <a:gd name="f126" fmla="val 113"/>
              <a:gd name="f127" fmla="val 133"/>
              <a:gd name="f128" fmla="val 170"/>
              <a:gd name="f129" fmla="val 217"/>
              <a:gd name="f130" fmla="val 204"/>
              <a:gd name="f131" fmla="val 227"/>
              <a:gd name="f132" fmla="val 232"/>
              <a:gd name="f133" fmla="val 253"/>
              <a:gd name="f134" fmla="val 238"/>
              <a:gd name="f135" fmla="val 260"/>
              <a:gd name="f136" fmla="val 246"/>
              <a:gd name="f137" fmla="val 258"/>
              <a:gd name="f138" fmla="val 202"/>
              <a:gd name="f139" fmla="val 175"/>
              <a:gd name="f140" fmla="val 209"/>
              <a:gd name="f141" fmla="val 166"/>
              <a:gd name="f142" fmla="val 155"/>
              <a:gd name="f143" fmla="val 145"/>
              <a:gd name="f144" fmla="val 144"/>
              <a:gd name="f145" fmla="val 142"/>
              <a:gd name="f146" fmla="val 126"/>
              <a:gd name="f147" fmla="val 200"/>
              <a:gd name="f148" fmla="val 109"/>
              <a:gd name="f149" fmla="val 193"/>
              <a:gd name="f150" fmla="val 95"/>
              <a:gd name="f151" fmla="val 197"/>
              <a:gd name="f152" fmla="val 82"/>
              <a:gd name="f153" fmla="val 201"/>
              <a:gd name="f154" fmla="val 70"/>
              <a:gd name="f155" fmla="val 215"/>
              <a:gd name="f156" fmla="val 30"/>
              <a:gd name="f157" fmla="val 244"/>
              <a:gd name="f158" fmla="val 12"/>
              <a:gd name="f159" fmla="val 9"/>
              <a:gd name="f160" fmla="val 6"/>
              <a:gd name="f161" fmla="val 236"/>
              <a:gd name="f162" fmla="val 3"/>
              <a:gd name="f163" fmla="val 2"/>
              <a:gd name="f164" fmla="val 28"/>
              <a:gd name="f165" fmla="val 34"/>
              <a:gd name="f166" fmla="val 40"/>
              <a:gd name="f167" fmla="val 203"/>
              <a:gd name="f168" fmla="val 46"/>
              <a:gd name="f169" fmla="val 206"/>
              <a:gd name="f170" fmla="val 73"/>
              <a:gd name="f171" fmla="val 199"/>
              <a:gd name="f172" fmla="val 84"/>
              <a:gd name="f173" fmla="val 187"/>
              <a:gd name="f174" fmla="val 71"/>
              <a:gd name="f175" fmla="val 59"/>
              <a:gd name="f176" fmla="val 163"/>
              <a:gd name="f177" fmla="val 151"/>
              <a:gd name="f178" fmla="val 43"/>
              <a:gd name="f179" fmla="val 148"/>
              <a:gd name="f180" fmla="val 39"/>
              <a:gd name="f181" fmla="val 36"/>
              <a:gd name="f182" fmla="val 141"/>
              <a:gd name="f183" fmla="val 29"/>
              <a:gd name="f184" fmla="val 127"/>
              <a:gd name="f185" fmla="val 42"/>
              <a:gd name="f186" fmla="val 125"/>
              <a:gd name="f187" fmla="val 75"/>
              <a:gd name="f188" fmla="val 119"/>
              <a:gd name="f189" fmla="val 108"/>
              <a:gd name="f190" fmla="val 114"/>
              <a:gd name="f191" fmla="val 104"/>
              <a:gd name="f192" fmla="val 179"/>
              <a:gd name="f193" fmla="val 186"/>
              <a:gd name="f194" fmla="val 140"/>
              <a:gd name="f195" fmla="val 194"/>
              <a:gd name="f196" fmla="val 152"/>
              <a:gd name="f197" fmla="val 164"/>
              <a:gd name="f198" fmla="val 205"/>
              <a:gd name="f199" fmla="val 167"/>
              <a:gd name="f200" fmla="val 213"/>
              <a:gd name="f201" fmla="val 239"/>
              <a:gd name="f202" fmla="val 173"/>
              <a:gd name="f203" fmla="val 177"/>
              <a:gd name="f204" fmla="val 296"/>
              <a:gd name="f205" fmla="val 301"/>
              <a:gd name="f206" fmla="val 172"/>
              <a:gd name="f207" fmla="val 304"/>
              <a:gd name="f208" fmla="val 168"/>
              <a:gd name="f209" fmla="val 316"/>
              <a:gd name="f210" fmla="val 323"/>
              <a:gd name="f211" fmla="val 124"/>
              <a:gd name="f212" fmla="val 110"/>
              <a:gd name="f213" fmla="val 100"/>
              <a:gd name="f214" fmla="val 374"/>
              <a:gd name="f215" fmla="val 92"/>
              <a:gd name="f216" fmla="val 390"/>
              <a:gd name="f217" fmla="val 393"/>
              <a:gd name="f218" fmla="val 83"/>
              <a:gd name="f219" fmla="val 398"/>
              <a:gd name="f220" fmla="val 402"/>
              <a:gd name="f221" fmla="val 85"/>
              <a:gd name="f222" fmla="val 410"/>
              <a:gd name="f223" fmla="val 86"/>
              <a:gd name="f224" fmla="val 418"/>
              <a:gd name="f225" fmla="val 88"/>
              <a:gd name="f226" fmla="val 425"/>
              <a:gd name="f227" fmla="val 91"/>
              <a:gd name="f228" fmla="val 460"/>
              <a:gd name="f229" fmla="val 106"/>
              <a:gd name="f230" fmla="val 496"/>
              <a:gd name="f231" fmla="val 102"/>
              <a:gd name="f232" fmla="val 532"/>
              <a:gd name="f233" fmla="val 103"/>
              <a:gd name="f234" fmla="val 535"/>
              <a:gd name="f235" fmla="val 537"/>
              <a:gd name="f236" fmla="val 540"/>
              <a:gd name="f237" fmla="val 98"/>
              <a:gd name="f238" fmla="val 97"/>
              <a:gd name="f239" fmla="val 514"/>
              <a:gd name="f240" fmla="val 495"/>
              <a:gd name="f241" fmla="val 476"/>
              <a:gd name="f242" fmla="val 469"/>
              <a:gd name="f243" fmla="val 465"/>
              <a:gd name="f244" fmla="val 81"/>
              <a:gd name="f245" fmla="val 464"/>
              <a:gd name="f246" fmla="val 463"/>
              <a:gd name="f247" fmla="val 51"/>
              <a:gd name="f248" fmla="val 459"/>
              <a:gd name="f249" fmla="val 457"/>
              <a:gd name="f250" fmla="val 32"/>
              <a:gd name="f251" fmla="val 462"/>
              <a:gd name="f252" fmla="val 27"/>
              <a:gd name="f253" fmla="val 470"/>
              <a:gd name="f254" fmla="val 37"/>
              <a:gd name="f255" fmla="val 517"/>
              <a:gd name="f256" fmla="val 542"/>
              <a:gd name="f257" fmla="val 550"/>
              <a:gd name="f258" fmla="val 560"/>
              <a:gd name="f259" fmla="val 7"/>
              <a:gd name="f260" fmla="val 648"/>
              <a:gd name="f261" fmla="val 685"/>
              <a:gd name="f262" fmla="val 702"/>
              <a:gd name="f263" fmla="val 122"/>
              <a:gd name="f264" fmla="val 714"/>
              <a:gd name="f265" fmla="val 717"/>
              <a:gd name="f266" fmla="val 169"/>
              <a:gd name="f267" fmla="val 718"/>
              <a:gd name="f268" fmla="val 715"/>
              <a:gd name="f269" fmla="val 182"/>
              <a:gd name="f270" fmla="val 708"/>
              <a:gd name="f271" fmla="val 694"/>
              <a:gd name="f272" fmla="val 680"/>
              <a:gd name="f273" fmla="val 663"/>
              <a:gd name="f274" fmla="val 656"/>
              <a:gd name="f275" fmla="val 649"/>
              <a:gd name="f276" fmla="val 643"/>
              <a:gd name="f277" fmla="val 207"/>
              <a:gd name="f278" fmla="val 640"/>
              <a:gd name="f279" fmla="val 208"/>
              <a:gd name="f280" fmla="val 214"/>
              <a:gd name="f281" fmla="val 219"/>
              <a:gd name="f282" fmla="val 665"/>
              <a:gd name="f283" fmla="val 689"/>
              <a:gd name="f284" fmla="val 210"/>
              <a:gd name="f285" fmla="val 725"/>
              <a:gd name="f286" fmla="val 218"/>
              <a:gd name="f287" fmla="val 724"/>
              <a:gd name="f288" fmla="val 711"/>
              <a:gd name="f289" fmla="val 690"/>
              <a:gd name="f290" fmla="val 220"/>
              <a:gd name="f291" fmla="val 670"/>
              <a:gd name="f292" fmla="val 651"/>
              <a:gd name="f293" fmla="val 652"/>
              <a:gd name="f294" fmla="val 752"/>
              <a:gd name="f295" fmla="val 779"/>
              <a:gd name="f296" fmla="val 269"/>
              <a:gd name="f297" fmla="val 804"/>
              <a:gd name="f298" fmla="val 302"/>
              <a:gd name="f299" fmla="val 781"/>
              <a:gd name="f300" fmla="val 385"/>
              <a:gd name="f301" fmla="val 758"/>
              <a:gd name="f302" fmla="val 726"/>
              <a:gd name="f303" fmla="val 686"/>
              <a:gd name="f304" fmla="val 427"/>
              <a:gd name="f305" fmla="val 647"/>
              <a:gd name="f306" fmla="val 421"/>
              <a:gd name="f307" fmla="val 620"/>
              <a:gd name="f308" fmla="val 608"/>
              <a:gd name="f309" fmla="val 596"/>
              <a:gd name="f310" fmla="val 291"/>
              <a:gd name="f311" fmla="val 632"/>
              <a:gd name="f312" fmla="val 637"/>
              <a:gd name="f313" fmla="val 639"/>
              <a:gd name="f314" fmla="val 251"/>
              <a:gd name="f315" fmla="val 243"/>
              <a:gd name="f316" fmla="val 272"/>
              <a:gd name="f317" fmla="val 294"/>
              <a:gd name="f318" fmla="val 618"/>
              <a:gd name="f319" fmla="val 661"/>
              <a:gd name="f320" fmla="val 404"/>
              <a:gd name="f321" fmla="val 707"/>
              <a:gd name="f322" fmla="val 413"/>
              <a:gd name="f323" fmla="val 740"/>
              <a:gd name="f324" fmla="val 392"/>
              <a:gd name="f325" fmla="val 775"/>
              <a:gd name="f326" fmla="val 785"/>
              <a:gd name="f327" fmla="val 325"/>
              <a:gd name="f328" fmla="val 763"/>
              <a:gd name="f329" fmla="val 290"/>
              <a:gd name="f330" fmla="val 743"/>
              <a:gd name="f331" fmla="val 700"/>
              <a:gd name="f332" fmla="val 669"/>
              <a:gd name="f333" fmla="val 674"/>
              <a:gd name="f334" fmla="val 273"/>
              <a:gd name="f335" fmla="val 679"/>
              <a:gd name="f336" fmla="val 281"/>
              <a:gd name="f337" fmla="val 289"/>
              <a:gd name="f338" fmla="val 687"/>
              <a:gd name="f339" fmla="val 693"/>
              <a:gd name="f340" fmla="val 295"/>
              <a:gd name="f341" fmla="val 697"/>
              <a:gd name="f342" fmla="val 728"/>
              <a:gd name="f343" fmla="val 733"/>
              <a:gd name="f344" fmla="val 320"/>
              <a:gd name="f345" fmla="val 738"/>
              <a:gd name="f346" fmla="val 334"/>
              <a:gd name="f347" fmla="val 732"/>
              <a:gd name="f348" fmla="val 719"/>
              <a:gd name="f349" fmla="val 358"/>
              <a:gd name="f350" fmla="val 705"/>
              <a:gd name="f351" fmla="val 367"/>
              <a:gd name="f352" fmla="val 688"/>
              <a:gd name="f353" fmla="val 677"/>
              <a:gd name="f354" fmla="val 666"/>
              <a:gd name="f355" fmla="val 664"/>
              <a:gd name="f356" fmla="val 326"/>
              <a:gd name="f357" fmla="val 672"/>
              <a:gd name="f358" fmla="val 312"/>
              <a:gd name="f359" fmla="val 673"/>
              <a:gd name="f360" fmla="val 308"/>
              <a:gd name="f361" fmla="val 675"/>
              <a:gd name="f362" fmla="val 303"/>
              <a:gd name="f363" fmla="val 300"/>
              <a:gd name="f364" fmla="val 662"/>
              <a:gd name="f365" fmla="val 373"/>
              <a:gd name="f366" fmla="val 229"/>
              <a:gd name="f367" fmla="val 399"/>
              <a:gd name="f368" fmla="val 423"/>
              <a:gd name="f369" fmla="val 437"/>
              <a:gd name="f370" fmla="val 274"/>
              <a:gd name="f371" fmla="val 433"/>
              <a:gd name="f372" fmla="val 417"/>
              <a:gd name="f373" fmla="val 397"/>
              <a:gd name="f374" fmla="val 306"/>
              <a:gd name="f375" fmla="val 284"/>
              <a:gd name="f376" fmla="val 319"/>
              <a:gd name="f377" fmla="val 328"/>
              <a:gd name="f378" fmla="val 331"/>
              <a:gd name="f379" fmla="val 309"/>
              <a:gd name="f380" fmla="val 299"/>
              <a:gd name="f381" fmla="val 381"/>
              <a:gd name="f382" fmla="val 307"/>
              <a:gd name="f383" fmla="val 408"/>
              <a:gd name="f384" fmla="val 310"/>
              <a:gd name="f385" fmla="val 426"/>
              <a:gd name="f386" fmla="val 443"/>
              <a:gd name="f387" fmla="val 461"/>
              <a:gd name="f388" fmla="val 435"/>
              <a:gd name="f389" fmla="val 250"/>
              <a:gd name="f390" fmla="val 412"/>
              <a:gd name="f391" fmla="val 389"/>
              <a:gd name="f392" fmla="val 394"/>
              <a:gd name="f393" fmla="val 221"/>
              <a:gd name="f394" fmla="val 424"/>
              <a:gd name="f395" fmla="val 195"/>
              <a:gd name="f396" fmla="val 456"/>
              <a:gd name="f397" fmla="val 485"/>
              <a:gd name="f398" fmla="val 507"/>
              <a:gd name="f399" fmla="val 121"/>
              <a:gd name="f400" fmla="val 533"/>
              <a:gd name="f401" fmla="val 559"/>
              <a:gd name="f402" fmla="val 132"/>
              <a:gd name="f403" fmla="val 139"/>
              <a:gd name="f404" fmla="val 146"/>
              <a:gd name="f405" fmla="val 136"/>
              <a:gd name="f406" fmla="val 129"/>
              <a:gd name="f407" fmla="val 120"/>
              <a:gd name="f408" fmla="val 622"/>
              <a:gd name="f409" fmla="val 115"/>
              <a:gd name="f410" fmla="val 634"/>
              <a:gd name="f411" fmla="val 107"/>
              <a:gd name="f412" fmla="val 101"/>
              <a:gd name="f413" fmla="val 655"/>
              <a:gd name="f414" fmla="val 646"/>
              <a:gd name="f415" fmla="val 636"/>
              <a:gd name="f416" fmla="val 90"/>
              <a:gd name="f417" fmla="val 527"/>
              <a:gd name="f418" fmla="val 524"/>
              <a:gd name="f419" fmla="val 520"/>
              <a:gd name="f420" fmla="val 55"/>
              <a:gd name="f421" fmla="val 505"/>
              <a:gd name="f422" fmla="val 44"/>
              <a:gd name="f423" fmla="val 490"/>
              <a:gd name="f424" fmla="val 475"/>
              <a:gd name="f425" fmla="val 477"/>
              <a:gd name="f426" fmla="val 479"/>
              <a:gd name="f427" fmla="val 501"/>
              <a:gd name="f428" fmla="val 523"/>
              <a:gd name="f429" fmla="val 78"/>
              <a:gd name="f430" fmla="val 545"/>
              <a:gd name="f431" fmla="val 554"/>
              <a:gd name="f432" fmla="val 87"/>
              <a:gd name="f433" fmla="val 556"/>
              <a:gd name="f434" fmla="val 555"/>
              <a:gd name="f435" fmla="val 553"/>
              <a:gd name="f436" fmla="val 549"/>
              <a:gd name="f437" fmla="val 118"/>
              <a:gd name="f438" fmla="val 541"/>
              <a:gd name="f439" fmla="val 525"/>
              <a:gd name="f440" fmla="val 117"/>
              <a:gd name="f441" fmla="val 509"/>
              <a:gd name="f442" fmla="val 494"/>
              <a:gd name="f443" fmla="val 482"/>
              <a:gd name="f444" fmla="val 481"/>
              <a:gd name="f445" fmla="val 487"/>
              <a:gd name="f446" fmla="val 131"/>
              <a:gd name="f447" fmla="val 450"/>
              <a:gd name="f448" fmla="val 327"/>
              <a:gd name="f449" fmla="val 322"/>
              <a:gd name="f450" fmla="val 298"/>
              <a:gd name="f451" fmla="val 321"/>
              <a:gd name="f452" fmla="val 317"/>
              <a:gd name="f453" fmla="val 176"/>
              <a:gd name="f454" fmla="val 116"/>
              <a:gd name="f455" fmla="val 79"/>
              <a:gd name="f456" fmla="val 277"/>
              <a:gd name="f457" fmla="val 134"/>
              <a:gd name="f458" fmla="val 191"/>
              <a:gd name="f459" fmla="val 330"/>
              <a:gd name="f460" fmla="val 333"/>
              <a:gd name="f461" fmla="val 181"/>
              <a:gd name="f462" fmla="val 149"/>
              <a:gd name="f463" fmla="val 128"/>
              <a:gd name="f464" fmla="val 313"/>
              <a:gd name="f465" fmla="val 123"/>
              <a:gd name="f466" fmla="val 94"/>
              <a:gd name="f467" fmla="val 349"/>
              <a:gd name="f468" fmla="val 388"/>
              <a:gd name="f469" fmla="val 212"/>
              <a:gd name="f470" fmla="val 162"/>
              <a:gd name="f471" fmla="val 704"/>
              <a:gd name="f472" fmla="val 165"/>
              <a:gd name="f473" fmla="val 692"/>
              <a:gd name="f474" fmla="val 684"/>
              <a:gd name="f475" fmla="val 160"/>
              <a:gd name="f476" fmla="val 348"/>
              <a:gd name="f477" fmla="val 174"/>
              <a:gd name="f478" fmla="val 345"/>
              <a:gd name="f479" fmla="val 178"/>
              <a:gd name="f480" fmla="val 340"/>
              <a:gd name="f481" fmla="val 530"/>
              <a:gd name="f482" fmla="val 534"/>
              <a:gd name="f483" fmla="val 536"/>
              <a:gd name="f484" fmla="val 521"/>
              <a:gd name="f485" fmla="val 293"/>
              <a:gd name="f486" fmla="val 511"/>
              <a:gd name="f487" fmla="val 513"/>
              <a:gd name="f488" fmla="val 515"/>
              <a:gd name="f489" fmla="val 510"/>
              <a:gd name="f490" fmla="val 280"/>
              <a:gd name="f491" fmla="val 506"/>
              <a:gd name="f492" fmla="val 504"/>
              <a:gd name="f493" fmla="val 502"/>
              <a:gd name="f494" fmla="val 488"/>
              <a:gd name="f495" fmla="val 287"/>
              <a:gd name="f496" fmla="val 480"/>
              <a:gd name="f497" fmla="val 484"/>
              <a:gd name="f498" fmla="val 332"/>
              <a:gd name="f499" fmla="val 492"/>
              <a:gd name="f500" fmla="val 315"/>
              <a:gd name="f501" fmla="+- 0 0 -90"/>
              <a:gd name="f502" fmla="*/ f4 1 806"/>
              <a:gd name="f503" fmla="*/ f5 1 442"/>
              <a:gd name="f504" fmla="val f6"/>
              <a:gd name="f505" fmla="val f7"/>
              <a:gd name="f506" fmla="val f8"/>
              <a:gd name="f507" fmla="*/ f501 f0 1"/>
              <a:gd name="f508" fmla="+- f506 0 f504"/>
              <a:gd name="f509" fmla="+- f505 0 f504"/>
              <a:gd name="f510" fmla="*/ f507 1 f3"/>
              <a:gd name="f511" fmla="*/ f509 1 806"/>
              <a:gd name="f512" fmla="*/ f508 1 442"/>
              <a:gd name="f513" fmla="*/ 606 f509 1"/>
              <a:gd name="f514" fmla="*/ 266 f508 1"/>
              <a:gd name="f515" fmla="*/ 628 f509 1"/>
              <a:gd name="f516" fmla="*/ 225 f508 1"/>
              <a:gd name="f517" fmla="*/ 562 f509 1"/>
              <a:gd name="f518" fmla="*/ 282 f508 1"/>
              <a:gd name="f519" fmla="*/ 583 f509 1"/>
              <a:gd name="f520" fmla="*/ 372 f508 1"/>
              <a:gd name="f521" fmla="*/ 341 f509 1"/>
              <a:gd name="f522" fmla="*/ 365 f508 1"/>
              <a:gd name="f523" fmla="*/ 266 f509 1"/>
              <a:gd name="f524" fmla="*/ 341 f508 1"/>
              <a:gd name="f525" fmla="*/ 77 f509 1"/>
              <a:gd name="f526" fmla="*/ 396 f508 1"/>
              <a:gd name="f527" fmla="*/ 60 f509 1"/>
              <a:gd name="f528" fmla="*/ 241 f508 1"/>
              <a:gd name="f529" fmla="*/ 133 f509 1"/>
              <a:gd name="f530" fmla="*/ 228 f508 1"/>
              <a:gd name="f531" fmla="*/ 254 f509 1"/>
              <a:gd name="f532" fmla="*/ 254 f508 1"/>
              <a:gd name="f533" fmla="*/ 142 f509 1"/>
              <a:gd name="f534" fmla="*/ 202 f508 1"/>
              <a:gd name="f535" fmla="*/ 12 f509 1"/>
              <a:gd name="f536" fmla="*/ 242 f508 1"/>
              <a:gd name="f537" fmla="*/ 28 f509 1"/>
              <a:gd name="f538" fmla="*/ 204 f508 1"/>
              <a:gd name="f539" fmla="*/ 46 f509 1"/>
              <a:gd name="f540" fmla="*/ 151 f508 1"/>
              <a:gd name="f541" fmla="*/ 108 f508 1"/>
              <a:gd name="f542" fmla="*/ 213 f509 1"/>
              <a:gd name="f543" fmla="*/ 170 f508 1"/>
              <a:gd name="f544" fmla="*/ 344 f509 1"/>
              <a:gd name="f545" fmla="*/ 110 f508 1"/>
              <a:gd name="f546" fmla="*/ 425 f509 1"/>
              <a:gd name="f547" fmla="*/ 91 f508 1"/>
              <a:gd name="f548" fmla="*/ 532 f509 1"/>
              <a:gd name="f549" fmla="*/ 95 f508 1"/>
              <a:gd name="f550" fmla="*/ 459 f509 1"/>
              <a:gd name="f551" fmla="*/ 40 f508 1"/>
              <a:gd name="f552" fmla="*/ 560 f509 1"/>
              <a:gd name="f553" fmla="*/ 7 f508 1"/>
              <a:gd name="f554" fmla="*/ 708 f509 1"/>
              <a:gd name="f555" fmla="*/ 187 f508 1"/>
              <a:gd name="f556" fmla="*/ 640 f509 1"/>
              <a:gd name="f557" fmla="*/ 219 f508 1"/>
              <a:gd name="f558" fmla="*/ 711 f509 1"/>
              <a:gd name="f559" fmla="*/ 223 f508 1"/>
              <a:gd name="f560" fmla="*/ 779 f509 1"/>
              <a:gd name="f561" fmla="*/ 269 f508 1"/>
              <a:gd name="f562" fmla="*/ 608 f509 1"/>
              <a:gd name="f563" fmla="*/ 360 f508 1"/>
              <a:gd name="f564" fmla="*/ 244 f508 1"/>
              <a:gd name="f565" fmla="*/ 639 f509 1"/>
              <a:gd name="f566" fmla="*/ 370 f508 1"/>
              <a:gd name="f567" fmla="*/ 669 f509 1"/>
              <a:gd name="f568" fmla="*/ 265 f508 1"/>
              <a:gd name="f569" fmla="*/ 733 f509 1"/>
              <a:gd name="f570" fmla="*/ 320 f508 1"/>
              <a:gd name="f571" fmla="*/ 672 f509 1"/>
              <a:gd name="f572" fmla="*/ 312 f508 1"/>
              <a:gd name="f573" fmla="*/ 373 f509 1"/>
              <a:gd name="f574" fmla="*/ 229 f508 1"/>
              <a:gd name="f575" fmla="*/ 372 f509 1"/>
              <a:gd name="f576" fmla="*/ 295 f508 1"/>
              <a:gd name="f577" fmla="*/ 302 f508 1"/>
              <a:gd name="f578" fmla="*/ 461 f509 1"/>
              <a:gd name="f579" fmla="*/ 262 f508 1"/>
              <a:gd name="f580" fmla="*/ 485 f509 1"/>
              <a:gd name="f581" fmla="*/ 142 f508 1"/>
              <a:gd name="f582" fmla="*/ 625 f509 1"/>
              <a:gd name="f583" fmla="*/ 136 f508 1"/>
              <a:gd name="f584" fmla="*/ 664 f509 1"/>
              <a:gd name="f585" fmla="*/ 107 f508 1"/>
              <a:gd name="f586" fmla="*/ 527 f509 1"/>
              <a:gd name="f587" fmla="*/ 62 f508 1"/>
              <a:gd name="f588" fmla="*/ 479 f509 1"/>
              <a:gd name="f589" fmla="*/ 70 f508 1"/>
              <a:gd name="f590" fmla="*/ 554 f509 1"/>
              <a:gd name="f591" fmla="*/ 106 f508 1"/>
              <a:gd name="f592" fmla="*/ 487 f509 1"/>
              <a:gd name="f593" fmla="*/ 131 f508 1"/>
              <a:gd name="f594" fmla="*/ 312 f509 1"/>
              <a:gd name="f595" fmla="*/ 325 f508 1"/>
              <a:gd name="f596" fmla="*/ 116 f509 1"/>
              <a:gd name="f597" fmla="*/ 253 f508 1"/>
              <a:gd name="f598" fmla="*/ 134 f509 1"/>
              <a:gd name="f599" fmla="*/ 299 f508 1"/>
              <a:gd name="f600" fmla="*/ 195 f509 1"/>
              <a:gd name="f601" fmla="*/ 333 f508 1"/>
              <a:gd name="f602" fmla="*/ 114 f509 1"/>
              <a:gd name="f603" fmla="*/ 309 f508 1"/>
              <a:gd name="f604" fmla="*/ 217 f509 1"/>
              <a:gd name="f605" fmla="*/ 338 f508 1"/>
              <a:gd name="f606" fmla="*/ 686 f509 1"/>
              <a:gd name="f607" fmla="*/ 129 f508 1"/>
              <a:gd name="f608" fmla="*/ 145 f509 1"/>
              <a:gd name="f609" fmla="*/ 318 f508 1"/>
              <a:gd name="f610" fmla="*/ 177 f509 1"/>
              <a:gd name="f611" fmla="*/ 327 f508 1"/>
              <a:gd name="f612" fmla="*/ 273 f508 1"/>
              <a:gd name="f613" fmla="*/ 509 f509 1"/>
              <a:gd name="f614" fmla="*/ 330 f508 1"/>
              <a:gd name="f615" fmla="*/ 502 f509 1"/>
              <a:gd name="f616" fmla="*/ 281 f508 1"/>
              <a:gd name="f617" fmla="*/ 495 f509 1"/>
              <a:gd name="f618" fmla="*/ 332 f508 1"/>
              <a:gd name="f619" fmla="+- f510 0 f1"/>
              <a:gd name="f620" fmla="*/ f513 1 806"/>
              <a:gd name="f621" fmla="*/ f514 1 442"/>
              <a:gd name="f622" fmla="*/ f515 1 806"/>
              <a:gd name="f623" fmla="*/ f516 1 442"/>
              <a:gd name="f624" fmla="*/ f517 1 806"/>
              <a:gd name="f625" fmla="*/ f518 1 442"/>
              <a:gd name="f626" fmla="*/ f519 1 806"/>
              <a:gd name="f627" fmla="*/ f520 1 442"/>
              <a:gd name="f628" fmla="*/ f521 1 806"/>
              <a:gd name="f629" fmla="*/ f522 1 442"/>
              <a:gd name="f630" fmla="*/ f523 1 806"/>
              <a:gd name="f631" fmla="*/ f524 1 442"/>
              <a:gd name="f632" fmla="*/ f525 1 806"/>
              <a:gd name="f633" fmla="*/ f526 1 442"/>
              <a:gd name="f634" fmla="*/ f527 1 806"/>
              <a:gd name="f635" fmla="*/ f528 1 442"/>
              <a:gd name="f636" fmla="*/ f529 1 806"/>
              <a:gd name="f637" fmla="*/ f530 1 442"/>
              <a:gd name="f638" fmla="*/ f531 1 806"/>
              <a:gd name="f639" fmla="*/ f532 1 442"/>
              <a:gd name="f640" fmla="*/ f533 1 806"/>
              <a:gd name="f641" fmla="*/ f534 1 442"/>
              <a:gd name="f642" fmla="*/ f535 1 806"/>
              <a:gd name="f643" fmla="*/ f536 1 442"/>
              <a:gd name="f644" fmla="*/ f537 1 806"/>
              <a:gd name="f645" fmla="*/ f538 1 442"/>
              <a:gd name="f646" fmla="*/ f539 1 806"/>
              <a:gd name="f647" fmla="*/ f540 1 442"/>
              <a:gd name="f648" fmla="*/ f541 1 442"/>
              <a:gd name="f649" fmla="*/ f542 1 806"/>
              <a:gd name="f650" fmla="*/ f543 1 442"/>
              <a:gd name="f651" fmla="*/ f544 1 806"/>
              <a:gd name="f652" fmla="*/ f545 1 442"/>
              <a:gd name="f653" fmla="*/ f546 1 806"/>
              <a:gd name="f654" fmla="*/ f547 1 442"/>
              <a:gd name="f655" fmla="*/ f548 1 806"/>
              <a:gd name="f656" fmla="*/ f549 1 442"/>
              <a:gd name="f657" fmla="*/ f550 1 806"/>
              <a:gd name="f658" fmla="*/ f551 1 442"/>
              <a:gd name="f659" fmla="*/ f552 1 806"/>
              <a:gd name="f660" fmla="*/ f553 1 442"/>
              <a:gd name="f661" fmla="*/ f554 1 806"/>
              <a:gd name="f662" fmla="*/ f555 1 442"/>
              <a:gd name="f663" fmla="*/ f556 1 806"/>
              <a:gd name="f664" fmla="*/ f557 1 442"/>
              <a:gd name="f665" fmla="*/ f558 1 806"/>
              <a:gd name="f666" fmla="*/ f559 1 442"/>
              <a:gd name="f667" fmla="*/ f560 1 806"/>
              <a:gd name="f668" fmla="*/ f561 1 442"/>
              <a:gd name="f669" fmla="*/ f562 1 806"/>
              <a:gd name="f670" fmla="*/ f563 1 442"/>
              <a:gd name="f671" fmla="*/ f564 1 442"/>
              <a:gd name="f672" fmla="*/ f565 1 806"/>
              <a:gd name="f673" fmla="*/ f566 1 442"/>
              <a:gd name="f674" fmla="*/ f567 1 806"/>
              <a:gd name="f675" fmla="*/ f568 1 442"/>
              <a:gd name="f676" fmla="*/ f569 1 806"/>
              <a:gd name="f677" fmla="*/ f570 1 442"/>
              <a:gd name="f678" fmla="*/ f571 1 806"/>
              <a:gd name="f679" fmla="*/ f572 1 442"/>
              <a:gd name="f680" fmla="*/ f573 1 806"/>
              <a:gd name="f681" fmla="*/ f574 1 442"/>
              <a:gd name="f682" fmla="*/ f575 1 806"/>
              <a:gd name="f683" fmla="*/ f576 1 442"/>
              <a:gd name="f684" fmla="*/ f577 1 442"/>
              <a:gd name="f685" fmla="*/ f578 1 806"/>
              <a:gd name="f686" fmla="*/ f579 1 442"/>
              <a:gd name="f687" fmla="*/ f580 1 806"/>
              <a:gd name="f688" fmla="*/ f581 1 442"/>
              <a:gd name="f689" fmla="*/ f582 1 806"/>
              <a:gd name="f690" fmla="*/ f583 1 442"/>
              <a:gd name="f691" fmla="*/ f584 1 806"/>
              <a:gd name="f692" fmla="*/ f585 1 442"/>
              <a:gd name="f693" fmla="*/ f586 1 806"/>
              <a:gd name="f694" fmla="*/ f587 1 442"/>
              <a:gd name="f695" fmla="*/ f588 1 806"/>
              <a:gd name="f696" fmla="*/ f589 1 442"/>
              <a:gd name="f697" fmla="*/ f590 1 806"/>
              <a:gd name="f698" fmla="*/ f591 1 442"/>
              <a:gd name="f699" fmla="*/ f592 1 806"/>
              <a:gd name="f700" fmla="*/ f593 1 442"/>
              <a:gd name="f701" fmla="*/ f594 1 806"/>
              <a:gd name="f702" fmla="*/ f595 1 442"/>
              <a:gd name="f703" fmla="*/ f596 1 806"/>
              <a:gd name="f704" fmla="*/ f597 1 442"/>
              <a:gd name="f705" fmla="*/ f598 1 806"/>
              <a:gd name="f706" fmla="*/ f599 1 442"/>
              <a:gd name="f707" fmla="*/ f600 1 806"/>
              <a:gd name="f708" fmla="*/ f601 1 442"/>
              <a:gd name="f709" fmla="*/ f602 1 806"/>
              <a:gd name="f710" fmla="*/ f603 1 442"/>
              <a:gd name="f711" fmla="*/ f604 1 806"/>
              <a:gd name="f712" fmla="*/ f605 1 442"/>
              <a:gd name="f713" fmla="*/ f606 1 806"/>
              <a:gd name="f714" fmla="*/ f607 1 442"/>
              <a:gd name="f715" fmla="*/ f608 1 806"/>
              <a:gd name="f716" fmla="*/ f609 1 442"/>
              <a:gd name="f717" fmla="*/ f610 1 806"/>
              <a:gd name="f718" fmla="*/ f611 1 442"/>
              <a:gd name="f719" fmla="*/ f612 1 442"/>
              <a:gd name="f720" fmla="*/ f613 1 806"/>
              <a:gd name="f721" fmla="*/ f614 1 442"/>
              <a:gd name="f722" fmla="*/ f615 1 806"/>
              <a:gd name="f723" fmla="*/ f616 1 442"/>
              <a:gd name="f724" fmla="*/ f617 1 806"/>
              <a:gd name="f725" fmla="*/ f618 1 442"/>
              <a:gd name="f726" fmla="*/ 0 1 f511"/>
              <a:gd name="f727" fmla="*/ f505 1 f511"/>
              <a:gd name="f728" fmla="*/ 0 1 f512"/>
              <a:gd name="f729" fmla="*/ f506 1 f512"/>
              <a:gd name="f730" fmla="*/ f620 1 f511"/>
              <a:gd name="f731" fmla="*/ f621 1 f512"/>
              <a:gd name="f732" fmla="*/ f622 1 f511"/>
              <a:gd name="f733" fmla="*/ f623 1 f512"/>
              <a:gd name="f734" fmla="*/ f624 1 f511"/>
              <a:gd name="f735" fmla="*/ f625 1 f512"/>
              <a:gd name="f736" fmla="*/ f626 1 f511"/>
              <a:gd name="f737" fmla="*/ f627 1 f512"/>
              <a:gd name="f738" fmla="*/ f628 1 f511"/>
              <a:gd name="f739" fmla="*/ f629 1 f512"/>
              <a:gd name="f740" fmla="*/ f630 1 f511"/>
              <a:gd name="f741" fmla="*/ f631 1 f512"/>
              <a:gd name="f742" fmla="*/ f632 1 f511"/>
              <a:gd name="f743" fmla="*/ f633 1 f512"/>
              <a:gd name="f744" fmla="*/ f634 1 f511"/>
              <a:gd name="f745" fmla="*/ f635 1 f512"/>
              <a:gd name="f746" fmla="*/ f636 1 f511"/>
              <a:gd name="f747" fmla="*/ f637 1 f512"/>
              <a:gd name="f748" fmla="*/ f638 1 f511"/>
              <a:gd name="f749" fmla="*/ f639 1 f512"/>
              <a:gd name="f750" fmla="*/ f640 1 f511"/>
              <a:gd name="f751" fmla="*/ f641 1 f512"/>
              <a:gd name="f752" fmla="*/ f642 1 f511"/>
              <a:gd name="f753" fmla="*/ f643 1 f512"/>
              <a:gd name="f754" fmla="*/ f644 1 f511"/>
              <a:gd name="f755" fmla="*/ f645 1 f512"/>
              <a:gd name="f756" fmla="*/ f646 1 f511"/>
              <a:gd name="f757" fmla="*/ f647 1 f512"/>
              <a:gd name="f758" fmla="*/ f648 1 f512"/>
              <a:gd name="f759" fmla="*/ f649 1 f511"/>
              <a:gd name="f760" fmla="*/ f650 1 f512"/>
              <a:gd name="f761" fmla="*/ f651 1 f511"/>
              <a:gd name="f762" fmla="*/ f652 1 f512"/>
              <a:gd name="f763" fmla="*/ f653 1 f511"/>
              <a:gd name="f764" fmla="*/ f654 1 f512"/>
              <a:gd name="f765" fmla="*/ f655 1 f511"/>
              <a:gd name="f766" fmla="*/ f656 1 f512"/>
              <a:gd name="f767" fmla="*/ f657 1 f511"/>
              <a:gd name="f768" fmla="*/ f658 1 f512"/>
              <a:gd name="f769" fmla="*/ f659 1 f511"/>
              <a:gd name="f770" fmla="*/ f660 1 f512"/>
              <a:gd name="f771" fmla="*/ f661 1 f511"/>
              <a:gd name="f772" fmla="*/ f662 1 f512"/>
              <a:gd name="f773" fmla="*/ f663 1 f511"/>
              <a:gd name="f774" fmla="*/ f664 1 f512"/>
              <a:gd name="f775" fmla="*/ f665 1 f511"/>
              <a:gd name="f776" fmla="*/ f666 1 f512"/>
              <a:gd name="f777" fmla="*/ f667 1 f511"/>
              <a:gd name="f778" fmla="*/ f668 1 f512"/>
              <a:gd name="f779" fmla="*/ f669 1 f511"/>
              <a:gd name="f780" fmla="*/ f670 1 f512"/>
              <a:gd name="f781" fmla="*/ f671 1 f512"/>
              <a:gd name="f782" fmla="*/ f672 1 f511"/>
              <a:gd name="f783" fmla="*/ f673 1 f512"/>
              <a:gd name="f784" fmla="*/ f674 1 f511"/>
              <a:gd name="f785" fmla="*/ f675 1 f512"/>
              <a:gd name="f786" fmla="*/ f676 1 f511"/>
              <a:gd name="f787" fmla="*/ f677 1 f512"/>
              <a:gd name="f788" fmla="*/ f678 1 f511"/>
              <a:gd name="f789" fmla="*/ f679 1 f512"/>
              <a:gd name="f790" fmla="*/ f680 1 f511"/>
              <a:gd name="f791" fmla="*/ f681 1 f512"/>
              <a:gd name="f792" fmla="*/ f682 1 f511"/>
              <a:gd name="f793" fmla="*/ f683 1 f512"/>
              <a:gd name="f794" fmla="*/ f684 1 f512"/>
              <a:gd name="f795" fmla="*/ f685 1 f511"/>
              <a:gd name="f796" fmla="*/ f686 1 f512"/>
              <a:gd name="f797" fmla="*/ f687 1 f511"/>
              <a:gd name="f798" fmla="*/ f688 1 f512"/>
              <a:gd name="f799" fmla="*/ f689 1 f511"/>
              <a:gd name="f800" fmla="*/ f690 1 f512"/>
              <a:gd name="f801" fmla="*/ f691 1 f511"/>
              <a:gd name="f802" fmla="*/ f692 1 f512"/>
              <a:gd name="f803" fmla="*/ f693 1 f511"/>
              <a:gd name="f804" fmla="*/ f694 1 f512"/>
              <a:gd name="f805" fmla="*/ f695 1 f511"/>
              <a:gd name="f806" fmla="*/ f696 1 f512"/>
              <a:gd name="f807" fmla="*/ f697 1 f511"/>
              <a:gd name="f808" fmla="*/ f698 1 f512"/>
              <a:gd name="f809" fmla="*/ f699 1 f511"/>
              <a:gd name="f810" fmla="*/ f700 1 f512"/>
              <a:gd name="f811" fmla="*/ f701 1 f511"/>
              <a:gd name="f812" fmla="*/ f702 1 f512"/>
              <a:gd name="f813" fmla="*/ f703 1 f511"/>
              <a:gd name="f814" fmla="*/ f704 1 f512"/>
              <a:gd name="f815" fmla="*/ f705 1 f511"/>
              <a:gd name="f816" fmla="*/ f706 1 f512"/>
              <a:gd name="f817" fmla="*/ f707 1 f511"/>
              <a:gd name="f818" fmla="*/ f708 1 f512"/>
              <a:gd name="f819" fmla="*/ f709 1 f511"/>
              <a:gd name="f820" fmla="*/ f710 1 f512"/>
              <a:gd name="f821" fmla="*/ f711 1 f511"/>
              <a:gd name="f822" fmla="*/ f712 1 f512"/>
              <a:gd name="f823" fmla="*/ f713 1 f511"/>
              <a:gd name="f824" fmla="*/ f714 1 f512"/>
              <a:gd name="f825" fmla="*/ f715 1 f511"/>
              <a:gd name="f826" fmla="*/ f716 1 f512"/>
              <a:gd name="f827" fmla="*/ f717 1 f511"/>
              <a:gd name="f828" fmla="*/ f718 1 f512"/>
              <a:gd name="f829" fmla="*/ f719 1 f512"/>
              <a:gd name="f830" fmla="*/ f720 1 f511"/>
              <a:gd name="f831" fmla="*/ f721 1 f512"/>
              <a:gd name="f832" fmla="*/ f722 1 f511"/>
              <a:gd name="f833" fmla="*/ f723 1 f512"/>
              <a:gd name="f834" fmla="*/ f724 1 f511"/>
              <a:gd name="f835" fmla="*/ f725 1 f512"/>
              <a:gd name="f836" fmla="*/ f726 f502 1"/>
              <a:gd name="f837" fmla="*/ f727 f502 1"/>
              <a:gd name="f838" fmla="*/ f729 f503 1"/>
              <a:gd name="f839" fmla="*/ f728 f503 1"/>
              <a:gd name="f840" fmla="*/ f730 f502 1"/>
              <a:gd name="f841" fmla="*/ f731 f503 1"/>
              <a:gd name="f842" fmla="*/ f732 f502 1"/>
              <a:gd name="f843" fmla="*/ f733 f503 1"/>
              <a:gd name="f844" fmla="*/ f734 f502 1"/>
              <a:gd name="f845" fmla="*/ f735 f503 1"/>
              <a:gd name="f846" fmla="*/ f736 f502 1"/>
              <a:gd name="f847" fmla="*/ f737 f503 1"/>
              <a:gd name="f848" fmla="*/ f738 f502 1"/>
              <a:gd name="f849" fmla="*/ f739 f503 1"/>
              <a:gd name="f850" fmla="*/ f740 f502 1"/>
              <a:gd name="f851" fmla="*/ f741 f503 1"/>
              <a:gd name="f852" fmla="*/ f742 f502 1"/>
              <a:gd name="f853" fmla="*/ f743 f503 1"/>
              <a:gd name="f854" fmla="*/ f744 f502 1"/>
              <a:gd name="f855" fmla="*/ f745 f503 1"/>
              <a:gd name="f856" fmla="*/ f746 f502 1"/>
              <a:gd name="f857" fmla="*/ f747 f503 1"/>
              <a:gd name="f858" fmla="*/ f748 f502 1"/>
              <a:gd name="f859" fmla="*/ f749 f503 1"/>
              <a:gd name="f860" fmla="*/ f750 f502 1"/>
              <a:gd name="f861" fmla="*/ f751 f503 1"/>
              <a:gd name="f862" fmla="*/ f752 f502 1"/>
              <a:gd name="f863" fmla="*/ f753 f503 1"/>
              <a:gd name="f864" fmla="*/ f754 f502 1"/>
              <a:gd name="f865" fmla="*/ f755 f503 1"/>
              <a:gd name="f866" fmla="*/ f756 f502 1"/>
              <a:gd name="f867" fmla="*/ f757 f503 1"/>
              <a:gd name="f868" fmla="*/ f758 f503 1"/>
              <a:gd name="f869" fmla="*/ f759 f502 1"/>
              <a:gd name="f870" fmla="*/ f760 f503 1"/>
              <a:gd name="f871" fmla="*/ f761 f502 1"/>
              <a:gd name="f872" fmla="*/ f762 f503 1"/>
              <a:gd name="f873" fmla="*/ f763 f502 1"/>
              <a:gd name="f874" fmla="*/ f764 f503 1"/>
              <a:gd name="f875" fmla="*/ f765 f502 1"/>
              <a:gd name="f876" fmla="*/ f766 f503 1"/>
              <a:gd name="f877" fmla="*/ f767 f502 1"/>
              <a:gd name="f878" fmla="*/ f768 f503 1"/>
              <a:gd name="f879" fmla="*/ f769 f502 1"/>
              <a:gd name="f880" fmla="*/ f770 f503 1"/>
              <a:gd name="f881" fmla="*/ f771 f502 1"/>
              <a:gd name="f882" fmla="*/ f772 f503 1"/>
              <a:gd name="f883" fmla="*/ f773 f502 1"/>
              <a:gd name="f884" fmla="*/ f774 f503 1"/>
              <a:gd name="f885" fmla="*/ f775 f502 1"/>
              <a:gd name="f886" fmla="*/ f776 f503 1"/>
              <a:gd name="f887" fmla="*/ f777 f502 1"/>
              <a:gd name="f888" fmla="*/ f778 f503 1"/>
              <a:gd name="f889" fmla="*/ f779 f502 1"/>
              <a:gd name="f890" fmla="*/ f780 f503 1"/>
              <a:gd name="f891" fmla="*/ f781 f503 1"/>
              <a:gd name="f892" fmla="*/ f782 f502 1"/>
              <a:gd name="f893" fmla="*/ f783 f503 1"/>
              <a:gd name="f894" fmla="*/ f784 f502 1"/>
              <a:gd name="f895" fmla="*/ f785 f503 1"/>
              <a:gd name="f896" fmla="*/ f786 f502 1"/>
              <a:gd name="f897" fmla="*/ f787 f503 1"/>
              <a:gd name="f898" fmla="*/ f788 f502 1"/>
              <a:gd name="f899" fmla="*/ f789 f503 1"/>
              <a:gd name="f900" fmla="*/ f790 f502 1"/>
              <a:gd name="f901" fmla="*/ f791 f503 1"/>
              <a:gd name="f902" fmla="*/ f792 f502 1"/>
              <a:gd name="f903" fmla="*/ f793 f503 1"/>
              <a:gd name="f904" fmla="*/ f794 f503 1"/>
              <a:gd name="f905" fmla="*/ f795 f502 1"/>
              <a:gd name="f906" fmla="*/ f796 f503 1"/>
              <a:gd name="f907" fmla="*/ f797 f502 1"/>
              <a:gd name="f908" fmla="*/ f798 f503 1"/>
              <a:gd name="f909" fmla="*/ f799 f502 1"/>
              <a:gd name="f910" fmla="*/ f800 f503 1"/>
              <a:gd name="f911" fmla="*/ f801 f502 1"/>
              <a:gd name="f912" fmla="*/ f802 f503 1"/>
              <a:gd name="f913" fmla="*/ f803 f502 1"/>
              <a:gd name="f914" fmla="*/ f804 f503 1"/>
              <a:gd name="f915" fmla="*/ f805 f502 1"/>
              <a:gd name="f916" fmla="*/ f806 f503 1"/>
              <a:gd name="f917" fmla="*/ f807 f502 1"/>
              <a:gd name="f918" fmla="*/ f808 f503 1"/>
              <a:gd name="f919" fmla="*/ f809 f502 1"/>
              <a:gd name="f920" fmla="*/ f810 f503 1"/>
              <a:gd name="f921" fmla="*/ f811 f502 1"/>
              <a:gd name="f922" fmla="*/ f812 f503 1"/>
              <a:gd name="f923" fmla="*/ f813 f502 1"/>
              <a:gd name="f924" fmla="*/ f814 f503 1"/>
              <a:gd name="f925" fmla="*/ f815 f502 1"/>
              <a:gd name="f926" fmla="*/ f816 f503 1"/>
              <a:gd name="f927" fmla="*/ f817 f502 1"/>
              <a:gd name="f928" fmla="*/ f818 f503 1"/>
              <a:gd name="f929" fmla="*/ f819 f502 1"/>
              <a:gd name="f930" fmla="*/ f820 f503 1"/>
              <a:gd name="f931" fmla="*/ f821 f502 1"/>
              <a:gd name="f932" fmla="*/ f822 f503 1"/>
              <a:gd name="f933" fmla="*/ f823 f502 1"/>
              <a:gd name="f934" fmla="*/ f824 f503 1"/>
              <a:gd name="f935" fmla="*/ f825 f502 1"/>
              <a:gd name="f936" fmla="*/ f826 f503 1"/>
              <a:gd name="f937" fmla="*/ f827 f502 1"/>
              <a:gd name="f938" fmla="*/ f828 f503 1"/>
              <a:gd name="f939" fmla="*/ f829 f503 1"/>
              <a:gd name="f940" fmla="*/ f830 f502 1"/>
              <a:gd name="f941" fmla="*/ f831 f503 1"/>
              <a:gd name="f942" fmla="*/ f832 f502 1"/>
              <a:gd name="f943" fmla="*/ f833 f503 1"/>
              <a:gd name="f944" fmla="*/ f834 f502 1"/>
              <a:gd name="f945" fmla="*/ f835 f50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9">
                <a:pos x="f840" y="f841"/>
              </a:cxn>
              <a:cxn ang="f619">
                <a:pos x="f842" y="f843"/>
              </a:cxn>
              <a:cxn ang="f619">
                <a:pos x="f844" y="f845"/>
              </a:cxn>
              <a:cxn ang="f619">
                <a:pos x="f846" y="f847"/>
              </a:cxn>
              <a:cxn ang="f619">
                <a:pos x="f848" y="f849"/>
              </a:cxn>
              <a:cxn ang="f619">
                <a:pos x="f850" y="f851"/>
              </a:cxn>
              <a:cxn ang="f619">
                <a:pos x="f852" y="f853"/>
              </a:cxn>
              <a:cxn ang="f619">
                <a:pos x="f854" y="f855"/>
              </a:cxn>
              <a:cxn ang="f619">
                <a:pos x="f856" y="f857"/>
              </a:cxn>
              <a:cxn ang="f619">
                <a:pos x="f858" y="f859"/>
              </a:cxn>
              <a:cxn ang="f619">
                <a:pos x="f860" y="f861"/>
              </a:cxn>
              <a:cxn ang="f619">
                <a:pos x="f862" y="f863"/>
              </a:cxn>
              <a:cxn ang="f619">
                <a:pos x="f864" y="f865"/>
              </a:cxn>
              <a:cxn ang="f619">
                <a:pos x="f866" y="f867"/>
              </a:cxn>
              <a:cxn ang="f619">
                <a:pos x="f860" y="f868"/>
              </a:cxn>
              <a:cxn ang="f619">
                <a:pos x="f869" y="f870"/>
              </a:cxn>
              <a:cxn ang="f619">
                <a:pos x="f871" y="f872"/>
              </a:cxn>
              <a:cxn ang="f619">
                <a:pos x="f873" y="f874"/>
              </a:cxn>
              <a:cxn ang="f619">
                <a:pos x="f875" y="f876"/>
              </a:cxn>
              <a:cxn ang="f619">
                <a:pos x="f877" y="f878"/>
              </a:cxn>
              <a:cxn ang="f619">
                <a:pos x="f879" y="f880"/>
              </a:cxn>
              <a:cxn ang="f619">
                <a:pos x="f881" y="f882"/>
              </a:cxn>
              <a:cxn ang="f619">
                <a:pos x="f883" y="f884"/>
              </a:cxn>
              <a:cxn ang="f619">
                <a:pos x="f885" y="f886"/>
              </a:cxn>
              <a:cxn ang="f619">
                <a:pos x="f887" y="f888"/>
              </a:cxn>
              <a:cxn ang="f619">
                <a:pos x="f889" y="f890"/>
              </a:cxn>
              <a:cxn ang="f619">
                <a:pos x="f883" y="f891"/>
              </a:cxn>
              <a:cxn ang="f619">
                <a:pos x="f892" y="f893"/>
              </a:cxn>
              <a:cxn ang="f619">
                <a:pos x="f894" y="f895"/>
              </a:cxn>
              <a:cxn ang="f619">
                <a:pos x="f896" y="f897"/>
              </a:cxn>
              <a:cxn ang="f619">
                <a:pos x="f898" y="f899"/>
              </a:cxn>
              <a:cxn ang="f619">
                <a:pos x="f900" y="f901"/>
              </a:cxn>
              <a:cxn ang="f619">
                <a:pos x="f902" y="f903"/>
              </a:cxn>
              <a:cxn ang="f619">
                <a:pos x="f902" y="f904"/>
              </a:cxn>
              <a:cxn ang="f619">
                <a:pos x="f905" y="f906"/>
              </a:cxn>
              <a:cxn ang="f619">
                <a:pos x="f907" y="f908"/>
              </a:cxn>
              <a:cxn ang="f619">
                <a:pos x="f909" y="f910"/>
              </a:cxn>
              <a:cxn ang="f619">
                <a:pos x="f911" y="f912"/>
              </a:cxn>
              <a:cxn ang="f619">
                <a:pos x="f913" y="f914"/>
              </a:cxn>
              <a:cxn ang="f619">
                <a:pos x="f915" y="f916"/>
              </a:cxn>
              <a:cxn ang="f619">
                <a:pos x="f917" y="f918"/>
              </a:cxn>
              <a:cxn ang="f619">
                <a:pos x="f919" y="f920"/>
              </a:cxn>
              <a:cxn ang="f619">
                <a:pos x="f921" y="f922"/>
              </a:cxn>
              <a:cxn ang="f619">
                <a:pos x="f923" y="f924"/>
              </a:cxn>
              <a:cxn ang="f619">
                <a:pos x="f925" y="f926"/>
              </a:cxn>
              <a:cxn ang="f619">
                <a:pos x="f927" y="f928"/>
              </a:cxn>
              <a:cxn ang="f619">
                <a:pos x="f929" y="f930"/>
              </a:cxn>
              <a:cxn ang="f619">
                <a:pos x="f931" y="f932"/>
              </a:cxn>
              <a:cxn ang="f619">
                <a:pos x="f933" y="f934"/>
              </a:cxn>
              <a:cxn ang="f619">
                <a:pos x="f935" y="f936"/>
              </a:cxn>
              <a:cxn ang="f619">
                <a:pos x="f937" y="f938"/>
              </a:cxn>
              <a:cxn ang="f619">
                <a:pos x="f935" y="f936"/>
              </a:cxn>
              <a:cxn ang="f619">
                <a:pos x="f913" y="f939"/>
              </a:cxn>
              <a:cxn ang="f619">
                <a:pos x="f940" y="f941"/>
              </a:cxn>
              <a:cxn ang="f619">
                <a:pos x="f942" y="f943"/>
              </a:cxn>
              <a:cxn ang="f619">
                <a:pos x="f944" y="f945"/>
              </a:cxn>
            </a:cxnLst>
            <a:rect l="f836" t="f839" r="f837" b="f838"/>
            <a:pathLst>
              <a:path w="805" h="442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18"/>
                  <a:pt x="f20" y="f21"/>
                </a:cubicBezTo>
                <a:cubicBezTo>
                  <a:pt x="f20" y="f22"/>
                  <a:pt x="f23" y="f24"/>
                  <a:pt x="f25" y="f26"/>
                </a:cubicBezTo>
                <a:cubicBezTo>
                  <a:pt x="f19" y="f27"/>
                  <a:pt x="f15" y="f28"/>
                  <a:pt x="f13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7"/>
                  <a:pt x="f32" y="f38"/>
                  <a:pt x="f39" y="f40"/>
                </a:cubicBezTo>
                <a:cubicBezTo>
                  <a:pt x="f19" y="f41"/>
                  <a:pt x="f42" y="f43"/>
                  <a:pt x="f44" y="f45"/>
                </a:cubicBezTo>
                <a:cubicBezTo>
                  <a:pt x="f46" y="f47"/>
                  <a:pt x="f48" y="f49"/>
                  <a:pt x="f48" y="f50"/>
                </a:cubicBezTo>
                <a:cubicBezTo>
                  <a:pt x="f48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58" y="f66"/>
                </a:cubicBezTo>
                <a:cubicBezTo>
                  <a:pt x="f54" y="f67"/>
                  <a:pt x="f68" y="f69"/>
                  <a:pt x="f70" y="f71"/>
                </a:cubicBezTo>
                <a:cubicBezTo>
                  <a:pt x="f72" y="f71"/>
                  <a:pt x="f73" y="f74"/>
                  <a:pt x="f75" y="f69"/>
                </a:cubicBezTo>
                <a:cubicBezTo>
                  <a:pt x="f74" y="f76"/>
                  <a:pt x="f2" y="f65"/>
                  <a:pt x="f77" y="f78"/>
                </a:cubicBezTo>
                <a:cubicBezTo>
                  <a:pt x="f79" y="f63"/>
                  <a:pt x="f80" y="f81"/>
                  <a:pt x="f82" y="f83"/>
                </a:cubicBezTo>
                <a:cubicBezTo>
                  <a:pt x="f55" y="f84"/>
                  <a:pt x="f85" y="f86"/>
                  <a:pt x="f87" y="f86"/>
                </a:cubicBezTo>
                <a:cubicBezTo>
                  <a:pt x="f88" y="f89"/>
                  <a:pt x="f90" y="f91"/>
                  <a:pt x="f21" y="f77"/>
                </a:cubicBezTo>
                <a:cubicBezTo>
                  <a:pt x="f92" y="f84"/>
                  <a:pt x="f16" y="f93"/>
                  <a:pt x="f22" y="f94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8"/>
                  <a:pt x="f102" y="f103"/>
                  <a:pt x="f104" y="f105"/>
                </a:cubicBezTo>
                <a:cubicBezTo>
                  <a:pt x="f106" y="f107"/>
                  <a:pt x="f108" y="f109"/>
                  <a:pt x="f110" y="f111"/>
                </a:cubicBezTo>
                <a:cubicBezTo>
                  <a:pt x="f112" y="f113"/>
                  <a:pt x="f112" y="f114"/>
                  <a:pt x="f112" y="f16"/>
                </a:cubicBezTo>
                <a:cubicBezTo>
                  <a:pt x="f115" y="f14"/>
                  <a:pt x="f116" y="f12"/>
                  <a:pt x="f117" y="f118"/>
                </a:cubicBezTo>
                <a:cubicBezTo>
                  <a:pt x="f119" y="f120"/>
                  <a:pt x="f116" y="f121"/>
                  <a:pt x="f122" y="f121"/>
                </a:cubicBezTo>
                <a:cubicBezTo>
                  <a:pt x="f123" y="f121"/>
                  <a:pt x="f124" y="f31"/>
                  <a:pt x="f104" y="f31"/>
                </a:cubicBezTo>
                <a:cubicBezTo>
                  <a:pt x="f125" y="f41"/>
                  <a:pt x="f126" y="f120"/>
                  <a:pt x="f127" y="f33"/>
                </a:cubicBezTo>
                <a:cubicBezTo>
                  <a:pt x="f128" y="f129"/>
                  <a:pt x="f130" y="f131"/>
                  <a:pt x="f132" y="f133"/>
                </a:cubicBezTo>
                <a:cubicBezTo>
                  <a:pt x="f41" y="f14"/>
                  <a:pt x="f134" y="f135"/>
                  <a:pt x="f118" y="f92"/>
                </a:cubicBezTo>
                <a:cubicBezTo>
                  <a:pt x="f136" y="f135"/>
                  <a:pt x="f12" y="f137"/>
                  <a:pt x="f26" y="f26"/>
                </a:cubicBezTo>
                <a:cubicBezTo>
                  <a:pt x="f131" y="f134"/>
                  <a:pt x="f138" y="f38"/>
                  <a:pt x="f139" y="f140"/>
                </a:cubicBezTo>
                <a:cubicBezTo>
                  <a:pt x="f141" y="f130"/>
                  <a:pt x="f142" y="f130"/>
                  <a:pt x="f143" y="f138"/>
                </a:cubicBezTo>
                <a:cubicBezTo>
                  <a:pt x="f144" y="f138"/>
                  <a:pt x="f101" y="f138"/>
                  <a:pt x="f145" y="f138"/>
                </a:cubicBezTo>
                <a:cubicBezTo>
                  <a:pt x="f146" y="f147"/>
                  <a:pt x="f148" y="f149"/>
                  <a:pt x="f150" y="f151"/>
                </a:cubicBezTo>
                <a:cubicBezTo>
                  <a:pt x="f152" y="f153"/>
                  <a:pt x="f154" y="f155"/>
                  <a:pt x="f117" y="f131"/>
                </a:cubicBezTo>
                <a:cubicBezTo>
                  <a:pt x="f108" y="f10"/>
                  <a:pt x="f156" y="f157"/>
                  <a:pt x="f158" y="f10"/>
                </a:cubicBezTo>
                <a:cubicBezTo>
                  <a:pt x="f159" y="f118"/>
                  <a:pt x="f160" y="f161"/>
                  <a:pt x="f162" y="f29"/>
                </a:cubicBezTo>
                <a:cubicBezTo>
                  <a:pt x="f163" y="f29"/>
                  <a:pt x="f162" y="f132"/>
                  <a:pt x="f162" y="f31"/>
                </a:cubicBezTo>
                <a:cubicBezTo>
                  <a:pt x="f163" y="f147"/>
                  <a:pt x="f6" y="f130"/>
                  <a:pt x="f164" y="f130"/>
                </a:cubicBezTo>
                <a:cubicBezTo>
                  <a:pt x="f165" y="f130"/>
                  <a:pt x="f166" y="f167"/>
                  <a:pt x="f168" y="f130"/>
                </a:cubicBezTo>
                <a:cubicBezTo>
                  <a:pt x="f116" y="f169"/>
                  <a:pt x="f170" y="f171"/>
                  <a:pt x="f172" y="f173"/>
                </a:cubicBezTo>
                <a:cubicBezTo>
                  <a:pt x="f174" y="f139"/>
                  <a:pt x="f175" y="f176"/>
                  <a:pt x="f168" y="f177"/>
                </a:cubicBezTo>
                <a:cubicBezTo>
                  <a:pt x="f178" y="f179"/>
                  <a:pt x="f180" y="f143"/>
                  <a:pt x="f181" y="f182"/>
                </a:cubicBezTo>
                <a:cubicBezTo>
                  <a:pt x="f183" y="f127"/>
                  <a:pt x="f156" y="f184"/>
                  <a:pt x="f185" y="f186"/>
                </a:cubicBezTo>
                <a:cubicBezTo>
                  <a:pt x="f187" y="f188"/>
                  <a:pt x="f189" y="f190"/>
                  <a:pt x="f145" y="f189"/>
                </a:cubicBezTo>
                <a:cubicBezTo>
                  <a:pt x="f141" y="f191"/>
                  <a:pt x="f141" y="f102"/>
                  <a:pt x="f192" y="f184"/>
                </a:cubicBezTo>
                <a:cubicBezTo>
                  <a:pt x="f193" y="f194"/>
                  <a:pt x="f195" y="f196"/>
                  <a:pt x="f167" y="f197"/>
                </a:cubicBezTo>
                <a:cubicBezTo>
                  <a:pt x="f198" y="f199"/>
                  <a:pt x="f140" y="f128"/>
                  <a:pt x="f200" y="f128"/>
                </a:cubicBezTo>
                <a:cubicBezTo>
                  <a:pt x="f201" y="f202"/>
                  <a:pt x="f21" y="f139"/>
                  <a:pt x="f88" y="f203"/>
                </a:cubicBezTo>
                <a:cubicBezTo>
                  <a:pt x="f204" y="f203"/>
                  <a:pt x="f205" y="f206"/>
                  <a:pt x="f207" y="f208"/>
                </a:cubicBezTo>
                <a:cubicBezTo>
                  <a:pt x="f209" y="f179"/>
                  <a:pt x="f210" y="f211"/>
                  <a:pt x="f86" y="f212"/>
                </a:cubicBezTo>
                <a:cubicBezTo>
                  <a:pt x="f83" y="f213"/>
                  <a:pt x="f214" y="f215"/>
                  <a:pt x="f216" y="f172"/>
                </a:cubicBezTo>
                <a:cubicBezTo>
                  <a:pt x="f217" y="f218"/>
                  <a:pt x="f219" y="f172"/>
                  <a:pt x="f220" y="f221"/>
                </a:cubicBezTo>
                <a:cubicBezTo>
                  <a:pt x="f222" y="f223"/>
                  <a:pt x="f224" y="f225"/>
                  <a:pt x="f226" y="f227"/>
                </a:cubicBezTo>
                <a:cubicBezTo>
                  <a:pt x="f228" y="f229"/>
                  <a:pt x="f230" y="f231"/>
                  <a:pt x="f232" y="f233"/>
                </a:cubicBezTo>
                <a:cubicBezTo>
                  <a:pt x="f234" y="f233"/>
                  <a:pt x="f235" y="f231"/>
                  <a:pt x="f236" y="f237"/>
                </a:cubicBezTo>
                <a:cubicBezTo>
                  <a:pt x="f235" y="f238"/>
                  <a:pt x="f234" y="f150"/>
                  <a:pt x="f232" y="f150"/>
                </a:cubicBezTo>
                <a:cubicBezTo>
                  <a:pt x="f239" y="f227"/>
                  <a:pt x="f240" y="f225"/>
                  <a:pt x="f241" y="f221"/>
                </a:cubicBezTo>
                <a:cubicBezTo>
                  <a:pt x="f242" y="f218"/>
                  <a:pt x="f243" y="f244"/>
                  <a:pt x="f245" y="f170"/>
                </a:cubicBezTo>
                <a:cubicBezTo>
                  <a:pt x="f246" y="f116"/>
                  <a:pt x="f228" y="f247"/>
                  <a:pt x="f248" y="f166"/>
                </a:cubicBezTo>
                <a:cubicBezTo>
                  <a:pt x="f249" y="f250"/>
                  <a:pt x="f251" y="f252"/>
                  <a:pt x="f253" y="f156"/>
                </a:cubicBezTo>
                <a:cubicBezTo>
                  <a:pt x="f230" y="f254"/>
                  <a:pt x="f255" y="f183"/>
                  <a:pt x="f234" y="f159"/>
                </a:cubicBezTo>
                <a:cubicBezTo>
                  <a:pt x="f256" y="f6"/>
                  <a:pt x="f257" y="f6"/>
                  <a:pt x="f258" y="f259"/>
                </a:cubicBezTo>
                <a:cubicBezTo>
                  <a:pt x="f23" y="f254"/>
                  <a:pt x="f260" y="f115"/>
                  <a:pt x="f261" y="f191"/>
                </a:cubicBezTo>
                <a:cubicBezTo>
                  <a:pt x="f262" y="f263"/>
                  <a:pt x="f264" y="f101"/>
                  <a:pt x="f265" y="f266"/>
                </a:cubicBezTo>
                <a:cubicBezTo>
                  <a:pt x="f267" y="f203"/>
                  <a:pt x="f268" y="f269"/>
                  <a:pt x="f270" y="f173"/>
                </a:cubicBezTo>
                <a:cubicBezTo>
                  <a:pt x="f271" y="f151"/>
                  <a:pt x="f272" y="f147"/>
                  <a:pt x="f273" y="f171"/>
                </a:cubicBezTo>
                <a:cubicBezTo>
                  <a:pt x="f274" y="f171"/>
                  <a:pt x="f275" y="f167"/>
                  <a:pt x="f276" y="f277"/>
                </a:cubicBezTo>
                <a:cubicBezTo>
                  <a:pt x="f278" y="f279"/>
                  <a:pt x="f278" y="f280"/>
                  <a:pt x="f278" y="f281"/>
                </a:cubicBezTo>
                <a:cubicBezTo>
                  <a:pt x="f282" y="f140"/>
                  <a:pt x="f283" y="f130"/>
                  <a:pt x="f264" y="f140"/>
                </a:cubicBezTo>
                <a:cubicBezTo>
                  <a:pt x="f267" y="f284"/>
                  <a:pt x="f285" y="f155"/>
                  <a:pt x="f285" y="f286"/>
                </a:cubicBezTo>
                <a:cubicBezTo>
                  <a:pt x="f287" y="f97"/>
                  <a:pt x="f265" y="f37"/>
                  <a:pt x="f288" y="f38"/>
                </a:cubicBezTo>
                <a:cubicBezTo>
                  <a:pt x="f289" y="f290"/>
                  <a:pt x="f291" y="f40"/>
                  <a:pt x="f292" y="f29"/>
                </a:cubicBezTo>
                <a:cubicBezTo>
                  <a:pt x="f293" y="f118"/>
                  <a:pt x="f274" y="f10"/>
                  <a:pt x="f273" y="f201"/>
                </a:cubicBezTo>
                <a:cubicBezTo>
                  <a:pt x="f262" y="f40"/>
                  <a:pt x="f294" y="f41"/>
                  <a:pt x="f295" y="f296"/>
                </a:cubicBezTo>
                <a:cubicBezTo>
                  <a:pt x="f297" y="f298"/>
                  <a:pt x="f7" y="f93"/>
                  <a:pt x="f299" y="f300"/>
                </a:cubicBezTo>
                <a:cubicBezTo>
                  <a:pt x="f301" y="f224"/>
                  <a:pt x="f302" y="f100"/>
                  <a:pt x="f303" y="f304"/>
                </a:cubicBezTo>
                <a:cubicBezTo>
                  <a:pt x="f305" y="f306"/>
                  <a:pt x="f307" y="f219"/>
                  <a:pt x="f308" y="f2"/>
                </a:cubicBezTo>
                <a:cubicBezTo>
                  <a:pt x="f309" y="f109"/>
                  <a:pt x="f23" y="f310"/>
                  <a:pt x="f11" y="f22"/>
                </a:cubicBezTo>
                <a:cubicBezTo>
                  <a:pt x="f311" y="f135"/>
                  <a:pt x="f9" y="f137"/>
                  <a:pt x="f312" y="f26"/>
                </a:cubicBezTo>
                <a:cubicBezTo>
                  <a:pt x="f313" y="f314"/>
                  <a:pt x="f313" y="f27"/>
                  <a:pt x="f278" y="f157"/>
                </a:cubicBezTo>
                <a:cubicBezTo>
                  <a:pt x="f313" y="f315"/>
                  <a:pt x="f312" y="f315"/>
                  <a:pt x="f9" y="f10"/>
                </a:cubicBezTo>
                <a:close/>
                <a:moveTo>
                  <a:pt x="f274" y="f316"/>
                </a:moveTo>
                <a:cubicBezTo>
                  <a:pt x="f30" y="f317"/>
                  <a:pt x="f318" y="f79"/>
                  <a:pt x="f313" y="f65"/>
                </a:cubicBezTo>
                <a:cubicBezTo>
                  <a:pt x="f319" y="f320"/>
                  <a:pt x="f321" y="f322"/>
                  <a:pt x="f323" y="f324"/>
                </a:cubicBezTo>
                <a:cubicBezTo>
                  <a:pt x="f325" y="f65"/>
                  <a:pt x="f326" y="f327"/>
                  <a:pt x="f328" y="f329"/>
                </a:cubicBezTo>
                <a:cubicBezTo>
                  <a:pt x="f330" y="f137"/>
                  <a:pt x="f331" y="f136"/>
                  <a:pt x="f332" y="f18"/>
                </a:cubicBezTo>
                <a:cubicBezTo>
                  <a:pt x="f333" y="f334"/>
                  <a:pt x="f335" y="f336"/>
                  <a:pt x="f261" y="f337"/>
                </a:cubicBezTo>
                <a:cubicBezTo>
                  <a:pt x="f338" y="f88"/>
                  <a:pt x="f339" y="f340"/>
                  <a:pt x="f341" y="f340"/>
                </a:cubicBezTo>
                <a:cubicBezTo>
                  <a:pt x="f264" y="f340"/>
                  <a:pt x="f342" y="f207"/>
                  <a:pt x="f343" y="f344"/>
                </a:cubicBezTo>
                <a:cubicBezTo>
                  <a:pt x="f345" y="f346"/>
                  <a:pt x="f347" y="f93"/>
                  <a:pt x="f348" y="f349"/>
                </a:cubicBezTo>
                <a:cubicBezTo>
                  <a:pt x="f350" y="f351"/>
                  <a:pt x="f352" y="f78"/>
                  <a:pt x="f353" y="f94"/>
                </a:cubicBezTo>
                <a:cubicBezTo>
                  <a:pt x="f354" y="f89"/>
                  <a:pt x="f355" y="f356"/>
                  <a:pt x="f357" y="f358"/>
                </a:cubicBezTo>
                <a:cubicBezTo>
                  <a:pt x="f359" y="f360"/>
                  <a:pt x="f361" y="f362"/>
                  <a:pt x="f359" y="f363"/>
                </a:cubicBezTo>
                <a:cubicBezTo>
                  <a:pt x="f332" y="f310"/>
                  <a:pt x="f364" y="f50"/>
                  <a:pt x="f274" y="f316"/>
                </a:cubicBezTo>
                <a:close/>
                <a:moveTo>
                  <a:pt x="f365" y="f366"/>
                </a:moveTo>
                <a:cubicBezTo>
                  <a:pt x="f367" y="f118"/>
                  <a:pt x="f368" y="f95"/>
                  <a:pt x="f73" y="f92"/>
                </a:cubicBezTo>
                <a:cubicBezTo>
                  <a:pt x="f8" y="f114"/>
                  <a:pt x="f369" y="f370"/>
                  <a:pt x="f371" y="f90"/>
                </a:cubicBezTo>
                <a:cubicBezTo>
                  <a:pt x="f372" y="f363"/>
                  <a:pt x="f373" y="f374"/>
                  <a:pt x="f66" y="f340"/>
                </a:cubicBezTo>
                <a:cubicBezTo>
                  <a:pt x="f93" y="f375"/>
                  <a:pt x="f346" y="f51"/>
                  <a:pt x="f376" y="f358"/>
                </a:cubicBezTo>
                <a:cubicBezTo>
                  <a:pt x="f109" y="f358"/>
                  <a:pt x="f377" y="f358"/>
                  <a:pt x="f378" y="f379"/>
                </a:cubicBezTo>
                <a:cubicBezTo>
                  <a:pt x="f89" y="f380"/>
                  <a:pt x="f61" y="f204"/>
                  <a:pt x="f66" y="f298"/>
                </a:cubicBezTo>
                <a:cubicBezTo>
                  <a:pt x="f381" y="f87"/>
                  <a:pt x="f324" y="f382"/>
                  <a:pt x="f220" y="f379"/>
                </a:cubicBezTo>
                <a:cubicBezTo>
                  <a:pt x="f320" y="f379"/>
                  <a:pt x="f383" y="f384"/>
                  <a:pt x="f222" y="f360"/>
                </a:cubicBezTo>
                <a:cubicBezTo>
                  <a:pt x="f385" y="f317"/>
                  <a:pt x="f386" y="f90"/>
                  <a:pt x="f387" y="f22"/>
                </a:cubicBezTo>
                <a:cubicBezTo>
                  <a:pt x="f388" y="f389"/>
                  <a:pt x="f390" y="f201"/>
                  <a:pt x="f300" y="f97"/>
                </a:cubicBezTo>
                <a:cubicBezTo>
                  <a:pt x="f391" y="f37"/>
                  <a:pt x="f324" y="f38"/>
                  <a:pt x="f392" y="f393"/>
                </a:cubicBezTo>
                <a:cubicBezTo>
                  <a:pt x="f394" y="f395"/>
                  <a:pt x="f396" y="f266"/>
                  <a:pt x="f397" y="f145"/>
                </a:cubicBezTo>
                <a:cubicBezTo>
                  <a:pt x="f398" y="f399"/>
                  <a:pt x="f400" y="f399"/>
                  <a:pt x="f401" y="f184"/>
                </a:cubicBezTo>
                <a:cubicBezTo>
                  <a:pt x="f58" y="f402"/>
                  <a:pt x="f20" y="f403"/>
                  <a:pt x="f311" y="f404"/>
                </a:cubicBezTo>
                <a:cubicBezTo>
                  <a:pt x="f34" y="f182"/>
                  <a:pt x="f32" y="f403"/>
                  <a:pt x="f30" y="f405"/>
                </a:cubicBezTo>
                <a:cubicBezTo>
                  <a:pt x="f13" y="f406"/>
                  <a:pt x="f307" y="f407"/>
                  <a:pt x="f408" y="f409"/>
                </a:cubicBezTo>
                <a:cubicBezTo>
                  <a:pt x="f39" y="f212"/>
                  <a:pt x="f410" y="f189"/>
                  <a:pt x="f278" y="f411"/>
                </a:cubicBezTo>
                <a:cubicBezTo>
                  <a:pt x="f260" y="f229"/>
                  <a:pt x="f274" y="f411"/>
                  <a:pt x="f355" y="f411"/>
                </a:cubicBezTo>
                <a:cubicBezTo>
                  <a:pt x="f355" y="f102"/>
                  <a:pt x="f355" y="f233"/>
                  <a:pt x="f282" y="f412"/>
                </a:cubicBezTo>
                <a:cubicBezTo>
                  <a:pt x="f413" y="f213"/>
                  <a:pt x="f414" y="f238"/>
                  <a:pt x="f415" y="f238"/>
                </a:cubicBezTo>
                <a:cubicBezTo>
                  <a:pt x="f309" y="f125"/>
                  <a:pt x="f68" y="f416"/>
                  <a:pt x="f417" y="f116"/>
                </a:cubicBezTo>
                <a:cubicBezTo>
                  <a:pt x="f418" y="f175"/>
                  <a:pt x="f419" y="f119"/>
                  <a:pt x="f255" y="f420"/>
                </a:cubicBezTo>
                <a:cubicBezTo>
                  <a:pt x="f421" y="f422"/>
                  <a:pt x="f423" y="f168"/>
                  <a:pt x="f424" y="f168"/>
                </a:cubicBezTo>
                <a:cubicBezTo>
                  <a:pt x="f241" y="f420"/>
                  <a:pt x="f425" y="f116"/>
                  <a:pt x="f426" y="f154"/>
                </a:cubicBezTo>
                <a:cubicBezTo>
                  <a:pt x="f427" y="f124"/>
                  <a:pt x="f428" y="f429"/>
                  <a:pt x="f430" y="f152"/>
                </a:cubicBezTo>
                <a:cubicBezTo>
                  <a:pt x="f431" y="f172"/>
                  <a:pt x="f401" y="f432"/>
                  <a:pt x="f433" y="f238"/>
                </a:cubicBezTo>
                <a:cubicBezTo>
                  <a:pt x="f434" y="f213"/>
                  <a:pt x="f431" y="f233"/>
                  <a:pt x="f431" y="f229"/>
                </a:cubicBezTo>
                <a:cubicBezTo>
                  <a:pt x="f435" y="f190"/>
                  <a:pt x="f436" y="f437"/>
                  <a:pt x="f438" y="f437"/>
                </a:cubicBezTo>
                <a:cubicBezTo>
                  <a:pt x="f439" y="f440"/>
                  <a:pt x="f441" y="f440"/>
                  <a:pt x="f442" y="f440"/>
                </a:cubicBezTo>
                <a:cubicBezTo>
                  <a:pt x="f443" y="f437"/>
                  <a:pt x="f444" y="f407"/>
                  <a:pt x="f445" y="f446"/>
                </a:cubicBezTo>
                <a:cubicBezTo>
                  <a:pt x="f447" y="f176"/>
                  <a:pt x="f390" y="f395"/>
                  <a:pt x="f365" y="f366"/>
                </a:cubicBezTo>
                <a:close/>
                <a:moveTo>
                  <a:pt x="f358" y="f377"/>
                </a:moveTo>
                <a:cubicBezTo>
                  <a:pt x="f358" y="f448"/>
                  <a:pt x="f358" y="f356"/>
                  <a:pt x="f358" y="f327"/>
                </a:cubicBezTo>
                <a:cubicBezTo>
                  <a:pt x="f360" y="f109"/>
                  <a:pt x="f362" y="f449"/>
                  <a:pt x="f450" y="f451"/>
                </a:cubicBezTo>
                <a:cubicBezTo>
                  <a:pt x="f92" y="f452"/>
                  <a:pt x="f132" y="f384"/>
                  <a:pt x="f138" y="f88"/>
                </a:cubicBezTo>
                <a:cubicBezTo>
                  <a:pt x="f453" y="f49"/>
                  <a:pt x="f404" y="f92"/>
                  <a:pt x="f454" y="f133"/>
                </a:cubicBezTo>
                <a:cubicBezTo>
                  <a:pt x="f191" y="f43"/>
                  <a:pt x="f227" y="f43"/>
                  <a:pt x="f429" y="f136"/>
                </a:cubicBezTo>
                <a:cubicBezTo>
                  <a:pt x="f455" y="f16"/>
                  <a:pt x="f218" y="f456"/>
                  <a:pt x="f238" y="f375"/>
                </a:cubicBezTo>
                <a:cubicBezTo>
                  <a:pt x="f148" y="f329"/>
                  <a:pt x="f263" y="f340"/>
                  <a:pt x="f457" y="f380"/>
                </a:cubicBezTo>
                <a:cubicBezTo>
                  <a:pt x="f458" y="f376"/>
                  <a:pt x="f314" y="f459"/>
                  <a:pt x="f358" y="f377"/>
                </a:cubicBezTo>
                <a:close/>
                <a:moveTo>
                  <a:pt x="f129" y="f79"/>
                </a:moveTo>
                <a:cubicBezTo>
                  <a:pt x="f284" y="f80"/>
                  <a:pt x="f138" y="f346"/>
                  <a:pt x="f395" y="f460"/>
                </a:cubicBezTo>
                <a:cubicBezTo>
                  <a:pt x="f461" y="f2"/>
                  <a:pt x="f128" y="f351"/>
                  <a:pt x="f462" y="f81"/>
                </a:cubicBezTo>
                <a:cubicBezTo>
                  <a:pt x="f402" y="f61"/>
                  <a:pt x="f146" y="f91"/>
                  <a:pt x="f463" y="f464"/>
                </a:cubicBezTo>
                <a:cubicBezTo>
                  <a:pt x="f465" y="f358"/>
                  <a:pt x="f188" y="f384"/>
                  <a:pt x="f190" y="f379"/>
                </a:cubicBezTo>
                <a:cubicBezTo>
                  <a:pt x="f229" y="f374"/>
                  <a:pt x="f233" y="f379"/>
                  <a:pt x="f231" y="f209"/>
                </a:cubicBezTo>
                <a:cubicBezTo>
                  <a:pt x="f466" y="f467"/>
                  <a:pt x="f454" y="f381"/>
                  <a:pt x="f179" y="f468"/>
                </a:cubicBezTo>
                <a:cubicBezTo>
                  <a:pt x="f269" y="f392"/>
                  <a:pt x="f469" y="f365"/>
                  <a:pt x="f129" y="f79"/>
                </a:cubicBezTo>
                <a:close/>
                <a:moveTo>
                  <a:pt x="f9" y="f399"/>
                </a:moveTo>
                <a:cubicBezTo>
                  <a:pt x="f305" y="f196"/>
                  <a:pt x="f357" y="f470"/>
                  <a:pt x="f471" y="f472"/>
                </a:cubicBezTo>
                <a:cubicBezTo>
                  <a:pt x="f341" y="f196"/>
                  <a:pt x="f473" y="f194"/>
                  <a:pt x="f303" y="f406"/>
                </a:cubicBezTo>
                <a:cubicBezTo>
                  <a:pt x="f474" y="f146"/>
                  <a:pt x="f272" y="f263"/>
                  <a:pt x="f353" y="f263"/>
                </a:cubicBezTo>
                <a:cubicBezTo>
                  <a:pt x="f273" y="f399"/>
                  <a:pt x="f275" y="f399"/>
                  <a:pt x="f9" y="f399"/>
                </a:cubicBezTo>
                <a:close/>
                <a:moveTo>
                  <a:pt x="f143" y="f85"/>
                </a:moveTo>
                <a:cubicBezTo>
                  <a:pt x="f403" y="f448"/>
                  <a:pt x="f403" y="f80"/>
                  <a:pt x="f404" y="f91"/>
                </a:cubicBezTo>
                <a:cubicBezTo>
                  <a:pt x="f177" y="f84"/>
                  <a:pt x="f475" y="f476"/>
                  <a:pt x="f141" y="f59"/>
                </a:cubicBezTo>
                <a:cubicBezTo>
                  <a:pt x="f477" y="f478"/>
                  <a:pt x="f479" y="f79"/>
                  <a:pt x="f203" y="f448"/>
                </a:cubicBezTo>
                <a:cubicBezTo>
                  <a:pt x="f206" y="f459"/>
                  <a:pt x="f266" y="f460"/>
                  <a:pt x="f472" y="f82"/>
                </a:cubicBezTo>
                <a:cubicBezTo>
                  <a:pt x="f142" y="f480"/>
                  <a:pt x="f177" y="f346"/>
                  <a:pt x="f142" y="f451"/>
                </a:cubicBezTo>
                <a:cubicBezTo>
                  <a:pt x="f196" y="f344"/>
                  <a:pt x="f462" y="f376"/>
                  <a:pt x="f143" y="f85"/>
                </a:cubicBezTo>
                <a:close/>
                <a:moveTo>
                  <a:pt x="f481" y="f459"/>
                </a:moveTo>
                <a:cubicBezTo>
                  <a:pt x="f232" y="f459"/>
                  <a:pt x="f482" y="f55"/>
                  <a:pt x="f483" y="f55"/>
                </a:cubicBezTo>
                <a:cubicBezTo>
                  <a:pt x="f400" y="f384"/>
                  <a:pt x="f481" y="f88"/>
                  <a:pt x="f417" y="f334"/>
                </a:cubicBezTo>
                <a:cubicBezTo>
                  <a:pt x="f439" y="f370"/>
                  <a:pt x="f428" y="f370"/>
                  <a:pt x="f484" y="f370"/>
                </a:cubicBezTo>
                <a:cubicBezTo>
                  <a:pt x="f418" y="f485"/>
                  <a:pt x="f417" y="f358"/>
                  <a:pt x="f481" y="f459"/>
                </a:cubicBezTo>
                <a:close/>
                <a:moveTo>
                  <a:pt x="f441" y="f459"/>
                </a:moveTo>
                <a:cubicBezTo>
                  <a:pt x="f486" y="f55"/>
                  <a:pt x="f487" y="f55"/>
                  <a:pt x="f488" y="f55"/>
                </a:cubicBezTo>
                <a:cubicBezTo>
                  <a:pt x="f487" y="f358"/>
                  <a:pt x="f489" y="f204"/>
                  <a:pt x="f398" y="f490"/>
                </a:cubicBezTo>
                <a:cubicBezTo>
                  <a:pt x="f491" y="f490"/>
                  <a:pt x="f492" y="f490"/>
                  <a:pt x="f493" y="f336"/>
                </a:cubicBezTo>
                <a:cubicBezTo>
                  <a:pt x="f493" y="f51"/>
                  <a:pt x="f421" y="f53"/>
                  <a:pt x="f441" y="f459"/>
                </a:cubicBezTo>
                <a:close/>
                <a:moveTo>
                  <a:pt x="f494" y="f495"/>
                </a:moveTo>
                <a:cubicBezTo>
                  <a:pt x="f496" y="f317"/>
                  <a:pt x="f497" y="f210"/>
                  <a:pt x="f240" y="f498"/>
                </a:cubicBezTo>
                <a:cubicBezTo>
                  <a:pt x="f499" y="f500"/>
                  <a:pt x="f423" y="f205"/>
                  <a:pt x="f494" y="f49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10">
            <a:extLst>
              <a:ext uri="{FF2B5EF4-FFF2-40B4-BE49-F238E27FC236}">
                <a16:creationId xmlns:a16="http://schemas.microsoft.com/office/drawing/2014/main" id="{A4C8200F-AB5E-611D-BAA9-E817759E7287}"/>
              </a:ext>
            </a:extLst>
          </p:cNvPr>
          <p:cNvSpPr/>
          <p:nvPr/>
        </p:nvSpPr>
        <p:spPr>
          <a:xfrm>
            <a:off x="7729542" y="2960690"/>
            <a:ext cx="1301748" cy="89535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774"/>
              <a:gd name="f8" fmla="val 532"/>
              <a:gd name="f9" fmla="val 516"/>
              <a:gd name="f10" fmla="val 175"/>
              <a:gd name="f11" fmla="val 493"/>
              <a:gd name="f12" fmla="val 172"/>
              <a:gd name="f13" fmla="val 471"/>
              <a:gd name="f14" fmla="val 170"/>
              <a:gd name="f15" fmla="val 448"/>
              <a:gd name="f16" fmla="val 168"/>
              <a:gd name="f17" fmla="val 433"/>
              <a:gd name="f18" fmla="val 166"/>
              <a:gd name="f19" fmla="val 432"/>
              <a:gd name="f20" fmla="val 164"/>
              <a:gd name="f21" fmla="val 150"/>
              <a:gd name="f22" fmla="val 141"/>
              <a:gd name="f23" fmla="val 436"/>
              <a:gd name="f24" fmla="val 138"/>
              <a:gd name="f25" fmla="val 444"/>
              <a:gd name="f26" fmla="val 137"/>
              <a:gd name="f27" fmla="val 473"/>
              <a:gd name="f28" fmla="val 134"/>
              <a:gd name="f29" fmla="val 502"/>
              <a:gd name="f30" fmla="val 131"/>
              <a:gd name="f31" fmla="val 533"/>
              <a:gd name="f32" fmla="val 128"/>
              <a:gd name="f33" fmla="val 524"/>
              <a:gd name="f34" fmla="val 103"/>
              <a:gd name="f35" fmla="val 80"/>
              <a:gd name="f36" fmla="val 507"/>
              <a:gd name="f37" fmla="val 56"/>
              <a:gd name="f38" fmla="val 495"/>
              <a:gd name="f39" fmla="val 27"/>
              <a:gd name="f40" fmla="val 34"/>
              <a:gd name="f41" fmla="val 518"/>
              <a:gd name="f42" fmla="val 13"/>
              <a:gd name="f43" fmla="val 547"/>
              <a:gd name="f44" fmla="val 592"/>
              <a:gd name="f45" fmla="val 52"/>
              <a:gd name="f46" fmla="val 630"/>
              <a:gd name="f47" fmla="val 97"/>
              <a:gd name="f48" fmla="val 657"/>
              <a:gd name="f49" fmla="val 681"/>
              <a:gd name="f50" fmla="val 198"/>
              <a:gd name="f51" fmla="val 684"/>
              <a:gd name="f52" fmla="val 249"/>
              <a:gd name="f53" fmla="val 668"/>
              <a:gd name="f54" fmla="val 300"/>
              <a:gd name="f55" fmla="val 665"/>
              <a:gd name="f56" fmla="val 309"/>
              <a:gd name="f57" fmla="val 660"/>
              <a:gd name="f58" fmla="val 312"/>
              <a:gd name="f59" fmla="val 652"/>
              <a:gd name="f60" fmla="val 313"/>
              <a:gd name="f61" fmla="val 639"/>
              <a:gd name="f62" fmla="val 316"/>
              <a:gd name="f63" fmla="val 627"/>
              <a:gd name="f64" fmla="val 320"/>
              <a:gd name="f65" fmla="val 614"/>
              <a:gd name="f66" fmla="val 324"/>
              <a:gd name="f67" fmla="val 618"/>
              <a:gd name="f68" fmla="val 338"/>
              <a:gd name="f69" fmla="val 337"/>
              <a:gd name="f70" fmla="val 333"/>
              <a:gd name="f71" fmla="val 670"/>
              <a:gd name="f72" fmla="val 707"/>
              <a:gd name="f73" fmla="val 321"/>
              <a:gd name="f74" fmla="val 742"/>
              <a:gd name="f75" fmla="val 347"/>
              <a:gd name="f76" fmla="val 758"/>
              <a:gd name="f77" fmla="val 359"/>
              <a:gd name="f78" fmla="val 363"/>
              <a:gd name="f79" fmla="val 741"/>
              <a:gd name="f80" fmla="val 374"/>
              <a:gd name="f81" fmla="val 769"/>
              <a:gd name="f82" fmla="val 410"/>
              <a:gd name="f83" fmla="val 449"/>
              <a:gd name="f84" fmla="val 748"/>
              <a:gd name="f85" fmla="val 488"/>
              <a:gd name="f86" fmla="val 727"/>
              <a:gd name="f87" fmla="val 519"/>
              <a:gd name="f88" fmla="val 695"/>
              <a:gd name="f89" fmla="val 658"/>
              <a:gd name="f90" fmla="val 525"/>
              <a:gd name="f91" fmla="val 612"/>
              <a:gd name="f92" fmla="val 517"/>
              <a:gd name="f93" fmla="val 588"/>
              <a:gd name="f94" fmla="val 486"/>
              <a:gd name="f95" fmla="val 582"/>
              <a:gd name="f96" fmla="val 441"/>
              <a:gd name="f97" fmla="val 581"/>
              <a:gd name="f98" fmla="val 440"/>
              <a:gd name="f99" fmla="val 580"/>
              <a:gd name="f100" fmla="val 579"/>
              <a:gd name="f101" fmla="val 562"/>
              <a:gd name="f102" fmla="val 559"/>
              <a:gd name="f103" fmla="val 442"/>
              <a:gd name="f104" fmla="val 424"/>
              <a:gd name="f105" fmla="val 565"/>
              <a:gd name="f106" fmla="val 393"/>
              <a:gd name="f107" fmla="val 575"/>
              <a:gd name="f108" fmla="val 375"/>
              <a:gd name="f109" fmla="val 606"/>
              <a:gd name="f110" fmla="val 345"/>
              <a:gd name="f111" fmla="val 604"/>
              <a:gd name="f112" fmla="val 342"/>
              <a:gd name="f113" fmla="val 602"/>
              <a:gd name="f114" fmla="val 339"/>
              <a:gd name="f115" fmla="val 600"/>
              <a:gd name="f116" fmla="val 334"/>
              <a:gd name="f117" fmla="val 577"/>
              <a:gd name="f118" fmla="val 349"/>
              <a:gd name="f119" fmla="val 369"/>
              <a:gd name="f120" fmla="val 556"/>
              <a:gd name="f121" fmla="val 395"/>
              <a:gd name="f122" fmla="val 553"/>
              <a:gd name="f123" fmla="val 409"/>
              <a:gd name="f124" fmla="val 552"/>
              <a:gd name="f125" fmla="val 425"/>
              <a:gd name="f126" fmla="val 551"/>
              <a:gd name="f127" fmla="val 548"/>
              <a:gd name="f128" fmla="val 453"/>
              <a:gd name="f129" fmla="val 539"/>
              <a:gd name="f130" fmla="val 454"/>
              <a:gd name="f131" fmla="val 452"/>
              <a:gd name="f132" fmla="val 370"/>
              <a:gd name="f133" fmla="val 286"/>
              <a:gd name="f134" fmla="val 281"/>
              <a:gd name="f135" fmla="val 276"/>
              <a:gd name="f136" fmla="val 450"/>
              <a:gd name="f137" fmla="val 272"/>
              <a:gd name="f138" fmla="val 447"/>
              <a:gd name="f139" fmla="val 259"/>
              <a:gd name="f140" fmla="val 246"/>
              <a:gd name="f141" fmla="val 231"/>
              <a:gd name="f142" fmla="val 423"/>
              <a:gd name="f143" fmla="val 233"/>
              <a:gd name="f144" fmla="val 464"/>
              <a:gd name="f145" fmla="val 219"/>
              <a:gd name="f146" fmla="val 184"/>
              <a:gd name="f147" fmla="val 515"/>
              <a:gd name="f148" fmla="val 162"/>
              <a:gd name="f149" fmla="val 528"/>
              <a:gd name="f150" fmla="val 139"/>
              <a:gd name="f151" fmla="val 530"/>
              <a:gd name="f152" fmla="val 115"/>
              <a:gd name="f153" fmla="val 523"/>
              <a:gd name="f154" fmla="val 66"/>
              <a:gd name="f155" fmla="val 509"/>
              <a:gd name="f156" fmla="val 38"/>
              <a:gd name="f157" fmla="val 458"/>
              <a:gd name="f158" fmla="val 55"/>
              <a:gd name="f159" fmla="val 408"/>
              <a:gd name="f160" fmla="val 69"/>
              <a:gd name="f161" fmla="val 414"/>
              <a:gd name="f162" fmla="val 83"/>
              <a:gd name="f163" fmla="val 419"/>
              <a:gd name="f164" fmla="val 426"/>
              <a:gd name="f165" fmla="val 99"/>
              <a:gd name="f166" fmla="val 427"/>
              <a:gd name="f167" fmla="val 101"/>
              <a:gd name="f168" fmla="val 435"/>
              <a:gd name="f169" fmla="val 455"/>
              <a:gd name="f170" fmla="val 114"/>
              <a:gd name="f171" fmla="val 470"/>
              <a:gd name="f172" fmla="val 474"/>
              <a:gd name="f173" fmla="val 148"/>
              <a:gd name="f174" fmla="val 478"/>
              <a:gd name="f175" fmla="val 174"/>
              <a:gd name="f176" fmla="val 177"/>
              <a:gd name="f177" fmla="val 181"/>
              <a:gd name="f178" fmla="val 446"/>
              <a:gd name="f179" fmla="val 185"/>
              <a:gd name="f180" fmla="val 199"/>
              <a:gd name="f181" fmla="val 437"/>
              <a:gd name="f182" fmla="val 209"/>
              <a:gd name="f183" fmla="val 215"/>
              <a:gd name="f184" fmla="val 412"/>
              <a:gd name="f185" fmla="val 222"/>
              <a:gd name="f186" fmla="val 213"/>
              <a:gd name="f187" fmla="val 376"/>
              <a:gd name="f188" fmla="val 193"/>
              <a:gd name="f189" fmla="val 372"/>
              <a:gd name="f190" fmla="val 142"/>
              <a:gd name="f191" fmla="val 91"/>
              <a:gd name="f192" fmla="val 348"/>
              <a:gd name="f193" fmla="val 40"/>
              <a:gd name="f194" fmla="val 336"/>
              <a:gd name="f195" fmla="val 31"/>
              <a:gd name="f196" fmla="val 331"/>
              <a:gd name="f197" fmla="val 25"/>
              <a:gd name="f198" fmla="val 322"/>
              <a:gd name="f199" fmla="val 19"/>
              <a:gd name="f200" fmla="val 297"/>
              <a:gd name="f201" fmla="val 12"/>
              <a:gd name="f202" fmla="val 4"/>
              <a:gd name="f203" fmla="val 248"/>
              <a:gd name="f204" fmla="val 237"/>
              <a:gd name="f205" fmla="val 2"/>
              <a:gd name="f206" fmla="val 230"/>
              <a:gd name="f207" fmla="val 11"/>
              <a:gd name="f208" fmla="val 225"/>
              <a:gd name="f209" fmla="val 17"/>
              <a:gd name="f210" fmla="val 221"/>
              <a:gd name="f211" fmla="val 21"/>
              <a:gd name="f212" fmla="val 217"/>
              <a:gd name="f213" fmla="val 26"/>
              <a:gd name="f214" fmla="val 24"/>
              <a:gd name="f215" fmla="val 207"/>
              <a:gd name="f216" fmla="val 22"/>
              <a:gd name="f217" fmla="val 203"/>
              <a:gd name="f218" fmla="val 15"/>
              <a:gd name="f219" fmla="val 176"/>
              <a:gd name="f220" fmla="val 33"/>
              <a:gd name="f221" fmla="val 155"/>
              <a:gd name="f222" fmla="val 159"/>
              <a:gd name="f223" fmla="val 88"/>
              <a:gd name="f224" fmla="val 120"/>
              <a:gd name="f225" fmla="val 165"/>
              <a:gd name="f226" fmla="val 153"/>
              <a:gd name="f227" fmla="val 158"/>
              <a:gd name="f228" fmla="val 173"/>
              <a:gd name="f229" fmla="val 154"/>
              <a:gd name="f230" fmla="val 190"/>
              <a:gd name="f231" fmla="val 161"/>
              <a:gd name="f232" fmla="val 204"/>
              <a:gd name="f233" fmla="val 214"/>
              <a:gd name="f234" fmla="val 186"/>
              <a:gd name="f235" fmla="val 223"/>
              <a:gd name="f236" fmla="val 195"/>
              <a:gd name="f237" fmla="val 232"/>
              <a:gd name="f238" fmla="val 206"/>
              <a:gd name="f239" fmla="val 239"/>
              <a:gd name="f240" fmla="val 218"/>
              <a:gd name="f241" fmla="val 257"/>
              <a:gd name="f242" fmla="val 268"/>
              <a:gd name="f243" fmla="val 216"/>
              <a:gd name="f244" fmla="val 279"/>
              <a:gd name="f245" fmla="val 290"/>
              <a:gd name="f246" fmla="val 298"/>
              <a:gd name="f247" fmla="val 305"/>
              <a:gd name="f248" fmla="val 210"/>
              <a:gd name="f249" fmla="val 315"/>
              <a:gd name="f250" fmla="val 329"/>
              <a:gd name="f251" fmla="val 208"/>
              <a:gd name="f252" fmla="val 356"/>
              <a:gd name="f253" fmla="val 377"/>
              <a:gd name="f254" fmla="val 240"/>
              <a:gd name="f255" fmla="val 387"/>
              <a:gd name="f256" fmla="val 267"/>
              <a:gd name="f257" fmla="val 392"/>
              <a:gd name="f258" fmla="val 278"/>
              <a:gd name="f259" fmla="val 389"/>
              <a:gd name="f260" fmla="val 293"/>
              <a:gd name="f261" fmla="val 306"/>
              <a:gd name="f262" fmla="val 328"/>
              <a:gd name="f263" fmla="val 385"/>
              <a:gd name="f264" fmla="val 399"/>
              <a:gd name="f265" fmla="val 368"/>
              <a:gd name="f266" fmla="val 415"/>
              <a:gd name="f267" fmla="val 390"/>
              <a:gd name="f268" fmla="val 400"/>
              <a:gd name="f269" fmla="val 463"/>
              <a:gd name="f270" fmla="val 466"/>
              <a:gd name="f271" fmla="val 396"/>
              <a:gd name="f272" fmla="val 499"/>
              <a:gd name="f273" fmla="val 511"/>
              <a:gd name="f274" fmla="val 512"/>
              <a:gd name="f275" fmla="val 302"/>
              <a:gd name="f276" fmla="val 480"/>
              <a:gd name="f277" fmla="val 250"/>
              <a:gd name="f278" fmla="val 465"/>
              <a:gd name="f279" fmla="val 211"/>
              <a:gd name="f280" fmla="val 459"/>
              <a:gd name="f281" fmla="val 472"/>
              <a:gd name="f282" fmla="val 202"/>
              <a:gd name="f283" fmla="val 487"/>
              <a:gd name="f284" fmla="val 178"/>
              <a:gd name="f285" fmla="val 296"/>
              <a:gd name="f286" fmla="val 318"/>
              <a:gd name="f287" fmla="val 295"/>
              <a:gd name="f288" fmla="val 340"/>
              <a:gd name="f289" fmla="val 361"/>
              <a:gd name="f290" fmla="val 289"/>
              <a:gd name="f291" fmla="val 381"/>
              <a:gd name="f292" fmla="val 371"/>
              <a:gd name="f293" fmla="val 266"/>
              <a:gd name="f294" fmla="val 251"/>
              <a:gd name="f295" fmla="val 344"/>
              <a:gd name="f296" fmla="val 238"/>
              <a:gd name="f297" fmla="val 224"/>
              <a:gd name="f298" fmla="val 327"/>
              <a:gd name="f299" fmla="val 319"/>
              <a:gd name="f300" fmla="val 304"/>
              <a:gd name="f301" fmla="val 265"/>
              <a:gd name="f302" fmla="val 241"/>
              <a:gd name="f303" fmla="val 234"/>
              <a:gd name="f304" fmla="val 227"/>
              <a:gd name="f305" fmla="val 197"/>
              <a:gd name="f306" fmla="val 192"/>
              <a:gd name="f307" fmla="val 182"/>
              <a:gd name="f308" fmla="val 157"/>
              <a:gd name="f309" fmla="val 123"/>
              <a:gd name="f310" fmla="val 89"/>
              <a:gd name="f311" fmla="val 179"/>
              <a:gd name="f312" fmla="val 183"/>
              <a:gd name="f313" fmla="val 36"/>
              <a:gd name="f314" fmla="val 41"/>
              <a:gd name="f315" fmla="val 212"/>
              <a:gd name="f316" fmla="val 64"/>
              <a:gd name="f317" fmla="val 112"/>
              <a:gd name="f318" fmla="val 160"/>
              <a:gd name="f319" fmla="val 258"/>
              <a:gd name="f320" fmla="val 275"/>
              <a:gd name="f321" fmla="val 236"/>
              <a:gd name="f322" fmla="val 285"/>
              <a:gd name="f323" fmla="val 264"/>
              <a:gd name="f324" fmla="val 514"/>
              <a:gd name="f325" fmla="val 35"/>
              <a:gd name="f326" fmla="val 527"/>
              <a:gd name="f327" fmla="val 68"/>
              <a:gd name="f328" fmla="val 538"/>
              <a:gd name="f329" fmla="val 100"/>
              <a:gd name="f330" fmla="val 132"/>
              <a:gd name="f331" fmla="val 135"/>
              <a:gd name="f332" fmla="val 557"/>
              <a:gd name="f333" fmla="val 561"/>
              <a:gd name="f334" fmla="val 140"/>
              <a:gd name="f335" fmla="val 589"/>
              <a:gd name="f336" fmla="val 617"/>
              <a:gd name="f337" fmla="val 645"/>
              <a:gd name="f338" fmla="val 648"/>
              <a:gd name="f339" fmla="val 651"/>
              <a:gd name="f340" fmla="val 656"/>
              <a:gd name="f341" fmla="val 629"/>
              <a:gd name="f342" fmla="val 118"/>
              <a:gd name="f343" fmla="val 585"/>
              <a:gd name="f344" fmla="val 20"/>
              <a:gd name="f345" fmla="val 521"/>
              <a:gd name="f346" fmla="val 30"/>
              <a:gd name="f347" fmla="val 659"/>
              <a:gd name="f348" fmla="val 662"/>
              <a:gd name="f349" fmla="val 664"/>
              <a:gd name="f350" fmla="val 628"/>
              <a:gd name="f351" fmla="val 595"/>
              <a:gd name="f352" fmla="val 205"/>
              <a:gd name="f353" fmla="val 560"/>
              <a:gd name="f354" fmla="val 554"/>
              <a:gd name="f355" fmla="val 540"/>
              <a:gd name="f356" fmla="val 566"/>
              <a:gd name="f357" fmla="val 59"/>
              <a:gd name="f358" fmla="val 76"/>
              <a:gd name="f359" fmla="val 93"/>
              <a:gd name="f360" fmla="val 310"/>
              <a:gd name="f361" fmla="val 110"/>
              <a:gd name="f362" fmla="val 307"/>
              <a:gd name="f363" fmla="val 111"/>
              <a:gd name="f364" fmla="val 288"/>
              <a:gd name="f365" fmla="val 277"/>
              <a:gd name="f366" fmla="val 107"/>
              <a:gd name="f367" fmla="val 269"/>
              <a:gd name="f368" fmla="val 63"/>
              <a:gd name="f369" fmla="val 46"/>
              <a:gd name="f370" fmla="val 37"/>
              <a:gd name="f371" fmla="val 247"/>
              <a:gd name="f372" fmla="val 28"/>
              <a:gd name="f373" fmla="val 244"/>
              <a:gd name="f374" fmla="val 32"/>
              <a:gd name="f375" fmla="val 647"/>
              <a:gd name="f376" fmla="val 642"/>
              <a:gd name="f377" fmla="val 637"/>
              <a:gd name="f378" fmla="val 631"/>
              <a:gd name="f379" fmla="val 635"/>
              <a:gd name="f380" fmla="val 646"/>
              <a:gd name="f381" fmla="val 675"/>
              <a:gd name="f382" fmla="val 689"/>
              <a:gd name="f383" fmla="val 703"/>
              <a:gd name="f384" fmla="val 713"/>
              <a:gd name="f385" fmla="val 712"/>
              <a:gd name="f386" fmla="val 420"/>
              <a:gd name="f387" fmla="val 705"/>
              <a:gd name="f388" fmla="val 691"/>
              <a:gd name="f389" fmla="val 401"/>
              <a:gd name="f390" fmla="val 680"/>
              <a:gd name="f391" fmla="val 672"/>
              <a:gd name="f392" fmla="val 663"/>
              <a:gd name="f393" fmla="val 406"/>
              <a:gd name="f394" fmla="val 674"/>
              <a:gd name="f395" fmla="val 422"/>
              <a:gd name="f396" fmla="val 678"/>
              <a:gd name="f397" fmla="val 430"/>
              <a:gd name="f398" fmla="val 679"/>
              <a:gd name="f399" fmla="val 677"/>
              <a:gd name="f400" fmla="val 438"/>
              <a:gd name="f401" fmla="val 673"/>
              <a:gd name="f402" fmla="val 666"/>
              <a:gd name="f403" fmla="val 429"/>
              <a:gd name="f404" fmla="val 654"/>
              <a:gd name="f405" fmla="val 151"/>
              <a:gd name="f406" fmla="val 152"/>
              <a:gd name="f407" fmla="val 476"/>
              <a:gd name="f408" fmla="val 156"/>
              <a:gd name="f409" fmla="val 522"/>
              <a:gd name="f410" fmla="val 529"/>
              <a:gd name="f411" fmla="val 535"/>
              <a:gd name="f412" fmla="val 143"/>
              <a:gd name="f413" fmla="val 498"/>
              <a:gd name="f414" fmla="val 146"/>
              <a:gd name="f415" fmla="val 475"/>
              <a:gd name="f416" fmla="val 149"/>
              <a:gd name="f417" fmla="val 341"/>
              <a:gd name="f418" fmla="val 343"/>
              <a:gd name="f419" fmla="val 317"/>
              <a:gd name="f420" fmla="val 292"/>
              <a:gd name="f421" fmla="val 362"/>
              <a:gd name="f422" fmla="val 364"/>
              <a:gd name="f423" fmla="val 326"/>
              <a:gd name="f424" fmla="val 263"/>
              <a:gd name="f425" fmla="val 384"/>
              <a:gd name="f426" fmla="val 303"/>
              <a:gd name="f427" fmla="+- 0 0 -90"/>
              <a:gd name="f428" fmla="*/ f4 1 774"/>
              <a:gd name="f429" fmla="*/ f5 1 532"/>
              <a:gd name="f430" fmla="val f6"/>
              <a:gd name="f431" fmla="val f7"/>
              <a:gd name="f432" fmla="val f8"/>
              <a:gd name="f433" fmla="*/ f427 f0 1"/>
              <a:gd name="f434" fmla="+- f432 0 f430"/>
              <a:gd name="f435" fmla="+- f431 0 f430"/>
              <a:gd name="f436" fmla="*/ f433 1 f3"/>
              <a:gd name="f437" fmla="*/ f435 1 774"/>
              <a:gd name="f438" fmla="*/ f434 1 532"/>
              <a:gd name="f439" fmla="*/ 432 f435 1"/>
              <a:gd name="f440" fmla="*/ 150 f434 1"/>
              <a:gd name="f441" fmla="*/ 507 f435 1"/>
              <a:gd name="f442" fmla="*/ 56 f434 1"/>
              <a:gd name="f443" fmla="*/ 657 f435 1"/>
              <a:gd name="f444" fmla="*/ 614 f435 1"/>
              <a:gd name="f445" fmla="*/ 324 f434 1"/>
              <a:gd name="f446" fmla="*/ 741 f435 1"/>
              <a:gd name="f447" fmla="*/ 374 f434 1"/>
              <a:gd name="f448" fmla="*/ 582 f435 1"/>
              <a:gd name="f449" fmla="*/ 441 f434 1"/>
              <a:gd name="f450" fmla="*/ 606 f435 1"/>
              <a:gd name="f451" fmla="*/ 345 f434 1"/>
              <a:gd name="f452" fmla="*/ 551 f435 1"/>
              <a:gd name="f453" fmla="*/ 440 f434 1"/>
              <a:gd name="f454" fmla="*/ 272 f435 1"/>
              <a:gd name="f455" fmla="*/ 447 f434 1"/>
              <a:gd name="f456" fmla="*/ 115 f435 1"/>
              <a:gd name="f457" fmla="*/ 523 f434 1"/>
              <a:gd name="f458" fmla="*/ 101 f435 1"/>
              <a:gd name="f459" fmla="*/ 435 f434 1"/>
              <a:gd name="f460" fmla="*/ 185 f435 1"/>
              <a:gd name="f461" fmla="*/ 444 f434 1"/>
              <a:gd name="f462" fmla="*/ 40 f435 1"/>
              <a:gd name="f463" fmla="*/ 336 f434 1"/>
              <a:gd name="f464" fmla="*/ 11 f435 1"/>
              <a:gd name="f465" fmla="*/ 225 f434 1"/>
              <a:gd name="f466" fmla="*/ 56 f435 1"/>
              <a:gd name="f467" fmla="*/ 159 f434 1"/>
              <a:gd name="f468" fmla="*/ 232 f435 1"/>
              <a:gd name="f469" fmla="*/ 206 f434 1"/>
              <a:gd name="f470" fmla="*/ 312 f435 1"/>
              <a:gd name="f471" fmla="*/ 210 f434 1"/>
              <a:gd name="f472" fmla="*/ 389 f435 1"/>
              <a:gd name="f473" fmla="*/ 306 f434 1"/>
              <a:gd name="f474" fmla="*/ 473 f435 1"/>
              <a:gd name="f475" fmla="*/ 393 f434 1"/>
              <a:gd name="f476" fmla="*/ 465 f435 1"/>
              <a:gd name="f477" fmla="*/ 516 f435 1"/>
              <a:gd name="f478" fmla="*/ 175 f434 1"/>
              <a:gd name="f479" fmla="*/ 371 f435 1"/>
              <a:gd name="f480" fmla="*/ 266 f434 1"/>
              <a:gd name="f481" fmla="*/ 296 f435 1"/>
              <a:gd name="f482" fmla="*/ 232 f434 1"/>
              <a:gd name="f483" fmla="*/ 192 f435 1"/>
              <a:gd name="f484" fmla="*/ 184 f434 1"/>
              <a:gd name="f485" fmla="*/ 36 f435 1"/>
              <a:gd name="f486" fmla="*/ 198 f434 1"/>
              <a:gd name="f487" fmla="*/ 297 f434 1"/>
              <a:gd name="f488" fmla="*/ 561 f435 1"/>
              <a:gd name="f489" fmla="*/ 140 f434 1"/>
              <a:gd name="f490" fmla="*/ 533 f435 1"/>
              <a:gd name="f491" fmla="*/ 20 f434 1"/>
              <a:gd name="f492" fmla="*/ 664 f435 1"/>
              <a:gd name="f493" fmla="*/ 224 f434 1"/>
              <a:gd name="f494" fmla="*/ 532 f435 1"/>
              <a:gd name="f495" fmla="*/ 230 f434 1"/>
              <a:gd name="f496" fmla="*/ 93 f435 1"/>
              <a:gd name="f497" fmla="*/ 310 f434 1"/>
              <a:gd name="f498" fmla="*/ 46 f435 1"/>
              <a:gd name="f499" fmla="*/ 251 f434 1"/>
              <a:gd name="f500" fmla="*/ 647 f435 1"/>
              <a:gd name="f501" fmla="*/ 408 f434 1"/>
              <a:gd name="f502" fmla="*/ 689 f435 1"/>
              <a:gd name="f503" fmla="*/ 472 f434 1"/>
              <a:gd name="f504" fmla="*/ 663 f435 1"/>
              <a:gd name="f505" fmla="*/ 406 f434 1"/>
              <a:gd name="f506" fmla="*/ 666 f435 1"/>
              <a:gd name="f507" fmla="*/ 437 f434 1"/>
              <a:gd name="f508" fmla="*/ 452 f435 1"/>
              <a:gd name="f509" fmla="*/ 153 f434 1"/>
              <a:gd name="f510" fmla="*/ 521 f435 1"/>
              <a:gd name="f511" fmla="*/ 143 f434 1"/>
              <a:gd name="f512" fmla="*/ 266 f435 1"/>
              <a:gd name="f513" fmla="*/ 342 f434 1"/>
              <a:gd name="f514" fmla="*/ 337 f434 1"/>
              <a:gd name="f515" fmla="*/ 326 f435 1"/>
              <a:gd name="f516" fmla="*/ 364 f434 1"/>
              <a:gd name="f517" fmla="*/ 263 f435 1"/>
              <a:gd name="f518" fmla="*/ 384 f434 1"/>
              <a:gd name="f519" fmla="+- f436 0 f1"/>
              <a:gd name="f520" fmla="*/ f439 1 774"/>
              <a:gd name="f521" fmla="*/ f440 1 532"/>
              <a:gd name="f522" fmla="*/ f441 1 774"/>
              <a:gd name="f523" fmla="*/ f442 1 532"/>
              <a:gd name="f524" fmla="*/ f443 1 774"/>
              <a:gd name="f525" fmla="*/ f444 1 774"/>
              <a:gd name="f526" fmla="*/ f445 1 532"/>
              <a:gd name="f527" fmla="*/ f446 1 774"/>
              <a:gd name="f528" fmla="*/ f447 1 532"/>
              <a:gd name="f529" fmla="*/ f448 1 774"/>
              <a:gd name="f530" fmla="*/ f449 1 532"/>
              <a:gd name="f531" fmla="*/ f450 1 774"/>
              <a:gd name="f532" fmla="*/ f451 1 532"/>
              <a:gd name="f533" fmla="*/ f452 1 774"/>
              <a:gd name="f534" fmla="*/ f453 1 532"/>
              <a:gd name="f535" fmla="*/ f454 1 774"/>
              <a:gd name="f536" fmla="*/ f455 1 532"/>
              <a:gd name="f537" fmla="*/ f456 1 774"/>
              <a:gd name="f538" fmla="*/ f457 1 532"/>
              <a:gd name="f539" fmla="*/ f458 1 774"/>
              <a:gd name="f540" fmla="*/ f459 1 532"/>
              <a:gd name="f541" fmla="*/ f460 1 774"/>
              <a:gd name="f542" fmla="*/ f461 1 532"/>
              <a:gd name="f543" fmla="*/ f462 1 774"/>
              <a:gd name="f544" fmla="*/ f463 1 532"/>
              <a:gd name="f545" fmla="*/ f464 1 774"/>
              <a:gd name="f546" fmla="*/ f465 1 532"/>
              <a:gd name="f547" fmla="*/ f466 1 774"/>
              <a:gd name="f548" fmla="*/ f467 1 532"/>
              <a:gd name="f549" fmla="*/ f468 1 774"/>
              <a:gd name="f550" fmla="*/ f469 1 532"/>
              <a:gd name="f551" fmla="*/ f470 1 774"/>
              <a:gd name="f552" fmla="*/ f471 1 532"/>
              <a:gd name="f553" fmla="*/ f472 1 774"/>
              <a:gd name="f554" fmla="*/ f473 1 532"/>
              <a:gd name="f555" fmla="*/ f474 1 774"/>
              <a:gd name="f556" fmla="*/ f475 1 532"/>
              <a:gd name="f557" fmla="*/ f476 1 774"/>
              <a:gd name="f558" fmla="*/ f477 1 774"/>
              <a:gd name="f559" fmla="*/ f478 1 532"/>
              <a:gd name="f560" fmla="*/ f479 1 774"/>
              <a:gd name="f561" fmla="*/ f480 1 532"/>
              <a:gd name="f562" fmla="*/ f481 1 774"/>
              <a:gd name="f563" fmla="*/ f482 1 532"/>
              <a:gd name="f564" fmla="*/ f483 1 774"/>
              <a:gd name="f565" fmla="*/ f484 1 532"/>
              <a:gd name="f566" fmla="*/ f485 1 774"/>
              <a:gd name="f567" fmla="*/ f486 1 532"/>
              <a:gd name="f568" fmla="*/ f487 1 532"/>
              <a:gd name="f569" fmla="*/ f488 1 774"/>
              <a:gd name="f570" fmla="*/ f489 1 532"/>
              <a:gd name="f571" fmla="*/ f490 1 774"/>
              <a:gd name="f572" fmla="*/ f491 1 532"/>
              <a:gd name="f573" fmla="*/ f492 1 774"/>
              <a:gd name="f574" fmla="*/ f493 1 532"/>
              <a:gd name="f575" fmla="*/ f494 1 774"/>
              <a:gd name="f576" fmla="*/ f495 1 532"/>
              <a:gd name="f577" fmla="*/ f496 1 774"/>
              <a:gd name="f578" fmla="*/ f497 1 532"/>
              <a:gd name="f579" fmla="*/ f498 1 774"/>
              <a:gd name="f580" fmla="*/ f499 1 532"/>
              <a:gd name="f581" fmla="*/ f500 1 774"/>
              <a:gd name="f582" fmla="*/ f501 1 532"/>
              <a:gd name="f583" fmla="*/ f502 1 774"/>
              <a:gd name="f584" fmla="*/ f503 1 532"/>
              <a:gd name="f585" fmla="*/ f504 1 774"/>
              <a:gd name="f586" fmla="*/ f505 1 532"/>
              <a:gd name="f587" fmla="*/ f506 1 774"/>
              <a:gd name="f588" fmla="*/ f507 1 532"/>
              <a:gd name="f589" fmla="*/ f508 1 774"/>
              <a:gd name="f590" fmla="*/ f509 1 532"/>
              <a:gd name="f591" fmla="*/ f510 1 774"/>
              <a:gd name="f592" fmla="*/ f511 1 532"/>
              <a:gd name="f593" fmla="*/ f512 1 774"/>
              <a:gd name="f594" fmla="*/ f513 1 532"/>
              <a:gd name="f595" fmla="*/ f514 1 532"/>
              <a:gd name="f596" fmla="*/ f515 1 774"/>
              <a:gd name="f597" fmla="*/ f516 1 532"/>
              <a:gd name="f598" fmla="*/ f517 1 774"/>
              <a:gd name="f599" fmla="*/ f518 1 532"/>
              <a:gd name="f600" fmla="*/ 0 1 f437"/>
              <a:gd name="f601" fmla="*/ f431 1 f437"/>
              <a:gd name="f602" fmla="*/ 0 1 f438"/>
              <a:gd name="f603" fmla="*/ f432 1 f438"/>
              <a:gd name="f604" fmla="*/ f520 1 f437"/>
              <a:gd name="f605" fmla="*/ f521 1 f438"/>
              <a:gd name="f606" fmla="*/ f522 1 f437"/>
              <a:gd name="f607" fmla="*/ f523 1 f438"/>
              <a:gd name="f608" fmla="*/ f524 1 f437"/>
              <a:gd name="f609" fmla="*/ f525 1 f437"/>
              <a:gd name="f610" fmla="*/ f526 1 f438"/>
              <a:gd name="f611" fmla="*/ f527 1 f437"/>
              <a:gd name="f612" fmla="*/ f528 1 f438"/>
              <a:gd name="f613" fmla="*/ f529 1 f437"/>
              <a:gd name="f614" fmla="*/ f530 1 f438"/>
              <a:gd name="f615" fmla="*/ f531 1 f437"/>
              <a:gd name="f616" fmla="*/ f532 1 f438"/>
              <a:gd name="f617" fmla="*/ f533 1 f437"/>
              <a:gd name="f618" fmla="*/ f534 1 f438"/>
              <a:gd name="f619" fmla="*/ f535 1 f437"/>
              <a:gd name="f620" fmla="*/ f536 1 f438"/>
              <a:gd name="f621" fmla="*/ f537 1 f437"/>
              <a:gd name="f622" fmla="*/ f538 1 f438"/>
              <a:gd name="f623" fmla="*/ f539 1 f437"/>
              <a:gd name="f624" fmla="*/ f540 1 f438"/>
              <a:gd name="f625" fmla="*/ f541 1 f437"/>
              <a:gd name="f626" fmla="*/ f542 1 f438"/>
              <a:gd name="f627" fmla="*/ f543 1 f437"/>
              <a:gd name="f628" fmla="*/ f544 1 f438"/>
              <a:gd name="f629" fmla="*/ f545 1 f437"/>
              <a:gd name="f630" fmla="*/ f546 1 f438"/>
              <a:gd name="f631" fmla="*/ f547 1 f437"/>
              <a:gd name="f632" fmla="*/ f548 1 f438"/>
              <a:gd name="f633" fmla="*/ f549 1 f437"/>
              <a:gd name="f634" fmla="*/ f550 1 f438"/>
              <a:gd name="f635" fmla="*/ f551 1 f437"/>
              <a:gd name="f636" fmla="*/ f552 1 f438"/>
              <a:gd name="f637" fmla="*/ f553 1 f437"/>
              <a:gd name="f638" fmla="*/ f554 1 f438"/>
              <a:gd name="f639" fmla="*/ f555 1 f437"/>
              <a:gd name="f640" fmla="*/ f556 1 f438"/>
              <a:gd name="f641" fmla="*/ f557 1 f437"/>
              <a:gd name="f642" fmla="*/ f558 1 f437"/>
              <a:gd name="f643" fmla="*/ f559 1 f438"/>
              <a:gd name="f644" fmla="*/ f560 1 f437"/>
              <a:gd name="f645" fmla="*/ f561 1 f438"/>
              <a:gd name="f646" fmla="*/ f562 1 f437"/>
              <a:gd name="f647" fmla="*/ f563 1 f438"/>
              <a:gd name="f648" fmla="*/ f564 1 f437"/>
              <a:gd name="f649" fmla="*/ f565 1 f438"/>
              <a:gd name="f650" fmla="*/ f566 1 f437"/>
              <a:gd name="f651" fmla="*/ f567 1 f438"/>
              <a:gd name="f652" fmla="*/ f568 1 f438"/>
              <a:gd name="f653" fmla="*/ f569 1 f437"/>
              <a:gd name="f654" fmla="*/ f570 1 f438"/>
              <a:gd name="f655" fmla="*/ f571 1 f437"/>
              <a:gd name="f656" fmla="*/ f572 1 f438"/>
              <a:gd name="f657" fmla="*/ f573 1 f437"/>
              <a:gd name="f658" fmla="*/ f574 1 f438"/>
              <a:gd name="f659" fmla="*/ f575 1 f437"/>
              <a:gd name="f660" fmla="*/ f576 1 f438"/>
              <a:gd name="f661" fmla="*/ f577 1 f437"/>
              <a:gd name="f662" fmla="*/ f578 1 f438"/>
              <a:gd name="f663" fmla="*/ f579 1 f437"/>
              <a:gd name="f664" fmla="*/ f580 1 f438"/>
              <a:gd name="f665" fmla="*/ f581 1 f437"/>
              <a:gd name="f666" fmla="*/ f582 1 f438"/>
              <a:gd name="f667" fmla="*/ f583 1 f437"/>
              <a:gd name="f668" fmla="*/ f584 1 f438"/>
              <a:gd name="f669" fmla="*/ f585 1 f437"/>
              <a:gd name="f670" fmla="*/ f586 1 f438"/>
              <a:gd name="f671" fmla="*/ f587 1 f437"/>
              <a:gd name="f672" fmla="*/ f588 1 f438"/>
              <a:gd name="f673" fmla="*/ f589 1 f437"/>
              <a:gd name="f674" fmla="*/ f590 1 f438"/>
              <a:gd name="f675" fmla="*/ f591 1 f437"/>
              <a:gd name="f676" fmla="*/ f592 1 f438"/>
              <a:gd name="f677" fmla="*/ f593 1 f437"/>
              <a:gd name="f678" fmla="*/ f594 1 f438"/>
              <a:gd name="f679" fmla="*/ f595 1 f438"/>
              <a:gd name="f680" fmla="*/ f596 1 f437"/>
              <a:gd name="f681" fmla="*/ f597 1 f438"/>
              <a:gd name="f682" fmla="*/ f598 1 f437"/>
              <a:gd name="f683" fmla="*/ f599 1 f438"/>
              <a:gd name="f684" fmla="*/ f600 f428 1"/>
              <a:gd name="f685" fmla="*/ f601 f428 1"/>
              <a:gd name="f686" fmla="*/ f603 f429 1"/>
              <a:gd name="f687" fmla="*/ f602 f429 1"/>
              <a:gd name="f688" fmla="*/ f604 f428 1"/>
              <a:gd name="f689" fmla="*/ f605 f429 1"/>
              <a:gd name="f690" fmla="*/ f606 f428 1"/>
              <a:gd name="f691" fmla="*/ f607 f429 1"/>
              <a:gd name="f692" fmla="*/ f608 f428 1"/>
              <a:gd name="f693" fmla="*/ f609 f428 1"/>
              <a:gd name="f694" fmla="*/ f610 f429 1"/>
              <a:gd name="f695" fmla="*/ f611 f428 1"/>
              <a:gd name="f696" fmla="*/ f612 f429 1"/>
              <a:gd name="f697" fmla="*/ f613 f428 1"/>
              <a:gd name="f698" fmla="*/ f614 f429 1"/>
              <a:gd name="f699" fmla="*/ f615 f428 1"/>
              <a:gd name="f700" fmla="*/ f616 f429 1"/>
              <a:gd name="f701" fmla="*/ f617 f428 1"/>
              <a:gd name="f702" fmla="*/ f618 f429 1"/>
              <a:gd name="f703" fmla="*/ f619 f428 1"/>
              <a:gd name="f704" fmla="*/ f620 f429 1"/>
              <a:gd name="f705" fmla="*/ f621 f428 1"/>
              <a:gd name="f706" fmla="*/ f622 f429 1"/>
              <a:gd name="f707" fmla="*/ f623 f428 1"/>
              <a:gd name="f708" fmla="*/ f624 f429 1"/>
              <a:gd name="f709" fmla="*/ f625 f428 1"/>
              <a:gd name="f710" fmla="*/ f626 f429 1"/>
              <a:gd name="f711" fmla="*/ f627 f428 1"/>
              <a:gd name="f712" fmla="*/ f628 f429 1"/>
              <a:gd name="f713" fmla="*/ f629 f428 1"/>
              <a:gd name="f714" fmla="*/ f630 f429 1"/>
              <a:gd name="f715" fmla="*/ f631 f428 1"/>
              <a:gd name="f716" fmla="*/ f632 f429 1"/>
              <a:gd name="f717" fmla="*/ f633 f428 1"/>
              <a:gd name="f718" fmla="*/ f634 f429 1"/>
              <a:gd name="f719" fmla="*/ f635 f428 1"/>
              <a:gd name="f720" fmla="*/ f636 f429 1"/>
              <a:gd name="f721" fmla="*/ f637 f428 1"/>
              <a:gd name="f722" fmla="*/ f638 f429 1"/>
              <a:gd name="f723" fmla="*/ f639 f428 1"/>
              <a:gd name="f724" fmla="*/ f640 f429 1"/>
              <a:gd name="f725" fmla="*/ f641 f428 1"/>
              <a:gd name="f726" fmla="*/ f642 f428 1"/>
              <a:gd name="f727" fmla="*/ f643 f429 1"/>
              <a:gd name="f728" fmla="*/ f644 f428 1"/>
              <a:gd name="f729" fmla="*/ f645 f429 1"/>
              <a:gd name="f730" fmla="*/ f646 f428 1"/>
              <a:gd name="f731" fmla="*/ f647 f429 1"/>
              <a:gd name="f732" fmla="*/ f648 f428 1"/>
              <a:gd name="f733" fmla="*/ f649 f429 1"/>
              <a:gd name="f734" fmla="*/ f650 f428 1"/>
              <a:gd name="f735" fmla="*/ f651 f429 1"/>
              <a:gd name="f736" fmla="*/ f652 f429 1"/>
              <a:gd name="f737" fmla="*/ f653 f428 1"/>
              <a:gd name="f738" fmla="*/ f654 f429 1"/>
              <a:gd name="f739" fmla="*/ f655 f428 1"/>
              <a:gd name="f740" fmla="*/ f656 f429 1"/>
              <a:gd name="f741" fmla="*/ f657 f428 1"/>
              <a:gd name="f742" fmla="*/ f658 f429 1"/>
              <a:gd name="f743" fmla="*/ f659 f428 1"/>
              <a:gd name="f744" fmla="*/ f660 f429 1"/>
              <a:gd name="f745" fmla="*/ f661 f428 1"/>
              <a:gd name="f746" fmla="*/ f662 f429 1"/>
              <a:gd name="f747" fmla="*/ f663 f428 1"/>
              <a:gd name="f748" fmla="*/ f664 f429 1"/>
              <a:gd name="f749" fmla="*/ f665 f428 1"/>
              <a:gd name="f750" fmla="*/ f666 f429 1"/>
              <a:gd name="f751" fmla="*/ f667 f428 1"/>
              <a:gd name="f752" fmla="*/ f668 f429 1"/>
              <a:gd name="f753" fmla="*/ f669 f428 1"/>
              <a:gd name="f754" fmla="*/ f670 f429 1"/>
              <a:gd name="f755" fmla="*/ f671 f428 1"/>
              <a:gd name="f756" fmla="*/ f672 f429 1"/>
              <a:gd name="f757" fmla="*/ f673 f428 1"/>
              <a:gd name="f758" fmla="*/ f674 f429 1"/>
              <a:gd name="f759" fmla="*/ f675 f428 1"/>
              <a:gd name="f760" fmla="*/ f676 f429 1"/>
              <a:gd name="f761" fmla="*/ f677 f428 1"/>
              <a:gd name="f762" fmla="*/ f678 f429 1"/>
              <a:gd name="f763" fmla="*/ f679 f429 1"/>
              <a:gd name="f764" fmla="*/ f680 f428 1"/>
              <a:gd name="f765" fmla="*/ f681 f429 1"/>
              <a:gd name="f766" fmla="*/ f682 f428 1"/>
              <a:gd name="f767" fmla="*/ f683 f4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9">
                <a:pos x="f688" y="f689"/>
              </a:cxn>
              <a:cxn ang="f519">
                <a:pos x="f690" y="f691"/>
              </a:cxn>
              <a:cxn ang="f519">
                <a:pos x="f692" y="f689"/>
              </a:cxn>
              <a:cxn ang="f519">
                <a:pos x="f693" y="f694"/>
              </a:cxn>
              <a:cxn ang="f519">
                <a:pos x="f695" y="f696"/>
              </a:cxn>
              <a:cxn ang="f519">
                <a:pos x="f697" y="f698"/>
              </a:cxn>
              <a:cxn ang="f519">
                <a:pos x="f699" y="f700"/>
              </a:cxn>
              <a:cxn ang="f519">
                <a:pos x="f701" y="f702"/>
              </a:cxn>
              <a:cxn ang="f519">
                <a:pos x="f703" y="f704"/>
              </a:cxn>
              <a:cxn ang="f519">
                <a:pos x="f705" y="f706"/>
              </a:cxn>
              <a:cxn ang="f519">
                <a:pos x="f707" y="f708"/>
              </a:cxn>
              <a:cxn ang="f519">
                <a:pos x="f709" y="f710"/>
              </a:cxn>
              <a:cxn ang="f519">
                <a:pos x="f711" y="f712"/>
              </a:cxn>
              <a:cxn ang="f519">
                <a:pos x="f713" y="f714"/>
              </a:cxn>
              <a:cxn ang="f519">
                <a:pos x="f715" y="f716"/>
              </a:cxn>
              <a:cxn ang="f519">
                <a:pos x="f717" y="f718"/>
              </a:cxn>
              <a:cxn ang="f519">
                <a:pos x="f719" y="f720"/>
              </a:cxn>
              <a:cxn ang="f519">
                <a:pos x="f721" y="f722"/>
              </a:cxn>
              <a:cxn ang="f519">
                <a:pos x="f723" y="f724"/>
              </a:cxn>
              <a:cxn ang="f519">
                <a:pos x="f725" y="f714"/>
              </a:cxn>
              <a:cxn ang="f519">
                <a:pos x="f726" y="f727"/>
              </a:cxn>
              <a:cxn ang="f519">
                <a:pos x="f728" y="f729"/>
              </a:cxn>
              <a:cxn ang="f519">
                <a:pos x="f730" y="f731"/>
              </a:cxn>
              <a:cxn ang="f519">
                <a:pos x="f732" y="f733"/>
              </a:cxn>
              <a:cxn ang="f519">
                <a:pos x="f734" y="f735"/>
              </a:cxn>
              <a:cxn ang="f519">
                <a:pos x="f730" y="f736"/>
              </a:cxn>
              <a:cxn ang="f519">
                <a:pos x="f737" y="f738"/>
              </a:cxn>
              <a:cxn ang="f519">
                <a:pos x="f739" y="f740"/>
              </a:cxn>
              <a:cxn ang="f519">
                <a:pos x="f741" y="f742"/>
              </a:cxn>
              <a:cxn ang="f519">
                <a:pos x="f743" y="f744"/>
              </a:cxn>
              <a:cxn ang="f519">
                <a:pos x="f745" y="f746"/>
              </a:cxn>
              <a:cxn ang="f519">
                <a:pos x="f747" y="f748"/>
              </a:cxn>
              <a:cxn ang="f519">
                <a:pos x="f749" y="f750"/>
              </a:cxn>
              <a:cxn ang="f519">
                <a:pos x="f751" y="f752"/>
              </a:cxn>
              <a:cxn ang="f519">
                <a:pos x="f753" y="f754"/>
              </a:cxn>
              <a:cxn ang="f519">
                <a:pos x="f755" y="f756"/>
              </a:cxn>
              <a:cxn ang="f519">
                <a:pos x="f757" y="f758"/>
              </a:cxn>
              <a:cxn ang="f519">
                <a:pos x="f759" y="f760"/>
              </a:cxn>
              <a:cxn ang="f519">
                <a:pos x="f761" y="f762"/>
              </a:cxn>
              <a:cxn ang="f519">
                <a:pos x="f761" y="f763"/>
              </a:cxn>
              <a:cxn ang="f519">
                <a:pos x="f764" y="f765"/>
              </a:cxn>
              <a:cxn ang="f519">
                <a:pos x="f766" y="f767"/>
              </a:cxn>
            </a:cxnLst>
            <a:rect l="f684" t="f687" r="f685" b="f686"/>
            <a:pathLst>
              <a:path w="774" h="532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19" y="f21"/>
                </a:cubicBezTo>
                <a:cubicBezTo>
                  <a:pt x="f19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9" y="f35"/>
                  <a:pt x="f36" y="f37"/>
                </a:cubicBezTo>
                <a:cubicBezTo>
                  <a:pt x="f38" y="f39"/>
                  <a:pt x="f38" y="f40"/>
                  <a:pt x="f41" y="f42"/>
                </a:cubicBezTo>
                <a:cubicBezTo>
                  <a:pt x="f8" y="f6"/>
                  <a:pt x="f8" y="f6"/>
                  <a:pt x="f43" y="f42"/>
                </a:cubicBezTo>
                <a:cubicBezTo>
                  <a:pt x="f44" y="f45"/>
                  <a:pt x="f46" y="f47"/>
                  <a:pt x="f48" y="f21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7" y="f69"/>
                  <a:pt x="f46" y="f70"/>
                </a:cubicBezTo>
                <a:cubicBezTo>
                  <a:pt x="f71" y="f62"/>
                  <a:pt x="f72" y="f73"/>
                  <a:pt x="f74" y="f75"/>
                </a:cubicBezTo>
                <a:cubicBezTo>
                  <a:pt x="f76" y="f77"/>
                  <a:pt x="f76" y="f78"/>
                  <a:pt x="f79" y="f80"/>
                </a:cubicBezTo>
                <a:cubicBezTo>
                  <a:pt x="f81" y="f82"/>
                  <a:pt x="f7" y="f83"/>
                  <a:pt x="f84" y="f85"/>
                </a:cubicBezTo>
                <a:cubicBezTo>
                  <a:pt x="f86" y="f87"/>
                  <a:pt x="f88" y="f8"/>
                  <a:pt x="f89" y="f9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8"/>
                  <a:pt x="f99" y="f98"/>
                  <a:pt x="f100" y="f98"/>
                </a:cubicBezTo>
                <a:cubicBezTo>
                  <a:pt x="f101" y="f25"/>
                  <a:pt x="f102" y="f103"/>
                  <a:pt x="f101" y="f104"/>
                </a:cubicBezTo>
                <a:cubicBezTo>
                  <a:pt x="f105" y="f106"/>
                  <a:pt x="f107" y="f108"/>
                  <a:pt x="f109" y="f110"/>
                </a:cubicBez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01" y="f119"/>
                  <a:pt x="f120" y="f121"/>
                </a:cubicBezTo>
                <a:cubicBezTo>
                  <a:pt x="f122" y="f123"/>
                  <a:pt x="f124" y="f125"/>
                  <a:pt x="f126" y="f98"/>
                </a:cubicBezTo>
                <a:cubicBezTo>
                  <a:pt x="f126" y="f83"/>
                  <a:pt x="f127" y="f128"/>
                  <a:pt x="f129" y="f128"/>
                </a:cubicBezTo>
                <a:cubicBezTo>
                  <a:pt x="f130" y="f131"/>
                  <a:pt x="f132" y="f131"/>
                  <a:pt x="f133" y="f131"/>
                </a:cubicBezTo>
                <a:cubicBezTo>
                  <a:pt x="f134" y="f131"/>
                  <a:pt x="f135" y="f136"/>
                  <a:pt x="f137" y="f138"/>
                </a:cubicBezTo>
                <a:cubicBezTo>
                  <a:pt x="f139" y="f98"/>
                  <a:pt x="f140" y="f19"/>
                  <a:pt x="f141" y="f142"/>
                </a:cubicBezTo>
                <a:cubicBezTo>
                  <a:pt x="f143" y="f144"/>
                  <a:pt x="f145" y="f38"/>
                  <a:pt x="f146" y="f147"/>
                </a:cubicBezTo>
                <a:cubicBezTo>
                  <a:pt x="f148" y="f149"/>
                  <a:pt x="f150" y="f151"/>
                  <a:pt x="f152" y="f153"/>
                </a:cubicBezTo>
                <a:cubicBezTo>
                  <a:pt x="f154" y="f155"/>
                  <a:pt x="f156" y="f157"/>
                  <a:pt x="f158" y="f159"/>
                </a:cubicBezTo>
                <a:cubicBezTo>
                  <a:pt x="f160" y="f161"/>
                  <a:pt x="f162" y="f163"/>
                  <a:pt x="f47" y="f164"/>
                </a:cubicBezTo>
                <a:cubicBezTo>
                  <a:pt x="f165" y="f166"/>
                  <a:pt x="f167" y="f19"/>
                  <a:pt x="f167" y="f168"/>
                </a:cubicBezTo>
                <a:cubicBezTo>
                  <a:pt x="f34" y="f169"/>
                  <a:pt x="f170" y="f171"/>
                  <a:pt x="f30" y="f172"/>
                </a:cubicBezTo>
                <a:cubicBezTo>
                  <a:pt x="f173" y="f174"/>
                  <a:pt x="f20" y="f171"/>
                  <a:pt x="f175" y="f128"/>
                </a:cubicBezTo>
                <a:cubicBezTo>
                  <a:pt x="f176" y="f83"/>
                  <a:pt x="f177" y="f178"/>
                  <a:pt x="f179" y="f25"/>
                </a:cubicBezTo>
                <a:cubicBezTo>
                  <a:pt x="f180" y="f181"/>
                  <a:pt x="f182" y="f164"/>
                  <a:pt x="f183" y="f184"/>
                </a:cubicBezTo>
                <a:cubicBezTo>
                  <a:pt x="f185" y="f106"/>
                  <a:pt x="f186" y="f187"/>
                  <a:pt x="f188" y="f189"/>
                </a:cubicBezTo>
                <a:cubicBezTo>
                  <a:pt x="f190" y="f2"/>
                  <a:pt x="f191" y="f192"/>
                  <a:pt x="f193" y="f194"/>
                </a:cubicBezTo>
                <a:cubicBezTo>
                  <a:pt x="f195" y="f116"/>
                  <a:pt x="f39" y="f196"/>
                  <a:pt x="f197" y="f198"/>
                </a:cubicBezTo>
                <a:cubicBezTo>
                  <a:pt x="f199" y="f200"/>
                  <a:pt x="f201" y="f137"/>
                  <a:pt x="f202" y="f203"/>
                </a:cubicBezTo>
                <a:cubicBezTo>
                  <a:pt x="f6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13" y="f186"/>
                </a:cubicBezTo>
                <a:cubicBezTo>
                  <a:pt x="f214" y="f215"/>
                  <a:pt x="f216" y="f217"/>
                  <a:pt x="f211" y="f50"/>
                </a:cubicBezTo>
                <a:cubicBezTo>
                  <a:pt x="f218" y="f219"/>
                  <a:pt x="f220" y="f221"/>
                  <a:pt x="f37" y="f222"/>
                </a:cubicBezTo>
                <a:cubicBezTo>
                  <a:pt x="f223" y="f20"/>
                  <a:pt x="f224" y="f225"/>
                  <a:pt x="f226" y="f227"/>
                </a:cubicBezTo>
                <a:cubicBezTo>
                  <a:pt x="f228" y="f229"/>
                  <a:pt x="f230" y="f231"/>
                  <a:pt x="f232" y="f219"/>
                </a:cubicBezTo>
                <a:cubicBezTo>
                  <a:pt x="f233" y="f234"/>
                  <a:pt x="f235" y="f236"/>
                  <a:pt x="f237" y="f238"/>
                </a:cubicBezTo>
                <a:cubicBezTo>
                  <a:pt x="f239" y="f233"/>
                  <a:pt x="f140" y="f240"/>
                  <a:pt x="f241" y="f212"/>
                </a:cubicBezTo>
                <a:cubicBezTo>
                  <a:pt x="f242" y="f243"/>
                  <a:pt x="f244" y="f212"/>
                  <a:pt x="f245" y="f212"/>
                </a:cubicBezTo>
                <a:cubicBezTo>
                  <a:pt x="f246" y="f212"/>
                  <a:pt x="f247" y="f243"/>
                  <a:pt x="f58" y="f248"/>
                </a:cubicBezTo>
                <a:cubicBezTo>
                  <a:pt x="f249" y="f215"/>
                  <a:pt x="f66" y="f238"/>
                  <a:pt x="f250" y="f251"/>
                </a:cubicBezTo>
                <a:cubicBezTo>
                  <a:pt x="f252" y="f210"/>
                  <a:pt x="f253" y="f254"/>
                  <a:pt x="f255" y="f256"/>
                </a:cubicBezTo>
                <a:cubicBezTo>
                  <a:pt x="f257" y="f258"/>
                  <a:pt x="f259" y="f260"/>
                  <a:pt x="f259" y="f261"/>
                </a:cubicBezTo>
                <a:cubicBezTo>
                  <a:pt x="f255" y="f262"/>
                  <a:pt x="f263" y="f118"/>
                  <a:pt x="f264" y="f265"/>
                </a:cubicBezTo>
                <a:cubicBezTo>
                  <a:pt x="f266" y="f267"/>
                  <a:pt x="f23" y="f268"/>
                  <a:pt x="f269" y="f264"/>
                </a:cubicBezTo>
                <a:cubicBezTo>
                  <a:pt x="f270" y="f264"/>
                  <a:pt x="f13" y="f271"/>
                  <a:pt x="f27" y="f106"/>
                </a:cubicBezTo>
                <a:cubicBezTo>
                  <a:pt x="f94" y="f265"/>
                  <a:pt x="f272" y="f112"/>
                  <a:pt x="f273" y="f62"/>
                </a:cubicBezTo>
                <a:cubicBezTo>
                  <a:pt x="f274" y="f58"/>
                  <a:pt x="f273" y="f261"/>
                  <a:pt x="f155" y="f275"/>
                </a:cubicBezTo>
                <a:cubicBezTo>
                  <a:pt x="f38" y="f135"/>
                  <a:pt x="f276" y="f277"/>
                  <a:pt x="f278" y="f208"/>
                </a:cubicBezTo>
                <a:cubicBezTo>
                  <a:pt x="f157" y="f279"/>
                  <a:pt x="f280" y="f248"/>
                  <a:pt x="f281" y="f282"/>
                </a:cubicBezTo>
                <a:cubicBezTo>
                  <a:pt x="f283" y="f236"/>
                  <a:pt x="f29" y="f234"/>
                  <a:pt x="f9" y="f284"/>
                </a:cubicBezTo>
                <a:cubicBezTo>
                  <a:pt x="f9" y="f176"/>
                  <a:pt x="f9" y="f219"/>
                  <a:pt x="f9" y="f10"/>
                </a:cubicBezTo>
                <a:close/>
                <a:moveTo>
                  <a:pt x="f285" y="f200"/>
                </a:moveTo>
                <a:cubicBezTo>
                  <a:pt x="f286" y="f287"/>
                  <a:pt x="f288" y="f260"/>
                  <a:pt x="f289" y="f290"/>
                </a:cubicBezTo>
                <a:cubicBezTo>
                  <a:pt x="f253" y="f133"/>
                  <a:pt x="f291" y="f244"/>
                  <a:pt x="f292" y="f293"/>
                </a:cubicBezTo>
                <a:cubicBezTo>
                  <a:pt x="f77" y="f294"/>
                  <a:pt x="f295" y="f296"/>
                  <a:pt x="f250" y="f297"/>
                </a:cubicBezTo>
                <a:cubicBezTo>
                  <a:pt x="f298" y="f235"/>
                  <a:pt x="f299" y="f185"/>
                  <a:pt x="f286" y="f297"/>
                </a:cubicBezTo>
                <a:cubicBezTo>
                  <a:pt x="f60" y="f143"/>
                  <a:pt x="f300" y="f237"/>
                  <a:pt x="f285" y="f237"/>
                </a:cubicBezTo>
                <a:cubicBezTo>
                  <a:pt x="f134" y="f237"/>
                  <a:pt x="f301" y="f141"/>
                  <a:pt x="f277" y="f237"/>
                </a:cubicBezTo>
                <a:cubicBezTo>
                  <a:pt x="f302" y="f237"/>
                  <a:pt x="f303" y="f206"/>
                  <a:pt x="f304" y="f185"/>
                </a:cubicBezTo>
                <a:cubicBezTo>
                  <a:pt x="f243" y="f182"/>
                  <a:pt x="f232" y="f305"/>
                  <a:pt x="f306" y="f146"/>
                </a:cubicBezTo>
                <a:cubicBezTo>
                  <a:pt x="f307" y="f10"/>
                  <a:pt x="f14" y="f14"/>
                  <a:pt x="f308" y="f228"/>
                </a:cubicBezTo>
                <a:cubicBezTo>
                  <a:pt x="f309" y="f3"/>
                  <a:pt x="f310" y="f311"/>
                  <a:pt x="f158" y="f175"/>
                </a:cubicBezTo>
                <a:cubicBezTo>
                  <a:pt x="f193" y="f12"/>
                  <a:pt x="f195" y="f312"/>
                  <a:pt x="f313" y="f50"/>
                </a:cubicBezTo>
                <a:cubicBezTo>
                  <a:pt x="f314" y="f315"/>
                  <a:pt x="f45" y="f212"/>
                  <a:pt x="f316" y="f185"/>
                </a:cubicBezTo>
                <a:cubicBezTo>
                  <a:pt x="f317" y="f254"/>
                  <a:pt x="f318" y="f319"/>
                  <a:pt x="f251" y="f320"/>
                </a:cubicBezTo>
                <a:cubicBezTo>
                  <a:pt x="f321" y="f322"/>
                  <a:pt x="f323" y="f54"/>
                  <a:pt x="f285" y="f200"/>
                </a:cubicBezTo>
                <a:close/>
                <a:moveTo>
                  <a:pt x="f324" y="f325"/>
                </a:moveTo>
                <a:cubicBezTo>
                  <a:pt x="f326" y="f327"/>
                  <a:pt x="f328" y="f329"/>
                  <a:pt x="f126" y="f330"/>
                </a:cubicBezTo>
                <a:cubicBezTo>
                  <a:pt x="f124" y="f331"/>
                  <a:pt x="f332" y="f24"/>
                  <a:pt x="f333" y="f334"/>
                </a:cubicBezTo>
                <a:cubicBezTo>
                  <a:pt x="f335" y="f229"/>
                  <a:pt x="f336" y="f16"/>
                  <a:pt x="f337" y="f177"/>
                </a:cubicBezTo>
                <a:cubicBezTo>
                  <a:pt x="f338" y="f312"/>
                  <a:pt x="f339" y="f312"/>
                  <a:pt x="f340" y="f179"/>
                </a:cubicBezTo>
                <a:cubicBezTo>
                  <a:pt x="f341" y="f342"/>
                  <a:pt x="f343" y="f154"/>
                  <a:pt x="f31" y="f344"/>
                </a:cubicBezTo>
                <a:cubicBezTo>
                  <a:pt x="f326" y="f197"/>
                  <a:pt x="f345" y="f346"/>
                  <a:pt x="f324" y="f325"/>
                </a:cubicBezTo>
                <a:close/>
                <a:moveTo>
                  <a:pt x="f340" y="f285"/>
                </a:moveTo>
                <a:cubicBezTo>
                  <a:pt x="f347" y="f137"/>
                  <a:pt x="f348" y="f203"/>
                  <a:pt x="f349" y="f297"/>
                </a:cubicBezTo>
                <a:cubicBezTo>
                  <a:pt x="f350" y="f240"/>
                  <a:pt x="f351" y="f279"/>
                  <a:pt x="f101" y="f352"/>
                </a:cubicBezTo>
                <a:cubicBezTo>
                  <a:pt x="f353" y="f352"/>
                  <a:pt x="f120" y="f238"/>
                  <a:pt x="f354" y="f251"/>
                </a:cubicBezTo>
                <a:cubicBezTo>
                  <a:pt x="f43" y="f183"/>
                  <a:pt x="f355" y="f235"/>
                  <a:pt x="f8" y="f206"/>
                </a:cubicBezTo>
                <a:cubicBezTo>
                  <a:pt x="f356" y="f293"/>
                  <a:pt x="f109" y="f133"/>
                  <a:pt x="f340" y="f285"/>
                </a:cubicBezTo>
                <a:close/>
                <a:moveTo>
                  <a:pt x="f193" y="f299"/>
                </a:moveTo>
                <a:cubicBezTo>
                  <a:pt x="f357" y="f62"/>
                  <a:pt x="f358" y="f60"/>
                  <a:pt x="f359" y="f360"/>
                </a:cubicBezTo>
                <a:cubicBezTo>
                  <a:pt x="f361" y="f362"/>
                  <a:pt x="f361" y="f362"/>
                  <a:pt x="f363" y="f364"/>
                </a:cubicBezTo>
                <a:cubicBezTo>
                  <a:pt x="f363" y="f365"/>
                  <a:pt x="f366" y="f137"/>
                  <a:pt x="f47" y="f367"/>
                </a:cubicBezTo>
                <a:cubicBezTo>
                  <a:pt x="f35" y="f323"/>
                  <a:pt x="f368" y="f241"/>
                  <a:pt x="f369" y="f294"/>
                </a:cubicBezTo>
                <a:cubicBezTo>
                  <a:pt x="f370" y="f371"/>
                  <a:pt x="f372" y="f373"/>
                  <a:pt x="f209" y="f254"/>
                </a:cubicBezTo>
                <a:cubicBezTo>
                  <a:pt x="f197" y="f242"/>
                  <a:pt x="f374" y="f260"/>
                  <a:pt x="f193" y="f299"/>
                </a:cubicBezTo>
                <a:close/>
                <a:moveTo>
                  <a:pt x="f375" y="f159"/>
                </a:moveTo>
                <a:cubicBezTo>
                  <a:pt x="f376" y="f266"/>
                  <a:pt x="f61" y="f163"/>
                  <a:pt x="f377" y="f142"/>
                </a:cubicBezTo>
                <a:cubicBezTo>
                  <a:pt x="f378" y="f181"/>
                  <a:pt x="f379" y="f128"/>
                  <a:pt x="f380" y="f144"/>
                </a:cubicBezTo>
                <a:cubicBezTo>
                  <a:pt x="f48" y="f172"/>
                  <a:pt x="f381" y="f174"/>
                  <a:pt x="f382" y="f281"/>
                </a:cubicBezTo>
                <a:cubicBezTo>
                  <a:pt x="f383" y="f278"/>
                  <a:pt x="f384" y="f136"/>
                  <a:pt x="f385" y="f23"/>
                </a:cubicBezTo>
                <a:cubicBezTo>
                  <a:pt x="f385" y="f386"/>
                  <a:pt x="f387" y="f123"/>
                  <a:pt x="f388" y="f389"/>
                </a:cubicBezTo>
                <a:cubicBezTo>
                  <a:pt x="f390" y="f121"/>
                  <a:pt x="f391" y="f268"/>
                  <a:pt x="f392" y="f393"/>
                </a:cubicBezTo>
                <a:cubicBezTo>
                  <a:pt x="f53" y="f161"/>
                  <a:pt x="f394" y="f395"/>
                  <a:pt x="f396" y="f397"/>
                </a:cubicBezTo>
                <a:cubicBezTo>
                  <a:pt x="f398" y="f17"/>
                  <a:pt x="f399" y="f400"/>
                  <a:pt x="f399" y="f103"/>
                </a:cubicBezTo>
                <a:cubicBezTo>
                  <a:pt x="f401" y="f98"/>
                  <a:pt x="f53" y="f98"/>
                  <a:pt x="f402" y="f181"/>
                </a:cubicBezTo>
                <a:cubicBezTo>
                  <a:pt x="f347" y="f403"/>
                  <a:pt x="f404" y="f386"/>
                  <a:pt x="f375" y="f159"/>
                </a:cubicBezTo>
                <a:close/>
                <a:moveTo>
                  <a:pt x="f131" y="f405"/>
                </a:moveTo>
                <a:cubicBezTo>
                  <a:pt x="f131" y="f406"/>
                  <a:pt x="f131" y="f406"/>
                  <a:pt x="f131" y="f226"/>
                </a:cubicBezTo>
                <a:cubicBezTo>
                  <a:pt x="f407" y="f408"/>
                  <a:pt x="f272" y="f227"/>
                  <a:pt x="f409" y="f231"/>
                </a:cubicBezTo>
                <a:cubicBezTo>
                  <a:pt x="f410" y="f148"/>
                  <a:pt x="f411" y="f318"/>
                  <a:pt x="f411" y="f406"/>
                </a:cubicBezTo>
                <a:cubicBezTo>
                  <a:pt x="f411" y="f412"/>
                  <a:pt x="f149" y="f412"/>
                  <a:pt x="f345" y="f412"/>
                </a:cubicBezTo>
                <a:cubicBezTo>
                  <a:pt x="f413" y="f414"/>
                  <a:pt x="f415" y="f416"/>
                  <a:pt x="f131" y="f405"/>
                </a:cubicBezTo>
                <a:close/>
                <a:moveTo>
                  <a:pt x="f293" y="f69"/>
                </a:moveTo>
                <a:cubicBezTo>
                  <a:pt x="f293" y="f114"/>
                  <a:pt x="f293" y="f417"/>
                  <a:pt x="f293" y="f112"/>
                </a:cubicBezTo>
                <a:cubicBezTo>
                  <a:pt x="f245" y="f295"/>
                  <a:pt x="f249" y="f418"/>
                  <a:pt x="f114" y="f418"/>
                </a:cubicBezTo>
                <a:cubicBezTo>
                  <a:pt x="f288" y="f418"/>
                  <a:pt x="f112" y="f288"/>
                  <a:pt x="f110" y="f69"/>
                </a:cubicBezTo>
                <a:cubicBezTo>
                  <a:pt x="f419" y="f69"/>
                  <a:pt x="f420" y="f69"/>
                  <a:pt x="f293" y="f69"/>
                </a:cubicBezTo>
                <a:close/>
                <a:moveTo>
                  <a:pt x="f293" y="f289"/>
                </a:moveTo>
                <a:cubicBezTo>
                  <a:pt x="f293" y="f421"/>
                  <a:pt x="f293" y="f78"/>
                  <a:pt x="f293" y="f422"/>
                </a:cubicBezTo>
                <a:cubicBezTo>
                  <a:pt x="f133" y="f422"/>
                  <a:pt x="f261" y="f422"/>
                  <a:pt x="f423" y="f422"/>
                </a:cubicBezTo>
                <a:cubicBezTo>
                  <a:pt x="f423" y="f78"/>
                  <a:pt x="f423" y="f421"/>
                  <a:pt x="f423" y="f289"/>
                </a:cubicBezTo>
                <a:cubicBezTo>
                  <a:pt x="f261" y="f289"/>
                  <a:pt x="f133" y="f289"/>
                  <a:pt x="f293" y="f289"/>
                </a:cubicBezTo>
                <a:close/>
                <a:moveTo>
                  <a:pt x="f424" y="f425"/>
                </a:moveTo>
                <a:cubicBezTo>
                  <a:pt x="f320" y="f257"/>
                  <a:pt x="f426" y="f257"/>
                  <a:pt x="f60" y="f425"/>
                </a:cubicBezTo>
                <a:cubicBezTo>
                  <a:pt x="f285" y="f425"/>
                  <a:pt x="f134" y="f425"/>
                  <a:pt x="f424" y="f42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Freeform 11">
            <a:extLst>
              <a:ext uri="{FF2B5EF4-FFF2-40B4-BE49-F238E27FC236}">
                <a16:creationId xmlns:a16="http://schemas.microsoft.com/office/drawing/2014/main" id="{0CABB9AB-2E83-C498-C12F-652C5C642A22}"/>
              </a:ext>
            </a:extLst>
          </p:cNvPr>
          <p:cNvSpPr/>
          <p:nvPr/>
        </p:nvSpPr>
        <p:spPr>
          <a:xfrm>
            <a:off x="6116641" y="3065461"/>
            <a:ext cx="1111252" cy="7746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1"/>
              <a:gd name="f7" fmla="val 461"/>
              <a:gd name="f8" fmla="val 499"/>
              <a:gd name="f9" fmla="val 286"/>
              <a:gd name="f10" fmla="val 494"/>
              <a:gd name="f11" fmla="val 280"/>
              <a:gd name="f12" fmla="val 490"/>
              <a:gd name="f13" fmla="val 274"/>
              <a:gd name="f14" fmla="val 485"/>
              <a:gd name="f15" fmla="val 266"/>
              <a:gd name="f16" fmla="val 473"/>
              <a:gd name="f17" fmla="val 290"/>
              <a:gd name="f18" fmla="val 462"/>
              <a:gd name="f19" fmla="val 313"/>
              <a:gd name="f20" fmla="val 450"/>
              <a:gd name="f21" fmla="val 336"/>
              <a:gd name="f22" fmla="val 443"/>
              <a:gd name="f23" fmla="val 350"/>
              <a:gd name="f24" fmla="val 436"/>
              <a:gd name="f25" fmla="val 364"/>
              <a:gd name="f26" fmla="val 429"/>
              <a:gd name="f27" fmla="val 379"/>
              <a:gd name="f28" fmla="val 426"/>
              <a:gd name="f29" fmla="val 387"/>
              <a:gd name="f30" fmla="val 421"/>
              <a:gd name="f31" fmla="val 389"/>
              <a:gd name="f32" fmla="val 412"/>
              <a:gd name="f33" fmla="val 349"/>
              <a:gd name="f34" fmla="val 369"/>
              <a:gd name="f35" fmla="val 353"/>
              <a:gd name="f36" fmla="val 222"/>
              <a:gd name="f37" fmla="val 220"/>
              <a:gd name="f38" fmla="val 335"/>
              <a:gd name="f39" fmla="val 217"/>
              <a:gd name="f40" fmla="val 213"/>
              <a:gd name="f41" fmla="val 334"/>
              <a:gd name="f42" fmla="val 215"/>
              <a:gd name="f43" fmla="val 341"/>
              <a:gd name="f44" fmla="val 216"/>
              <a:gd name="f45" fmla="val 346"/>
              <a:gd name="f46" fmla="val 219"/>
              <a:gd name="f47" fmla="val 354"/>
              <a:gd name="f48" fmla="val 172"/>
              <a:gd name="f49" fmla="val 128"/>
              <a:gd name="f50" fmla="val 338"/>
              <a:gd name="f51" fmla="val 80"/>
              <a:gd name="f52" fmla="val 330"/>
              <a:gd name="f53" fmla="val 348"/>
              <a:gd name="f54" fmla="val 79"/>
              <a:gd name="f55" fmla="val 365"/>
              <a:gd name="f56" fmla="val 382"/>
              <a:gd name="f57" fmla="val 384"/>
              <a:gd name="f58" fmla="val 87"/>
              <a:gd name="f59" fmla="val 91"/>
              <a:gd name="f60" fmla="val 127"/>
              <a:gd name="f61" fmla="val 399"/>
              <a:gd name="f62" fmla="val 163"/>
              <a:gd name="f63" fmla="val 408"/>
              <a:gd name="f64" fmla="val 198"/>
              <a:gd name="f65" fmla="val 418"/>
              <a:gd name="f66" fmla="val 200"/>
              <a:gd name="f67" fmla="val 419"/>
              <a:gd name="f68" fmla="val 202"/>
              <a:gd name="f69" fmla="val 203"/>
              <a:gd name="f70" fmla="val 420"/>
              <a:gd name="f71" fmla="val 188"/>
              <a:gd name="f72" fmla="val 447"/>
              <a:gd name="f73" fmla="val 152"/>
              <a:gd name="f74" fmla="val 460"/>
              <a:gd name="f75" fmla="val 117"/>
              <a:gd name="f76" fmla="val 452"/>
              <a:gd name="f77" fmla="val 82"/>
              <a:gd name="f78" fmla="val 444"/>
              <a:gd name="f79" fmla="val 56"/>
              <a:gd name="f80" fmla="val 54"/>
              <a:gd name="f81" fmla="val 375"/>
              <a:gd name="f82" fmla="val 53"/>
              <a:gd name="f83" fmla="val 333"/>
              <a:gd name="f84" fmla="val 78"/>
              <a:gd name="f85" fmla="val 305"/>
              <a:gd name="f86" fmla="val 130"/>
              <a:gd name="f87" fmla="val 288"/>
              <a:gd name="f88" fmla="val 114"/>
              <a:gd name="f89" fmla="val 271"/>
              <a:gd name="f90" fmla="val 112"/>
              <a:gd name="f91" fmla="val 269"/>
              <a:gd name="f92" fmla="val 93"/>
              <a:gd name="f93" fmla="val 279"/>
              <a:gd name="f94" fmla="val 66"/>
              <a:gd name="f95" fmla="val 297"/>
              <a:gd name="f96" fmla="val 309"/>
              <a:gd name="f97" fmla="val 46"/>
              <a:gd name="f98" fmla="val 317"/>
              <a:gd name="f99" fmla="val 39"/>
              <a:gd name="f100" fmla="val 320"/>
              <a:gd name="f101" fmla="val 27"/>
              <a:gd name="f102" fmla="val 310"/>
              <a:gd name="f103" fmla="val 18"/>
              <a:gd name="f104" fmla="val 289"/>
              <a:gd name="f105" fmla="val 33"/>
              <a:gd name="f106" fmla="val 49"/>
              <a:gd name="f107" fmla="val 252"/>
              <a:gd name="f108" fmla="val 65"/>
              <a:gd name="f109" fmla="val 233"/>
              <a:gd name="f110" fmla="val 58"/>
              <a:gd name="f111" fmla="val 227"/>
              <a:gd name="f112" fmla="val 52"/>
              <a:gd name="f113" fmla="val 38"/>
              <a:gd name="f114" fmla="val 211"/>
              <a:gd name="f115" fmla="val 205"/>
              <a:gd name="f116" fmla="val 199"/>
              <a:gd name="f117" fmla="val 61"/>
              <a:gd name="f118" fmla="val 186"/>
              <a:gd name="f119" fmla="val 75"/>
              <a:gd name="f120" fmla="val 173"/>
              <a:gd name="f121" fmla="val 90"/>
              <a:gd name="f122" fmla="val 161"/>
              <a:gd name="f123" fmla="val 97"/>
              <a:gd name="f124" fmla="val 156"/>
              <a:gd name="f125" fmla="val 101"/>
              <a:gd name="f126" fmla="val 150"/>
              <a:gd name="f127" fmla="val 99"/>
              <a:gd name="f128" fmla="val 142"/>
              <a:gd name="f129" fmla="val 103"/>
              <a:gd name="f130" fmla="val 126"/>
              <a:gd name="f131" fmla="val 115"/>
              <a:gd name="f132" fmla="val 145"/>
              <a:gd name="f133" fmla="val 174"/>
              <a:gd name="f134" fmla="val 204"/>
              <a:gd name="f135" fmla="val 250"/>
              <a:gd name="f136" fmla="val 318"/>
              <a:gd name="f137" fmla="val 179"/>
              <a:gd name="f138" fmla="val 322"/>
              <a:gd name="f139" fmla="val 184"/>
              <a:gd name="f140" fmla="val 323"/>
              <a:gd name="f141" fmla="val 192"/>
              <a:gd name="f142" fmla="val 319"/>
              <a:gd name="f143" fmla="val 314"/>
              <a:gd name="f144" fmla="val 254"/>
              <a:gd name="f145" fmla="val 311"/>
              <a:gd name="f146" fmla="val 261"/>
              <a:gd name="f147" fmla="val 264"/>
              <a:gd name="f148" fmla="val 295"/>
              <a:gd name="f149" fmla="val 372"/>
              <a:gd name="f150" fmla="val 378"/>
              <a:gd name="f151" fmla="val 315"/>
              <a:gd name="f152" fmla="val 381"/>
              <a:gd name="f153" fmla="val 400"/>
              <a:gd name="f154" fmla="val 302"/>
              <a:gd name="f155" fmla="val 410"/>
              <a:gd name="f156" fmla="val 291"/>
              <a:gd name="f157" fmla="val 415"/>
              <a:gd name="f158" fmla="val 425"/>
              <a:gd name="f159" fmla="val 243"/>
              <a:gd name="f160" fmla="val 438"/>
              <a:gd name="f161" fmla="val 449"/>
              <a:gd name="f162" fmla="val 181"/>
              <a:gd name="f163" fmla="val 451"/>
              <a:gd name="f164" fmla="val 175"/>
              <a:gd name="f165" fmla="val 166"/>
              <a:gd name="f166" fmla="val 448"/>
              <a:gd name="f167" fmla="val 160"/>
              <a:gd name="f168" fmla="val 435"/>
              <a:gd name="f169" fmla="val 428"/>
              <a:gd name="f170" fmla="val 113"/>
              <a:gd name="f171" fmla="val 439"/>
              <a:gd name="f172" fmla="val 455"/>
              <a:gd name="f173" fmla="val 466"/>
              <a:gd name="f174" fmla="val 104"/>
              <a:gd name="f175" fmla="val 467"/>
              <a:gd name="f176" fmla="val 94"/>
              <a:gd name="f177" fmla="val 469"/>
              <a:gd name="f178" fmla="val 83"/>
              <a:gd name="f179" fmla="val 459"/>
              <a:gd name="f180" fmla="val 71"/>
              <a:gd name="f181" fmla="val 69"/>
              <a:gd name="f182" fmla="val 445"/>
              <a:gd name="f183" fmla="val 68"/>
              <a:gd name="f184" fmla="val 442"/>
              <a:gd name="f185" fmla="val 427"/>
              <a:gd name="f186" fmla="val 70"/>
              <a:gd name="f187" fmla="val 417"/>
              <a:gd name="f188" fmla="val 413"/>
              <a:gd name="f189" fmla="val 411"/>
              <a:gd name="f190" fmla="val 51"/>
              <a:gd name="f191" fmla="val 405"/>
              <a:gd name="f192" fmla="val 401"/>
              <a:gd name="f193" fmla="val 47"/>
              <a:gd name="f194" fmla="val 398"/>
              <a:gd name="f195" fmla="val 395"/>
              <a:gd name="f196" fmla="val 392"/>
              <a:gd name="f197" fmla="val 357"/>
              <a:gd name="f198" fmla="val 356"/>
              <a:gd name="f199" fmla="val 344"/>
              <a:gd name="f200" fmla="val 14"/>
              <a:gd name="f201" fmla="val 5"/>
              <a:gd name="f202" fmla="val 342"/>
              <a:gd name="f203" fmla="val 359"/>
              <a:gd name="f204" fmla="val 366"/>
              <a:gd name="f205" fmla="val 391"/>
              <a:gd name="f206" fmla="val 8"/>
              <a:gd name="f207" fmla="val 414"/>
              <a:gd name="f208" fmla="val 25"/>
              <a:gd name="f209" fmla="val 423"/>
              <a:gd name="f210" fmla="val 40"/>
              <a:gd name="f211" fmla="val 50"/>
              <a:gd name="f212" fmla="val 434"/>
              <a:gd name="f213" fmla="val 41"/>
              <a:gd name="f214" fmla="val 32"/>
              <a:gd name="f215" fmla="val 22"/>
              <a:gd name="f216" fmla="val 454"/>
              <a:gd name="f217" fmla="val 458"/>
              <a:gd name="f218" fmla="val 19"/>
              <a:gd name="f219" fmla="val 489"/>
              <a:gd name="f220" fmla="val 31"/>
              <a:gd name="f221" fmla="val 521"/>
              <a:gd name="f222" fmla="val 42"/>
              <a:gd name="f223" fmla="val 552"/>
              <a:gd name="f224" fmla="val 57"/>
              <a:gd name="f225" fmla="val 579"/>
              <a:gd name="f226" fmla="val 580"/>
              <a:gd name="f227" fmla="val 81"/>
              <a:gd name="f228" fmla="val 558"/>
              <a:gd name="f229" fmla="val 102"/>
              <a:gd name="f230" fmla="val 547"/>
              <a:gd name="f231" fmla="val 535"/>
              <a:gd name="f232" fmla="val 123"/>
              <a:gd name="f233" fmla="val 523"/>
              <a:gd name="f234" fmla="val 133"/>
              <a:gd name="f235" fmla="val 541"/>
              <a:gd name="f236" fmla="val 147"/>
              <a:gd name="f237" fmla="val 575"/>
              <a:gd name="f238" fmla="val 594"/>
              <a:gd name="f239" fmla="val 191"/>
              <a:gd name="f240" fmla="val 609"/>
              <a:gd name="f241" fmla="val 209"/>
              <a:gd name="f242" fmla="val 617"/>
              <a:gd name="f243" fmla="val 622"/>
              <a:gd name="f244" fmla="val 246"/>
              <a:gd name="f245" fmla="val 620"/>
              <a:gd name="f246" fmla="val 249"/>
              <a:gd name="f247" fmla="val 606"/>
              <a:gd name="f248" fmla="val 572"/>
              <a:gd name="f249" fmla="val 538"/>
              <a:gd name="f250" fmla="val 502"/>
              <a:gd name="f251" fmla="val 508"/>
              <a:gd name="f252" fmla="val 259"/>
              <a:gd name="f253" fmla="val 512"/>
              <a:gd name="f254" fmla="val 267"/>
              <a:gd name="f255" fmla="val 517"/>
              <a:gd name="f256" fmla="val 565"/>
              <a:gd name="f257" fmla="val 255"/>
              <a:gd name="f258" fmla="val 607"/>
              <a:gd name="f259" fmla="val 646"/>
              <a:gd name="f260" fmla="val 298"/>
              <a:gd name="f261" fmla="val 638"/>
              <a:gd name="f262" fmla="val 631"/>
              <a:gd name="f263" fmla="val 623"/>
              <a:gd name="f264" fmla="val 655"/>
              <a:gd name="f265" fmla="val 347"/>
              <a:gd name="f266" fmla="val 386"/>
              <a:gd name="f267" fmla="val 629"/>
              <a:gd name="f268" fmla="val 608"/>
              <a:gd name="f269" fmla="val 453"/>
              <a:gd name="f270" fmla="val 577"/>
              <a:gd name="f271" fmla="val 544"/>
              <a:gd name="f272" fmla="val 507"/>
              <a:gd name="f273" fmla="val 488"/>
              <a:gd name="f274" fmla="val 482"/>
              <a:gd name="f275" fmla="val 368"/>
              <a:gd name="f276" fmla="val 475"/>
              <a:gd name="f277" fmla="val 371"/>
              <a:gd name="f278" fmla="val 468"/>
              <a:gd name="f279" fmla="val 373"/>
              <a:gd name="f280" fmla="val 376"/>
              <a:gd name="f281" fmla="val 457"/>
              <a:gd name="f282" fmla="val 339"/>
              <a:gd name="f283" fmla="val 471"/>
              <a:gd name="f284" fmla="val 277"/>
              <a:gd name="f285" fmla="val 154"/>
              <a:gd name="f286" fmla="val 214"/>
              <a:gd name="f287" fmla="val 131"/>
              <a:gd name="f288" fmla="val 164"/>
              <a:gd name="f289" fmla="val 143"/>
              <a:gd name="f290" fmla="val 116"/>
              <a:gd name="f291" fmla="val 148"/>
              <a:gd name="f292" fmla="val 118"/>
              <a:gd name="f293" fmla="val 153"/>
              <a:gd name="f294" fmla="val 122"/>
              <a:gd name="f295" fmla="val 169"/>
              <a:gd name="f296" fmla="val 189"/>
              <a:gd name="f297" fmla="val 265"/>
              <a:gd name="f298" fmla="val 207"/>
              <a:gd name="f299" fmla="val 278"/>
              <a:gd name="f300" fmla="val 287"/>
              <a:gd name="f301" fmla="val 296"/>
              <a:gd name="f302" fmla="val 194"/>
              <a:gd name="f303" fmla="val 534"/>
              <a:gd name="f304" fmla="val 529"/>
              <a:gd name="f305" fmla="val 524"/>
              <a:gd name="f306" fmla="val 522"/>
              <a:gd name="f307" fmla="val 515"/>
              <a:gd name="f308" fmla="val 542"/>
              <a:gd name="f309" fmla="val 422"/>
              <a:gd name="f310" fmla="val 581"/>
              <a:gd name="f311" fmla="val 595"/>
              <a:gd name="f312" fmla="val 612"/>
              <a:gd name="f313" fmla="val 394"/>
              <a:gd name="f314" fmla="val 618"/>
              <a:gd name="f315" fmla="val 370"/>
              <a:gd name="f316" fmla="val 597"/>
              <a:gd name="f317" fmla="val 583"/>
              <a:gd name="f318" fmla="val 563"/>
              <a:gd name="f319" fmla="val 568"/>
              <a:gd name="f320" fmla="val 573"/>
              <a:gd name="f321" fmla="val 362"/>
              <a:gd name="f322" fmla="val 564"/>
              <a:gd name="f323" fmla="val 559"/>
              <a:gd name="f324" fmla="val 554"/>
              <a:gd name="f325" fmla="val 374"/>
              <a:gd name="f326" fmla="val 548"/>
              <a:gd name="f327" fmla="val 355"/>
              <a:gd name="f328" fmla="+- 0 0 -90"/>
              <a:gd name="f329" fmla="*/ f3 1 661"/>
              <a:gd name="f330" fmla="*/ f4 1 461"/>
              <a:gd name="f331" fmla="val f5"/>
              <a:gd name="f332" fmla="val f6"/>
              <a:gd name="f333" fmla="val f7"/>
              <a:gd name="f334" fmla="*/ f328 f0 1"/>
              <a:gd name="f335" fmla="+- f333 0 f331"/>
              <a:gd name="f336" fmla="+- f332 0 f331"/>
              <a:gd name="f337" fmla="*/ f334 1 f2"/>
              <a:gd name="f338" fmla="*/ f336 1 661"/>
              <a:gd name="f339" fmla="*/ f335 1 461"/>
              <a:gd name="f340" fmla="*/ 485 f336 1"/>
              <a:gd name="f341" fmla="*/ 266 f335 1"/>
              <a:gd name="f342" fmla="*/ 429 f336 1"/>
              <a:gd name="f343" fmla="*/ 379 f335 1"/>
              <a:gd name="f344" fmla="*/ 222 f336 1"/>
              <a:gd name="f345" fmla="*/ 336 f335 1"/>
              <a:gd name="f346" fmla="*/ 219 f336 1"/>
              <a:gd name="f347" fmla="*/ 354 f335 1"/>
              <a:gd name="f348" fmla="*/ 80 f336 1"/>
              <a:gd name="f349" fmla="*/ 382 f335 1"/>
              <a:gd name="f350" fmla="*/ 198 f336 1"/>
              <a:gd name="f351" fmla="*/ 418 f335 1"/>
              <a:gd name="f352" fmla="*/ 117 f336 1"/>
              <a:gd name="f353" fmla="*/ 452 f335 1"/>
              <a:gd name="f354" fmla="*/ 130 f336 1"/>
              <a:gd name="f355" fmla="*/ 288 f335 1"/>
              <a:gd name="f356" fmla="*/ 54 f336 1"/>
              <a:gd name="f357" fmla="*/ 309 f335 1"/>
              <a:gd name="f358" fmla="*/ 18 f336 1"/>
              <a:gd name="f359" fmla="*/ 289 f335 1"/>
              <a:gd name="f360" fmla="*/ 46 f336 1"/>
              <a:gd name="f361" fmla="*/ 217 f335 1"/>
              <a:gd name="f362" fmla="*/ 90 f336 1"/>
              <a:gd name="f363" fmla="*/ 161 f335 1"/>
              <a:gd name="f364" fmla="*/ 115 f336 1"/>
              <a:gd name="f365" fmla="*/ 126 f335 1"/>
              <a:gd name="f366" fmla="*/ 318 f336 1"/>
              <a:gd name="f367" fmla="*/ 179 f335 1"/>
              <a:gd name="f368" fmla="*/ 310 f336 1"/>
              <a:gd name="f369" fmla="*/ 250 f335 1"/>
              <a:gd name="f370" fmla="*/ 372 f336 1"/>
              <a:gd name="f371" fmla="*/ 311 f335 1"/>
              <a:gd name="f372" fmla="*/ 415 f336 1"/>
              <a:gd name="f373" fmla="*/ 274 f335 1"/>
              <a:gd name="f374" fmla="*/ 448 f336 1"/>
              <a:gd name="f375" fmla="*/ 160 f335 1"/>
              <a:gd name="f376" fmla="*/ 444 f336 1"/>
              <a:gd name="f377" fmla="*/ 113 f335 1"/>
              <a:gd name="f378" fmla="*/ 69 f335 1"/>
              <a:gd name="f379" fmla="*/ 413 f336 1"/>
              <a:gd name="f380" fmla="*/ 54 f335 1"/>
              <a:gd name="f381" fmla="*/ 392 f336 1"/>
              <a:gd name="f382" fmla="*/ 47 f335 1"/>
              <a:gd name="f383" fmla="*/ 353 f336 1"/>
              <a:gd name="f384" fmla="*/ 0 f335 1"/>
              <a:gd name="f385" fmla="*/ 414 f336 1"/>
              <a:gd name="f386" fmla="*/ 25 f335 1"/>
              <a:gd name="f387" fmla="*/ 552 f336 1"/>
              <a:gd name="f388" fmla="*/ 57 f335 1"/>
              <a:gd name="f389" fmla="*/ 523 f336 1"/>
              <a:gd name="f390" fmla="*/ 133 f335 1"/>
              <a:gd name="f391" fmla="*/ 617 f336 1"/>
              <a:gd name="f392" fmla="*/ 233 f335 1"/>
              <a:gd name="f393" fmla="*/ 502 f336 1"/>
              <a:gd name="f394" fmla="*/ 249 f335 1"/>
              <a:gd name="f395" fmla="*/ 646 f336 1"/>
              <a:gd name="f396" fmla="*/ 298 f335 1"/>
              <a:gd name="f397" fmla="*/ 629 f336 1"/>
              <a:gd name="f398" fmla="*/ 426 f335 1"/>
              <a:gd name="f399" fmla="*/ 482 f336 1"/>
              <a:gd name="f400" fmla="*/ 368 f335 1"/>
              <a:gd name="f401" fmla="*/ 499 f336 1"/>
              <a:gd name="f402" fmla="*/ 286 f335 1"/>
              <a:gd name="f403" fmla="*/ 261 f336 1"/>
              <a:gd name="f404" fmla="*/ 154 f335 1"/>
              <a:gd name="f405" fmla="*/ 122 f336 1"/>
              <a:gd name="f406" fmla="*/ 278 f336 1"/>
              <a:gd name="f407" fmla="*/ 205 f335 1"/>
              <a:gd name="f408" fmla="*/ 534 f336 1"/>
              <a:gd name="f409" fmla="*/ 342 f335 1"/>
              <a:gd name="f410" fmla="*/ 542 f336 1"/>
              <a:gd name="f411" fmla="*/ 411 f335 1"/>
              <a:gd name="f412" fmla="*/ 608 f336 1"/>
              <a:gd name="f413" fmla="*/ 353 f335 1"/>
              <a:gd name="f414" fmla="*/ 573 f336 1"/>
              <a:gd name="f415" fmla="*/ 362 f335 1"/>
              <a:gd name="f416" fmla="*/ 554 f336 1"/>
              <a:gd name="f417" fmla="*/ 374 f335 1"/>
              <a:gd name="f418" fmla="+- f337 0 f1"/>
              <a:gd name="f419" fmla="*/ f340 1 661"/>
              <a:gd name="f420" fmla="*/ f341 1 461"/>
              <a:gd name="f421" fmla="*/ f342 1 661"/>
              <a:gd name="f422" fmla="*/ f343 1 461"/>
              <a:gd name="f423" fmla="*/ f344 1 661"/>
              <a:gd name="f424" fmla="*/ f345 1 461"/>
              <a:gd name="f425" fmla="*/ f346 1 661"/>
              <a:gd name="f426" fmla="*/ f347 1 461"/>
              <a:gd name="f427" fmla="*/ f348 1 661"/>
              <a:gd name="f428" fmla="*/ f349 1 461"/>
              <a:gd name="f429" fmla="*/ f350 1 661"/>
              <a:gd name="f430" fmla="*/ f351 1 461"/>
              <a:gd name="f431" fmla="*/ f352 1 661"/>
              <a:gd name="f432" fmla="*/ f353 1 461"/>
              <a:gd name="f433" fmla="*/ f354 1 661"/>
              <a:gd name="f434" fmla="*/ f355 1 461"/>
              <a:gd name="f435" fmla="*/ f356 1 661"/>
              <a:gd name="f436" fmla="*/ f357 1 461"/>
              <a:gd name="f437" fmla="*/ f358 1 661"/>
              <a:gd name="f438" fmla="*/ f359 1 461"/>
              <a:gd name="f439" fmla="*/ f360 1 661"/>
              <a:gd name="f440" fmla="*/ f361 1 461"/>
              <a:gd name="f441" fmla="*/ f362 1 661"/>
              <a:gd name="f442" fmla="*/ f363 1 461"/>
              <a:gd name="f443" fmla="*/ f364 1 661"/>
              <a:gd name="f444" fmla="*/ f365 1 461"/>
              <a:gd name="f445" fmla="*/ f366 1 661"/>
              <a:gd name="f446" fmla="*/ f367 1 461"/>
              <a:gd name="f447" fmla="*/ f368 1 661"/>
              <a:gd name="f448" fmla="*/ f369 1 461"/>
              <a:gd name="f449" fmla="*/ f370 1 661"/>
              <a:gd name="f450" fmla="*/ f371 1 461"/>
              <a:gd name="f451" fmla="*/ f372 1 661"/>
              <a:gd name="f452" fmla="*/ f373 1 461"/>
              <a:gd name="f453" fmla="*/ f374 1 661"/>
              <a:gd name="f454" fmla="*/ f375 1 461"/>
              <a:gd name="f455" fmla="*/ f376 1 661"/>
              <a:gd name="f456" fmla="*/ f377 1 461"/>
              <a:gd name="f457" fmla="*/ f378 1 461"/>
              <a:gd name="f458" fmla="*/ f379 1 661"/>
              <a:gd name="f459" fmla="*/ f380 1 461"/>
              <a:gd name="f460" fmla="*/ f381 1 661"/>
              <a:gd name="f461" fmla="*/ f382 1 461"/>
              <a:gd name="f462" fmla="*/ f383 1 661"/>
              <a:gd name="f463" fmla="*/ f384 1 461"/>
              <a:gd name="f464" fmla="*/ f385 1 661"/>
              <a:gd name="f465" fmla="*/ f386 1 461"/>
              <a:gd name="f466" fmla="*/ f387 1 661"/>
              <a:gd name="f467" fmla="*/ f388 1 461"/>
              <a:gd name="f468" fmla="*/ f389 1 661"/>
              <a:gd name="f469" fmla="*/ f390 1 461"/>
              <a:gd name="f470" fmla="*/ f391 1 661"/>
              <a:gd name="f471" fmla="*/ f392 1 461"/>
              <a:gd name="f472" fmla="*/ f393 1 661"/>
              <a:gd name="f473" fmla="*/ f394 1 461"/>
              <a:gd name="f474" fmla="*/ f395 1 661"/>
              <a:gd name="f475" fmla="*/ f396 1 461"/>
              <a:gd name="f476" fmla="*/ f397 1 661"/>
              <a:gd name="f477" fmla="*/ f398 1 461"/>
              <a:gd name="f478" fmla="*/ f399 1 661"/>
              <a:gd name="f479" fmla="*/ f400 1 461"/>
              <a:gd name="f480" fmla="*/ f401 1 661"/>
              <a:gd name="f481" fmla="*/ f402 1 461"/>
              <a:gd name="f482" fmla="*/ f403 1 661"/>
              <a:gd name="f483" fmla="*/ f404 1 461"/>
              <a:gd name="f484" fmla="*/ f405 1 661"/>
              <a:gd name="f485" fmla="*/ f406 1 661"/>
              <a:gd name="f486" fmla="*/ f407 1 461"/>
              <a:gd name="f487" fmla="*/ f408 1 661"/>
              <a:gd name="f488" fmla="*/ f409 1 461"/>
              <a:gd name="f489" fmla="*/ f410 1 661"/>
              <a:gd name="f490" fmla="*/ f411 1 461"/>
              <a:gd name="f491" fmla="*/ f412 1 661"/>
              <a:gd name="f492" fmla="*/ f413 1 461"/>
              <a:gd name="f493" fmla="*/ f414 1 661"/>
              <a:gd name="f494" fmla="*/ f415 1 461"/>
              <a:gd name="f495" fmla="*/ f416 1 661"/>
              <a:gd name="f496" fmla="*/ f417 1 461"/>
              <a:gd name="f497" fmla="*/ 0 1 f338"/>
              <a:gd name="f498" fmla="*/ f332 1 f338"/>
              <a:gd name="f499" fmla="*/ 0 1 f339"/>
              <a:gd name="f500" fmla="*/ f333 1 f339"/>
              <a:gd name="f501" fmla="*/ f419 1 f338"/>
              <a:gd name="f502" fmla="*/ f420 1 f339"/>
              <a:gd name="f503" fmla="*/ f421 1 f338"/>
              <a:gd name="f504" fmla="*/ f422 1 f339"/>
              <a:gd name="f505" fmla="*/ f423 1 f338"/>
              <a:gd name="f506" fmla="*/ f424 1 f339"/>
              <a:gd name="f507" fmla="*/ f425 1 f338"/>
              <a:gd name="f508" fmla="*/ f426 1 f339"/>
              <a:gd name="f509" fmla="*/ f427 1 f338"/>
              <a:gd name="f510" fmla="*/ f428 1 f339"/>
              <a:gd name="f511" fmla="*/ f429 1 f338"/>
              <a:gd name="f512" fmla="*/ f430 1 f339"/>
              <a:gd name="f513" fmla="*/ f431 1 f338"/>
              <a:gd name="f514" fmla="*/ f432 1 f339"/>
              <a:gd name="f515" fmla="*/ f433 1 f338"/>
              <a:gd name="f516" fmla="*/ f434 1 f339"/>
              <a:gd name="f517" fmla="*/ f435 1 f338"/>
              <a:gd name="f518" fmla="*/ f436 1 f339"/>
              <a:gd name="f519" fmla="*/ f437 1 f338"/>
              <a:gd name="f520" fmla="*/ f438 1 f339"/>
              <a:gd name="f521" fmla="*/ f439 1 f338"/>
              <a:gd name="f522" fmla="*/ f440 1 f339"/>
              <a:gd name="f523" fmla="*/ f441 1 f338"/>
              <a:gd name="f524" fmla="*/ f442 1 f339"/>
              <a:gd name="f525" fmla="*/ f443 1 f338"/>
              <a:gd name="f526" fmla="*/ f444 1 f339"/>
              <a:gd name="f527" fmla="*/ f445 1 f338"/>
              <a:gd name="f528" fmla="*/ f446 1 f339"/>
              <a:gd name="f529" fmla="*/ f447 1 f338"/>
              <a:gd name="f530" fmla="*/ f448 1 f339"/>
              <a:gd name="f531" fmla="*/ f449 1 f338"/>
              <a:gd name="f532" fmla="*/ f450 1 f339"/>
              <a:gd name="f533" fmla="*/ f451 1 f338"/>
              <a:gd name="f534" fmla="*/ f452 1 f339"/>
              <a:gd name="f535" fmla="*/ f453 1 f338"/>
              <a:gd name="f536" fmla="*/ f454 1 f339"/>
              <a:gd name="f537" fmla="*/ f455 1 f338"/>
              <a:gd name="f538" fmla="*/ f456 1 f339"/>
              <a:gd name="f539" fmla="*/ f457 1 f339"/>
              <a:gd name="f540" fmla="*/ f458 1 f338"/>
              <a:gd name="f541" fmla="*/ f459 1 f339"/>
              <a:gd name="f542" fmla="*/ f460 1 f338"/>
              <a:gd name="f543" fmla="*/ f461 1 f339"/>
              <a:gd name="f544" fmla="*/ f462 1 f338"/>
              <a:gd name="f545" fmla="*/ f463 1 f339"/>
              <a:gd name="f546" fmla="*/ f464 1 f338"/>
              <a:gd name="f547" fmla="*/ f465 1 f339"/>
              <a:gd name="f548" fmla="*/ f466 1 f338"/>
              <a:gd name="f549" fmla="*/ f467 1 f339"/>
              <a:gd name="f550" fmla="*/ f468 1 f338"/>
              <a:gd name="f551" fmla="*/ f469 1 f339"/>
              <a:gd name="f552" fmla="*/ f470 1 f338"/>
              <a:gd name="f553" fmla="*/ f471 1 f339"/>
              <a:gd name="f554" fmla="*/ f472 1 f338"/>
              <a:gd name="f555" fmla="*/ f473 1 f339"/>
              <a:gd name="f556" fmla="*/ f474 1 f338"/>
              <a:gd name="f557" fmla="*/ f475 1 f339"/>
              <a:gd name="f558" fmla="*/ f476 1 f338"/>
              <a:gd name="f559" fmla="*/ f477 1 f339"/>
              <a:gd name="f560" fmla="*/ f478 1 f338"/>
              <a:gd name="f561" fmla="*/ f479 1 f339"/>
              <a:gd name="f562" fmla="*/ f480 1 f338"/>
              <a:gd name="f563" fmla="*/ f481 1 f339"/>
              <a:gd name="f564" fmla="*/ f482 1 f338"/>
              <a:gd name="f565" fmla="*/ f483 1 f339"/>
              <a:gd name="f566" fmla="*/ f484 1 f338"/>
              <a:gd name="f567" fmla="*/ f485 1 f338"/>
              <a:gd name="f568" fmla="*/ f486 1 f339"/>
              <a:gd name="f569" fmla="*/ f487 1 f338"/>
              <a:gd name="f570" fmla="*/ f488 1 f339"/>
              <a:gd name="f571" fmla="*/ f489 1 f338"/>
              <a:gd name="f572" fmla="*/ f490 1 f339"/>
              <a:gd name="f573" fmla="*/ f491 1 f338"/>
              <a:gd name="f574" fmla="*/ f492 1 f339"/>
              <a:gd name="f575" fmla="*/ f493 1 f338"/>
              <a:gd name="f576" fmla="*/ f494 1 f339"/>
              <a:gd name="f577" fmla="*/ f495 1 f338"/>
              <a:gd name="f578" fmla="*/ f496 1 f339"/>
              <a:gd name="f579" fmla="*/ f497 f329 1"/>
              <a:gd name="f580" fmla="*/ f498 f329 1"/>
              <a:gd name="f581" fmla="*/ f500 f330 1"/>
              <a:gd name="f582" fmla="*/ f499 f330 1"/>
              <a:gd name="f583" fmla="*/ f501 f329 1"/>
              <a:gd name="f584" fmla="*/ f502 f330 1"/>
              <a:gd name="f585" fmla="*/ f503 f329 1"/>
              <a:gd name="f586" fmla="*/ f504 f330 1"/>
              <a:gd name="f587" fmla="*/ f505 f329 1"/>
              <a:gd name="f588" fmla="*/ f506 f330 1"/>
              <a:gd name="f589" fmla="*/ f507 f329 1"/>
              <a:gd name="f590" fmla="*/ f508 f330 1"/>
              <a:gd name="f591" fmla="*/ f509 f329 1"/>
              <a:gd name="f592" fmla="*/ f510 f330 1"/>
              <a:gd name="f593" fmla="*/ f511 f329 1"/>
              <a:gd name="f594" fmla="*/ f512 f330 1"/>
              <a:gd name="f595" fmla="*/ f513 f329 1"/>
              <a:gd name="f596" fmla="*/ f514 f330 1"/>
              <a:gd name="f597" fmla="*/ f515 f329 1"/>
              <a:gd name="f598" fmla="*/ f516 f330 1"/>
              <a:gd name="f599" fmla="*/ f517 f329 1"/>
              <a:gd name="f600" fmla="*/ f518 f330 1"/>
              <a:gd name="f601" fmla="*/ f519 f329 1"/>
              <a:gd name="f602" fmla="*/ f520 f330 1"/>
              <a:gd name="f603" fmla="*/ f521 f329 1"/>
              <a:gd name="f604" fmla="*/ f522 f330 1"/>
              <a:gd name="f605" fmla="*/ f523 f329 1"/>
              <a:gd name="f606" fmla="*/ f524 f330 1"/>
              <a:gd name="f607" fmla="*/ f525 f329 1"/>
              <a:gd name="f608" fmla="*/ f526 f330 1"/>
              <a:gd name="f609" fmla="*/ f527 f329 1"/>
              <a:gd name="f610" fmla="*/ f528 f330 1"/>
              <a:gd name="f611" fmla="*/ f529 f329 1"/>
              <a:gd name="f612" fmla="*/ f530 f330 1"/>
              <a:gd name="f613" fmla="*/ f531 f329 1"/>
              <a:gd name="f614" fmla="*/ f532 f330 1"/>
              <a:gd name="f615" fmla="*/ f533 f329 1"/>
              <a:gd name="f616" fmla="*/ f534 f330 1"/>
              <a:gd name="f617" fmla="*/ f535 f329 1"/>
              <a:gd name="f618" fmla="*/ f536 f330 1"/>
              <a:gd name="f619" fmla="*/ f537 f329 1"/>
              <a:gd name="f620" fmla="*/ f538 f330 1"/>
              <a:gd name="f621" fmla="*/ f539 f330 1"/>
              <a:gd name="f622" fmla="*/ f540 f329 1"/>
              <a:gd name="f623" fmla="*/ f541 f330 1"/>
              <a:gd name="f624" fmla="*/ f542 f329 1"/>
              <a:gd name="f625" fmla="*/ f543 f330 1"/>
              <a:gd name="f626" fmla="*/ f544 f329 1"/>
              <a:gd name="f627" fmla="*/ f545 f330 1"/>
              <a:gd name="f628" fmla="*/ f546 f329 1"/>
              <a:gd name="f629" fmla="*/ f547 f330 1"/>
              <a:gd name="f630" fmla="*/ f548 f329 1"/>
              <a:gd name="f631" fmla="*/ f549 f330 1"/>
              <a:gd name="f632" fmla="*/ f550 f329 1"/>
              <a:gd name="f633" fmla="*/ f551 f330 1"/>
              <a:gd name="f634" fmla="*/ f552 f329 1"/>
              <a:gd name="f635" fmla="*/ f553 f330 1"/>
              <a:gd name="f636" fmla="*/ f554 f329 1"/>
              <a:gd name="f637" fmla="*/ f555 f330 1"/>
              <a:gd name="f638" fmla="*/ f556 f329 1"/>
              <a:gd name="f639" fmla="*/ f557 f330 1"/>
              <a:gd name="f640" fmla="*/ f558 f329 1"/>
              <a:gd name="f641" fmla="*/ f559 f330 1"/>
              <a:gd name="f642" fmla="*/ f560 f329 1"/>
              <a:gd name="f643" fmla="*/ f561 f330 1"/>
              <a:gd name="f644" fmla="*/ f562 f329 1"/>
              <a:gd name="f645" fmla="*/ f563 f330 1"/>
              <a:gd name="f646" fmla="*/ f564 f329 1"/>
              <a:gd name="f647" fmla="*/ f565 f330 1"/>
              <a:gd name="f648" fmla="*/ f566 f329 1"/>
              <a:gd name="f649" fmla="*/ f567 f329 1"/>
              <a:gd name="f650" fmla="*/ f568 f330 1"/>
              <a:gd name="f651" fmla="*/ f569 f329 1"/>
              <a:gd name="f652" fmla="*/ f570 f330 1"/>
              <a:gd name="f653" fmla="*/ f571 f329 1"/>
              <a:gd name="f654" fmla="*/ f572 f330 1"/>
              <a:gd name="f655" fmla="*/ f573 f329 1"/>
              <a:gd name="f656" fmla="*/ f574 f330 1"/>
              <a:gd name="f657" fmla="*/ f575 f329 1"/>
              <a:gd name="f658" fmla="*/ f576 f330 1"/>
              <a:gd name="f659" fmla="*/ f577 f329 1"/>
              <a:gd name="f660" fmla="*/ f578 f3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8">
                <a:pos x="f583" y="f584"/>
              </a:cxn>
              <a:cxn ang="f418">
                <a:pos x="f585" y="f586"/>
              </a:cxn>
              <a:cxn ang="f418">
                <a:pos x="f587" y="f588"/>
              </a:cxn>
              <a:cxn ang="f418">
                <a:pos x="f589" y="f590"/>
              </a:cxn>
              <a:cxn ang="f418">
                <a:pos x="f591" y="f592"/>
              </a:cxn>
              <a:cxn ang="f418">
                <a:pos x="f593" y="f594"/>
              </a:cxn>
              <a:cxn ang="f418">
                <a:pos x="f595" y="f596"/>
              </a:cxn>
              <a:cxn ang="f418">
                <a:pos x="f597" y="f598"/>
              </a:cxn>
              <a:cxn ang="f418">
                <a:pos x="f599" y="f600"/>
              </a:cxn>
              <a:cxn ang="f418">
                <a:pos x="f601" y="f602"/>
              </a:cxn>
              <a:cxn ang="f418">
                <a:pos x="f603" y="f604"/>
              </a:cxn>
              <a:cxn ang="f418">
                <a:pos x="f605" y="f606"/>
              </a:cxn>
              <a:cxn ang="f418">
                <a:pos x="f607" y="f608"/>
              </a:cxn>
              <a:cxn ang="f418">
                <a:pos x="f609" y="f610"/>
              </a:cxn>
              <a:cxn ang="f418">
                <a:pos x="f611" y="f612"/>
              </a:cxn>
              <a:cxn ang="f418">
                <a:pos x="f613" y="f614"/>
              </a:cxn>
              <a:cxn ang="f418">
                <a:pos x="f615" y="f616"/>
              </a:cxn>
              <a:cxn ang="f418">
                <a:pos x="f617" y="f618"/>
              </a:cxn>
              <a:cxn ang="f418">
                <a:pos x="f619" y="f620"/>
              </a:cxn>
              <a:cxn ang="f418">
                <a:pos x="f617" y="f621"/>
              </a:cxn>
              <a:cxn ang="f418">
                <a:pos x="f622" y="f623"/>
              </a:cxn>
              <a:cxn ang="f418">
                <a:pos x="f624" y="f625"/>
              </a:cxn>
              <a:cxn ang="f418">
                <a:pos x="f626" y="f627"/>
              </a:cxn>
              <a:cxn ang="f418">
                <a:pos x="f628" y="f629"/>
              </a:cxn>
              <a:cxn ang="f418">
                <a:pos x="f619" y="f629"/>
              </a:cxn>
              <a:cxn ang="f418">
                <a:pos x="f630" y="f631"/>
              </a:cxn>
              <a:cxn ang="f418">
                <a:pos x="f632" y="f633"/>
              </a:cxn>
              <a:cxn ang="f418">
                <a:pos x="f634" y="f635"/>
              </a:cxn>
              <a:cxn ang="f418">
                <a:pos x="f636" y="f637"/>
              </a:cxn>
              <a:cxn ang="f418">
                <a:pos x="f638" y="f639"/>
              </a:cxn>
              <a:cxn ang="f418">
                <a:pos x="f640" y="f641"/>
              </a:cxn>
              <a:cxn ang="f418">
                <a:pos x="f642" y="f643"/>
              </a:cxn>
              <a:cxn ang="f418">
                <a:pos x="f644" y="f645"/>
              </a:cxn>
              <a:cxn ang="f418">
                <a:pos x="f646" y="f647"/>
              </a:cxn>
              <a:cxn ang="f418">
                <a:pos x="f648" y="f647"/>
              </a:cxn>
              <a:cxn ang="f418">
                <a:pos x="f649" y="f650"/>
              </a:cxn>
              <a:cxn ang="f418">
                <a:pos x="f651" y="f652"/>
              </a:cxn>
              <a:cxn ang="f418">
                <a:pos x="f653" y="f654"/>
              </a:cxn>
              <a:cxn ang="f418">
                <a:pos x="f655" y="f656"/>
              </a:cxn>
              <a:cxn ang="f418">
                <a:pos x="f657" y="f658"/>
              </a:cxn>
              <a:cxn ang="f418">
                <a:pos x="f659" y="f660"/>
              </a:cxn>
            </a:cxnLst>
            <a:rect l="f579" t="f582" r="f580" b="f581"/>
            <a:pathLst>
              <a:path w="661" h="46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29"/>
                </a:cubicBezTo>
                <a:cubicBezTo>
                  <a:pt x="f33" y="f34"/>
                  <a:pt x="f9" y="f35"/>
                  <a:pt x="f36" y="f21"/>
                </a:cubicBezTo>
                <a:cubicBezTo>
                  <a:pt x="f37" y="f38"/>
                  <a:pt x="f39" y="f38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5"/>
                  <a:pt x="f49" y="f50"/>
                  <a:pt x="f51" y="f52"/>
                </a:cubicBezTo>
                <a:cubicBezTo>
                  <a:pt x="f51" y="f53"/>
                  <a:pt x="f54" y="f55"/>
                  <a:pt x="f51" y="f56"/>
                </a:cubicBezTo>
                <a:cubicBezTo>
                  <a:pt x="f51" y="f57"/>
                  <a:pt x="f58" y="f29"/>
                  <a:pt x="f59" y="f31"/>
                </a:cubicBezTo>
                <a:cubicBezTo>
                  <a:pt x="f60" y="f61"/>
                  <a:pt x="f62" y="f63"/>
                  <a:pt x="f64" y="f65"/>
                </a:cubicBezTo>
                <a:cubicBezTo>
                  <a:pt x="f66" y="f67"/>
                  <a:pt x="f68" y="f67"/>
                  <a:pt x="f69" y="f70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77" y="f78"/>
                  <a:pt x="f79" y="f32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54" y="f9"/>
                  <a:pt x="f94" y="f95"/>
                  <a:pt x="f80" y="f96"/>
                </a:cubicBezTo>
                <a:cubicBezTo>
                  <a:pt x="f97" y="f98"/>
                  <a:pt x="f99" y="f100"/>
                  <a:pt x="f101" y="f98"/>
                </a:cubicBezTo>
                <a:cubicBezTo>
                  <a:pt x="f5" y="f102"/>
                  <a:pt x="f5" y="f102"/>
                  <a:pt x="f103" y="f104"/>
                </a:cubicBezTo>
                <a:cubicBezTo>
                  <a:pt x="f105" y="f89"/>
                  <a:pt x="f106" y="f107"/>
                  <a:pt x="f108" y="f109"/>
                </a:cubicBezTo>
                <a:cubicBezTo>
                  <a:pt x="f110" y="f111"/>
                  <a:pt x="f112" y="f36"/>
                  <a:pt x="f97" y="f39"/>
                </a:cubicBezTo>
                <a:cubicBezTo>
                  <a:pt x="f113" y="f114"/>
                  <a:pt x="f113" y="f115"/>
                  <a:pt x="f97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124"/>
                  <a:pt x="f125" y="f126"/>
                  <a:pt x="f127" y="f128"/>
                </a:cubicBezTo>
                <a:cubicBezTo>
                  <a:pt x="f123" y="f86"/>
                  <a:pt x="f129" y="f130"/>
                  <a:pt x="f131" y="f130"/>
                </a:cubicBezTo>
                <a:cubicBezTo>
                  <a:pt x="f132" y="f60"/>
                  <a:pt x="f133" y="f130"/>
                  <a:pt x="f134" y="f130"/>
                </a:cubicBezTo>
                <a:cubicBezTo>
                  <a:pt x="f135" y="f60"/>
                  <a:pt x="f87" y="f132"/>
                  <a:pt x="f136" y="f137"/>
                </a:cubicBezTo>
                <a:cubicBezTo>
                  <a:pt x="f138" y="f139"/>
                  <a:pt x="f140" y="f141"/>
                  <a:pt x="f138" y="f64"/>
                </a:cubicBezTo>
                <a:cubicBezTo>
                  <a:pt x="f142" y="f44"/>
                  <a:pt x="f143" y="f109"/>
                  <a:pt x="f102" y="f135"/>
                </a:cubicBezTo>
                <a:cubicBezTo>
                  <a:pt x="f96" y="f144"/>
                  <a:pt x="f145" y="f146"/>
                  <a:pt x="f143" y="f147"/>
                </a:cubicBezTo>
                <a:cubicBezTo>
                  <a:pt x="f83" y="f11"/>
                  <a:pt x="f35" y="f148"/>
                  <a:pt x="f149" y="f145"/>
                </a:cubicBezTo>
                <a:cubicBezTo>
                  <a:pt x="f150" y="f151"/>
                  <a:pt x="f152" y="f151"/>
                  <a:pt x="f29" y="f145"/>
                </a:cubicBezTo>
                <a:cubicBezTo>
                  <a:pt x="f153" y="f154"/>
                  <a:pt x="f155" y="f156"/>
                  <a:pt x="f157" y="f13"/>
                </a:cubicBezTo>
                <a:cubicBezTo>
                  <a:pt x="f158" y="f159"/>
                  <a:pt x="f160" y="f40"/>
                  <a:pt x="f161" y="f162"/>
                </a:cubicBezTo>
                <a:cubicBezTo>
                  <a:pt x="f163" y="f164"/>
                  <a:pt x="f163" y="f165"/>
                  <a:pt x="f166" y="f167"/>
                </a:cubicBezTo>
                <a:cubicBezTo>
                  <a:pt x="f22" y="f132"/>
                  <a:pt x="f168" y="f86"/>
                  <a:pt x="f169" y="f170"/>
                </a:cubicBezTo>
                <a:cubicBezTo>
                  <a:pt x="f168" y="f170"/>
                  <a:pt x="f171" y="f170"/>
                  <a:pt x="f78" y="f170"/>
                </a:cubicBezTo>
                <a:cubicBezTo>
                  <a:pt x="f172" y="f170"/>
                  <a:pt x="f173" y="f174"/>
                  <a:pt x="f175" y="f176"/>
                </a:cubicBezTo>
                <a:cubicBezTo>
                  <a:pt x="f177" y="f178"/>
                  <a:pt x="f179" y="f180"/>
                  <a:pt x="f166" y="f181"/>
                </a:cubicBezTo>
                <a:cubicBezTo>
                  <a:pt x="f182" y="f183"/>
                  <a:pt x="f184" y="f183"/>
                  <a:pt x="f171" y="f183"/>
                </a:cubicBezTo>
                <a:cubicBezTo>
                  <a:pt x="f185" y="f186"/>
                  <a:pt x="f187" y="f183"/>
                  <a:pt x="f188" y="f80"/>
                </a:cubicBezTo>
                <a:cubicBezTo>
                  <a:pt x="f189" y="f190"/>
                  <a:pt x="f191" y="f106"/>
                  <a:pt x="f192" y="f193"/>
                </a:cubicBezTo>
                <a:cubicBezTo>
                  <a:pt x="f194" y="f97"/>
                  <a:pt x="f195" y="f193"/>
                  <a:pt x="f196" y="f193"/>
                </a:cubicBezTo>
                <a:cubicBezTo>
                  <a:pt x="f197" y="f193"/>
                  <a:pt x="f198" y="f97"/>
                  <a:pt x="f199" y="f200"/>
                </a:cubicBezTo>
                <a:cubicBezTo>
                  <a:pt x="f43" y="f201"/>
                  <a:pt x="f202" y="f5"/>
                  <a:pt x="f35" y="f5"/>
                </a:cubicBezTo>
                <a:cubicBezTo>
                  <a:pt x="f203" y="f5"/>
                  <a:pt x="f204" y="f5"/>
                  <a:pt x="f149" y="f5"/>
                </a:cubicBezTo>
                <a:cubicBezTo>
                  <a:pt x="f205" y="f5"/>
                  <a:pt x="f191" y="f206"/>
                  <a:pt x="f207" y="f208"/>
                </a:cubicBezTo>
                <a:cubicBezTo>
                  <a:pt x="f65" y="f105"/>
                  <a:pt x="f209" y="f210"/>
                  <a:pt x="f169" y="f211"/>
                </a:cubicBezTo>
                <a:cubicBezTo>
                  <a:pt x="f212" y="f213"/>
                  <a:pt x="f160" y="f214"/>
                  <a:pt x="f78" y="f208"/>
                </a:cubicBezTo>
                <a:cubicBezTo>
                  <a:pt x="f72" y="f215"/>
                  <a:pt x="f216" y="f103"/>
                  <a:pt x="f217" y="f218"/>
                </a:cubicBezTo>
                <a:cubicBezTo>
                  <a:pt x="f219" y="f220"/>
                  <a:pt x="f221" y="f222"/>
                  <a:pt x="f223" y="f224"/>
                </a:cubicBezTo>
                <a:cubicBezTo>
                  <a:pt x="f225" y="f181"/>
                  <a:pt x="f226" y="f227"/>
                  <a:pt x="f228" y="f229"/>
                </a:cubicBezTo>
                <a:cubicBezTo>
                  <a:pt x="f230" y="f170"/>
                  <a:pt x="f231" y="f232"/>
                  <a:pt x="f233" y="f234"/>
                </a:cubicBezTo>
                <a:cubicBezTo>
                  <a:pt x="f235" y="f236"/>
                  <a:pt x="f228" y="f122"/>
                  <a:pt x="f237" y="f164"/>
                </a:cubicBezTo>
                <a:cubicBezTo>
                  <a:pt x="f238" y="f239"/>
                  <a:pt x="f240" y="f241"/>
                  <a:pt x="f242" y="f109"/>
                </a:cubicBezTo>
                <a:cubicBezTo>
                  <a:pt x="f243" y="f244"/>
                  <a:pt x="f245" y="f246"/>
                  <a:pt x="f247" y="f246"/>
                </a:cubicBezTo>
                <a:cubicBezTo>
                  <a:pt x="f248" y="f246"/>
                  <a:pt x="f249" y="f246"/>
                  <a:pt x="f250" y="f246"/>
                </a:cubicBezTo>
                <a:cubicBezTo>
                  <a:pt x="f251" y="f252"/>
                  <a:pt x="f253" y="f254"/>
                  <a:pt x="f255" y="f13"/>
                </a:cubicBezTo>
                <a:cubicBezTo>
                  <a:pt x="f256" y="f257"/>
                  <a:pt x="f258" y="f146"/>
                  <a:pt x="f259" y="f260"/>
                </a:cubicBezTo>
                <a:cubicBezTo>
                  <a:pt x="f261" y="f154"/>
                  <a:pt x="f262" y="f85"/>
                  <a:pt x="f263" y="f96"/>
                </a:cubicBezTo>
                <a:cubicBezTo>
                  <a:pt x="f264" y="f265"/>
                  <a:pt x="f6" y="f266"/>
                  <a:pt x="f267" y="f28"/>
                </a:cubicBezTo>
                <a:cubicBezTo>
                  <a:pt x="f268" y="f269"/>
                  <a:pt x="f270" y="f7"/>
                  <a:pt x="f271" y="f76"/>
                </a:cubicBezTo>
                <a:cubicBezTo>
                  <a:pt x="f272" y="f184"/>
                  <a:pt x="f273" y="f187"/>
                  <a:pt x="f274" y="f275"/>
                </a:cubicBezTo>
                <a:cubicBezTo>
                  <a:pt x="f276" y="f277"/>
                  <a:pt x="f278" y="f279"/>
                  <a:pt x="f217" y="f280"/>
                </a:cubicBezTo>
                <a:cubicBezTo>
                  <a:pt x="f281" y="f282"/>
                  <a:pt x="f283" y="f102"/>
                  <a:pt x="f8" y="f9"/>
                </a:cubicBezTo>
                <a:close/>
                <a:moveTo>
                  <a:pt x="f96" y="f118"/>
                </a:moveTo>
                <a:cubicBezTo>
                  <a:pt x="f156" y="f133"/>
                  <a:pt x="f284" y="f62"/>
                  <a:pt x="f146" y="f285"/>
                </a:cubicBezTo>
                <a:cubicBezTo>
                  <a:pt x="f286" y="f287"/>
                  <a:pt x="f288" y="f132"/>
                  <a:pt x="f88" y="f289"/>
                </a:cubicBezTo>
                <a:cubicBezTo>
                  <a:pt x="f290" y="f291"/>
                  <a:pt x="f292" y="f293"/>
                  <a:pt x="f294" y="f285"/>
                </a:cubicBezTo>
                <a:cubicBezTo>
                  <a:pt x="f295" y="f48"/>
                  <a:pt x="f39" y="f296"/>
                  <a:pt x="f297" y="f115"/>
                </a:cubicBezTo>
                <a:cubicBezTo>
                  <a:pt x="f91" y="f298"/>
                  <a:pt x="f13" y="f298"/>
                  <a:pt x="f299" y="f115"/>
                </a:cubicBezTo>
                <a:cubicBezTo>
                  <a:pt x="f300" y="f66"/>
                  <a:pt x="f301" y="f302"/>
                  <a:pt x="f96" y="f118"/>
                </a:cubicBezTo>
                <a:close/>
                <a:moveTo>
                  <a:pt x="f303" y="f202"/>
                </a:moveTo>
                <a:cubicBezTo>
                  <a:pt x="f304" y="f33"/>
                  <a:pt x="f305" y="f35"/>
                  <a:pt x="f306" y="f203"/>
                </a:cubicBezTo>
                <a:cubicBezTo>
                  <a:pt x="f307" y="f27"/>
                  <a:pt x="f305" y="f61"/>
                  <a:pt x="f308" y="f189"/>
                </a:cubicBezTo>
                <a:cubicBezTo>
                  <a:pt x="f228" y="f309"/>
                  <a:pt x="f310" y="f70"/>
                  <a:pt x="f311" y="f63"/>
                </a:cubicBezTo>
                <a:cubicBezTo>
                  <a:pt x="f312" y="f313"/>
                  <a:pt x="f314" y="f315"/>
                  <a:pt x="f268" y="f35"/>
                </a:cubicBezTo>
                <a:cubicBezTo>
                  <a:pt x="f316" y="f83"/>
                  <a:pt x="f317" y="f136"/>
                  <a:pt x="f228" y="f50"/>
                </a:cubicBezTo>
                <a:cubicBezTo>
                  <a:pt x="f318" y="f45"/>
                  <a:pt x="f319" y="f47"/>
                  <a:pt x="f320" y="f321"/>
                </a:cubicBezTo>
                <a:cubicBezTo>
                  <a:pt x="f270" y="f34"/>
                  <a:pt x="f226" y="f81"/>
                  <a:pt x="f248" y="f152"/>
                </a:cubicBezTo>
                <a:cubicBezTo>
                  <a:pt x="f322" y="f266"/>
                  <a:pt x="f323" y="f152"/>
                  <a:pt x="f324" y="f325"/>
                </a:cubicBezTo>
                <a:cubicBezTo>
                  <a:pt x="f326" y="f55"/>
                  <a:pt x="f308" y="f327"/>
                  <a:pt x="f303" y="f20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12">
            <a:extLst>
              <a:ext uri="{FF2B5EF4-FFF2-40B4-BE49-F238E27FC236}">
                <a16:creationId xmlns:a16="http://schemas.microsoft.com/office/drawing/2014/main" id="{8D914602-5940-DE7A-F8D1-6482DC8AEBC6}"/>
              </a:ext>
            </a:extLst>
          </p:cNvPr>
          <p:cNvSpPr/>
          <p:nvPr/>
        </p:nvSpPr>
        <p:spPr>
          <a:xfrm>
            <a:off x="6061072" y="4159248"/>
            <a:ext cx="1422404" cy="68103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6"/>
              <a:gd name="f7" fmla="val 405"/>
              <a:gd name="f8" fmla="val 529"/>
              <a:gd name="f9" fmla="val 70"/>
              <a:gd name="f10" fmla="val 545"/>
              <a:gd name="f11" fmla="val 42"/>
              <a:gd name="f12" fmla="val 572"/>
              <a:gd name="f13" fmla="val 53"/>
              <a:gd name="f14" fmla="val 594"/>
              <a:gd name="f15" fmla="val 48"/>
              <a:gd name="f16" fmla="val 595"/>
              <a:gd name="f17" fmla="val 596"/>
              <a:gd name="f18" fmla="val 598"/>
              <a:gd name="f19" fmla="val 619"/>
              <a:gd name="f20" fmla="val 620"/>
              <a:gd name="f21" fmla="val 81"/>
              <a:gd name="f22" fmla="val 93"/>
              <a:gd name="f23" fmla="val 621"/>
              <a:gd name="f24" fmla="val 105"/>
              <a:gd name="f25" fmla="val 124"/>
              <a:gd name="f26" fmla="val 126"/>
              <a:gd name="f27" fmla="val 599"/>
              <a:gd name="f28" fmla="val 591"/>
              <a:gd name="f29" fmla="val 127"/>
              <a:gd name="f30" fmla="val 584"/>
              <a:gd name="f31" fmla="val 607"/>
              <a:gd name="f32" fmla="val 151"/>
              <a:gd name="f33" fmla="val 629"/>
              <a:gd name="f34" fmla="val 174"/>
              <a:gd name="f35" fmla="val 651"/>
              <a:gd name="f36" fmla="val 197"/>
              <a:gd name="f37" fmla="val 681"/>
              <a:gd name="f38" fmla="val 714"/>
              <a:gd name="f39" fmla="val 166"/>
              <a:gd name="f40" fmla="val 750"/>
              <a:gd name="f41" fmla="val 175"/>
              <a:gd name="f42" fmla="val 777"/>
              <a:gd name="f43" fmla="val 181"/>
              <a:gd name="f44" fmla="val 799"/>
              <a:gd name="f45" fmla="val 196"/>
              <a:gd name="f46" fmla="val 814"/>
              <a:gd name="f47" fmla="val 219"/>
              <a:gd name="f48" fmla="val 265"/>
              <a:gd name="f49" fmla="val 839"/>
              <a:gd name="f50" fmla="val 328"/>
              <a:gd name="f51" fmla="val 365"/>
              <a:gd name="f52" fmla="val 756"/>
              <a:gd name="f53" fmla="val 404"/>
              <a:gd name="f54" fmla="val 693"/>
              <a:gd name="f55" fmla="val 650"/>
              <a:gd name="f56" fmla="val 368"/>
              <a:gd name="f57" fmla="val 612"/>
              <a:gd name="f58" fmla="val 336"/>
              <a:gd name="f59" fmla="val 268"/>
              <a:gd name="f60" fmla="val 640"/>
              <a:gd name="f61" fmla="val 207"/>
              <a:gd name="f62" fmla="val 636"/>
              <a:gd name="f63" fmla="val 203"/>
              <a:gd name="f64" fmla="val 632"/>
              <a:gd name="f65" fmla="val 200"/>
              <a:gd name="f66" fmla="val 628"/>
              <a:gd name="f67" fmla="val 610"/>
              <a:gd name="f68" fmla="val 215"/>
              <a:gd name="f69" fmla="val 238"/>
              <a:gd name="f70" fmla="val 271"/>
              <a:gd name="f71" fmla="val 276"/>
              <a:gd name="f72" fmla="val 593"/>
              <a:gd name="f73" fmla="val 282"/>
              <a:gd name="f74" fmla="val 592"/>
              <a:gd name="f75" fmla="val 285"/>
              <a:gd name="f76" fmla="val 588"/>
              <a:gd name="f77" fmla="val 287"/>
              <a:gd name="f78" fmla="val 585"/>
              <a:gd name="f79" fmla="val 290"/>
              <a:gd name="f80" fmla="val 583"/>
              <a:gd name="f81" fmla="val 579"/>
              <a:gd name="f82" fmla="val 284"/>
              <a:gd name="f83" fmla="val 281"/>
              <a:gd name="f84" fmla="val 256"/>
              <a:gd name="f85" fmla="val 232"/>
              <a:gd name="f86" fmla="val 211"/>
              <a:gd name="f87" fmla="val 604"/>
              <a:gd name="f88" fmla="val 202"/>
              <a:gd name="f89" fmla="val 193"/>
              <a:gd name="f90" fmla="val 618"/>
              <a:gd name="f91" fmla="val 183"/>
              <a:gd name="f92" fmla="val 597"/>
              <a:gd name="f93" fmla="val 161"/>
              <a:gd name="f94" fmla="val 576"/>
              <a:gd name="f95" fmla="val 139"/>
              <a:gd name="f96" fmla="val 554"/>
              <a:gd name="f97" fmla="val 115"/>
              <a:gd name="f98" fmla="val 550"/>
              <a:gd name="f99" fmla="val 131"/>
              <a:gd name="f100" fmla="val 546"/>
              <a:gd name="f101" fmla="val 144"/>
              <a:gd name="f102" fmla="val 542"/>
              <a:gd name="f103" fmla="val 157"/>
              <a:gd name="f104" fmla="val 524"/>
              <a:gd name="f105" fmla="val 222"/>
              <a:gd name="f106" fmla="val 497"/>
              <a:gd name="f107" fmla="val 466"/>
              <a:gd name="f108" fmla="val 342"/>
              <a:gd name="f109" fmla="val 461"/>
              <a:gd name="f110" fmla="val 350"/>
              <a:gd name="f111" fmla="val 458"/>
              <a:gd name="f112" fmla="val 358"/>
              <a:gd name="f113" fmla="val 448"/>
              <a:gd name="f114" fmla="val 346"/>
              <a:gd name="f115" fmla="val 446"/>
              <a:gd name="f116" fmla="val 344"/>
              <a:gd name="f117" fmla="val 441"/>
              <a:gd name="f118" fmla="val 345"/>
              <a:gd name="f119" fmla="val 437"/>
              <a:gd name="f120" fmla="val 381"/>
              <a:gd name="f121" fmla="val 325"/>
              <a:gd name="f122" fmla="val 269"/>
              <a:gd name="f123" fmla="val 260"/>
              <a:gd name="f124" fmla="val 255"/>
              <a:gd name="f125" fmla="val 254"/>
              <a:gd name="f126" fmla="val 337"/>
              <a:gd name="f127" fmla="val 330"/>
              <a:gd name="f128" fmla="val 322"/>
              <a:gd name="f129" fmla="val 245"/>
              <a:gd name="f130" fmla="val 236"/>
              <a:gd name="f131" fmla="val 321"/>
              <a:gd name="f132" fmla="val 227"/>
              <a:gd name="f133" fmla="val 224"/>
              <a:gd name="f134" fmla="val 323"/>
              <a:gd name="f135" fmla="val 221"/>
              <a:gd name="f136" fmla="val 326"/>
              <a:gd name="f137" fmla="val 329"/>
              <a:gd name="f138" fmla="val 194"/>
              <a:gd name="f139" fmla="val 378"/>
              <a:gd name="f140" fmla="val 148"/>
              <a:gd name="f141" fmla="val 402"/>
              <a:gd name="f142" fmla="val 96"/>
              <a:gd name="f143" fmla="val 393"/>
              <a:gd name="f144" fmla="val 384"/>
              <a:gd name="f145" fmla="val 11"/>
              <a:gd name="f146" fmla="val 6"/>
              <a:gd name="f147" fmla="val 293"/>
              <a:gd name="f148" fmla="val 28"/>
              <a:gd name="f149" fmla="val 77"/>
              <a:gd name="f150" fmla="val 179"/>
              <a:gd name="f151" fmla="val 78"/>
              <a:gd name="f152" fmla="val 178"/>
              <a:gd name="f153" fmla="val 80"/>
              <a:gd name="f154" fmla="val 177"/>
              <a:gd name="f155" fmla="val 82"/>
              <a:gd name="f156" fmla="val 176"/>
              <a:gd name="f157" fmla="val 171"/>
              <a:gd name="f158" fmla="val 160"/>
              <a:gd name="f159" fmla="val 56"/>
              <a:gd name="f160" fmla="val 167"/>
              <a:gd name="f161" fmla="val 38"/>
              <a:gd name="f162" fmla="val 22"/>
              <a:gd name="f163" fmla="val 195"/>
              <a:gd name="f164" fmla="val 19"/>
              <a:gd name="f165" fmla="val 198"/>
              <a:gd name="f166" fmla="val 201"/>
              <a:gd name="f167" fmla="val 9"/>
              <a:gd name="f168" fmla="val 199"/>
              <a:gd name="f169" fmla="val 2"/>
              <a:gd name="f170" fmla="val 8"/>
              <a:gd name="f171" fmla="val 189"/>
              <a:gd name="f172" fmla="val 12"/>
              <a:gd name="f173" fmla="val 185"/>
              <a:gd name="f174" fmla="val 29"/>
              <a:gd name="f175" fmla="val 49"/>
              <a:gd name="f176" fmla="val 154"/>
              <a:gd name="f177" fmla="val 74"/>
              <a:gd name="f178" fmla="val 145"/>
              <a:gd name="f179" fmla="val 61"/>
              <a:gd name="f180" fmla="val 97"/>
              <a:gd name="f181" fmla="val 34"/>
              <a:gd name="f182" fmla="val 1"/>
              <a:gd name="f183" fmla="val 36"/>
              <a:gd name="f184" fmla="val 39"/>
              <a:gd name="f185" fmla="val 47"/>
              <a:gd name="f186" fmla="val 66"/>
              <a:gd name="f187" fmla="val 95"/>
              <a:gd name="f188" fmla="val 143"/>
              <a:gd name="f189" fmla="val 89"/>
              <a:gd name="f190" fmla="val 142"/>
              <a:gd name="f191" fmla="val 140"/>
              <a:gd name="f192" fmla="val 107"/>
              <a:gd name="f193" fmla="val 138"/>
              <a:gd name="f194" fmla="val 103"/>
              <a:gd name="f195" fmla="val 116"/>
              <a:gd name="f196" fmla="val 98"/>
              <a:gd name="f197" fmla="val 72"/>
              <a:gd name="f198" fmla="val 69"/>
              <a:gd name="f199" fmla="val 135"/>
              <a:gd name="f200" fmla="val 121"/>
              <a:gd name="f201" fmla="val 156"/>
              <a:gd name="f202" fmla="val 168"/>
              <a:gd name="f203" fmla="val 122"/>
              <a:gd name="f204" fmla="val 130"/>
              <a:gd name="f205" fmla="val 149"/>
              <a:gd name="f206" fmla="val 150"/>
              <a:gd name="f207" fmla="val 191"/>
              <a:gd name="f208" fmla="val 152"/>
              <a:gd name="f209" fmla="val 218"/>
              <a:gd name="f210" fmla="val 182"/>
              <a:gd name="f211" fmla="val 233"/>
              <a:gd name="f212" fmla="val 230"/>
              <a:gd name="f213" fmla="val 164"/>
              <a:gd name="f214" fmla="val 226"/>
              <a:gd name="f215" fmla="val 147"/>
              <a:gd name="f216" fmla="val 248"/>
              <a:gd name="f217" fmla="val 261"/>
              <a:gd name="f218" fmla="val 273"/>
              <a:gd name="f219" fmla="val 187"/>
              <a:gd name="f220" fmla="val 278"/>
              <a:gd name="f221" fmla="val 188"/>
              <a:gd name="f222" fmla="val 306"/>
              <a:gd name="f223" fmla="val 338"/>
              <a:gd name="f224" fmla="val 347"/>
              <a:gd name="f225" fmla="val 192"/>
              <a:gd name="f226" fmla="val 348"/>
              <a:gd name="f227" fmla="val 362"/>
              <a:gd name="f228" fmla="val 394"/>
              <a:gd name="f229" fmla="val 432"/>
              <a:gd name="f230" fmla="val 111"/>
              <a:gd name="f231" fmla="val 457"/>
              <a:gd name="f232" fmla="val 101"/>
              <a:gd name="f233" fmla="val 482"/>
              <a:gd name="f234" fmla="val 104"/>
              <a:gd name="f235" fmla="val 504"/>
              <a:gd name="f236" fmla="val 508"/>
              <a:gd name="f237" fmla="val 108"/>
              <a:gd name="f238" fmla="val 512"/>
              <a:gd name="f239" fmla="val 92"/>
              <a:gd name="f240" fmla="val 75"/>
              <a:gd name="f241" fmla="val 503"/>
              <a:gd name="f242" fmla="val 62"/>
              <a:gd name="f243" fmla="val 498"/>
              <a:gd name="f244" fmla="val 54"/>
              <a:gd name="f245" fmla="val 65"/>
              <a:gd name="f246" fmla="val 451"/>
              <a:gd name="f247" fmla="val 86"/>
              <a:gd name="f248" fmla="val 443"/>
              <a:gd name="f249" fmla="val 438"/>
              <a:gd name="f250" fmla="val 91"/>
              <a:gd name="f251" fmla="val 433"/>
              <a:gd name="f252" fmla="val 83"/>
              <a:gd name="f253" fmla="val 419"/>
              <a:gd name="f254" fmla="val 63"/>
              <a:gd name="f255" fmla="val 64"/>
              <a:gd name="f256" fmla="val 50"/>
              <a:gd name="f257" fmla="val 41"/>
              <a:gd name="f258" fmla="val 465"/>
              <a:gd name="f259" fmla="val 32"/>
              <a:gd name="f260" fmla="val 478"/>
              <a:gd name="f261" fmla="val 23"/>
              <a:gd name="f262" fmla="val 486"/>
              <a:gd name="f263" fmla="val 17"/>
              <a:gd name="f264" fmla="val 491"/>
              <a:gd name="f265" fmla="val 496"/>
              <a:gd name="f266" fmla="val 27"/>
              <a:gd name="f267" fmla="val 506"/>
              <a:gd name="f268" fmla="val 517"/>
              <a:gd name="f269" fmla="val 656"/>
              <a:gd name="f270" fmla="val 627"/>
              <a:gd name="f271" fmla="val 310"/>
              <a:gd name="f272" fmla="val 657"/>
              <a:gd name="f273" fmla="val 343"/>
              <a:gd name="f274" fmla="val 691"/>
              <a:gd name="f275" fmla="val 379"/>
              <a:gd name="f276" fmla="val 746"/>
              <a:gd name="f277" fmla="val 382"/>
              <a:gd name="f278" fmla="val 783"/>
              <a:gd name="f279" fmla="val 349"/>
              <a:gd name="f280" fmla="val 819"/>
              <a:gd name="f281" fmla="val 315"/>
              <a:gd name="f282" fmla="val 821"/>
              <a:gd name="f283" fmla="val 788"/>
              <a:gd name="f284" fmla="val 757"/>
              <a:gd name="f285" fmla="val 701"/>
              <a:gd name="f286" fmla="val 668"/>
              <a:gd name="f287" fmla="val 678"/>
              <a:gd name="f288" fmla="val 225"/>
              <a:gd name="f289" fmla="val 688"/>
              <a:gd name="f290" fmla="val 699"/>
              <a:gd name="f291" fmla="val 246"/>
              <a:gd name="f292" fmla="val 249"/>
              <a:gd name="f293" fmla="val 707"/>
              <a:gd name="f294" fmla="val 711"/>
              <a:gd name="f295" fmla="val 250"/>
              <a:gd name="f296" fmla="val 721"/>
              <a:gd name="f297" fmla="val 251"/>
              <a:gd name="f298" fmla="val 733"/>
              <a:gd name="f299" fmla="val 741"/>
              <a:gd name="f300" fmla="val 758"/>
              <a:gd name="f301" fmla="val 262"/>
              <a:gd name="f302" fmla="val 763"/>
              <a:gd name="f303" fmla="val 283"/>
              <a:gd name="f304" fmla="val 755"/>
              <a:gd name="f305" fmla="val 299"/>
              <a:gd name="f306" fmla="val 727"/>
              <a:gd name="f307" fmla="val 709"/>
              <a:gd name="f308" fmla="val 316"/>
              <a:gd name="f309" fmla="val 692"/>
              <a:gd name="f310" fmla="val 309"/>
              <a:gd name="f311" fmla="val 684"/>
              <a:gd name="f312" fmla="val 289"/>
              <a:gd name="f313" fmla="val 689"/>
              <a:gd name="f314" fmla="val 267"/>
              <a:gd name="f315" fmla="val 258"/>
              <a:gd name="f316" fmla="val 247"/>
              <a:gd name="f317" fmla="val 667"/>
              <a:gd name="f318" fmla="val 237"/>
              <a:gd name="f319" fmla="val 45"/>
              <a:gd name="f320" fmla="val 259"/>
              <a:gd name="f321" fmla="val 292"/>
              <a:gd name="f322" fmla="val 51"/>
              <a:gd name="f323" fmla="val 320"/>
              <a:gd name="f324" fmla="val 351"/>
              <a:gd name="f325" fmla="val 357"/>
              <a:gd name="f326" fmla="val 158"/>
              <a:gd name="f327" fmla="val 172"/>
              <a:gd name="f328" fmla="val 118"/>
              <a:gd name="f329" fmla="val 73"/>
              <a:gd name="f330" fmla="val 304"/>
              <a:gd name="f331" fmla="val 272"/>
              <a:gd name="f332" fmla="val 90"/>
              <a:gd name="f333" fmla="val 94"/>
              <a:gd name="f334" fmla="val 100"/>
              <a:gd name="f335" fmla="val 102"/>
              <a:gd name="f336" fmla="val 244"/>
              <a:gd name="f337" fmla="val 235"/>
              <a:gd name="f338" fmla="val 88"/>
              <a:gd name="f339" fmla="val 223"/>
              <a:gd name="f340" fmla="val 231"/>
              <a:gd name="f341" fmla="val 228"/>
              <a:gd name="f342" fmla="val 229"/>
              <a:gd name="f343" fmla="val 173"/>
              <a:gd name="f344" fmla="val 85"/>
              <a:gd name="f345" fmla="val 159"/>
              <a:gd name="f346" fmla="val 87"/>
              <a:gd name="f347" fmla="val 169"/>
              <a:gd name="f348" fmla="val 291"/>
              <a:gd name="f349" fmla="val 297"/>
              <a:gd name="f350" fmla="val 301"/>
              <a:gd name="f351" fmla="val 307"/>
              <a:gd name="f352" fmla="val 106"/>
              <a:gd name="f353" fmla="val 119"/>
              <a:gd name="f354" fmla="val 136"/>
              <a:gd name="f355" fmla="val 146"/>
              <a:gd name="f356" fmla="val 153"/>
              <a:gd name="f357" fmla="val 162"/>
              <a:gd name="f358" fmla="val 253"/>
              <a:gd name="f359" fmla="val 494"/>
              <a:gd name="f360" fmla="val 495"/>
              <a:gd name="f361" fmla="val 241"/>
              <a:gd name="f362" fmla="val 500"/>
              <a:gd name="f363" fmla="val 501"/>
              <a:gd name="f364" fmla="val 513"/>
              <a:gd name="f365" fmla="val 525"/>
              <a:gd name="f366" fmla="val 537"/>
              <a:gd name="f367" fmla="val 540"/>
              <a:gd name="f368" fmla="val 527"/>
              <a:gd name="f369" fmla="val 526"/>
              <a:gd name="f370" fmla="val 515"/>
              <a:gd name="f371" fmla="val 505"/>
              <a:gd name="f372" fmla="val 376"/>
              <a:gd name="f373" fmla="val 279"/>
              <a:gd name="f374" fmla="val 359"/>
              <a:gd name="f375" fmla="val 277"/>
              <a:gd name="f376" fmla="val 286"/>
              <a:gd name="f377" fmla="val 317"/>
              <a:gd name="f378" fmla="val 324"/>
              <a:gd name="f379" fmla="val 396"/>
              <a:gd name="f380" fmla="val 414"/>
              <a:gd name="f381" fmla="val 319"/>
              <a:gd name="f382" fmla="val 318"/>
              <a:gd name="f383" fmla="val 450"/>
              <a:gd name="f384" fmla="val 311"/>
              <a:gd name="f385" fmla="val 449"/>
              <a:gd name="f386" fmla="val 280"/>
              <a:gd name="f387" fmla="val 298"/>
              <a:gd name="f388" fmla="val 300"/>
              <a:gd name="f389" fmla="val 296"/>
              <a:gd name="f390" fmla="val 294"/>
              <a:gd name="f391" fmla="val 341"/>
              <a:gd name="f392" fmla="val 353"/>
              <a:gd name="f393" fmla="val 355"/>
              <a:gd name="f394" fmla="val 257"/>
              <a:gd name="f395" fmla="val 354"/>
              <a:gd name="f396" fmla="val 340"/>
              <a:gd name="f397" fmla="val 266"/>
              <a:gd name="f398" fmla="val 275"/>
              <a:gd name="f399" fmla="val 264"/>
              <a:gd name="f400" fmla="val 243"/>
              <a:gd name="f401" fmla="val 240"/>
              <a:gd name="f402" fmla="val 234"/>
              <a:gd name="f403" fmla="val 603"/>
              <a:gd name="f404" fmla="val 110"/>
              <a:gd name="f405" fmla="val 468"/>
              <a:gd name="f406" fmla="val 239"/>
              <a:gd name="f407" fmla="val 469"/>
              <a:gd name="f408" fmla="val 470"/>
              <a:gd name="f409" fmla="val 454"/>
              <a:gd name="f410" fmla="val 421"/>
              <a:gd name="f411" fmla="val 210"/>
              <a:gd name="f412" fmla="val 420"/>
              <a:gd name="f413" fmla="val 213"/>
              <a:gd name="f414" fmla="val 418"/>
              <a:gd name="f415" fmla="val 216"/>
              <a:gd name="f416" fmla="val 401"/>
              <a:gd name="f417" fmla="val 400"/>
              <a:gd name="f418" fmla="val 399"/>
              <a:gd name="f419" fmla="val 209"/>
              <a:gd name="f420" fmla="val 383"/>
              <a:gd name="f421" fmla="val 367"/>
              <a:gd name="f422" fmla="val 352"/>
              <a:gd name="f423" fmla="val 370"/>
              <a:gd name="f424" fmla="val 386"/>
              <a:gd name="f425" fmla="val 417"/>
              <a:gd name="f426" fmla="val 416"/>
              <a:gd name="f427" fmla="val 428"/>
              <a:gd name="f428" fmla="val 242"/>
              <a:gd name="f429" fmla="val 439"/>
              <a:gd name="f430" fmla="val 252"/>
              <a:gd name="f431" fmla="val 452"/>
              <a:gd name="f432" fmla="val 453"/>
              <a:gd name="f433" fmla="val 442"/>
              <a:gd name="f434" fmla="val 431"/>
              <a:gd name="f435" fmla="val 369"/>
              <a:gd name="f436" fmla="val 403"/>
              <a:gd name="f437" fmla="val 390"/>
              <a:gd name="f438" fmla="val 165"/>
              <a:gd name="f439" fmla="val 270"/>
              <a:gd name="f440" fmla="val 274"/>
              <a:gd name="f441" fmla="val 186"/>
              <a:gd name="f442" fmla="val 184"/>
              <a:gd name="f443" fmla="val 406"/>
              <a:gd name="f444" fmla="val 397"/>
              <a:gd name="f445" fmla="val 385"/>
              <a:gd name="f446" fmla="val 435"/>
              <a:gd name="f447" fmla="val 436"/>
              <a:gd name="f448" fmla="val 424"/>
              <a:gd name="f449" fmla="val 415"/>
              <a:gd name="f450" fmla="+- 0 0 -90"/>
              <a:gd name="f451" fmla="*/ f3 1 846"/>
              <a:gd name="f452" fmla="*/ f4 1 405"/>
              <a:gd name="f453" fmla="val f5"/>
              <a:gd name="f454" fmla="val f6"/>
              <a:gd name="f455" fmla="val f7"/>
              <a:gd name="f456" fmla="*/ f450 f0 1"/>
              <a:gd name="f457" fmla="+- f455 0 f453"/>
              <a:gd name="f458" fmla="+- f454 0 f453"/>
              <a:gd name="f459" fmla="*/ f456 1 f2"/>
              <a:gd name="f460" fmla="*/ f458 1 846"/>
              <a:gd name="f461" fmla="*/ f457 1 405"/>
              <a:gd name="f462" fmla="*/ 598 f458 1"/>
              <a:gd name="f463" fmla="*/ 48 f457 1"/>
              <a:gd name="f464" fmla="*/ 599 f458 1"/>
              <a:gd name="f465" fmla="*/ 126 f457 1"/>
              <a:gd name="f466" fmla="*/ 750 f458 1"/>
              <a:gd name="f467" fmla="*/ 175 f457 1"/>
              <a:gd name="f468" fmla="*/ 650 f458 1"/>
              <a:gd name="f469" fmla="*/ 368 f457 1"/>
              <a:gd name="f470" fmla="*/ 595 f458 1"/>
              <a:gd name="f471" fmla="*/ 265 f457 1"/>
              <a:gd name="f472" fmla="*/ 579 f458 1"/>
              <a:gd name="f473" fmla="*/ 281 f457 1"/>
              <a:gd name="f474" fmla="*/ 554 f458 1"/>
              <a:gd name="f475" fmla="*/ 115 f457 1"/>
              <a:gd name="f476" fmla="*/ 448 f458 1"/>
              <a:gd name="f477" fmla="*/ 346 f457 1"/>
              <a:gd name="f478" fmla="*/ 255 f458 1"/>
              <a:gd name="f479" fmla="*/ 345 f457 1"/>
              <a:gd name="f480" fmla="*/ 219 f458 1"/>
              <a:gd name="f481" fmla="*/ 329 f457 1"/>
              <a:gd name="f482" fmla="*/ 77 f458 1"/>
              <a:gd name="f483" fmla="*/ 179 f457 1"/>
              <a:gd name="f484" fmla="*/ 22 f458 1"/>
              <a:gd name="f485" fmla="*/ 195 f457 1"/>
              <a:gd name="f486" fmla="*/ 74 f458 1"/>
              <a:gd name="f487" fmla="*/ 145 f457 1"/>
              <a:gd name="f488" fmla="*/ 80 f458 1"/>
              <a:gd name="f489" fmla="*/ 143 f457 1"/>
              <a:gd name="f490" fmla="*/ 143 f458 1"/>
              <a:gd name="f491" fmla="*/ 121 f457 1"/>
              <a:gd name="f492" fmla="*/ 183 f458 1"/>
              <a:gd name="f493" fmla="*/ 152 f457 1"/>
              <a:gd name="f494" fmla="*/ 269 f458 1"/>
              <a:gd name="f495" fmla="*/ 348 f458 1"/>
              <a:gd name="f496" fmla="*/ 189 f457 1"/>
              <a:gd name="f497" fmla="*/ 512 f458 1"/>
              <a:gd name="f498" fmla="*/ 75 f457 1"/>
              <a:gd name="f499" fmla="*/ 433 f458 1"/>
              <a:gd name="f500" fmla="*/ 83 f457 1"/>
              <a:gd name="f501" fmla="*/ 496 f458 1"/>
              <a:gd name="f502" fmla="*/ 27 f457 1"/>
              <a:gd name="f503" fmla="*/ 657 f458 1"/>
              <a:gd name="f504" fmla="*/ 343 f457 1"/>
              <a:gd name="f505" fmla="*/ 668 f458 1"/>
              <a:gd name="f506" fmla="*/ 215 f457 1"/>
              <a:gd name="f507" fmla="*/ 741 f458 1"/>
              <a:gd name="f508" fmla="*/ 254 f457 1"/>
              <a:gd name="f509" fmla="*/ 689 f458 1"/>
              <a:gd name="f510" fmla="*/ 271 f457 1"/>
              <a:gd name="f511" fmla="*/ 95 f458 1"/>
              <a:gd name="f512" fmla="*/ 218 f457 1"/>
              <a:gd name="f513" fmla="*/ 172 f458 1"/>
              <a:gd name="f514" fmla="*/ 322 f457 1"/>
              <a:gd name="f515" fmla="*/ 82 f458 1"/>
              <a:gd name="f516" fmla="*/ 272 f457 1"/>
              <a:gd name="f517" fmla="*/ 233 f458 1"/>
              <a:gd name="f518" fmla="*/ 227 f457 1"/>
              <a:gd name="f519" fmla="*/ 254 f458 1"/>
              <a:gd name="f520" fmla="*/ 291 f457 1"/>
              <a:gd name="f521" fmla="*/ 307 f457 1"/>
              <a:gd name="f522" fmla="*/ 101 f458 1"/>
              <a:gd name="f523" fmla="*/ 162 f458 1"/>
              <a:gd name="f524" fmla="*/ 255 f457 1"/>
              <a:gd name="f525" fmla="*/ 495 f458 1"/>
              <a:gd name="f526" fmla="*/ 246 f457 1"/>
              <a:gd name="f527" fmla="*/ 527 f458 1"/>
              <a:gd name="f528" fmla="*/ 90 f457 1"/>
              <a:gd name="f529" fmla="*/ 376 f458 1"/>
              <a:gd name="f530" fmla="*/ 279 f457 1"/>
              <a:gd name="f531" fmla="*/ 432 f458 1"/>
              <a:gd name="f532" fmla="*/ 319 f457 1"/>
              <a:gd name="f533" fmla="*/ 320 f458 1"/>
              <a:gd name="f534" fmla="*/ 284 f457 1"/>
              <a:gd name="f535" fmla="*/ 349 f458 1"/>
              <a:gd name="f536" fmla="*/ 279 f458 1"/>
              <a:gd name="f537" fmla="*/ 298 f457 1"/>
              <a:gd name="f538" fmla="*/ 247 f458 1"/>
              <a:gd name="f539" fmla="*/ 275 f457 1"/>
              <a:gd name="f540" fmla="*/ 594 f458 1"/>
              <a:gd name="f541" fmla="*/ 119 f457 1"/>
              <a:gd name="f542" fmla="*/ 466 f458 1"/>
              <a:gd name="f543" fmla="*/ 241 f457 1"/>
              <a:gd name="f544" fmla="*/ 418 f458 1"/>
              <a:gd name="f545" fmla="*/ 399 f458 1"/>
              <a:gd name="f546" fmla="*/ 209 f457 1"/>
              <a:gd name="f547" fmla="*/ 402 f458 1"/>
              <a:gd name="f548" fmla="*/ 216 f457 1"/>
              <a:gd name="f549" fmla="*/ 450 f458 1"/>
              <a:gd name="f550" fmla="*/ 368 f458 1"/>
              <a:gd name="f551" fmla="*/ 248 f457 1"/>
              <a:gd name="f552" fmla="*/ 401 f458 1"/>
              <a:gd name="f553" fmla="*/ 230 f457 1"/>
              <a:gd name="f554" fmla="*/ 157 f458 1"/>
              <a:gd name="f555" fmla="*/ 273 f457 1"/>
              <a:gd name="f556" fmla="*/ 262 f457 1"/>
              <a:gd name="f557" fmla="*/ 383 f458 1"/>
              <a:gd name="f558" fmla="*/ 435 f458 1"/>
              <a:gd name="f559" fmla="*/ 267 f457 1"/>
              <a:gd name="f560" fmla="*/ 415 f458 1"/>
              <a:gd name="f561" fmla="*/ 258 f457 1"/>
              <a:gd name="f562" fmla="+- f459 0 f1"/>
              <a:gd name="f563" fmla="*/ f462 1 846"/>
              <a:gd name="f564" fmla="*/ f463 1 405"/>
              <a:gd name="f565" fmla="*/ f464 1 846"/>
              <a:gd name="f566" fmla="*/ f465 1 405"/>
              <a:gd name="f567" fmla="*/ f466 1 846"/>
              <a:gd name="f568" fmla="*/ f467 1 405"/>
              <a:gd name="f569" fmla="*/ f468 1 846"/>
              <a:gd name="f570" fmla="*/ f469 1 405"/>
              <a:gd name="f571" fmla="*/ f470 1 846"/>
              <a:gd name="f572" fmla="*/ f471 1 405"/>
              <a:gd name="f573" fmla="*/ f472 1 846"/>
              <a:gd name="f574" fmla="*/ f473 1 405"/>
              <a:gd name="f575" fmla="*/ f474 1 846"/>
              <a:gd name="f576" fmla="*/ f475 1 405"/>
              <a:gd name="f577" fmla="*/ f476 1 846"/>
              <a:gd name="f578" fmla="*/ f477 1 405"/>
              <a:gd name="f579" fmla="*/ f478 1 846"/>
              <a:gd name="f580" fmla="*/ f479 1 405"/>
              <a:gd name="f581" fmla="*/ f480 1 846"/>
              <a:gd name="f582" fmla="*/ f481 1 405"/>
              <a:gd name="f583" fmla="*/ f482 1 846"/>
              <a:gd name="f584" fmla="*/ f483 1 405"/>
              <a:gd name="f585" fmla="*/ f484 1 846"/>
              <a:gd name="f586" fmla="*/ f485 1 405"/>
              <a:gd name="f587" fmla="*/ f486 1 846"/>
              <a:gd name="f588" fmla="*/ f487 1 405"/>
              <a:gd name="f589" fmla="*/ f488 1 846"/>
              <a:gd name="f590" fmla="*/ f489 1 405"/>
              <a:gd name="f591" fmla="*/ f490 1 846"/>
              <a:gd name="f592" fmla="*/ f491 1 405"/>
              <a:gd name="f593" fmla="*/ f492 1 846"/>
              <a:gd name="f594" fmla="*/ f493 1 405"/>
              <a:gd name="f595" fmla="*/ f494 1 846"/>
              <a:gd name="f596" fmla="*/ f495 1 846"/>
              <a:gd name="f597" fmla="*/ f496 1 405"/>
              <a:gd name="f598" fmla="*/ f497 1 846"/>
              <a:gd name="f599" fmla="*/ f498 1 405"/>
              <a:gd name="f600" fmla="*/ f499 1 846"/>
              <a:gd name="f601" fmla="*/ f500 1 405"/>
              <a:gd name="f602" fmla="*/ f501 1 846"/>
              <a:gd name="f603" fmla="*/ f502 1 405"/>
              <a:gd name="f604" fmla="*/ f503 1 846"/>
              <a:gd name="f605" fmla="*/ f504 1 405"/>
              <a:gd name="f606" fmla="*/ f505 1 846"/>
              <a:gd name="f607" fmla="*/ f506 1 405"/>
              <a:gd name="f608" fmla="*/ f507 1 846"/>
              <a:gd name="f609" fmla="*/ f508 1 405"/>
              <a:gd name="f610" fmla="*/ f509 1 846"/>
              <a:gd name="f611" fmla="*/ f510 1 405"/>
              <a:gd name="f612" fmla="*/ f511 1 846"/>
              <a:gd name="f613" fmla="*/ f512 1 405"/>
              <a:gd name="f614" fmla="*/ f513 1 846"/>
              <a:gd name="f615" fmla="*/ f514 1 405"/>
              <a:gd name="f616" fmla="*/ f515 1 846"/>
              <a:gd name="f617" fmla="*/ f516 1 405"/>
              <a:gd name="f618" fmla="*/ f517 1 846"/>
              <a:gd name="f619" fmla="*/ f518 1 405"/>
              <a:gd name="f620" fmla="*/ f519 1 846"/>
              <a:gd name="f621" fmla="*/ f520 1 405"/>
              <a:gd name="f622" fmla="*/ f521 1 405"/>
              <a:gd name="f623" fmla="*/ f522 1 846"/>
              <a:gd name="f624" fmla="*/ f523 1 846"/>
              <a:gd name="f625" fmla="*/ f524 1 405"/>
              <a:gd name="f626" fmla="*/ f525 1 846"/>
              <a:gd name="f627" fmla="*/ f526 1 405"/>
              <a:gd name="f628" fmla="*/ f527 1 846"/>
              <a:gd name="f629" fmla="*/ f528 1 405"/>
              <a:gd name="f630" fmla="*/ f529 1 846"/>
              <a:gd name="f631" fmla="*/ f530 1 405"/>
              <a:gd name="f632" fmla="*/ f531 1 846"/>
              <a:gd name="f633" fmla="*/ f532 1 405"/>
              <a:gd name="f634" fmla="*/ f533 1 846"/>
              <a:gd name="f635" fmla="*/ f534 1 405"/>
              <a:gd name="f636" fmla="*/ f535 1 846"/>
              <a:gd name="f637" fmla="*/ f536 1 846"/>
              <a:gd name="f638" fmla="*/ f537 1 405"/>
              <a:gd name="f639" fmla="*/ f538 1 846"/>
              <a:gd name="f640" fmla="*/ f539 1 405"/>
              <a:gd name="f641" fmla="*/ f540 1 846"/>
              <a:gd name="f642" fmla="*/ f541 1 405"/>
              <a:gd name="f643" fmla="*/ f542 1 846"/>
              <a:gd name="f644" fmla="*/ f543 1 405"/>
              <a:gd name="f645" fmla="*/ f544 1 846"/>
              <a:gd name="f646" fmla="*/ f545 1 846"/>
              <a:gd name="f647" fmla="*/ f546 1 405"/>
              <a:gd name="f648" fmla="*/ f547 1 846"/>
              <a:gd name="f649" fmla="*/ f548 1 405"/>
              <a:gd name="f650" fmla="*/ f549 1 846"/>
              <a:gd name="f651" fmla="*/ f550 1 846"/>
              <a:gd name="f652" fmla="*/ f551 1 405"/>
              <a:gd name="f653" fmla="*/ f552 1 846"/>
              <a:gd name="f654" fmla="*/ f553 1 405"/>
              <a:gd name="f655" fmla="*/ f554 1 846"/>
              <a:gd name="f656" fmla="*/ f555 1 405"/>
              <a:gd name="f657" fmla="*/ f556 1 405"/>
              <a:gd name="f658" fmla="*/ f557 1 846"/>
              <a:gd name="f659" fmla="*/ f558 1 846"/>
              <a:gd name="f660" fmla="*/ f559 1 405"/>
              <a:gd name="f661" fmla="*/ f560 1 846"/>
              <a:gd name="f662" fmla="*/ f561 1 405"/>
              <a:gd name="f663" fmla="*/ 0 1 f460"/>
              <a:gd name="f664" fmla="*/ f454 1 f460"/>
              <a:gd name="f665" fmla="*/ 0 1 f461"/>
              <a:gd name="f666" fmla="*/ f455 1 f461"/>
              <a:gd name="f667" fmla="*/ f563 1 f460"/>
              <a:gd name="f668" fmla="*/ f564 1 f461"/>
              <a:gd name="f669" fmla="*/ f565 1 f460"/>
              <a:gd name="f670" fmla="*/ f566 1 f461"/>
              <a:gd name="f671" fmla="*/ f567 1 f460"/>
              <a:gd name="f672" fmla="*/ f568 1 f461"/>
              <a:gd name="f673" fmla="*/ f569 1 f460"/>
              <a:gd name="f674" fmla="*/ f570 1 f461"/>
              <a:gd name="f675" fmla="*/ f571 1 f460"/>
              <a:gd name="f676" fmla="*/ f572 1 f461"/>
              <a:gd name="f677" fmla="*/ f573 1 f460"/>
              <a:gd name="f678" fmla="*/ f574 1 f461"/>
              <a:gd name="f679" fmla="*/ f575 1 f460"/>
              <a:gd name="f680" fmla="*/ f576 1 f461"/>
              <a:gd name="f681" fmla="*/ f577 1 f460"/>
              <a:gd name="f682" fmla="*/ f578 1 f461"/>
              <a:gd name="f683" fmla="*/ f579 1 f460"/>
              <a:gd name="f684" fmla="*/ f580 1 f461"/>
              <a:gd name="f685" fmla="*/ f581 1 f460"/>
              <a:gd name="f686" fmla="*/ f582 1 f461"/>
              <a:gd name="f687" fmla="*/ f583 1 f460"/>
              <a:gd name="f688" fmla="*/ f584 1 f461"/>
              <a:gd name="f689" fmla="*/ f585 1 f460"/>
              <a:gd name="f690" fmla="*/ f586 1 f461"/>
              <a:gd name="f691" fmla="*/ f587 1 f460"/>
              <a:gd name="f692" fmla="*/ f588 1 f461"/>
              <a:gd name="f693" fmla="*/ f589 1 f460"/>
              <a:gd name="f694" fmla="*/ f590 1 f461"/>
              <a:gd name="f695" fmla="*/ f591 1 f460"/>
              <a:gd name="f696" fmla="*/ f592 1 f461"/>
              <a:gd name="f697" fmla="*/ f593 1 f460"/>
              <a:gd name="f698" fmla="*/ f594 1 f461"/>
              <a:gd name="f699" fmla="*/ f595 1 f460"/>
              <a:gd name="f700" fmla="*/ f596 1 f460"/>
              <a:gd name="f701" fmla="*/ f597 1 f461"/>
              <a:gd name="f702" fmla="*/ f598 1 f460"/>
              <a:gd name="f703" fmla="*/ f599 1 f461"/>
              <a:gd name="f704" fmla="*/ f600 1 f460"/>
              <a:gd name="f705" fmla="*/ f601 1 f461"/>
              <a:gd name="f706" fmla="*/ f602 1 f460"/>
              <a:gd name="f707" fmla="*/ f603 1 f461"/>
              <a:gd name="f708" fmla="*/ f604 1 f460"/>
              <a:gd name="f709" fmla="*/ f605 1 f461"/>
              <a:gd name="f710" fmla="*/ f606 1 f460"/>
              <a:gd name="f711" fmla="*/ f607 1 f461"/>
              <a:gd name="f712" fmla="*/ f608 1 f460"/>
              <a:gd name="f713" fmla="*/ f609 1 f461"/>
              <a:gd name="f714" fmla="*/ f610 1 f460"/>
              <a:gd name="f715" fmla="*/ f611 1 f461"/>
              <a:gd name="f716" fmla="*/ f612 1 f460"/>
              <a:gd name="f717" fmla="*/ f613 1 f461"/>
              <a:gd name="f718" fmla="*/ f614 1 f460"/>
              <a:gd name="f719" fmla="*/ f615 1 f461"/>
              <a:gd name="f720" fmla="*/ f616 1 f460"/>
              <a:gd name="f721" fmla="*/ f617 1 f461"/>
              <a:gd name="f722" fmla="*/ f618 1 f460"/>
              <a:gd name="f723" fmla="*/ f619 1 f461"/>
              <a:gd name="f724" fmla="*/ f620 1 f460"/>
              <a:gd name="f725" fmla="*/ f621 1 f461"/>
              <a:gd name="f726" fmla="*/ f622 1 f461"/>
              <a:gd name="f727" fmla="*/ f623 1 f460"/>
              <a:gd name="f728" fmla="*/ f624 1 f460"/>
              <a:gd name="f729" fmla="*/ f625 1 f461"/>
              <a:gd name="f730" fmla="*/ f626 1 f460"/>
              <a:gd name="f731" fmla="*/ f627 1 f461"/>
              <a:gd name="f732" fmla="*/ f628 1 f460"/>
              <a:gd name="f733" fmla="*/ f629 1 f461"/>
              <a:gd name="f734" fmla="*/ f630 1 f460"/>
              <a:gd name="f735" fmla="*/ f631 1 f461"/>
              <a:gd name="f736" fmla="*/ f632 1 f460"/>
              <a:gd name="f737" fmla="*/ f633 1 f461"/>
              <a:gd name="f738" fmla="*/ f634 1 f460"/>
              <a:gd name="f739" fmla="*/ f635 1 f461"/>
              <a:gd name="f740" fmla="*/ f636 1 f460"/>
              <a:gd name="f741" fmla="*/ f637 1 f460"/>
              <a:gd name="f742" fmla="*/ f638 1 f461"/>
              <a:gd name="f743" fmla="*/ f639 1 f460"/>
              <a:gd name="f744" fmla="*/ f640 1 f461"/>
              <a:gd name="f745" fmla="*/ f641 1 f460"/>
              <a:gd name="f746" fmla="*/ f642 1 f461"/>
              <a:gd name="f747" fmla="*/ f643 1 f460"/>
              <a:gd name="f748" fmla="*/ f644 1 f461"/>
              <a:gd name="f749" fmla="*/ f645 1 f460"/>
              <a:gd name="f750" fmla="*/ f646 1 f460"/>
              <a:gd name="f751" fmla="*/ f647 1 f461"/>
              <a:gd name="f752" fmla="*/ f648 1 f460"/>
              <a:gd name="f753" fmla="*/ f649 1 f461"/>
              <a:gd name="f754" fmla="*/ f650 1 f460"/>
              <a:gd name="f755" fmla="*/ f651 1 f460"/>
              <a:gd name="f756" fmla="*/ f652 1 f461"/>
              <a:gd name="f757" fmla="*/ f653 1 f460"/>
              <a:gd name="f758" fmla="*/ f654 1 f461"/>
              <a:gd name="f759" fmla="*/ f655 1 f460"/>
              <a:gd name="f760" fmla="*/ f656 1 f461"/>
              <a:gd name="f761" fmla="*/ f657 1 f461"/>
              <a:gd name="f762" fmla="*/ f658 1 f460"/>
              <a:gd name="f763" fmla="*/ f659 1 f460"/>
              <a:gd name="f764" fmla="*/ f660 1 f461"/>
              <a:gd name="f765" fmla="*/ f661 1 f460"/>
              <a:gd name="f766" fmla="*/ f662 1 f461"/>
              <a:gd name="f767" fmla="*/ f663 f451 1"/>
              <a:gd name="f768" fmla="*/ f664 f451 1"/>
              <a:gd name="f769" fmla="*/ f666 f452 1"/>
              <a:gd name="f770" fmla="*/ f665 f452 1"/>
              <a:gd name="f771" fmla="*/ f667 f451 1"/>
              <a:gd name="f772" fmla="*/ f668 f452 1"/>
              <a:gd name="f773" fmla="*/ f669 f451 1"/>
              <a:gd name="f774" fmla="*/ f670 f452 1"/>
              <a:gd name="f775" fmla="*/ f671 f451 1"/>
              <a:gd name="f776" fmla="*/ f672 f452 1"/>
              <a:gd name="f777" fmla="*/ f673 f451 1"/>
              <a:gd name="f778" fmla="*/ f674 f452 1"/>
              <a:gd name="f779" fmla="*/ f675 f451 1"/>
              <a:gd name="f780" fmla="*/ f676 f452 1"/>
              <a:gd name="f781" fmla="*/ f677 f451 1"/>
              <a:gd name="f782" fmla="*/ f678 f452 1"/>
              <a:gd name="f783" fmla="*/ f679 f451 1"/>
              <a:gd name="f784" fmla="*/ f680 f452 1"/>
              <a:gd name="f785" fmla="*/ f681 f451 1"/>
              <a:gd name="f786" fmla="*/ f682 f452 1"/>
              <a:gd name="f787" fmla="*/ f683 f451 1"/>
              <a:gd name="f788" fmla="*/ f684 f452 1"/>
              <a:gd name="f789" fmla="*/ f685 f451 1"/>
              <a:gd name="f790" fmla="*/ f686 f452 1"/>
              <a:gd name="f791" fmla="*/ f687 f451 1"/>
              <a:gd name="f792" fmla="*/ f688 f452 1"/>
              <a:gd name="f793" fmla="*/ f689 f451 1"/>
              <a:gd name="f794" fmla="*/ f690 f452 1"/>
              <a:gd name="f795" fmla="*/ f691 f451 1"/>
              <a:gd name="f796" fmla="*/ f692 f452 1"/>
              <a:gd name="f797" fmla="*/ f693 f451 1"/>
              <a:gd name="f798" fmla="*/ f694 f452 1"/>
              <a:gd name="f799" fmla="*/ f695 f451 1"/>
              <a:gd name="f800" fmla="*/ f696 f452 1"/>
              <a:gd name="f801" fmla="*/ f697 f451 1"/>
              <a:gd name="f802" fmla="*/ f698 f452 1"/>
              <a:gd name="f803" fmla="*/ f699 f451 1"/>
              <a:gd name="f804" fmla="*/ f700 f451 1"/>
              <a:gd name="f805" fmla="*/ f701 f452 1"/>
              <a:gd name="f806" fmla="*/ f702 f451 1"/>
              <a:gd name="f807" fmla="*/ f703 f452 1"/>
              <a:gd name="f808" fmla="*/ f704 f451 1"/>
              <a:gd name="f809" fmla="*/ f705 f452 1"/>
              <a:gd name="f810" fmla="*/ f706 f451 1"/>
              <a:gd name="f811" fmla="*/ f707 f452 1"/>
              <a:gd name="f812" fmla="*/ f708 f451 1"/>
              <a:gd name="f813" fmla="*/ f709 f452 1"/>
              <a:gd name="f814" fmla="*/ f710 f451 1"/>
              <a:gd name="f815" fmla="*/ f711 f452 1"/>
              <a:gd name="f816" fmla="*/ f712 f451 1"/>
              <a:gd name="f817" fmla="*/ f713 f452 1"/>
              <a:gd name="f818" fmla="*/ f714 f451 1"/>
              <a:gd name="f819" fmla="*/ f715 f452 1"/>
              <a:gd name="f820" fmla="*/ f716 f451 1"/>
              <a:gd name="f821" fmla="*/ f717 f452 1"/>
              <a:gd name="f822" fmla="*/ f718 f451 1"/>
              <a:gd name="f823" fmla="*/ f719 f452 1"/>
              <a:gd name="f824" fmla="*/ f720 f451 1"/>
              <a:gd name="f825" fmla="*/ f721 f452 1"/>
              <a:gd name="f826" fmla="*/ f722 f451 1"/>
              <a:gd name="f827" fmla="*/ f723 f452 1"/>
              <a:gd name="f828" fmla="*/ f724 f451 1"/>
              <a:gd name="f829" fmla="*/ f725 f452 1"/>
              <a:gd name="f830" fmla="*/ f726 f452 1"/>
              <a:gd name="f831" fmla="*/ f727 f451 1"/>
              <a:gd name="f832" fmla="*/ f728 f451 1"/>
              <a:gd name="f833" fmla="*/ f729 f452 1"/>
              <a:gd name="f834" fmla="*/ f730 f451 1"/>
              <a:gd name="f835" fmla="*/ f731 f452 1"/>
              <a:gd name="f836" fmla="*/ f732 f451 1"/>
              <a:gd name="f837" fmla="*/ f733 f452 1"/>
              <a:gd name="f838" fmla="*/ f734 f451 1"/>
              <a:gd name="f839" fmla="*/ f735 f452 1"/>
              <a:gd name="f840" fmla="*/ f736 f451 1"/>
              <a:gd name="f841" fmla="*/ f737 f452 1"/>
              <a:gd name="f842" fmla="*/ f738 f451 1"/>
              <a:gd name="f843" fmla="*/ f739 f452 1"/>
              <a:gd name="f844" fmla="*/ f740 f451 1"/>
              <a:gd name="f845" fmla="*/ f741 f451 1"/>
              <a:gd name="f846" fmla="*/ f742 f452 1"/>
              <a:gd name="f847" fmla="*/ f743 f451 1"/>
              <a:gd name="f848" fmla="*/ f744 f452 1"/>
              <a:gd name="f849" fmla="*/ f745 f451 1"/>
              <a:gd name="f850" fmla="*/ f746 f452 1"/>
              <a:gd name="f851" fmla="*/ f747 f451 1"/>
              <a:gd name="f852" fmla="*/ f748 f452 1"/>
              <a:gd name="f853" fmla="*/ f749 f451 1"/>
              <a:gd name="f854" fmla="*/ f750 f451 1"/>
              <a:gd name="f855" fmla="*/ f751 f452 1"/>
              <a:gd name="f856" fmla="*/ f752 f451 1"/>
              <a:gd name="f857" fmla="*/ f753 f452 1"/>
              <a:gd name="f858" fmla="*/ f754 f451 1"/>
              <a:gd name="f859" fmla="*/ f755 f451 1"/>
              <a:gd name="f860" fmla="*/ f756 f452 1"/>
              <a:gd name="f861" fmla="*/ f757 f451 1"/>
              <a:gd name="f862" fmla="*/ f758 f452 1"/>
              <a:gd name="f863" fmla="*/ f759 f451 1"/>
              <a:gd name="f864" fmla="*/ f760 f452 1"/>
              <a:gd name="f865" fmla="*/ f761 f452 1"/>
              <a:gd name="f866" fmla="*/ f762 f451 1"/>
              <a:gd name="f867" fmla="*/ f763 f451 1"/>
              <a:gd name="f868" fmla="*/ f764 f452 1"/>
              <a:gd name="f869" fmla="*/ f765 f451 1"/>
              <a:gd name="f870" fmla="*/ f766 f45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2">
                <a:pos x="f771" y="f772"/>
              </a:cxn>
              <a:cxn ang="f562">
                <a:pos x="f773" y="f774"/>
              </a:cxn>
              <a:cxn ang="f562">
                <a:pos x="f775" y="f776"/>
              </a:cxn>
              <a:cxn ang="f562">
                <a:pos x="f777" y="f778"/>
              </a:cxn>
              <a:cxn ang="f562">
                <a:pos x="f779" y="f780"/>
              </a:cxn>
              <a:cxn ang="f562">
                <a:pos x="f781" y="f782"/>
              </a:cxn>
              <a:cxn ang="f562">
                <a:pos x="f783" y="f784"/>
              </a:cxn>
              <a:cxn ang="f562">
                <a:pos x="f785" y="f786"/>
              </a:cxn>
              <a:cxn ang="f562">
                <a:pos x="f787" y="f788"/>
              </a:cxn>
              <a:cxn ang="f562">
                <a:pos x="f789" y="f790"/>
              </a:cxn>
              <a:cxn ang="f562">
                <a:pos x="f791" y="f792"/>
              </a:cxn>
              <a:cxn ang="f562">
                <a:pos x="f793" y="f794"/>
              </a:cxn>
              <a:cxn ang="f562">
                <a:pos x="f795" y="f796"/>
              </a:cxn>
              <a:cxn ang="f562">
                <a:pos x="f797" y="f798"/>
              </a:cxn>
              <a:cxn ang="f562">
                <a:pos x="f799" y="f800"/>
              </a:cxn>
              <a:cxn ang="f562">
                <a:pos x="f801" y="f802"/>
              </a:cxn>
              <a:cxn ang="f562">
                <a:pos x="f803" y="f776"/>
              </a:cxn>
              <a:cxn ang="f562">
                <a:pos x="f804" y="f805"/>
              </a:cxn>
              <a:cxn ang="f562">
                <a:pos x="f806" y="f807"/>
              </a:cxn>
              <a:cxn ang="f562">
                <a:pos x="f808" y="f809"/>
              </a:cxn>
              <a:cxn ang="f562">
                <a:pos x="f810" y="f811"/>
              </a:cxn>
              <a:cxn ang="f562">
                <a:pos x="f812" y="f813"/>
              </a:cxn>
              <a:cxn ang="f562">
                <a:pos x="f814" y="f815"/>
              </a:cxn>
              <a:cxn ang="f562">
                <a:pos x="f816" y="f817"/>
              </a:cxn>
              <a:cxn ang="f562">
                <a:pos x="f818" y="f819"/>
              </a:cxn>
              <a:cxn ang="f562">
                <a:pos x="f820" y="f821"/>
              </a:cxn>
              <a:cxn ang="f562">
                <a:pos x="f822" y="f823"/>
              </a:cxn>
              <a:cxn ang="f562">
                <a:pos x="f824" y="f825"/>
              </a:cxn>
              <a:cxn ang="f562">
                <a:pos x="f820" y="f821"/>
              </a:cxn>
              <a:cxn ang="f562">
                <a:pos x="f826" y="f827"/>
              </a:cxn>
              <a:cxn ang="f562">
                <a:pos x="f828" y="f829"/>
              </a:cxn>
              <a:cxn ang="f562">
                <a:pos x="f828" y="f830"/>
              </a:cxn>
              <a:cxn ang="f562">
                <a:pos x="f831" y="f821"/>
              </a:cxn>
              <a:cxn ang="f562">
                <a:pos x="f832" y="f833"/>
              </a:cxn>
              <a:cxn ang="f562">
                <a:pos x="f834" y="f835"/>
              </a:cxn>
              <a:cxn ang="f562">
                <a:pos x="f836" y="f837"/>
              </a:cxn>
              <a:cxn ang="f562">
                <a:pos x="f838" y="f839"/>
              </a:cxn>
              <a:cxn ang="f562">
                <a:pos x="f840" y="f841"/>
              </a:cxn>
              <a:cxn ang="f562">
                <a:pos x="f838" y="f839"/>
              </a:cxn>
              <a:cxn ang="f562">
                <a:pos x="f842" y="f843"/>
              </a:cxn>
              <a:cxn ang="f562">
                <a:pos x="f844" y="f833"/>
              </a:cxn>
              <a:cxn ang="f562">
                <a:pos x="f845" y="f846"/>
              </a:cxn>
              <a:cxn ang="f562">
                <a:pos x="f847" y="f848"/>
              </a:cxn>
              <a:cxn ang="f562">
                <a:pos x="f849" y="f850"/>
              </a:cxn>
              <a:cxn ang="f562">
                <a:pos x="f851" y="f852"/>
              </a:cxn>
              <a:cxn ang="f562">
                <a:pos x="f853" y="f815"/>
              </a:cxn>
              <a:cxn ang="f562">
                <a:pos x="f854" y="f855"/>
              </a:cxn>
              <a:cxn ang="f562">
                <a:pos x="f856" y="f857"/>
              </a:cxn>
              <a:cxn ang="f562">
                <a:pos x="f858" y="f817"/>
              </a:cxn>
              <a:cxn ang="f562">
                <a:pos x="f859" y="f860"/>
              </a:cxn>
              <a:cxn ang="f562">
                <a:pos x="f861" y="f862"/>
              </a:cxn>
              <a:cxn ang="f562">
                <a:pos x="f863" y="f864"/>
              </a:cxn>
              <a:cxn ang="f562">
                <a:pos x="f801" y="f865"/>
              </a:cxn>
              <a:cxn ang="f562">
                <a:pos x="f866" y="f865"/>
              </a:cxn>
              <a:cxn ang="f562">
                <a:pos x="f867" y="f868"/>
              </a:cxn>
              <a:cxn ang="f562">
                <a:pos x="f869" y="f870"/>
              </a:cxn>
            </a:cxnLst>
            <a:rect l="f767" t="f770" r="f768" b="f769"/>
            <a:pathLst>
              <a:path w="845" h="40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5"/>
                  <a:pt x="f17" y="f15"/>
                  <a:pt x="f18" y="f15"/>
                </a:cubicBezTo>
                <a:cubicBezTo>
                  <a:pt x="f19" y="f15"/>
                  <a:pt x="f19" y="f15"/>
                  <a:pt x="f20" y="f9"/>
                </a:cubicBezTo>
                <a:cubicBezTo>
                  <a:pt x="f20" y="f21"/>
                  <a:pt x="f20" y="f22"/>
                  <a:pt x="f23" y="f24"/>
                </a:cubicBezTo>
                <a:cubicBezTo>
                  <a:pt x="f23" y="f25"/>
                  <a:pt x="f19" y="f26"/>
                  <a:pt x="f27" y="f26"/>
                </a:cubicBezTo>
                <a:cubicBezTo>
                  <a:pt x="f16" y="f26"/>
                  <a:pt x="f28" y="f29"/>
                  <a:pt x="f30" y="f29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4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6" y="f48"/>
                  <a:pt x="f49" y="f50"/>
                  <a:pt x="f44" y="f51"/>
                </a:cubicBezTo>
                <a:cubicBezTo>
                  <a:pt x="f52" y="f53"/>
                  <a:pt x="f54" y="f7"/>
                  <a:pt x="f55" y="f56"/>
                </a:cubicBezTo>
                <a:cubicBezTo>
                  <a:pt x="f57" y="f58"/>
                  <a:pt x="f28" y="f59"/>
                  <a:pt x="f60" y="f61"/>
                </a:cubicBezTo>
                <a:cubicBezTo>
                  <a:pt x="f62" y="f63"/>
                  <a:pt x="f64" y="f65"/>
                  <a:pt x="f66" y="f45"/>
                </a:cubicBezTo>
                <a:cubicBezTo>
                  <a:pt x="f67" y="f68"/>
                  <a:pt x="f18" y="f69"/>
                  <a:pt x="f16" y="f48"/>
                </a:cubicBezTo>
                <a:cubicBezTo>
                  <a:pt x="f14" y="f70"/>
                  <a:pt x="f14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77"/>
                  <a:pt x="f81" y="f82"/>
                  <a:pt x="f81" y="f83"/>
                </a:cubicBezTo>
                <a:cubicBezTo>
                  <a:pt x="f81" y="f84"/>
                  <a:pt x="f78" y="f85"/>
                  <a:pt x="f18" y="f86"/>
                </a:cubicBezTo>
                <a:cubicBezTo>
                  <a:pt x="f87" y="f88"/>
                  <a:pt x="f67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73"/>
                  <a:pt x="f107" y="f108"/>
                </a:cubicBezTo>
                <a:cubicBezTo>
                  <a:pt x="f109" y="f110"/>
                  <a:pt x="f111" y="f112"/>
                  <a:pt x="f113" y="f114"/>
                </a:cubicBezTo>
                <a:cubicBezTo>
                  <a:pt x="f115" y="f116"/>
                  <a:pt x="f117" y="f118"/>
                  <a:pt x="f119" y="f118"/>
                </a:cubicBezTo>
                <a:cubicBezTo>
                  <a:pt x="f120" y="f118"/>
                  <a:pt x="f121" y="f118"/>
                  <a:pt x="f122" y="f118"/>
                </a:cubicBezTo>
                <a:cubicBezTo>
                  <a:pt x="f48" y="f118"/>
                  <a:pt x="f123" y="f118"/>
                  <a:pt x="f124" y="f118"/>
                </a:cubicBezTo>
                <a:cubicBezTo>
                  <a:pt x="f125" y="f126"/>
                  <a:pt x="f125" y="f127"/>
                  <a:pt x="f125" y="f128"/>
                </a:cubicBezTo>
                <a:cubicBezTo>
                  <a:pt x="f129" y="f128"/>
                  <a:pt x="f130" y="f131"/>
                  <a:pt x="f132" y="f128"/>
                </a:cubicBezTo>
                <a:cubicBezTo>
                  <a:pt x="f133" y="f134"/>
                  <a:pt x="f135" y="f136"/>
                  <a:pt x="f47" y="f137"/>
                </a:cubicBezTo>
                <a:cubicBezTo>
                  <a:pt x="f138" y="f139"/>
                  <a:pt x="f140" y="f141"/>
                  <a:pt x="f142" y="f143"/>
                </a:cubicBezTo>
                <a:cubicBezTo>
                  <a:pt x="f15" y="f144"/>
                  <a:pt x="f145" y="f116"/>
                  <a:pt x="f146" y="f147"/>
                </a:cubicBezTo>
                <a:cubicBezTo>
                  <a:pt x="f5" y="f129"/>
                  <a:pt x="f148" y="f65"/>
                  <a:pt x="f149" y="f150"/>
                </a:cubicBezTo>
                <a:cubicBezTo>
                  <a:pt x="f151" y="f152"/>
                  <a:pt x="f153" y="f154"/>
                  <a:pt x="f155" y="f156"/>
                </a:cubicBezTo>
                <a:cubicBezTo>
                  <a:pt x="f21" y="f157"/>
                  <a:pt x="f153" y="f39"/>
                  <a:pt x="f151" y="f158"/>
                </a:cubicBezTo>
                <a:cubicBezTo>
                  <a:pt x="f159" y="f160"/>
                  <a:pt x="f161" y="f150"/>
                  <a:pt x="f162" y="f163"/>
                </a:cubicBezTo>
                <a:cubicBezTo>
                  <a:pt x="f164" y="f165"/>
                  <a:pt x="f145" y="f166"/>
                  <a:pt x="f167" y="f168"/>
                </a:cubicBezTo>
                <a:cubicBezTo>
                  <a:pt x="f169" y="f138"/>
                  <a:pt x="f170" y="f171"/>
                  <a:pt x="f172" y="f173"/>
                </a:cubicBezTo>
                <a:cubicBezTo>
                  <a:pt x="f174" y="f39"/>
                  <a:pt x="f175" y="f176"/>
                  <a:pt x="f177" y="f178"/>
                </a:cubicBezTo>
                <a:cubicBezTo>
                  <a:pt x="f179" y="f180"/>
                  <a:pt x="f15" y="f175"/>
                  <a:pt x="f181" y="f182"/>
                </a:cubicBezTo>
                <a:cubicBezTo>
                  <a:pt x="f183" y="f182"/>
                  <a:pt x="f161" y="f5"/>
                  <a:pt x="f184" y="f5"/>
                </a:cubicBezTo>
                <a:cubicBezTo>
                  <a:pt x="f13" y="f185"/>
                  <a:pt x="f186" y="f187"/>
                  <a:pt x="f153" y="f188"/>
                </a:cubicBezTo>
                <a:cubicBezTo>
                  <a:pt x="f189" y="f190"/>
                  <a:pt x="f180" y="f191"/>
                  <a:pt x="f192" y="f193"/>
                </a:cubicBezTo>
                <a:cubicBezTo>
                  <a:pt x="f194" y="f195"/>
                  <a:pt x="f196" y="f187"/>
                  <a:pt x="f22" y="f197"/>
                </a:cubicBezTo>
                <a:cubicBezTo>
                  <a:pt x="f99" y="f198"/>
                  <a:pt x="f199" y="f180"/>
                  <a:pt x="f188" y="f200"/>
                </a:cubicBezTo>
                <a:cubicBezTo>
                  <a:pt x="f201" y="f200"/>
                  <a:pt x="f202" y="f200"/>
                  <a:pt x="f43" y="f200"/>
                </a:cubicBezTo>
                <a:cubicBezTo>
                  <a:pt x="f165" y="f203"/>
                  <a:pt x="f61" y="f204"/>
                  <a:pt x="f86" y="f205"/>
                </a:cubicBezTo>
                <a:cubicBezTo>
                  <a:pt x="f166" y="f206"/>
                  <a:pt x="f207" y="f32"/>
                  <a:pt x="f91" y="f208"/>
                </a:cubicBezTo>
                <a:cubicBezTo>
                  <a:pt x="f166" y="f160"/>
                  <a:pt x="f209" y="f210"/>
                  <a:pt x="f130" y="f36"/>
                </a:cubicBezTo>
                <a:cubicBezTo>
                  <a:pt x="f211" y="f43"/>
                  <a:pt x="f212" y="f213"/>
                  <a:pt x="f214" y="f215"/>
                </a:cubicBezTo>
                <a:cubicBezTo>
                  <a:pt x="f216" y="f188"/>
                  <a:pt x="f217" y="f32"/>
                  <a:pt x="f122" y="f41"/>
                </a:cubicBezTo>
                <a:cubicBezTo>
                  <a:pt x="f218" y="f219"/>
                  <a:pt x="f220" y="f171"/>
                  <a:pt x="f79" y="f221"/>
                </a:cubicBezTo>
                <a:cubicBezTo>
                  <a:pt x="f222" y="f219"/>
                  <a:pt x="f128" y="f173"/>
                  <a:pt x="f58" y="f45"/>
                </a:cubicBezTo>
                <a:cubicBezTo>
                  <a:pt x="f223" y="f36"/>
                  <a:pt x="f224" y="f225"/>
                  <a:pt x="f226" y="f171"/>
                </a:cubicBezTo>
                <a:cubicBezTo>
                  <a:pt x="f227" y="f140"/>
                  <a:pt x="f228" y="f26"/>
                  <a:pt x="f229" y="f230"/>
                </a:cubicBezTo>
                <a:cubicBezTo>
                  <a:pt x="f231" y="f232"/>
                  <a:pt x="f233" y="f234"/>
                  <a:pt x="f235" y="f26"/>
                </a:cubicBezTo>
                <a:cubicBezTo>
                  <a:pt x="f236" y="f237"/>
                  <a:pt x="f238" y="f239"/>
                  <a:pt x="f238" y="f240"/>
                </a:cubicBezTo>
                <a:cubicBezTo>
                  <a:pt x="f238" y="f198"/>
                  <a:pt x="f241" y="f242"/>
                  <a:pt x="f243" y="f244"/>
                </a:cubicBezTo>
                <a:cubicBezTo>
                  <a:pt x="f233" y="f245"/>
                  <a:pt x="f107" y="f240"/>
                  <a:pt x="f246" y="f247"/>
                </a:cubicBezTo>
                <a:cubicBezTo>
                  <a:pt x="f248" y="f239"/>
                  <a:pt x="f249" y="f250"/>
                  <a:pt x="f251" y="f252"/>
                </a:cubicBezTo>
                <a:cubicBezTo>
                  <a:pt x="f253" y="f254"/>
                  <a:pt x="f253" y="f255"/>
                  <a:pt x="f249" y="f256"/>
                </a:cubicBezTo>
                <a:cubicBezTo>
                  <a:pt x="f246" y="f257"/>
                  <a:pt x="f258" y="f259"/>
                  <a:pt x="f260" y="f261"/>
                </a:cubicBezTo>
                <a:cubicBezTo>
                  <a:pt x="f262" y="f263"/>
                  <a:pt x="f264" y="f164"/>
                  <a:pt x="f265" y="f266"/>
                </a:cubicBezTo>
                <a:cubicBezTo>
                  <a:pt x="f267" y="f257"/>
                  <a:pt x="f268" y="f244"/>
                  <a:pt x="f8" y="f9"/>
                </a:cubicBezTo>
                <a:close/>
                <a:moveTo>
                  <a:pt x="f269" y="f132"/>
                </a:moveTo>
                <a:cubicBezTo>
                  <a:pt x="f270" y="f125"/>
                  <a:pt x="f270" y="f271"/>
                  <a:pt x="f272" y="f273"/>
                </a:cubicBezTo>
                <a:cubicBezTo>
                  <a:pt x="f274" y="f275"/>
                  <a:pt x="f276" y="f277"/>
                  <a:pt x="f278" y="f279"/>
                </a:cubicBezTo>
                <a:cubicBezTo>
                  <a:pt x="f280" y="f281"/>
                  <a:pt x="f282" y="f123"/>
                  <a:pt x="f283" y="f105"/>
                </a:cubicBezTo>
                <a:cubicBezTo>
                  <a:pt x="f284" y="f171"/>
                  <a:pt x="f285" y="f173"/>
                  <a:pt x="f286" y="f68"/>
                </a:cubicBezTo>
                <a:cubicBezTo>
                  <a:pt x="f287" y="f288"/>
                  <a:pt x="f289" y="f130"/>
                  <a:pt x="f290" y="f291"/>
                </a:cubicBezTo>
                <a:cubicBezTo>
                  <a:pt x="f285" y="f292"/>
                  <a:pt x="f293" y="f292"/>
                  <a:pt x="f294" y="f295"/>
                </a:cubicBezTo>
                <a:cubicBezTo>
                  <a:pt x="f296" y="f297"/>
                  <a:pt x="f298" y="f292"/>
                  <a:pt x="f299" y="f125"/>
                </a:cubicBezTo>
                <a:cubicBezTo>
                  <a:pt x="f300" y="f301"/>
                  <a:pt x="f302" y="f303"/>
                  <a:pt x="f304" y="f305"/>
                </a:cubicBezTo>
                <a:cubicBezTo>
                  <a:pt x="f276" y="f281"/>
                  <a:pt x="f306" y="f134"/>
                  <a:pt x="f307" y="f308"/>
                </a:cubicBezTo>
                <a:cubicBezTo>
                  <a:pt x="f309" y="f310"/>
                  <a:pt x="f311" y="f312"/>
                  <a:pt x="f313" y="f70"/>
                </a:cubicBezTo>
                <a:cubicBezTo>
                  <a:pt x="f274" y="f314"/>
                  <a:pt x="f274" y="f217"/>
                  <a:pt x="f313" y="f315"/>
                </a:cubicBezTo>
                <a:cubicBezTo>
                  <a:pt x="f287" y="f316"/>
                  <a:pt x="f317" y="f318"/>
                  <a:pt x="f269" y="f132"/>
                </a:cubicBezTo>
                <a:close/>
                <a:moveTo>
                  <a:pt x="f187" y="f209"/>
                </a:moveTo>
                <a:cubicBezTo>
                  <a:pt x="f179" y="f211"/>
                  <a:pt x="f319" y="f320"/>
                  <a:pt x="f15" y="f321"/>
                </a:cubicBezTo>
                <a:cubicBezTo>
                  <a:pt x="f322" y="f323"/>
                  <a:pt x="f177" y="f116"/>
                  <a:pt x="f234" y="f324"/>
                </a:cubicBezTo>
                <a:cubicBezTo>
                  <a:pt x="f204" y="f325"/>
                  <a:pt x="f326" y="f118"/>
                  <a:pt x="f327" y="f128"/>
                </a:cubicBezTo>
                <a:cubicBezTo>
                  <a:pt x="f178" y="f128"/>
                  <a:pt x="f328" y="f128"/>
                  <a:pt x="f250" y="f128"/>
                </a:cubicBezTo>
                <a:cubicBezTo>
                  <a:pt x="f329" y="f128"/>
                  <a:pt x="f329" y="f128"/>
                  <a:pt x="f329" y="f330"/>
                </a:cubicBezTo>
                <a:cubicBezTo>
                  <a:pt x="f329" y="f321"/>
                  <a:pt x="f198" y="f83"/>
                  <a:pt x="f155" y="f331"/>
                </a:cubicBezTo>
                <a:cubicBezTo>
                  <a:pt x="f332" y="f314"/>
                  <a:pt x="f333" y="f320"/>
                  <a:pt x="f334" y="f297"/>
                </a:cubicBezTo>
                <a:cubicBezTo>
                  <a:pt x="f232" y="f292"/>
                  <a:pt x="f335" y="f291"/>
                  <a:pt x="f335" y="f336"/>
                </a:cubicBezTo>
                <a:cubicBezTo>
                  <a:pt x="f334" y="f337"/>
                  <a:pt x="f180" y="f132"/>
                  <a:pt x="f187" y="f209"/>
                </a:cubicBezTo>
                <a:close/>
                <a:moveTo>
                  <a:pt x="f338" y="f34"/>
                </a:moveTo>
                <a:cubicBezTo>
                  <a:pt x="f205" y="f39"/>
                  <a:pt x="f91" y="f43"/>
                  <a:pt x="f209" y="f211"/>
                </a:cubicBezTo>
                <a:cubicBezTo>
                  <a:pt x="f339" y="f340"/>
                  <a:pt x="f341" y="f342"/>
                  <a:pt x="f211" y="f132"/>
                </a:cubicBezTo>
                <a:cubicBezTo>
                  <a:pt x="f86" y="f343"/>
                  <a:pt x="f193" y="f95"/>
                  <a:pt x="f344" y="f345"/>
                </a:cubicBezTo>
                <a:cubicBezTo>
                  <a:pt x="f247" y="f213"/>
                  <a:pt x="f346" y="f347"/>
                  <a:pt x="f338" y="f34"/>
                </a:cubicBezTo>
                <a:close/>
                <a:moveTo>
                  <a:pt x="f125" y="f348"/>
                </a:moveTo>
                <a:cubicBezTo>
                  <a:pt x="f165" y="f348"/>
                  <a:pt x="f188" y="f348"/>
                  <a:pt x="f338" y="f348"/>
                </a:cubicBezTo>
                <a:cubicBezTo>
                  <a:pt x="f338" y="f349"/>
                  <a:pt x="f338" y="f350"/>
                  <a:pt x="f338" y="f351"/>
                </a:cubicBezTo>
                <a:cubicBezTo>
                  <a:pt x="f188" y="f351"/>
                  <a:pt x="f165" y="f351"/>
                  <a:pt x="f125" y="f351"/>
                </a:cubicBezTo>
                <a:cubicBezTo>
                  <a:pt x="f125" y="f350"/>
                  <a:pt x="f125" y="f349"/>
                  <a:pt x="f125" y="f348"/>
                </a:cubicBezTo>
                <a:close/>
                <a:moveTo>
                  <a:pt x="f156" y="f292"/>
                </a:moveTo>
                <a:cubicBezTo>
                  <a:pt x="f158" y="f135"/>
                  <a:pt x="f29" y="f61"/>
                  <a:pt x="f232" y="f209"/>
                </a:cubicBezTo>
                <a:cubicBezTo>
                  <a:pt x="f194" y="f341"/>
                  <a:pt x="f352" y="f69"/>
                  <a:pt x="f237" y="f129"/>
                </a:cubicBezTo>
                <a:cubicBezTo>
                  <a:pt x="f353" y="f216"/>
                  <a:pt x="f204" y="f216"/>
                  <a:pt x="f354" y="f125"/>
                </a:cubicBezTo>
                <a:cubicBezTo>
                  <a:pt x="f355" y="f301"/>
                  <a:pt x="f356" y="f123"/>
                  <a:pt x="f357" y="f124"/>
                </a:cubicBezTo>
                <a:cubicBezTo>
                  <a:pt x="f39" y="f358"/>
                  <a:pt x="f157" y="f297"/>
                  <a:pt x="f156" y="f292"/>
                </a:cubicBezTo>
                <a:close/>
                <a:moveTo>
                  <a:pt x="f359" y="f129"/>
                </a:moveTo>
                <a:cubicBezTo>
                  <a:pt x="f359" y="f291"/>
                  <a:pt x="f360" y="f291"/>
                  <a:pt x="f360" y="f291"/>
                </a:cubicBezTo>
                <a:cubicBezTo>
                  <a:pt x="f106" y="f361"/>
                  <a:pt x="f362" y="f130"/>
                  <a:pt x="f363" y="f340"/>
                </a:cubicBezTo>
                <a:cubicBezTo>
                  <a:pt x="f364" y="f163"/>
                  <a:pt x="f365" y="f103"/>
                  <a:pt x="f366" y="f200"/>
                </a:cubicBezTo>
                <a:cubicBezTo>
                  <a:pt x="f102" y="f192"/>
                  <a:pt x="f367" y="f196"/>
                  <a:pt x="f368" y="f332"/>
                </a:cubicBezTo>
                <a:cubicBezTo>
                  <a:pt x="f368" y="f250"/>
                  <a:pt x="f369" y="f239"/>
                  <a:pt x="f369" y="f22"/>
                </a:cubicBezTo>
                <a:cubicBezTo>
                  <a:pt x="f370" y="f101"/>
                  <a:pt x="f371" y="f163"/>
                  <a:pt x="f359" y="f129"/>
                </a:cubicBezTo>
                <a:close/>
                <a:moveTo>
                  <a:pt x="f372" y="f373"/>
                </a:moveTo>
                <a:cubicBezTo>
                  <a:pt x="f374" y="f375"/>
                  <a:pt x="f224" y="f376"/>
                  <a:pt x="f224" y="f350"/>
                </a:cubicBezTo>
                <a:cubicBezTo>
                  <a:pt x="f224" y="f377"/>
                  <a:pt x="f112" y="f121"/>
                  <a:pt x="f139" y="f378"/>
                </a:cubicBezTo>
                <a:cubicBezTo>
                  <a:pt x="f379" y="f134"/>
                  <a:pt x="f380" y="f131"/>
                  <a:pt x="f229" y="f381"/>
                </a:cubicBezTo>
                <a:cubicBezTo>
                  <a:pt x="f248" y="f382"/>
                  <a:pt x="f383" y="f384"/>
                  <a:pt x="f385" y="f350"/>
                </a:cubicBezTo>
                <a:cubicBezTo>
                  <a:pt x="f385" y="f348"/>
                  <a:pt x="f248" y="f82"/>
                  <a:pt x="f229" y="f303"/>
                </a:cubicBezTo>
                <a:cubicBezTo>
                  <a:pt x="f380" y="f73"/>
                  <a:pt x="f379" y="f386"/>
                  <a:pt x="f372" y="f373"/>
                </a:cubicBezTo>
                <a:close/>
                <a:moveTo>
                  <a:pt x="f373" y="f387"/>
                </a:moveTo>
                <a:cubicBezTo>
                  <a:pt x="f386" y="f305"/>
                  <a:pt x="f386" y="f388"/>
                  <a:pt x="f83" y="f350"/>
                </a:cubicBezTo>
                <a:cubicBezTo>
                  <a:pt x="f389" y="f350"/>
                  <a:pt x="f310" y="f390"/>
                  <a:pt x="f323" y="f82"/>
                </a:cubicBezTo>
                <a:cubicBezTo>
                  <a:pt x="f127" y="f71"/>
                  <a:pt x="f391" y="f122"/>
                  <a:pt x="f324" y="f301"/>
                </a:cubicBezTo>
                <a:cubicBezTo>
                  <a:pt x="f392" y="f123"/>
                  <a:pt x="f393" y="f320"/>
                  <a:pt x="f325" y="f394"/>
                </a:cubicBezTo>
                <a:cubicBezTo>
                  <a:pt x="f395" y="f124"/>
                  <a:pt x="f324" y="f125"/>
                  <a:pt x="f279" y="f124"/>
                </a:cubicBezTo>
                <a:cubicBezTo>
                  <a:pt x="f396" y="f123"/>
                  <a:pt x="f127" y="f48"/>
                  <a:pt x="f128" y="f331"/>
                </a:cubicBezTo>
                <a:cubicBezTo>
                  <a:pt x="f384" y="f303"/>
                  <a:pt x="f305" y="f321"/>
                  <a:pt x="f303" y="f390"/>
                </a:cubicBezTo>
                <a:cubicBezTo>
                  <a:pt x="f73" y="f390"/>
                  <a:pt x="f83" y="f389"/>
                  <a:pt x="f373" y="f387"/>
                </a:cubicBezTo>
                <a:close/>
                <a:moveTo>
                  <a:pt x="f133" y="f291"/>
                </a:moveTo>
                <a:cubicBezTo>
                  <a:pt x="f214" y="f394"/>
                  <a:pt x="f341" y="f397"/>
                  <a:pt x="f212" y="f398"/>
                </a:cubicBezTo>
                <a:cubicBezTo>
                  <a:pt x="f130" y="f398"/>
                  <a:pt x="f361" y="f398"/>
                  <a:pt x="f316" y="f398"/>
                </a:cubicBezTo>
                <a:cubicBezTo>
                  <a:pt x="f129" y="f399"/>
                  <a:pt x="f400" y="f358"/>
                  <a:pt x="f401" y="f361"/>
                </a:cubicBezTo>
                <a:cubicBezTo>
                  <a:pt x="f402" y="f400"/>
                  <a:pt x="f342" y="f129"/>
                  <a:pt x="f133" y="f291"/>
                </a:cubicBezTo>
                <a:close/>
                <a:moveTo>
                  <a:pt x="f14" y="f353"/>
                </a:moveTo>
                <a:cubicBezTo>
                  <a:pt x="f403" y="f404"/>
                  <a:pt x="f403" y="f245"/>
                  <a:pt x="f14" y="f13"/>
                </a:cubicBezTo>
                <a:cubicBezTo>
                  <a:pt x="f14" y="f149"/>
                  <a:pt x="f14" y="f196"/>
                  <a:pt x="f14" y="f353"/>
                </a:cubicBezTo>
                <a:close/>
                <a:moveTo>
                  <a:pt x="f107" y="f361"/>
                </a:moveTo>
                <a:cubicBezTo>
                  <a:pt x="f405" y="f406"/>
                  <a:pt x="f407" y="f318"/>
                  <a:pt x="f408" y="f337"/>
                </a:cubicBezTo>
                <a:cubicBezTo>
                  <a:pt x="f409" y="f132"/>
                  <a:pt x="f119" y="f209"/>
                  <a:pt x="f410" y="f411"/>
                </a:cubicBezTo>
                <a:cubicBezTo>
                  <a:pt x="f412" y="f86"/>
                  <a:pt x="f253" y="f413"/>
                  <a:pt x="f414" y="f68"/>
                </a:cubicBezTo>
                <a:cubicBezTo>
                  <a:pt x="f251" y="f288"/>
                  <a:pt x="f383" y="f211"/>
                  <a:pt x="f107" y="f361"/>
                </a:cubicBezTo>
                <a:close/>
                <a:moveTo>
                  <a:pt x="f141" y="f415"/>
                </a:moveTo>
                <a:cubicBezTo>
                  <a:pt x="f416" y="f413"/>
                  <a:pt x="f417" y="f86"/>
                  <a:pt x="f418" y="f419"/>
                </a:cubicBezTo>
                <a:cubicBezTo>
                  <a:pt x="f420" y="f209"/>
                  <a:pt x="f421" y="f132"/>
                  <a:pt x="f324" y="f337"/>
                </a:cubicBezTo>
                <a:cubicBezTo>
                  <a:pt x="f422" y="f318"/>
                  <a:pt x="f392" y="f406"/>
                  <a:pt x="f395" y="f361"/>
                </a:cubicBezTo>
                <a:cubicBezTo>
                  <a:pt x="f423" y="f211"/>
                  <a:pt x="f424" y="f133"/>
                  <a:pt x="f141" y="f415"/>
                </a:cubicBezTo>
                <a:close/>
                <a:moveTo>
                  <a:pt x="f253" y="f212"/>
                </a:moveTo>
                <a:cubicBezTo>
                  <a:pt x="f414" y="f85"/>
                  <a:pt x="f425" y="f337"/>
                  <a:pt x="f426" y="f318"/>
                </a:cubicBezTo>
                <a:cubicBezTo>
                  <a:pt x="f427" y="f428"/>
                  <a:pt x="f429" y="f216"/>
                  <a:pt x="f383" y="f125"/>
                </a:cubicBezTo>
                <a:cubicBezTo>
                  <a:pt x="f246" y="f430"/>
                  <a:pt x="f431" y="f295"/>
                  <a:pt x="f432" y="f216"/>
                </a:cubicBezTo>
                <a:cubicBezTo>
                  <a:pt x="f433" y="f428"/>
                  <a:pt x="f434" y="f130"/>
                  <a:pt x="f253" y="f212"/>
                </a:cubicBezTo>
                <a:close/>
                <a:moveTo>
                  <a:pt x="f56" y="f216"/>
                </a:moveTo>
                <a:cubicBezTo>
                  <a:pt x="f435" y="f295"/>
                  <a:pt x="f435" y="f430"/>
                  <a:pt x="f423" y="f124"/>
                </a:cubicBezTo>
                <a:cubicBezTo>
                  <a:pt x="f277" y="f216"/>
                  <a:pt x="f143" y="f428"/>
                  <a:pt x="f53" y="f130"/>
                </a:cubicBezTo>
                <a:cubicBezTo>
                  <a:pt x="f436" y="f402"/>
                  <a:pt x="f141" y="f85"/>
                  <a:pt x="f416" y="f212"/>
                </a:cubicBezTo>
                <a:cubicBezTo>
                  <a:pt x="f437" y="f130"/>
                  <a:pt x="f275" y="f428"/>
                  <a:pt x="f56" y="f216"/>
                </a:cubicBezTo>
                <a:close/>
                <a:moveTo>
                  <a:pt x="f91" y="f301"/>
                </a:moveTo>
                <a:cubicBezTo>
                  <a:pt x="f34" y="f397"/>
                  <a:pt x="f438" y="f439"/>
                  <a:pt x="f103" y="f218"/>
                </a:cubicBezTo>
                <a:cubicBezTo>
                  <a:pt x="f326" y="f440"/>
                  <a:pt x="f326" y="f440"/>
                  <a:pt x="f326" y="f398"/>
                </a:cubicBezTo>
                <a:cubicBezTo>
                  <a:pt x="f160" y="f398"/>
                  <a:pt x="f156" y="f398"/>
                  <a:pt x="f441" y="f398"/>
                </a:cubicBezTo>
                <a:cubicBezTo>
                  <a:pt x="f173" y="f70"/>
                  <a:pt x="f442" y="f59"/>
                  <a:pt x="f91" y="f301"/>
                </a:cubicBezTo>
                <a:close/>
                <a:moveTo>
                  <a:pt x="f443" y="f394"/>
                </a:moveTo>
                <a:cubicBezTo>
                  <a:pt x="f7" y="f124"/>
                  <a:pt x="f53" y="f125"/>
                  <a:pt x="f436" y="f430"/>
                </a:cubicBezTo>
                <a:cubicBezTo>
                  <a:pt x="f444" y="f124"/>
                  <a:pt x="f437" y="f320"/>
                  <a:pt x="f420" y="f301"/>
                </a:cubicBezTo>
                <a:cubicBezTo>
                  <a:pt x="f144" y="f399"/>
                  <a:pt x="f445" y="f397"/>
                  <a:pt x="f424" y="f59"/>
                </a:cubicBezTo>
                <a:cubicBezTo>
                  <a:pt x="f143" y="f399"/>
                  <a:pt x="f418" y="f217"/>
                  <a:pt x="f443" y="f394"/>
                </a:cubicBezTo>
                <a:close/>
                <a:moveTo>
                  <a:pt x="f446" y="f314"/>
                </a:moveTo>
                <a:cubicBezTo>
                  <a:pt x="f447" y="f48"/>
                  <a:pt x="f119" y="f399"/>
                  <a:pt x="f119" y="f301"/>
                </a:cubicBezTo>
                <a:cubicBezTo>
                  <a:pt x="f434" y="f320"/>
                  <a:pt x="f448" y="f84"/>
                  <a:pt x="f425" y="f430"/>
                </a:cubicBezTo>
                <a:cubicBezTo>
                  <a:pt x="f426" y="f125"/>
                  <a:pt x="f449" y="f84"/>
                  <a:pt x="f449" y="f315"/>
                </a:cubicBezTo>
                <a:cubicBezTo>
                  <a:pt x="f410" y="f217"/>
                  <a:pt x="f427" y="f399"/>
                  <a:pt x="f446" y="f31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Freeform 13">
            <a:extLst>
              <a:ext uri="{FF2B5EF4-FFF2-40B4-BE49-F238E27FC236}">
                <a16:creationId xmlns:a16="http://schemas.microsoft.com/office/drawing/2014/main" id="{524ABF53-DAF9-DF0A-7DDF-B9B82E5EEB5A}"/>
              </a:ext>
            </a:extLst>
          </p:cNvPr>
          <p:cNvSpPr/>
          <p:nvPr/>
        </p:nvSpPr>
        <p:spPr>
          <a:xfrm>
            <a:off x="7866061" y="4094161"/>
            <a:ext cx="1143000" cy="72072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80"/>
              <a:gd name="f8" fmla="val 429"/>
              <a:gd name="f9" fmla="val 209"/>
              <a:gd name="f10" fmla="val 330"/>
              <a:gd name="f11" fmla="val 212"/>
              <a:gd name="f12" fmla="val 335"/>
              <a:gd name="f13" fmla="val 214"/>
              <a:gd name="f14" fmla="val 338"/>
              <a:gd name="f15" fmla="val 216"/>
              <a:gd name="f16" fmla="val 342"/>
              <a:gd name="f17" fmla="val 207"/>
              <a:gd name="f18" fmla="val 345"/>
              <a:gd name="f19" fmla="val 205"/>
              <a:gd name="f20" fmla="val 351"/>
              <a:gd name="f21" fmla="val 355"/>
              <a:gd name="f22" fmla="val 206"/>
              <a:gd name="f23" fmla="val 363"/>
              <a:gd name="f24" fmla="val 203"/>
              <a:gd name="f25" fmla="val 368"/>
              <a:gd name="f26" fmla="val 200"/>
              <a:gd name="f27" fmla="val 373"/>
              <a:gd name="f28" fmla="val 195"/>
              <a:gd name="f29" fmla="val 376"/>
              <a:gd name="f30" fmla="val 189"/>
              <a:gd name="f31" fmla="val 380"/>
              <a:gd name="f32" fmla="val 391"/>
              <a:gd name="f33" fmla="val 185"/>
              <a:gd name="f34" fmla="val 390"/>
              <a:gd name="f35" fmla="val 177"/>
              <a:gd name="f36" fmla="val 182"/>
              <a:gd name="f37" fmla="val 405"/>
              <a:gd name="f38" fmla="val 171"/>
              <a:gd name="f39" fmla="val 400"/>
              <a:gd name="f40" fmla="val 166"/>
              <a:gd name="f41" fmla="val 403"/>
              <a:gd name="f42" fmla="val 415"/>
              <a:gd name="f43" fmla="val 157"/>
              <a:gd name="f44" fmla="val 411"/>
              <a:gd name="f45" fmla="val 150"/>
              <a:gd name="f46" fmla="val 410"/>
              <a:gd name="f47" fmla="val 423"/>
              <a:gd name="f48" fmla="val 142"/>
              <a:gd name="f49" fmla="val 417"/>
              <a:gd name="f50" fmla="val 135"/>
              <a:gd name="f51" fmla="val 132"/>
              <a:gd name="f52" fmla="val 428"/>
              <a:gd name="f53" fmla="val 125"/>
              <a:gd name="f54" fmla="val 421"/>
              <a:gd name="f55" fmla="val 119"/>
              <a:gd name="f56" fmla="val 418"/>
              <a:gd name="f57" fmla="val 113"/>
              <a:gd name="f58" fmla="val 107"/>
              <a:gd name="f59" fmla="val 102"/>
              <a:gd name="f60" fmla="val 95"/>
              <a:gd name="f61" fmla="val 90"/>
              <a:gd name="f62" fmla="val 86"/>
              <a:gd name="f63" fmla="val 413"/>
              <a:gd name="f64" fmla="val 77"/>
              <a:gd name="f65" fmla="val 74"/>
              <a:gd name="f66" fmla="val 70"/>
              <a:gd name="f67" fmla="val 408"/>
              <a:gd name="f68" fmla="val 59"/>
              <a:gd name="f69" fmla="val 404"/>
              <a:gd name="f70" fmla="val 55"/>
              <a:gd name="f71" fmla="val 44"/>
              <a:gd name="f72" fmla="val 46"/>
              <a:gd name="f73" fmla="val 394"/>
              <a:gd name="f74" fmla="val 43"/>
              <a:gd name="f75" fmla="val 389"/>
              <a:gd name="f76" fmla="val 35"/>
              <a:gd name="f77" fmla="val 32"/>
              <a:gd name="f78" fmla="val 385"/>
              <a:gd name="f79" fmla="val 29"/>
              <a:gd name="f80" fmla="val 379"/>
              <a:gd name="f81" fmla="val 26"/>
              <a:gd name="f82" fmla="val 374"/>
              <a:gd name="f83" fmla="val 24"/>
              <a:gd name="f84" fmla="val 375"/>
              <a:gd name="f85" fmla="val 23"/>
              <a:gd name="f86" fmla="val 21"/>
              <a:gd name="f87" fmla="val 25"/>
              <a:gd name="f88" fmla="val 361"/>
              <a:gd name="f89" fmla="val 13"/>
              <a:gd name="f90" fmla="val 19"/>
              <a:gd name="f91" fmla="val 352"/>
              <a:gd name="f92" fmla="val 8"/>
              <a:gd name="f93" fmla="val 341"/>
              <a:gd name="f94" fmla="val 17"/>
              <a:gd name="f95" fmla="val 334"/>
              <a:gd name="f96" fmla="val 328"/>
              <a:gd name="f97" fmla="val 6"/>
              <a:gd name="f98" fmla="val 323"/>
              <a:gd name="f99" fmla="val 15"/>
              <a:gd name="f100" fmla="val 318"/>
              <a:gd name="f101" fmla="val 312"/>
              <a:gd name="f102" fmla="val 7"/>
              <a:gd name="f103" fmla="val 304"/>
              <a:gd name="f104" fmla="val 301"/>
              <a:gd name="f105" fmla="val 295"/>
              <a:gd name="f106" fmla="val 14"/>
              <a:gd name="f107" fmla="val 287"/>
              <a:gd name="f108" fmla="val 284"/>
              <a:gd name="f109" fmla="val 281"/>
              <a:gd name="f110" fmla="val 20"/>
              <a:gd name="f111" fmla="val 270"/>
              <a:gd name="f112" fmla="val 30"/>
              <a:gd name="f113" fmla="val 36"/>
              <a:gd name="f114" fmla="val 266"/>
              <a:gd name="f115" fmla="val 31"/>
              <a:gd name="f116" fmla="val 255"/>
              <a:gd name="f117" fmla="val 40"/>
              <a:gd name="f118" fmla="val 48"/>
              <a:gd name="f119" fmla="val 242"/>
              <a:gd name="f120" fmla="val 53"/>
              <a:gd name="f121" fmla="val 244"/>
              <a:gd name="f122" fmla="val 61"/>
              <a:gd name="f123" fmla="val 58"/>
              <a:gd name="f124" fmla="val 230"/>
              <a:gd name="f125" fmla="val 69"/>
              <a:gd name="f126" fmla="val 237"/>
              <a:gd name="f127" fmla="val 75"/>
              <a:gd name="f128" fmla="val 234"/>
              <a:gd name="f129" fmla="val 76"/>
              <a:gd name="f130" fmla="val 222"/>
              <a:gd name="f131" fmla="val 85"/>
              <a:gd name="f132" fmla="val 231"/>
              <a:gd name="f133" fmla="val 228"/>
              <a:gd name="f134" fmla="val 94"/>
              <a:gd name="f135" fmla="val 218"/>
              <a:gd name="f136" fmla="val 101"/>
              <a:gd name="f137" fmla="val 226"/>
              <a:gd name="f138" fmla="val 110"/>
              <a:gd name="f139" fmla="val 221"/>
              <a:gd name="f140" fmla="val 118"/>
              <a:gd name="f141" fmla="val 124"/>
              <a:gd name="f142" fmla="val 130"/>
              <a:gd name="f143" fmla="val 223"/>
              <a:gd name="f144" fmla="val 225"/>
              <a:gd name="f145" fmla="val 139"/>
              <a:gd name="f146" fmla="val 233"/>
              <a:gd name="f147" fmla="val 148"/>
              <a:gd name="f148" fmla="val 151"/>
              <a:gd name="f149" fmla="val 156"/>
              <a:gd name="f150" fmla="val 167"/>
              <a:gd name="f151" fmla="val 240"/>
              <a:gd name="f152" fmla="val 169"/>
              <a:gd name="f153" fmla="val 248"/>
              <a:gd name="f154" fmla="val 181"/>
              <a:gd name="f155" fmla="val 241"/>
              <a:gd name="f156" fmla="val 250"/>
              <a:gd name="f157" fmla="val 259"/>
              <a:gd name="f158" fmla="val 192"/>
              <a:gd name="f159" fmla="val 254"/>
              <a:gd name="f160" fmla="val 193"/>
              <a:gd name="f161" fmla="val 271"/>
              <a:gd name="f162" fmla="val 201"/>
              <a:gd name="f163" fmla="val 276"/>
              <a:gd name="f164" fmla="val 268"/>
              <a:gd name="f165" fmla="val 264"/>
              <a:gd name="f166" fmla="val 243"/>
              <a:gd name="f167" fmla="val 262"/>
              <a:gd name="f168" fmla="val 260"/>
              <a:gd name="f169" fmla="val 261"/>
              <a:gd name="f170" fmla="val 236"/>
              <a:gd name="f171" fmla="val 235"/>
              <a:gd name="f172" fmla="val 211"/>
              <a:gd name="f173" fmla="val 229"/>
              <a:gd name="f174" fmla="val 186"/>
              <a:gd name="f175" fmla="val 224"/>
              <a:gd name="f176" fmla="val 175"/>
              <a:gd name="f177" fmla="val 219"/>
              <a:gd name="f178" fmla="val 137"/>
              <a:gd name="f179" fmla="val 198"/>
              <a:gd name="f180" fmla="val 104"/>
              <a:gd name="f181" fmla="val 176"/>
              <a:gd name="f182" fmla="val 71"/>
              <a:gd name="f183" fmla="val 154"/>
              <a:gd name="f184" fmla="val 67"/>
              <a:gd name="f185" fmla="val 64"/>
              <a:gd name="f186" fmla="val 145"/>
              <a:gd name="f187" fmla="val 141"/>
              <a:gd name="f188" fmla="val 66"/>
              <a:gd name="f189" fmla="val 136"/>
              <a:gd name="f190" fmla="val 134"/>
              <a:gd name="f191" fmla="val 131"/>
              <a:gd name="f192" fmla="val 78"/>
              <a:gd name="f193" fmla="val 51"/>
              <a:gd name="f194" fmla="val 117"/>
              <a:gd name="f195" fmla="val 109"/>
              <a:gd name="f196" fmla="val 108"/>
              <a:gd name="f197" fmla="val 12"/>
              <a:gd name="f198" fmla="val 106"/>
              <a:gd name="f199" fmla="val 3"/>
              <a:gd name="f200" fmla="val 103"/>
              <a:gd name="f201" fmla="val 99"/>
              <a:gd name="f202" fmla="val 97"/>
              <a:gd name="f203" fmla="val 1"/>
              <a:gd name="f204" fmla="val 4"/>
              <a:gd name="f205" fmla="val 91"/>
              <a:gd name="f206" fmla="val 9"/>
              <a:gd name="f207" fmla="val 89"/>
              <a:gd name="f208" fmla="val 16"/>
              <a:gd name="f209" fmla="val 93"/>
              <a:gd name="f210" fmla="val 263"/>
              <a:gd name="f211" fmla="val 306"/>
              <a:gd name="f212" fmla="val 92"/>
              <a:gd name="f213" fmla="val 324"/>
              <a:gd name="f214" fmla="val 82"/>
              <a:gd name="f215" fmla="val 344"/>
              <a:gd name="f216" fmla="val 73"/>
              <a:gd name="f217" fmla="val 365"/>
              <a:gd name="f218" fmla="val 63"/>
              <a:gd name="f219" fmla="val 395"/>
              <a:gd name="f220" fmla="val 72"/>
              <a:gd name="f221" fmla="val 426"/>
              <a:gd name="f222" fmla="val 434"/>
              <a:gd name="f223" fmla="val 433"/>
              <a:gd name="f224" fmla="val 432"/>
              <a:gd name="f225" fmla="val 431"/>
              <a:gd name="f226" fmla="val 49"/>
              <a:gd name="f227" fmla="val 424"/>
              <a:gd name="f228" fmla="val 18"/>
              <a:gd name="f229" fmla="val 370"/>
              <a:gd name="f230" fmla="val 11"/>
              <a:gd name="f231" fmla="val 5"/>
              <a:gd name="f232" fmla="val 386"/>
              <a:gd name="f233" fmla="val 2"/>
              <a:gd name="f234" fmla="val 393"/>
              <a:gd name="f235" fmla="val 399"/>
              <a:gd name="f236" fmla="val 427"/>
              <a:gd name="f237" fmla="val 440"/>
              <a:gd name="f238" fmla="val 446"/>
              <a:gd name="f239" fmla="val 451"/>
              <a:gd name="f240" fmla="val 460"/>
              <a:gd name="f241" fmla="val 464"/>
              <a:gd name="f242" fmla="val 467"/>
              <a:gd name="f243" fmla="val 474"/>
              <a:gd name="f244" fmla="val 481"/>
              <a:gd name="f245" fmla="val 487"/>
              <a:gd name="f246" fmla="val 489"/>
              <a:gd name="f247" fmla="val 488"/>
              <a:gd name="f248" fmla="val 81"/>
              <a:gd name="f249" fmla="val 485"/>
              <a:gd name="f250" fmla="val 84"/>
              <a:gd name="f251" fmla="val 471"/>
              <a:gd name="f252" fmla="val 122"/>
              <a:gd name="f253" fmla="val 510"/>
              <a:gd name="f254" fmla="val 536"/>
              <a:gd name="f255" fmla="val 565"/>
              <a:gd name="f256" fmla="val 589"/>
              <a:gd name="f257" fmla="val 611"/>
              <a:gd name="f258" fmla="val 123"/>
              <a:gd name="f259" fmla="val 630"/>
              <a:gd name="f260" fmla="val 140"/>
              <a:gd name="f261" fmla="val 635"/>
              <a:gd name="f262" fmla="val 144"/>
              <a:gd name="f263" fmla="val 642"/>
              <a:gd name="f264" fmla="val 636"/>
              <a:gd name="f265" fmla="val 155"/>
              <a:gd name="f266" fmla="val 634"/>
              <a:gd name="f267" fmla="val 625"/>
              <a:gd name="f268" fmla="val 621"/>
              <a:gd name="f269" fmla="val 586"/>
              <a:gd name="f270" fmla="val 548"/>
              <a:gd name="f271" fmla="val 505"/>
              <a:gd name="f272" fmla="val 501"/>
              <a:gd name="f273" fmla="val 497"/>
              <a:gd name="f274" fmla="val 491"/>
              <a:gd name="f275" fmla="val 496"/>
              <a:gd name="f276" fmla="val 147"/>
              <a:gd name="f277" fmla="val 506"/>
              <a:gd name="f278" fmla="val 168"/>
              <a:gd name="f279" fmla="val 514"/>
              <a:gd name="f280" fmla="val 523"/>
              <a:gd name="f281" fmla="val 202"/>
              <a:gd name="f282" fmla="val 531"/>
              <a:gd name="f283" fmla="val 537"/>
              <a:gd name="f284" fmla="val 549"/>
              <a:gd name="f285" fmla="val 556"/>
              <a:gd name="f286" fmla="val 562"/>
              <a:gd name="f287" fmla="val 568"/>
              <a:gd name="f288" fmla="val 574"/>
              <a:gd name="f289" fmla="val 217"/>
              <a:gd name="f290" fmla="val 580"/>
              <a:gd name="f291" fmla="val 592"/>
              <a:gd name="f292" fmla="val 597"/>
              <a:gd name="f293" fmla="val 601"/>
              <a:gd name="f294" fmla="val 610"/>
              <a:gd name="f295" fmla="val 612"/>
              <a:gd name="f296" fmla="val 618"/>
              <a:gd name="f297" fmla="val 627"/>
              <a:gd name="f298" fmla="val 628"/>
              <a:gd name="f299" fmla="val 631"/>
              <a:gd name="f300" fmla="val 247"/>
              <a:gd name="f301" fmla="val 258"/>
              <a:gd name="f302" fmla="val 655"/>
              <a:gd name="f303" fmla="val 653"/>
              <a:gd name="f304" fmla="val 665"/>
              <a:gd name="f305" fmla="val 269"/>
              <a:gd name="f306" fmla="val 662"/>
              <a:gd name="f307" fmla="val 278"/>
              <a:gd name="f308" fmla="val 661"/>
              <a:gd name="f309" fmla="val 285"/>
              <a:gd name="f310" fmla="val 673"/>
              <a:gd name="f311" fmla="val 286"/>
              <a:gd name="f312" fmla="val 671"/>
              <a:gd name="f313" fmla="val 293"/>
              <a:gd name="f314" fmla="val 664"/>
              <a:gd name="f315" fmla="val 302"/>
              <a:gd name="f316" fmla="val 679"/>
              <a:gd name="f317" fmla="val 303"/>
              <a:gd name="f318" fmla="val 310"/>
              <a:gd name="f319" fmla="val 668"/>
              <a:gd name="f320" fmla="val 317"/>
              <a:gd name="f321" fmla="val 322"/>
              <a:gd name="f322" fmla="val 674"/>
              <a:gd name="f323" fmla="val 666"/>
              <a:gd name="f324" fmla="val 669"/>
              <a:gd name="f325" fmla="val 350"/>
              <a:gd name="f326" fmla="val 359"/>
              <a:gd name="f327" fmla="val 660"/>
              <a:gd name="f328" fmla="val 366"/>
              <a:gd name="f329" fmla="val 657"/>
              <a:gd name="f330" fmla="val 377"/>
              <a:gd name="f331" fmla="val 649"/>
              <a:gd name="f332" fmla="val 656"/>
              <a:gd name="f333" fmla="val 645"/>
              <a:gd name="f334" fmla="val 640"/>
              <a:gd name="f335" fmla="val 643"/>
              <a:gd name="f336" fmla="val 633"/>
              <a:gd name="f337" fmla="val 401"/>
              <a:gd name="f338" fmla="val 414"/>
              <a:gd name="f339" fmla="val 619"/>
              <a:gd name="f340" fmla="val 409"/>
              <a:gd name="f341" fmla="val 604"/>
              <a:gd name="f342" fmla="val 419"/>
              <a:gd name="f343" fmla="val 596"/>
              <a:gd name="f344" fmla="val 593"/>
              <a:gd name="f345" fmla="val 569"/>
              <a:gd name="f346" fmla="val 420"/>
              <a:gd name="f347" fmla="val 563"/>
              <a:gd name="f348" fmla="val 552"/>
              <a:gd name="f349" fmla="val 547"/>
              <a:gd name="f350" fmla="val 416"/>
              <a:gd name="f351" fmla="val 538"/>
              <a:gd name="f352" fmla="val 532"/>
              <a:gd name="f353" fmla="val 407"/>
              <a:gd name="f354" fmla="val 522"/>
              <a:gd name="f355" fmla="val 520"/>
              <a:gd name="f356" fmla="val 406"/>
              <a:gd name="f357" fmla="val 518"/>
              <a:gd name="f358" fmla="val 507"/>
              <a:gd name="f359" fmla="val 388"/>
              <a:gd name="f360" fmla="val 493"/>
              <a:gd name="f361" fmla="val 392"/>
              <a:gd name="f362" fmla="val 495"/>
              <a:gd name="f363" fmla="val 382"/>
              <a:gd name="f364" fmla="val 482"/>
              <a:gd name="f365" fmla="val 486"/>
              <a:gd name="f366" fmla="val 475"/>
              <a:gd name="f367" fmla="val 469"/>
              <a:gd name="f368" fmla="val 477"/>
              <a:gd name="f369" fmla="val 478"/>
              <a:gd name="f370" fmla="val 329"/>
              <a:gd name="f371" fmla="val 472"/>
              <a:gd name="f372" fmla="val 325"/>
              <a:gd name="f373" fmla="val 473"/>
              <a:gd name="f374" fmla="val 311"/>
              <a:gd name="f375" fmla="val 484"/>
              <a:gd name="f376" fmla="val 296"/>
              <a:gd name="f377" fmla="val 483"/>
              <a:gd name="f378" fmla="val 492"/>
              <a:gd name="f379" fmla="val 502"/>
              <a:gd name="f380" fmla="val 256"/>
              <a:gd name="f381" fmla="val 509"/>
              <a:gd name="f382" fmla="val 524"/>
              <a:gd name="f383" fmla="val 239"/>
              <a:gd name="f384" fmla="val 519"/>
              <a:gd name="f385" fmla="val 227"/>
              <a:gd name="f386" fmla="val 174"/>
              <a:gd name="f387" fmla="val 458"/>
              <a:gd name="f388" fmla="val 159"/>
              <a:gd name="f389" fmla="val 444"/>
              <a:gd name="f390" fmla="val 422"/>
              <a:gd name="f391" fmla="val 412"/>
              <a:gd name="f392" fmla="val 396"/>
              <a:gd name="f393" fmla="val 297"/>
              <a:gd name="f394" fmla="val 333"/>
              <a:gd name="f395" fmla="val 367"/>
              <a:gd name="f396" fmla="val 332"/>
              <a:gd name="f397" fmla="val 346"/>
              <a:gd name="f398" fmla="val 326"/>
              <a:gd name="f399" fmla="val 320"/>
              <a:gd name="f400" fmla="val 315"/>
              <a:gd name="f401" fmla="val 314"/>
              <a:gd name="f402" fmla="val 277"/>
              <a:gd name="f403" fmla="val 319"/>
              <a:gd name="f404" fmla="val 308"/>
              <a:gd name="f405" fmla="val 265"/>
              <a:gd name="f406" fmla="val 273"/>
              <a:gd name="f407" fmla="val 294"/>
              <a:gd name="f408" fmla="val 160"/>
              <a:gd name="f409" fmla="val 305"/>
              <a:gd name="f410" fmla="val 127"/>
              <a:gd name="f411" fmla="val 316"/>
              <a:gd name="f412" fmla="val 321"/>
              <a:gd name="f413" fmla="val 116"/>
              <a:gd name="f414" fmla="val 331"/>
              <a:gd name="f415" fmla="val 299"/>
              <a:gd name="f416" fmla="val 298"/>
              <a:gd name="f417" fmla="val 300"/>
              <a:gd name="f418" fmla="val 347"/>
              <a:gd name="f419" fmla="val 371"/>
              <a:gd name="f420" fmla="val 381"/>
              <a:gd name="f421" fmla="val 282"/>
              <a:gd name="f422" fmla="val 173"/>
              <a:gd name="f423" fmla="val 340"/>
              <a:gd name="f424" fmla="val 503"/>
              <a:gd name="f425" fmla="val 280"/>
              <a:gd name="f426" fmla="val 511"/>
              <a:gd name="f427" fmla="val 579"/>
              <a:gd name="f428" fmla="val 613"/>
              <a:gd name="f429" fmla="val 384"/>
              <a:gd name="f430" fmla="val 632"/>
              <a:gd name="f431" fmla="val 279"/>
              <a:gd name="f432" fmla="val 252"/>
              <a:gd name="f433" fmla="val 550"/>
              <a:gd name="f434" fmla="val 257"/>
              <a:gd name="f435" fmla="val 555"/>
              <a:gd name="f436" fmla="val 267"/>
              <a:gd name="f437" fmla="val 560"/>
              <a:gd name="f438" fmla="val 564"/>
              <a:gd name="f439" fmla="val 567"/>
              <a:gd name="f440" fmla="val 292"/>
              <a:gd name="f441" fmla="val 570"/>
              <a:gd name="f442" fmla="val 578"/>
              <a:gd name="f443" fmla="val 591"/>
              <a:gd name="f444" fmla="val 599"/>
              <a:gd name="f445" fmla="val 307"/>
              <a:gd name="f446" fmla="val 603"/>
              <a:gd name="f447" fmla="val 343"/>
              <a:gd name="f448" fmla="val 353"/>
              <a:gd name="f449" fmla="val 554"/>
              <a:gd name="f450" fmla="val 546"/>
              <a:gd name="f451" fmla="val 545"/>
              <a:gd name="f452" fmla="val 551"/>
              <a:gd name="f453" fmla="val 309"/>
              <a:gd name="f454" fmla="val 553"/>
              <a:gd name="f455" fmla="val 542"/>
              <a:gd name="f456" fmla="val 274"/>
              <a:gd name="f457" fmla="val 33"/>
              <a:gd name="f458" fmla="val 42"/>
              <a:gd name="f459" fmla="val 87"/>
              <a:gd name="f460" fmla="val 149"/>
              <a:gd name="f461" fmla="val 339"/>
              <a:gd name="f462" fmla="val 126"/>
              <a:gd name="f463" fmla="val 364"/>
              <a:gd name="f464" fmla="val 111"/>
              <a:gd name="f465" fmla="val 358"/>
              <a:gd name="f466" fmla="val 349"/>
              <a:gd name="f467" fmla="val 68"/>
              <a:gd name="f468" fmla="val 88"/>
              <a:gd name="f469" fmla="val 133"/>
              <a:gd name="f470" fmla="val 290"/>
              <a:gd name="f471" fmla="val 146"/>
              <a:gd name="f472" fmla="val 163"/>
              <a:gd name="f473" fmla="val 288"/>
              <a:gd name="f474" fmla="val 120"/>
              <a:gd name="f475" fmla="val 208"/>
              <a:gd name="f476" fmla="val 105"/>
              <a:gd name="f477" fmla="val 100"/>
              <a:gd name="f478" fmla="val 98"/>
              <a:gd name="f479" fmla="val 158"/>
              <a:gd name="f480" fmla="val 170"/>
              <a:gd name="f481" fmla="val 161"/>
              <a:gd name="f482" fmla="val 138"/>
              <a:gd name="f483" fmla="val 188"/>
              <a:gd name="f484" fmla="val 435"/>
              <a:gd name="f485" fmla="val 452"/>
              <a:gd name="f486" fmla="val 470"/>
              <a:gd name="f487" fmla="val 128"/>
              <a:gd name="f488" fmla="val 461"/>
              <a:gd name="f489" fmla="val 441"/>
              <a:gd name="f490" fmla="val 425"/>
              <a:gd name="f491" fmla="val 80"/>
              <a:gd name="f492" fmla="val 439"/>
              <a:gd name="f493" fmla="val 112"/>
              <a:gd name="f494" fmla="val 449"/>
              <a:gd name="f495" fmla="val 456"/>
              <a:gd name="f496" fmla="val 447"/>
              <a:gd name="f497" fmla="val 143"/>
              <a:gd name="f498" fmla="val 183"/>
              <a:gd name="f499" fmla="val 179"/>
              <a:gd name="f500" fmla="val 172"/>
              <a:gd name="f501" fmla="val 121"/>
              <a:gd name="f502" fmla="val 164"/>
              <a:gd name="f503" fmla="val 466"/>
              <a:gd name="f504" fmla="val 79"/>
              <a:gd name="f505" fmla="val 57"/>
              <a:gd name="f506" fmla="val 455"/>
              <a:gd name="f507" fmla="val 28"/>
              <a:gd name="f508" fmla="val 450"/>
              <a:gd name="f509" fmla="val 52"/>
              <a:gd name="f510" fmla="val 457"/>
              <a:gd name="f511" fmla="+- 0 0 -90"/>
              <a:gd name="f512" fmla="*/ f4 1 680"/>
              <a:gd name="f513" fmla="*/ f5 1 429"/>
              <a:gd name="f514" fmla="val f6"/>
              <a:gd name="f515" fmla="val f7"/>
              <a:gd name="f516" fmla="val f8"/>
              <a:gd name="f517" fmla="*/ f511 f0 1"/>
              <a:gd name="f518" fmla="+- f516 0 f514"/>
              <a:gd name="f519" fmla="+- f515 0 f514"/>
              <a:gd name="f520" fmla="*/ f517 1 f3"/>
              <a:gd name="f521" fmla="*/ f519 1 680"/>
              <a:gd name="f522" fmla="*/ f518 1 429"/>
              <a:gd name="f523" fmla="*/ 209 f519 1"/>
              <a:gd name="f524" fmla="*/ 355 f518 1"/>
              <a:gd name="f525" fmla="*/ 182 f519 1"/>
              <a:gd name="f526" fmla="*/ 405 f518 1"/>
              <a:gd name="f527" fmla="*/ 132 f519 1"/>
              <a:gd name="f528" fmla="*/ 428 f518 1"/>
              <a:gd name="f529" fmla="*/ 77 f519 1"/>
              <a:gd name="f530" fmla="*/ 423 f518 1"/>
              <a:gd name="f531" fmla="*/ 35 f519 1"/>
              <a:gd name="f532" fmla="*/ 391 f518 1"/>
              <a:gd name="f533" fmla="*/ 13 f519 1"/>
              <a:gd name="f534" fmla="*/ 360 f518 1"/>
              <a:gd name="f535" fmla="*/ 7 f519 1"/>
              <a:gd name="f536" fmla="*/ 304 f518 1"/>
              <a:gd name="f537" fmla="*/ 31 f519 1"/>
              <a:gd name="f538" fmla="*/ 255 f518 1"/>
              <a:gd name="f539" fmla="*/ 76 f519 1"/>
              <a:gd name="f540" fmla="*/ 222 f518 1"/>
              <a:gd name="f541" fmla="*/ 130 f519 1"/>
              <a:gd name="f542" fmla="*/ 223 f518 1"/>
              <a:gd name="f543" fmla="*/ 181 f519 1"/>
              <a:gd name="f544" fmla="*/ 241 f518 1"/>
              <a:gd name="f545" fmla="*/ 243 f519 1"/>
              <a:gd name="f546" fmla="*/ 262 f518 1"/>
              <a:gd name="f547" fmla="*/ 171 f519 1"/>
              <a:gd name="f548" fmla="*/ 219 f518 1"/>
              <a:gd name="f549" fmla="*/ 135 f518 1"/>
              <a:gd name="f550" fmla="*/ 6 f519 1"/>
              <a:gd name="f551" fmla="*/ 104 f518 1"/>
              <a:gd name="f552" fmla="*/ 16 f519 1"/>
              <a:gd name="f553" fmla="*/ 90 f518 1"/>
              <a:gd name="f554" fmla="*/ 306 f519 1"/>
              <a:gd name="f555" fmla="*/ 92 f518 1"/>
              <a:gd name="f556" fmla="*/ 434 f519 1"/>
              <a:gd name="f557" fmla="*/ 55 f518 1"/>
              <a:gd name="f558" fmla="*/ 365 f519 1"/>
              <a:gd name="f559" fmla="*/ 12 f518 1"/>
              <a:gd name="f560" fmla="*/ 399 f519 1"/>
              <a:gd name="f561" fmla="*/ 3 f518 1"/>
              <a:gd name="f562" fmla="*/ 467 f519 1"/>
              <a:gd name="f563" fmla="*/ 18 f518 1"/>
              <a:gd name="f564" fmla="*/ 485 f519 1"/>
              <a:gd name="f565" fmla="*/ 122 f518 1"/>
              <a:gd name="f566" fmla="*/ 636 f519 1"/>
              <a:gd name="f567" fmla="*/ 155 f518 1"/>
              <a:gd name="f568" fmla="*/ 491 f519 1"/>
              <a:gd name="f569" fmla="*/ 137 f518 1"/>
              <a:gd name="f570" fmla="*/ 556 f519 1"/>
              <a:gd name="f571" fmla="*/ 610 f519 1"/>
              <a:gd name="f572" fmla="*/ 655 f519 1"/>
              <a:gd name="f573" fmla="*/ 254 f518 1"/>
              <a:gd name="f574" fmla="*/ 679 f519 1"/>
              <a:gd name="f575" fmla="*/ 303 f518 1"/>
              <a:gd name="f576" fmla="*/ 674 f519 1"/>
              <a:gd name="f577" fmla="*/ 359 f518 1"/>
              <a:gd name="f578" fmla="*/ 643 f519 1"/>
              <a:gd name="f579" fmla="*/ 404 f518 1"/>
              <a:gd name="f580" fmla="*/ 593 f519 1"/>
              <a:gd name="f581" fmla="*/ 538 f519 1"/>
              <a:gd name="f582" fmla="*/ 493 f519 1"/>
              <a:gd name="f583" fmla="*/ 392 f518 1"/>
              <a:gd name="f584" fmla="*/ 469 f519 1"/>
              <a:gd name="f585" fmla="*/ 342 f518 1"/>
              <a:gd name="f586" fmla="*/ 474 f519 1"/>
              <a:gd name="f587" fmla="*/ 287 f518 1"/>
              <a:gd name="f588" fmla="*/ 506 f519 1"/>
              <a:gd name="f589" fmla="*/ 243 f518 1"/>
              <a:gd name="f590" fmla="*/ 198 f518 1"/>
              <a:gd name="f591" fmla="*/ 367 f519 1"/>
              <a:gd name="f592" fmla="*/ 332 f518 1"/>
              <a:gd name="f593" fmla="*/ 330 f518 1"/>
              <a:gd name="f594" fmla="*/ 256 f519 1"/>
              <a:gd name="f595" fmla="*/ 273 f518 1"/>
              <a:gd name="f596" fmla="*/ 331 f518 1"/>
              <a:gd name="f597" fmla="*/ 371 f519 1"/>
              <a:gd name="f598" fmla="*/ 317 f518 1"/>
              <a:gd name="f599" fmla="*/ 401 f519 1"/>
              <a:gd name="f600" fmla="*/ 236 f518 1"/>
              <a:gd name="f601" fmla="*/ 536 f519 1"/>
              <a:gd name="f602" fmla="*/ 263 f518 1"/>
              <a:gd name="f603" fmla="*/ 632 f519 1"/>
              <a:gd name="f604" fmla="*/ 279 f518 1"/>
              <a:gd name="f605" fmla="*/ 578 f519 1"/>
              <a:gd name="f606" fmla="*/ 296 f518 1"/>
              <a:gd name="f607" fmla="*/ 554 f519 1"/>
              <a:gd name="f608" fmla="*/ 42 f519 1"/>
              <a:gd name="f609" fmla="*/ 341 f518 1"/>
              <a:gd name="f610" fmla="*/ 136 f519 1"/>
              <a:gd name="f611" fmla="*/ 353 f518 1"/>
              <a:gd name="f612" fmla="*/ 133 f519 1"/>
              <a:gd name="f613" fmla="*/ 290 f518 1"/>
              <a:gd name="f614" fmla="*/ 318 f519 1"/>
              <a:gd name="f615" fmla="*/ 95 f518 1"/>
              <a:gd name="f616" fmla="*/ 159 f519 1"/>
              <a:gd name="f617" fmla="*/ 98 f518 1"/>
              <a:gd name="f618" fmla="*/ 303 f519 1"/>
              <a:gd name="f619" fmla="*/ 138 f518 1"/>
              <a:gd name="f620" fmla="*/ 470 f519 1"/>
              <a:gd name="f621" fmla="*/ 128 f518 1"/>
              <a:gd name="f622" fmla="*/ 449 f519 1"/>
              <a:gd name="f623" fmla="*/ 124 f518 1"/>
              <a:gd name="f624" fmla="*/ 188 f519 1"/>
              <a:gd name="f625" fmla="*/ 166 f518 1"/>
              <a:gd name="f626" fmla="*/ 121 f519 1"/>
              <a:gd name="f627" fmla="*/ 466 f519 1"/>
              <a:gd name="f628" fmla="*/ 86 f518 1"/>
              <a:gd name="f629" fmla="*/ 441 f519 1"/>
              <a:gd name="f630" fmla="*/ 36 f518 1"/>
              <a:gd name="f631" fmla="+- f520 0 f1"/>
              <a:gd name="f632" fmla="*/ f523 1 680"/>
              <a:gd name="f633" fmla="*/ f524 1 429"/>
              <a:gd name="f634" fmla="*/ f525 1 680"/>
              <a:gd name="f635" fmla="*/ f526 1 429"/>
              <a:gd name="f636" fmla="*/ f527 1 680"/>
              <a:gd name="f637" fmla="*/ f528 1 429"/>
              <a:gd name="f638" fmla="*/ f529 1 680"/>
              <a:gd name="f639" fmla="*/ f530 1 429"/>
              <a:gd name="f640" fmla="*/ f531 1 680"/>
              <a:gd name="f641" fmla="*/ f532 1 429"/>
              <a:gd name="f642" fmla="*/ f533 1 680"/>
              <a:gd name="f643" fmla="*/ f534 1 429"/>
              <a:gd name="f644" fmla="*/ f535 1 680"/>
              <a:gd name="f645" fmla="*/ f536 1 429"/>
              <a:gd name="f646" fmla="*/ f537 1 680"/>
              <a:gd name="f647" fmla="*/ f538 1 429"/>
              <a:gd name="f648" fmla="*/ f539 1 680"/>
              <a:gd name="f649" fmla="*/ f540 1 429"/>
              <a:gd name="f650" fmla="*/ f541 1 680"/>
              <a:gd name="f651" fmla="*/ f542 1 429"/>
              <a:gd name="f652" fmla="*/ f543 1 680"/>
              <a:gd name="f653" fmla="*/ f544 1 429"/>
              <a:gd name="f654" fmla="*/ f545 1 680"/>
              <a:gd name="f655" fmla="*/ f546 1 429"/>
              <a:gd name="f656" fmla="*/ f547 1 680"/>
              <a:gd name="f657" fmla="*/ f548 1 429"/>
              <a:gd name="f658" fmla="*/ f549 1 429"/>
              <a:gd name="f659" fmla="*/ f550 1 680"/>
              <a:gd name="f660" fmla="*/ f551 1 429"/>
              <a:gd name="f661" fmla="*/ f552 1 680"/>
              <a:gd name="f662" fmla="*/ f553 1 429"/>
              <a:gd name="f663" fmla="*/ f554 1 680"/>
              <a:gd name="f664" fmla="*/ f555 1 429"/>
              <a:gd name="f665" fmla="*/ f556 1 680"/>
              <a:gd name="f666" fmla="*/ f557 1 429"/>
              <a:gd name="f667" fmla="*/ f558 1 680"/>
              <a:gd name="f668" fmla="*/ f559 1 429"/>
              <a:gd name="f669" fmla="*/ f560 1 680"/>
              <a:gd name="f670" fmla="*/ f561 1 429"/>
              <a:gd name="f671" fmla="*/ f562 1 680"/>
              <a:gd name="f672" fmla="*/ f563 1 429"/>
              <a:gd name="f673" fmla="*/ f564 1 680"/>
              <a:gd name="f674" fmla="*/ f565 1 429"/>
              <a:gd name="f675" fmla="*/ f566 1 680"/>
              <a:gd name="f676" fmla="*/ f567 1 429"/>
              <a:gd name="f677" fmla="*/ f568 1 680"/>
              <a:gd name="f678" fmla="*/ f569 1 429"/>
              <a:gd name="f679" fmla="*/ f570 1 680"/>
              <a:gd name="f680" fmla="*/ f571 1 680"/>
              <a:gd name="f681" fmla="*/ f572 1 680"/>
              <a:gd name="f682" fmla="*/ f573 1 429"/>
              <a:gd name="f683" fmla="*/ f574 1 680"/>
              <a:gd name="f684" fmla="*/ f575 1 429"/>
              <a:gd name="f685" fmla="*/ f576 1 680"/>
              <a:gd name="f686" fmla="*/ f577 1 429"/>
              <a:gd name="f687" fmla="*/ f578 1 680"/>
              <a:gd name="f688" fmla="*/ f579 1 429"/>
              <a:gd name="f689" fmla="*/ f580 1 680"/>
              <a:gd name="f690" fmla="*/ f581 1 680"/>
              <a:gd name="f691" fmla="*/ f582 1 680"/>
              <a:gd name="f692" fmla="*/ f583 1 429"/>
              <a:gd name="f693" fmla="*/ f584 1 680"/>
              <a:gd name="f694" fmla="*/ f585 1 429"/>
              <a:gd name="f695" fmla="*/ f586 1 680"/>
              <a:gd name="f696" fmla="*/ f587 1 429"/>
              <a:gd name="f697" fmla="*/ f588 1 680"/>
              <a:gd name="f698" fmla="*/ f589 1 429"/>
              <a:gd name="f699" fmla="*/ f590 1 429"/>
              <a:gd name="f700" fmla="*/ f591 1 680"/>
              <a:gd name="f701" fmla="*/ f592 1 429"/>
              <a:gd name="f702" fmla="*/ f593 1 429"/>
              <a:gd name="f703" fmla="*/ f594 1 680"/>
              <a:gd name="f704" fmla="*/ f595 1 429"/>
              <a:gd name="f705" fmla="*/ f596 1 429"/>
              <a:gd name="f706" fmla="*/ f597 1 680"/>
              <a:gd name="f707" fmla="*/ f598 1 429"/>
              <a:gd name="f708" fmla="*/ f599 1 680"/>
              <a:gd name="f709" fmla="*/ f600 1 429"/>
              <a:gd name="f710" fmla="*/ f601 1 680"/>
              <a:gd name="f711" fmla="*/ f602 1 429"/>
              <a:gd name="f712" fmla="*/ f603 1 680"/>
              <a:gd name="f713" fmla="*/ f604 1 429"/>
              <a:gd name="f714" fmla="*/ f605 1 680"/>
              <a:gd name="f715" fmla="*/ f606 1 429"/>
              <a:gd name="f716" fmla="*/ f607 1 680"/>
              <a:gd name="f717" fmla="*/ f608 1 680"/>
              <a:gd name="f718" fmla="*/ f609 1 429"/>
              <a:gd name="f719" fmla="*/ f610 1 680"/>
              <a:gd name="f720" fmla="*/ f611 1 429"/>
              <a:gd name="f721" fmla="*/ f612 1 680"/>
              <a:gd name="f722" fmla="*/ f613 1 429"/>
              <a:gd name="f723" fmla="*/ f614 1 680"/>
              <a:gd name="f724" fmla="*/ f615 1 429"/>
              <a:gd name="f725" fmla="*/ f616 1 680"/>
              <a:gd name="f726" fmla="*/ f617 1 429"/>
              <a:gd name="f727" fmla="*/ f618 1 680"/>
              <a:gd name="f728" fmla="*/ f619 1 429"/>
              <a:gd name="f729" fmla="*/ f620 1 680"/>
              <a:gd name="f730" fmla="*/ f621 1 429"/>
              <a:gd name="f731" fmla="*/ f622 1 680"/>
              <a:gd name="f732" fmla="*/ f623 1 429"/>
              <a:gd name="f733" fmla="*/ f624 1 680"/>
              <a:gd name="f734" fmla="*/ f625 1 429"/>
              <a:gd name="f735" fmla="*/ f626 1 680"/>
              <a:gd name="f736" fmla="*/ f627 1 680"/>
              <a:gd name="f737" fmla="*/ f628 1 429"/>
              <a:gd name="f738" fmla="*/ f629 1 680"/>
              <a:gd name="f739" fmla="*/ f630 1 429"/>
              <a:gd name="f740" fmla="*/ 0 1 f521"/>
              <a:gd name="f741" fmla="*/ f515 1 f521"/>
              <a:gd name="f742" fmla="*/ 0 1 f522"/>
              <a:gd name="f743" fmla="*/ f516 1 f522"/>
              <a:gd name="f744" fmla="*/ f632 1 f521"/>
              <a:gd name="f745" fmla="*/ f633 1 f522"/>
              <a:gd name="f746" fmla="*/ f634 1 f521"/>
              <a:gd name="f747" fmla="*/ f635 1 f522"/>
              <a:gd name="f748" fmla="*/ f636 1 f521"/>
              <a:gd name="f749" fmla="*/ f637 1 f522"/>
              <a:gd name="f750" fmla="*/ f638 1 f521"/>
              <a:gd name="f751" fmla="*/ f639 1 f522"/>
              <a:gd name="f752" fmla="*/ f640 1 f521"/>
              <a:gd name="f753" fmla="*/ f641 1 f522"/>
              <a:gd name="f754" fmla="*/ f642 1 f521"/>
              <a:gd name="f755" fmla="*/ f643 1 f522"/>
              <a:gd name="f756" fmla="*/ f644 1 f521"/>
              <a:gd name="f757" fmla="*/ f645 1 f522"/>
              <a:gd name="f758" fmla="*/ f646 1 f521"/>
              <a:gd name="f759" fmla="*/ f647 1 f522"/>
              <a:gd name="f760" fmla="*/ f648 1 f521"/>
              <a:gd name="f761" fmla="*/ f649 1 f522"/>
              <a:gd name="f762" fmla="*/ f650 1 f521"/>
              <a:gd name="f763" fmla="*/ f651 1 f522"/>
              <a:gd name="f764" fmla="*/ f652 1 f521"/>
              <a:gd name="f765" fmla="*/ f653 1 f522"/>
              <a:gd name="f766" fmla="*/ f654 1 f521"/>
              <a:gd name="f767" fmla="*/ f655 1 f522"/>
              <a:gd name="f768" fmla="*/ f656 1 f521"/>
              <a:gd name="f769" fmla="*/ f657 1 f522"/>
              <a:gd name="f770" fmla="*/ f658 1 f522"/>
              <a:gd name="f771" fmla="*/ f659 1 f521"/>
              <a:gd name="f772" fmla="*/ f660 1 f522"/>
              <a:gd name="f773" fmla="*/ f661 1 f521"/>
              <a:gd name="f774" fmla="*/ f662 1 f522"/>
              <a:gd name="f775" fmla="*/ f663 1 f521"/>
              <a:gd name="f776" fmla="*/ f664 1 f522"/>
              <a:gd name="f777" fmla="*/ f665 1 f521"/>
              <a:gd name="f778" fmla="*/ f666 1 f522"/>
              <a:gd name="f779" fmla="*/ f667 1 f521"/>
              <a:gd name="f780" fmla="*/ f668 1 f522"/>
              <a:gd name="f781" fmla="*/ f669 1 f521"/>
              <a:gd name="f782" fmla="*/ f670 1 f522"/>
              <a:gd name="f783" fmla="*/ f671 1 f521"/>
              <a:gd name="f784" fmla="*/ f672 1 f522"/>
              <a:gd name="f785" fmla="*/ f673 1 f521"/>
              <a:gd name="f786" fmla="*/ f674 1 f522"/>
              <a:gd name="f787" fmla="*/ f675 1 f521"/>
              <a:gd name="f788" fmla="*/ f676 1 f522"/>
              <a:gd name="f789" fmla="*/ f677 1 f521"/>
              <a:gd name="f790" fmla="*/ f678 1 f522"/>
              <a:gd name="f791" fmla="*/ f679 1 f521"/>
              <a:gd name="f792" fmla="*/ f680 1 f521"/>
              <a:gd name="f793" fmla="*/ f681 1 f521"/>
              <a:gd name="f794" fmla="*/ f682 1 f522"/>
              <a:gd name="f795" fmla="*/ f683 1 f521"/>
              <a:gd name="f796" fmla="*/ f684 1 f522"/>
              <a:gd name="f797" fmla="*/ f685 1 f521"/>
              <a:gd name="f798" fmla="*/ f686 1 f522"/>
              <a:gd name="f799" fmla="*/ f687 1 f521"/>
              <a:gd name="f800" fmla="*/ f688 1 f522"/>
              <a:gd name="f801" fmla="*/ f689 1 f521"/>
              <a:gd name="f802" fmla="*/ f690 1 f521"/>
              <a:gd name="f803" fmla="*/ f691 1 f521"/>
              <a:gd name="f804" fmla="*/ f692 1 f522"/>
              <a:gd name="f805" fmla="*/ f693 1 f521"/>
              <a:gd name="f806" fmla="*/ f694 1 f522"/>
              <a:gd name="f807" fmla="*/ f695 1 f521"/>
              <a:gd name="f808" fmla="*/ f696 1 f522"/>
              <a:gd name="f809" fmla="*/ f697 1 f521"/>
              <a:gd name="f810" fmla="*/ f698 1 f522"/>
              <a:gd name="f811" fmla="*/ f699 1 f522"/>
              <a:gd name="f812" fmla="*/ f700 1 f521"/>
              <a:gd name="f813" fmla="*/ f701 1 f522"/>
              <a:gd name="f814" fmla="*/ f702 1 f522"/>
              <a:gd name="f815" fmla="*/ f703 1 f521"/>
              <a:gd name="f816" fmla="*/ f704 1 f522"/>
              <a:gd name="f817" fmla="*/ f705 1 f522"/>
              <a:gd name="f818" fmla="*/ f706 1 f521"/>
              <a:gd name="f819" fmla="*/ f707 1 f522"/>
              <a:gd name="f820" fmla="*/ f708 1 f521"/>
              <a:gd name="f821" fmla="*/ f709 1 f522"/>
              <a:gd name="f822" fmla="*/ f710 1 f521"/>
              <a:gd name="f823" fmla="*/ f711 1 f522"/>
              <a:gd name="f824" fmla="*/ f712 1 f521"/>
              <a:gd name="f825" fmla="*/ f713 1 f522"/>
              <a:gd name="f826" fmla="*/ f714 1 f521"/>
              <a:gd name="f827" fmla="*/ f715 1 f522"/>
              <a:gd name="f828" fmla="*/ f716 1 f521"/>
              <a:gd name="f829" fmla="*/ f717 1 f521"/>
              <a:gd name="f830" fmla="*/ f718 1 f522"/>
              <a:gd name="f831" fmla="*/ f719 1 f521"/>
              <a:gd name="f832" fmla="*/ f720 1 f522"/>
              <a:gd name="f833" fmla="*/ f721 1 f521"/>
              <a:gd name="f834" fmla="*/ f722 1 f522"/>
              <a:gd name="f835" fmla="*/ f723 1 f521"/>
              <a:gd name="f836" fmla="*/ f724 1 f522"/>
              <a:gd name="f837" fmla="*/ f725 1 f521"/>
              <a:gd name="f838" fmla="*/ f726 1 f522"/>
              <a:gd name="f839" fmla="*/ f727 1 f521"/>
              <a:gd name="f840" fmla="*/ f728 1 f522"/>
              <a:gd name="f841" fmla="*/ f729 1 f521"/>
              <a:gd name="f842" fmla="*/ f730 1 f522"/>
              <a:gd name="f843" fmla="*/ f731 1 f521"/>
              <a:gd name="f844" fmla="*/ f732 1 f522"/>
              <a:gd name="f845" fmla="*/ f733 1 f521"/>
              <a:gd name="f846" fmla="*/ f734 1 f522"/>
              <a:gd name="f847" fmla="*/ f735 1 f521"/>
              <a:gd name="f848" fmla="*/ f736 1 f521"/>
              <a:gd name="f849" fmla="*/ f737 1 f522"/>
              <a:gd name="f850" fmla="*/ f738 1 f521"/>
              <a:gd name="f851" fmla="*/ f739 1 f522"/>
              <a:gd name="f852" fmla="*/ f740 f512 1"/>
              <a:gd name="f853" fmla="*/ f741 f512 1"/>
              <a:gd name="f854" fmla="*/ f743 f513 1"/>
              <a:gd name="f855" fmla="*/ f742 f513 1"/>
              <a:gd name="f856" fmla="*/ f744 f512 1"/>
              <a:gd name="f857" fmla="*/ f745 f513 1"/>
              <a:gd name="f858" fmla="*/ f746 f512 1"/>
              <a:gd name="f859" fmla="*/ f747 f513 1"/>
              <a:gd name="f860" fmla="*/ f748 f512 1"/>
              <a:gd name="f861" fmla="*/ f749 f513 1"/>
              <a:gd name="f862" fmla="*/ f750 f512 1"/>
              <a:gd name="f863" fmla="*/ f751 f513 1"/>
              <a:gd name="f864" fmla="*/ f752 f512 1"/>
              <a:gd name="f865" fmla="*/ f753 f513 1"/>
              <a:gd name="f866" fmla="*/ f754 f512 1"/>
              <a:gd name="f867" fmla="*/ f755 f513 1"/>
              <a:gd name="f868" fmla="*/ f756 f512 1"/>
              <a:gd name="f869" fmla="*/ f757 f513 1"/>
              <a:gd name="f870" fmla="*/ f758 f512 1"/>
              <a:gd name="f871" fmla="*/ f759 f513 1"/>
              <a:gd name="f872" fmla="*/ f760 f512 1"/>
              <a:gd name="f873" fmla="*/ f761 f513 1"/>
              <a:gd name="f874" fmla="*/ f762 f512 1"/>
              <a:gd name="f875" fmla="*/ f763 f513 1"/>
              <a:gd name="f876" fmla="*/ f764 f512 1"/>
              <a:gd name="f877" fmla="*/ f765 f513 1"/>
              <a:gd name="f878" fmla="*/ f766 f512 1"/>
              <a:gd name="f879" fmla="*/ f767 f513 1"/>
              <a:gd name="f880" fmla="*/ f768 f512 1"/>
              <a:gd name="f881" fmla="*/ f769 f513 1"/>
              <a:gd name="f882" fmla="*/ f770 f513 1"/>
              <a:gd name="f883" fmla="*/ f771 f512 1"/>
              <a:gd name="f884" fmla="*/ f772 f513 1"/>
              <a:gd name="f885" fmla="*/ f773 f512 1"/>
              <a:gd name="f886" fmla="*/ f774 f513 1"/>
              <a:gd name="f887" fmla="*/ f775 f512 1"/>
              <a:gd name="f888" fmla="*/ f776 f513 1"/>
              <a:gd name="f889" fmla="*/ f777 f512 1"/>
              <a:gd name="f890" fmla="*/ f778 f513 1"/>
              <a:gd name="f891" fmla="*/ f779 f512 1"/>
              <a:gd name="f892" fmla="*/ f780 f513 1"/>
              <a:gd name="f893" fmla="*/ f781 f512 1"/>
              <a:gd name="f894" fmla="*/ f782 f513 1"/>
              <a:gd name="f895" fmla="*/ f783 f512 1"/>
              <a:gd name="f896" fmla="*/ f784 f513 1"/>
              <a:gd name="f897" fmla="*/ f785 f512 1"/>
              <a:gd name="f898" fmla="*/ f786 f513 1"/>
              <a:gd name="f899" fmla="*/ f787 f512 1"/>
              <a:gd name="f900" fmla="*/ f788 f513 1"/>
              <a:gd name="f901" fmla="*/ f789 f512 1"/>
              <a:gd name="f902" fmla="*/ f790 f513 1"/>
              <a:gd name="f903" fmla="*/ f791 f512 1"/>
              <a:gd name="f904" fmla="*/ f792 f512 1"/>
              <a:gd name="f905" fmla="*/ f793 f512 1"/>
              <a:gd name="f906" fmla="*/ f794 f513 1"/>
              <a:gd name="f907" fmla="*/ f795 f512 1"/>
              <a:gd name="f908" fmla="*/ f796 f513 1"/>
              <a:gd name="f909" fmla="*/ f797 f512 1"/>
              <a:gd name="f910" fmla="*/ f798 f513 1"/>
              <a:gd name="f911" fmla="*/ f799 f512 1"/>
              <a:gd name="f912" fmla="*/ f800 f513 1"/>
              <a:gd name="f913" fmla="*/ f801 f512 1"/>
              <a:gd name="f914" fmla="*/ f802 f512 1"/>
              <a:gd name="f915" fmla="*/ f803 f512 1"/>
              <a:gd name="f916" fmla="*/ f804 f513 1"/>
              <a:gd name="f917" fmla="*/ f805 f512 1"/>
              <a:gd name="f918" fmla="*/ f806 f513 1"/>
              <a:gd name="f919" fmla="*/ f807 f512 1"/>
              <a:gd name="f920" fmla="*/ f808 f513 1"/>
              <a:gd name="f921" fmla="*/ f809 f512 1"/>
              <a:gd name="f922" fmla="*/ f810 f513 1"/>
              <a:gd name="f923" fmla="*/ f811 f513 1"/>
              <a:gd name="f924" fmla="*/ f812 f512 1"/>
              <a:gd name="f925" fmla="*/ f813 f513 1"/>
              <a:gd name="f926" fmla="*/ f814 f513 1"/>
              <a:gd name="f927" fmla="*/ f815 f512 1"/>
              <a:gd name="f928" fmla="*/ f816 f513 1"/>
              <a:gd name="f929" fmla="*/ f817 f513 1"/>
              <a:gd name="f930" fmla="*/ f818 f512 1"/>
              <a:gd name="f931" fmla="*/ f819 f513 1"/>
              <a:gd name="f932" fmla="*/ f820 f512 1"/>
              <a:gd name="f933" fmla="*/ f821 f513 1"/>
              <a:gd name="f934" fmla="*/ f822 f512 1"/>
              <a:gd name="f935" fmla="*/ f823 f513 1"/>
              <a:gd name="f936" fmla="*/ f824 f512 1"/>
              <a:gd name="f937" fmla="*/ f825 f513 1"/>
              <a:gd name="f938" fmla="*/ f826 f512 1"/>
              <a:gd name="f939" fmla="*/ f827 f513 1"/>
              <a:gd name="f940" fmla="*/ f828 f512 1"/>
              <a:gd name="f941" fmla="*/ f829 f512 1"/>
              <a:gd name="f942" fmla="*/ f830 f513 1"/>
              <a:gd name="f943" fmla="*/ f831 f512 1"/>
              <a:gd name="f944" fmla="*/ f832 f513 1"/>
              <a:gd name="f945" fmla="*/ f833 f512 1"/>
              <a:gd name="f946" fmla="*/ f834 f513 1"/>
              <a:gd name="f947" fmla="*/ f835 f512 1"/>
              <a:gd name="f948" fmla="*/ f836 f513 1"/>
              <a:gd name="f949" fmla="*/ f837 f512 1"/>
              <a:gd name="f950" fmla="*/ f838 f513 1"/>
              <a:gd name="f951" fmla="*/ f839 f512 1"/>
              <a:gd name="f952" fmla="*/ f840 f513 1"/>
              <a:gd name="f953" fmla="*/ f841 f512 1"/>
              <a:gd name="f954" fmla="*/ f842 f513 1"/>
              <a:gd name="f955" fmla="*/ f843 f512 1"/>
              <a:gd name="f956" fmla="*/ f844 f513 1"/>
              <a:gd name="f957" fmla="*/ f845 f512 1"/>
              <a:gd name="f958" fmla="*/ f846 f513 1"/>
              <a:gd name="f959" fmla="*/ f847 f512 1"/>
              <a:gd name="f960" fmla="*/ f848 f512 1"/>
              <a:gd name="f961" fmla="*/ f849 f513 1"/>
              <a:gd name="f962" fmla="*/ f850 f512 1"/>
              <a:gd name="f963" fmla="*/ f851 f5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1">
                <a:pos x="f856" y="f857"/>
              </a:cxn>
              <a:cxn ang="f631">
                <a:pos x="f858" y="f859"/>
              </a:cxn>
              <a:cxn ang="f631">
                <a:pos x="f860" y="f861"/>
              </a:cxn>
              <a:cxn ang="f631">
                <a:pos x="f862" y="f863"/>
              </a:cxn>
              <a:cxn ang="f631">
                <a:pos x="f864" y="f865"/>
              </a:cxn>
              <a:cxn ang="f631">
                <a:pos x="f866" y="f867"/>
              </a:cxn>
              <a:cxn ang="f631">
                <a:pos x="f868" y="f869"/>
              </a:cxn>
              <a:cxn ang="f631">
                <a:pos x="f870" y="f871"/>
              </a:cxn>
              <a:cxn ang="f631">
                <a:pos x="f872" y="f873"/>
              </a:cxn>
              <a:cxn ang="f631">
                <a:pos x="f874" y="f875"/>
              </a:cxn>
              <a:cxn ang="f631">
                <a:pos x="f876" y="f877"/>
              </a:cxn>
              <a:cxn ang="f631">
                <a:pos x="f878" y="f879"/>
              </a:cxn>
              <a:cxn ang="f631">
                <a:pos x="f880" y="f881"/>
              </a:cxn>
              <a:cxn ang="f631">
                <a:pos x="f872" y="f882"/>
              </a:cxn>
              <a:cxn ang="f631">
                <a:pos x="f883" y="f884"/>
              </a:cxn>
              <a:cxn ang="f631">
                <a:pos x="f885" y="f886"/>
              </a:cxn>
              <a:cxn ang="f631">
                <a:pos x="f887" y="f888"/>
              </a:cxn>
              <a:cxn ang="f631">
                <a:pos x="f889" y="f890"/>
              </a:cxn>
              <a:cxn ang="f631">
                <a:pos x="f891" y="f892"/>
              </a:cxn>
              <a:cxn ang="f631">
                <a:pos x="f893" y="f894"/>
              </a:cxn>
              <a:cxn ang="f631">
                <a:pos x="f895" y="f896"/>
              </a:cxn>
              <a:cxn ang="f631">
                <a:pos x="f897" y="f898"/>
              </a:cxn>
              <a:cxn ang="f631">
                <a:pos x="f899" y="f900"/>
              </a:cxn>
              <a:cxn ang="f631">
                <a:pos x="f901" y="f902"/>
              </a:cxn>
              <a:cxn ang="f631">
                <a:pos x="f903" y="f881"/>
              </a:cxn>
              <a:cxn ang="f631">
                <a:pos x="f904" y="f873"/>
              </a:cxn>
              <a:cxn ang="f631">
                <a:pos x="f905" y="f906"/>
              </a:cxn>
              <a:cxn ang="f631">
                <a:pos x="f907" y="f908"/>
              </a:cxn>
              <a:cxn ang="f631">
                <a:pos x="f909" y="f910"/>
              </a:cxn>
              <a:cxn ang="f631">
                <a:pos x="f911" y="f912"/>
              </a:cxn>
              <a:cxn ang="f631">
                <a:pos x="f913" y="f861"/>
              </a:cxn>
              <a:cxn ang="f631">
                <a:pos x="f914" y="f863"/>
              </a:cxn>
              <a:cxn ang="f631">
                <a:pos x="f915" y="f916"/>
              </a:cxn>
              <a:cxn ang="f631">
                <a:pos x="f917" y="f918"/>
              </a:cxn>
              <a:cxn ang="f631">
                <a:pos x="f919" y="f920"/>
              </a:cxn>
              <a:cxn ang="f631">
                <a:pos x="f921" y="f922"/>
              </a:cxn>
              <a:cxn ang="f631">
                <a:pos x="f889" y="f923"/>
              </a:cxn>
              <a:cxn ang="f631">
                <a:pos x="f924" y="f925"/>
              </a:cxn>
              <a:cxn ang="f631">
                <a:pos x="f856" y="f926"/>
              </a:cxn>
              <a:cxn ang="f631">
                <a:pos x="f927" y="f928"/>
              </a:cxn>
              <a:cxn ang="f631">
                <a:pos x="f860" y="f929"/>
              </a:cxn>
              <a:cxn ang="f631">
                <a:pos x="f930" y="f931"/>
              </a:cxn>
              <a:cxn ang="f631">
                <a:pos x="f932" y="f933"/>
              </a:cxn>
              <a:cxn ang="f631">
                <a:pos x="f934" y="f935"/>
              </a:cxn>
              <a:cxn ang="f631">
                <a:pos x="f936" y="f937"/>
              </a:cxn>
              <a:cxn ang="f631">
                <a:pos x="f938" y="f939"/>
              </a:cxn>
              <a:cxn ang="f631">
                <a:pos x="f940" y="f918"/>
              </a:cxn>
              <a:cxn ang="f631">
                <a:pos x="f934" y="f935"/>
              </a:cxn>
              <a:cxn ang="f631">
                <a:pos x="f941" y="f942"/>
              </a:cxn>
              <a:cxn ang="f631">
                <a:pos x="f943" y="f944"/>
              </a:cxn>
              <a:cxn ang="f631">
                <a:pos x="f945" y="f946"/>
              </a:cxn>
              <a:cxn ang="f631">
                <a:pos x="f947" y="f948"/>
              </a:cxn>
              <a:cxn ang="f631">
                <a:pos x="f949" y="f950"/>
              </a:cxn>
              <a:cxn ang="f631">
                <a:pos x="f951" y="f952"/>
              </a:cxn>
              <a:cxn ang="f631">
                <a:pos x="f953" y="f954"/>
              </a:cxn>
              <a:cxn ang="f631">
                <a:pos x="f955" y="f956"/>
              </a:cxn>
              <a:cxn ang="f631">
                <a:pos x="f957" y="f958"/>
              </a:cxn>
              <a:cxn ang="f631">
                <a:pos x="f959" y="f882"/>
              </a:cxn>
              <a:cxn ang="f631">
                <a:pos x="f960" y="f961"/>
              </a:cxn>
              <a:cxn ang="f631">
                <a:pos x="f962" y="f963"/>
              </a:cxn>
            </a:cxnLst>
            <a:rect l="f852" t="f855" r="f853" b="f854"/>
            <a:pathLst>
              <a:path w="680" h="429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9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28" y="f32"/>
                </a:cubicBezTo>
                <a:cubicBezTo>
                  <a:pt x="f33" y="f34"/>
                  <a:pt x="f35" y="f32"/>
                  <a:pt x="f36" y="f37"/>
                </a:cubicBezTo>
                <a:cubicBezTo>
                  <a:pt x="f38" y="f39"/>
                  <a:pt x="f40" y="f41"/>
                  <a:pt x="f40" y="f42"/>
                </a:cubicBezTo>
                <a:cubicBezTo>
                  <a:pt x="f43" y="f44"/>
                  <a:pt x="f45" y="f46"/>
                  <a:pt x="f45" y="f47"/>
                </a:cubicBezTo>
                <a:cubicBezTo>
                  <a:pt x="f48" y="f49"/>
                  <a:pt x="f50" y="f42"/>
                  <a:pt x="f51" y="f52"/>
                </a:cubicBezTo>
                <a:cubicBezTo>
                  <a:pt x="f53" y="f54"/>
                  <a:pt x="f55" y="f56"/>
                  <a:pt x="f57" y="f8"/>
                </a:cubicBezTo>
                <a:cubicBezTo>
                  <a:pt x="f58" y="f54"/>
                  <a:pt x="f59" y="f49"/>
                  <a:pt x="f60" y="f52"/>
                </a:cubicBezTo>
                <a:cubicBezTo>
                  <a:pt x="f61" y="f54"/>
                  <a:pt x="f62" y="f63"/>
                  <a:pt x="f64" y="f47"/>
                </a:cubicBezTo>
                <a:cubicBezTo>
                  <a:pt x="f65" y="f63"/>
                  <a:pt x="f66" y="f67"/>
                  <a:pt x="f68" y="f42"/>
                </a:cubicBezTo>
                <a:cubicBezTo>
                  <a:pt x="f68" y="f69"/>
                  <a:pt x="f70" y="f39"/>
                  <a:pt x="f71" y="f69"/>
                </a:cubicBezTo>
                <a:cubicBezTo>
                  <a:pt x="f72" y="f73"/>
                  <a:pt x="f74" y="f75"/>
                  <a:pt x="f76" y="f32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83" y="f84"/>
                  <a:pt x="f85" y="f29"/>
                  <a:pt x="f86" y="f29"/>
                </a:cubicBezTo>
                <a:cubicBezTo>
                  <a:pt x="f87" y="f25"/>
                  <a:pt x="f87" y="f88"/>
                  <a:pt x="f89" y="f2"/>
                </a:cubicBezTo>
                <a:cubicBezTo>
                  <a:pt x="f90" y="f91"/>
                  <a:pt x="f90" y="f18"/>
                  <a:pt x="f92" y="f93"/>
                </a:cubicBezTo>
                <a:cubicBezTo>
                  <a:pt x="f94" y="f95"/>
                  <a:pt x="f94" y="f96"/>
                  <a:pt x="f97" y="f98"/>
                </a:cubicBezTo>
                <a:cubicBezTo>
                  <a:pt x="f99" y="f100"/>
                  <a:pt x="f90" y="f101"/>
                  <a:pt x="f102" y="f103"/>
                </a:cubicBezTo>
                <a:cubicBezTo>
                  <a:pt x="f90" y="f104"/>
                  <a:pt x="f90" y="f105"/>
                  <a:pt x="f106" y="f107"/>
                </a:cubicBezTo>
                <a:cubicBezTo>
                  <a:pt x="f86" y="f108"/>
                  <a:pt x="f79" y="f109"/>
                  <a:pt x="f110" y="f111"/>
                </a:cubicBezTo>
                <a:cubicBezTo>
                  <a:pt x="f112" y="f111"/>
                  <a:pt x="f113" y="f114"/>
                  <a:pt x="f115" y="f116"/>
                </a:cubicBezTo>
                <a:cubicBezTo>
                  <a:pt x="f117" y="f116"/>
                  <a:pt x="f118" y="f116"/>
                  <a:pt x="f74" y="f119"/>
                </a:cubicBezTo>
                <a:cubicBezTo>
                  <a:pt x="f120" y="f121"/>
                  <a:pt x="f122" y="f121"/>
                  <a:pt x="f123" y="f124"/>
                </a:cubicBezTo>
                <a:cubicBezTo>
                  <a:pt x="f125" y="f126"/>
                  <a:pt x="f127" y="f128"/>
                  <a:pt x="f129" y="f130"/>
                </a:cubicBezTo>
                <a:cubicBezTo>
                  <a:pt x="f131" y="f132"/>
                  <a:pt x="f61" y="f133"/>
                  <a:pt x="f134" y="f135"/>
                </a:cubicBezTo>
                <a:cubicBezTo>
                  <a:pt x="f136" y="f137"/>
                  <a:pt x="f58" y="f137"/>
                  <a:pt x="f138" y="f139"/>
                </a:cubicBezTo>
                <a:cubicBezTo>
                  <a:pt x="f140" y="f139"/>
                  <a:pt x="f141" y="f130"/>
                  <a:pt x="f142" y="f143"/>
                </a:cubicBezTo>
                <a:cubicBezTo>
                  <a:pt x="f50" y="f144"/>
                  <a:pt x="f145" y="f146"/>
                  <a:pt x="f147" y="f130"/>
                </a:cubicBezTo>
                <a:cubicBezTo>
                  <a:pt x="f148" y="f146"/>
                  <a:pt x="f149" y="f126"/>
                  <a:pt x="f40" y="f132"/>
                </a:cubicBezTo>
                <a:cubicBezTo>
                  <a:pt x="f150" y="f151"/>
                  <a:pt x="f152" y="f153"/>
                  <a:pt x="f154" y="f155"/>
                </a:cubicBezTo>
                <a:cubicBezTo>
                  <a:pt x="f154" y="f156"/>
                  <a:pt x="f3" y="f157"/>
                  <a:pt x="f158" y="f159"/>
                </a:cubicBezTo>
                <a:cubicBezTo>
                  <a:pt x="f160" y="f161"/>
                  <a:pt x="f162" y="f163"/>
                  <a:pt x="f15" y="f161"/>
                </a:cubicBezTo>
                <a:cubicBezTo>
                  <a:pt x="f144" y="f164"/>
                  <a:pt x="f128" y="f165"/>
                  <a:pt x="f166" y="f167"/>
                </a:cubicBezTo>
                <a:cubicBezTo>
                  <a:pt x="f159" y="f168"/>
                  <a:pt x="f157" y="f159"/>
                  <a:pt x="f169" y="f151"/>
                </a:cubicBezTo>
                <a:cubicBezTo>
                  <a:pt x="f170" y="f171"/>
                  <a:pt x="f172" y="f173"/>
                  <a:pt x="f174" y="f175"/>
                </a:cubicBezTo>
                <a:cubicBezTo>
                  <a:pt x="f154" y="f143"/>
                  <a:pt x="f176" y="f130"/>
                  <a:pt x="f38" y="f177"/>
                </a:cubicBezTo>
                <a:cubicBezTo>
                  <a:pt x="f178" y="f179"/>
                  <a:pt x="f180" y="f181"/>
                  <a:pt x="f182" y="f183"/>
                </a:cubicBezTo>
                <a:cubicBezTo>
                  <a:pt x="f184" y="f148"/>
                  <a:pt x="f185" y="f186"/>
                  <a:pt x="f122" y="f187"/>
                </a:cubicBezTo>
                <a:cubicBezTo>
                  <a:pt x="f188" y="f145"/>
                  <a:pt x="f182" y="f189"/>
                  <a:pt x="f129" y="f50"/>
                </a:cubicBezTo>
                <a:cubicBezTo>
                  <a:pt x="f131" y="f190"/>
                  <a:pt x="f134" y="f190"/>
                  <a:pt x="f180" y="f191"/>
                </a:cubicBezTo>
                <a:cubicBezTo>
                  <a:pt x="f192" y="f141"/>
                  <a:pt x="f193" y="f194"/>
                  <a:pt x="f87" y="f195"/>
                </a:cubicBezTo>
                <a:cubicBezTo>
                  <a:pt x="f90" y="f196"/>
                  <a:pt x="f197" y="f198"/>
                  <a:pt x="f97" y="f180"/>
                </a:cubicBezTo>
                <a:cubicBezTo>
                  <a:pt x="f199" y="f200"/>
                  <a:pt x="f6" y="f201"/>
                  <a:pt x="f6" y="f202"/>
                </a:cubicBezTo>
                <a:cubicBezTo>
                  <a:pt x="f203" y="f134"/>
                  <a:pt x="f204" y="f205"/>
                  <a:pt x="f102" y="f61"/>
                </a:cubicBezTo>
                <a:cubicBezTo>
                  <a:pt x="f206" y="f207"/>
                  <a:pt x="f89" y="f207"/>
                  <a:pt x="f208" y="f61"/>
                </a:cubicBezTo>
                <a:cubicBezTo>
                  <a:pt x="f72" y="f61"/>
                  <a:pt x="f129" y="f205"/>
                  <a:pt x="f198" y="f205"/>
                </a:cubicBezTo>
                <a:cubicBezTo>
                  <a:pt x="f148" y="f61"/>
                  <a:pt x="f28" y="f209"/>
                  <a:pt x="f151" y="f200"/>
                </a:cubicBezTo>
                <a:cubicBezTo>
                  <a:pt x="f210" y="f58"/>
                  <a:pt x="f108" y="f180"/>
                  <a:pt x="f211" y="f212"/>
                </a:cubicBezTo>
                <a:cubicBezTo>
                  <a:pt x="f213" y="f214"/>
                  <a:pt x="f215" y="f216"/>
                  <a:pt x="f217" y="f184"/>
                </a:cubicBezTo>
                <a:cubicBezTo>
                  <a:pt x="f80" y="f218"/>
                  <a:pt x="f219" y="f122"/>
                  <a:pt x="f46" y="f220"/>
                </a:cubicBezTo>
                <a:cubicBezTo>
                  <a:pt x="f56" y="f184"/>
                  <a:pt x="f221" y="f122"/>
                  <a:pt x="f222" y="f70"/>
                </a:cubicBezTo>
                <a:cubicBezTo>
                  <a:pt x="f223" y="f120"/>
                  <a:pt x="f224" y="f193"/>
                  <a:pt x="f225" y="f226"/>
                </a:cubicBezTo>
                <a:cubicBezTo>
                  <a:pt x="f227" y="f83"/>
                  <a:pt x="f67" y="f197"/>
                  <a:pt x="f31" y="f94"/>
                </a:cubicBezTo>
                <a:cubicBezTo>
                  <a:pt x="f29" y="f228"/>
                  <a:pt x="f229" y="f106"/>
                  <a:pt x="f217" y="f197"/>
                </a:cubicBezTo>
                <a:cubicBezTo>
                  <a:pt x="f217" y="f230"/>
                  <a:pt x="f217" y="f206"/>
                  <a:pt x="f217" y="f102"/>
                </a:cubicBezTo>
                <a:cubicBezTo>
                  <a:pt x="f229" y="f231"/>
                  <a:pt x="f84" y="f199"/>
                  <a:pt x="f31" y="f199"/>
                </a:cubicBezTo>
                <a:cubicBezTo>
                  <a:pt x="f232" y="f233"/>
                  <a:pt x="f234" y="f199"/>
                  <a:pt x="f235" y="f199"/>
                </a:cubicBezTo>
                <a:cubicBezTo>
                  <a:pt x="f42" y="f6"/>
                  <a:pt x="f236" y="f231"/>
                  <a:pt x="f223" y="f85"/>
                </a:cubicBezTo>
                <a:cubicBezTo>
                  <a:pt x="f237" y="f90"/>
                  <a:pt x="f238" y="f94"/>
                  <a:pt x="f239" y="f89"/>
                </a:cubicBezTo>
                <a:cubicBezTo>
                  <a:pt x="f240" y="f102"/>
                  <a:pt x="f241" y="f206"/>
                  <a:pt x="f242" y="f228"/>
                </a:cubicBezTo>
                <a:cubicBezTo>
                  <a:pt x="f243" y="f113"/>
                  <a:pt x="f244" y="f120"/>
                  <a:pt x="f245" y="f182"/>
                </a:cubicBezTo>
                <a:cubicBezTo>
                  <a:pt x="f246" y="f65"/>
                  <a:pt x="f247" y="f248"/>
                  <a:pt x="f249" y="f250"/>
                </a:cubicBezTo>
                <a:cubicBezTo>
                  <a:pt x="f251" y="f59"/>
                  <a:pt x="f251" y="f59"/>
                  <a:pt x="f249" y="f252"/>
                </a:cubicBezTo>
                <a:cubicBezTo>
                  <a:pt x="f253" y="f138"/>
                  <a:pt x="f254" y="f180"/>
                  <a:pt x="f255" y="f195"/>
                </a:cubicBezTo>
                <a:cubicBezTo>
                  <a:pt x="f256" y="f57"/>
                  <a:pt x="f257" y="f258"/>
                  <a:pt x="f259" y="f260"/>
                </a:cubicBezTo>
                <a:cubicBezTo>
                  <a:pt x="f261" y="f262"/>
                  <a:pt x="f263" y="f147"/>
                  <a:pt x="f264" y="f265"/>
                </a:cubicBezTo>
                <a:cubicBezTo>
                  <a:pt x="f266" y="f43"/>
                  <a:pt x="f267" y="f183"/>
                  <a:pt x="f268" y="f148"/>
                </a:cubicBezTo>
                <a:cubicBezTo>
                  <a:pt x="f269" y="f258"/>
                  <a:pt x="f270" y="f57"/>
                  <a:pt x="f271" y="f142"/>
                </a:cubicBezTo>
                <a:cubicBezTo>
                  <a:pt x="f272" y="f191"/>
                  <a:pt x="f273" y="f190"/>
                  <a:pt x="f274" y="f178"/>
                </a:cubicBezTo>
                <a:cubicBezTo>
                  <a:pt x="f275" y="f276"/>
                  <a:pt x="f272" y="f43"/>
                  <a:pt x="f277" y="f278"/>
                </a:cubicBezTo>
                <a:cubicBezTo>
                  <a:pt x="f279" y="f33"/>
                  <a:pt x="f280" y="f281"/>
                  <a:pt x="f282" y="f177"/>
                </a:cubicBezTo>
                <a:cubicBezTo>
                  <a:pt x="f283" y="f173"/>
                  <a:pt x="f284" y="f124"/>
                  <a:pt x="f285" y="f177"/>
                </a:cubicBezTo>
                <a:cubicBezTo>
                  <a:pt x="f286" y="f175"/>
                  <a:pt x="f287" y="f133"/>
                  <a:pt x="f288" y="f289"/>
                </a:cubicBezTo>
                <a:cubicBezTo>
                  <a:pt x="f290" y="f175"/>
                  <a:pt x="f269" y="f173"/>
                  <a:pt x="f291" y="f135"/>
                </a:cubicBezTo>
                <a:cubicBezTo>
                  <a:pt x="f292" y="f137"/>
                  <a:pt x="f293" y="f128"/>
                  <a:pt x="f294" y="f130"/>
                </a:cubicBezTo>
                <a:cubicBezTo>
                  <a:pt x="f295" y="f128"/>
                  <a:pt x="f296" y="f170"/>
                  <a:pt x="f297" y="f132"/>
                </a:cubicBezTo>
                <a:cubicBezTo>
                  <a:pt x="f298" y="f151"/>
                  <a:pt x="f299" y="f300"/>
                  <a:pt x="f263" y="f155"/>
                </a:cubicBezTo>
                <a:cubicBezTo>
                  <a:pt x="f263" y="f156"/>
                  <a:pt x="f263" y="f301"/>
                  <a:pt x="f302" y="f159"/>
                </a:cubicBezTo>
                <a:cubicBezTo>
                  <a:pt x="f303" y="f210"/>
                  <a:pt x="f303" y="f111"/>
                  <a:pt x="f304" y="f305"/>
                </a:cubicBezTo>
                <a:cubicBezTo>
                  <a:pt x="f306" y="f307"/>
                  <a:pt x="f308" y="f309"/>
                  <a:pt x="f310" y="f311"/>
                </a:cubicBezTo>
                <a:cubicBezTo>
                  <a:pt x="f312" y="f313"/>
                  <a:pt x="f314" y="f315"/>
                  <a:pt x="f316" y="f317"/>
                </a:cubicBezTo>
                <a:cubicBezTo>
                  <a:pt x="f310" y="f318"/>
                  <a:pt x="f319" y="f320"/>
                  <a:pt x="f316" y="f321"/>
                </a:cubicBezTo>
                <a:cubicBezTo>
                  <a:pt x="f322" y="f96"/>
                  <a:pt x="f323" y="f95"/>
                  <a:pt x="f7" y="f93"/>
                </a:cubicBezTo>
                <a:cubicBezTo>
                  <a:pt x="f324" y="f18"/>
                  <a:pt x="f323" y="f325"/>
                  <a:pt x="f322" y="f326"/>
                </a:cubicBezTo>
                <a:cubicBezTo>
                  <a:pt x="f314" y="f88"/>
                  <a:pt x="f327" y="f328"/>
                  <a:pt x="f323" y="f29"/>
                </a:cubicBezTo>
                <a:cubicBezTo>
                  <a:pt x="f329" y="f330"/>
                  <a:pt x="f331" y="f80"/>
                  <a:pt x="f332" y="f32"/>
                </a:cubicBezTo>
                <a:cubicBezTo>
                  <a:pt x="f333" y="f75"/>
                  <a:pt x="f334" y="f234"/>
                  <a:pt x="f335" y="f69"/>
                </a:cubicBezTo>
                <a:cubicBezTo>
                  <a:pt x="f336" y="f337"/>
                  <a:pt x="f297" y="f41"/>
                  <a:pt x="f297" y="f338"/>
                </a:cubicBezTo>
                <a:cubicBezTo>
                  <a:pt x="f339" y="f44"/>
                  <a:pt x="f257" y="f340"/>
                  <a:pt x="f257" y="f47"/>
                </a:cubicBezTo>
                <a:cubicBezTo>
                  <a:pt x="f341" y="f342"/>
                  <a:pt x="f343" y="f338"/>
                  <a:pt x="f344" y="f52"/>
                </a:cubicBezTo>
                <a:cubicBezTo>
                  <a:pt x="f269" y="f54"/>
                  <a:pt x="f290" y="f49"/>
                  <a:pt x="f288" y="f8"/>
                </a:cubicBezTo>
                <a:cubicBezTo>
                  <a:pt x="f345" y="f346"/>
                  <a:pt x="f347" y="f56"/>
                  <a:pt x="f285" y="f52"/>
                </a:cubicBezTo>
                <a:cubicBezTo>
                  <a:pt x="f348" y="f49"/>
                  <a:pt x="f349" y="f350"/>
                  <a:pt x="f351" y="f47"/>
                </a:cubicBezTo>
                <a:cubicBezTo>
                  <a:pt x="f254" y="f338"/>
                  <a:pt x="f352" y="f353"/>
                  <a:pt x="f354" y="f42"/>
                </a:cubicBezTo>
                <a:cubicBezTo>
                  <a:pt x="f355" y="f356"/>
                  <a:pt x="f357" y="f235"/>
                  <a:pt x="f277" y="f37"/>
                </a:cubicBezTo>
                <a:cubicBezTo>
                  <a:pt x="f358" y="f219"/>
                  <a:pt x="f271" y="f359"/>
                  <a:pt x="f360" y="f361"/>
                </a:cubicBezTo>
                <a:cubicBezTo>
                  <a:pt x="f362" y="f363"/>
                  <a:pt x="f362" y="f82"/>
                  <a:pt x="f364" y="f330"/>
                </a:cubicBezTo>
                <a:cubicBezTo>
                  <a:pt x="f365" y="f25"/>
                  <a:pt x="f245" y="f88"/>
                  <a:pt x="f366" y="f2"/>
                </a:cubicBezTo>
                <a:cubicBezTo>
                  <a:pt x="f244" y="f20"/>
                  <a:pt x="f244" y="f18"/>
                  <a:pt x="f367" y="f16"/>
                </a:cubicBezTo>
                <a:cubicBezTo>
                  <a:pt x="f368" y="f12"/>
                  <a:pt x="f369" y="f370"/>
                  <a:pt x="f371" y="f372"/>
                </a:cubicBezTo>
                <a:cubicBezTo>
                  <a:pt x="f373" y="f320"/>
                  <a:pt x="f373" y="f374"/>
                  <a:pt x="f243" y="f211"/>
                </a:cubicBezTo>
                <a:cubicBezTo>
                  <a:pt x="f368" y="f104"/>
                  <a:pt x="f375" y="f376"/>
                  <a:pt x="f243" y="f107"/>
                </a:cubicBezTo>
                <a:cubicBezTo>
                  <a:pt x="f377" y="f108"/>
                  <a:pt x="f274" y="f109"/>
                  <a:pt x="f244" y="f111"/>
                </a:cubicBezTo>
                <a:cubicBezTo>
                  <a:pt x="f360" y="f111"/>
                  <a:pt x="f273" y="f114"/>
                  <a:pt x="f378" y="f116"/>
                </a:cubicBezTo>
                <a:cubicBezTo>
                  <a:pt x="f379" y="f380"/>
                  <a:pt x="f381" y="f159"/>
                  <a:pt x="f277" y="f166"/>
                </a:cubicBezTo>
                <a:cubicBezTo>
                  <a:pt x="f355" y="f166"/>
                  <a:pt x="f382" y="f383"/>
                  <a:pt x="f384" y="f385"/>
                </a:cubicBezTo>
                <a:cubicBezTo>
                  <a:pt x="f277" y="f26"/>
                  <a:pt x="f378" y="f386"/>
                  <a:pt x="f369" y="f186"/>
                </a:cubicBezTo>
                <a:cubicBezTo>
                  <a:pt x="f387" y="f388"/>
                  <a:pt x="f389" y="f35"/>
                  <a:pt x="f222" y="f179"/>
                </a:cubicBezTo>
                <a:cubicBezTo>
                  <a:pt x="f390" y="f137"/>
                  <a:pt x="f391" y="f116"/>
                  <a:pt x="f337" y="f108"/>
                </a:cubicBezTo>
                <a:cubicBezTo>
                  <a:pt x="f392" y="f393"/>
                  <a:pt x="f34" y="f318"/>
                  <a:pt x="f232" y="f98"/>
                </a:cubicBezTo>
                <a:cubicBezTo>
                  <a:pt x="f363" y="f394"/>
                  <a:pt x="f330" y="f95"/>
                  <a:pt x="f395" y="f396"/>
                </a:cubicBezTo>
                <a:cubicBezTo>
                  <a:pt x="f397" y="f398"/>
                  <a:pt x="f372" y="f399"/>
                  <a:pt x="f317" y="f400"/>
                </a:cubicBezTo>
                <a:cubicBezTo>
                  <a:pt x="f105" y="f401"/>
                  <a:pt x="f311" y="f401"/>
                  <a:pt x="f402" y="f400"/>
                </a:cubicBezTo>
                <a:cubicBezTo>
                  <a:pt x="f116" y="f403"/>
                  <a:pt x="f146" y="f372"/>
                  <a:pt x="f9" y="f10"/>
                </a:cubicBezTo>
                <a:close/>
                <a:moveTo>
                  <a:pt x="f404" y="f278"/>
                </a:moveTo>
                <a:cubicBezTo>
                  <a:pt x="f376" y="f179"/>
                  <a:pt x="f108" y="f173"/>
                  <a:pt x="f161" y="f157"/>
                </a:cubicBezTo>
                <a:cubicBezTo>
                  <a:pt x="f164" y="f405"/>
                  <a:pt x="f167" y="f161"/>
                  <a:pt x="f380" y="f406"/>
                </a:cubicBezTo>
                <a:cubicBezTo>
                  <a:pt x="f175" y="f108"/>
                  <a:pt x="f158" y="f407"/>
                  <a:pt x="f408" y="f409"/>
                </a:cubicBezTo>
                <a:cubicBezTo>
                  <a:pt x="f262" y="f318"/>
                  <a:pt x="f410" y="f411"/>
                  <a:pt x="f138" y="f412"/>
                </a:cubicBezTo>
                <a:cubicBezTo>
                  <a:pt x="f413" y="f396"/>
                  <a:pt x="f258" y="f394"/>
                  <a:pt x="f51" y="f414"/>
                </a:cubicBezTo>
                <a:cubicBezTo>
                  <a:pt x="f36" y="f399"/>
                  <a:pt x="f132" y="f318"/>
                  <a:pt x="f109" y="f415"/>
                </a:cubicBezTo>
                <a:cubicBezTo>
                  <a:pt x="f107" y="f416"/>
                  <a:pt x="f105" y="f416"/>
                  <a:pt x="f104" y="f417"/>
                </a:cubicBezTo>
                <a:cubicBezTo>
                  <a:pt x="f213" y="f409"/>
                  <a:pt x="f418" y="f374"/>
                  <a:pt x="f419" y="f320"/>
                </a:cubicBezTo>
                <a:cubicBezTo>
                  <a:pt x="f29" y="f409"/>
                  <a:pt x="f420" y="f313"/>
                  <a:pt x="f232" y="f421"/>
                </a:cubicBezTo>
                <a:cubicBezTo>
                  <a:pt x="f32" y="f305"/>
                  <a:pt x="f392" y="f380"/>
                  <a:pt x="f39" y="f121"/>
                </a:cubicBezTo>
                <a:cubicBezTo>
                  <a:pt x="f337" y="f155"/>
                  <a:pt x="f337" y="f383"/>
                  <a:pt x="f337" y="f170"/>
                </a:cubicBezTo>
                <a:cubicBezTo>
                  <a:pt x="f235" y="f281"/>
                  <a:pt x="f82" y="f422"/>
                  <a:pt x="f423" y="f278"/>
                </a:cubicBezTo>
                <a:cubicBezTo>
                  <a:pt x="f10" y="f150"/>
                  <a:pt x="f403" y="f278"/>
                  <a:pt x="f404" y="f278"/>
                </a:cubicBezTo>
                <a:close/>
                <a:moveTo>
                  <a:pt x="f254" y="f210"/>
                </a:moveTo>
                <a:cubicBezTo>
                  <a:pt x="f424" y="f425"/>
                  <a:pt x="f378" y="f398"/>
                  <a:pt x="f426" y="f326"/>
                </a:cubicBezTo>
                <a:cubicBezTo>
                  <a:pt x="f352" y="f219"/>
                  <a:pt x="f427" y="f353"/>
                  <a:pt x="f428" y="f429"/>
                </a:cubicBezTo>
                <a:cubicBezTo>
                  <a:pt x="f331" y="f2"/>
                  <a:pt x="f329" y="f401"/>
                  <a:pt x="f430" y="f431"/>
                </a:cubicBezTo>
                <a:cubicBezTo>
                  <a:pt x="f295" y="f432"/>
                  <a:pt x="f287" y="f119"/>
                  <a:pt x="f433" y="f434"/>
                </a:cubicBezTo>
                <a:cubicBezTo>
                  <a:pt x="f435" y="f436"/>
                  <a:pt x="f437" y="f163"/>
                  <a:pt x="f438" y="f311"/>
                </a:cubicBezTo>
                <a:cubicBezTo>
                  <a:pt x="f439" y="f440"/>
                  <a:pt x="f441" y="f105"/>
                  <a:pt x="f442" y="f376"/>
                </a:cubicBezTo>
                <a:cubicBezTo>
                  <a:pt x="f443" y="f393"/>
                  <a:pt x="f444" y="f445"/>
                  <a:pt x="f293" y="f403"/>
                </a:cubicBezTo>
                <a:cubicBezTo>
                  <a:pt x="f446" y="f414"/>
                  <a:pt x="f343" y="f447"/>
                  <a:pt x="f269" y="f418"/>
                </a:cubicBezTo>
                <a:cubicBezTo>
                  <a:pt x="f288" y="f448"/>
                  <a:pt x="f347" y="f20"/>
                  <a:pt x="f449" y="f16"/>
                </a:cubicBezTo>
                <a:cubicBezTo>
                  <a:pt x="f450" y="f394"/>
                  <a:pt x="f451" y="f412"/>
                  <a:pt x="f452" y="f453"/>
                </a:cubicBezTo>
                <a:cubicBezTo>
                  <a:pt x="f348" y="f409"/>
                  <a:pt x="f449" y="f104"/>
                  <a:pt x="f454" y="f416"/>
                </a:cubicBezTo>
                <a:cubicBezTo>
                  <a:pt x="f270" y="f311"/>
                  <a:pt x="f455" y="f456"/>
                  <a:pt x="f254" y="f210"/>
                </a:cubicBezTo>
                <a:close/>
                <a:moveTo>
                  <a:pt x="f422" y="f309"/>
                </a:moveTo>
                <a:cubicBezTo>
                  <a:pt x="f265" y="f159"/>
                  <a:pt x="f194" y="f119"/>
                  <a:pt x="f250" y="f380"/>
                </a:cubicBezTo>
                <a:cubicBezTo>
                  <a:pt x="f193" y="f111"/>
                  <a:pt x="f457" y="f404"/>
                  <a:pt x="f458" y="f93"/>
                </a:cubicBezTo>
                <a:cubicBezTo>
                  <a:pt x="f120" y="f31"/>
                  <a:pt x="f459" y="f39"/>
                  <a:pt x="f410" y="f73"/>
                </a:cubicBezTo>
                <a:cubicBezTo>
                  <a:pt x="f183" y="f34"/>
                  <a:pt x="f33" y="f326"/>
                  <a:pt x="f36" y="f12"/>
                </a:cubicBezTo>
                <a:cubicBezTo>
                  <a:pt x="f40" y="f423"/>
                  <a:pt x="f460" y="f461"/>
                  <a:pt x="f189" y="f448"/>
                </a:cubicBezTo>
                <a:cubicBezTo>
                  <a:pt x="f462" y="f463"/>
                  <a:pt x="f464" y="f463"/>
                  <a:pt x="f202" y="f465"/>
                </a:cubicBezTo>
                <a:cubicBezTo>
                  <a:pt x="f129" y="f466"/>
                  <a:pt x="f467" y="f398"/>
                  <a:pt x="f192" y="f409"/>
                </a:cubicBezTo>
                <a:cubicBezTo>
                  <a:pt x="f468" y="f309"/>
                  <a:pt x="f57" y="f307"/>
                  <a:pt x="f469" y="f470"/>
                </a:cubicBezTo>
                <a:cubicBezTo>
                  <a:pt x="f178" y="f440"/>
                  <a:pt x="f48" y="f105"/>
                  <a:pt x="f471" y="f407"/>
                </a:cubicBezTo>
                <a:cubicBezTo>
                  <a:pt x="f265" y="f440"/>
                  <a:pt x="f472" y="f473"/>
                  <a:pt x="f422" y="f309"/>
                </a:cubicBezTo>
                <a:close/>
                <a:moveTo>
                  <a:pt x="f100" y="f60"/>
                </a:moveTo>
                <a:cubicBezTo>
                  <a:pt x="f114" y="f474"/>
                  <a:pt x="f164" y="f464"/>
                  <a:pt x="f300" y="f464"/>
                </a:cubicBezTo>
                <a:cubicBezTo>
                  <a:pt x="f128" y="f138"/>
                  <a:pt x="f139" y="f58"/>
                  <a:pt x="f475" y="f476"/>
                </a:cubicBezTo>
                <a:cubicBezTo>
                  <a:pt x="f158" y="f200"/>
                  <a:pt x="f181" y="f477"/>
                  <a:pt x="f388" y="f478"/>
                </a:cubicBezTo>
                <a:cubicBezTo>
                  <a:pt x="f388" y="f201"/>
                  <a:pt x="f479" y="f136"/>
                  <a:pt x="f43" y="f200"/>
                </a:cubicBezTo>
                <a:cubicBezTo>
                  <a:pt x="f480" y="f57"/>
                  <a:pt x="f154" y="f53"/>
                  <a:pt x="f28" y="f190"/>
                </a:cubicBezTo>
                <a:cubicBezTo>
                  <a:pt x="f124" y="f149"/>
                  <a:pt x="f114" y="f481"/>
                  <a:pt x="f317" y="f482"/>
                </a:cubicBezTo>
                <a:cubicBezTo>
                  <a:pt x="f399" y="f410"/>
                  <a:pt x="f96" y="f57"/>
                  <a:pt x="f100" y="f60"/>
                </a:cubicBezTo>
                <a:close/>
                <a:moveTo>
                  <a:pt x="f342" y="f483"/>
                </a:moveTo>
                <a:cubicBezTo>
                  <a:pt x="f484" y="f152"/>
                  <a:pt x="f485" y="f460"/>
                  <a:pt x="f486" y="f487"/>
                </a:cubicBezTo>
                <a:cubicBezTo>
                  <a:pt x="f488" y="f138"/>
                  <a:pt x="f239" y="f61"/>
                  <a:pt x="f489" y="f125"/>
                </a:cubicBezTo>
                <a:cubicBezTo>
                  <a:pt x="f224" y="f127"/>
                  <a:pt x="f490" y="f491"/>
                  <a:pt x="f56" y="f131"/>
                </a:cubicBezTo>
                <a:cubicBezTo>
                  <a:pt x="f8" y="f201"/>
                  <a:pt x="f492" y="f493"/>
                  <a:pt x="f494" y="f141"/>
                </a:cubicBezTo>
                <a:cubicBezTo>
                  <a:pt x="f495" y="f51"/>
                  <a:pt x="f495" y="f178"/>
                  <a:pt x="f496" y="f497"/>
                </a:cubicBezTo>
                <a:cubicBezTo>
                  <a:pt x="f224" y="f265"/>
                  <a:pt x="f47" y="f38"/>
                  <a:pt x="f342" y="f483"/>
                </a:cubicBezTo>
                <a:close/>
                <a:moveTo>
                  <a:pt x="f483" y="f40"/>
                </a:moveTo>
                <a:cubicBezTo>
                  <a:pt x="f33" y="f149"/>
                  <a:pt x="f498" y="f460"/>
                  <a:pt x="f3" y="f48"/>
                </a:cubicBezTo>
                <a:cubicBezTo>
                  <a:pt x="f499" y="f145"/>
                  <a:pt x="f176" y="f189"/>
                  <a:pt x="f500" y="f50"/>
                </a:cubicBezTo>
                <a:cubicBezTo>
                  <a:pt x="f265" y="f50"/>
                  <a:pt x="f482" y="f50"/>
                  <a:pt x="f501" y="f50"/>
                </a:cubicBezTo>
                <a:cubicBezTo>
                  <a:pt x="f501" y="f189"/>
                  <a:pt x="f501" y="f178"/>
                  <a:pt x="f501" y="f178"/>
                </a:cubicBezTo>
                <a:cubicBezTo>
                  <a:pt x="f48" y="f471"/>
                  <a:pt x="f502" y="f265"/>
                  <a:pt x="f483" y="f40"/>
                </a:cubicBezTo>
                <a:close/>
                <a:moveTo>
                  <a:pt x="f503" y="f62"/>
                </a:moveTo>
                <a:cubicBezTo>
                  <a:pt x="f367" y="f504"/>
                  <a:pt x="f373" y="f65"/>
                  <a:pt x="f371" y="f182"/>
                </a:cubicBezTo>
                <a:cubicBezTo>
                  <a:pt x="f242" y="f505"/>
                  <a:pt x="f488" y="f74"/>
                  <a:pt x="f506" y="f507"/>
                </a:cubicBezTo>
                <a:cubicBezTo>
                  <a:pt x="f508" y="f115"/>
                  <a:pt x="f238" y="f457"/>
                  <a:pt x="f489" y="f113"/>
                </a:cubicBezTo>
                <a:cubicBezTo>
                  <a:pt x="f494" y="f509"/>
                  <a:pt x="f510" y="f467"/>
                  <a:pt x="f503" y="f6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Freeform 14">
            <a:extLst>
              <a:ext uri="{FF2B5EF4-FFF2-40B4-BE49-F238E27FC236}">
                <a16:creationId xmlns:a16="http://schemas.microsoft.com/office/drawing/2014/main" id="{C20B6793-ED26-E70F-1D6C-51FAF1AEE6EC}"/>
              </a:ext>
            </a:extLst>
          </p:cNvPr>
          <p:cNvSpPr/>
          <p:nvPr/>
        </p:nvSpPr>
        <p:spPr>
          <a:xfrm>
            <a:off x="5189540" y="2287591"/>
            <a:ext cx="750886" cy="417515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446"/>
              <a:gd name="f8" fmla="val 249"/>
              <a:gd name="f9" fmla="val 223"/>
              <a:gd name="f10" fmla="val 83"/>
              <a:gd name="f11" fmla="val 267"/>
              <a:gd name="f12" fmla="val 21"/>
              <a:gd name="f13" fmla="val 311"/>
              <a:gd name="f14" fmla="val 366"/>
              <a:gd name="f15" fmla="val 18"/>
              <a:gd name="f16" fmla="val 414"/>
              <a:gd name="f17" fmla="val 34"/>
              <a:gd name="f18" fmla="val 80"/>
              <a:gd name="f19" fmla="val 445"/>
              <a:gd name="f20" fmla="val 129"/>
              <a:gd name="f21" fmla="val 444"/>
              <a:gd name="f22" fmla="val 181"/>
              <a:gd name="f23" fmla="val 410"/>
              <a:gd name="f24" fmla="val 226"/>
              <a:gd name="f25" fmla="val 239"/>
              <a:gd name="f26" fmla="val 319"/>
              <a:gd name="f27" fmla="val 259"/>
              <a:gd name="f28" fmla="val 242"/>
              <a:gd name="f29" fmla="val 222"/>
              <a:gd name="f30" fmla="val 170"/>
              <a:gd name="f31" fmla="val 210"/>
              <a:gd name="f32" fmla="val 198"/>
              <a:gd name="f33" fmla="val 191"/>
              <a:gd name="f34" fmla="val 219"/>
              <a:gd name="f35" fmla="val 165"/>
              <a:gd name="f36" fmla="val 231"/>
              <a:gd name="f37" fmla="val 137"/>
              <a:gd name="f38" fmla="val 244"/>
              <a:gd name="f39" fmla="val 109"/>
              <a:gd name="f40" fmla="val 246"/>
              <a:gd name="f41" fmla="val 81"/>
              <a:gd name="f42" fmla="val 237"/>
              <a:gd name="f43" fmla="val 33"/>
              <a:gd name="f44" fmla="val 176"/>
              <a:gd name="f45" fmla="val 1"/>
              <a:gd name="f46" fmla="val 127"/>
              <a:gd name="f47" fmla="val 76"/>
              <a:gd name="f48" fmla="val 84"/>
              <a:gd name="f49" fmla="val 17"/>
              <a:gd name="f50" fmla="val 22"/>
              <a:gd name="f51" fmla="val 354"/>
              <a:gd name="f52" fmla="val 73"/>
              <a:gd name="f53" fmla="val 352"/>
              <a:gd name="f54" fmla="val 72"/>
              <a:gd name="f55" fmla="val 350"/>
              <a:gd name="f56" fmla="val 68"/>
              <a:gd name="f57" fmla="val 349"/>
              <a:gd name="f58" fmla="val 347"/>
              <a:gd name="f59" fmla="val 69"/>
              <a:gd name="f60" fmla="val 343"/>
              <a:gd name="f61" fmla="val 70"/>
              <a:gd name="f62" fmla="val 342"/>
              <a:gd name="f63" fmla="val 336"/>
              <a:gd name="f64" fmla="val 91"/>
              <a:gd name="f65" fmla="val 331"/>
              <a:gd name="f66" fmla="val 325"/>
              <a:gd name="f67" fmla="val 128"/>
              <a:gd name="f68" fmla="val 130"/>
              <a:gd name="f69" fmla="val 327"/>
              <a:gd name="f70" fmla="val 133"/>
              <a:gd name="f71" fmla="val 329"/>
              <a:gd name="f72" fmla="val 135"/>
              <a:gd name="f73" fmla="val 330"/>
              <a:gd name="f74" fmla="val 334"/>
              <a:gd name="f75" fmla="val 335"/>
              <a:gd name="f76" fmla="val 132"/>
              <a:gd name="f77" fmla="val 341"/>
              <a:gd name="f78" fmla="val 113"/>
              <a:gd name="f79" fmla="val 93"/>
              <a:gd name="f80" fmla="val 122"/>
              <a:gd name="f81" fmla="val 120"/>
              <a:gd name="f82" fmla="val 119"/>
              <a:gd name="f83" fmla="val 126"/>
              <a:gd name="f84" fmla="val 110"/>
              <a:gd name="f85" fmla="val 100"/>
              <a:gd name="f86" fmla="val 94"/>
              <a:gd name="f87" fmla="val 90"/>
              <a:gd name="f88" fmla="val 78"/>
              <a:gd name="f89" fmla="val 89"/>
              <a:gd name="f90" fmla="val 85"/>
              <a:gd name="f91" fmla="val 75"/>
              <a:gd name="f92" fmla="val 82"/>
              <a:gd name="f93" fmla="val 99"/>
              <a:gd name="f94" fmla="val 101"/>
              <a:gd name="f95" fmla="val 116"/>
              <a:gd name="f96" fmla="val 111"/>
              <a:gd name="f97" fmla="val 112"/>
              <a:gd name="f98" fmla="val 134"/>
              <a:gd name="f99" fmla="val 115"/>
              <a:gd name="f100" fmla="val 117"/>
              <a:gd name="f101" fmla="val 297"/>
              <a:gd name="f102" fmla="val 308"/>
              <a:gd name="f103" fmla="val 187"/>
              <a:gd name="f104" fmla="val 328"/>
              <a:gd name="f105" fmla="val 337"/>
              <a:gd name="f106" fmla="val 323"/>
              <a:gd name="f107" fmla="+- 0 0 -90"/>
              <a:gd name="f108" fmla="*/ f4 1 446"/>
              <a:gd name="f109" fmla="*/ f5 1 249"/>
              <a:gd name="f110" fmla="val f6"/>
              <a:gd name="f111" fmla="val f7"/>
              <a:gd name="f112" fmla="val f8"/>
              <a:gd name="f113" fmla="*/ f107 f0 1"/>
              <a:gd name="f114" fmla="+- f112 0 f110"/>
              <a:gd name="f115" fmla="+- f111 0 f110"/>
              <a:gd name="f116" fmla="*/ f113 1 f3"/>
              <a:gd name="f117" fmla="*/ f115 1 446"/>
              <a:gd name="f118" fmla="*/ f114 1 249"/>
              <a:gd name="f119" fmla="*/ 223 f115 1"/>
              <a:gd name="f120" fmla="*/ 83 f114 1"/>
              <a:gd name="f121" fmla="*/ 366 f115 1"/>
              <a:gd name="f122" fmla="*/ 18 f114 1"/>
              <a:gd name="f123" fmla="*/ 445 f115 1"/>
              <a:gd name="f124" fmla="*/ 129 f114 1"/>
              <a:gd name="f125" fmla="*/ 360 f115 1"/>
              <a:gd name="f126" fmla="*/ 239 f114 1"/>
              <a:gd name="f127" fmla="*/ 222 f115 1"/>
              <a:gd name="f128" fmla="*/ 170 f114 1"/>
              <a:gd name="f129" fmla="*/ 165 f115 1"/>
              <a:gd name="f130" fmla="*/ 231 f114 1"/>
              <a:gd name="f131" fmla="*/ 81 f115 1"/>
              <a:gd name="f132" fmla="*/ 237 f114 1"/>
              <a:gd name="f133" fmla="*/ 1 f115 1"/>
              <a:gd name="f134" fmla="*/ 127 f114 1"/>
              <a:gd name="f135" fmla="*/ 84 f115 1"/>
              <a:gd name="f136" fmla="*/ 17 f114 1"/>
              <a:gd name="f137" fmla="*/ 354 f115 1"/>
              <a:gd name="f138" fmla="*/ 73 f114 1"/>
              <a:gd name="f139" fmla="*/ 349 f115 1"/>
              <a:gd name="f140" fmla="*/ 68 f114 1"/>
              <a:gd name="f141" fmla="*/ 342 f115 1"/>
              <a:gd name="f142" fmla="*/ 72 f114 1"/>
              <a:gd name="f143" fmla="*/ 325 f115 1"/>
              <a:gd name="f144" fmla="*/ 128 f114 1"/>
              <a:gd name="f145" fmla="*/ 329 f115 1"/>
              <a:gd name="f146" fmla="*/ 135 f114 1"/>
              <a:gd name="f147" fmla="*/ 335 f115 1"/>
              <a:gd name="f148" fmla="*/ 132 f114 1"/>
              <a:gd name="f149" fmla="*/ 122 f115 1"/>
              <a:gd name="f150" fmla="*/ 133 f114 1"/>
              <a:gd name="f151" fmla="*/ 119 f115 1"/>
              <a:gd name="f152" fmla="*/ 126 f114 1"/>
              <a:gd name="f153" fmla="*/ 90 f115 1"/>
              <a:gd name="f154" fmla="*/ 78 f114 1"/>
              <a:gd name="f155" fmla="*/ 83 f115 1"/>
              <a:gd name="f156" fmla="*/ 75 f114 1"/>
              <a:gd name="f157" fmla="*/ 111 f115 1"/>
              <a:gd name="f158" fmla="*/ 117 f115 1"/>
              <a:gd name="f159" fmla="*/ 297 f115 1"/>
              <a:gd name="f160" fmla="*/ 180 f114 1"/>
              <a:gd name="f161" fmla="*/ 337 f115 1"/>
              <a:gd name="f162" fmla="+- f116 0 f1"/>
              <a:gd name="f163" fmla="*/ f119 1 446"/>
              <a:gd name="f164" fmla="*/ f120 1 249"/>
              <a:gd name="f165" fmla="*/ f121 1 446"/>
              <a:gd name="f166" fmla="*/ f122 1 249"/>
              <a:gd name="f167" fmla="*/ f123 1 446"/>
              <a:gd name="f168" fmla="*/ f124 1 249"/>
              <a:gd name="f169" fmla="*/ f125 1 446"/>
              <a:gd name="f170" fmla="*/ f126 1 249"/>
              <a:gd name="f171" fmla="*/ f127 1 446"/>
              <a:gd name="f172" fmla="*/ f128 1 249"/>
              <a:gd name="f173" fmla="*/ f129 1 446"/>
              <a:gd name="f174" fmla="*/ f130 1 249"/>
              <a:gd name="f175" fmla="*/ f131 1 446"/>
              <a:gd name="f176" fmla="*/ f132 1 249"/>
              <a:gd name="f177" fmla="*/ f133 1 446"/>
              <a:gd name="f178" fmla="*/ f134 1 249"/>
              <a:gd name="f179" fmla="*/ f135 1 446"/>
              <a:gd name="f180" fmla="*/ f136 1 249"/>
              <a:gd name="f181" fmla="*/ f137 1 446"/>
              <a:gd name="f182" fmla="*/ f138 1 249"/>
              <a:gd name="f183" fmla="*/ f139 1 446"/>
              <a:gd name="f184" fmla="*/ f140 1 249"/>
              <a:gd name="f185" fmla="*/ f141 1 446"/>
              <a:gd name="f186" fmla="*/ f142 1 249"/>
              <a:gd name="f187" fmla="*/ f143 1 446"/>
              <a:gd name="f188" fmla="*/ f144 1 249"/>
              <a:gd name="f189" fmla="*/ f145 1 446"/>
              <a:gd name="f190" fmla="*/ f146 1 249"/>
              <a:gd name="f191" fmla="*/ f147 1 446"/>
              <a:gd name="f192" fmla="*/ f148 1 249"/>
              <a:gd name="f193" fmla="*/ f149 1 446"/>
              <a:gd name="f194" fmla="*/ f150 1 249"/>
              <a:gd name="f195" fmla="*/ f151 1 446"/>
              <a:gd name="f196" fmla="*/ f152 1 249"/>
              <a:gd name="f197" fmla="*/ f153 1 446"/>
              <a:gd name="f198" fmla="*/ f154 1 249"/>
              <a:gd name="f199" fmla="*/ f155 1 446"/>
              <a:gd name="f200" fmla="*/ f156 1 249"/>
              <a:gd name="f201" fmla="*/ f157 1 446"/>
              <a:gd name="f202" fmla="*/ f158 1 446"/>
              <a:gd name="f203" fmla="*/ f159 1 446"/>
              <a:gd name="f204" fmla="*/ f160 1 249"/>
              <a:gd name="f205" fmla="*/ f161 1 446"/>
              <a:gd name="f206" fmla="*/ 0 1 f117"/>
              <a:gd name="f207" fmla="*/ f111 1 f117"/>
              <a:gd name="f208" fmla="*/ 0 1 f118"/>
              <a:gd name="f209" fmla="*/ f112 1 f118"/>
              <a:gd name="f210" fmla="*/ f163 1 f117"/>
              <a:gd name="f211" fmla="*/ f164 1 f118"/>
              <a:gd name="f212" fmla="*/ f165 1 f117"/>
              <a:gd name="f213" fmla="*/ f166 1 f118"/>
              <a:gd name="f214" fmla="*/ f167 1 f117"/>
              <a:gd name="f215" fmla="*/ f168 1 f118"/>
              <a:gd name="f216" fmla="*/ f169 1 f117"/>
              <a:gd name="f217" fmla="*/ f170 1 f118"/>
              <a:gd name="f218" fmla="*/ f171 1 f117"/>
              <a:gd name="f219" fmla="*/ f172 1 f118"/>
              <a:gd name="f220" fmla="*/ f173 1 f117"/>
              <a:gd name="f221" fmla="*/ f174 1 f118"/>
              <a:gd name="f222" fmla="*/ f175 1 f117"/>
              <a:gd name="f223" fmla="*/ f176 1 f118"/>
              <a:gd name="f224" fmla="*/ f177 1 f117"/>
              <a:gd name="f225" fmla="*/ f178 1 f118"/>
              <a:gd name="f226" fmla="*/ f179 1 f117"/>
              <a:gd name="f227" fmla="*/ f180 1 f118"/>
              <a:gd name="f228" fmla="*/ f181 1 f117"/>
              <a:gd name="f229" fmla="*/ f182 1 f118"/>
              <a:gd name="f230" fmla="*/ f183 1 f117"/>
              <a:gd name="f231" fmla="*/ f184 1 f118"/>
              <a:gd name="f232" fmla="*/ f185 1 f117"/>
              <a:gd name="f233" fmla="*/ f186 1 f118"/>
              <a:gd name="f234" fmla="*/ f187 1 f117"/>
              <a:gd name="f235" fmla="*/ f188 1 f118"/>
              <a:gd name="f236" fmla="*/ f189 1 f117"/>
              <a:gd name="f237" fmla="*/ f190 1 f118"/>
              <a:gd name="f238" fmla="*/ f191 1 f117"/>
              <a:gd name="f239" fmla="*/ f192 1 f118"/>
              <a:gd name="f240" fmla="*/ f193 1 f117"/>
              <a:gd name="f241" fmla="*/ f194 1 f118"/>
              <a:gd name="f242" fmla="*/ f195 1 f117"/>
              <a:gd name="f243" fmla="*/ f196 1 f118"/>
              <a:gd name="f244" fmla="*/ f197 1 f117"/>
              <a:gd name="f245" fmla="*/ f198 1 f118"/>
              <a:gd name="f246" fmla="*/ f199 1 f117"/>
              <a:gd name="f247" fmla="*/ f200 1 f118"/>
              <a:gd name="f248" fmla="*/ f201 1 f117"/>
              <a:gd name="f249" fmla="*/ f202 1 f117"/>
              <a:gd name="f250" fmla="*/ f203 1 f117"/>
              <a:gd name="f251" fmla="*/ f204 1 f118"/>
              <a:gd name="f252" fmla="*/ f205 1 f117"/>
              <a:gd name="f253" fmla="*/ f206 f108 1"/>
              <a:gd name="f254" fmla="*/ f207 f108 1"/>
              <a:gd name="f255" fmla="*/ f209 f109 1"/>
              <a:gd name="f256" fmla="*/ f208 f109 1"/>
              <a:gd name="f257" fmla="*/ f210 f108 1"/>
              <a:gd name="f258" fmla="*/ f211 f109 1"/>
              <a:gd name="f259" fmla="*/ f212 f108 1"/>
              <a:gd name="f260" fmla="*/ f213 f109 1"/>
              <a:gd name="f261" fmla="*/ f214 f108 1"/>
              <a:gd name="f262" fmla="*/ f215 f109 1"/>
              <a:gd name="f263" fmla="*/ f216 f108 1"/>
              <a:gd name="f264" fmla="*/ f217 f109 1"/>
              <a:gd name="f265" fmla="*/ f218 f108 1"/>
              <a:gd name="f266" fmla="*/ f219 f109 1"/>
              <a:gd name="f267" fmla="*/ f220 f108 1"/>
              <a:gd name="f268" fmla="*/ f221 f109 1"/>
              <a:gd name="f269" fmla="*/ f222 f108 1"/>
              <a:gd name="f270" fmla="*/ f223 f109 1"/>
              <a:gd name="f271" fmla="*/ f224 f108 1"/>
              <a:gd name="f272" fmla="*/ f225 f109 1"/>
              <a:gd name="f273" fmla="*/ f226 f108 1"/>
              <a:gd name="f274" fmla="*/ f227 f109 1"/>
              <a:gd name="f275" fmla="*/ f228 f108 1"/>
              <a:gd name="f276" fmla="*/ f229 f109 1"/>
              <a:gd name="f277" fmla="*/ f230 f108 1"/>
              <a:gd name="f278" fmla="*/ f231 f109 1"/>
              <a:gd name="f279" fmla="*/ f232 f108 1"/>
              <a:gd name="f280" fmla="*/ f233 f109 1"/>
              <a:gd name="f281" fmla="*/ f234 f108 1"/>
              <a:gd name="f282" fmla="*/ f235 f109 1"/>
              <a:gd name="f283" fmla="*/ f236 f108 1"/>
              <a:gd name="f284" fmla="*/ f237 f109 1"/>
              <a:gd name="f285" fmla="*/ f238 f108 1"/>
              <a:gd name="f286" fmla="*/ f239 f109 1"/>
              <a:gd name="f287" fmla="*/ f240 f108 1"/>
              <a:gd name="f288" fmla="*/ f241 f109 1"/>
              <a:gd name="f289" fmla="*/ f242 f108 1"/>
              <a:gd name="f290" fmla="*/ f243 f109 1"/>
              <a:gd name="f291" fmla="*/ f244 f108 1"/>
              <a:gd name="f292" fmla="*/ f245 f109 1"/>
              <a:gd name="f293" fmla="*/ f246 f108 1"/>
              <a:gd name="f294" fmla="*/ f247 f109 1"/>
              <a:gd name="f295" fmla="*/ f248 f108 1"/>
              <a:gd name="f296" fmla="*/ f249 f108 1"/>
              <a:gd name="f297" fmla="*/ f250 f108 1"/>
              <a:gd name="f298" fmla="*/ f251 f109 1"/>
              <a:gd name="f299" fmla="*/ f252 f10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2">
                <a:pos x="f257" y="f258"/>
              </a:cxn>
              <a:cxn ang="f162">
                <a:pos x="f259" y="f260"/>
              </a:cxn>
              <a:cxn ang="f162">
                <a:pos x="f261" y="f262"/>
              </a:cxn>
              <a:cxn ang="f162">
                <a:pos x="f263" y="f264"/>
              </a:cxn>
              <a:cxn ang="f162">
                <a:pos x="f265" y="f266"/>
              </a:cxn>
              <a:cxn ang="f162">
                <a:pos x="f267" y="f268"/>
              </a:cxn>
              <a:cxn ang="f162">
                <a:pos x="f269" y="f270"/>
              </a:cxn>
              <a:cxn ang="f162">
                <a:pos x="f271" y="f272"/>
              </a:cxn>
              <a:cxn ang="f162">
                <a:pos x="f273" y="f274"/>
              </a:cxn>
              <a:cxn ang="f162">
                <a:pos x="f257" y="f258"/>
              </a:cxn>
              <a:cxn ang="f162">
                <a:pos x="f275" y="f276"/>
              </a:cxn>
              <a:cxn ang="f162">
                <a:pos x="f277" y="f278"/>
              </a:cxn>
              <a:cxn ang="f162">
                <a:pos x="f279" y="f280"/>
              </a:cxn>
              <a:cxn ang="f162">
                <a:pos x="f281" y="f282"/>
              </a:cxn>
              <a:cxn ang="f162">
                <a:pos x="f283" y="f284"/>
              </a:cxn>
              <a:cxn ang="f162">
                <a:pos x="f285" y="f286"/>
              </a:cxn>
              <a:cxn ang="f162">
                <a:pos x="f275" y="f276"/>
              </a:cxn>
              <a:cxn ang="f162">
                <a:pos x="f287" y="f288"/>
              </a:cxn>
              <a:cxn ang="f162">
                <a:pos x="f289" y="f290"/>
              </a:cxn>
              <a:cxn ang="f162">
                <a:pos x="f291" y="f292"/>
              </a:cxn>
              <a:cxn ang="f162">
                <a:pos x="f293" y="f294"/>
              </a:cxn>
              <a:cxn ang="f162">
                <a:pos x="f269" y="f258"/>
              </a:cxn>
              <a:cxn ang="f162">
                <a:pos x="f295" y="f288"/>
              </a:cxn>
              <a:cxn ang="f162">
                <a:pos x="f296" y="f284"/>
              </a:cxn>
              <a:cxn ang="f162">
                <a:pos x="f287" y="f288"/>
              </a:cxn>
              <a:cxn ang="f162">
                <a:pos x="f297" y="f298"/>
              </a:cxn>
              <a:cxn ang="f162">
                <a:pos x="f299" y="f298"/>
              </a:cxn>
              <a:cxn ang="f162">
                <a:pos x="f297" y="f298"/>
              </a:cxn>
            </a:cxnLst>
            <a:rect l="f253" t="f256" r="f254" b="f255"/>
            <a:pathLst>
              <a:path w="446" h="249">
                <a:moveTo>
                  <a:pt x="f9" y="f10"/>
                </a:moveTo>
                <a:cubicBezTo>
                  <a:pt x="f11" y="f12"/>
                  <a:pt x="f13" y="f6"/>
                  <a:pt x="f14" y="f15"/>
                </a:cubicBezTo>
                <a:cubicBezTo>
                  <a:pt x="f16" y="f17"/>
                  <a:pt x="f7" y="f18"/>
                  <a:pt x="f19" y="f20"/>
                </a:cubicBezTo>
                <a:cubicBezTo>
                  <a:pt x="f21" y="f22"/>
                  <a:pt x="f23" y="f24"/>
                  <a:pt x="f2" y="f25"/>
                </a:cubicBezTo>
                <a:cubicBezTo>
                  <a:pt x="f26" y="f8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29"/>
                  <a:pt x="f6" y="f44"/>
                  <a:pt x="f45" y="f46"/>
                </a:cubicBezTo>
                <a:cubicBezTo>
                  <a:pt x="f45" y="f47"/>
                  <a:pt x="f17" y="f43"/>
                  <a:pt x="f48" y="f49"/>
                </a:cubicBezTo>
                <a:cubicBezTo>
                  <a:pt x="f37" y="f45"/>
                  <a:pt x="f22" y="f50"/>
                  <a:pt x="f9" y="f10"/>
                </a:cubicBezTo>
                <a:close/>
                <a:moveTo>
                  <a:pt x="f51" y="f52"/>
                </a:moveTo>
                <a:cubicBezTo>
                  <a:pt x="f53" y="f54"/>
                  <a:pt x="f55" y="f56"/>
                  <a:pt x="f57" y="f56"/>
                </a:cubicBezTo>
                <a:cubicBezTo>
                  <a:pt x="f58" y="f59"/>
                  <a:pt x="f60" y="f61"/>
                  <a:pt x="f62" y="f54"/>
                </a:cubicBezTo>
                <a:cubicBezTo>
                  <a:pt x="f63" y="f64"/>
                  <a:pt x="f65" y="f39"/>
                  <a:pt x="f66" y="f67"/>
                </a:cubicBezTo>
                <a:cubicBezTo>
                  <a:pt x="f66" y="f68"/>
                  <a:pt x="f69" y="f70"/>
                  <a:pt x="f71" y="f72"/>
                </a:cubicBezTo>
                <a:cubicBezTo>
                  <a:pt x="f73" y="f72"/>
                  <a:pt x="f74" y="f70"/>
                  <a:pt x="f75" y="f76"/>
                </a:cubicBezTo>
                <a:cubicBezTo>
                  <a:pt x="f77" y="f78"/>
                  <a:pt x="f58" y="f79"/>
                  <a:pt x="f51" y="f52"/>
                </a:cubicBezTo>
                <a:close/>
                <a:moveTo>
                  <a:pt x="f80" y="f70"/>
                </a:moveTo>
                <a:cubicBezTo>
                  <a:pt x="f81" y="f20"/>
                  <a:pt x="f81" y="f67"/>
                  <a:pt x="f82" y="f83"/>
                </a:cubicBezTo>
                <a:cubicBezTo>
                  <a:pt x="f84" y="f84"/>
                  <a:pt x="f85" y="f86"/>
                  <a:pt x="f87" y="f88"/>
                </a:cubicBezTo>
                <a:cubicBezTo>
                  <a:pt x="f89" y="f47"/>
                  <a:pt x="f90" y="f47"/>
                  <a:pt x="f10" y="f91"/>
                </a:cubicBezTo>
                <a:cubicBezTo>
                  <a:pt x="f92" y="f88"/>
                  <a:pt x="f18" y="f41"/>
                  <a:pt x="f41" y="f10"/>
                </a:cubicBezTo>
                <a:cubicBezTo>
                  <a:pt x="f64" y="f93"/>
                  <a:pt x="f94" y="f95"/>
                  <a:pt x="f96" y="f70"/>
                </a:cubicBezTo>
                <a:cubicBezTo>
                  <a:pt x="f97" y="f98"/>
                  <a:pt x="f99" y="f72"/>
                  <a:pt x="f100" y="f72"/>
                </a:cubicBezTo>
                <a:cubicBezTo>
                  <a:pt x="f82" y="f72"/>
                  <a:pt x="f80" y="f70"/>
                  <a:pt x="f80" y="f70"/>
                </a:cubicBezTo>
                <a:close/>
                <a:moveTo>
                  <a:pt x="f101" y="f3"/>
                </a:moveTo>
                <a:cubicBezTo>
                  <a:pt x="f102" y="f103"/>
                  <a:pt x="f104" y="f103"/>
                  <a:pt x="f105" y="f3"/>
                </a:cubicBezTo>
                <a:cubicBezTo>
                  <a:pt x="f106" y="f3"/>
                  <a:pt x="f13" y="f3"/>
                  <a:pt x="f101" y="f3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Freeform 15">
            <a:extLst>
              <a:ext uri="{FF2B5EF4-FFF2-40B4-BE49-F238E27FC236}">
                <a16:creationId xmlns:a16="http://schemas.microsoft.com/office/drawing/2014/main" id="{4699B92D-B69C-025D-D0FD-FD5105D5A339}"/>
              </a:ext>
            </a:extLst>
          </p:cNvPr>
          <p:cNvSpPr/>
          <p:nvPr/>
        </p:nvSpPr>
        <p:spPr>
          <a:xfrm>
            <a:off x="7597777" y="325434"/>
            <a:ext cx="600075" cy="5889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7"/>
              <a:gd name="f7" fmla="val 351"/>
              <a:gd name="f8" fmla="val 280"/>
              <a:gd name="f9" fmla="val 182"/>
              <a:gd name="f10" fmla="val 278"/>
              <a:gd name="f11" fmla="val 233"/>
              <a:gd name="f12" fmla="val 275"/>
              <a:gd name="f13" fmla="val 284"/>
              <a:gd name="f14" fmla="val 274"/>
              <a:gd name="f15" fmla="val 335"/>
              <a:gd name="f16" fmla="val 273"/>
              <a:gd name="f17" fmla="val 348"/>
              <a:gd name="f18" fmla="val 270"/>
              <a:gd name="f19" fmla="val 258"/>
              <a:gd name="f20" fmla="val 205"/>
              <a:gd name="f21" fmla="val 350"/>
              <a:gd name="f22" fmla="val 153"/>
              <a:gd name="f23" fmla="val 100"/>
              <a:gd name="f24" fmla="val 88"/>
              <a:gd name="f25" fmla="val 84"/>
              <a:gd name="f26" fmla="val 347"/>
              <a:gd name="f27" fmla="val 82"/>
              <a:gd name="f28" fmla="val 79"/>
              <a:gd name="f29" fmla="val 77"/>
              <a:gd name="f30" fmla="val 76"/>
              <a:gd name="f31" fmla="val 75"/>
              <a:gd name="f32" fmla="val 74"/>
              <a:gd name="f33" fmla="val 181"/>
              <a:gd name="f34" fmla="val 73"/>
              <a:gd name="f35" fmla="val 186"/>
              <a:gd name="f36" fmla="val 72"/>
              <a:gd name="f37" fmla="val 191"/>
              <a:gd name="f38" fmla="val 196"/>
              <a:gd name="f39" fmla="val 231"/>
              <a:gd name="f40" fmla="val 265"/>
              <a:gd name="f41" fmla="val 300"/>
              <a:gd name="f42" fmla="val 310"/>
              <a:gd name="f43" fmla="val 71"/>
              <a:gd name="f44" fmla="val 314"/>
              <a:gd name="f45" fmla="val 62"/>
              <a:gd name="f46" fmla="val 315"/>
              <a:gd name="f47" fmla="val 60"/>
              <a:gd name="f48" fmla="val 58"/>
              <a:gd name="f49" fmla="val 316"/>
              <a:gd name="f50" fmla="val 56"/>
              <a:gd name="f51" fmla="val 25"/>
              <a:gd name="f52" fmla="val 320"/>
              <a:gd name="f53" fmla="val 19"/>
              <a:gd name="f54" fmla="val 290"/>
              <a:gd name="f55" fmla="val 13"/>
              <a:gd name="f56" fmla="val 255"/>
              <a:gd name="f57" fmla="val 7"/>
              <a:gd name="f58" fmla="val 221"/>
              <a:gd name="f59" fmla="val 1"/>
              <a:gd name="f60" fmla="val 175"/>
              <a:gd name="f61" fmla="val 3"/>
              <a:gd name="f62" fmla="val 170"/>
              <a:gd name="f63" fmla="val 17"/>
              <a:gd name="f64" fmla="val 137"/>
              <a:gd name="f65" fmla="val 30"/>
              <a:gd name="f66" fmla="val 104"/>
              <a:gd name="f67" fmla="val 45"/>
              <a:gd name="f68" fmla="val 48"/>
              <a:gd name="f69" fmla="val 65"/>
              <a:gd name="f70" fmla="val 55"/>
              <a:gd name="f71" fmla="val 59"/>
              <a:gd name="f72" fmla="val 61"/>
              <a:gd name="f73" fmla="val 57"/>
              <a:gd name="f74" fmla="val 49"/>
              <a:gd name="f75" fmla="val 98"/>
              <a:gd name="f76" fmla="val 43"/>
              <a:gd name="f77" fmla="val 117"/>
              <a:gd name="f78" fmla="val 38"/>
              <a:gd name="f79" fmla="val 126"/>
              <a:gd name="f80" fmla="val 35"/>
              <a:gd name="f81" fmla="val 129"/>
              <a:gd name="f82" fmla="val 31"/>
              <a:gd name="f83" fmla="val 21"/>
              <a:gd name="f84" fmla="val 128"/>
              <a:gd name="f85" fmla="val 150"/>
              <a:gd name="f86" fmla="val 171"/>
              <a:gd name="f87" fmla="val 193"/>
              <a:gd name="f88" fmla="val 214"/>
              <a:gd name="f89" fmla="val 225"/>
              <a:gd name="f90" fmla="val 230"/>
              <a:gd name="f91" fmla="val 4"/>
              <a:gd name="f92" fmla="val 228"/>
              <a:gd name="f93" fmla="val 14"/>
              <a:gd name="f94" fmla="val 226"/>
              <a:gd name="f95" fmla="val 232"/>
              <a:gd name="f96" fmla="val 36"/>
              <a:gd name="f97" fmla="val 247"/>
              <a:gd name="f98" fmla="val 40"/>
              <a:gd name="f99" fmla="val 44"/>
              <a:gd name="f100" fmla="val 282"/>
              <a:gd name="f101" fmla="val 51"/>
              <a:gd name="f102" fmla="val 299"/>
              <a:gd name="f103" fmla="val 304"/>
              <a:gd name="f104" fmla="val 309"/>
              <a:gd name="f105" fmla="val 64"/>
              <a:gd name="f106" fmla="val 311"/>
              <a:gd name="f107" fmla="val 69"/>
              <a:gd name="f108" fmla="val 326"/>
              <a:gd name="f109" fmla="val 102"/>
              <a:gd name="f110" fmla="val 340"/>
              <a:gd name="f111" fmla="val 135"/>
              <a:gd name="f112" fmla="val 354"/>
              <a:gd name="f113" fmla="val 169"/>
              <a:gd name="f114" fmla="val 356"/>
              <a:gd name="f115" fmla="val 188"/>
              <a:gd name="f116" fmla="val 349"/>
              <a:gd name="f117" fmla="val 341"/>
              <a:gd name="f118" fmla="val 268"/>
              <a:gd name="f119" fmla="val 308"/>
              <a:gd name="f120" fmla="val 333"/>
              <a:gd name="f121" fmla="val 318"/>
              <a:gd name="f122" fmla="val 329"/>
              <a:gd name="f123" fmla="val 319"/>
              <a:gd name="f124" fmla="val 283"/>
              <a:gd name="f125" fmla="val 313"/>
              <a:gd name="f126" fmla="val 250"/>
              <a:gd name="f127" fmla="val 285"/>
              <a:gd name="f128" fmla="val 223"/>
              <a:gd name="f129" fmla="val 286"/>
              <a:gd name="f130" fmla="val 192"/>
              <a:gd name="f131" fmla="val 187"/>
              <a:gd name="f132" fmla="val 281"/>
              <a:gd name="f133" fmla="val 141"/>
              <a:gd name="f134" fmla="val 114"/>
              <a:gd name="f135" fmla="val 54"/>
              <a:gd name="f136" fmla="val 89"/>
              <a:gd name="f137" fmla="val 63"/>
              <a:gd name="f138" fmla="val 80"/>
              <a:gd name="f139" fmla="val 66"/>
              <a:gd name="f140" fmla="val 99"/>
              <a:gd name="f141" fmla="val 85"/>
              <a:gd name="f142" fmla="val 132"/>
              <a:gd name="f143" fmla="val 95"/>
              <a:gd name="f144" fmla="val 138"/>
              <a:gd name="f145" fmla="val 92"/>
              <a:gd name="f146" fmla="val 140"/>
              <a:gd name="f147" fmla="val 216"/>
              <a:gd name="f148" fmla="val 217"/>
              <a:gd name="f149" fmla="val 218"/>
              <a:gd name="f150" fmla="val 220"/>
              <a:gd name="f151" fmla="val 243"/>
              <a:gd name="f152" fmla="val 97"/>
              <a:gd name="f153" fmla="val 297"/>
              <a:gd name="f154" fmla="val 81"/>
              <a:gd name="f155" fmla="val 298"/>
              <a:gd name="f156" fmla="val 295"/>
              <a:gd name="f157" fmla="val 293"/>
              <a:gd name="f158" fmla="val 184"/>
              <a:gd name="f159" fmla="val 177"/>
              <a:gd name="f160" fmla="val 96"/>
              <a:gd name="f161" fmla="val 53"/>
              <a:gd name="f162" fmla="val 183"/>
              <a:gd name="f163" fmla="val 47"/>
              <a:gd name="f164" fmla="val 46"/>
              <a:gd name="f165" fmla="val 176"/>
              <a:gd name="f166" fmla="val 174"/>
              <a:gd name="f167" fmla="val 173"/>
              <a:gd name="f168" fmla="val 215"/>
              <a:gd name="f169" fmla="val 294"/>
              <a:gd name="f170" fmla="val 301"/>
              <a:gd name="f171" fmla="val 179"/>
              <a:gd name="f172" fmla="val 305"/>
              <a:gd name="f173" fmla="val 321"/>
              <a:gd name="f174" fmla="val 204"/>
              <a:gd name="f175" fmla="val 152"/>
              <a:gd name="f176" fmla="val 327"/>
              <a:gd name="f177" fmla="val 331"/>
              <a:gd name="f178" fmla="val 336"/>
              <a:gd name="f179" fmla="val 16"/>
              <a:gd name="f180" fmla="val 159"/>
              <a:gd name="f181" fmla="val 144"/>
              <a:gd name="f182" fmla="val 26"/>
              <a:gd name="f183" fmla="val 160"/>
              <a:gd name="f184" fmla="val 151"/>
              <a:gd name="f185" fmla="val 157"/>
              <a:gd name="f186" fmla="val 24"/>
              <a:gd name="f187" fmla="val 162"/>
              <a:gd name="f188" fmla="val 167"/>
              <a:gd name="f189" fmla="val 29"/>
              <a:gd name="f190" fmla="val 23"/>
              <a:gd name="f191" fmla="val 209"/>
              <a:gd name="f192" fmla="val 22"/>
              <a:gd name="f193" fmla="val 200"/>
              <a:gd name="f194" fmla="val 172"/>
              <a:gd name="f195" fmla="val 330"/>
              <a:gd name="f196" fmla="val 312"/>
              <a:gd name="f197" fmla="val 207"/>
              <a:gd name="f198" fmla="val 219"/>
              <a:gd name="f199" fmla="val 197"/>
              <a:gd name="f200" fmla="val 332"/>
              <a:gd name="f201" fmla="val 262"/>
              <a:gd name="f202" fmla="val 110"/>
              <a:gd name="f203" fmla="val 256"/>
              <a:gd name="f204" fmla="val 122"/>
              <a:gd name="f205" fmla="val 251"/>
              <a:gd name="f206" fmla="val 134"/>
              <a:gd name="f207" fmla="val 246"/>
              <a:gd name="f208" fmla="val 136"/>
              <a:gd name="f209" fmla="val 245"/>
              <a:gd name="f210" fmla="val 242"/>
              <a:gd name="f211" fmla="val 240"/>
              <a:gd name="f212" fmla="val 239"/>
              <a:gd name="f213" fmla="val 236"/>
              <a:gd name="f214" fmla="val 121"/>
              <a:gd name="f215" fmla="val 241"/>
              <a:gd name="f216" fmla="val 108"/>
              <a:gd name="f217" fmla="val 253"/>
              <a:gd name="f218" fmla="val 257"/>
              <a:gd name="f219" fmla="val 259"/>
              <a:gd name="f220" fmla="val 261"/>
              <a:gd name="f221" fmla="val 260"/>
              <a:gd name="f222" fmla="val 263"/>
              <a:gd name="f223" fmla="val 249"/>
              <a:gd name="f224" fmla="val 248"/>
              <a:gd name="f225" fmla="val 244"/>
              <a:gd name="f226" fmla="val 229"/>
              <a:gd name="f227" fmla="val 237"/>
              <a:gd name="f228" fmla="val 227"/>
              <a:gd name="f229" fmla="val 238"/>
              <a:gd name="f230" fmla="val 222"/>
              <a:gd name="f231" fmla="val 252"/>
              <a:gd name="f232" fmla="val 224"/>
              <a:gd name="f233" fmla="val 235"/>
              <a:gd name="f234" fmla="val 119"/>
              <a:gd name="f235" fmla="val 130"/>
              <a:gd name="f236" fmla="val 133"/>
              <a:gd name="f237" fmla="val 127"/>
              <a:gd name="f238" fmla="val 212"/>
              <a:gd name="f239" fmla="val 94"/>
              <a:gd name="f240" fmla="val 93"/>
              <a:gd name="f241" fmla="val 106"/>
              <a:gd name="f242" fmla="val 213"/>
              <a:gd name="f243" fmla="val 116"/>
              <a:gd name="f244" fmla="val 203"/>
              <a:gd name="f245" fmla="val 199"/>
              <a:gd name="f246" fmla="val 124"/>
              <a:gd name="f247" fmla="val 194"/>
              <a:gd name="f248" fmla="val 195"/>
              <a:gd name="f249" fmla="val 198"/>
              <a:gd name="f250" fmla="val 201"/>
              <a:gd name="f251" fmla="val 211"/>
              <a:gd name="f252" fmla="val 264"/>
              <a:gd name="f253" fmla="+- 0 0 -90"/>
              <a:gd name="f254" fmla="*/ f3 1 357"/>
              <a:gd name="f255" fmla="*/ f4 1 351"/>
              <a:gd name="f256" fmla="val f5"/>
              <a:gd name="f257" fmla="val f6"/>
              <a:gd name="f258" fmla="val f7"/>
              <a:gd name="f259" fmla="*/ f253 f0 1"/>
              <a:gd name="f260" fmla="+- f258 0 f256"/>
              <a:gd name="f261" fmla="+- f257 0 f256"/>
              <a:gd name="f262" fmla="*/ f259 1 f2"/>
              <a:gd name="f263" fmla="*/ f261 1 357"/>
              <a:gd name="f264" fmla="*/ f260 1 351"/>
              <a:gd name="f265" fmla="*/ 274 f261 1"/>
              <a:gd name="f266" fmla="*/ 335 f260 1"/>
              <a:gd name="f267" fmla="*/ 100 f261 1"/>
              <a:gd name="f268" fmla="*/ 351 f260 1"/>
              <a:gd name="f269" fmla="*/ 77 f261 1"/>
              <a:gd name="f270" fmla="*/ 182 f260 1"/>
              <a:gd name="f271" fmla="*/ 72 f261 1"/>
              <a:gd name="f272" fmla="*/ 196 f260 1"/>
              <a:gd name="f273" fmla="*/ 62 f261 1"/>
              <a:gd name="f274" fmla="*/ 315 f260 1"/>
              <a:gd name="f275" fmla="*/ 19 f261 1"/>
              <a:gd name="f276" fmla="*/ 290 f260 1"/>
              <a:gd name="f277" fmla="*/ 3 f261 1"/>
              <a:gd name="f278" fmla="*/ 170 f260 1"/>
              <a:gd name="f279" fmla="*/ 61 f261 1"/>
              <a:gd name="f280" fmla="*/ 57 f260 1"/>
              <a:gd name="f281" fmla="*/ 129 f261 1"/>
              <a:gd name="f282" fmla="*/ 21 f260 1"/>
              <a:gd name="f283" fmla="*/ 214 f261 1"/>
              <a:gd name="f284" fmla="*/ 0 f260 1"/>
              <a:gd name="f285" fmla="*/ 247 f261 1"/>
              <a:gd name="f286" fmla="*/ 40 f260 1"/>
              <a:gd name="f287" fmla="*/ 311 f261 1"/>
              <a:gd name="f288" fmla="*/ 69 f260 1"/>
              <a:gd name="f289" fmla="*/ 356 f261 1"/>
              <a:gd name="f290" fmla="*/ 188 f260 1"/>
              <a:gd name="f291" fmla="*/ 319 f261 1"/>
              <a:gd name="f292" fmla="*/ 319 f260 1"/>
              <a:gd name="f293" fmla="*/ 286 f261 1"/>
              <a:gd name="f294" fmla="*/ 280 f261 1"/>
              <a:gd name="f295" fmla="*/ 63 f261 1"/>
              <a:gd name="f296" fmla="*/ 72 f260 1"/>
              <a:gd name="f297" fmla="*/ 85 f261 1"/>
              <a:gd name="f298" fmla="*/ 99 f260 1"/>
              <a:gd name="f299" fmla="*/ 138 f261 1"/>
              <a:gd name="f300" fmla="*/ 92 f260 1"/>
              <a:gd name="f301" fmla="*/ 216 f261 1"/>
              <a:gd name="f302" fmla="*/ 45 f260 1"/>
              <a:gd name="f303" fmla="*/ 228 f261 1"/>
              <a:gd name="f304" fmla="*/ 297 f261 1"/>
              <a:gd name="f305" fmla="*/ 81 f260 1"/>
              <a:gd name="f306" fmla="*/ 184 f261 1"/>
              <a:gd name="f307" fmla="*/ 56 f260 1"/>
              <a:gd name="f308" fmla="*/ 175 f261 1"/>
              <a:gd name="f309" fmla="*/ 47 f260 1"/>
              <a:gd name="f310" fmla="*/ 174 f261 1"/>
              <a:gd name="f311" fmla="*/ 294 f260 1"/>
              <a:gd name="f312" fmla="*/ 258 f261 1"/>
              <a:gd name="f313" fmla="*/ 321 f260 1"/>
              <a:gd name="f314" fmla="*/ 99 f261 1"/>
              <a:gd name="f315" fmla="*/ 336 f260 1"/>
              <a:gd name="f316" fmla="*/ 144 f261 1"/>
              <a:gd name="f317" fmla="*/ 16 f260 1"/>
              <a:gd name="f318" fmla="*/ 191 f261 1"/>
              <a:gd name="f319" fmla="*/ 31 f260 1"/>
              <a:gd name="f320" fmla="*/ 25 f261 1"/>
              <a:gd name="f321" fmla="*/ 151 f260 1"/>
              <a:gd name="f322" fmla="*/ 23 f261 1"/>
              <a:gd name="f323" fmla="*/ 204 f260 1"/>
              <a:gd name="f324" fmla="*/ 335 f261 1"/>
              <a:gd name="f325" fmla="*/ 219 f260 1"/>
              <a:gd name="f326" fmla="*/ 96 f261 1"/>
              <a:gd name="f327" fmla="*/ 262 f260 1"/>
              <a:gd name="f328" fmla="*/ 240 f260 1"/>
              <a:gd name="f329" fmla="*/ 253 f260 1"/>
              <a:gd name="f330" fmla="*/ 259 f261 1"/>
              <a:gd name="f331" fmla="*/ 261 f260 1"/>
              <a:gd name="f332" fmla="*/ 257 f261 1"/>
              <a:gd name="f333" fmla="*/ 249 f260 1"/>
              <a:gd name="f334" fmla="*/ 220 f261 1"/>
              <a:gd name="f335" fmla="*/ 239 f260 1"/>
              <a:gd name="f336" fmla="*/ 265 f261 1"/>
              <a:gd name="f337" fmla="*/ 237 f260 1"/>
              <a:gd name="f338" fmla="*/ 233 f261 1"/>
              <a:gd name="f339" fmla="*/ 216 f260 1"/>
              <a:gd name="f340" fmla="*/ 229 f261 1"/>
              <a:gd name="f341" fmla="*/ 226 f260 1"/>
              <a:gd name="f342" fmla="*/ 135 f261 1"/>
              <a:gd name="f343" fmla="*/ 220 f260 1"/>
              <a:gd name="f344" fmla="*/ 95 f261 1"/>
              <a:gd name="f345" fmla="*/ 233 f260 1"/>
              <a:gd name="f346" fmla="*/ 92 f261 1"/>
              <a:gd name="f347" fmla="*/ 214 f260 1"/>
              <a:gd name="f348" fmla="*/ 126 f261 1"/>
              <a:gd name="f349" fmla="*/ 122 f261 1"/>
              <a:gd name="f350" fmla="*/ 195 f260 1"/>
              <a:gd name="f351" fmla="*/ 215 f260 1"/>
              <a:gd name="f352" fmla="*/ 235 f261 1"/>
              <a:gd name="f353" fmla="*/ 232 f261 1"/>
              <a:gd name="f354" fmla="*/ 205 f260 1"/>
              <a:gd name="f355" fmla="+- f262 0 f1"/>
              <a:gd name="f356" fmla="*/ f265 1 357"/>
              <a:gd name="f357" fmla="*/ f266 1 351"/>
              <a:gd name="f358" fmla="*/ f267 1 357"/>
              <a:gd name="f359" fmla="*/ f268 1 351"/>
              <a:gd name="f360" fmla="*/ f269 1 357"/>
              <a:gd name="f361" fmla="*/ f270 1 351"/>
              <a:gd name="f362" fmla="*/ f271 1 357"/>
              <a:gd name="f363" fmla="*/ f272 1 351"/>
              <a:gd name="f364" fmla="*/ f273 1 357"/>
              <a:gd name="f365" fmla="*/ f274 1 351"/>
              <a:gd name="f366" fmla="*/ f275 1 357"/>
              <a:gd name="f367" fmla="*/ f276 1 351"/>
              <a:gd name="f368" fmla="*/ f277 1 357"/>
              <a:gd name="f369" fmla="*/ f278 1 351"/>
              <a:gd name="f370" fmla="*/ f279 1 357"/>
              <a:gd name="f371" fmla="*/ f280 1 351"/>
              <a:gd name="f372" fmla="*/ f281 1 357"/>
              <a:gd name="f373" fmla="*/ f282 1 351"/>
              <a:gd name="f374" fmla="*/ f283 1 357"/>
              <a:gd name="f375" fmla="*/ f284 1 351"/>
              <a:gd name="f376" fmla="*/ f285 1 357"/>
              <a:gd name="f377" fmla="*/ f286 1 351"/>
              <a:gd name="f378" fmla="*/ f287 1 357"/>
              <a:gd name="f379" fmla="*/ f288 1 351"/>
              <a:gd name="f380" fmla="*/ f289 1 357"/>
              <a:gd name="f381" fmla="*/ f290 1 351"/>
              <a:gd name="f382" fmla="*/ f291 1 357"/>
              <a:gd name="f383" fmla="*/ f292 1 351"/>
              <a:gd name="f384" fmla="*/ f293 1 357"/>
              <a:gd name="f385" fmla="*/ f294 1 357"/>
              <a:gd name="f386" fmla="*/ f295 1 357"/>
              <a:gd name="f387" fmla="*/ f296 1 351"/>
              <a:gd name="f388" fmla="*/ f297 1 357"/>
              <a:gd name="f389" fmla="*/ f298 1 351"/>
              <a:gd name="f390" fmla="*/ f299 1 357"/>
              <a:gd name="f391" fmla="*/ f300 1 351"/>
              <a:gd name="f392" fmla="*/ f301 1 357"/>
              <a:gd name="f393" fmla="*/ f302 1 351"/>
              <a:gd name="f394" fmla="*/ f303 1 357"/>
              <a:gd name="f395" fmla="*/ f304 1 357"/>
              <a:gd name="f396" fmla="*/ f305 1 351"/>
              <a:gd name="f397" fmla="*/ f306 1 357"/>
              <a:gd name="f398" fmla="*/ f307 1 351"/>
              <a:gd name="f399" fmla="*/ f308 1 357"/>
              <a:gd name="f400" fmla="*/ f309 1 351"/>
              <a:gd name="f401" fmla="*/ f310 1 357"/>
              <a:gd name="f402" fmla="*/ f311 1 351"/>
              <a:gd name="f403" fmla="*/ f312 1 357"/>
              <a:gd name="f404" fmla="*/ f313 1 351"/>
              <a:gd name="f405" fmla="*/ f314 1 357"/>
              <a:gd name="f406" fmla="*/ f315 1 351"/>
              <a:gd name="f407" fmla="*/ f316 1 357"/>
              <a:gd name="f408" fmla="*/ f317 1 351"/>
              <a:gd name="f409" fmla="*/ f318 1 357"/>
              <a:gd name="f410" fmla="*/ f319 1 351"/>
              <a:gd name="f411" fmla="*/ f320 1 357"/>
              <a:gd name="f412" fmla="*/ f321 1 351"/>
              <a:gd name="f413" fmla="*/ f322 1 357"/>
              <a:gd name="f414" fmla="*/ f323 1 351"/>
              <a:gd name="f415" fmla="*/ f324 1 357"/>
              <a:gd name="f416" fmla="*/ f325 1 351"/>
              <a:gd name="f417" fmla="*/ f326 1 357"/>
              <a:gd name="f418" fmla="*/ f327 1 351"/>
              <a:gd name="f419" fmla="*/ f328 1 351"/>
              <a:gd name="f420" fmla="*/ f329 1 351"/>
              <a:gd name="f421" fmla="*/ f330 1 357"/>
              <a:gd name="f422" fmla="*/ f331 1 351"/>
              <a:gd name="f423" fmla="*/ f332 1 357"/>
              <a:gd name="f424" fmla="*/ f333 1 351"/>
              <a:gd name="f425" fmla="*/ f334 1 357"/>
              <a:gd name="f426" fmla="*/ f335 1 351"/>
              <a:gd name="f427" fmla="*/ f336 1 357"/>
              <a:gd name="f428" fmla="*/ f337 1 351"/>
              <a:gd name="f429" fmla="*/ f338 1 357"/>
              <a:gd name="f430" fmla="*/ f339 1 351"/>
              <a:gd name="f431" fmla="*/ f340 1 357"/>
              <a:gd name="f432" fmla="*/ f341 1 351"/>
              <a:gd name="f433" fmla="*/ f342 1 357"/>
              <a:gd name="f434" fmla="*/ f343 1 351"/>
              <a:gd name="f435" fmla="*/ f344 1 357"/>
              <a:gd name="f436" fmla="*/ f345 1 351"/>
              <a:gd name="f437" fmla="*/ f346 1 357"/>
              <a:gd name="f438" fmla="*/ f347 1 351"/>
              <a:gd name="f439" fmla="*/ f348 1 357"/>
              <a:gd name="f440" fmla="*/ f349 1 357"/>
              <a:gd name="f441" fmla="*/ f350 1 351"/>
              <a:gd name="f442" fmla="*/ f351 1 351"/>
              <a:gd name="f443" fmla="*/ f352 1 357"/>
              <a:gd name="f444" fmla="*/ f353 1 357"/>
              <a:gd name="f445" fmla="*/ f354 1 351"/>
              <a:gd name="f446" fmla="*/ 0 1 f263"/>
              <a:gd name="f447" fmla="*/ f257 1 f263"/>
              <a:gd name="f448" fmla="*/ 0 1 f264"/>
              <a:gd name="f449" fmla="*/ f258 1 f264"/>
              <a:gd name="f450" fmla="*/ f356 1 f263"/>
              <a:gd name="f451" fmla="*/ f357 1 f264"/>
              <a:gd name="f452" fmla="*/ f358 1 f263"/>
              <a:gd name="f453" fmla="*/ f359 1 f264"/>
              <a:gd name="f454" fmla="*/ f360 1 f263"/>
              <a:gd name="f455" fmla="*/ f361 1 f264"/>
              <a:gd name="f456" fmla="*/ f362 1 f263"/>
              <a:gd name="f457" fmla="*/ f363 1 f264"/>
              <a:gd name="f458" fmla="*/ f364 1 f263"/>
              <a:gd name="f459" fmla="*/ f365 1 f264"/>
              <a:gd name="f460" fmla="*/ f366 1 f263"/>
              <a:gd name="f461" fmla="*/ f367 1 f264"/>
              <a:gd name="f462" fmla="*/ f368 1 f263"/>
              <a:gd name="f463" fmla="*/ f369 1 f264"/>
              <a:gd name="f464" fmla="*/ f370 1 f263"/>
              <a:gd name="f465" fmla="*/ f371 1 f264"/>
              <a:gd name="f466" fmla="*/ f372 1 f263"/>
              <a:gd name="f467" fmla="*/ f373 1 f264"/>
              <a:gd name="f468" fmla="*/ f374 1 f263"/>
              <a:gd name="f469" fmla="*/ f375 1 f264"/>
              <a:gd name="f470" fmla="*/ f376 1 f263"/>
              <a:gd name="f471" fmla="*/ f377 1 f264"/>
              <a:gd name="f472" fmla="*/ f378 1 f263"/>
              <a:gd name="f473" fmla="*/ f379 1 f264"/>
              <a:gd name="f474" fmla="*/ f380 1 f263"/>
              <a:gd name="f475" fmla="*/ f381 1 f264"/>
              <a:gd name="f476" fmla="*/ f382 1 f263"/>
              <a:gd name="f477" fmla="*/ f383 1 f264"/>
              <a:gd name="f478" fmla="*/ f384 1 f263"/>
              <a:gd name="f479" fmla="*/ f385 1 f263"/>
              <a:gd name="f480" fmla="*/ f386 1 f263"/>
              <a:gd name="f481" fmla="*/ f387 1 f264"/>
              <a:gd name="f482" fmla="*/ f388 1 f263"/>
              <a:gd name="f483" fmla="*/ f389 1 f264"/>
              <a:gd name="f484" fmla="*/ f390 1 f263"/>
              <a:gd name="f485" fmla="*/ f391 1 f264"/>
              <a:gd name="f486" fmla="*/ f392 1 f263"/>
              <a:gd name="f487" fmla="*/ f393 1 f264"/>
              <a:gd name="f488" fmla="*/ f394 1 f263"/>
              <a:gd name="f489" fmla="*/ f395 1 f263"/>
              <a:gd name="f490" fmla="*/ f396 1 f264"/>
              <a:gd name="f491" fmla="*/ f397 1 f263"/>
              <a:gd name="f492" fmla="*/ f398 1 f264"/>
              <a:gd name="f493" fmla="*/ f399 1 f263"/>
              <a:gd name="f494" fmla="*/ f400 1 f264"/>
              <a:gd name="f495" fmla="*/ f401 1 f263"/>
              <a:gd name="f496" fmla="*/ f402 1 f264"/>
              <a:gd name="f497" fmla="*/ f403 1 f263"/>
              <a:gd name="f498" fmla="*/ f404 1 f264"/>
              <a:gd name="f499" fmla="*/ f405 1 f263"/>
              <a:gd name="f500" fmla="*/ f406 1 f264"/>
              <a:gd name="f501" fmla="*/ f407 1 f263"/>
              <a:gd name="f502" fmla="*/ f408 1 f264"/>
              <a:gd name="f503" fmla="*/ f409 1 f263"/>
              <a:gd name="f504" fmla="*/ f410 1 f264"/>
              <a:gd name="f505" fmla="*/ f411 1 f263"/>
              <a:gd name="f506" fmla="*/ f412 1 f264"/>
              <a:gd name="f507" fmla="*/ f413 1 f263"/>
              <a:gd name="f508" fmla="*/ f414 1 f264"/>
              <a:gd name="f509" fmla="*/ f415 1 f263"/>
              <a:gd name="f510" fmla="*/ f416 1 f264"/>
              <a:gd name="f511" fmla="*/ f417 1 f263"/>
              <a:gd name="f512" fmla="*/ f418 1 f264"/>
              <a:gd name="f513" fmla="*/ f419 1 f264"/>
              <a:gd name="f514" fmla="*/ f420 1 f264"/>
              <a:gd name="f515" fmla="*/ f421 1 f263"/>
              <a:gd name="f516" fmla="*/ f422 1 f264"/>
              <a:gd name="f517" fmla="*/ f423 1 f263"/>
              <a:gd name="f518" fmla="*/ f424 1 f264"/>
              <a:gd name="f519" fmla="*/ f425 1 f263"/>
              <a:gd name="f520" fmla="*/ f426 1 f264"/>
              <a:gd name="f521" fmla="*/ f427 1 f263"/>
              <a:gd name="f522" fmla="*/ f428 1 f264"/>
              <a:gd name="f523" fmla="*/ f429 1 f263"/>
              <a:gd name="f524" fmla="*/ f430 1 f264"/>
              <a:gd name="f525" fmla="*/ f431 1 f263"/>
              <a:gd name="f526" fmla="*/ f432 1 f264"/>
              <a:gd name="f527" fmla="*/ f433 1 f263"/>
              <a:gd name="f528" fmla="*/ f434 1 f264"/>
              <a:gd name="f529" fmla="*/ f435 1 f263"/>
              <a:gd name="f530" fmla="*/ f436 1 f264"/>
              <a:gd name="f531" fmla="*/ f437 1 f263"/>
              <a:gd name="f532" fmla="*/ f438 1 f264"/>
              <a:gd name="f533" fmla="*/ f439 1 f263"/>
              <a:gd name="f534" fmla="*/ f440 1 f263"/>
              <a:gd name="f535" fmla="*/ f441 1 f264"/>
              <a:gd name="f536" fmla="*/ f442 1 f264"/>
              <a:gd name="f537" fmla="*/ f443 1 f263"/>
              <a:gd name="f538" fmla="*/ f444 1 f263"/>
              <a:gd name="f539" fmla="*/ f445 1 f264"/>
              <a:gd name="f540" fmla="*/ f446 f254 1"/>
              <a:gd name="f541" fmla="*/ f447 f254 1"/>
              <a:gd name="f542" fmla="*/ f449 f255 1"/>
              <a:gd name="f543" fmla="*/ f448 f255 1"/>
              <a:gd name="f544" fmla="*/ f450 f254 1"/>
              <a:gd name="f545" fmla="*/ f451 f255 1"/>
              <a:gd name="f546" fmla="*/ f452 f254 1"/>
              <a:gd name="f547" fmla="*/ f453 f255 1"/>
              <a:gd name="f548" fmla="*/ f454 f254 1"/>
              <a:gd name="f549" fmla="*/ f455 f255 1"/>
              <a:gd name="f550" fmla="*/ f456 f254 1"/>
              <a:gd name="f551" fmla="*/ f457 f255 1"/>
              <a:gd name="f552" fmla="*/ f458 f254 1"/>
              <a:gd name="f553" fmla="*/ f459 f255 1"/>
              <a:gd name="f554" fmla="*/ f460 f254 1"/>
              <a:gd name="f555" fmla="*/ f461 f255 1"/>
              <a:gd name="f556" fmla="*/ f462 f254 1"/>
              <a:gd name="f557" fmla="*/ f463 f255 1"/>
              <a:gd name="f558" fmla="*/ f464 f254 1"/>
              <a:gd name="f559" fmla="*/ f465 f255 1"/>
              <a:gd name="f560" fmla="*/ f466 f254 1"/>
              <a:gd name="f561" fmla="*/ f467 f255 1"/>
              <a:gd name="f562" fmla="*/ f468 f254 1"/>
              <a:gd name="f563" fmla="*/ f469 f255 1"/>
              <a:gd name="f564" fmla="*/ f470 f254 1"/>
              <a:gd name="f565" fmla="*/ f471 f255 1"/>
              <a:gd name="f566" fmla="*/ f472 f254 1"/>
              <a:gd name="f567" fmla="*/ f473 f255 1"/>
              <a:gd name="f568" fmla="*/ f474 f254 1"/>
              <a:gd name="f569" fmla="*/ f475 f255 1"/>
              <a:gd name="f570" fmla="*/ f476 f254 1"/>
              <a:gd name="f571" fmla="*/ f477 f255 1"/>
              <a:gd name="f572" fmla="*/ f478 f254 1"/>
              <a:gd name="f573" fmla="*/ f479 f254 1"/>
              <a:gd name="f574" fmla="*/ f480 f254 1"/>
              <a:gd name="f575" fmla="*/ f481 f255 1"/>
              <a:gd name="f576" fmla="*/ f482 f254 1"/>
              <a:gd name="f577" fmla="*/ f483 f255 1"/>
              <a:gd name="f578" fmla="*/ f484 f254 1"/>
              <a:gd name="f579" fmla="*/ f485 f255 1"/>
              <a:gd name="f580" fmla="*/ f486 f254 1"/>
              <a:gd name="f581" fmla="*/ f487 f255 1"/>
              <a:gd name="f582" fmla="*/ f488 f254 1"/>
              <a:gd name="f583" fmla="*/ f489 f254 1"/>
              <a:gd name="f584" fmla="*/ f490 f255 1"/>
              <a:gd name="f585" fmla="*/ f491 f254 1"/>
              <a:gd name="f586" fmla="*/ f492 f255 1"/>
              <a:gd name="f587" fmla="*/ f493 f254 1"/>
              <a:gd name="f588" fmla="*/ f494 f255 1"/>
              <a:gd name="f589" fmla="*/ f495 f254 1"/>
              <a:gd name="f590" fmla="*/ f496 f255 1"/>
              <a:gd name="f591" fmla="*/ f497 f254 1"/>
              <a:gd name="f592" fmla="*/ f498 f255 1"/>
              <a:gd name="f593" fmla="*/ f499 f254 1"/>
              <a:gd name="f594" fmla="*/ f500 f255 1"/>
              <a:gd name="f595" fmla="*/ f501 f254 1"/>
              <a:gd name="f596" fmla="*/ f502 f255 1"/>
              <a:gd name="f597" fmla="*/ f503 f254 1"/>
              <a:gd name="f598" fmla="*/ f504 f255 1"/>
              <a:gd name="f599" fmla="*/ f505 f254 1"/>
              <a:gd name="f600" fmla="*/ f506 f255 1"/>
              <a:gd name="f601" fmla="*/ f507 f254 1"/>
              <a:gd name="f602" fmla="*/ f508 f255 1"/>
              <a:gd name="f603" fmla="*/ f509 f254 1"/>
              <a:gd name="f604" fmla="*/ f510 f255 1"/>
              <a:gd name="f605" fmla="*/ f511 f254 1"/>
              <a:gd name="f606" fmla="*/ f512 f255 1"/>
              <a:gd name="f607" fmla="*/ f513 f255 1"/>
              <a:gd name="f608" fmla="*/ f514 f255 1"/>
              <a:gd name="f609" fmla="*/ f515 f254 1"/>
              <a:gd name="f610" fmla="*/ f516 f255 1"/>
              <a:gd name="f611" fmla="*/ f517 f254 1"/>
              <a:gd name="f612" fmla="*/ f518 f255 1"/>
              <a:gd name="f613" fmla="*/ f519 f254 1"/>
              <a:gd name="f614" fmla="*/ f520 f255 1"/>
              <a:gd name="f615" fmla="*/ f521 f254 1"/>
              <a:gd name="f616" fmla="*/ f522 f255 1"/>
              <a:gd name="f617" fmla="*/ f523 f254 1"/>
              <a:gd name="f618" fmla="*/ f524 f255 1"/>
              <a:gd name="f619" fmla="*/ f525 f254 1"/>
              <a:gd name="f620" fmla="*/ f526 f255 1"/>
              <a:gd name="f621" fmla="*/ f527 f254 1"/>
              <a:gd name="f622" fmla="*/ f528 f255 1"/>
              <a:gd name="f623" fmla="*/ f529 f254 1"/>
              <a:gd name="f624" fmla="*/ f530 f255 1"/>
              <a:gd name="f625" fmla="*/ f531 f254 1"/>
              <a:gd name="f626" fmla="*/ f532 f255 1"/>
              <a:gd name="f627" fmla="*/ f533 f254 1"/>
              <a:gd name="f628" fmla="*/ f534 f254 1"/>
              <a:gd name="f629" fmla="*/ f535 f255 1"/>
              <a:gd name="f630" fmla="*/ f536 f255 1"/>
              <a:gd name="f631" fmla="*/ f537 f254 1"/>
              <a:gd name="f632" fmla="*/ f538 f254 1"/>
              <a:gd name="f633" fmla="*/ f539 f2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5">
                <a:pos x="f544" y="f545"/>
              </a:cxn>
              <a:cxn ang="f355">
                <a:pos x="f546" y="f547"/>
              </a:cxn>
              <a:cxn ang="f355">
                <a:pos x="f548" y="f549"/>
              </a:cxn>
              <a:cxn ang="f355">
                <a:pos x="f550" y="f551"/>
              </a:cxn>
              <a:cxn ang="f355">
                <a:pos x="f552" y="f553"/>
              </a:cxn>
              <a:cxn ang="f355">
                <a:pos x="f554" y="f555"/>
              </a:cxn>
              <a:cxn ang="f355">
                <a:pos x="f556" y="f557"/>
              </a:cxn>
              <a:cxn ang="f355">
                <a:pos x="f558" y="f559"/>
              </a:cxn>
              <a:cxn ang="f355">
                <a:pos x="f560" y="f561"/>
              </a:cxn>
              <a:cxn ang="f355">
                <a:pos x="f562" y="f563"/>
              </a:cxn>
              <a:cxn ang="f355">
                <a:pos x="f564" y="f565"/>
              </a:cxn>
              <a:cxn ang="f355">
                <a:pos x="f566" y="f567"/>
              </a:cxn>
              <a:cxn ang="f355">
                <a:pos x="f568" y="f569"/>
              </a:cxn>
              <a:cxn ang="f355">
                <a:pos x="f570" y="f571"/>
              </a:cxn>
              <a:cxn ang="f355">
                <a:pos x="f572" y="f551"/>
              </a:cxn>
              <a:cxn ang="f355">
                <a:pos x="f573" y="f549"/>
              </a:cxn>
              <a:cxn ang="f355">
                <a:pos x="f574" y="f575"/>
              </a:cxn>
              <a:cxn ang="f355">
                <a:pos x="f576" y="f577"/>
              </a:cxn>
              <a:cxn ang="f355">
                <a:pos x="f578" y="f579"/>
              </a:cxn>
              <a:cxn ang="f355">
                <a:pos x="f580" y="f581"/>
              </a:cxn>
              <a:cxn ang="f355">
                <a:pos x="f582" y="f577"/>
              </a:cxn>
              <a:cxn ang="f355">
                <a:pos x="f583" y="f584"/>
              </a:cxn>
              <a:cxn ang="f355">
                <a:pos x="f580" y="f581"/>
              </a:cxn>
              <a:cxn ang="f355">
                <a:pos x="f585" y="f586"/>
              </a:cxn>
              <a:cxn ang="f355">
                <a:pos x="f587" y="f588"/>
              </a:cxn>
              <a:cxn ang="f355">
                <a:pos x="f589" y="f590"/>
              </a:cxn>
              <a:cxn ang="f355">
                <a:pos x="f585" y="f590"/>
              </a:cxn>
              <a:cxn ang="f355">
                <a:pos x="f591" y="f592"/>
              </a:cxn>
              <a:cxn ang="f355">
                <a:pos x="f593" y="f594"/>
              </a:cxn>
              <a:cxn ang="f355">
                <a:pos x="f591" y="f592"/>
              </a:cxn>
              <a:cxn ang="f355">
                <a:pos x="f595" y="f596"/>
              </a:cxn>
              <a:cxn ang="f355">
                <a:pos x="f597" y="f598"/>
              </a:cxn>
              <a:cxn ang="f355">
                <a:pos x="f599" y="f600"/>
              </a:cxn>
              <a:cxn ang="f355">
                <a:pos x="f601" y="f602"/>
              </a:cxn>
              <a:cxn ang="f355">
                <a:pos x="f599" y="f600"/>
              </a:cxn>
              <a:cxn ang="f355">
                <a:pos x="f603" y="f604"/>
              </a:cxn>
              <a:cxn ang="f355">
                <a:pos x="f605" y="f606"/>
              </a:cxn>
              <a:cxn ang="f355">
                <a:pos x="f578" y="f607"/>
              </a:cxn>
              <a:cxn ang="f355">
                <a:pos x="f605" y="f608"/>
              </a:cxn>
              <a:cxn ang="f355">
                <a:pos x="f609" y="f610"/>
              </a:cxn>
              <a:cxn ang="f355">
                <a:pos x="f611" y="f612"/>
              </a:cxn>
              <a:cxn ang="f355">
                <a:pos x="f613" y="f614"/>
              </a:cxn>
              <a:cxn ang="f355">
                <a:pos x="f609" y="f610"/>
              </a:cxn>
              <a:cxn ang="f355">
                <a:pos x="f615" y="f616"/>
              </a:cxn>
              <a:cxn ang="f355">
                <a:pos x="f617" y="f618"/>
              </a:cxn>
              <a:cxn ang="f355">
                <a:pos x="f619" y="f620"/>
              </a:cxn>
              <a:cxn ang="f355">
                <a:pos x="f605" y="f607"/>
              </a:cxn>
              <a:cxn ang="f355">
                <a:pos x="f621" y="f622"/>
              </a:cxn>
              <a:cxn ang="f355">
                <a:pos x="f623" y="f624"/>
              </a:cxn>
              <a:cxn ang="f355">
                <a:pos x="f625" y="f626"/>
              </a:cxn>
              <a:cxn ang="f355">
                <a:pos x="f627" y="f602"/>
              </a:cxn>
              <a:cxn ang="f355">
                <a:pos x="f628" y="f629"/>
              </a:cxn>
              <a:cxn ang="f355">
                <a:pos x="f625" y="f626"/>
              </a:cxn>
              <a:cxn ang="f355">
                <a:pos x="f615" y="f630"/>
              </a:cxn>
              <a:cxn ang="f355">
                <a:pos x="f631" y="f629"/>
              </a:cxn>
              <a:cxn ang="f355">
                <a:pos x="f632" y="f633"/>
              </a:cxn>
            </a:cxnLst>
            <a:rect l="f540" t="f543" r="f541" b="f542"/>
            <a:pathLst>
              <a:path w="357" h="35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7"/>
                  <a:pt x="f19" y="f7"/>
                </a:cubicBezTo>
                <a:cubicBezTo>
                  <a:pt x="f20" y="f21"/>
                  <a:pt x="f22" y="f21"/>
                  <a:pt x="f23" y="f7"/>
                </a:cubicBezTo>
                <a:cubicBezTo>
                  <a:pt x="f24" y="f7"/>
                  <a:pt x="f25" y="f26"/>
                  <a:pt x="f25" y="f15"/>
                </a:cubicBezTo>
                <a:cubicBezTo>
                  <a:pt x="f27" y="f13"/>
                  <a:pt x="f28" y="f11"/>
                  <a:pt x="f29" y="f9"/>
                </a:cubicBezTo>
                <a:cubicBezTo>
                  <a:pt x="f30" y="f9"/>
                  <a:pt x="f31" y="f9"/>
                  <a:pt x="f32" y="f33"/>
                </a:cubicBezTo>
                <a:cubicBezTo>
                  <a:pt x="f34" y="f35"/>
                  <a:pt x="f36" y="f37"/>
                  <a:pt x="f36" y="f38"/>
                </a:cubicBezTo>
                <a:cubicBezTo>
                  <a:pt x="f36" y="f39"/>
                  <a:pt x="f34" y="f40"/>
                  <a:pt x="f31" y="f41"/>
                </a:cubicBezTo>
                <a:cubicBezTo>
                  <a:pt x="f31" y="f42"/>
                  <a:pt x="f43" y="f44"/>
                  <a:pt x="f45" y="f46"/>
                </a:cubicBezTo>
                <a:cubicBezTo>
                  <a:pt x="f47" y="f46"/>
                  <a:pt x="f48" y="f49"/>
                  <a:pt x="f50" y="f49"/>
                </a:cubicBezTo>
                <a:cubicBezTo>
                  <a:pt x="f51" y="f52"/>
                  <a:pt x="f51" y="f52"/>
                  <a:pt x="f53" y="f54"/>
                </a:cubicBezTo>
                <a:cubicBezTo>
                  <a:pt x="f55" y="f56"/>
                  <a:pt x="f57" y="f58"/>
                  <a:pt x="f59" y="f35"/>
                </a:cubicBezTo>
                <a:cubicBezTo>
                  <a:pt x="f5" y="f33"/>
                  <a:pt x="f59" y="f60"/>
                  <a:pt x="f61" y="f62"/>
                </a:cubicBezTo>
                <a:cubicBezTo>
                  <a:pt x="f63" y="f64"/>
                  <a:pt x="f65" y="f66"/>
                  <a:pt x="f67" y="f43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28" y="f74"/>
                  <a:pt x="f75" y="f76"/>
                  <a:pt x="f77" y="f78"/>
                </a:cubicBezTo>
                <a:cubicBezTo>
                  <a:pt x="f79" y="f80"/>
                  <a:pt x="f81" y="f82"/>
                  <a:pt x="f81" y="f83"/>
                </a:cubicBezTo>
                <a:cubicBezTo>
                  <a:pt x="f84" y="f59"/>
                  <a:pt x="f81" y="f5"/>
                  <a:pt x="f85" y="f5"/>
                </a:cubicBezTo>
                <a:cubicBezTo>
                  <a:pt x="f86" y="f5"/>
                  <a:pt x="f87" y="f59"/>
                  <a:pt x="f88" y="f5"/>
                </a:cubicBezTo>
                <a:cubicBezTo>
                  <a:pt x="f89" y="f5"/>
                  <a:pt x="f90" y="f91"/>
                  <a:pt x="f92" y="f93"/>
                </a:cubicBezTo>
                <a:cubicBezTo>
                  <a:pt x="f94" y="f65"/>
                  <a:pt x="f95" y="f96"/>
                  <a:pt x="f97" y="f98"/>
                </a:cubicBezTo>
                <a:cubicBezTo>
                  <a:pt x="f40" y="f99"/>
                  <a:pt x="f100" y="f101"/>
                  <a:pt x="f102" y="f73"/>
                </a:cubicBezTo>
                <a:cubicBezTo>
                  <a:pt x="f103" y="f71"/>
                  <a:pt x="f104" y="f105"/>
                  <a:pt x="f106" y="f107"/>
                </a:cubicBezTo>
                <a:cubicBezTo>
                  <a:pt x="f108" y="f109"/>
                  <a:pt x="f110" y="f111"/>
                  <a:pt x="f112" y="f113"/>
                </a:cubicBezTo>
                <a:cubicBezTo>
                  <a:pt x="f114" y="f60"/>
                  <a:pt x="f6" y="f9"/>
                  <a:pt x="f114" y="f115"/>
                </a:cubicBezTo>
                <a:cubicBezTo>
                  <a:pt x="f116" y="f92"/>
                  <a:pt x="f117" y="f118"/>
                  <a:pt x="f15" y="f119"/>
                </a:cubicBezTo>
                <a:cubicBezTo>
                  <a:pt x="f120" y="f121"/>
                  <a:pt x="f122" y="f52"/>
                  <a:pt x="f123" y="f123"/>
                </a:cubicBezTo>
                <a:cubicBezTo>
                  <a:pt x="f124" y="f125"/>
                  <a:pt x="f124" y="f44"/>
                  <a:pt x="f13" y="f10"/>
                </a:cubicBezTo>
                <a:cubicBezTo>
                  <a:pt x="f13" y="f126"/>
                  <a:pt x="f127" y="f128"/>
                  <a:pt x="f129" y="f38"/>
                </a:cubicBezTo>
                <a:cubicBezTo>
                  <a:pt x="f129" y="f130"/>
                  <a:pt x="f127" y="f131"/>
                  <a:pt x="f13" y="f9"/>
                </a:cubicBezTo>
                <a:cubicBezTo>
                  <a:pt x="f124" y="f9"/>
                  <a:pt x="f132" y="f9"/>
                  <a:pt x="f8" y="f9"/>
                </a:cubicBezTo>
                <a:close/>
                <a:moveTo>
                  <a:pt x="f133" y="f67"/>
                </a:moveTo>
                <a:cubicBezTo>
                  <a:pt x="f134" y="f135"/>
                  <a:pt x="f136" y="f137"/>
                  <a:pt x="f137" y="f36"/>
                </a:cubicBezTo>
                <a:cubicBezTo>
                  <a:pt x="f72" y="f36"/>
                  <a:pt x="f48" y="f28"/>
                  <a:pt x="f71" y="f138"/>
                </a:cubicBezTo>
                <a:cubicBezTo>
                  <a:pt x="f139" y="f136"/>
                  <a:pt x="f36" y="f140"/>
                  <a:pt x="f141" y="f140"/>
                </a:cubicBezTo>
                <a:cubicBezTo>
                  <a:pt x="f23" y="f23"/>
                  <a:pt x="f134" y="f23"/>
                  <a:pt x="f84" y="f140"/>
                </a:cubicBezTo>
                <a:cubicBezTo>
                  <a:pt x="f142" y="f140"/>
                  <a:pt x="f64" y="f143"/>
                  <a:pt x="f144" y="f145"/>
                </a:cubicBezTo>
                <a:cubicBezTo>
                  <a:pt x="f146" y="f29"/>
                  <a:pt x="f146" y="f45"/>
                  <a:pt x="f133" y="f67"/>
                </a:cubicBezTo>
                <a:close/>
                <a:moveTo>
                  <a:pt x="f147" y="f67"/>
                </a:moveTo>
                <a:cubicBezTo>
                  <a:pt x="f148" y="f45"/>
                  <a:pt x="f149" y="f29"/>
                  <a:pt x="f150" y="f145"/>
                </a:cubicBezTo>
                <a:cubicBezTo>
                  <a:pt x="f150" y="f143"/>
                  <a:pt x="f89" y="f140"/>
                  <a:pt x="f92" y="f140"/>
                </a:cubicBezTo>
                <a:cubicBezTo>
                  <a:pt x="f151" y="f23"/>
                  <a:pt x="f19" y="f109"/>
                  <a:pt x="f16" y="f140"/>
                </a:cubicBezTo>
                <a:cubicBezTo>
                  <a:pt x="f100" y="f152"/>
                  <a:pt x="f54" y="f24"/>
                  <a:pt x="f153" y="f154"/>
                </a:cubicBezTo>
                <a:cubicBezTo>
                  <a:pt x="f155" y="f154"/>
                  <a:pt x="f156" y="f36"/>
                  <a:pt x="f157" y="f43"/>
                </a:cubicBezTo>
                <a:cubicBezTo>
                  <a:pt x="f118" y="f45"/>
                  <a:pt x="f151" y="f135"/>
                  <a:pt x="f147" y="f67"/>
                </a:cubicBezTo>
                <a:close/>
                <a:moveTo>
                  <a:pt x="f158" y="f159"/>
                </a:moveTo>
                <a:cubicBezTo>
                  <a:pt x="f158" y="f64"/>
                  <a:pt x="f158" y="f160"/>
                  <a:pt x="f158" y="f50"/>
                </a:cubicBezTo>
                <a:cubicBezTo>
                  <a:pt x="f158" y="f161"/>
                  <a:pt x="f162" y="f74"/>
                  <a:pt x="f33" y="f163"/>
                </a:cubicBezTo>
                <a:cubicBezTo>
                  <a:pt x="f2" y="f164"/>
                  <a:pt x="f165" y="f164"/>
                  <a:pt x="f60" y="f163"/>
                </a:cubicBezTo>
                <a:cubicBezTo>
                  <a:pt x="f166" y="f101"/>
                  <a:pt x="f167" y="f135"/>
                  <a:pt x="f167" y="f48"/>
                </a:cubicBezTo>
                <a:cubicBezTo>
                  <a:pt x="f167" y="f64"/>
                  <a:pt x="f167" y="f168"/>
                  <a:pt x="f166" y="f169"/>
                </a:cubicBezTo>
                <a:cubicBezTo>
                  <a:pt x="f166" y="f155"/>
                  <a:pt x="f159" y="f170"/>
                  <a:pt x="f171" y="f172"/>
                </a:cubicBezTo>
                <a:cubicBezTo>
                  <a:pt x="f33" y="f170"/>
                  <a:pt x="f158" y="f155"/>
                  <a:pt x="f158" y="f169"/>
                </a:cubicBezTo>
                <a:cubicBezTo>
                  <a:pt x="f158" y="f56"/>
                  <a:pt x="f158" y="f147"/>
                  <a:pt x="f158" y="f159"/>
                </a:cubicBezTo>
                <a:close/>
                <a:moveTo>
                  <a:pt x="f19" y="f173"/>
                </a:moveTo>
                <a:cubicBezTo>
                  <a:pt x="f174" y="f173"/>
                  <a:pt x="f175" y="f173"/>
                  <a:pt x="f75" y="f173"/>
                </a:cubicBezTo>
                <a:cubicBezTo>
                  <a:pt x="f75" y="f176"/>
                  <a:pt x="f140" y="f177"/>
                  <a:pt x="f140" y="f178"/>
                </a:cubicBezTo>
                <a:cubicBezTo>
                  <a:pt x="f22" y="f178"/>
                  <a:pt x="f20" y="f178"/>
                  <a:pt x="f19" y="f178"/>
                </a:cubicBezTo>
                <a:cubicBezTo>
                  <a:pt x="f19" y="f177"/>
                  <a:pt x="f19" y="f108"/>
                  <a:pt x="f19" y="f173"/>
                </a:cubicBezTo>
                <a:close/>
                <a:moveTo>
                  <a:pt x="f37" y="f179"/>
                </a:moveTo>
                <a:cubicBezTo>
                  <a:pt x="f166" y="f179"/>
                  <a:pt x="f180" y="f179"/>
                  <a:pt x="f181" y="f179"/>
                </a:cubicBezTo>
                <a:cubicBezTo>
                  <a:pt x="f181" y="f83"/>
                  <a:pt x="f181" y="f182"/>
                  <a:pt x="f181" y="f82"/>
                </a:cubicBezTo>
                <a:cubicBezTo>
                  <a:pt x="f183" y="f82"/>
                  <a:pt x="f60" y="f82"/>
                  <a:pt x="f37" y="f82"/>
                </a:cubicBezTo>
                <a:cubicBezTo>
                  <a:pt x="f37" y="f182"/>
                  <a:pt x="f37" y="f83"/>
                  <a:pt x="f37" y="f179"/>
                </a:cubicBezTo>
                <a:close/>
                <a:moveTo>
                  <a:pt x="f51" y="f184"/>
                </a:moveTo>
                <a:cubicBezTo>
                  <a:pt x="f51" y="f185"/>
                  <a:pt x="f186" y="f187"/>
                  <a:pt x="f182" y="f188"/>
                </a:cubicBezTo>
                <a:cubicBezTo>
                  <a:pt x="f65" y="f2"/>
                  <a:pt x="f189" y="f130"/>
                  <a:pt x="f190" y="f174"/>
                </a:cubicBezTo>
                <a:cubicBezTo>
                  <a:pt x="f83" y="f191"/>
                  <a:pt x="f192" y="f168"/>
                  <a:pt x="f83" y="f150"/>
                </a:cubicBezTo>
                <a:cubicBezTo>
                  <a:pt x="f76" y="f193"/>
                  <a:pt x="f67" y="f194"/>
                  <a:pt x="f51" y="f184"/>
                </a:cubicBezTo>
                <a:close/>
                <a:moveTo>
                  <a:pt x="f195" y="f85"/>
                </a:moveTo>
                <a:cubicBezTo>
                  <a:pt x="f196" y="f166"/>
                  <a:pt x="f46" y="f197"/>
                  <a:pt x="f15" y="f198"/>
                </a:cubicBezTo>
                <a:cubicBezTo>
                  <a:pt x="f120" y="f199"/>
                  <a:pt x="f200" y="f166"/>
                  <a:pt x="f195" y="f85"/>
                </a:cubicBezTo>
                <a:close/>
                <a:moveTo>
                  <a:pt x="f160" y="f201"/>
                </a:moveTo>
                <a:cubicBezTo>
                  <a:pt x="f202" y="f203"/>
                  <a:pt x="f204" y="f205"/>
                  <a:pt x="f206" y="f207"/>
                </a:cubicBezTo>
                <a:cubicBezTo>
                  <a:pt x="f208" y="f209"/>
                  <a:pt x="f64" y="f210"/>
                  <a:pt x="f144" y="f211"/>
                </a:cubicBezTo>
                <a:cubicBezTo>
                  <a:pt x="f144" y="f212"/>
                  <a:pt x="f111" y="f213"/>
                  <a:pt x="f206" y="f213"/>
                </a:cubicBezTo>
                <a:cubicBezTo>
                  <a:pt x="f214" y="f215"/>
                  <a:pt x="f216" y="f97"/>
                  <a:pt x="f160" y="f217"/>
                </a:cubicBezTo>
                <a:cubicBezTo>
                  <a:pt x="f143" y="f217"/>
                  <a:pt x="f160" y="f218"/>
                  <a:pt x="f160" y="f201"/>
                </a:cubicBezTo>
                <a:close/>
                <a:moveTo>
                  <a:pt x="f219" y="f220"/>
                </a:moveTo>
                <a:cubicBezTo>
                  <a:pt x="f220" y="f221"/>
                  <a:pt x="f201" y="f221"/>
                  <a:pt x="f222" y="f219"/>
                </a:cubicBezTo>
                <a:cubicBezTo>
                  <a:pt x="f220" y="f56"/>
                  <a:pt x="f221" y="f126"/>
                  <a:pt x="f218" y="f223"/>
                </a:cubicBezTo>
                <a:cubicBezTo>
                  <a:pt x="f224" y="f225"/>
                  <a:pt x="f212" y="f211"/>
                  <a:pt x="f226" y="f227"/>
                </a:cubicBezTo>
                <a:cubicBezTo>
                  <a:pt x="f228" y="f213"/>
                  <a:pt x="f128" y="f229"/>
                  <a:pt x="f150" y="f212"/>
                </a:cubicBezTo>
                <a:cubicBezTo>
                  <a:pt x="f58" y="f210"/>
                  <a:pt x="f230" y="f209"/>
                  <a:pt x="f89" y="f207"/>
                </a:cubicBezTo>
                <a:cubicBezTo>
                  <a:pt x="f213" y="f231"/>
                  <a:pt x="f224" y="f203"/>
                  <a:pt x="f219" y="f220"/>
                </a:cubicBezTo>
                <a:close/>
                <a:moveTo>
                  <a:pt x="f220" y="f211"/>
                </a:moveTo>
                <a:cubicBezTo>
                  <a:pt x="f201" y="f212"/>
                  <a:pt x="f222" y="f229"/>
                  <a:pt x="f40" y="f227"/>
                </a:cubicBezTo>
                <a:cubicBezTo>
                  <a:pt x="f201" y="f11"/>
                  <a:pt x="f219" y="f92"/>
                  <a:pt x="f56" y="f94"/>
                </a:cubicBezTo>
                <a:cubicBezTo>
                  <a:pt x="f223" y="f230"/>
                  <a:pt x="f215" y="f198"/>
                  <a:pt x="f11" y="f147"/>
                </a:cubicBezTo>
                <a:cubicBezTo>
                  <a:pt x="f39" y="f168"/>
                  <a:pt x="f228" y="f148"/>
                  <a:pt x="f232" y="f148"/>
                </a:cubicBezTo>
                <a:cubicBezTo>
                  <a:pt x="f89" y="f150"/>
                  <a:pt x="f94" y="f89"/>
                  <a:pt x="f226" y="f94"/>
                </a:cubicBezTo>
                <a:cubicBezTo>
                  <a:pt x="f212" y="f39"/>
                  <a:pt x="f126" y="f233"/>
                  <a:pt x="f220" y="f211"/>
                </a:cubicBezTo>
                <a:close/>
                <a:moveTo>
                  <a:pt x="f160" y="f211"/>
                </a:moveTo>
                <a:cubicBezTo>
                  <a:pt x="f216" y="f233"/>
                  <a:pt x="f234" y="f90"/>
                  <a:pt x="f235" y="f89"/>
                </a:cubicBezTo>
                <a:cubicBezTo>
                  <a:pt x="f142" y="f232"/>
                  <a:pt x="f206" y="f230"/>
                  <a:pt x="f111" y="f150"/>
                </a:cubicBezTo>
                <a:cubicBezTo>
                  <a:pt x="f111" y="f198"/>
                  <a:pt x="f236" y="f147"/>
                  <a:pt x="f142" y="f168"/>
                </a:cubicBezTo>
                <a:cubicBezTo>
                  <a:pt x="f237" y="f238"/>
                  <a:pt x="f160" y="f92"/>
                  <a:pt x="f143" y="f11"/>
                </a:cubicBezTo>
                <a:cubicBezTo>
                  <a:pt x="f239" y="f233"/>
                  <a:pt x="f143" y="f227"/>
                  <a:pt x="f160" y="f211"/>
                </a:cubicBezTo>
                <a:close/>
                <a:moveTo>
                  <a:pt x="f145" y="f88"/>
                </a:moveTo>
                <a:cubicBezTo>
                  <a:pt x="f240" y="f168"/>
                  <a:pt x="f143" y="f147"/>
                  <a:pt x="f160" y="f148"/>
                </a:cubicBezTo>
                <a:cubicBezTo>
                  <a:pt x="f241" y="f242"/>
                  <a:pt x="f243" y="f191"/>
                  <a:pt x="f79" y="f174"/>
                </a:cubicBezTo>
                <a:cubicBezTo>
                  <a:pt x="f84" y="f244"/>
                  <a:pt x="f81" y="f245"/>
                  <a:pt x="f235" y="f199"/>
                </a:cubicBezTo>
                <a:cubicBezTo>
                  <a:pt x="f237" y="f38"/>
                  <a:pt x="f246" y="f247"/>
                  <a:pt x="f204" y="f248"/>
                </a:cubicBezTo>
                <a:cubicBezTo>
                  <a:pt x="f134" y="f249"/>
                  <a:pt x="f241" y="f250"/>
                  <a:pt x="f140" y="f20"/>
                </a:cubicBezTo>
                <a:cubicBezTo>
                  <a:pt x="f160" y="f197"/>
                  <a:pt x="f239" y="f251"/>
                  <a:pt x="f145" y="f88"/>
                </a:cubicBezTo>
                <a:close/>
                <a:moveTo>
                  <a:pt x="f201" y="f148"/>
                </a:moveTo>
                <a:cubicBezTo>
                  <a:pt x="f222" y="f148"/>
                  <a:pt x="f252" y="f147"/>
                  <a:pt x="f40" y="f168"/>
                </a:cubicBezTo>
                <a:cubicBezTo>
                  <a:pt x="f252" y="f238"/>
                  <a:pt x="f222" y="f197"/>
                  <a:pt x="f221" y="f20"/>
                </a:cubicBezTo>
                <a:cubicBezTo>
                  <a:pt x="f231" y="f250"/>
                  <a:pt x="f225" y="f249"/>
                  <a:pt x="f233" y="f248"/>
                </a:cubicBezTo>
                <a:cubicBezTo>
                  <a:pt x="f11" y="f247"/>
                  <a:pt x="f90" y="f38"/>
                  <a:pt x="f228" y="f199"/>
                </a:cubicBezTo>
                <a:cubicBezTo>
                  <a:pt x="f226" y="f193"/>
                  <a:pt x="f226" y="f244"/>
                  <a:pt x="f95" y="f20"/>
                </a:cubicBezTo>
                <a:cubicBezTo>
                  <a:pt x="f215" y="f191"/>
                  <a:pt x="f231" y="f242"/>
                  <a:pt x="f201" y="f14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86CF90DF-EEC8-4037-161B-07D5CF1CAF59}"/>
              </a:ext>
            </a:extLst>
          </p:cNvPr>
          <p:cNvSpPr/>
          <p:nvPr/>
        </p:nvSpPr>
        <p:spPr>
          <a:xfrm>
            <a:off x="4519614" y="287341"/>
            <a:ext cx="533396" cy="5715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7"/>
              <a:gd name="f7" fmla="val 340"/>
              <a:gd name="f8" fmla="val 197"/>
              <a:gd name="f9" fmla="val 314"/>
              <a:gd name="f10" fmla="val 228"/>
              <a:gd name="f11" fmla="val 312"/>
              <a:gd name="f12" fmla="val 251"/>
              <a:gd name="f13" fmla="val 309"/>
              <a:gd name="f14" fmla="val 274"/>
              <a:gd name="f15" fmla="val 305"/>
              <a:gd name="f16" fmla="val 300"/>
              <a:gd name="f17" fmla="val 291"/>
              <a:gd name="f18" fmla="val 266"/>
              <a:gd name="f19" fmla="val 326"/>
              <a:gd name="f20" fmla="val 261"/>
              <a:gd name="f21" fmla="val 328"/>
              <a:gd name="f22" fmla="val 256"/>
              <a:gd name="f23" fmla="val 330"/>
              <a:gd name="f24" fmla="val 332"/>
              <a:gd name="f25" fmla="val 235"/>
              <a:gd name="f26" fmla="val 222"/>
              <a:gd name="f27" fmla="val 338"/>
              <a:gd name="f28" fmla="val 207"/>
              <a:gd name="f29" fmla="val 327"/>
              <a:gd name="f30" fmla="val 164"/>
              <a:gd name="f31" fmla="val 294"/>
              <a:gd name="f32" fmla="val 114"/>
              <a:gd name="f33" fmla="val 278"/>
              <a:gd name="f34" fmla="val 60"/>
              <a:gd name="f35" fmla="val 276"/>
              <a:gd name="f36" fmla="val 55"/>
              <a:gd name="f37" fmla="val 48"/>
              <a:gd name="f38" fmla="val 272"/>
              <a:gd name="f39" fmla="val 45"/>
              <a:gd name="f40" fmla="val 267"/>
              <a:gd name="f41" fmla="val 27"/>
              <a:gd name="f42" fmla="val 241"/>
              <a:gd name="f43" fmla="val 7"/>
              <a:gd name="f44" fmla="val 217"/>
              <a:gd name="f45" fmla="val 5"/>
              <a:gd name="f46" fmla="val 184"/>
              <a:gd name="f47" fmla="val 121"/>
              <a:gd name="f48" fmla="val 20"/>
              <a:gd name="f49" fmla="val 71"/>
              <a:gd name="f50" fmla="val 74"/>
              <a:gd name="f51" fmla="val 36"/>
              <a:gd name="f52" fmla="val 126"/>
              <a:gd name="f53" fmla="val 3"/>
              <a:gd name="f54" fmla="val 233"/>
              <a:gd name="f55" fmla="val 31"/>
              <a:gd name="f56" fmla="val 270"/>
              <a:gd name="f57" fmla="val 53"/>
              <a:gd name="f58" fmla="val 290"/>
              <a:gd name="f59" fmla="val 88"/>
              <a:gd name="f60" fmla="val 302"/>
              <a:gd name="f61" fmla="val 127"/>
              <a:gd name="f62" fmla="val 152"/>
              <a:gd name="f63" fmla="val 313"/>
              <a:gd name="f64" fmla="val 178"/>
              <a:gd name="f65" fmla="val 206"/>
              <a:gd name="f66" fmla="val 301"/>
              <a:gd name="f67" fmla="val 166"/>
              <a:gd name="f68" fmla="val 134"/>
              <a:gd name="f69" fmla="val 103"/>
              <a:gd name="f70" fmla="val 93"/>
              <a:gd name="f71" fmla="val 91"/>
              <a:gd name="f72" fmla="val 258"/>
              <a:gd name="f73" fmla="val 94"/>
              <a:gd name="f74" fmla="val 224"/>
              <a:gd name="f75" fmla="val 106"/>
              <a:gd name="f76" fmla="val 189"/>
              <a:gd name="f77" fmla="val 116"/>
              <a:gd name="f78" fmla="val 156"/>
              <a:gd name="f79" fmla="val 130"/>
              <a:gd name="f80" fmla="val 122"/>
              <a:gd name="f81" fmla="val 144"/>
              <a:gd name="f82" fmla="val 131"/>
              <a:gd name="f83" fmla="val 136"/>
              <a:gd name="f84" fmla="val 129"/>
              <a:gd name="f85" fmla="val 172"/>
              <a:gd name="f86" fmla="val 179"/>
              <a:gd name="f87" fmla="val 132"/>
              <a:gd name="f88" fmla="val 182"/>
              <a:gd name="f89" fmla="val 138"/>
              <a:gd name="f90" fmla="val 155"/>
              <a:gd name="f91" fmla="val 187"/>
              <a:gd name="f92" fmla="val 171"/>
              <a:gd name="f93" fmla="val 192"/>
              <a:gd name="f94" fmla="val 188"/>
              <a:gd name="f95" fmla="val 194"/>
              <a:gd name="f96" fmla="val 199"/>
              <a:gd name="f97" fmla="val 202"/>
              <a:gd name="f98" fmla="val 254"/>
              <a:gd name="f99" fmla="val 79"/>
              <a:gd name="f100" fmla="val 76"/>
              <a:gd name="f101" fmla="val 249"/>
              <a:gd name="f102" fmla="val 73"/>
              <a:gd name="f103" fmla="val 246"/>
              <a:gd name="f104" fmla="val 70"/>
              <a:gd name="f105" fmla="val 46"/>
              <a:gd name="f106" fmla="val 33"/>
              <a:gd name="f107" fmla="val 165"/>
              <a:gd name="f108" fmla="val 32"/>
              <a:gd name="f109" fmla="val 160"/>
              <a:gd name="f110" fmla="val 151"/>
              <a:gd name="f111" fmla="val 38"/>
              <a:gd name="f112" fmla="val 41"/>
              <a:gd name="f113" fmla="val 159"/>
              <a:gd name="f114" fmla="val 163"/>
              <a:gd name="f115" fmla="val 213"/>
              <a:gd name="f116" fmla="val 56"/>
              <a:gd name="f117" fmla="val 231"/>
              <a:gd name="f118" fmla="val 238"/>
              <a:gd name="f119" fmla="val 83"/>
              <a:gd name="f120" fmla="val 244"/>
              <a:gd name="f121" fmla="val 85"/>
              <a:gd name="f122" fmla="+- 0 0 -90"/>
              <a:gd name="f123" fmla="*/ f3 1 317"/>
              <a:gd name="f124" fmla="*/ f4 1 340"/>
              <a:gd name="f125" fmla="val f5"/>
              <a:gd name="f126" fmla="val f6"/>
              <a:gd name="f127" fmla="val f7"/>
              <a:gd name="f128" fmla="*/ f122 f0 1"/>
              <a:gd name="f129" fmla="+- f127 0 f125"/>
              <a:gd name="f130" fmla="+- f126 0 f125"/>
              <a:gd name="f131" fmla="*/ f128 1 f2"/>
              <a:gd name="f132" fmla="*/ f130 1 317"/>
              <a:gd name="f133" fmla="*/ f129 1 340"/>
              <a:gd name="f134" fmla="*/ 317 f130 1"/>
              <a:gd name="f135" fmla="*/ 197 f129 1"/>
              <a:gd name="f136" fmla="*/ 309 f130 1"/>
              <a:gd name="f137" fmla="*/ 274 f129 1"/>
              <a:gd name="f138" fmla="*/ 266 f130 1"/>
              <a:gd name="f139" fmla="*/ 326 f129 1"/>
              <a:gd name="f140" fmla="*/ 251 f130 1"/>
              <a:gd name="f141" fmla="*/ 332 f129 1"/>
              <a:gd name="f142" fmla="*/ 207 f130 1"/>
              <a:gd name="f143" fmla="*/ 327 f129 1"/>
              <a:gd name="f144" fmla="*/ 60 f130 1"/>
              <a:gd name="f145" fmla="*/ 276 f129 1"/>
              <a:gd name="f146" fmla="*/ 45 f130 1"/>
              <a:gd name="f147" fmla="*/ 267 f129 1"/>
              <a:gd name="f148" fmla="*/ 5 f130 1"/>
              <a:gd name="f149" fmla="*/ 184 f129 1"/>
              <a:gd name="f150" fmla="*/ 74 f130 1"/>
              <a:gd name="f151" fmla="*/ 36 f129 1"/>
              <a:gd name="f152" fmla="*/ 233 f130 1"/>
              <a:gd name="f153" fmla="*/ 31 f129 1"/>
              <a:gd name="f154" fmla="*/ 302 f130 1"/>
              <a:gd name="f155" fmla="*/ 127 f129 1"/>
              <a:gd name="f156" fmla="*/ 300 f130 1"/>
              <a:gd name="f157" fmla="*/ 206 f129 1"/>
              <a:gd name="f158" fmla="*/ 276 f130 1"/>
              <a:gd name="f159" fmla="*/ 103 f129 1"/>
              <a:gd name="f160" fmla="*/ 258 f130 1"/>
              <a:gd name="f161" fmla="*/ 94 f129 1"/>
              <a:gd name="f162" fmla="*/ 156 f130 1"/>
              <a:gd name="f163" fmla="*/ 130 f129 1"/>
              <a:gd name="f164" fmla="*/ 129 f130 1"/>
              <a:gd name="f165" fmla="*/ 172 f129 1"/>
              <a:gd name="f166" fmla="*/ 138 f130 1"/>
              <a:gd name="f167" fmla="*/ 188 f130 1"/>
              <a:gd name="f168" fmla="*/ 194 f129 1"/>
              <a:gd name="f169" fmla="*/ 254 f130 1"/>
              <a:gd name="f170" fmla="*/ 79 f129 1"/>
              <a:gd name="f171" fmla="*/ 246 f130 1"/>
              <a:gd name="f172" fmla="*/ 70 f129 1"/>
              <a:gd name="f173" fmla="*/ 165 f130 1"/>
              <a:gd name="f174" fmla="*/ 32 f129 1"/>
              <a:gd name="f175" fmla="*/ 151 f130 1"/>
              <a:gd name="f176" fmla="*/ 38 f129 1"/>
              <a:gd name="f177" fmla="*/ 163 f130 1"/>
              <a:gd name="f178" fmla="*/ 46 f129 1"/>
              <a:gd name="f179" fmla="*/ 231 f130 1"/>
              <a:gd name="f180" fmla="*/ 76 f129 1"/>
              <a:gd name="f181" fmla="+- f131 0 f1"/>
              <a:gd name="f182" fmla="*/ f134 1 317"/>
              <a:gd name="f183" fmla="*/ f135 1 340"/>
              <a:gd name="f184" fmla="*/ f136 1 317"/>
              <a:gd name="f185" fmla="*/ f137 1 340"/>
              <a:gd name="f186" fmla="*/ f138 1 317"/>
              <a:gd name="f187" fmla="*/ f139 1 340"/>
              <a:gd name="f188" fmla="*/ f140 1 317"/>
              <a:gd name="f189" fmla="*/ f141 1 340"/>
              <a:gd name="f190" fmla="*/ f142 1 317"/>
              <a:gd name="f191" fmla="*/ f143 1 340"/>
              <a:gd name="f192" fmla="*/ f144 1 317"/>
              <a:gd name="f193" fmla="*/ f145 1 340"/>
              <a:gd name="f194" fmla="*/ f146 1 317"/>
              <a:gd name="f195" fmla="*/ f147 1 340"/>
              <a:gd name="f196" fmla="*/ f148 1 317"/>
              <a:gd name="f197" fmla="*/ f149 1 340"/>
              <a:gd name="f198" fmla="*/ f150 1 317"/>
              <a:gd name="f199" fmla="*/ f151 1 340"/>
              <a:gd name="f200" fmla="*/ f152 1 317"/>
              <a:gd name="f201" fmla="*/ f153 1 340"/>
              <a:gd name="f202" fmla="*/ f154 1 317"/>
              <a:gd name="f203" fmla="*/ f155 1 340"/>
              <a:gd name="f204" fmla="*/ f156 1 317"/>
              <a:gd name="f205" fmla="*/ f157 1 340"/>
              <a:gd name="f206" fmla="*/ f158 1 317"/>
              <a:gd name="f207" fmla="*/ f159 1 340"/>
              <a:gd name="f208" fmla="*/ f160 1 317"/>
              <a:gd name="f209" fmla="*/ f161 1 340"/>
              <a:gd name="f210" fmla="*/ f162 1 317"/>
              <a:gd name="f211" fmla="*/ f163 1 340"/>
              <a:gd name="f212" fmla="*/ f164 1 317"/>
              <a:gd name="f213" fmla="*/ f165 1 340"/>
              <a:gd name="f214" fmla="*/ f166 1 317"/>
              <a:gd name="f215" fmla="*/ f167 1 317"/>
              <a:gd name="f216" fmla="*/ f168 1 340"/>
              <a:gd name="f217" fmla="*/ f169 1 317"/>
              <a:gd name="f218" fmla="*/ f170 1 340"/>
              <a:gd name="f219" fmla="*/ f171 1 317"/>
              <a:gd name="f220" fmla="*/ f172 1 340"/>
              <a:gd name="f221" fmla="*/ f173 1 317"/>
              <a:gd name="f222" fmla="*/ f174 1 340"/>
              <a:gd name="f223" fmla="*/ f175 1 317"/>
              <a:gd name="f224" fmla="*/ f176 1 340"/>
              <a:gd name="f225" fmla="*/ f177 1 317"/>
              <a:gd name="f226" fmla="*/ f178 1 340"/>
              <a:gd name="f227" fmla="*/ f179 1 317"/>
              <a:gd name="f228" fmla="*/ f180 1 340"/>
              <a:gd name="f229" fmla="*/ 0 1 f132"/>
              <a:gd name="f230" fmla="*/ f126 1 f132"/>
              <a:gd name="f231" fmla="*/ 0 1 f133"/>
              <a:gd name="f232" fmla="*/ f127 1 f133"/>
              <a:gd name="f233" fmla="*/ f182 1 f132"/>
              <a:gd name="f234" fmla="*/ f183 1 f133"/>
              <a:gd name="f235" fmla="*/ f184 1 f132"/>
              <a:gd name="f236" fmla="*/ f185 1 f133"/>
              <a:gd name="f237" fmla="*/ f186 1 f132"/>
              <a:gd name="f238" fmla="*/ f187 1 f133"/>
              <a:gd name="f239" fmla="*/ f188 1 f132"/>
              <a:gd name="f240" fmla="*/ f189 1 f133"/>
              <a:gd name="f241" fmla="*/ f190 1 f132"/>
              <a:gd name="f242" fmla="*/ f191 1 f133"/>
              <a:gd name="f243" fmla="*/ f192 1 f132"/>
              <a:gd name="f244" fmla="*/ f193 1 f133"/>
              <a:gd name="f245" fmla="*/ f194 1 f132"/>
              <a:gd name="f246" fmla="*/ f195 1 f133"/>
              <a:gd name="f247" fmla="*/ f196 1 f132"/>
              <a:gd name="f248" fmla="*/ f197 1 f133"/>
              <a:gd name="f249" fmla="*/ f198 1 f132"/>
              <a:gd name="f250" fmla="*/ f199 1 f133"/>
              <a:gd name="f251" fmla="*/ f200 1 f132"/>
              <a:gd name="f252" fmla="*/ f201 1 f133"/>
              <a:gd name="f253" fmla="*/ f202 1 f132"/>
              <a:gd name="f254" fmla="*/ f203 1 f133"/>
              <a:gd name="f255" fmla="*/ f204 1 f132"/>
              <a:gd name="f256" fmla="*/ f205 1 f133"/>
              <a:gd name="f257" fmla="*/ f206 1 f132"/>
              <a:gd name="f258" fmla="*/ f207 1 f133"/>
              <a:gd name="f259" fmla="*/ f208 1 f132"/>
              <a:gd name="f260" fmla="*/ f209 1 f133"/>
              <a:gd name="f261" fmla="*/ f210 1 f132"/>
              <a:gd name="f262" fmla="*/ f211 1 f133"/>
              <a:gd name="f263" fmla="*/ f212 1 f132"/>
              <a:gd name="f264" fmla="*/ f213 1 f133"/>
              <a:gd name="f265" fmla="*/ f214 1 f132"/>
              <a:gd name="f266" fmla="*/ f215 1 f132"/>
              <a:gd name="f267" fmla="*/ f216 1 f133"/>
              <a:gd name="f268" fmla="*/ f217 1 f132"/>
              <a:gd name="f269" fmla="*/ f218 1 f133"/>
              <a:gd name="f270" fmla="*/ f219 1 f132"/>
              <a:gd name="f271" fmla="*/ f220 1 f133"/>
              <a:gd name="f272" fmla="*/ f221 1 f132"/>
              <a:gd name="f273" fmla="*/ f222 1 f133"/>
              <a:gd name="f274" fmla="*/ f223 1 f132"/>
              <a:gd name="f275" fmla="*/ f224 1 f133"/>
              <a:gd name="f276" fmla="*/ f225 1 f132"/>
              <a:gd name="f277" fmla="*/ f226 1 f133"/>
              <a:gd name="f278" fmla="*/ f227 1 f132"/>
              <a:gd name="f279" fmla="*/ f228 1 f133"/>
              <a:gd name="f280" fmla="*/ f229 f123 1"/>
              <a:gd name="f281" fmla="*/ f230 f123 1"/>
              <a:gd name="f282" fmla="*/ f232 f124 1"/>
              <a:gd name="f283" fmla="*/ f231 f124 1"/>
              <a:gd name="f284" fmla="*/ f233 f123 1"/>
              <a:gd name="f285" fmla="*/ f234 f124 1"/>
              <a:gd name="f286" fmla="*/ f235 f123 1"/>
              <a:gd name="f287" fmla="*/ f236 f124 1"/>
              <a:gd name="f288" fmla="*/ f237 f123 1"/>
              <a:gd name="f289" fmla="*/ f238 f124 1"/>
              <a:gd name="f290" fmla="*/ f239 f123 1"/>
              <a:gd name="f291" fmla="*/ f240 f124 1"/>
              <a:gd name="f292" fmla="*/ f241 f123 1"/>
              <a:gd name="f293" fmla="*/ f242 f124 1"/>
              <a:gd name="f294" fmla="*/ f243 f123 1"/>
              <a:gd name="f295" fmla="*/ f244 f124 1"/>
              <a:gd name="f296" fmla="*/ f245 f123 1"/>
              <a:gd name="f297" fmla="*/ f246 f124 1"/>
              <a:gd name="f298" fmla="*/ f247 f123 1"/>
              <a:gd name="f299" fmla="*/ f248 f124 1"/>
              <a:gd name="f300" fmla="*/ f249 f123 1"/>
              <a:gd name="f301" fmla="*/ f250 f124 1"/>
              <a:gd name="f302" fmla="*/ f251 f123 1"/>
              <a:gd name="f303" fmla="*/ f252 f124 1"/>
              <a:gd name="f304" fmla="*/ f253 f123 1"/>
              <a:gd name="f305" fmla="*/ f254 f124 1"/>
              <a:gd name="f306" fmla="*/ f255 f123 1"/>
              <a:gd name="f307" fmla="*/ f256 f124 1"/>
              <a:gd name="f308" fmla="*/ f257 f123 1"/>
              <a:gd name="f309" fmla="*/ f258 f124 1"/>
              <a:gd name="f310" fmla="*/ f259 f123 1"/>
              <a:gd name="f311" fmla="*/ f260 f124 1"/>
              <a:gd name="f312" fmla="*/ f261 f123 1"/>
              <a:gd name="f313" fmla="*/ f262 f124 1"/>
              <a:gd name="f314" fmla="*/ f263 f123 1"/>
              <a:gd name="f315" fmla="*/ f264 f124 1"/>
              <a:gd name="f316" fmla="*/ f265 f123 1"/>
              <a:gd name="f317" fmla="*/ f266 f123 1"/>
              <a:gd name="f318" fmla="*/ f267 f124 1"/>
              <a:gd name="f319" fmla="*/ f268 f123 1"/>
              <a:gd name="f320" fmla="*/ f269 f124 1"/>
              <a:gd name="f321" fmla="*/ f270 f123 1"/>
              <a:gd name="f322" fmla="*/ f271 f124 1"/>
              <a:gd name="f323" fmla="*/ f272 f123 1"/>
              <a:gd name="f324" fmla="*/ f273 f124 1"/>
              <a:gd name="f325" fmla="*/ f274 f123 1"/>
              <a:gd name="f326" fmla="*/ f275 f124 1"/>
              <a:gd name="f327" fmla="*/ f276 f123 1"/>
              <a:gd name="f328" fmla="*/ f277 f124 1"/>
              <a:gd name="f329" fmla="*/ f278 f123 1"/>
              <a:gd name="f330" fmla="*/ f279 f1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81">
                <a:pos x="f284" y="f285"/>
              </a:cxn>
              <a:cxn ang="f181">
                <a:pos x="f286" y="f287"/>
              </a:cxn>
              <a:cxn ang="f181">
                <a:pos x="f288" y="f289"/>
              </a:cxn>
              <a:cxn ang="f181">
                <a:pos x="f290" y="f291"/>
              </a:cxn>
              <a:cxn ang="f181">
                <a:pos x="f292" y="f293"/>
              </a:cxn>
              <a:cxn ang="f181">
                <a:pos x="f294" y="f295"/>
              </a:cxn>
              <a:cxn ang="f181">
                <a:pos x="f296" y="f297"/>
              </a:cxn>
              <a:cxn ang="f181">
                <a:pos x="f298" y="f299"/>
              </a:cxn>
              <a:cxn ang="f181">
                <a:pos x="f300" y="f301"/>
              </a:cxn>
              <a:cxn ang="f181">
                <a:pos x="f302" y="f303"/>
              </a:cxn>
              <a:cxn ang="f181">
                <a:pos x="f304" y="f305"/>
              </a:cxn>
              <a:cxn ang="f181">
                <a:pos x="f284" y="f285"/>
              </a:cxn>
              <a:cxn ang="f181">
                <a:pos x="f306" y="f307"/>
              </a:cxn>
              <a:cxn ang="f181">
                <a:pos x="f308" y="f309"/>
              </a:cxn>
              <a:cxn ang="f181">
                <a:pos x="f310" y="f311"/>
              </a:cxn>
              <a:cxn ang="f181">
                <a:pos x="f312" y="f313"/>
              </a:cxn>
              <a:cxn ang="f181">
                <a:pos x="f314" y="f315"/>
              </a:cxn>
              <a:cxn ang="f181">
                <a:pos x="f316" y="f299"/>
              </a:cxn>
              <a:cxn ang="f181">
                <a:pos x="f317" y="f318"/>
              </a:cxn>
              <a:cxn ang="f181">
                <a:pos x="f306" y="f307"/>
              </a:cxn>
              <a:cxn ang="f181">
                <a:pos x="f319" y="f320"/>
              </a:cxn>
              <a:cxn ang="f181">
                <a:pos x="f321" y="f322"/>
              </a:cxn>
              <a:cxn ang="f181">
                <a:pos x="f323" y="f324"/>
              </a:cxn>
              <a:cxn ang="f181">
                <a:pos x="f325" y="f326"/>
              </a:cxn>
              <a:cxn ang="f181">
                <a:pos x="f327" y="f328"/>
              </a:cxn>
              <a:cxn ang="f181">
                <a:pos x="f329" y="f330"/>
              </a:cxn>
              <a:cxn ang="f181">
                <a:pos x="f319" y="f320"/>
              </a:cxn>
            </a:cxnLst>
            <a:rect l="f280" t="f283" r="f281" b="f282"/>
            <a:pathLst>
              <a:path w="317" h="340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6"/>
                  <a:pt x="f18" y="f19"/>
                </a:cubicBezTo>
                <a:cubicBezTo>
                  <a:pt x="f20" y="f21"/>
                  <a:pt x="f22" y="f23"/>
                  <a:pt x="f12" y="f24"/>
                </a:cubicBezTo>
                <a:cubicBezTo>
                  <a:pt x="f25" y="f7"/>
                  <a:pt x="f26" y="f27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5"/>
                  <a:pt x="f37" y="f38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5" y="f47"/>
                  <a:pt x="f48" y="f49"/>
                  <a:pt x="f50" y="f51"/>
                </a:cubicBezTo>
                <a:cubicBezTo>
                  <a:pt x="f52" y="f53"/>
                  <a:pt x="f2" y="f5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13" y="f62"/>
                  <a:pt x="f63" y="f64"/>
                  <a:pt x="f6" y="f8"/>
                </a:cubicBezTo>
                <a:close/>
                <a:moveTo>
                  <a:pt x="f16" y="f65"/>
                </a:moveTo>
                <a:cubicBezTo>
                  <a:pt x="f66" y="f67"/>
                  <a:pt x="f58" y="f68"/>
                  <a:pt x="f35" y="f69"/>
                </a:cubicBezTo>
                <a:cubicBezTo>
                  <a:pt x="f38" y="f70"/>
                  <a:pt x="f4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4" y="f86"/>
                  <a:pt x="f87" y="f88"/>
                  <a:pt x="f89" y="f46"/>
                </a:cubicBezTo>
                <a:cubicBezTo>
                  <a:pt x="f90" y="f91"/>
                  <a:pt x="f92" y="f93"/>
                  <a:pt x="f94" y="f95"/>
                </a:cubicBezTo>
                <a:cubicBezTo>
                  <a:pt x="f74" y="f96"/>
                  <a:pt x="f20" y="f97"/>
                  <a:pt x="f16" y="f65"/>
                </a:cubicBezTo>
                <a:close/>
                <a:moveTo>
                  <a:pt x="f98" y="f99"/>
                </a:moveTo>
                <a:cubicBezTo>
                  <a:pt x="f12" y="f100"/>
                  <a:pt x="f101" y="f102"/>
                  <a:pt x="f103" y="f104"/>
                </a:cubicBezTo>
                <a:cubicBezTo>
                  <a:pt x="f74" y="f105"/>
                  <a:pt x="f8" y="f106"/>
                  <a:pt x="f107" y="f108"/>
                </a:cubicBezTo>
                <a:cubicBezTo>
                  <a:pt x="f109" y="f108"/>
                  <a:pt x="f90" y="f51"/>
                  <a:pt x="f110" y="f111"/>
                </a:cubicBezTo>
                <a:cubicBezTo>
                  <a:pt x="f90" y="f112"/>
                  <a:pt x="f113" y="f39"/>
                  <a:pt x="f114" y="f105"/>
                </a:cubicBezTo>
                <a:cubicBezTo>
                  <a:pt x="f76" y="f37"/>
                  <a:pt x="f115" y="f116"/>
                  <a:pt x="f117" y="f100"/>
                </a:cubicBezTo>
                <a:cubicBezTo>
                  <a:pt x="f118" y="f119"/>
                  <a:pt x="f120" y="f121"/>
                  <a:pt x="f98" y="f9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8686622C-2DEF-0805-4331-24E62AA330A1}"/>
              </a:ext>
            </a:extLst>
          </p:cNvPr>
          <p:cNvSpPr/>
          <p:nvPr/>
        </p:nvSpPr>
        <p:spPr>
          <a:xfrm>
            <a:off x="4918072" y="3044823"/>
            <a:ext cx="803272" cy="806445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478"/>
              <a:gd name="f8" fmla="val 480"/>
              <a:gd name="f9" fmla="val 309"/>
              <a:gd name="f10" fmla="val 175"/>
              <a:gd name="f11" fmla="val 298"/>
              <a:gd name="f12" fmla="val 174"/>
              <a:gd name="f13" fmla="val 290"/>
              <a:gd name="f14" fmla="val 280"/>
              <a:gd name="f15" fmla="val 173"/>
              <a:gd name="f16" fmla="val 288"/>
              <a:gd name="f17" fmla="val 191"/>
              <a:gd name="f18" fmla="val 296"/>
              <a:gd name="f19" fmla="val 208"/>
              <a:gd name="f20" fmla="val 304"/>
              <a:gd name="f21" fmla="val 226"/>
              <a:gd name="f22" fmla="val 333"/>
              <a:gd name="f23" fmla="val 216"/>
              <a:gd name="f24" fmla="val 361"/>
              <a:gd name="f25" fmla="val 213"/>
              <a:gd name="f26" fmla="val 389"/>
              <a:gd name="f27" fmla="val 220"/>
              <a:gd name="f28" fmla="val 413"/>
              <a:gd name="f29" fmla="val 434"/>
              <a:gd name="f30" fmla="val 237"/>
              <a:gd name="f31" fmla="val 452"/>
              <a:gd name="f32" fmla="val 253"/>
              <a:gd name="f33" fmla="val 457"/>
              <a:gd name="f34" fmla="val 257"/>
              <a:gd name="f35" fmla="val 462"/>
              <a:gd name="f36" fmla="val 262"/>
              <a:gd name="f37" fmla="val 455"/>
              <a:gd name="f38" fmla="val 267"/>
              <a:gd name="f39" fmla="val 453"/>
              <a:gd name="f40" fmla="val 268"/>
              <a:gd name="f41" fmla="val 446"/>
              <a:gd name="f42" fmla="val 443"/>
              <a:gd name="f43" fmla="val 264"/>
              <a:gd name="f44" fmla="val 404"/>
              <a:gd name="f45" fmla="val 231"/>
              <a:gd name="f46" fmla="val 222"/>
              <a:gd name="f47" fmla="val 311"/>
              <a:gd name="f48" fmla="val 239"/>
              <a:gd name="f49" fmla="val 313"/>
              <a:gd name="f50" fmla="val 244"/>
              <a:gd name="f51" fmla="val 314"/>
              <a:gd name="f52" fmla="val 248"/>
              <a:gd name="f53" fmla="val 317"/>
              <a:gd name="f54" fmla="val 252"/>
              <a:gd name="f55" fmla="val 354"/>
              <a:gd name="f56" fmla="val 240"/>
              <a:gd name="f57" fmla="val 243"/>
              <a:gd name="f58" fmla="val 422"/>
              <a:gd name="f59" fmla="val 266"/>
              <a:gd name="f60" fmla="val 281"/>
              <a:gd name="f61" fmla="val 302"/>
              <a:gd name="f62" fmla="val 464"/>
              <a:gd name="f63" fmla="val 327"/>
              <a:gd name="f64" fmla="val 380"/>
              <a:gd name="f65" fmla="val 435"/>
              <a:gd name="f66" fmla="val 403"/>
              <a:gd name="f67" fmla="val 458"/>
              <a:gd name="f68" fmla="val 355"/>
              <a:gd name="f69" fmla="val 294"/>
              <a:gd name="f70" fmla="val 463"/>
              <a:gd name="f71" fmla="val 265"/>
              <a:gd name="f72" fmla="val 419"/>
              <a:gd name="f73" fmla="val 247"/>
              <a:gd name="f74" fmla="val 392"/>
              <a:gd name="f75" fmla="val 241"/>
              <a:gd name="f76" fmla="val 363"/>
              <a:gd name="f77" fmla="val 249"/>
              <a:gd name="f78" fmla="val 331"/>
              <a:gd name="f79" fmla="val 256"/>
              <a:gd name="f80" fmla="val 299"/>
              <a:gd name="f81" fmla="val 275"/>
              <a:gd name="f82" fmla="val 276"/>
              <a:gd name="f83" fmla="val 303"/>
              <a:gd name="f84" fmla="val 259"/>
              <a:gd name="f85" fmla="val 301"/>
              <a:gd name="f86" fmla="val 254"/>
              <a:gd name="f87" fmla="val 250"/>
              <a:gd name="f88" fmla="val 297"/>
              <a:gd name="f89" fmla="val 224"/>
              <a:gd name="f90" fmla="val 323"/>
              <a:gd name="f91" fmla="val 232"/>
              <a:gd name="f92" fmla="val 372"/>
              <a:gd name="f93" fmla="val 233"/>
              <a:gd name="f94" fmla="val 379"/>
              <a:gd name="f95" fmla="val 238"/>
              <a:gd name="f96" fmla="val 390"/>
              <a:gd name="f97" fmla="val 227"/>
              <a:gd name="f98" fmla="val 391"/>
              <a:gd name="f99" fmla="val 217"/>
              <a:gd name="f100" fmla="val 218"/>
              <a:gd name="f101" fmla="val 381"/>
              <a:gd name="f102" fmla="val 374"/>
              <a:gd name="f103" fmla="val 212"/>
              <a:gd name="f104" fmla="val 272"/>
              <a:gd name="f105" fmla="val 279"/>
              <a:gd name="f106" fmla="val 291"/>
              <a:gd name="f107" fmla="val 269"/>
              <a:gd name="f108" fmla="val 225"/>
              <a:gd name="f109" fmla="val 260"/>
              <a:gd name="f110" fmla="val 236"/>
              <a:gd name="f111" fmla="val 207"/>
              <a:gd name="f112" fmla="val 179"/>
              <a:gd name="f113" fmla="val 125"/>
              <a:gd name="f114" fmla="val 72"/>
              <a:gd name="f115" fmla="val 18"/>
              <a:gd name="f116" fmla="val 14"/>
              <a:gd name="f117" fmla="val 11"/>
              <a:gd name="f118" fmla="val 277"/>
              <a:gd name="f119" fmla="val 8"/>
              <a:gd name="f120" fmla="val 5"/>
              <a:gd name="f121" fmla="val 274"/>
              <a:gd name="f122" fmla="val 3"/>
              <a:gd name="f123" fmla="val 271"/>
              <a:gd name="f124" fmla="val 263"/>
              <a:gd name="f125" fmla="val 7"/>
              <a:gd name="f126" fmla="val 261"/>
              <a:gd name="f127" fmla="val 10"/>
              <a:gd name="f128" fmla="val 50"/>
              <a:gd name="f129" fmla="val 83"/>
              <a:gd name="f130" fmla="val 115"/>
              <a:gd name="f131" fmla="val 122"/>
              <a:gd name="f132" fmla="val 129"/>
              <a:gd name="f133" fmla="val 134"/>
              <a:gd name="f134" fmla="val 255"/>
              <a:gd name="f135" fmla="val 230"/>
              <a:gd name="f136" fmla="val 215"/>
              <a:gd name="f137" fmla="val 204"/>
              <a:gd name="f138" fmla="val 177"/>
              <a:gd name="f139" fmla="val 170"/>
              <a:gd name="f140" fmla="val 167"/>
              <a:gd name="f141" fmla="val 258"/>
              <a:gd name="f142" fmla="val 161"/>
              <a:gd name="f143" fmla="val 153"/>
              <a:gd name="f144" fmla="val 154"/>
              <a:gd name="f145" fmla="val 196"/>
              <a:gd name="f146" fmla="val 182"/>
              <a:gd name="f147" fmla="val 172"/>
              <a:gd name="f148" fmla="val 145"/>
              <a:gd name="f149" fmla="val 181"/>
              <a:gd name="f150" fmla="val 112"/>
              <a:gd name="f151" fmla="val 113"/>
              <a:gd name="f152" fmla="val 114"/>
              <a:gd name="f153" fmla="val 223"/>
              <a:gd name="f154" fmla="val 214"/>
              <a:gd name="f155" fmla="val 93"/>
              <a:gd name="f156" fmla="val 206"/>
              <a:gd name="f157" fmla="val 75"/>
              <a:gd name="f158" fmla="val 198"/>
              <a:gd name="f159" fmla="val 58"/>
              <a:gd name="f160" fmla="val 188"/>
              <a:gd name="f161" fmla="val 63"/>
              <a:gd name="f162" fmla="val 69"/>
              <a:gd name="f163" fmla="val 168"/>
              <a:gd name="f164" fmla="val 73"/>
              <a:gd name="f165" fmla="val 76"/>
              <a:gd name="f166" fmla="val 156"/>
              <a:gd name="f167" fmla="val 46"/>
              <a:gd name="f168" fmla="val 29"/>
              <a:gd name="f169" fmla="val 12"/>
              <a:gd name="f170" fmla="val 2"/>
              <a:gd name="f171" fmla="val 169"/>
              <a:gd name="f172" fmla="val 1"/>
              <a:gd name="f173" fmla="val 194"/>
              <a:gd name="f174" fmla="val 199"/>
              <a:gd name="f175" fmla="val 210"/>
              <a:gd name="f176" fmla="val 81"/>
              <a:gd name="f177" fmla="val 89"/>
              <a:gd name="f178" fmla="val 97"/>
              <a:gd name="f179" fmla="val 228"/>
              <a:gd name="f180" fmla="val 105"/>
              <a:gd name="f181" fmla="val 109"/>
              <a:gd name="f182" fmla="val 101"/>
              <a:gd name="f183" fmla="val 234"/>
              <a:gd name="f184" fmla="val 90"/>
              <a:gd name="f185" fmla="val 229"/>
              <a:gd name="f186" fmla="val 80"/>
              <a:gd name="f187" fmla="val 66"/>
              <a:gd name="f188" fmla="val 235"/>
              <a:gd name="f189" fmla="val 62"/>
              <a:gd name="f190" fmla="val 57"/>
              <a:gd name="f191" fmla="val 52"/>
              <a:gd name="f192" fmla="val 270"/>
              <a:gd name="f193" fmla="val 278"/>
              <a:gd name="f194" fmla="val 42"/>
              <a:gd name="f195" fmla="val 283"/>
              <a:gd name="f196" fmla="val 44"/>
              <a:gd name="f197" fmla="val 287"/>
              <a:gd name="f198" fmla="val 293"/>
              <a:gd name="f199" fmla="val 67"/>
              <a:gd name="f200" fmla="val 307"/>
              <a:gd name="f201" fmla="val 96"/>
              <a:gd name="f202" fmla="val 100"/>
              <a:gd name="f203" fmla="val 104"/>
              <a:gd name="f204" fmla="val 108"/>
              <a:gd name="f205" fmla="val 130"/>
              <a:gd name="f206" fmla="val 151"/>
              <a:gd name="f207" fmla="val 316"/>
              <a:gd name="f208" fmla="val 312"/>
              <a:gd name="f209" fmla="val 359"/>
              <a:gd name="f210" fmla="val 395"/>
              <a:gd name="f211" fmla="val 310"/>
              <a:gd name="f212" fmla="val 432"/>
              <a:gd name="f213" fmla="val 356"/>
              <a:gd name="f214" fmla="val 393"/>
              <a:gd name="f215" fmla="val 426"/>
              <a:gd name="f216" fmla="val 431"/>
              <a:gd name="f217" fmla="val 406"/>
              <a:gd name="f218" fmla="val 428"/>
              <a:gd name="f219" fmla="val 322"/>
              <a:gd name="f220" fmla="val 409"/>
              <a:gd name="f221" fmla="val 285"/>
              <a:gd name="f222" fmla="val 365"/>
              <a:gd name="f223" fmla="val 332"/>
              <a:gd name="f224" fmla="val 337"/>
              <a:gd name="f225" fmla="val 340"/>
              <a:gd name="f226" fmla="val 362"/>
              <a:gd name="f227" fmla="val 386"/>
              <a:gd name="f228" fmla="val 308"/>
              <a:gd name="f229" fmla="val 405"/>
              <a:gd name="f230" fmla="val 357"/>
              <a:gd name="f231" fmla="val 383"/>
              <a:gd name="f232" fmla="val 358"/>
              <a:gd name="f233" fmla="val 342"/>
              <a:gd name="f234" fmla="val 330"/>
              <a:gd name="f235" fmla="val 326"/>
              <a:gd name="f236" fmla="val 300"/>
              <a:gd name="f237" fmla="val 319"/>
              <a:gd name="f238" fmla="val 292"/>
              <a:gd name="f239" fmla="val 318"/>
              <a:gd name="f240" fmla="+- 0 0 -90"/>
              <a:gd name="f241" fmla="*/ f4 1 478"/>
              <a:gd name="f242" fmla="*/ f5 1 480"/>
              <a:gd name="f243" fmla="val f6"/>
              <a:gd name="f244" fmla="val f7"/>
              <a:gd name="f245" fmla="val f8"/>
              <a:gd name="f246" fmla="*/ f240 f0 1"/>
              <a:gd name="f247" fmla="+- f245 0 f243"/>
              <a:gd name="f248" fmla="+- f244 0 f243"/>
              <a:gd name="f249" fmla="*/ f246 1 f3"/>
              <a:gd name="f250" fmla="*/ f248 1 478"/>
              <a:gd name="f251" fmla="*/ f247 1 480"/>
              <a:gd name="f252" fmla="*/ 280 f248 1"/>
              <a:gd name="f253" fmla="*/ 173 f247 1"/>
              <a:gd name="f254" fmla="*/ 389 f248 1"/>
              <a:gd name="f255" fmla="*/ 220 f247 1"/>
              <a:gd name="f256" fmla="*/ 455 f248 1"/>
              <a:gd name="f257" fmla="*/ 267 f247 1"/>
              <a:gd name="f258" fmla="*/ 311 f248 1"/>
              <a:gd name="f259" fmla="*/ 239 f247 1"/>
              <a:gd name="f260" fmla="*/ 422 f248 1"/>
              <a:gd name="f261" fmla="*/ 266 f247 1"/>
              <a:gd name="f262" fmla="*/ 403 f248 1"/>
              <a:gd name="f263" fmla="*/ 458 f247 1"/>
              <a:gd name="f264" fmla="*/ 249 f248 1"/>
              <a:gd name="f265" fmla="*/ 331 f247 1"/>
              <a:gd name="f266" fmla="*/ 297 f248 1"/>
              <a:gd name="f267" fmla="*/ 247 f247 1"/>
              <a:gd name="f268" fmla="*/ 227 f248 1"/>
              <a:gd name="f269" fmla="*/ 391 f247 1"/>
              <a:gd name="f270" fmla="*/ 279 f248 1"/>
              <a:gd name="f271" fmla="*/ 240 f247 1"/>
              <a:gd name="f272" fmla="*/ 250 f248 1"/>
              <a:gd name="f273" fmla="*/ 18 f248 1"/>
              <a:gd name="f274" fmla="*/ 276 f247 1"/>
              <a:gd name="f275" fmla="*/ 0 f248 1"/>
              <a:gd name="f276" fmla="*/ 269 f247 1"/>
              <a:gd name="f277" fmla="*/ 261 f247 1"/>
              <a:gd name="f278" fmla="*/ 134 f248 1"/>
              <a:gd name="f279" fmla="*/ 255 f247 1"/>
              <a:gd name="f280" fmla="*/ 260 f248 1"/>
              <a:gd name="f281" fmla="*/ 167 f247 1"/>
              <a:gd name="f282" fmla="*/ 196 f248 1"/>
              <a:gd name="f283" fmla="*/ 154 f247 1"/>
              <a:gd name="f284" fmla="*/ 113 f247 1"/>
              <a:gd name="f285" fmla="*/ 198 f248 1"/>
              <a:gd name="f286" fmla="*/ 58 f247 1"/>
              <a:gd name="f287" fmla="*/ 156 f248 1"/>
              <a:gd name="f288" fmla="*/ 63 f247 1"/>
              <a:gd name="f289" fmla="*/ 169 f248 1"/>
              <a:gd name="f290" fmla="*/ 1 f247 1"/>
              <a:gd name="f291" fmla="*/ 217 f248 1"/>
              <a:gd name="f292" fmla="*/ 81 f247 1"/>
              <a:gd name="f293" fmla="*/ 240 f248 1"/>
              <a:gd name="f294" fmla="*/ 115 f247 1"/>
              <a:gd name="f295" fmla="*/ 229 f248 1"/>
              <a:gd name="f296" fmla="*/ 80 f247 1"/>
              <a:gd name="f297" fmla="*/ 270 f248 1"/>
              <a:gd name="f298" fmla="*/ 46 f247 1"/>
              <a:gd name="f299" fmla="*/ 307 f248 1"/>
              <a:gd name="f300" fmla="*/ 96 f247 1"/>
              <a:gd name="f301" fmla="*/ 309 f248 1"/>
              <a:gd name="f302" fmla="*/ 175 f247 1"/>
              <a:gd name="f303" fmla="*/ 288 f248 1"/>
              <a:gd name="f304" fmla="*/ 395 f247 1"/>
              <a:gd name="f305" fmla="*/ 428 f248 1"/>
              <a:gd name="f306" fmla="*/ 322 f247 1"/>
              <a:gd name="f307" fmla="*/ 362 f248 1"/>
              <a:gd name="f308" fmla="*/ 310 f247 1"/>
              <a:gd name="f309" fmla="*/ 358 f248 1"/>
              <a:gd name="f310" fmla="*/ 404 f247 1"/>
              <a:gd name="f311" fmla="*/ 330 f248 1"/>
              <a:gd name="f312" fmla="*/ 316 f247 1"/>
              <a:gd name="f313" fmla="*/ 316 f248 1"/>
              <a:gd name="f314" fmla="*/ 290 f247 1"/>
              <a:gd name="f315" fmla="+- f249 0 f1"/>
              <a:gd name="f316" fmla="*/ f252 1 478"/>
              <a:gd name="f317" fmla="*/ f253 1 480"/>
              <a:gd name="f318" fmla="*/ f254 1 478"/>
              <a:gd name="f319" fmla="*/ f255 1 480"/>
              <a:gd name="f320" fmla="*/ f256 1 478"/>
              <a:gd name="f321" fmla="*/ f257 1 480"/>
              <a:gd name="f322" fmla="*/ f258 1 478"/>
              <a:gd name="f323" fmla="*/ f259 1 480"/>
              <a:gd name="f324" fmla="*/ f260 1 478"/>
              <a:gd name="f325" fmla="*/ f261 1 480"/>
              <a:gd name="f326" fmla="*/ f262 1 478"/>
              <a:gd name="f327" fmla="*/ f263 1 480"/>
              <a:gd name="f328" fmla="*/ f264 1 478"/>
              <a:gd name="f329" fmla="*/ f265 1 480"/>
              <a:gd name="f330" fmla="*/ f266 1 478"/>
              <a:gd name="f331" fmla="*/ f267 1 480"/>
              <a:gd name="f332" fmla="*/ f268 1 478"/>
              <a:gd name="f333" fmla="*/ f269 1 480"/>
              <a:gd name="f334" fmla="*/ f270 1 478"/>
              <a:gd name="f335" fmla="*/ f271 1 480"/>
              <a:gd name="f336" fmla="*/ f272 1 478"/>
              <a:gd name="f337" fmla="*/ f273 1 478"/>
              <a:gd name="f338" fmla="*/ f274 1 480"/>
              <a:gd name="f339" fmla="*/ f275 1 478"/>
              <a:gd name="f340" fmla="*/ f276 1 480"/>
              <a:gd name="f341" fmla="*/ f277 1 480"/>
              <a:gd name="f342" fmla="*/ f278 1 478"/>
              <a:gd name="f343" fmla="*/ f279 1 480"/>
              <a:gd name="f344" fmla="*/ f280 1 478"/>
              <a:gd name="f345" fmla="*/ f281 1 480"/>
              <a:gd name="f346" fmla="*/ f282 1 478"/>
              <a:gd name="f347" fmla="*/ f283 1 480"/>
              <a:gd name="f348" fmla="*/ f284 1 480"/>
              <a:gd name="f349" fmla="*/ f285 1 478"/>
              <a:gd name="f350" fmla="*/ f286 1 480"/>
              <a:gd name="f351" fmla="*/ f287 1 478"/>
              <a:gd name="f352" fmla="*/ f288 1 480"/>
              <a:gd name="f353" fmla="*/ f289 1 478"/>
              <a:gd name="f354" fmla="*/ f290 1 480"/>
              <a:gd name="f355" fmla="*/ f291 1 478"/>
              <a:gd name="f356" fmla="*/ f292 1 480"/>
              <a:gd name="f357" fmla="*/ f293 1 478"/>
              <a:gd name="f358" fmla="*/ f294 1 480"/>
              <a:gd name="f359" fmla="*/ f295 1 478"/>
              <a:gd name="f360" fmla="*/ f296 1 480"/>
              <a:gd name="f361" fmla="*/ f297 1 478"/>
              <a:gd name="f362" fmla="*/ f298 1 480"/>
              <a:gd name="f363" fmla="*/ f299 1 478"/>
              <a:gd name="f364" fmla="*/ f300 1 480"/>
              <a:gd name="f365" fmla="*/ f301 1 478"/>
              <a:gd name="f366" fmla="*/ f302 1 480"/>
              <a:gd name="f367" fmla="*/ f303 1 478"/>
              <a:gd name="f368" fmla="*/ f304 1 480"/>
              <a:gd name="f369" fmla="*/ f305 1 478"/>
              <a:gd name="f370" fmla="*/ f306 1 480"/>
              <a:gd name="f371" fmla="*/ f307 1 478"/>
              <a:gd name="f372" fmla="*/ f308 1 480"/>
              <a:gd name="f373" fmla="*/ f309 1 478"/>
              <a:gd name="f374" fmla="*/ f310 1 480"/>
              <a:gd name="f375" fmla="*/ f311 1 478"/>
              <a:gd name="f376" fmla="*/ f312 1 480"/>
              <a:gd name="f377" fmla="*/ f313 1 478"/>
              <a:gd name="f378" fmla="*/ f314 1 480"/>
              <a:gd name="f379" fmla="*/ 0 1 f250"/>
              <a:gd name="f380" fmla="*/ f244 1 f250"/>
              <a:gd name="f381" fmla="*/ 0 1 f251"/>
              <a:gd name="f382" fmla="*/ f245 1 f251"/>
              <a:gd name="f383" fmla="*/ f316 1 f250"/>
              <a:gd name="f384" fmla="*/ f317 1 f251"/>
              <a:gd name="f385" fmla="*/ f318 1 f250"/>
              <a:gd name="f386" fmla="*/ f319 1 f251"/>
              <a:gd name="f387" fmla="*/ f320 1 f250"/>
              <a:gd name="f388" fmla="*/ f321 1 f251"/>
              <a:gd name="f389" fmla="*/ f322 1 f250"/>
              <a:gd name="f390" fmla="*/ f323 1 f251"/>
              <a:gd name="f391" fmla="*/ f324 1 f250"/>
              <a:gd name="f392" fmla="*/ f325 1 f251"/>
              <a:gd name="f393" fmla="*/ f326 1 f250"/>
              <a:gd name="f394" fmla="*/ f327 1 f251"/>
              <a:gd name="f395" fmla="*/ f328 1 f250"/>
              <a:gd name="f396" fmla="*/ f329 1 f251"/>
              <a:gd name="f397" fmla="*/ f330 1 f250"/>
              <a:gd name="f398" fmla="*/ f331 1 f251"/>
              <a:gd name="f399" fmla="*/ f332 1 f250"/>
              <a:gd name="f400" fmla="*/ f333 1 f251"/>
              <a:gd name="f401" fmla="*/ f334 1 f250"/>
              <a:gd name="f402" fmla="*/ f335 1 f251"/>
              <a:gd name="f403" fmla="*/ f336 1 f250"/>
              <a:gd name="f404" fmla="*/ f337 1 f250"/>
              <a:gd name="f405" fmla="*/ f338 1 f251"/>
              <a:gd name="f406" fmla="*/ f339 1 f250"/>
              <a:gd name="f407" fmla="*/ f340 1 f251"/>
              <a:gd name="f408" fmla="*/ f341 1 f251"/>
              <a:gd name="f409" fmla="*/ f342 1 f250"/>
              <a:gd name="f410" fmla="*/ f343 1 f251"/>
              <a:gd name="f411" fmla="*/ f344 1 f250"/>
              <a:gd name="f412" fmla="*/ f345 1 f251"/>
              <a:gd name="f413" fmla="*/ f346 1 f250"/>
              <a:gd name="f414" fmla="*/ f347 1 f251"/>
              <a:gd name="f415" fmla="*/ f348 1 f251"/>
              <a:gd name="f416" fmla="*/ f349 1 f250"/>
              <a:gd name="f417" fmla="*/ f350 1 f251"/>
              <a:gd name="f418" fmla="*/ f351 1 f250"/>
              <a:gd name="f419" fmla="*/ f352 1 f251"/>
              <a:gd name="f420" fmla="*/ f353 1 f250"/>
              <a:gd name="f421" fmla="*/ f354 1 f251"/>
              <a:gd name="f422" fmla="*/ f355 1 f250"/>
              <a:gd name="f423" fmla="*/ f356 1 f251"/>
              <a:gd name="f424" fmla="*/ f357 1 f250"/>
              <a:gd name="f425" fmla="*/ f358 1 f251"/>
              <a:gd name="f426" fmla="*/ f359 1 f250"/>
              <a:gd name="f427" fmla="*/ f360 1 f251"/>
              <a:gd name="f428" fmla="*/ f361 1 f250"/>
              <a:gd name="f429" fmla="*/ f362 1 f251"/>
              <a:gd name="f430" fmla="*/ f363 1 f250"/>
              <a:gd name="f431" fmla="*/ f364 1 f251"/>
              <a:gd name="f432" fmla="*/ f365 1 f250"/>
              <a:gd name="f433" fmla="*/ f366 1 f251"/>
              <a:gd name="f434" fmla="*/ f367 1 f250"/>
              <a:gd name="f435" fmla="*/ f368 1 f251"/>
              <a:gd name="f436" fmla="*/ f369 1 f250"/>
              <a:gd name="f437" fmla="*/ f370 1 f251"/>
              <a:gd name="f438" fmla="*/ f371 1 f250"/>
              <a:gd name="f439" fmla="*/ f372 1 f251"/>
              <a:gd name="f440" fmla="*/ f373 1 f250"/>
              <a:gd name="f441" fmla="*/ f374 1 f251"/>
              <a:gd name="f442" fmla="*/ f375 1 f250"/>
              <a:gd name="f443" fmla="*/ f376 1 f251"/>
              <a:gd name="f444" fmla="*/ f377 1 f250"/>
              <a:gd name="f445" fmla="*/ f378 1 f251"/>
              <a:gd name="f446" fmla="*/ f379 f241 1"/>
              <a:gd name="f447" fmla="*/ f380 f241 1"/>
              <a:gd name="f448" fmla="*/ f382 f242 1"/>
              <a:gd name="f449" fmla="*/ f381 f242 1"/>
              <a:gd name="f450" fmla="*/ f383 f241 1"/>
              <a:gd name="f451" fmla="*/ f384 f242 1"/>
              <a:gd name="f452" fmla="*/ f385 f241 1"/>
              <a:gd name="f453" fmla="*/ f386 f242 1"/>
              <a:gd name="f454" fmla="*/ f387 f241 1"/>
              <a:gd name="f455" fmla="*/ f388 f242 1"/>
              <a:gd name="f456" fmla="*/ f389 f241 1"/>
              <a:gd name="f457" fmla="*/ f390 f242 1"/>
              <a:gd name="f458" fmla="*/ f391 f241 1"/>
              <a:gd name="f459" fmla="*/ f392 f242 1"/>
              <a:gd name="f460" fmla="*/ f393 f241 1"/>
              <a:gd name="f461" fmla="*/ f394 f242 1"/>
              <a:gd name="f462" fmla="*/ f395 f241 1"/>
              <a:gd name="f463" fmla="*/ f396 f242 1"/>
              <a:gd name="f464" fmla="*/ f397 f241 1"/>
              <a:gd name="f465" fmla="*/ f398 f242 1"/>
              <a:gd name="f466" fmla="*/ f399 f241 1"/>
              <a:gd name="f467" fmla="*/ f400 f242 1"/>
              <a:gd name="f468" fmla="*/ f401 f241 1"/>
              <a:gd name="f469" fmla="*/ f402 f242 1"/>
              <a:gd name="f470" fmla="*/ f403 f241 1"/>
              <a:gd name="f471" fmla="*/ f404 f241 1"/>
              <a:gd name="f472" fmla="*/ f405 f242 1"/>
              <a:gd name="f473" fmla="*/ f406 f241 1"/>
              <a:gd name="f474" fmla="*/ f407 f242 1"/>
              <a:gd name="f475" fmla="*/ f408 f242 1"/>
              <a:gd name="f476" fmla="*/ f409 f241 1"/>
              <a:gd name="f477" fmla="*/ f410 f242 1"/>
              <a:gd name="f478" fmla="*/ f411 f241 1"/>
              <a:gd name="f479" fmla="*/ f412 f242 1"/>
              <a:gd name="f480" fmla="*/ f413 f241 1"/>
              <a:gd name="f481" fmla="*/ f414 f242 1"/>
              <a:gd name="f482" fmla="*/ f415 f242 1"/>
              <a:gd name="f483" fmla="*/ f416 f241 1"/>
              <a:gd name="f484" fmla="*/ f417 f242 1"/>
              <a:gd name="f485" fmla="*/ f418 f241 1"/>
              <a:gd name="f486" fmla="*/ f419 f242 1"/>
              <a:gd name="f487" fmla="*/ f420 f241 1"/>
              <a:gd name="f488" fmla="*/ f421 f242 1"/>
              <a:gd name="f489" fmla="*/ f422 f241 1"/>
              <a:gd name="f490" fmla="*/ f423 f242 1"/>
              <a:gd name="f491" fmla="*/ f424 f241 1"/>
              <a:gd name="f492" fmla="*/ f425 f242 1"/>
              <a:gd name="f493" fmla="*/ f426 f241 1"/>
              <a:gd name="f494" fmla="*/ f427 f242 1"/>
              <a:gd name="f495" fmla="*/ f428 f241 1"/>
              <a:gd name="f496" fmla="*/ f429 f242 1"/>
              <a:gd name="f497" fmla="*/ f430 f241 1"/>
              <a:gd name="f498" fmla="*/ f431 f242 1"/>
              <a:gd name="f499" fmla="*/ f432 f241 1"/>
              <a:gd name="f500" fmla="*/ f433 f242 1"/>
              <a:gd name="f501" fmla="*/ f434 f241 1"/>
              <a:gd name="f502" fmla="*/ f435 f242 1"/>
              <a:gd name="f503" fmla="*/ f436 f241 1"/>
              <a:gd name="f504" fmla="*/ f437 f242 1"/>
              <a:gd name="f505" fmla="*/ f438 f241 1"/>
              <a:gd name="f506" fmla="*/ f439 f242 1"/>
              <a:gd name="f507" fmla="*/ f440 f241 1"/>
              <a:gd name="f508" fmla="*/ f441 f242 1"/>
              <a:gd name="f509" fmla="*/ f442 f241 1"/>
              <a:gd name="f510" fmla="*/ f443 f242 1"/>
              <a:gd name="f511" fmla="*/ f444 f241 1"/>
              <a:gd name="f512" fmla="*/ f445 f2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5">
                <a:pos x="f450" y="f451"/>
              </a:cxn>
              <a:cxn ang="f315">
                <a:pos x="f452" y="f453"/>
              </a:cxn>
              <a:cxn ang="f315">
                <a:pos x="f454" y="f455"/>
              </a:cxn>
              <a:cxn ang="f315">
                <a:pos x="f456" y="f457"/>
              </a:cxn>
              <a:cxn ang="f315">
                <a:pos x="f458" y="f459"/>
              </a:cxn>
              <a:cxn ang="f315">
                <a:pos x="f460" y="f461"/>
              </a:cxn>
              <a:cxn ang="f315">
                <a:pos x="f462" y="f463"/>
              </a:cxn>
              <a:cxn ang="f315">
                <a:pos x="f464" y="f465"/>
              </a:cxn>
              <a:cxn ang="f315">
                <a:pos x="f466" y="f467"/>
              </a:cxn>
              <a:cxn ang="f315">
                <a:pos x="f468" y="f469"/>
              </a:cxn>
              <a:cxn ang="f315">
                <a:pos x="f470" y="f465"/>
              </a:cxn>
              <a:cxn ang="f315">
                <a:pos x="f471" y="f472"/>
              </a:cxn>
              <a:cxn ang="f315">
                <a:pos x="f473" y="f474"/>
              </a:cxn>
              <a:cxn ang="f315">
                <a:pos x="f471" y="f475"/>
              </a:cxn>
              <a:cxn ang="f315">
                <a:pos x="f476" y="f477"/>
              </a:cxn>
              <a:cxn ang="f315">
                <a:pos x="f478" y="f479"/>
              </a:cxn>
              <a:cxn ang="f315">
                <a:pos x="f480" y="f481"/>
              </a:cxn>
              <a:cxn ang="f315">
                <a:pos x="f480" y="f482"/>
              </a:cxn>
              <a:cxn ang="f315">
                <a:pos x="f483" y="f484"/>
              </a:cxn>
              <a:cxn ang="f315">
                <a:pos x="f485" y="f486"/>
              </a:cxn>
              <a:cxn ang="f315">
                <a:pos x="f487" y="f488"/>
              </a:cxn>
              <a:cxn ang="f315">
                <a:pos x="f489" y="f490"/>
              </a:cxn>
              <a:cxn ang="f315">
                <a:pos x="f491" y="f492"/>
              </a:cxn>
              <a:cxn ang="f315">
                <a:pos x="f493" y="f494"/>
              </a:cxn>
              <a:cxn ang="f315">
                <a:pos x="f495" y="f496"/>
              </a:cxn>
              <a:cxn ang="f315">
                <a:pos x="f497" y="f498"/>
              </a:cxn>
              <a:cxn ang="f315">
                <a:pos x="f499" y="f500"/>
              </a:cxn>
              <a:cxn ang="f315">
                <a:pos x="f501" y="f502"/>
              </a:cxn>
              <a:cxn ang="f315">
                <a:pos x="f503" y="f504"/>
              </a:cxn>
              <a:cxn ang="f315">
                <a:pos x="f505" y="f506"/>
              </a:cxn>
              <a:cxn ang="f315">
                <a:pos x="f507" y="f508"/>
              </a:cxn>
              <a:cxn ang="f315">
                <a:pos x="f509" y="f510"/>
              </a:cxn>
              <a:cxn ang="f315">
                <a:pos x="f511" y="f512"/>
              </a:cxn>
            </a:cxnLst>
            <a:rect l="f446" t="f449" r="f447" b="f448"/>
            <a:pathLst>
              <a:path w="478" h="480">
                <a:moveTo>
                  <a:pt x="f9" y="f10"/>
                </a:moveTo>
                <a:cubicBezTo>
                  <a:pt x="f11" y="f12"/>
                  <a:pt x="f13" y="f12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1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38"/>
                  <a:pt x="f42" y="f43"/>
                </a:cubicBezTo>
                <a:cubicBezTo>
                  <a:pt x="f44" y="f45"/>
                  <a:pt x="f2" y="f46"/>
                  <a:pt x="f47" y="f48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26" y="f57"/>
                  <a:pt x="f58" y="f59"/>
                </a:cubicBezTo>
                <a:cubicBezTo>
                  <a:pt x="f42" y="f60"/>
                  <a:pt x="f33" y="f61"/>
                  <a:pt x="f62" y="f63"/>
                </a:cubicBezTo>
                <a:cubicBezTo>
                  <a:pt x="f7" y="f64"/>
                  <a:pt x="f31" y="f65"/>
                  <a:pt x="f66" y="f67"/>
                </a:cubicBezTo>
                <a:cubicBezTo>
                  <a:pt x="f68" y="f8"/>
                  <a:pt x="f69" y="f70"/>
                  <a:pt x="f71" y="f72"/>
                </a:cubicBezTo>
                <a:cubicBezTo>
                  <a:pt x="f73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0" y="f87"/>
                  <a:pt x="f88" y="f73"/>
                </a:cubicBezTo>
                <a:cubicBezTo>
                  <a:pt x="f32" y="f59"/>
                  <a:pt x="f89" y="f90"/>
                  <a:pt x="f91" y="f92"/>
                </a:cubicBezTo>
                <a:cubicBezTo>
                  <a:pt x="f93" y="f94"/>
                  <a:pt x="f95" y="f96"/>
                  <a:pt x="f97" y="f98"/>
                </a:cubicBezTo>
                <a:cubicBezTo>
                  <a:pt x="f99" y="f74"/>
                  <a:pt x="f100" y="f101"/>
                  <a:pt x="f100" y="f102"/>
                </a:cubicBezTo>
                <a:cubicBezTo>
                  <a:pt x="f103" y="f53"/>
                  <a:pt x="f91" y="f104"/>
                  <a:pt x="f105" y="f56"/>
                </a:cubicBezTo>
                <a:cubicBezTo>
                  <a:pt x="f13" y="f91"/>
                  <a:pt x="f106" y="f21"/>
                  <a:pt x="f105" y="f25"/>
                </a:cubicBezTo>
                <a:cubicBezTo>
                  <a:pt x="f107" y="f108"/>
                  <a:pt x="f109" y="f110"/>
                  <a:pt x="f87" y="f73"/>
                </a:cubicBezTo>
                <a:cubicBezTo>
                  <a:pt x="f45" y="f38"/>
                  <a:pt x="f111" y="f82"/>
                  <a:pt x="f112" y="f82"/>
                </a:cubicBezTo>
                <a:cubicBezTo>
                  <a:pt x="f113" y="f81"/>
                  <a:pt x="f114" y="f82"/>
                  <a:pt x="f115" y="f82"/>
                </a:cubicBezTo>
                <a:cubicBezTo>
                  <a:pt x="f116" y="f82"/>
                  <a:pt x="f117" y="f118"/>
                  <a:pt x="f119" y="f81"/>
                </a:cubicBezTo>
                <a:cubicBezTo>
                  <a:pt x="f120" y="f121"/>
                  <a:pt x="f122" y="f123"/>
                  <a:pt x="f6" y="f107"/>
                </a:cubicBezTo>
                <a:cubicBezTo>
                  <a:pt x="f122" y="f59"/>
                  <a:pt x="f120" y="f124"/>
                  <a:pt x="f125" y="f126"/>
                </a:cubicBezTo>
                <a:cubicBezTo>
                  <a:pt x="f127" y="f109"/>
                  <a:pt x="f116" y="f126"/>
                  <a:pt x="f115" y="f126"/>
                </a:cubicBezTo>
                <a:cubicBezTo>
                  <a:pt x="f128" y="f126"/>
                  <a:pt x="f129" y="f126"/>
                  <a:pt x="f130" y="f126"/>
                </a:cubicBezTo>
                <a:cubicBezTo>
                  <a:pt x="f131" y="f109"/>
                  <a:pt x="f132" y="f84"/>
                  <a:pt x="f133" y="f134"/>
                </a:cubicBezTo>
                <a:cubicBezTo>
                  <a:pt x="f12" y="f135"/>
                  <a:pt x="f136" y="f137"/>
                  <a:pt x="f86" y="f138"/>
                </a:cubicBezTo>
                <a:cubicBezTo>
                  <a:pt x="f34" y="f10"/>
                  <a:pt x="f126" y="f139"/>
                  <a:pt x="f109" y="f140"/>
                </a:cubicBezTo>
                <a:cubicBezTo>
                  <a:pt x="f141" y="f142"/>
                  <a:pt x="f141" y="f143"/>
                  <a:pt x="f52" y="f144"/>
                </a:cubicBezTo>
                <a:cubicBezTo>
                  <a:pt x="f135" y="f144"/>
                  <a:pt x="f25" y="f144"/>
                  <a:pt x="f145" y="f144"/>
                </a:cubicBezTo>
                <a:cubicBezTo>
                  <a:pt x="f146" y="f143"/>
                  <a:pt x="f147" y="f148"/>
                  <a:pt x="f147" y="f133"/>
                </a:cubicBezTo>
                <a:cubicBezTo>
                  <a:pt x="f15" y="f131"/>
                  <a:pt x="f149" y="f150"/>
                  <a:pt x="f145" y="f151"/>
                </a:cubicBezTo>
                <a:cubicBezTo>
                  <a:pt x="f137" y="f152"/>
                  <a:pt x="f25" y="f151"/>
                  <a:pt x="f153" y="f151"/>
                </a:cubicBezTo>
                <a:cubicBezTo>
                  <a:pt x="f154" y="f155"/>
                  <a:pt x="f156" y="f157"/>
                  <a:pt x="f158" y="f159"/>
                </a:cubicBezTo>
                <a:cubicBezTo>
                  <a:pt x="f160" y="f161"/>
                  <a:pt x="f112" y="f162"/>
                  <a:pt x="f163" y="f164"/>
                </a:cubicBezTo>
                <a:cubicBezTo>
                  <a:pt x="f142" y="f165"/>
                  <a:pt x="f166" y="f114"/>
                  <a:pt x="f166" y="f161"/>
                </a:cubicBezTo>
                <a:cubicBezTo>
                  <a:pt x="f166" y="f167"/>
                  <a:pt x="f166" y="f168"/>
                  <a:pt x="f166" y="f169"/>
                </a:cubicBezTo>
                <a:cubicBezTo>
                  <a:pt x="f166" y="f170"/>
                  <a:pt x="f142" y="f6"/>
                  <a:pt x="f171" y="f172"/>
                </a:cubicBezTo>
                <a:cubicBezTo>
                  <a:pt x="f146" y="f122"/>
                  <a:pt x="f173" y="f116"/>
                  <a:pt x="f174" y="f168"/>
                </a:cubicBezTo>
                <a:cubicBezTo>
                  <a:pt x="f137" y="f167"/>
                  <a:pt x="f175" y="f161"/>
                  <a:pt x="f99" y="f176"/>
                </a:cubicBezTo>
                <a:cubicBezTo>
                  <a:pt x="f27" y="f177"/>
                  <a:pt x="f89" y="f178"/>
                  <a:pt x="f179" y="f180"/>
                </a:cubicBezTo>
                <a:cubicBezTo>
                  <a:pt x="f45" y="f181"/>
                  <a:pt x="f110" y="f150"/>
                  <a:pt x="f56" y="f130"/>
                </a:cubicBezTo>
                <a:cubicBezTo>
                  <a:pt x="f75" y="f152"/>
                  <a:pt x="f57" y="f151"/>
                  <a:pt x="f50" y="f150"/>
                </a:cubicBezTo>
                <a:cubicBezTo>
                  <a:pt x="f48" y="f182"/>
                  <a:pt x="f183" y="f184"/>
                  <a:pt x="f185" y="f186"/>
                </a:cubicBezTo>
                <a:cubicBezTo>
                  <a:pt x="f108" y="f114"/>
                  <a:pt x="f21" y="f187"/>
                  <a:pt x="f188" y="f189"/>
                </a:cubicBezTo>
                <a:cubicBezTo>
                  <a:pt x="f73" y="f190"/>
                  <a:pt x="f84" y="f191"/>
                  <a:pt x="f192" y="f167"/>
                </a:cubicBezTo>
                <a:cubicBezTo>
                  <a:pt x="f193" y="f194"/>
                  <a:pt x="f195" y="f196"/>
                  <a:pt x="f197" y="f191"/>
                </a:cubicBezTo>
                <a:cubicBezTo>
                  <a:pt x="f198" y="f199"/>
                  <a:pt x="f85" y="f176"/>
                  <a:pt x="f200" y="f201"/>
                </a:cubicBezTo>
                <a:cubicBezTo>
                  <a:pt x="f9" y="f202"/>
                  <a:pt x="f9" y="f203"/>
                  <a:pt x="f9" y="f204"/>
                </a:cubicBezTo>
                <a:cubicBezTo>
                  <a:pt x="f9" y="f205"/>
                  <a:pt x="f9" y="f206"/>
                  <a:pt x="f9" y="f10"/>
                </a:cubicBezTo>
                <a:close/>
                <a:moveTo>
                  <a:pt x="f207" y="f13"/>
                </a:moveTo>
                <a:cubicBezTo>
                  <a:pt x="f105" y="f208"/>
                  <a:pt x="f38" y="f209"/>
                  <a:pt x="f16" y="f210"/>
                </a:cubicBezTo>
                <a:cubicBezTo>
                  <a:pt x="f211" y="f212"/>
                  <a:pt x="f213" y="f41"/>
                  <a:pt x="f214" y="f215"/>
                </a:cubicBezTo>
                <a:cubicBezTo>
                  <a:pt x="f216" y="f217"/>
                  <a:pt x="f41" y="f2"/>
                  <a:pt x="f218" y="f219"/>
                </a:cubicBezTo>
                <a:cubicBezTo>
                  <a:pt x="f220" y="f221"/>
                  <a:pt x="f222" y="f40"/>
                  <a:pt x="f223" y="f195"/>
                </a:cubicBezTo>
                <a:cubicBezTo>
                  <a:pt x="f224" y="f11"/>
                  <a:pt x="f225" y="f47"/>
                  <a:pt x="f226" y="f211"/>
                </a:cubicBezTo>
                <a:cubicBezTo>
                  <a:pt x="f227" y="f228"/>
                  <a:pt x="f217" y="f22"/>
                  <a:pt x="f229" y="f230"/>
                </a:cubicBezTo>
                <a:cubicBezTo>
                  <a:pt x="f44" y="f231"/>
                  <a:pt x="f231" y="f44"/>
                  <a:pt x="f232" y="f44"/>
                </a:cubicBezTo>
                <a:cubicBezTo>
                  <a:pt x="f223" y="f229"/>
                  <a:pt x="f47" y="f227"/>
                  <a:pt x="f9" y="f24"/>
                </a:cubicBezTo>
                <a:cubicBezTo>
                  <a:pt x="f200" y="f233"/>
                  <a:pt x="f207" y="f63"/>
                  <a:pt x="f234" y="f207"/>
                </a:cubicBezTo>
                <a:cubicBezTo>
                  <a:pt x="f235" y="f228"/>
                  <a:pt x="f219" y="f236"/>
                  <a:pt x="f237" y="f198"/>
                </a:cubicBezTo>
                <a:cubicBezTo>
                  <a:pt x="f237" y="f238"/>
                  <a:pt x="f239" y="f106"/>
                  <a:pt x="f207" y="f13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Freeform 18">
            <a:extLst>
              <a:ext uri="{FF2B5EF4-FFF2-40B4-BE49-F238E27FC236}">
                <a16:creationId xmlns:a16="http://schemas.microsoft.com/office/drawing/2014/main" id="{DE2AEC52-77C6-8606-8E2C-01F2A2F85662}"/>
              </a:ext>
            </a:extLst>
          </p:cNvPr>
          <p:cNvSpPr/>
          <p:nvPr/>
        </p:nvSpPr>
        <p:spPr>
          <a:xfrm>
            <a:off x="5302248" y="1341433"/>
            <a:ext cx="547689" cy="5365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5"/>
              <a:gd name="f7" fmla="val 319"/>
              <a:gd name="f8" fmla="val 177"/>
              <a:gd name="f9" fmla="val 35"/>
              <a:gd name="f10" fmla="val 280"/>
              <a:gd name="f11" fmla="val 43"/>
              <a:gd name="f12" fmla="val 125"/>
              <a:gd name="f13" fmla="val 316"/>
              <a:gd name="f14" fmla="val 194"/>
              <a:gd name="f15" fmla="val 307"/>
              <a:gd name="f16" fmla="val 264"/>
              <a:gd name="f17" fmla="val 247"/>
              <a:gd name="f18" fmla="val 173"/>
              <a:gd name="f19" fmla="val 317"/>
              <a:gd name="f20" fmla="val 130"/>
              <a:gd name="f21" fmla="val 315"/>
              <a:gd name="f22" fmla="val 95"/>
              <a:gd name="f23" fmla="val 298"/>
              <a:gd name="f24" fmla="val 68"/>
              <a:gd name="f25" fmla="val 265"/>
              <a:gd name="f26" fmla="val 44"/>
              <a:gd name="f27" fmla="val 237"/>
              <a:gd name="f28" fmla="val 39"/>
              <a:gd name="f29" fmla="val 214"/>
              <a:gd name="f30" fmla="val 37"/>
              <a:gd name="f31" fmla="val 152"/>
              <a:gd name="f32" fmla="val 151"/>
              <a:gd name="f33" fmla="val 150"/>
              <a:gd name="f34" fmla="val 34"/>
              <a:gd name="f35" fmla="val 7"/>
              <a:gd name="f36" fmla="val 147"/>
              <a:gd name="f37" fmla="val 131"/>
              <a:gd name="f38" fmla="val 13"/>
              <a:gd name="f39" fmla="val 105"/>
              <a:gd name="f40" fmla="val 51"/>
              <a:gd name="f41" fmla="val 81"/>
              <a:gd name="f42" fmla="val 18"/>
              <a:gd name="f43" fmla="val 139"/>
              <a:gd name="f44" fmla="val 6"/>
              <a:gd name="f45" fmla="val 165"/>
              <a:gd name="f46" fmla="val 161"/>
              <a:gd name="f47" fmla="val 45"/>
              <a:gd name="f48" fmla="val 40"/>
              <a:gd name="f49" fmla="val 30"/>
              <a:gd name="f50" fmla="val 162"/>
              <a:gd name="f51" fmla="val 20"/>
              <a:gd name="f52" fmla="val 157"/>
              <a:gd name="f53" fmla="val 148"/>
              <a:gd name="f54" fmla="val 19"/>
              <a:gd name="f55" fmla="val 89"/>
              <a:gd name="f56" fmla="val 47"/>
              <a:gd name="f57" fmla="val 63"/>
              <a:gd name="f58" fmla="val 23"/>
              <a:gd name="f59" fmla="val 118"/>
              <a:gd name="f60" fmla="val 127"/>
              <a:gd name="f61" fmla="val 22"/>
              <a:gd name="f62" fmla="val 133"/>
              <a:gd name="f63" fmla="val 31"/>
              <a:gd name="f64" fmla="val 135"/>
              <a:gd name="f65" fmla="val 136"/>
              <a:gd name="f66" fmla="val 46"/>
              <a:gd name="f67" fmla="val 138"/>
              <a:gd name="f68" fmla="val 54"/>
              <a:gd name="f69" fmla="val 140"/>
              <a:gd name="f70" fmla="val 143"/>
              <a:gd name="f71" fmla="val 141"/>
              <a:gd name="f72" fmla="val 72"/>
              <a:gd name="f73" fmla="val 132"/>
              <a:gd name="f74" fmla="val 87"/>
              <a:gd name="f75" fmla="val 98"/>
              <a:gd name="f76" fmla="val 113"/>
              <a:gd name="f77" fmla="val 78"/>
              <a:gd name="f78" fmla="val 149"/>
              <a:gd name="f79" fmla="val 70"/>
              <a:gd name="f80" fmla="val 158"/>
              <a:gd name="f81" fmla="val 163"/>
              <a:gd name="f82" fmla="val 64"/>
              <a:gd name="f83" fmla="val 55"/>
              <a:gd name="f84" fmla="val 52"/>
              <a:gd name="f85" fmla="val 48"/>
              <a:gd name="f86" fmla="val 137"/>
              <a:gd name="f87" fmla="val 155"/>
              <a:gd name="f88" fmla="val 154"/>
              <a:gd name="f89" fmla="val 176"/>
              <a:gd name="f90" fmla="val 198"/>
              <a:gd name="f91" fmla="val 217"/>
              <a:gd name="f92" fmla="val 200"/>
              <a:gd name="f93" fmla="val 238"/>
              <a:gd name="f94" fmla="val 235"/>
              <a:gd name="f95" fmla="val 159"/>
              <a:gd name="f96" fmla="val 232"/>
              <a:gd name="f97" fmla="val 230"/>
              <a:gd name="f98" fmla="val 228"/>
              <a:gd name="f99" fmla="val 225"/>
              <a:gd name="f100" fmla="val 229"/>
              <a:gd name="f101" fmla="val 145"/>
              <a:gd name="f102" fmla="val 231"/>
              <a:gd name="f103" fmla="val 233"/>
              <a:gd name="f104" fmla="val 114"/>
              <a:gd name="f105" fmla="val 234"/>
              <a:gd name="f106" fmla="val 120"/>
              <a:gd name="f107" fmla="val 123"/>
              <a:gd name="f108" fmla="val 239"/>
              <a:gd name="f109" fmla="val 126"/>
              <a:gd name="f110" fmla="val 129"/>
              <a:gd name="f111" fmla="val 124"/>
              <a:gd name="f112" fmla="val 122"/>
              <a:gd name="f113" fmla="val 119"/>
              <a:gd name="f114" fmla="val 236"/>
              <a:gd name="f115" fmla="val 153"/>
              <a:gd name="f116" fmla="val 227"/>
              <a:gd name="f117" fmla="val 160"/>
              <a:gd name="f118" fmla="val 117"/>
              <a:gd name="f119" fmla="val 115"/>
              <a:gd name="f120" fmla="val 121"/>
              <a:gd name="f121" fmla="+- 0 0 -90"/>
              <a:gd name="f122" fmla="*/ f3 1 325"/>
              <a:gd name="f123" fmla="*/ f4 1 319"/>
              <a:gd name="f124" fmla="val f5"/>
              <a:gd name="f125" fmla="val f6"/>
              <a:gd name="f126" fmla="val f7"/>
              <a:gd name="f127" fmla="*/ f121 f0 1"/>
              <a:gd name="f128" fmla="+- f126 0 f124"/>
              <a:gd name="f129" fmla="+- f125 0 f124"/>
              <a:gd name="f130" fmla="*/ f127 1 f2"/>
              <a:gd name="f131" fmla="*/ f129 1 325"/>
              <a:gd name="f132" fmla="*/ f128 1 319"/>
              <a:gd name="f133" fmla="*/ 177 f129 1"/>
              <a:gd name="f134" fmla="*/ 35 f128 1"/>
              <a:gd name="f135" fmla="*/ 316 f129 1"/>
              <a:gd name="f136" fmla="*/ 194 f128 1"/>
              <a:gd name="f137" fmla="*/ 173 f129 1"/>
              <a:gd name="f138" fmla="*/ 317 f128 1"/>
              <a:gd name="f139" fmla="*/ 68 f129 1"/>
              <a:gd name="f140" fmla="*/ 265 f128 1"/>
              <a:gd name="f141" fmla="*/ 37 f129 1"/>
              <a:gd name="f142" fmla="*/ 152 f128 1"/>
              <a:gd name="f143" fmla="*/ 34 f129 1"/>
              <a:gd name="f144" fmla="*/ 150 f128 1"/>
              <a:gd name="f145" fmla="*/ 13 f129 1"/>
              <a:gd name="f146" fmla="*/ 105 f128 1"/>
              <a:gd name="f147" fmla="*/ 139 f129 1"/>
              <a:gd name="f148" fmla="*/ 6 f128 1"/>
              <a:gd name="f149" fmla="*/ 161 f129 1"/>
              <a:gd name="f150" fmla="*/ 45 f128 1"/>
              <a:gd name="f151" fmla="*/ 30 f128 1"/>
              <a:gd name="f152" fmla="*/ 148 f129 1"/>
              <a:gd name="f153" fmla="*/ 19 f128 1"/>
              <a:gd name="f154" fmla="*/ 23 f129 1"/>
              <a:gd name="f155" fmla="*/ 118 f128 1"/>
              <a:gd name="f156" fmla="*/ 31 f129 1"/>
              <a:gd name="f157" fmla="*/ 135 f128 1"/>
              <a:gd name="f158" fmla="*/ 54 f129 1"/>
              <a:gd name="f159" fmla="*/ 140 f128 1"/>
              <a:gd name="f160" fmla="*/ 72 f129 1"/>
              <a:gd name="f161" fmla="*/ 132 f128 1"/>
              <a:gd name="f162" fmla="*/ 149 f129 1"/>
              <a:gd name="f163" fmla="*/ 70 f128 1"/>
              <a:gd name="f164" fmla="*/ 55 f128 1"/>
              <a:gd name="f165" fmla="*/ 137 f128 1"/>
              <a:gd name="f166" fmla="*/ 136 f129 1"/>
              <a:gd name="f167" fmla="*/ 176 f128 1"/>
              <a:gd name="f168" fmla="*/ 176 f129 1"/>
              <a:gd name="f169" fmla="*/ 217 f128 1"/>
              <a:gd name="f170" fmla="*/ 217 f129 1"/>
              <a:gd name="f171" fmla="*/ 177 f128 1"/>
              <a:gd name="f172" fmla="*/ 154 f129 1"/>
              <a:gd name="f173" fmla="*/ 238 f128 1"/>
              <a:gd name="f174" fmla="*/ 230 f128 1"/>
              <a:gd name="f175" fmla="*/ 152 f129 1"/>
              <a:gd name="f176" fmla="*/ 225 f128 1"/>
              <a:gd name="f177" fmla="*/ 145 f129 1"/>
              <a:gd name="f178" fmla="*/ 231 f128 1"/>
              <a:gd name="f179" fmla="*/ 114 f129 1"/>
              <a:gd name="f180" fmla="*/ 234 f128 1"/>
              <a:gd name="f181" fmla="*/ 126 f129 1"/>
              <a:gd name="f182" fmla="*/ 239 f128 1"/>
              <a:gd name="f183" fmla="*/ 133 f129 1"/>
              <a:gd name="f184" fmla="*/ 233 f128 1"/>
              <a:gd name="f185" fmla="*/ 124 f129 1"/>
              <a:gd name="f186" fmla="*/ 228 f128 1"/>
              <a:gd name="f187" fmla="*/ 233 f129 1"/>
              <a:gd name="f188" fmla="*/ 165 f128 1"/>
              <a:gd name="f189" fmla="*/ 239 f129 1"/>
              <a:gd name="f190" fmla="*/ 158 f128 1"/>
              <a:gd name="f191" fmla="*/ 229 f129 1"/>
              <a:gd name="f192" fmla="*/ 149 f128 1"/>
              <a:gd name="f193" fmla="*/ 225 f129 1"/>
              <a:gd name="f194" fmla="*/ 153 f128 1"/>
              <a:gd name="f195" fmla="*/ 153 f129 1"/>
              <a:gd name="f196" fmla="*/ 133 f128 1"/>
              <a:gd name="f197" fmla="*/ 163 f129 1"/>
              <a:gd name="f198" fmla="*/ 120 f128 1"/>
              <a:gd name="f199" fmla="*/ 157 f129 1"/>
              <a:gd name="f200" fmla="*/ 115 f128 1"/>
              <a:gd name="f201" fmla="*/ 125 f128 1"/>
              <a:gd name="f202" fmla="+- f130 0 f1"/>
              <a:gd name="f203" fmla="*/ f133 1 325"/>
              <a:gd name="f204" fmla="*/ f134 1 319"/>
              <a:gd name="f205" fmla="*/ f135 1 325"/>
              <a:gd name="f206" fmla="*/ f136 1 319"/>
              <a:gd name="f207" fmla="*/ f137 1 325"/>
              <a:gd name="f208" fmla="*/ f138 1 319"/>
              <a:gd name="f209" fmla="*/ f139 1 325"/>
              <a:gd name="f210" fmla="*/ f140 1 319"/>
              <a:gd name="f211" fmla="*/ f141 1 325"/>
              <a:gd name="f212" fmla="*/ f142 1 319"/>
              <a:gd name="f213" fmla="*/ f143 1 325"/>
              <a:gd name="f214" fmla="*/ f144 1 319"/>
              <a:gd name="f215" fmla="*/ f145 1 325"/>
              <a:gd name="f216" fmla="*/ f146 1 319"/>
              <a:gd name="f217" fmla="*/ f147 1 325"/>
              <a:gd name="f218" fmla="*/ f148 1 319"/>
              <a:gd name="f219" fmla="*/ f149 1 325"/>
              <a:gd name="f220" fmla="*/ f150 1 319"/>
              <a:gd name="f221" fmla="*/ f151 1 319"/>
              <a:gd name="f222" fmla="*/ f152 1 325"/>
              <a:gd name="f223" fmla="*/ f153 1 319"/>
              <a:gd name="f224" fmla="*/ f154 1 325"/>
              <a:gd name="f225" fmla="*/ f155 1 319"/>
              <a:gd name="f226" fmla="*/ f156 1 325"/>
              <a:gd name="f227" fmla="*/ f157 1 319"/>
              <a:gd name="f228" fmla="*/ f158 1 325"/>
              <a:gd name="f229" fmla="*/ f159 1 319"/>
              <a:gd name="f230" fmla="*/ f160 1 325"/>
              <a:gd name="f231" fmla="*/ f161 1 319"/>
              <a:gd name="f232" fmla="*/ f162 1 325"/>
              <a:gd name="f233" fmla="*/ f163 1 319"/>
              <a:gd name="f234" fmla="*/ f164 1 319"/>
              <a:gd name="f235" fmla="*/ f165 1 319"/>
              <a:gd name="f236" fmla="*/ f166 1 325"/>
              <a:gd name="f237" fmla="*/ f167 1 319"/>
              <a:gd name="f238" fmla="*/ f168 1 325"/>
              <a:gd name="f239" fmla="*/ f169 1 319"/>
              <a:gd name="f240" fmla="*/ f170 1 325"/>
              <a:gd name="f241" fmla="*/ f171 1 319"/>
              <a:gd name="f242" fmla="*/ f172 1 325"/>
              <a:gd name="f243" fmla="*/ f173 1 319"/>
              <a:gd name="f244" fmla="*/ f174 1 319"/>
              <a:gd name="f245" fmla="*/ f175 1 325"/>
              <a:gd name="f246" fmla="*/ f176 1 319"/>
              <a:gd name="f247" fmla="*/ f177 1 325"/>
              <a:gd name="f248" fmla="*/ f178 1 319"/>
              <a:gd name="f249" fmla="*/ f179 1 325"/>
              <a:gd name="f250" fmla="*/ f180 1 319"/>
              <a:gd name="f251" fmla="*/ f181 1 325"/>
              <a:gd name="f252" fmla="*/ f182 1 319"/>
              <a:gd name="f253" fmla="*/ f183 1 325"/>
              <a:gd name="f254" fmla="*/ f184 1 319"/>
              <a:gd name="f255" fmla="*/ f185 1 325"/>
              <a:gd name="f256" fmla="*/ f186 1 319"/>
              <a:gd name="f257" fmla="*/ f187 1 325"/>
              <a:gd name="f258" fmla="*/ f188 1 319"/>
              <a:gd name="f259" fmla="*/ f189 1 325"/>
              <a:gd name="f260" fmla="*/ f190 1 319"/>
              <a:gd name="f261" fmla="*/ f191 1 325"/>
              <a:gd name="f262" fmla="*/ f192 1 319"/>
              <a:gd name="f263" fmla="*/ f193 1 325"/>
              <a:gd name="f264" fmla="*/ f194 1 319"/>
              <a:gd name="f265" fmla="*/ f195 1 325"/>
              <a:gd name="f266" fmla="*/ f196 1 319"/>
              <a:gd name="f267" fmla="*/ f197 1 325"/>
              <a:gd name="f268" fmla="*/ f198 1 319"/>
              <a:gd name="f269" fmla="*/ f199 1 325"/>
              <a:gd name="f270" fmla="*/ f200 1 319"/>
              <a:gd name="f271" fmla="*/ f201 1 319"/>
              <a:gd name="f272" fmla="*/ 0 1 f131"/>
              <a:gd name="f273" fmla="*/ f125 1 f131"/>
              <a:gd name="f274" fmla="*/ 0 1 f132"/>
              <a:gd name="f275" fmla="*/ f126 1 f132"/>
              <a:gd name="f276" fmla="*/ f203 1 f131"/>
              <a:gd name="f277" fmla="*/ f204 1 f132"/>
              <a:gd name="f278" fmla="*/ f205 1 f131"/>
              <a:gd name="f279" fmla="*/ f206 1 f132"/>
              <a:gd name="f280" fmla="*/ f207 1 f131"/>
              <a:gd name="f281" fmla="*/ f208 1 f132"/>
              <a:gd name="f282" fmla="*/ f209 1 f131"/>
              <a:gd name="f283" fmla="*/ f210 1 f132"/>
              <a:gd name="f284" fmla="*/ f211 1 f131"/>
              <a:gd name="f285" fmla="*/ f212 1 f132"/>
              <a:gd name="f286" fmla="*/ f213 1 f131"/>
              <a:gd name="f287" fmla="*/ f214 1 f132"/>
              <a:gd name="f288" fmla="*/ f215 1 f131"/>
              <a:gd name="f289" fmla="*/ f216 1 f132"/>
              <a:gd name="f290" fmla="*/ f217 1 f131"/>
              <a:gd name="f291" fmla="*/ f218 1 f132"/>
              <a:gd name="f292" fmla="*/ f219 1 f131"/>
              <a:gd name="f293" fmla="*/ f220 1 f132"/>
              <a:gd name="f294" fmla="*/ f221 1 f132"/>
              <a:gd name="f295" fmla="*/ f222 1 f131"/>
              <a:gd name="f296" fmla="*/ f223 1 f132"/>
              <a:gd name="f297" fmla="*/ f224 1 f131"/>
              <a:gd name="f298" fmla="*/ f225 1 f132"/>
              <a:gd name="f299" fmla="*/ f226 1 f131"/>
              <a:gd name="f300" fmla="*/ f227 1 f132"/>
              <a:gd name="f301" fmla="*/ f228 1 f131"/>
              <a:gd name="f302" fmla="*/ f229 1 f132"/>
              <a:gd name="f303" fmla="*/ f230 1 f131"/>
              <a:gd name="f304" fmla="*/ f231 1 f132"/>
              <a:gd name="f305" fmla="*/ f232 1 f131"/>
              <a:gd name="f306" fmla="*/ f233 1 f132"/>
              <a:gd name="f307" fmla="*/ f234 1 f132"/>
              <a:gd name="f308" fmla="*/ f235 1 f132"/>
              <a:gd name="f309" fmla="*/ f236 1 f131"/>
              <a:gd name="f310" fmla="*/ f237 1 f132"/>
              <a:gd name="f311" fmla="*/ f238 1 f131"/>
              <a:gd name="f312" fmla="*/ f239 1 f132"/>
              <a:gd name="f313" fmla="*/ f240 1 f131"/>
              <a:gd name="f314" fmla="*/ f241 1 f132"/>
              <a:gd name="f315" fmla="*/ f242 1 f131"/>
              <a:gd name="f316" fmla="*/ f243 1 f132"/>
              <a:gd name="f317" fmla="*/ f244 1 f132"/>
              <a:gd name="f318" fmla="*/ f245 1 f131"/>
              <a:gd name="f319" fmla="*/ f246 1 f132"/>
              <a:gd name="f320" fmla="*/ f247 1 f131"/>
              <a:gd name="f321" fmla="*/ f248 1 f132"/>
              <a:gd name="f322" fmla="*/ f249 1 f131"/>
              <a:gd name="f323" fmla="*/ f250 1 f132"/>
              <a:gd name="f324" fmla="*/ f251 1 f131"/>
              <a:gd name="f325" fmla="*/ f252 1 f132"/>
              <a:gd name="f326" fmla="*/ f253 1 f131"/>
              <a:gd name="f327" fmla="*/ f254 1 f132"/>
              <a:gd name="f328" fmla="*/ f255 1 f131"/>
              <a:gd name="f329" fmla="*/ f256 1 f132"/>
              <a:gd name="f330" fmla="*/ f257 1 f131"/>
              <a:gd name="f331" fmla="*/ f258 1 f132"/>
              <a:gd name="f332" fmla="*/ f259 1 f131"/>
              <a:gd name="f333" fmla="*/ f260 1 f132"/>
              <a:gd name="f334" fmla="*/ f261 1 f131"/>
              <a:gd name="f335" fmla="*/ f262 1 f132"/>
              <a:gd name="f336" fmla="*/ f263 1 f131"/>
              <a:gd name="f337" fmla="*/ f264 1 f132"/>
              <a:gd name="f338" fmla="*/ f265 1 f131"/>
              <a:gd name="f339" fmla="*/ f266 1 f132"/>
              <a:gd name="f340" fmla="*/ f267 1 f131"/>
              <a:gd name="f341" fmla="*/ f268 1 f132"/>
              <a:gd name="f342" fmla="*/ f269 1 f131"/>
              <a:gd name="f343" fmla="*/ f270 1 f132"/>
              <a:gd name="f344" fmla="*/ f271 1 f132"/>
              <a:gd name="f345" fmla="*/ f272 f122 1"/>
              <a:gd name="f346" fmla="*/ f273 f122 1"/>
              <a:gd name="f347" fmla="*/ f275 f123 1"/>
              <a:gd name="f348" fmla="*/ f274 f123 1"/>
              <a:gd name="f349" fmla="*/ f276 f122 1"/>
              <a:gd name="f350" fmla="*/ f277 f123 1"/>
              <a:gd name="f351" fmla="*/ f278 f122 1"/>
              <a:gd name="f352" fmla="*/ f279 f123 1"/>
              <a:gd name="f353" fmla="*/ f280 f122 1"/>
              <a:gd name="f354" fmla="*/ f281 f123 1"/>
              <a:gd name="f355" fmla="*/ f282 f122 1"/>
              <a:gd name="f356" fmla="*/ f283 f123 1"/>
              <a:gd name="f357" fmla="*/ f284 f122 1"/>
              <a:gd name="f358" fmla="*/ f285 f123 1"/>
              <a:gd name="f359" fmla="*/ f286 f122 1"/>
              <a:gd name="f360" fmla="*/ f287 f123 1"/>
              <a:gd name="f361" fmla="*/ f288 f122 1"/>
              <a:gd name="f362" fmla="*/ f289 f123 1"/>
              <a:gd name="f363" fmla="*/ f290 f122 1"/>
              <a:gd name="f364" fmla="*/ f291 f123 1"/>
              <a:gd name="f365" fmla="*/ f292 f122 1"/>
              <a:gd name="f366" fmla="*/ f293 f123 1"/>
              <a:gd name="f367" fmla="*/ f294 f123 1"/>
              <a:gd name="f368" fmla="*/ f295 f122 1"/>
              <a:gd name="f369" fmla="*/ f296 f123 1"/>
              <a:gd name="f370" fmla="*/ f297 f122 1"/>
              <a:gd name="f371" fmla="*/ f298 f123 1"/>
              <a:gd name="f372" fmla="*/ f299 f122 1"/>
              <a:gd name="f373" fmla="*/ f300 f123 1"/>
              <a:gd name="f374" fmla="*/ f301 f122 1"/>
              <a:gd name="f375" fmla="*/ f302 f123 1"/>
              <a:gd name="f376" fmla="*/ f303 f122 1"/>
              <a:gd name="f377" fmla="*/ f304 f123 1"/>
              <a:gd name="f378" fmla="*/ f305 f122 1"/>
              <a:gd name="f379" fmla="*/ f306 f123 1"/>
              <a:gd name="f380" fmla="*/ f307 f123 1"/>
              <a:gd name="f381" fmla="*/ f308 f123 1"/>
              <a:gd name="f382" fmla="*/ f309 f122 1"/>
              <a:gd name="f383" fmla="*/ f310 f123 1"/>
              <a:gd name="f384" fmla="*/ f311 f122 1"/>
              <a:gd name="f385" fmla="*/ f312 f123 1"/>
              <a:gd name="f386" fmla="*/ f313 f122 1"/>
              <a:gd name="f387" fmla="*/ f314 f123 1"/>
              <a:gd name="f388" fmla="*/ f315 f122 1"/>
              <a:gd name="f389" fmla="*/ f316 f123 1"/>
              <a:gd name="f390" fmla="*/ f317 f123 1"/>
              <a:gd name="f391" fmla="*/ f318 f122 1"/>
              <a:gd name="f392" fmla="*/ f319 f123 1"/>
              <a:gd name="f393" fmla="*/ f320 f122 1"/>
              <a:gd name="f394" fmla="*/ f321 f123 1"/>
              <a:gd name="f395" fmla="*/ f322 f122 1"/>
              <a:gd name="f396" fmla="*/ f323 f123 1"/>
              <a:gd name="f397" fmla="*/ f324 f122 1"/>
              <a:gd name="f398" fmla="*/ f325 f123 1"/>
              <a:gd name="f399" fmla="*/ f326 f122 1"/>
              <a:gd name="f400" fmla="*/ f327 f123 1"/>
              <a:gd name="f401" fmla="*/ f328 f122 1"/>
              <a:gd name="f402" fmla="*/ f329 f123 1"/>
              <a:gd name="f403" fmla="*/ f330 f122 1"/>
              <a:gd name="f404" fmla="*/ f331 f123 1"/>
              <a:gd name="f405" fmla="*/ f332 f122 1"/>
              <a:gd name="f406" fmla="*/ f333 f123 1"/>
              <a:gd name="f407" fmla="*/ f334 f122 1"/>
              <a:gd name="f408" fmla="*/ f335 f123 1"/>
              <a:gd name="f409" fmla="*/ f336 f122 1"/>
              <a:gd name="f410" fmla="*/ f337 f123 1"/>
              <a:gd name="f411" fmla="*/ f338 f122 1"/>
              <a:gd name="f412" fmla="*/ f339 f123 1"/>
              <a:gd name="f413" fmla="*/ f340 f122 1"/>
              <a:gd name="f414" fmla="*/ f341 f123 1"/>
              <a:gd name="f415" fmla="*/ f342 f122 1"/>
              <a:gd name="f416" fmla="*/ f343 f123 1"/>
              <a:gd name="f417" fmla="*/ f344 f1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02">
                <a:pos x="f349" y="f350"/>
              </a:cxn>
              <a:cxn ang="f202">
                <a:pos x="f351" y="f352"/>
              </a:cxn>
              <a:cxn ang="f202">
                <a:pos x="f353" y="f354"/>
              </a:cxn>
              <a:cxn ang="f202">
                <a:pos x="f355" y="f356"/>
              </a:cxn>
              <a:cxn ang="f202">
                <a:pos x="f357" y="f358"/>
              </a:cxn>
              <a:cxn ang="f202">
                <a:pos x="f359" y="f360"/>
              </a:cxn>
              <a:cxn ang="f202">
                <a:pos x="f361" y="f362"/>
              </a:cxn>
              <a:cxn ang="f202">
                <a:pos x="f363" y="f364"/>
              </a:cxn>
              <a:cxn ang="f202">
                <a:pos x="f349" y="f350"/>
              </a:cxn>
              <a:cxn ang="f202">
                <a:pos x="f365" y="f366"/>
              </a:cxn>
              <a:cxn ang="f202">
                <a:pos x="f365" y="f366"/>
              </a:cxn>
              <a:cxn ang="f202">
                <a:pos x="f365" y="f367"/>
              </a:cxn>
              <a:cxn ang="f202">
                <a:pos x="f368" y="f369"/>
              </a:cxn>
              <a:cxn ang="f202">
                <a:pos x="f370" y="f371"/>
              </a:cxn>
              <a:cxn ang="f202">
                <a:pos x="f372" y="f373"/>
              </a:cxn>
              <a:cxn ang="f202">
                <a:pos x="f374" y="f375"/>
              </a:cxn>
              <a:cxn ang="f202">
                <a:pos x="f376" y="f377"/>
              </a:cxn>
              <a:cxn ang="f202">
                <a:pos x="f378" y="f379"/>
              </a:cxn>
              <a:cxn ang="f202">
                <a:pos x="f365" y="f380"/>
              </a:cxn>
              <a:cxn ang="f202">
                <a:pos x="f365" y="f366"/>
              </a:cxn>
              <a:cxn ang="f202">
                <a:pos x="f349" y="f381"/>
              </a:cxn>
              <a:cxn ang="f202">
                <a:pos x="f382" y="f383"/>
              </a:cxn>
              <a:cxn ang="f202">
                <a:pos x="f384" y="f385"/>
              </a:cxn>
              <a:cxn ang="f202">
                <a:pos x="f386" y="f387"/>
              </a:cxn>
              <a:cxn ang="f202">
                <a:pos x="f349" y="f381"/>
              </a:cxn>
              <a:cxn ang="f202">
                <a:pos x="f388" y="f389"/>
              </a:cxn>
              <a:cxn ang="f202">
                <a:pos x="f365" y="f390"/>
              </a:cxn>
              <a:cxn ang="f202">
                <a:pos x="f391" y="f392"/>
              </a:cxn>
              <a:cxn ang="f202">
                <a:pos x="f393" y="f394"/>
              </a:cxn>
              <a:cxn ang="f202">
                <a:pos x="f388" y="f389"/>
              </a:cxn>
              <a:cxn ang="f202">
                <a:pos x="f395" y="f396"/>
              </a:cxn>
              <a:cxn ang="f202">
                <a:pos x="f397" y="f398"/>
              </a:cxn>
              <a:cxn ang="f202">
                <a:pos x="f399" y="f400"/>
              </a:cxn>
              <a:cxn ang="f202">
                <a:pos x="f401" y="f402"/>
              </a:cxn>
              <a:cxn ang="f202">
                <a:pos x="f395" y="f396"/>
              </a:cxn>
              <a:cxn ang="f202">
                <a:pos x="f403" y="f404"/>
              </a:cxn>
              <a:cxn ang="f202">
                <a:pos x="f405" y="f406"/>
              </a:cxn>
              <a:cxn ang="f202">
                <a:pos x="f407" y="f408"/>
              </a:cxn>
              <a:cxn ang="f202">
                <a:pos x="f409" y="f410"/>
              </a:cxn>
              <a:cxn ang="f202">
                <a:pos x="f403" y="f404"/>
              </a:cxn>
              <a:cxn ang="f202">
                <a:pos x="f411" y="f412"/>
              </a:cxn>
              <a:cxn ang="f202">
                <a:pos x="f413" y="f414"/>
              </a:cxn>
              <a:cxn ang="f202">
                <a:pos x="f415" y="f416"/>
              </a:cxn>
              <a:cxn ang="f202">
                <a:pos x="f378" y="f417"/>
              </a:cxn>
              <a:cxn ang="f202">
                <a:pos x="f411" y="f412"/>
              </a:cxn>
            </a:cxnLst>
            <a:rect l="f345" t="f348" r="f346" b="f347"/>
            <a:pathLst>
              <a:path w="325" h="319">
                <a:moveTo>
                  <a:pt x="f8" y="f9"/>
                </a:moveTo>
                <a:cubicBezTo>
                  <a:pt x="f10" y="f11"/>
                  <a:pt x="f6" y="f12"/>
                  <a:pt x="f13" y="f14"/>
                </a:cubicBezTo>
                <a:cubicBezTo>
                  <a:pt x="f15" y="f16"/>
                  <a:pt x="f17" y="f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0" y="f32"/>
                  <a:pt x="f9" y="f33"/>
                  <a:pt x="f34" y="f33"/>
                </a:cubicBezTo>
                <a:cubicBezTo>
                  <a:pt x="f35" y="f36"/>
                  <a:pt x="f5" y="f37"/>
                  <a:pt x="f38" y="f39"/>
                </a:cubicBezTo>
                <a:cubicBezTo>
                  <a:pt x="f28" y="f40"/>
                  <a:pt x="f41" y="f42"/>
                  <a:pt x="f43" y="f44"/>
                </a:cubicBezTo>
                <a:cubicBezTo>
                  <a:pt x="f45" y="f5"/>
                  <a:pt x="f18" y="f35"/>
                  <a:pt x="f8" y="f9"/>
                </a:cubicBezTo>
                <a:close/>
                <a:moveTo>
                  <a:pt x="f46" y="f47"/>
                </a:moveTo>
                <a:cubicBezTo>
                  <a:pt x="f46" y="f47"/>
                  <a:pt x="f46" y="f47"/>
                  <a:pt x="f46" y="f47"/>
                </a:cubicBezTo>
                <a:cubicBezTo>
                  <a:pt x="f46" y="f48"/>
                  <a:pt x="f46" y="f9"/>
                  <a:pt x="f46" y="f49"/>
                </a:cubicBezTo>
                <a:cubicBezTo>
                  <a:pt x="f50" y="f51"/>
                  <a:pt x="f52" y="f42"/>
                  <a:pt x="f53" y="f54"/>
                </a:cubicBezTo>
                <a:cubicBezTo>
                  <a:pt x="f55" y="f49"/>
                  <a:pt x="f56" y="f57"/>
                  <a:pt x="f58" y="f59"/>
                </a:cubicBezTo>
                <a:cubicBezTo>
                  <a:pt x="f54" y="f60"/>
                  <a:pt x="f61" y="f62"/>
                  <a:pt x="f63" y="f64"/>
                </a:cubicBezTo>
                <a:cubicBezTo>
                  <a:pt x="f28" y="f65"/>
                  <a:pt x="f66" y="f67"/>
                  <a:pt x="f68" y="f69"/>
                </a:cubicBezTo>
                <a:cubicBezTo>
                  <a:pt x="f57" y="f70"/>
                  <a:pt x="f24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24"/>
                  <a:pt x="f81" y="f82"/>
                  <a:pt x="f46" y="f83"/>
                </a:cubicBezTo>
                <a:cubicBezTo>
                  <a:pt x="f46" y="f84"/>
                  <a:pt x="f46" y="f85"/>
                  <a:pt x="f46" y="f47"/>
                </a:cubicBezTo>
                <a:close/>
                <a:moveTo>
                  <a:pt x="f8" y="f86"/>
                </a:moveTo>
                <a:cubicBezTo>
                  <a:pt x="f87" y="f65"/>
                  <a:pt x="f86" y="f88"/>
                  <a:pt x="f65" y="f89"/>
                </a:cubicBezTo>
                <a:cubicBezTo>
                  <a:pt x="f65" y="f90"/>
                  <a:pt x="f88" y="f91"/>
                  <a:pt x="f89" y="f91"/>
                </a:cubicBezTo>
                <a:cubicBezTo>
                  <a:pt x="f90" y="f91"/>
                  <a:pt x="f91" y="f92"/>
                  <a:pt x="f91" y="f8"/>
                </a:cubicBezTo>
                <a:cubicBezTo>
                  <a:pt x="f91" y="f87"/>
                  <a:pt x="f92" y="f86"/>
                  <a:pt x="f8" y="f86"/>
                </a:cubicBezTo>
                <a:close/>
                <a:moveTo>
                  <a:pt x="f88" y="f93"/>
                </a:moveTo>
                <a:cubicBezTo>
                  <a:pt x="f52" y="f94"/>
                  <a:pt x="f95" y="f96"/>
                  <a:pt x="f46" y="f97"/>
                </a:cubicBezTo>
                <a:cubicBezTo>
                  <a:pt x="f80" y="f98"/>
                  <a:pt x="f87" y="f99"/>
                  <a:pt x="f31" y="f99"/>
                </a:cubicBezTo>
                <a:cubicBezTo>
                  <a:pt x="f33" y="f99"/>
                  <a:pt x="f36" y="f100"/>
                  <a:pt x="f101" y="f102"/>
                </a:cubicBezTo>
                <a:cubicBezTo>
                  <a:pt x="f36" y="f103"/>
                  <a:pt x="f33" y="f94"/>
                  <a:pt x="f88" y="f93"/>
                </a:cubicBezTo>
                <a:close/>
                <a:moveTo>
                  <a:pt x="f104" y="f105"/>
                </a:moveTo>
                <a:cubicBezTo>
                  <a:pt x="f106" y="f27"/>
                  <a:pt x="f107" y="f108"/>
                  <a:pt x="f109" y="f108"/>
                </a:cubicBezTo>
                <a:cubicBezTo>
                  <a:pt x="f110" y="f93"/>
                  <a:pt x="f37" y="f94"/>
                  <a:pt x="f62" y="f103"/>
                </a:cubicBezTo>
                <a:cubicBezTo>
                  <a:pt x="f20" y="f102"/>
                  <a:pt x="f60" y="f98"/>
                  <a:pt x="f111" y="f98"/>
                </a:cubicBezTo>
                <a:cubicBezTo>
                  <a:pt x="f112" y="f98"/>
                  <a:pt x="f113" y="f102"/>
                  <a:pt x="f104" y="f105"/>
                </a:cubicBezTo>
                <a:close/>
                <a:moveTo>
                  <a:pt x="f103" y="f45"/>
                </a:moveTo>
                <a:cubicBezTo>
                  <a:pt x="f114" y="f50"/>
                  <a:pt x="f108" y="f80"/>
                  <a:pt x="f108" y="f80"/>
                </a:cubicBezTo>
                <a:cubicBezTo>
                  <a:pt x="f114" y="f88"/>
                  <a:pt x="f103" y="f32"/>
                  <a:pt x="f100" y="f78"/>
                </a:cubicBezTo>
                <a:cubicBezTo>
                  <a:pt x="f100" y="f78"/>
                  <a:pt x="f99" y="f115"/>
                  <a:pt x="f99" y="f115"/>
                </a:cubicBezTo>
                <a:cubicBezTo>
                  <a:pt x="f116" y="f52"/>
                  <a:pt x="f97" y="f117"/>
                  <a:pt x="f103" y="f45"/>
                </a:cubicBezTo>
                <a:close/>
                <a:moveTo>
                  <a:pt x="f115" y="f62"/>
                </a:moveTo>
                <a:cubicBezTo>
                  <a:pt x="f80" y="f60"/>
                  <a:pt x="f46" y="f111"/>
                  <a:pt x="f81" y="f106"/>
                </a:cubicBezTo>
                <a:cubicBezTo>
                  <a:pt x="f81" y="f106"/>
                  <a:pt x="f95" y="f118"/>
                  <a:pt x="f52" y="f119"/>
                </a:cubicBezTo>
                <a:cubicBezTo>
                  <a:pt x="f87" y="f59"/>
                  <a:pt x="f32" y="f120"/>
                  <a:pt x="f78" y="f12"/>
                </a:cubicBezTo>
                <a:cubicBezTo>
                  <a:pt x="f53" y="f109"/>
                  <a:pt x="f32" y="f110"/>
                  <a:pt x="f115" y="f6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Freeform 19">
            <a:extLst>
              <a:ext uri="{FF2B5EF4-FFF2-40B4-BE49-F238E27FC236}">
                <a16:creationId xmlns:a16="http://schemas.microsoft.com/office/drawing/2014/main" id="{B7752BDB-2474-699C-5088-2BA928C17ADD}"/>
              </a:ext>
            </a:extLst>
          </p:cNvPr>
          <p:cNvSpPr/>
          <p:nvPr/>
        </p:nvSpPr>
        <p:spPr>
          <a:xfrm>
            <a:off x="4535488" y="2152653"/>
            <a:ext cx="458791" cy="56990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2"/>
              <a:gd name="f7" fmla="val 339"/>
              <a:gd name="f8" fmla="val 245"/>
              <a:gd name="f9" fmla="val 108"/>
              <a:gd name="f10" fmla="val 115"/>
              <a:gd name="f11" fmla="val 120"/>
              <a:gd name="f12" fmla="val 125"/>
              <a:gd name="f13" fmla="val 190"/>
              <a:gd name="f14" fmla="val 256"/>
              <a:gd name="f15" fmla="val 322"/>
              <a:gd name="f16" fmla="val 337"/>
              <a:gd name="f17" fmla="val 244"/>
              <a:gd name="f18" fmla="val 338"/>
              <a:gd name="f19" fmla="val 229"/>
              <a:gd name="f20" fmla="val 168"/>
              <a:gd name="f21" fmla="val 48"/>
              <a:gd name="f22" fmla="val 28"/>
              <a:gd name="f23" fmla="val 318"/>
              <a:gd name="f24" fmla="val 252"/>
              <a:gd name="f25" fmla="val 187"/>
              <a:gd name="f26" fmla="val 121"/>
              <a:gd name="f27" fmla="val 117"/>
              <a:gd name="f28" fmla="val 114"/>
              <a:gd name="f29" fmla="val 109"/>
              <a:gd name="f30" fmla="val 23"/>
              <a:gd name="f31" fmla="val 19"/>
              <a:gd name="f32" fmla="val 15"/>
              <a:gd name="f33" fmla="val 9"/>
              <a:gd name="f34" fmla="val 110"/>
              <a:gd name="f35" fmla="val 1"/>
              <a:gd name="f36" fmla="val 101"/>
              <a:gd name="f37" fmla="val 98"/>
              <a:gd name="f38" fmla="val 10"/>
              <a:gd name="f39" fmla="val 95"/>
              <a:gd name="f40" fmla="val 16"/>
              <a:gd name="f41" fmla="val 94"/>
              <a:gd name="f42" fmla="val 92"/>
              <a:gd name="f43" fmla="val 93"/>
              <a:gd name="f44" fmla="val 74"/>
              <a:gd name="f45" fmla="val 57"/>
              <a:gd name="f46" fmla="val 39"/>
              <a:gd name="f47" fmla="val 29"/>
              <a:gd name="f48" fmla="val 31"/>
              <a:gd name="f49" fmla="val 25"/>
              <a:gd name="f50" fmla="val 41"/>
              <a:gd name="f51" fmla="val 26"/>
              <a:gd name="f52" fmla="val 53"/>
              <a:gd name="f53" fmla="val 66"/>
              <a:gd name="f54" fmla="val 79"/>
              <a:gd name="f55" fmla="val 80"/>
              <a:gd name="f56" fmla="val 14"/>
              <a:gd name="f57" fmla="val 81"/>
              <a:gd name="f58" fmla="val 8"/>
              <a:gd name="f59" fmla="val 5"/>
              <a:gd name="f60" fmla="val 85"/>
              <a:gd name="f61" fmla="val 3"/>
              <a:gd name="f62" fmla="val 87"/>
              <a:gd name="f63" fmla="val 89"/>
              <a:gd name="f64" fmla="val 123"/>
              <a:gd name="f65" fmla="val 149"/>
              <a:gd name="f66" fmla="val 177"/>
              <a:gd name="f67" fmla="val 178"/>
              <a:gd name="f68" fmla="val 179"/>
              <a:gd name="f69" fmla="val 183"/>
              <a:gd name="f70" fmla="val 185"/>
              <a:gd name="f71" fmla="val 188"/>
              <a:gd name="f72" fmla="val 192"/>
              <a:gd name="f73" fmla="val 194"/>
              <a:gd name="f74" fmla="val 13"/>
              <a:gd name="f75" fmla="val 193"/>
              <a:gd name="f76" fmla="val 206"/>
              <a:gd name="f77" fmla="val 218"/>
              <a:gd name="f78" fmla="val 231"/>
              <a:gd name="f79" fmla="val 241"/>
              <a:gd name="f80" fmla="val 258"/>
              <a:gd name="f81" fmla="val 264"/>
              <a:gd name="f82" fmla="val 267"/>
              <a:gd name="f83" fmla="val 269"/>
              <a:gd name="f84" fmla="val 99"/>
              <a:gd name="f85" fmla="val 103"/>
              <a:gd name="f86" fmla="val 107"/>
              <a:gd name="f87" fmla="val 263"/>
              <a:gd name="f88" fmla="val 43"/>
              <a:gd name="f89" fmla="val 106"/>
              <a:gd name="f90" fmla="val 230"/>
              <a:gd name="f91" fmla="val 75"/>
              <a:gd name="f92" fmla="val 58"/>
              <a:gd name="f93" fmla="val 167"/>
              <a:gd name="f94" fmla="val 148"/>
              <a:gd name="f95" fmla="val 142"/>
              <a:gd name="f96" fmla="val 198"/>
              <a:gd name="f97" fmla="val 136"/>
              <a:gd name="f98" fmla="val 209"/>
              <a:gd name="f99" fmla="val 132"/>
              <a:gd name="f100" fmla="val 220"/>
              <a:gd name="f101" fmla="val 131"/>
              <a:gd name="f102" fmla="val 223"/>
              <a:gd name="f103" fmla="val 133"/>
              <a:gd name="f104" fmla="val 228"/>
              <a:gd name="f105" fmla="val 134"/>
              <a:gd name="f106" fmla="val 232"/>
              <a:gd name="f107" fmla="val 137"/>
              <a:gd name="f108" fmla="val 143"/>
              <a:gd name="f109" fmla="val 144"/>
              <a:gd name="f110" fmla="val 226"/>
              <a:gd name="f111" fmla="val 152"/>
              <a:gd name="f112" fmla="val 212"/>
              <a:gd name="f113" fmla="val 158"/>
              <a:gd name="f114" fmla="val 165"/>
              <a:gd name="f115" fmla="val 184"/>
              <a:gd name="f116" fmla="val 169"/>
              <a:gd name="f117" fmla="val 175"/>
              <a:gd name="f118" fmla="val 166"/>
              <a:gd name="f119" fmla="val 171"/>
              <a:gd name="f120" fmla="val 157"/>
              <a:gd name="f121" fmla="val 147"/>
              <a:gd name="f122" fmla="val 146"/>
              <a:gd name="f123" fmla="val 135"/>
              <a:gd name="f124" fmla="val 140"/>
              <a:gd name="f125" fmla="val 128"/>
              <a:gd name="f126" fmla="val 139"/>
              <a:gd name="f127" fmla="val 124"/>
              <a:gd name="f128" fmla="val 126"/>
              <a:gd name="f129" fmla="val 129"/>
              <a:gd name="f130" fmla="val 122"/>
              <a:gd name="f131" fmla="val 172"/>
              <a:gd name="f132" fmla="val 104"/>
              <a:gd name="f133" fmla="val 181"/>
              <a:gd name="f134" fmla="val 118"/>
              <a:gd name="f135" fmla="val 127"/>
              <a:gd name="f136" fmla="val 112"/>
              <a:gd name="f137" fmla="val 296"/>
              <a:gd name="f138" fmla="val 295"/>
              <a:gd name="f139" fmla="val 64"/>
              <a:gd name="f140" fmla="val 61"/>
              <a:gd name="f141" fmla="val 300"/>
              <a:gd name="f142" fmla="val 54"/>
              <a:gd name="f143" fmla="val 303"/>
              <a:gd name="f144" fmla="val 305"/>
              <a:gd name="f145" fmla="val 60"/>
              <a:gd name="f146" fmla="val 310"/>
              <a:gd name="f147" fmla="val 63"/>
              <a:gd name="f148" fmla="val 309"/>
              <a:gd name="f149" fmla="val 299"/>
              <a:gd name="f150" fmla="val 285"/>
              <a:gd name="f151" fmla="val 271"/>
              <a:gd name="f152" fmla="val 257"/>
              <a:gd name="f153" fmla="val 253"/>
              <a:gd name="f154" fmla="val 249"/>
              <a:gd name="f155" fmla="val 111"/>
              <a:gd name="f156" fmla="val 270"/>
              <a:gd name="f157" fmla="val 282"/>
              <a:gd name="f158" fmla="val 161"/>
              <a:gd name="f159" fmla="val 281"/>
              <a:gd name="f160" fmla="val 162"/>
              <a:gd name="f161" fmla="val 160"/>
              <a:gd name="f162" fmla="val 156"/>
              <a:gd name="f163" fmla="val 153"/>
              <a:gd name="f164" fmla="val 246"/>
              <a:gd name="f165" fmla="val 151"/>
              <a:gd name="f166" fmla="val 286"/>
              <a:gd name="f167" fmla="val 308"/>
              <a:gd name="f168" fmla="val 150"/>
              <a:gd name="f169" fmla="val 174"/>
              <a:gd name="f170" fmla="val 191"/>
              <a:gd name="f171" fmla="val 311"/>
              <a:gd name="f172" fmla="val 207"/>
              <a:gd name="f173" fmla="val 211"/>
              <a:gd name="f174" fmla="val 215"/>
              <a:gd name="f175" fmla="+- 0 0 -90"/>
              <a:gd name="f176" fmla="*/ f3 1 272"/>
              <a:gd name="f177" fmla="*/ f4 1 339"/>
              <a:gd name="f178" fmla="val f5"/>
              <a:gd name="f179" fmla="val f6"/>
              <a:gd name="f180" fmla="val f7"/>
              <a:gd name="f181" fmla="*/ f175 f0 1"/>
              <a:gd name="f182" fmla="+- f180 0 f178"/>
              <a:gd name="f183" fmla="+- f179 0 f178"/>
              <a:gd name="f184" fmla="*/ f181 1 f2"/>
              <a:gd name="f185" fmla="*/ f183 1 272"/>
              <a:gd name="f186" fmla="*/ f182 1 339"/>
              <a:gd name="f187" fmla="*/ 245 f183 1"/>
              <a:gd name="f188" fmla="*/ 125 f182 1"/>
              <a:gd name="f189" fmla="*/ 229 f183 1"/>
              <a:gd name="f190" fmla="*/ 338 f182 1"/>
              <a:gd name="f191" fmla="*/ 28 f183 1"/>
              <a:gd name="f192" fmla="*/ 318 f182 1"/>
              <a:gd name="f193" fmla="*/ 109 f182 1"/>
              <a:gd name="f194" fmla="*/ 1 f183 1"/>
              <a:gd name="f195" fmla="*/ 101 f182 1"/>
              <a:gd name="f196" fmla="*/ 93 f182 1"/>
              <a:gd name="f197" fmla="*/ 41 f183 1"/>
              <a:gd name="f198" fmla="*/ 26 f182 1"/>
              <a:gd name="f199" fmla="*/ 81 f183 1"/>
              <a:gd name="f200" fmla="*/ 8 f182 1"/>
              <a:gd name="f201" fmla="*/ 94 f183 1"/>
              <a:gd name="f202" fmla="*/ 177 f183 1"/>
              <a:gd name="f203" fmla="*/ 25 f182 1"/>
              <a:gd name="f204" fmla="*/ 185 f183 1"/>
              <a:gd name="f205" fmla="*/ 1 f182 1"/>
              <a:gd name="f206" fmla="*/ 193 f183 1"/>
              <a:gd name="f207" fmla="*/ 39 f182 1"/>
              <a:gd name="f208" fmla="*/ 264 f183 1"/>
              <a:gd name="f209" fmla="*/ 94 f182 1"/>
              <a:gd name="f210" fmla="*/ 263 f183 1"/>
              <a:gd name="f211" fmla="*/ 108 f182 1"/>
              <a:gd name="f212" fmla="*/ 43 f183 1"/>
              <a:gd name="f213" fmla="*/ 230 f183 1"/>
              <a:gd name="f214" fmla="*/ 41 f182 1"/>
              <a:gd name="f215" fmla="*/ 132 f183 1"/>
              <a:gd name="f216" fmla="*/ 220 f182 1"/>
              <a:gd name="f217" fmla="*/ 144 f183 1"/>
              <a:gd name="f218" fmla="*/ 226 f182 1"/>
              <a:gd name="f219" fmla="*/ 157 f183 1"/>
              <a:gd name="f220" fmla="*/ 171 f182 1"/>
              <a:gd name="f221" fmla="*/ 142 f183 1"/>
              <a:gd name="f222" fmla="*/ 135 f182 1"/>
              <a:gd name="f223" fmla="*/ 129 f183 1"/>
              <a:gd name="f224" fmla="*/ 129 f182 1"/>
              <a:gd name="f225" fmla="*/ 118 f183 1"/>
              <a:gd name="f226" fmla="*/ 185 f182 1"/>
              <a:gd name="f227" fmla="*/ 112 f183 1"/>
              <a:gd name="f228" fmla="*/ 296 f182 1"/>
              <a:gd name="f229" fmla="*/ 54 f183 1"/>
              <a:gd name="f230" fmla="*/ 303 f182 1"/>
              <a:gd name="f231" fmla="*/ 117 f183 1"/>
              <a:gd name="f232" fmla="*/ 309 f182 1"/>
              <a:gd name="f233" fmla="*/ 126 f183 1"/>
              <a:gd name="f234" fmla="*/ 257 f182 1"/>
              <a:gd name="f235" fmla="*/ 161 f183 1"/>
              <a:gd name="f236" fmla="*/ 153 f183 1"/>
              <a:gd name="f237" fmla="*/ 246 f182 1"/>
              <a:gd name="f238" fmla="*/ 147 f183 1"/>
              <a:gd name="f239" fmla="*/ 300 f182 1"/>
              <a:gd name="f240" fmla="*/ 207 f183 1"/>
              <a:gd name="f241" fmla="*/ 310 f182 1"/>
              <a:gd name="f242" fmla="+- f184 0 f1"/>
              <a:gd name="f243" fmla="*/ f187 1 272"/>
              <a:gd name="f244" fmla="*/ f188 1 339"/>
              <a:gd name="f245" fmla="*/ f189 1 272"/>
              <a:gd name="f246" fmla="*/ f190 1 339"/>
              <a:gd name="f247" fmla="*/ f191 1 272"/>
              <a:gd name="f248" fmla="*/ f192 1 339"/>
              <a:gd name="f249" fmla="*/ f193 1 339"/>
              <a:gd name="f250" fmla="*/ f194 1 272"/>
              <a:gd name="f251" fmla="*/ f195 1 339"/>
              <a:gd name="f252" fmla="*/ f196 1 339"/>
              <a:gd name="f253" fmla="*/ f197 1 272"/>
              <a:gd name="f254" fmla="*/ f198 1 339"/>
              <a:gd name="f255" fmla="*/ f199 1 272"/>
              <a:gd name="f256" fmla="*/ f200 1 339"/>
              <a:gd name="f257" fmla="*/ f201 1 272"/>
              <a:gd name="f258" fmla="*/ f202 1 272"/>
              <a:gd name="f259" fmla="*/ f203 1 339"/>
              <a:gd name="f260" fmla="*/ f204 1 272"/>
              <a:gd name="f261" fmla="*/ f205 1 339"/>
              <a:gd name="f262" fmla="*/ f206 1 272"/>
              <a:gd name="f263" fmla="*/ f207 1 339"/>
              <a:gd name="f264" fmla="*/ f208 1 272"/>
              <a:gd name="f265" fmla="*/ f209 1 339"/>
              <a:gd name="f266" fmla="*/ f210 1 272"/>
              <a:gd name="f267" fmla="*/ f211 1 339"/>
              <a:gd name="f268" fmla="*/ f212 1 272"/>
              <a:gd name="f269" fmla="*/ f213 1 272"/>
              <a:gd name="f270" fmla="*/ f214 1 339"/>
              <a:gd name="f271" fmla="*/ f215 1 272"/>
              <a:gd name="f272" fmla="*/ f216 1 339"/>
              <a:gd name="f273" fmla="*/ f217 1 272"/>
              <a:gd name="f274" fmla="*/ f218 1 339"/>
              <a:gd name="f275" fmla="*/ f219 1 272"/>
              <a:gd name="f276" fmla="*/ f220 1 339"/>
              <a:gd name="f277" fmla="*/ f221 1 272"/>
              <a:gd name="f278" fmla="*/ f222 1 339"/>
              <a:gd name="f279" fmla="*/ f223 1 272"/>
              <a:gd name="f280" fmla="*/ f224 1 339"/>
              <a:gd name="f281" fmla="*/ f225 1 272"/>
              <a:gd name="f282" fmla="*/ f226 1 339"/>
              <a:gd name="f283" fmla="*/ f227 1 272"/>
              <a:gd name="f284" fmla="*/ f228 1 339"/>
              <a:gd name="f285" fmla="*/ f229 1 272"/>
              <a:gd name="f286" fmla="*/ f230 1 339"/>
              <a:gd name="f287" fmla="*/ f231 1 272"/>
              <a:gd name="f288" fmla="*/ f232 1 339"/>
              <a:gd name="f289" fmla="*/ f233 1 272"/>
              <a:gd name="f290" fmla="*/ f234 1 339"/>
              <a:gd name="f291" fmla="*/ f235 1 272"/>
              <a:gd name="f292" fmla="*/ f236 1 272"/>
              <a:gd name="f293" fmla="*/ f237 1 339"/>
              <a:gd name="f294" fmla="*/ f238 1 272"/>
              <a:gd name="f295" fmla="*/ f239 1 339"/>
              <a:gd name="f296" fmla="*/ f240 1 272"/>
              <a:gd name="f297" fmla="*/ f241 1 339"/>
              <a:gd name="f298" fmla="*/ 0 1 f185"/>
              <a:gd name="f299" fmla="*/ f179 1 f185"/>
              <a:gd name="f300" fmla="*/ 0 1 f186"/>
              <a:gd name="f301" fmla="*/ f180 1 f186"/>
              <a:gd name="f302" fmla="*/ f243 1 f185"/>
              <a:gd name="f303" fmla="*/ f244 1 f186"/>
              <a:gd name="f304" fmla="*/ f245 1 f185"/>
              <a:gd name="f305" fmla="*/ f246 1 f186"/>
              <a:gd name="f306" fmla="*/ f247 1 f185"/>
              <a:gd name="f307" fmla="*/ f248 1 f186"/>
              <a:gd name="f308" fmla="*/ f249 1 f186"/>
              <a:gd name="f309" fmla="*/ f250 1 f185"/>
              <a:gd name="f310" fmla="*/ f251 1 f186"/>
              <a:gd name="f311" fmla="*/ f252 1 f186"/>
              <a:gd name="f312" fmla="*/ f253 1 f185"/>
              <a:gd name="f313" fmla="*/ f254 1 f186"/>
              <a:gd name="f314" fmla="*/ f255 1 f185"/>
              <a:gd name="f315" fmla="*/ f256 1 f186"/>
              <a:gd name="f316" fmla="*/ f257 1 f185"/>
              <a:gd name="f317" fmla="*/ f258 1 f185"/>
              <a:gd name="f318" fmla="*/ f259 1 f186"/>
              <a:gd name="f319" fmla="*/ f260 1 f185"/>
              <a:gd name="f320" fmla="*/ f261 1 f186"/>
              <a:gd name="f321" fmla="*/ f262 1 f185"/>
              <a:gd name="f322" fmla="*/ f263 1 f186"/>
              <a:gd name="f323" fmla="*/ f264 1 f185"/>
              <a:gd name="f324" fmla="*/ f265 1 f186"/>
              <a:gd name="f325" fmla="*/ f266 1 f185"/>
              <a:gd name="f326" fmla="*/ f267 1 f186"/>
              <a:gd name="f327" fmla="*/ f268 1 f185"/>
              <a:gd name="f328" fmla="*/ f269 1 f185"/>
              <a:gd name="f329" fmla="*/ f270 1 f186"/>
              <a:gd name="f330" fmla="*/ f271 1 f185"/>
              <a:gd name="f331" fmla="*/ f272 1 f186"/>
              <a:gd name="f332" fmla="*/ f273 1 f185"/>
              <a:gd name="f333" fmla="*/ f274 1 f186"/>
              <a:gd name="f334" fmla="*/ f275 1 f185"/>
              <a:gd name="f335" fmla="*/ f276 1 f186"/>
              <a:gd name="f336" fmla="*/ f277 1 f185"/>
              <a:gd name="f337" fmla="*/ f278 1 f186"/>
              <a:gd name="f338" fmla="*/ f279 1 f185"/>
              <a:gd name="f339" fmla="*/ f280 1 f186"/>
              <a:gd name="f340" fmla="*/ f281 1 f185"/>
              <a:gd name="f341" fmla="*/ f282 1 f186"/>
              <a:gd name="f342" fmla="*/ f283 1 f185"/>
              <a:gd name="f343" fmla="*/ f284 1 f186"/>
              <a:gd name="f344" fmla="*/ f285 1 f185"/>
              <a:gd name="f345" fmla="*/ f286 1 f186"/>
              <a:gd name="f346" fmla="*/ f287 1 f185"/>
              <a:gd name="f347" fmla="*/ f288 1 f186"/>
              <a:gd name="f348" fmla="*/ f289 1 f185"/>
              <a:gd name="f349" fmla="*/ f290 1 f186"/>
              <a:gd name="f350" fmla="*/ f291 1 f185"/>
              <a:gd name="f351" fmla="*/ f292 1 f185"/>
              <a:gd name="f352" fmla="*/ f293 1 f186"/>
              <a:gd name="f353" fmla="*/ f294 1 f185"/>
              <a:gd name="f354" fmla="*/ f295 1 f186"/>
              <a:gd name="f355" fmla="*/ f296 1 f185"/>
              <a:gd name="f356" fmla="*/ f297 1 f186"/>
              <a:gd name="f357" fmla="*/ f298 f176 1"/>
              <a:gd name="f358" fmla="*/ f299 f176 1"/>
              <a:gd name="f359" fmla="*/ f301 f177 1"/>
              <a:gd name="f360" fmla="*/ f300 f177 1"/>
              <a:gd name="f361" fmla="*/ f302 f176 1"/>
              <a:gd name="f362" fmla="*/ f303 f177 1"/>
              <a:gd name="f363" fmla="*/ f304 f176 1"/>
              <a:gd name="f364" fmla="*/ f305 f177 1"/>
              <a:gd name="f365" fmla="*/ f306 f176 1"/>
              <a:gd name="f366" fmla="*/ f307 f177 1"/>
              <a:gd name="f367" fmla="*/ f308 f177 1"/>
              <a:gd name="f368" fmla="*/ f309 f176 1"/>
              <a:gd name="f369" fmla="*/ f310 f177 1"/>
              <a:gd name="f370" fmla="*/ f311 f177 1"/>
              <a:gd name="f371" fmla="*/ f312 f176 1"/>
              <a:gd name="f372" fmla="*/ f313 f177 1"/>
              <a:gd name="f373" fmla="*/ f314 f176 1"/>
              <a:gd name="f374" fmla="*/ f315 f177 1"/>
              <a:gd name="f375" fmla="*/ f316 f176 1"/>
              <a:gd name="f376" fmla="*/ f317 f176 1"/>
              <a:gd name="f377" fmla="*/ f318 f177 1"/>
              <a:gd name="f378" fmla="*/ f319 f176 1"/>
              <a:gd name="f379" fmla="*/ f320 f177 1"/>
              <a:gd name="f380" fmla="*/ f321 f176 1"/>
              <a:gd name="f381" fmla="*/ f322 f177 1"/>
              <a:gd name="f382" fmla="*/ f323 f176 1"/>
              <a:gd name="f383" fmla="*/ f324 f177 1"/>
              <a:gd name="f384" fmla="*/ f325 f176 1"/>
              <a:gd name="f385" fmla="*/ f326 f177 1"/>
              <a:gd name="f386" fmla="*/ f327 f176 1"/>
              <a:gd name="f387" fmla="*/ f328 f176 1"/>
              <a:gd name="f388" fmla="*/ f329 f177 1"/>
              <a:gd name="f389" fmla="*/ f330 f176 1"/>
              <a:gd name="f390" fmla="*/ f331 f177 1"/>
              <a:gd name="f391" fmla="*/ f332 f176 1"/>
              <a:gd name="f392" fmla="*/ f333 f177 1"/>
              <a:gd name="f393" fmla="*/ f334 f176 1"/>
              <a:gd name="f394" fmla="*/ f335 f177 1"/>
              <a:gd name="f395" fmla="*/ f336 f176 1"/>
              <a:gd name="f396" fmla="*/ f337 f177 1"/>
              <a:gd name="f397" fmla="*/ f338 f176 1"/>
              <a:gd name="f398" fmla="*/ f339 f177 1"/>
              <a:gd name="f399" fmla="*/ f340 f176 1"/>
              <a:gd name="f400" fmla="*/ f341 f177 1"/>
              <a:gd name="f401" fmla="*/ f342 f176 1"/>
              <a:gd name="f402" fmla="*/ f343 f177 1"/>
              <a:gd name="f403" fmla="*/ f344 f176 1"/>
              <a:gd name="f404" fmla="*/ f345 f177 1"/>
              <a:gd name="f405" fmla="*/ f346 f176 1"/>
              <a:gd name="f406" fmla="*/ f347 f177 1"/>
              <a:gd name="f407" fmla="*/ f348 f176 1"/>
              <a:gd name="f408" fmla="*/ f349 f177 1"/>
              <a:gd name="f409" fmla="*/ f350 f176 1"/>
              <a:gd name="f410" fmla="*/ f351 f176 1"/>
              <a:gd name="f411" fmla="*/ f352 f177 1"/>
              <a:gd name="f412" fmla="*/ f353 f176 1"/>
              <a:gd name="f413" fmla="*/ f354 f177 1"/>
              <a:gd name="f414" fmla="*/ f355 f176 1"/>
              <a:gd name="f415" fmla="*/ f356 f17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2">
                <a:pos x="f361" y="f362"/>
              </a:cxn>
              <a:cxn ang="f242">
                <a:pos x="f363" y="f364"/>
              </a:cxn>
              <a:cxn ang="f242">
                <a:pos x="f365" y="f366"/>
              </a:cxn>
              <a:cxn ang="f242">
                <a:pos x="f365" y="f367"/>
              </a:cxn>
              <a:cxn ang="f242">
                <a:pos x="f368" y="f369"/>
              </a:cxn>
              <a:cxn ang="f242">
                <a:pos x="f365" y="f370"/>
              </a:cxn>
              <a:cxn ang="f242">
                <a:pos x="f371" y="f372"/>
              </a:cxn>
              <a:cxn ang="f242">
                <a:pos x="f373" y="f374"/>
              </a:cxn>
              <a:cxn ang="f242">
                <a:pos x="f375" y="f374"/>
              </a:cxn>
              <a:cxn ang="f242">
                <a:pos x="f376" y="f377"/>
              </a:cxn>
              <a:cxn ang="f242">
                <a:pos x="f378" y="f379"/>
              </a:cxn>
              <a:cxn ang="f242">
                <a:pos x="f380" y="f377"/>
              </a:cxn>
              <a:cxn ang="f242">
                <a:pos x="f361" y="f381"/>
              </a:cxn>
              <a:cxn ang="f242">
                <a:pos x="f382" y="f383"/>
              </a:cxn>
              <a:cxn ang="f242">
                <a:pos x="f384" y="f385"/>
              </a:cxn>
              <a:cxn ang="f242">
                <a:pos x="f386" y="f370"/>
              </a:cxn>
              <a:cxn ang="f242">
                <a:pos x="f387" y="f388"/>
              </a:cxn>
              <a:cxn ang="f242">
                <a:pos x="f386" y="f370"/>
              </a:cxn>
              <a:cxn ang="f242">
                <a:pos x="f389" y="f390"/>
              </a:cxn>
              <a:cxn ang="f242">
                <a:pos x="f391" y="f392"/>
              </a:cxn>
              <a:cxn ang="f242">
                <a:pos x="f393" y="f394"/>
              </a:cxn>
              <a:cxn ang="f242">
                <a:pos x="f395" y="f396"/>
              </a:cxn>
              <a:cxn ang="f242">
                <a:pos x="f397" y="f398"/>
              </a:cxn>
              <a:cxn ang="f242">
                <a:pos x="f399" y="f400"/>
              </a:cxn>
              <a:cxn ang="f242">
                <a:pos x="f401" y="f402"/>
              </a:cxn>
              <a:cxn ang="f242">
                <a:pos x="f403" y="f404"/>
              </a:cxn>
              <a:cxn ang="f242">
                <a:pos x="f405" y="f406"/>
              </a:cxn>
              <a:cxn ang="f242">
                <a:pos x="f407" y="f408"/>
              </a:cxn>
              <a:cxn ang="f242">
                <a:pos x="f401" y="f408"/>
              </a:cxn>
              <a:cxn ang="f242">
                <a:pos x="f409" y="f402"/>
              </a:cxn>
              <a:cxn ang="f242">
                <a:pos x="f410" y="f411"/>
              </a:cxn>
              <a:cxn ang="f242">
                <a:pos x="f412" y="f413"/>
              </a:cxn>
              <a:cxn ang="f242">
                <a:pos x="f414" y="f415"/>
              </a:cxn>
              <a:cxn ang="f242">
                <a:pos x="f414" y="f402"/>
              </a:cxn>
            </a:cxnLst>
            <a:rect l="f357" t="f360" r="f358" b="f359"/>
            <a:pathLst>
              <a:path w="272" h="339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8" y="f13"/>
                  <a:pt x="f8" y="f14"/>
                  <a:pt x="f8" y="f15"/>
                </a:cubicBezTo>
                <a:cubicBezTo>
                  <a:pt x="f8" y="f16"/>
                  <a:pt x="f17" y="f18"/>
                  <a:pt x="f19" y="f18"/>
                </a:cubicBezTo>
                <a:cubicBezTo>
                  <a:pt x="f20" y="f18"/>
                  <a:pt x="f9" y="f18"/>
                  <a:pt x="f21" y="f7"/>
                </a:cubicBezTo>
                <a:cubicBezTo>
                  <a:pt x="f22" y="f7"/>
                  <a:pt x="f22" y="f7"/>
                  <a:pt x="f22" y="f23"/>
                </a:cubicBezTo>
                <a:cubicBezTo>
                  <a:pt x="f22" y="f24"/>
                  <a:pt x="f22" y="f25"/>
                  <a:pt x="f22" y="f26"/>
                </a:cubicBezTo>
                <a:cubicBezTo>
                  <a:pt x="f22" y="f27"/>
                  <a:pt x="f22" y="f28"/>
                  <a:pt x="f22" y="f29"/>
                </a:cubicBezTo>
                <a:cubicBezTo>
                  <a:pt x="f30" y="f29"/>
                  <a:pt x="f31" y="f9"/>
                  <a:pt x="f32" y="f9"/>
                </a:cubicBezTo>
                <a:cubicBezTo>
                  <a:pt x="f33" y="f9"/>
                  <a:pt x="f5" y="f34"/>
                  <a:pt x="f35" y="f36"/>
                </a:cubicBezTo>
                <a:cubicBezTo>
                  <a:pt x="f35" y="f37"/>
                  <a:pt x="f38" y="f39"/>
                  <a:pt x="f40" y="f41"/>
                </a:cubicBezTo>
                <a:cubicBezTo>
                  <a:pt x="f31" y="f42"/>
                  <a:pt x="f30" y="f43"/>
                  <a:pt x="f22" y="f43"/>
                </a:cubicBezTo>
                <a:cubicBezTo>
                  <a:pt x="f22" y="f44"/>
                  <a:pt x="f22" y="f45"/>
                  <a:pt x="f22" y="f46"/>
                </a:cubicBezTo>
                <a:cubicBezTo>
                  <a:pt x="f22" y="f47"/>
                  <a:pt x="f48" y="f49"/>
                  <a:pt x="f50" y="f51"/>
                </a:cubicBezTo>
                <a:cubicBezTo>
                  <a:pt x="f52" y="f51"/>
                  <a:pt x="f53" y="f51"/>
                  <a:pt x="f54" y="f51"/>
                </a:cubicBezTo>
                <a:cubicBezTo>
                  <a:pt x="f55" y="f31"/>
                  <a:pt x="f54" y="f56"/>
                  <a:pt x="f57" y="f58"/>
                </a:cubicBezTo>
                <a:cubicBezTo>
                  <a:pt x="f57" y="f59"/>
                  <a:pt x="f60" y="f61"/>
                  <a:pt x="f62" y="f5"/>
                </a:cubicBezTo>
                <a:cubicBezTo>
                  <a:pt x="f63" y="f61"/>
                  <a:pt x="f43" y="f59"/>
                  <a:pt x="f41" y="f58"/>
                </a:cubicBezTo>
                <a:cubicBezTo>
                  <a:pt x="f39" y="f56"/>
                  <a:pt x="f41" y="f31"/>
                  <a:pt x="f41" y="f49"/>
                </a:cubicBezTo>
                <a:cubicBezTo>
                  <a:pt x="f64" y="f49"/>
                  <a:pt x="f65" y="f49"/>
                  <a:pt x="f66" y="f49"/>
                </a:cubicBezTo>
                <a:cubicBezTo>
                  <a:pt x="f67" y="f31"/>
                  <a:pt x="f66" y="f56"/>
                  <a:pt x="f67" y="f58"/>
                </a:cubicBezTo>
                <a:cubicBezTo>
                  <a:pt x="f68" y="f59"/>
                  <a:pt x="f69" y="f61"/>
                  <a:pt x="f70" y="f35"/>
                </a:cubicBezTo>
                <a:cubicBezTo>
                  <a:pt x="f71" y="f61"/>
                  <a:pt x="f72" y="f59"/>
                  <a:pt x="f72" y="f58"/>
                </a:cubicBezTo>
                <a:cubicBezTo>
                  <a:pt x="f73" y="f74"/>
                  <a:pt x="f75" y="f31"/>
                  <a:pt x="f75" y="f49"/>
                </a:cubicBezTo>
                <a:cubicBezTo>
                  <a:pt x="f76" y="f49"/>
                  <a:pt x="f77" y="f51"/>
                  <a:pt x="f78" y="f49"/>
                </a:cubicBezTo>
                <a:cubicBezTo>
                  <a:pt x="f79" y="f49"/>
                  <a:pt x="f8" y="f47"/>
                  <a:pt x="f8" y="f46"/>
                </a:cubicBezTo>
                <a:cubicBezTo>
                  <a:pt x="f17" y="f45"/>
                  <a:pt x="f8" y="f44"/>
                  <a:pt x="f8" y="f43"/>
                </a:cubicBezTo>
                <a:cubicBezTo>
                  <a:pt x="f24" y="f43"/>
                  <a:pt x="f80" y="f42"/>
                  <a:pt x="f81" y="f41"/>
                </a:cubicBezTo>
                <a:cubicBezTo>
                  <a:pt x="f82" y="f39"/>
                  <a:pt x="f83" y="f84"/>
                  <a:pt x="f6" y="f36"/>
                </a:cubicBezTo>
                <a:cubicBezTo>
                  <a:pt x="f83" y="f85"/>
                  <a:pt x="f82" y="f86"/>
                  <a:pt x="f87" y="f9"/>
                </a:cubicBezTo>
                <a:cubicBezTo>
                  <a:pt x="f80" y="f29"/>
                  <a:pt x="f24" y="f9"/>
                  <a:pt x="f8" y="f9"/>
                </a:cubicBezTo>
                <a:close/>
                <a:moveTo>
                  <a:pt x="f88" y="f43"/>
                </a:moveTo>
                <a:cubicBezTo>
                  <a:pt x="f89" y="f43"/>
                  <a:pt x="f20" y="f43"/>
                  <a:pt x="f90" y="f43"/>
                </a:cubicBezTo>
                <a:cubicBezTo>
                  <a:pt x="f90" y="f91"/>
                  <a:pt x="f90" y="f92"/>
                  <a:pt x="f90" y="f50"/>
                </a:cubicBezTo>
                <a:cubicBezTo>
                  <a:pt x="f93" y="f50"/>
                  <a:pt x="f89" y="f50"/>
                  <a:pt x="f88" y="f50"/>
                </a:cubicBezTo>
                <a:cubicBezTo>
                  <a:pt x="f88" y="f92"/>
                  <a:pt x="f88" y="f91"/>
                  <a:pt x="f88" y="f43"/>
                </a:cubicBezTo>
                <a:close/>
                <a:moveTo>
                  <a:pt x="f94" y="f70"/>
                </a:move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90"/>
                  <a:pt x="f108" y="f19"/>
                  <a:pt x="f109" y="f110"/>
                </a:cubicBezTo>
                <a:cubicBezTo>
                  <a:pt x="f111" y="f112"/>
                  <a:pt x="f113" y="f96"/>
                  <a:pt x="f114" y="f115"/>
                </a:cubicBezTo>
                <a:cubicBezTo>
                  <a:pt x="f116" y="f117"/>
                  <a:pt x="f118" y="f119"/>
                  <a:pt x="f120" y="f119"/>
                </a:cubicBezTo>
                <a:cubicBezTo>
                  <a:pt x="f121" y="f119"/>
                  <a:pt x="f107" y="f119"/>
                  <a:pt x="f12" y="f119"/>
                </a:cubicBezTo>
                <a:cubicBezTo>
                  <a:pt x="f101" y="f120"/>
                  <a:pt x="f107" y="f122"/>
                  <a:pt x="f95" y="f123"/>
                </a:cubicBezTo>
                <a:cubicBezTo>
                  <a:pt x="f108" y="f99"/>
                  <a:pt x="f124" y="f125"/>
                  <a:pt x="f126" y="f127"/>
                </a:cubicBezTo>
                <a:cubicBezTo>
                  <a:pt x="f97" y="f12"/>
                  <a:pt x="f101" y="f128"/>
                  <a:pt x="f129" y="f129"/>
                </a:cubicBezTo>
                <a:cubicBezTo>
                  <a:pt x="f130" y="f108"/>
                  <a:pt x="f10" y="f120"/>
                  <a:pt x="f9" y="f131"/>
                </a:cubicBezTo>
                <a:cubicBezTo>
                  <a:pt x="f132" y="f133"/>
                  <a:pt x="f9" y="f70"/>
                  <a:pt x="f134" y="f70"/>
                </a:cubicBezTo>
                <a:cubicBezTo>
                  <a:pt x="f135" y="f70"/>
                  <a:pt x="f97" y="f70"/>
                  <a:pt x="f94" y="f70"/>
                </a:cubicBezTo>
                <a:close/>
                <a:moveTo>
                  <a:pt x="f136" y="f137"/>
                </a:moveTo>
                <a:cubicBezTo>
                  <a:pt x="f41" y="f137"/>
                  <a:pt x="f54" y="f138"/>
                  <a:pt x="f139" y="f137"/>
                </a:cubicBezTo>
                <a:cubicBezTo>
                  <a:pt x="f140" y="f137"/>
                  <a:pt x="f45" y="f141"/>
                  <a:pt x="f142" y="f143"/>
                </a:cubicBezTo>
                <a:cubicBezTo>
                  <a:pt x="f45" y="f144"/>
                  <a:pt x="f145" y="f146"/>
                  <a:pt x="f147" y="f146"/>
                </a:cubicBezTo>
                <a:cubicBezTo>
                  <a:pt x="f57" y="f146"/>
                  <a:pt x="f84" y="f146"/>
                  <a:pt x="f27" y="f148"/>
                </a:cubicBezTo>
                <a:cubicBezTo>
                  <a:pt x="f26" y="f148"/>
                  <a:pt x="f128" y="f143"/>
                  <a:pt x="f128" y="f149"/>
                </a:cubicBezTo>
                <a:cubicBezTo>
                  <a:pt x="f135" y="f150"/>
                  <a:pt x="f135" y="f151"/>
                  <a:pt x="f128" y="f152"/>
                </a:cubicBezTo>
                <a:cubicBezTo>
                  <a:pt x="f128" y="f153"/>
                  <a:pt x="f130" y="f154"/>
                  <a:pt x="f11" y="f8"/>
                </a:cubicBezTo>
                <a:cubicBezTo>
                  <a:pt x="f27" y="f154"/>
                  <a:pt x="f136" y="f153"/>
                  <a:pt x="f136" y="f152"/>
                </a:cubicBezTo>
                <a:cubicBezTo>
                  <a:pt x="f155" y="f156"/>
                  <a:pt x="f136" y="f157"/>
                  <a:pt x="f136" y="f137"/>
                </a:cubicBezTo>
                <a:close/>
                <a:moveTo>
                  <a:pt x="f158" y="f137"/>
                </a:moveTo>
                <a:cubicBezTo>
                  <a:pt x="f158" y="f159"/>
                  <a:pt x="f160" y="f83"/>
                  <a:pt x="f158" y="f14"/>
                </a:cubicBezTo>
                <a:cubicBezTo>
                  <a:pt x="f161" y="f153"/>
                  <a:pt x="f162" y="f154"/>
                  <a:pt x="f163" y="f164"/>
                </a:cubicBezTo>
                <a:cubicBezTo>
                  <a:pt x="f165" y="f154"/>
                  <a:pt x="f121" y="f153"/>
                  <a:pt x="f121" y="f14"/>
                </a:cubicBezTo>
                <a:cubicBezTo>
                  <a:pt x="f122" y="f151"/>
                  <a:pt x="f121" y="f166"/>
                  <a:pt x="f121" y="f141"/>
                </a:cubicBezTo>
                <a:cubicBezTo>
                  <a:pt x="f121" y="f167"/>
                  <a:pt x="f168" y="f146"/>
                  <a:pt x="f120" y="f146"/>
                </a:cubicBezTo>
                <a:cubicBezTo>
                  <a:pt x="f169" y="f146"/>
                  <a:pt x="f170" y="f171"/>
                  <a:pt x="f172" y="f146"/>
                </a:cubicBezTo>
                <a:cubicBezTo>
                  <a:pt x="f173" y="f146"/>
                  <a:pt x="f174" y="f144"/>
                  <a:pt x="f77" y="f143"/>
                </a:cubicBezTo>
                <a:cubicBezTo>
                  <a:pt x="f174" y="f141"/>
                  <a:pt x="f173" y="f137"/>
                  <a:pt x="f172" y="f137"/>
                </a:cubicBezTo>
                <a:cubicBezTo>
                  <a:pt x="f75" y="f138"/>
                  <a:pt x="f67" y="f137"/>
                  <a:pt x="f158" y="f13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Freeform 20">
            <a:extLst>
              <a:ext uri="{FF2B5EF4-FFF2-40B4-BE49-F238E27FC236}">
                <a16:creationId xmlns:a16="http://schemas.microsoft.com/office/drawing/2014/main" id="{7166474C-FBBB-34C3-969F-965C3DDB8711}"/>
              </a:ext>
            </a:extLst>
          </p:cNvPr>
          <p:cNvSpPr/>
          <p:nvPr/>
        </p:nvSpPr>
        <p:spPr>
          <a:xfrm>
            <a:off x="6873873" y="2330448"/>
            <a:ext cx="527051" cy="4190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4"/>
              <a:gd name="f7" fmla="val 249"/>
              <a:gd name="f8" fmla="val 202"/>
              <a:gd name="f9" fmla="val 184"/>
              <a:gd name="f10" fmla="val 205"/>
              <a:gd name="f11" fmla="val 182"/>
              <a:gd name="f12" fmla="val 208"/>
              <a:gd name="f13" fmla="val 203"/>
              <a:gd name="f14" fmla="val 166"/>
              <a:gd name="f15" fmla="val 197"/>
              <a:gd name="f16" fmla="val 152"/>
              <a:gd name="f17" fmla="val 192"/>
              <a:gd name="f18" fmla="val 138"/>
              <a:gd name="f19" fmla="val 189"/>
              <a:gd name="f20" fmla="val 132"/>
              <a:gd name="f21" fmla="val 128"/>
              <a:gd name="f22" fmla="val 195"/>
              <a:gd name="f23" fmla="val 123"/>
              <a:gd name="f24" fmla="val 211"/>
              <a:gd name="f25" fmla="val 109"/>
              <a:gd name="f26" fmla="val 213"/>
              <a:gd name="f27" fmla="val 88"/>
              <a:gd name="f28" fmla="val 72"/>
              <a:gd name="f29" fmla="val 191"/>
              <a:gd name="f30" fmla="val 55"/>
              <a:gd name="f31" fmla="val 171"/>
              <a:gd name="f32" fmla="val 48"/>
              <a:gd name="f33" fmla="val 154"/>
              <a:gd name="f34" fmla="val 56"/>
              <a:gd name="f35" fmla="val 136"/>
              <a:gd name="f36" fmla="val 63"/>
              <a:gd name="f37" fmla="val 126"/>
              <a:gd name="f38" fmla="val 81"/>
              <a:gd name="f39" fmla="val 129"/>
              <a:gd name="f40" fmla="val 100"/>
              <a:gd name="f41" fmla="val 120"/>
              <a:gd name="f42" fmla="val 149"/>
              <a:gd name="f43" fmla="val 133"/>
              <a:gd name="f44" fmla="val 170"/>
              <a:gd name="f45" fmla="val 134"/>
              <a:gd name="f46" fmla="val 174"/>
              <a:gd name="f47" fmla="val 178"/>
              <a:gd name="f48" fmla="val 139"/>
              <a:gd name="f49" fmla="val 142"/>
              <a:gd name="f50" fmla="val 183"/>
              <a:gd name="f51" fmla="val 146"/>
              <a:gd name="f52" fmla="val 185"/>
              <a:gd name="f53" fmla="val 150"/>
              <a:gd name="f54" fmla="val 160"/>
              <a:gd name="f55" fmla="val 193"/>
              <a:gd name="f56" fmla="val 186"/>
              <a:gd name="f57" fmla="val 181"/>
              <a:gd name="f58" fmla="val 116"/>
              <a:gd name="f59" fmla="val 83"/>
              <a:gd name="f60" fmla="val 38"/>
              <a:gd name="f61" fmla="val 137"/>
              <a:gd name="f62" fmla="val 8"/>
              <a:gd name="f63" fmla="val 92"/>
              <a:gd name="f64" fmla="val 15"/>
              <a:gd name="f65" fmla="val 23"/>
              <a:gd name="f66" fmla="val 31"/>
              <a:gd name="f67" fmla="val 33"/>
              <a:gd name="f68" fmla="val 91"/>
              <a:gd name="f69" fmla="val 35"/>
              <a:gd name="f70" fmla="val 86"/>
              <a:gd name="f71" fmla="val 36"/>
              <a:gd name="f72" fmla="val 84"/>
              <a:gd name="f73" fmla="val 34"/>
              <a:gd name="f74" fmla="val 24"/>
              <a:gd name="f75" fmla="val 16"/>
              <a:gd name="f76" fmla="val 6"/>
              <a:gd name="f77" fmla="val 9"/>
              <a:gd name="f78" fmla="val 64"/>
              <a:gd name="f79" fmla="val 12"/>
              <a:gd name="f80" fmla="val 57"/>
              <a:gd name="f81" fmla="val 25"/>
              <a:gd name="f82" fmla="val 22"/>
              <a:gd name="f83" fmla="val 59"/>
              <a:gd name="f84" fmla="val 96"/>
              <a:gd name="f85" fmla="val 3"/>
              <a:gd name="f86" fmla="val 187"/>
              <a:gd name="f87" fmla="val 232"/>
              <a:gd name="f88" fmla="val 17"/>
              <a:gd name="f89" fmla="val 266"/>
              <a:gd name="f90" fmla="val 21"/>
              <a:gd name="f91" fmla="val 296"/>
              <a:gd name="f92" fmla="val 49"/>
              <a:gd name="f93" fmla="val 301"/>
              <a:gd name="f94" fmla="val 295"/>
              <a:gd name="f95" fmla="val 289"/>
              <a:gd name="f96" fmla="val 80"/>
              <a:gd name="f97" fmla="val 283"/>
              <a:gd name="f98" fmla="val 279"/>
              <a:gd name="f99" fmla="val 82"/>
              <a:gd name="f100" fmla="val 275"/>
              <a:gd name="f101" fmla="val 271"/>
              <a:gd name="f102" fmla="val 93"/>
              <a:gd name="f103" fmla="val 302"/>
              <a:gd name="f104" fmla="val 274"/>
              <a:gd name="f105" fmla="val 177"/>
              <a:gd name="f106" fmla="val 210"/>
              <a:gd name="f107" fmla="val 214"/>
              <a:gd name="f108" fmla="val 216"/>
              <a:gd name="f109" fmla="val 201"/>
              <a:gd name="f110" fmla="val 220"/>
              <a:gd name="f111" fmla="val 209"/>
              <a:gd name="f112" fmla="val 221"/>
              <a:gd name="f113" fmla="val 212"/>
              <a:gd name="f114" fmla="val 227"/>
              <a:gd name="f115" fmla="val 230"/>
              <a:gd name="f116" fmla="val 248"/>
              <a:gd name="f117" fmla="val 285"/>
              <a:gd name="f118" fmla="val 294"/>
              <a:gd name="f119" fmla="val 298"/>
              <a:gd name="f120" fmla="val 297"/>
              <a:gd name="f121" fmla="val 225"/>
              <a:gd name="f122" fmla="val 226"/>
              <a:gd name="f123" fmla="val 258"/>
              <a:gd name="f124" fmla="val 240"/>
              <a:gd name="f125" fmla="val 222"/>
              <a:gd name="f126" fmla="val 215"/>
              <a:gd name="f127" fmla="val 247"/>
              <a:gd name="f128" fmla="val 239"/>
              <a:gd name="f129" fmla="val 204"/>
              <a:gd name="f130" fmla="val 282"/>
              <a:gd name="f131" fmla="val 233"/>
              <a:gd name="f132" fmla="val 231"/>
              <a:gd name="f133" fmla="val 229"/>
              <a:gd name="f134" fmla="val 281"/>
              <a:gd name="f135" fmla="val 228"/>
              <a:gd name="f136" fmla="val 263"/>
              <a:gd name="f137" fmla="val 244"/>
              <a:gd name="f138" fmla="+- 0 0 -90"/>
              <a:gd name="f139" fmla="*/ f3 1 314"/>
              <a:gd name="f140" fmla="*/ f4 1 249"/>
              <a:gd name="f141" fmla="val f5"/>
              <a:gd name="f142" fmla="val f6"/>
              <a:gd name="f143" fmla="val f7"/>
              <a:gd name="f144" fmla="*/ f138 f0 1"/>
              <a:gd name="f145" fmla="+- f143 0 f141"/>
              <a:gd name="f146" fmla="+- f142 0 f141"/>
              <a:gd name="f147" fmla="*/ f144 1 f2"/>
              <a:gd name="f148" fmla="*/ f146 1 314"/>
              <a:gd name="f149" fmla="*/ f145 1 249"/>
              <a:gd name="f150" fmla="*/ 202 f146 1"/>
              <a:gd name="f151" fmla="*/ 184 f145 1"/>
              <a:gd name="f152" fmla="*/ 208 f146 1"/>
              <a:gd name="f153" fmla="*/ 180 f145 1"/>
              <a:gd name="f154" fmla="*/ 192 f146 1"/>
              <a:gd name="f155" fmla="*/ 138 f145 1"/>
              <a:gd name="f156" fmla="*/ 195 f146 1"/>
              <a:gd name="f157" fmla="*/ 123 f145 1"/>
              <a:gd name="f158" fmla="*/ 203 f146 1"/>
              <a:gd name="f159" fmla="*/ 72 f145 1"/>
              <a:gd name="f160" fmla="*/ 154 f146 1"/>
              <a:gd name="f161" fmla="*/ 56 f145 1"/>
              <a:gd name="f162" fmla="*/ 129 f146 1"/>
              <a:gd name="f163" fmla="*/ 100 f145 1"/>
              <a:gd name="f164" fmla="*/ 170 f146 1"/>
              <a:gd name="f165" fmla="*/ 134 f145 1"/>
              <a:gd name="f166" fmla="*/ 180 f146 1"/>
              <a:gd name="f167" fmla="*/ 139 f145 1"/>
              <a:gd name="f168" fmla="*/ 185 f146 1"/>
              <a:gd name="f169" fmla="*/ 150 f145 1"/>
              <a:gd name="f170" fmla="*/ 197 f146 1"/>
              <a:gd name="f171" fmla="*/ 183 f145 1"/>
              <a:gd name="f172" fmla="*/ 181 f146 1"/>
              <a:gd name="f173" fmla="*/ 83 f146 1"/>
              <a:gd name="f174" fmla="*/ 8 f146 1"/>
              <a:gd name="f175" fmla="*/ 92 f145 1"/>
              <a:gd name="f176" fmla="*/ 31 f146 1"/>
              <a:gd name="f177" fmla="*/ 38 f146 1"/>
              <a:gd name="f178" fmla="*/ 86 f145 1"/>
              <a:gd name="f179" fmla="*/ 81 f145 1"/>
              <a:gd name="f180" fmla="*/ 6 f146 1"/>
              <a:gd name="f181" fmla="*/ 12 f146 1"/>
              <a:gd name="f182" fmla="*/ 57 f145 1"/>
              <a:gd name="f183" fmla="*/ 96 f146 1"/>
              <a:gd name="f184" fmla="*/ 3 f145 1"/>
              <a:gd name="f185" fmla="*/ 232 f146 1"/>
              <a:gd name="f186" fmla="*/ 17 f145 1"/>
              <a:gd name="f187" fmla="*/ 301 f146 1"/>
              <a:gd name="f188" fmla="*/ 283 f146 1"/>
              <a:gd name="f189" fmla="*/ 271 f146 1"/>
              <a:gd name="f190" fmla="*/ 302 f146 1"/>
              <a:gd name="f191" fmla="*/ 210 f146 1"/>
              <a:gd name="f192" fmla="*/ 220 f146 1"/>
              <a:gd name="f193" fmla="*/ 209 f145 1"/>
              <a:gd name="f194" fmla="*/ 230 f146 1"/>
              <a:gd name="f195" fmla="*/ 213 f145 1"/>
              <a:gd name="f196" fmla="*/ 285 f146 1"/>
              <a:gd name="f197" fmla="*/ 297 f146 1"/>
              <a:gd name="f198" fmla="*/ 225 f145 1"/>
              <a:gd name="f199" fmla="*/ 227 f145 1"/>
              <a:gd name="f200" fmla="*/ 275 f146 1"/>
              <a:gd name="f201" fmla="*/ 249 f145 1"/>
              <a:gd name="f202" fmla="*/ 222 f146 1"/>
              <a:gd name="f203" fmla="*/ 211 f146 1"/>
              <a:gd name="f204" fmla="*/ 239 f145 1"/>
              <a:gd name="f205" fmla="*/ 282 f146 1"/>
              <a:gd name="f206" fmla="*/ 233 f145 1"/>
              <a:gd name="f207" fmla="*/ 281 f146 1"/>
              <a:gd name="f208" fmla="*/ 228 f145 1"/>
              <a:gd name="f209" fmla="*/ 226 f146 1"/>
              <a:gd name="f210" fmla="*/ 229 f145 1"/>
              <a:gd name="f211" fmla="+- f147 0 f1"/>
              <a:gd name="f212" fmla="*/ f150 1 314"/>
              <a:gd name="f213" fmla="*/ f151 1 249"/>
              <a:gd name="f214" fmla="*/ f152 1 314"/>
              <a:gd name="f215" fmla="*/ f153 1 249"/>
              <a:gd name="f216" fmla="*/ f154 1 314"/>
              <a:gd name="f217" fmla="*/ f155 1 249"/>
              <a:gd name="f218" fmla="*/ f156 1 314"/>
              <a:gd name="f219" fmla="*/ f157 1 249"/>
              <a:gd name="f220" fmla="*/ f158 1 314"/>
              <a:gd name="f221" fmla="*/ f159 1 249"/>
              <a:gd name="f222" fmla="*/ f160 1 314"/>
              <a:gd name="f223" fmla="*/ f161 1 249"/>
              <a:gd name="f224" fmla="*/ f162 1 314"/>
              <a:gd name="f225" fmla="*/ f163 1 249"/>
              <a:gd name="f226" fmla="*/ f164 1 314"/>
              <a:gd name="f227" fmla="*/ f165 1 249"/>
              <a:gd name="f228" fmla="*/ f166 1 314"/>
              <a:gd name="f229" fmla="*/ f167 1 249"/>
              <a:gd name="f230" fmla="*/ f168 1 314"/>
              <a:gd name="f231" fmla="*/ f169 1 249"/>
              <a:gd name="f232" fmla="*/ f170 1 314"/>
              <a:gd name="f233" fmla="*/ f171 1 249"/>
              <a:gd name="f234" fmla="*/ f172 1 314"/>
              <a:gd name="f235" fmla="*/ f173 1 314"/>
              <a:gd name="f236" fmla="*/ f174 1 314"/>
              <a:gd name="f237" fmla="*/ f175 1 249"/>
              <a:gd name="f238" fmla="*/ f176 1 314"/>
              <a:gd name="f239" fmla="*/ f177 1 314"/>
              <a:gd name="f240" fmla="*/ f178 1 249"/>
              <a:gd name="f241" fmla="*/ f179 1 249"/>
              <a:gd name="f242" fmla="*/ f180 1 314"/>
              <a:gd name="f243" fmla="*/ f181 1 314"/>
              <a:gd name="f244" fmla="*/ f182 1 249"/>
              <a:gd name="f245" fmla="*/ f183 1 314"/>
              <a:gd name="f246" fmla="*/ f184 1 249"/>
              <a:gd name="f247" fmla="*/ f185 1 314"/>
              <a:gd name="f248" fmla="*/ f186 1 249"/>
              <a:gd name="f249" fmla="*/ f187 1 314"/>
              <a:gd name="f250" fmla="*/ f188 1 314"/>
              <a:gd name="f251" fmla="*/ f189 1 314"/>
              <a:gd name="f252" fmla="*/ f190 1 314"/>
              <a:gd name="f253" fmla="*/ f191 1 314"/>
              <a:gd name="f254" fmla="*/ f192 1 314"/>
              <a:gd name="f255" fmla="*/ f193 1 249"/>
              <a:gd name="f256" fmla="*/ f194 1 314"/>
              <a:gd name="f257" fmla="*/ f195 1 249"/>
              <a:gd name="f258" fmla="*/ f196 1 314"/>
              <a:gd name="f259" fmla="*/ f197 1 314"/>
              <a:gd name="f260" fmla="*/ f198 1 249"/>
              <a:gd name="f261" fmla="*/ f199 1 249"/>
              <a:gd name="f262" fmla="*/ f200 1 314"/>
              <a:gd name="f263" fmla="*/ f201 1 249"/>
              <a:gd name="f264" fmla="*/ f202 1 314"/>
              <a:gd name="f265" fmla="*/ f203 1 314"/>
              <a:gd name="f266" fmla="*/ f204 1 249"/>
              <a:gd name="f267" fmla="*/ f205 1 314"/>
              <a:gd name="f268" fmla="*/ f206 1 249"/>
              <a:gd name="f269" fmla="*/ f207 1 314"/>
              <a:gd name="f270" fmla="*/ f208 1 249"/>
              <a:gd name="f271" fmla="*/ f209 1 314"/>
              <a:gd name="f272" fmla="*/ f210 1 249"/>
              <a:gd name="f273" fmla="*/ 0 1 f148"/>
              <a:gd name="f274" fmla="*/ f142 1 f148"/>
              <a:gd name="f275" fmla="*/ 0 1 f149"/>
              <a:gd name="f276" fmla="*/ f143 1 f149"/>
              <a:gd name="f277" fmla="*/ f212 1 f148"/>
              <a:gd name="f278" fmla="*/ f213 1 f149"/>
              <a:gd name="f279" fmla="*/ f214 1 f148"/>
              <a:gd name="f280" fmla="*/ f215 1 f149"/>
              <a:gd name="f281" fmla="*/ f216 1 f148"/>
              <a:gd name="f282" fmla="*/ f217 1 f149"/>
              <a:gd name="f283" fmla="*/ f218 1 f148"/>
              <a:gd name="f284" fmla="*/ f219 1 f149"/>
              <a:gd name="f285" fmla="*/ f220 1 f148"/>
              <a:gd name="f286" fmla="*/ f221 1 f149"/>
              <a:gd name="f287" fmla="*/ f222 1 f148"/>
              <a:gd name="f288" fmla="*/ f223 1 f149"/>
              <a:gd name="f289" fmla="*/ f224 1 f148"/>
              <a:gd name="f290" fmla="*/ f225 1 f149"/>
              <a:gd name="f291" fmla="*/ f226 1 f148"/>
              <a:gd name="f292" fmla="*/ f227 1 f149"/>
              <a:gd name="f293" fmla="*/ f228 1 f148"/>
              <a:gd name="f294" fmla="*/ f229 1 f149"/>
              <a:gd name="f295" fmla="*/ f230 1 f148"/>
              <a:gd name="f296" fmla="*/ f231 1 f149"/>
              <a:gd name="f297" fmla="*/ f232 1 f148"/>
              <a:gd name="f298" fmla="*/ f233 1 f149"/>
              <a:gd name="f299" fmla="*/ f234 1 f148"/>
              <a:gd name="f300" fmla="*/ f235 1 f148"/>
              <a:gd name="f301" fmla="*/ f236 1 f148"/>
              <a:gd name="f302" fmla="*/ f237 1 f149"/>
              <a:gd name="f303" fmla="*/ f238 1 f148"/>
              <a:gd name="f304" fmla="*/ f239 1 f148"/>
              <a:gd name="f305" fmla="*/ f240 1 f149"/>
              <a:gd name="f306" fmla="*/ f241 1 f149"/>
              <a:gd name="f307" fmla="*/ f242 1 f148"/>
              <a:gd name="f308" fmla="*/ f243 1 f148"/>
              <a:gd name="f309" fmla="*/ f244 1 f149"/>
              <a:gd name="f310" fmla="*/ f245 1 f148"/>
              <a:gd name="f311" fmla="*/ f246 1 f149"/>
              <a:gd name="f312" fmla="*/ f247 1 f148"/>
              <a:gd name="f313" fmla="*/ f248 1 f149"/>
              <a:gd name="f314" fmla="*/ f249 1 f148"/>
              <a:gd name="f315" fmla="*/ f250 1 f148"/>
              <a:gd name="f316" fmla="*/ f251 1 f148"/>
              <a:gd name="f317" fmla="*/ f252 1 f148"/>
              <a:gd name="f318" fmla="*/ f253 1 f148"/>
              <a:gd name="f319" fmla="*/ f254 1 f148"/>
              <a:gd name="f320" fmla="*/ f255 1 f149"/>
              <a:gd name="f321" fmla="*/ f256 1 f148"/>
              <a:gd name="f322" fmla="*/ f257 1 f149"/>
              <a:gd name="f323" fmla="*/ f258 1 f148"/>
              <a:gd name="f324" fmla="*/ f259 1 f148"/>
              <a:gd name="f325" fmla="*/ f260 1 f149"/>
              <a:gd name="f326" fmla="*/ f261 1 f149"/>
              <a:gd name="f327" fmla="*/ f262 1 f148"/>
              <a:gd name="f328" fmla="*/ f263 1 f149"/>
              <a:gd name="f329" fmla="*/ f264 1 f148"/>
              <a:gd name="f330" fmla="*/ f265 1 f148"/>
              <a:gd name="f331" fmla="*/ f266 1 f149"/>
              <a:gd name="f332" fmla="*/ f267 1 f148"/>
              <a:gd name="f333" fmla="*/ f268 1 f149"/>
              <a:gd name="f334" fmla="*/ f269 1 f148"/>
              <a:gd name="f335" fmla="*/ f270 1 f149"/>
              <a:gd name="f336" fmla="*/ f271 1 f148"/>
              <a:gd name="f337" fmla="*/ f272 1 f149"/>
              <a:gd name="f338" fmla="*/ f273 f139 1"/>
              <a:gd name="f339" fmla="*/ f274 f139 1"/>
              <a:gd name="f340" fmla="*/ f276 f140 1"/>
              <a:gd name="f341" fmla="*/ f275 f140 1"/>
              <a:gd name="f342" fmla="*/ f277 f139 1"/>
              <a:gd name="f343" fmla="*/ f278 f140 1"/>
              <a:gd name="f344" fmla="*/ f279 f139 1"/>
              <a:gd name="f345" fmla="*/ f280 f140 1"/>
              <a:gd name="f346" fmla="*/ f281 f139 1"/>
              <a:gd name="f347" fmla="*/ f282 f140 1"/>
              <a:gd name="f348" fmla="*/ f283 f139 1"/>
              <a:gd name="f349" fmla="*/ f284 f140 1"/>
              <a:gd name="f350" fmla="*/ f285 f139 1"/>
              <a:gd name="f351" fmla="*/ f286 f140 1"/>
              <a:gd name="f352" fmla="*/ f287 f139 1"/>
              <a:gd name="f353" fmla="*/ f288 f140 1"/>
              <a:gd name="f354" fmla="*/ f289 f139 1"/>
              <a:gd name="f355" fmla="*/ f290 f140 1"/>
              <a:gd name="f356" fmla="*/ f291 f139 1"/>
              <a:gd name="f357" fmla="*/ f292 f140 1"/>
              <a:gd name="f358" fmla="*/ f293 f139 1"/>
              <a:gd name="f359" fmla="*/ f294 f140 1"/>
              <a:gd name="f360" fmla="*/ f295 f139 1"/>
              <a:gd name="f361" fmla="*/ f296 f140 1"/>
              <a:gd name="f362" fmla="*/ f297 f139 1"/>
              <a:gd name="f363" fmla="*/ f298 f140 1"/>
              <a:gd name="f364" fmla="*/ f299 f139 1"/>
              <a:gd name="f365" fmla="*/ f300 f139 1"/>
              <a:gd name="f366" fmla="*/ f301 f139 1"/>
              <a:gd name="f367" fmla="*/ f302 f140 1"/>
              <a:gd name="f368" fmla="*/ f303 f139 1"/>
              <a:gd name="f369" fmla="*/ f304 f139 1"/>
              <a:gd name="f370" fmla="*/ f305 f140 1"/>
              <a:gd name="f371" fmla="*/ f306 f140 1"/>
              <a:gd name="f372" fmla="*/ f307 f139 1"/>
              <a:gd name="f373" fmla="*/ f308 f139 1"/>
              <a:gd name="f374" fmla="*/ f309 f140 1"/>
              <a:gd name="f375" fmla="*/ f310 f139 1"/>
              <a:gd name="f376" fmla="*/ f311 f140 1"/>
              <a:gd name="f377" fmla="*/ f312 f139 1"/>
              <a:gd name="f378" fmla="*/ f313 f140 1"/>
              <a:gd name="f379" fmla="*/ f314 f139 1"/>
              <a:gd name="f380" fmla="*/ f315 f139 1"/>
              <a:gd name="f381" fmla="*/ f316 f139 1"/>
              <a:gd name="f382" fmla="*/ f317 f139 1"/>
              <a:gd name="f383" fmla="*/ f318 f139 1"/>
              <a:gd name="f384" fmla="*/ f319 f139 1"/>
              <a:gd name="f385" fmla="*/ f320 f140 1"/>
              <a:gd name="f386" fmla="*/ f321 f139 1"/>
              <a:gd name="f387" fmla="*/ f322 f140 1"/>
              <a:gd name="f388" fmla="*/ f323 f139 1"/>
              <a:gd name="f389" fmla="*/ f324 f139 1"/>
              <a:gd name="f390" fmla="*/ f325 f140 1"/>
              <a:gd name="f391" fmla="*/ f326 f140 1"/>
              <a:gd name="f392" fmla="*/ f327 f139 1"/>
              <a:gd name="f393" fmla="*/ f328 f140 1"/>
              <a:gd name="f394" fmla="*/ f329 f139 1"/>
              <a:gd name="f395" fmla="*/ f330 f139 1"/>
              <a:gd name="f396" fmla="*/ f331 f140 1"/>
              <a:gd name="f397" fmla="*/ f332 f139 1"/>
              <a:gd name="f398" fmla="*/ f333 f140 1"/>
              <a:gd name="f399" fmla="*/ f334 f139 1"/>
              <a:gd name="f400" fmla="*/ f335 f140 1"/>
              <a:gd name="f401" fmla="*/ f336 f139 1"/>
              <a:gd name="f402" fmla="*/ f337 f1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11">
                <a:pos x="f342" y="f343"/>
              </a:cxn>
              <a:cxn ang="f211">
                <a:pos x="f344" y="f345"/>
              </a:cxn>
              <a:cxn ang="f211">
                <a:pos x="f346" y="f347"/>
              </a:cxn>
              <a:cxn ang="f211">
                <a:pos x="f348" y="f349"/>
              </a:cxn>
              <a:cxn ang="f211">
                <a:pos x="f350" y="f351"/>
              </a:cxn>
              <a:cxn ang="f211">
                <a:pos x="f352" y="f353"/>
              </a:cxn>
              <a:cxn ang="f211">
                <a:pos x="f354" y="f355"/>
              </a:cxn>
              <a:cxn ang="f211">
                <a:pos x="f356" y="f357"/>
              </a:cxn>
              <a:cxn ang="f211">
                <a:pos x="f358" y="f359"/>
              </a:cxn>
              <a:cxn ang="f211">
                <a:pos x="f360" y="f361"/>
              </a:cxn>
              <a:cxn ang="f211">
                <a:pos x="f362" y="f363"/>
              </a:cxn>
              <a:cxn ang="f211">
                <a:pos x="f364" y="f363"/>
              </a:cxn>
              <a:cxn ang="f211">
                <a:pos x="f365" y="f363"/>
              </a:cxn>
              <a:cxn ang="f211">
                <a:pos x="f366" y="f367"/>
              </a:cxn>
              <a:cxn ang="f211">
                <a:pos x="f368" y="f367"/>
              </a:cxn>
              <a:cxn ang="f211">
                <a:pos x="f369" y="f370"/>
              </a:cxn>
              <a:cxn ang="f211">
                <a:pos x="f368" y="f371"/>
              </a:cxn>
              <a:cxn ang="f211">
                <a:pos x="f372" y="f371"/>
              </a:cxn>
              <a:cxn ang="f211">
                <a:pos x="f373" y="f374"/>
              </a:cxn>
              <a:cxn ang="f211">
                <a:pos x="f375" y="f376"/>
              </a:cxn>
              <a:cxn ang="f211">
                <a:pos x="f377" y="f378"/>
              </a:cxn>
              <a:cxn ang="f211">
                <a:pos x="f379" y="f371"/>
              </a:cxn>
              <a:cxn ang="f211">
                <a:pos x="f380" y="f371"/>
              </a:cxn>
              <a:cxn ang="f211">
                <a:pos x="f381" y="f370"/>
              </a:cxn>
              <a:cxn ang="f211">
                <a:pos x="f380" y="f367"/>
              </a:cxn>
              <a:cxn ang="f211">
                <a:pos x="f382" y="f367"/>
              </a:cxn>
              <a:cxn ang="f211">
                <a:pos x="f383" y="f343"/>
              </a:cxn>
              <a:cxn ang="f211">
                <a:pos x="f384" y="f385"/>
              </a:cxn>
              <a:cxn ang="f211">
                <a:pos x="f386" y="f387"/>
              </a:cxn>
              <a:cxn ang="f211">
                <a:pos x="f388" y="f387"/>
              </a:cxn>
              <a:cxn ang="f211">
                <a:pos x="f389" y="f390"/>
              </a:cxn>
              <a:cxn ang="f211">
                <a:pos x="f389" y="f391"/>
              </a:cxn>
              <a:cxn ang="f211">
                <a:pos x="f392" y="f393"/>
              </a:cxn>
              <a:cxn ang="f211">
                <a:pos x="f394" y="f393"/>
              </a:cxn>
              <a:cxn ang="f211">
                <a:pos x="f395" y="f396"/>
              </a:cxn>
              <a:cxn ang="f211">
                <a:pos x="f342" y="f343"/>
              </a:cxn>
              <a:cxn ang="f211">
                <a:pos x="f397" y="f398"/>
              </a:cxn>
              <a:cxn ang="f211">
                <a:pos x="f399" y="f400"/>
              </a:cxn>
              <a:cxn ang="f211">
                <a:pos x="f401" y="f402"/>
              </a:cxn>
              <a:cxn ang="f211">
                <a:pos x="f401" y="f398"/>
              </a:cxn>
              <a:cxn ang="f211">
                <a:pos x="f397" y="f398"/>
              </a:cxn>
            </a:cxnLst>
            <a:rect l="f338" t="f341" r="f339" b="f340"/>
            <a:pathLst>
              <a:path w="314" h="249">
                <a:moveTo>
                  <a:pt x="f8" y="f9"/>
                </a:moveTo>
                <a:cubicBezTo>
                  <a:pt x="f8" y="f9"/>
                  <a:pt x="f10" y="f11"/>
                  <a:pt x="f12" y="f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19" y="f21"/>
                  <a:pt x="f22" y="f23"/>
                </a:cubicBezTo>
                <a:cubicBezTo>
                  <a:pt x="f24" y="f25"/>
                  <a:pt x="f26" y="f27"/>
                  <a:pt x="f13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20" y="f41"/>
                  <a:pt x="f42" y="f43"/>
                  <a:pt x="f44" y="f45"/>
                </a:cubicBezTo>
                <a:cubicBezTo>
                  <a:pt x="f46" y="f45"/>
                  <a:pt x="f47" y="f35"/>
                  <a:pt x="f2" y="f48"/>
                </a:cubicBezTo>
                <a:cubicBezTo>
                  <a:pt x="f11" y="f49"/>
                  <a:pt x="f50" y="f51"/>
                  <a:pt x="f52" y="f53"/>
                </a:cubicBezTo>
                <a:cubicBezTo>
                  <a:pt x="f19" y="f54"/>
                  <a:pt x="f55" y="f31"/>
                  <a:pt x="f15" y="f50"/>
                </a:cubicBezTo>
                <a:cubicBezTo>
                  <a:pt x="f29" y="f50"/>
                  <a:pt x="f56" y="f50"/>
                  <a:pt x="f57" y="f50"/>
                </a:cubicBezTo>
                <a:cubicBezTo>
                  <a:pt x="f42" y="f50"/>
                  <a:pt x="f58" y="f9"/>
                  <a:pt x="f59" y="f50"/>
                </a:cubicBezTo>
                <a:cubicBezTo>
                  <a:pt x="f60" y="f57"/>
                  <a:pt x="f5" y="f61"/>
                  <a:pt x="f62" y="f63"/>
                </a:cubicBezTo>
                <a:cubicBezTo>
                  <a:pt x="f64" y="f63"/>
                  <a:pt x="f65" y="f63"/>
                  <a:pt x="f66" y="f63"/>
                </a:cubicBezTo>
                <a:cubicBezTo>
                  <a:pt x="f67" y="f68"/>
                  <a:pt x="f69" y="f27"/>
                  <a:pt x="f60" y="f70"/>
                </a:cubicBezTo>
                <a:cubicBezTo>
                  <a:pt x="f71" y="f72"/>
                  <a:pt x="f73" y="f38"/>
                  <a:pt x="f66" y="f38"/>
                </a:cubicBezTo>
                <a:cubicBezTo>
                  <a:pt x="f74" y="f38"/>
                  <a:pt x="f75" y="f38"/>
                  <a:pt x="f76" y="f38"/>
                </a:cubicBezTo>
                <a:cubicBezTo>
                  <a:pt x="f62" y="f28"/>
                  <a:pt x="f77" y="f78"/>
                  <a:pt x="f79" y="f80"/>
                </a:cubicBezTo>
                <a:cubicBezTo>
                  <a:pt x="f81" y="f82"/>
                  <a:pt x="f83" y="f5"/>
                  <a:pt x="f84" y="f85"/>
                </a:cubicBezTo>
                <a:cubicBezTo>
                  <a:pt x="f49" y="f62"/>
                  <a:pt x="f86" y="f79"/>
                  <a:pt x="f87" y="f88"/>
                </a:cubicBezTo>
                <a:cubicBezTo>
                  <a:pt x="f89" y="f90"/>
                  <a:pt x="f91" y="f92"/>
                  <a:pt x="f93" y="f38"/>
                </a:cubicBezTo>
                <a:cubicBezTo>
                  <a:pt x="f94" y="f38"/>
                  <a:pt x="f95" y="f96"/>
                  <a:pt x="f97" y="f38"/>
                </a:cubicBezTo>
                <a:cubicBezTo>
                  <a:pt x="f98" y="f99"/>
                  <a:pt x="f100" y="f72"/>
                  <a:pt x="f101" y="f70"/>
                </a:cubicBezTo>
                <a:cubicBezTo>
                  <a:pt x="f100" y="f27"/>
                  <a:pt x="f98" y="f68"/>
                  <a:pt x="f97" y="f63"/>
                </a:cubicBezTo>
                <a:cubicBezTo>
                  <a:pt x="f95" y="f102"/>
                  <a:pt x="f91" y="f63"/>
                  <a:pt x="f103" y="f63"/>
                </a:cubicBezTo>
                <a:cubicBezTo>
                  <a:pt x="f6" y="f61"/>
                  <a:pt x="f104" y="f105"/>
                  <a:pt x="f106" y="f9"/>
                </a:cubicBezTo>
                <a:cubicBezTo>
                  <a:pt x="f107" y="f55"/>
                  <a:pt x="f108" y="f109"/>
                  <a:pt x="f110" y="f111"/>
                </a:cubicBezTo>
                <a:cubicBezTo>
                  <a:pt x="f112" y="f113"/>
                  <a:pt x="f114" y="f26"/>
                  <a:pt x="f115" y="f26"/>
                </a:cubicBezTo>
                <a:cubicBezTo>
                  <a:pt x="f116" y="f26"/>
                  <a:pt x="f89" y="f26"/>
                  <a:pt x="f117" y="f26"/>
                </a:cubicBezTo>
                <a:cubicBezTo>
                  <a:pt x="f118" y="f113"/>
                  <a:pt x="f119" y="f108"/>
                  <a:pt x="f120" y="f121"/>
                </a:cubicBezTo>
                <a:cubicBezTo>
                  <a:pt x="f120" y="f122"/>
                  <a:pt x="f120" y="f122"/>
                  <a:pt x="f120" y="f114"/>
                </a:cubicBezTo>
                <a:cubicBezTo>
                  <a:pt x="f120" y="f7"/>
                  <a:pt x="f120" y="f7"/>
                  <a:pt x="f100" y="f7"/>
                </a:cubicBezTo>
                <a:cubicBezTo>
                  <a:pt x="f123" y="f7"/>
                  <a:pt x="f124" y="f7"/>
                  <a:pt x="f125" y="f7"/>
                </a:cubicBezTo>
                <a:cubicBezTo>
                  <a:pt x="f126" y="f7"/>
                  <a:pt x="f24" y="f127"/>
                  <a:pt x="f24" y="f128"/>
                </a:cubicBezTo>
                <a:cubicBezTo>
                  <a:pt x="f111" y="f125"/>
                  <a:pt x="f10" y="f129"/>
                  <a:pt x="f8" y="f9"/>
                </a:cubicBezTo>
                <a:close/>
                <a:moveTo>
                  <a:pt x="f130" y="f131"/>
                </a:moveTo>
                <a:cubicBezTo>
                  <a:pt x="f130" y="f132"/>
                  <a:pt x="f130" y="f133"/>
                  <a:pt x="f134" y="f135"/>
                </a:cubicBezTo>
                <a:cubicBezTo>
                  <a:pt x="f136" y="f135"/>
                  <a:pt x="f137" y="f122"/>
                  <a:pt x="f122" y="f133"/>
                </a:cubicBezTo>
                <a:cubicBezTo>
                  <a:pt x="f122" y="f115"/>
                  <a:pt x="f122" y="f87"/>
                  <a:pt x="f122" y="f131"/>
                </a:cubicBezTo>
                <a:cubicBezTo>
                  <a:pt x="f137" y="f131"/>
                  <a:pt x="f136" y="f131"/>
                  <a:pt x="f130" y="f131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Freeform 21">
            <a:extLst>
              <a:ext uri="{FF2B5EF4-FFF2-40B4-BE49-F238E27FC236}">
                <a16:creationId xmlns:a16="http://schemas.microsoft.com/office/drawing/2014/main" id="{F9FA5F43-1D87-655F-21D5-79469EB31749}"/>
              </a:ext>
            </a:extLst>
          </p:cNvPr>
          <p:cNvSpPr/>
          <p:nvPr/>
        </p:nvSpPr>
        <p:spPr>
          <a:xfrm>
            <a:off x="6815142" y="1270001"/>
            <a:ext cx="609603" cy="60642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363"/>
              <a:gd name="f8" fmla="val 361"/>
              <a:gd name="f9" fmla="val 107"/>
              <a:gd name="f10" fmla="val 27"/>
              <a:gd name="f11" fmla="val 108"/>
              <a:gd name="f12" fmla="val 22"/>
              <a:gd name="f13" fmla="val 110"/>
              <a:gd name="f14" fmla="val 18"/>
              <a:gd name="f15" fmla="val 112"/>
              <a:gd name="f16" fmla="val 13"/>
              <a:gd name="f17" fmla="val 116"/>
              <a:gd name="f18" fmla="val 16"/>
              <a:gd name="f19" fmla="val 121"/>
              <a:gd name="f20" fmla="val 125"/>
              <a:gd name="f21" fmla="val 21"/>
              <a:gd name="f22" fmla="val 132"/>
              <a:gd name="f23" fmla="val 29"/>
              <a:gd name="f24" fmla="val 140"/>
              <a:gd name="f25" fmla="val 35"/>
              <a:gd name="f26" fmla="val 152"/>
              <a:gd name="f27" fmla="val 33"/>
              <a:gd name="f28" fmla="val 165"/>
              <a:gd name="f29" fmla="val 30"/>
              <a:gd name="f30" fmla="val 169"/>
              <a:gd name="f31" fmla="val 173"/>
              <a:gd name="f32" fmla="val 11"/>
              <a:gd name="f33" fmla="val 175"/>
              <a:gd name="f34" fmla="val 7"/>
              <a:gd name="f35" fmla="val 179"/>
              <a:gd name="f36" fmla="val 4"/>
              <a:gd name="f37" fmla="val 182"/>
              <a:gd name="f38" fmla="val 184"/>
              <a:gd name="f39" fmla="val 3"/>
              <a:gd name="f40" fmla="val 188"/>
              <a:gd name="f41" fmla="val 190"/>
              <a:gd name="f42" fmla="val 194"/>
              <a:gd name="f43" fmla="val 198"/>
              <a:gd name="f44" fmla="val 211"/>
              <a:gd name="f45" fmla="val 224"/>
              <a:gd name="f46" fmla="val 232"/>
              <a:gd name="f47" fmla="val 28"/>
              <a:gd name="f48" fmla="val 239"/>
              <a:gd name="f49" fmla="val 20"/>
              <a:gd name="f50" fmla="val 242"/>
              <a:gd name="f51" fmla="val 17"/>
              <a:gd name="f52" fmla="val 247"/>
              <a:gd name="f53" fmla="val 15"/>
              <a:gd name="f54" fmla="val 251"/>
              <a:gd name="f55" fmla="val 252"/>
              <a:gd name="f56" fmla="val 254"/>
              <a:gd name="f57" fmla="val 37"/>
              <a:gd name="f58" fmla="val 46"/>
              <a:gd name="f59" fmla="val 263"/>
              <a:gd name="f60" fmla="val 54"/>
              <a:gd name="f61" fmla="val 274"/>
              <a:gd name="f62" fmla="val 62"/>
              <a:gd name="f63" fmla="val 284"/>
              <a:gd name="f64" fmla="val 60"/>
              <a:gd name="f65" fmla="val 295"/>
              <a:gd name="f66" fmla="val 55"/>
              <a:gd name="f67" fmla="val 300"/>
              <a:gd name="f68" fmla="val 53"/>
              <a:gd name="f69" fmla="val 305"/>
              <a:gd name="f70" fmla="val 310"/>
              <a:gd name="f71" fmla="val 52"/>
              <a:gd name="f72" fmla="val 309"/>
              <a:gd name="f73" fmla="val 57"/>
              <a:gd name="f74" fmla="val 63"/>
              <a:gd name="f75" fmla="val 307"/>
              <a:gd name="f76" fmla="val 67"/>
              <a:gd name="f77" fmla="val 303"/>
              <a:gd name="f78" fmla="val 77"/>
              <a:gd name="f79" fmla="val 299"/>
              <a:gd name="f80" fmla="val 87"/>
              <a:gd name="f81" fmla="val 98"/>
              <a:gd name="f82" fmla="val 315"/>
              <a:gd name="f83" fmla="val 324"/>
              <a:gd name="f84" fmla="val 335"/>
              <a:gd name="f85" fmla="val 340"/>
              <a:gd name="f86" fmla="val 344"/>
              <a:gd name="f87" fmla="val 349"/>
              <a:gd name="f88" fmla="val 111"/>
              <a:gd name="f89" fmla="val 347"/>
              <a:gd name="f90" fmla="val 115"/>
              <a:gd name="f91" fmla="val 345"/>
              <a:gd name="f92" fmla="val 120"/>
              <a:gd name="f93" fmla="val 342"/>
              <a:gd name="f94" fmla="val 123"/>
              <a:gd name="f95" fmla="val 334"/>
              <a:gd name="f96" fmla="val 131"/>
              <a:gd name="f97" fmla="val 327"/>
              <a:gd name="f98" fmla="val 138"/>
              <a:gd name="f99" fmla="val 329"/>
              <a:gd name="f100" fmla="val 151"/>
              <a:gd name="f101" fmla="val 332"/>
              <a:gd name="f102" fmla="val 164"/>
              <a:gd name="f103" fmla="val 168"/>
              <a:gd name="f104" fmla="val 351"/>
              <a:gd name="f105" fmla="val 356"/>
              <a:gd name="f106" fmla="val 174"/>
              <a:gd name="f107" fmla="val 359"/>
              <a:gd name="f108" fmla="val 178"/>
              <a:gd name="f109" fmla="val 181"/>
              <a:gd name="f110" fmla="val 187"/>
              <a:gd name="f111" fmla="val 352"/>
              <a:gd name="f112" fmla="val 189"/>
              <a:gd name="f113" fmla="val 193"/>
              <a:gd name="f114" fmla="val 212"/>
              <a:gd name="f115" fmla="val 225"/>
              <a:gd name="f116" fmla="val 231"/>
              <a:gd name="f117" fmla="val 246"/>
              <a:gd name="f118" fmla="val 250"/>
              <a:gd name="f119" fmla="val 336"/>
              <a:gd name="f120" fmla="val 253"/>
              <a:gd name="f121" fmla="val 314"/>
              <a:gd name="f122" fmla="val 306"/>
              <a:gd name="f123" fmla="val 266"/>
              <a:gd name="f124" fmla="val 277"/>
              <a:gd name="f125" fmla="val 304"/>
              <a:gd name="f126" fmla="val 286"/>
              <a:gd name="f127" fmla="val 308"/>
              <a:gd name="f128" fmla="val 296"/>
              <a:gd name="f129" fmla="val 301"/>
              <a:gd name="f130" fmla="val 298"/>
              <a:gd name="f131" fmla="val 288"/>
              <a:gd name="f132" fmla="val 280"/>
              <a:gd name="f133" fmla="val 297"/>
              <a:gd name="f134" fmla="val 269"/>
              <a:gd name="f135" fmla="val 256"/>
              <a:gd name="f136" fmla="val 322"/>
              <a:gd name="f137" fmla="val 346"/>
              <a:gd name="f138" fmla="val 240"/>
              <a:gd name="f139" fmla="val 204"/>
              <a:gd name="f140" fmla="val 192"/>
              <a:gd name="f141" fmla="val 355"/>
              <a:gd name="f142" fmla="val 186"/>
              <a:gd name="f143" fmla="val 357"/>
              <a:gd name="f144" fmla="val 183"/>
              <a:gd name="f145" fmla="val 177"/>
              <a:gd name="f146" fmla="val 172"/>
              <a:gd name="f147" fmla="val 170"/>
              <a:gd name="f148" fmla="val 343"/>
              <a:gd name="f149" fmla="val 158"/>
              <a:gd name="f150" fmla="val 323"/>
              <a:gd name="f151" fmla="val 341"/>
              <a:gd name="f152" fmla="val 122"/>
              <a:gd name="f153" fmla="val 119"/>
              <a:gd name="f154" fmla="val 348"/>
              <a:gd name="f155" fmla="val 109"/>
              <a:gd name="f156" fmla="val 337"/>
              <a:gd name="f157" fmla="val 94"/>
              <a:gd name="f158" fmla="val 86"/>
              <a:gd name="f159" fmla="val 302"/>
              <a:gd name="f160" fmla="val 75"/>
              <a:gd name="f161" fmla="val 66"/>
              <a:gd name="f162" fmla="val 59"/>
              <a:gd name="f163" fmla="val 64"/>
              <a:gd name="f164" fmla="val 56"/>
              <a:gd name="f165" fmla="val 265"/>
              <a:gd name="f166" fmla="val 48"/>
              <a:gd name="f167" fmla="val 26"/>
              <a:gd name="f168" fmla="val 14"/>
              <a:gd name="f169" fmla="val 226"/>
              <a:gd name="f170" fmla="val 34"/>
              <a:gd name="f171" fmla="val 213"/>
              <a:gd name="f172" fmla="val 32"/>
              <a:gd name="f173" fmla="val 23"/>
              <a:gd name="f174" fmla="val 10"/>
              <a:gd name="f175" fmla="val 6"/>
              <a:gd name="f176" fmla="val 31"/>
              <a:gd name="f177" fmla="val 150"/>
              <a:gd name="f178" fmla="val 36"/>
              <a:gd name="f179" fmla="val 137"/>
              <a:gd name="f180" fmla="val 39"/>
              <a:gd name="f181" fmla="val 97"/>
              <a:gd name="f182" fmla="val 58"/>
              <a:gd name="f183" fmla="val 245"/>
              <a:gd name="f184" fmla="val 185"/>
              <a:gd name="f185" fmla="val 248"/>
              <a:gd name="f186" fmla="val 68"/>
              <a:gd name="f187" fmla="val 113"/>
              <a:gd name="f188" fmla="val 65"/>
              <a:gd name="f189" fmla="val 237"/>
              <a:gd name="f190" fmla="+- 0 0 -90"/>
              <a:gd name="f191" fmla="*/ f4 1 363"/>
              <a:gd name="f192" fmla="*/ f5 1 361"/>
              <a:gd name="f193" fmla="val f6"/>
              <a:gd name="f194" fmla="val f7"/>
              <a:gd name="f195" fmla="val f8"/>
              <a:gd name="f196" fmla="*/ f190 f0 1"/>
              <a:gd name="f197" fmla="+- f195 0 f193"/>
              <a:gd name="f198" fmla="+- f194 0 f193"/>
              <a:gd name="f199" fmla="*/ f196 1 f3"/>
              <a:gd name="f200" fmla="*/ f198 1 363"/>
              <a:gd name="f201" fmla="*/ f197 1 361"/>
              <a:gd name="f202" fmla="*/ 112 f198 1"/>
              <a:gd name="f203" fmla="*/ 13 f197 1"/>
              <a:gd name="f204" fmla="*/ 152 f198 1"/>
              <a:gd name="f205" fmla="*/ 33 f197 1"/>
              <a:gd name="f206" fmla="*/ 182 f198 1"/>
              <a:gd name="f207" fmla="*/ 0 f197 1"/>
              <a:gd name="f208" fmla="*/ 211 f198 1"/>
              <a:gd name="f209" fmla="*/ 251 f198 1"/>
              <a:gd name="f210" fmla="*/ 263 f198 1"/>
              <a:gd name="f211" fmla="*/ 54 f197 1"/>
              <a:gd name="f212" fmla="*/ 310 f198 1"/>
              <a:gd name="f213" fmla="*/ 52 f197 1"/>
              <a:gd name="f214" fmla="*/ 307 f198 1"/>
              <a:gd name="f215" fmla="*/ 98 f197 1"/>
              <a:gd name="f216" fmla="*/ 349 f198 1"/>
              <a:gd name="f217" fmla="*/ 111 f197 1"/>
              <a:gd name="f218" fmla="*/ 329 f198 1"/>
              <a:gd name="f219" fmla="*/ 151 f197 1"/>
              <a:gd name="f220" fmla="*/ 363 f198 1"/>
              <a:gd name="f221" fmla="*/ 181 f197 1"/>
              <a:gd name="f222" fmla="*/ 212 f197 1"/>
              <a:gd name="f223" fmla="*/ 250 f197 1"/>
              <a:gd name="f224" fmla="*/ 306 f198 1"/>
              <a:gd name="f225" fmla="*/ 266 f197 1"/>
              <a:gd name="f226" fmla="*/ 309 f197 1"/>
              <a:gd name="f227" fmla="*/ 269 f198 1"/>
              <a:gd name="f228" fmla="*/ 303 f197 1"/>
              <a:gd name="f229" fmla="*/ 250 f198 1"/>
              <a:gd name="f230" fmla="*/ 349 f197 1"/>
              <a:gd name="f231" fmla="*/ 192 f198 1"/>
              <a:gd name="f232" fmla="*/ 344 f197 1"/>
              <a:gd name="f233" fmla="*/ 361 f197 1"/>
              <a:gd name="f234" fmla="*/ 170 f198 1"/>
              <a:gd name="f235" fmla="*/ 343 f197 1"/>
              <a:gd name="f236" fmla="*/ 119 f198 1"/>
              <a:gd name="f237" fmla="*/ 347 f197 1"/>
              <a:gd name="f238" fmla="*/ 108 f198 1"/>
              <a:gd name="f239" fmla="*/ 337 f197 1"/>
              <a:gd name="f240" fmla="*/ 66 f198 1"/>
              <a:gd name="f241" fmla="*/ 308 f197 1"/>
              <a:gd name="f242" fmla="*/ 54 f198 1"/>
              <a:gd name="f243" fmla="*/ 297 f197 1"/>
              <a:gd name="f244" fmla="*/ 26 f198 1"/>
              <a:gd name="f245" fmla="*/ 254 f197 1"/>
              <a:gd name="f246" fmla="*/ 20 f198 1"/>
              <a:gd name="f247" fmla="*/ 239 f197 1"/>
              <a:gd name="f248" fmla="*/ 10 f198 1"/>
              <a:gd name="f249" fmla="*/ 189 f197 1"/>
              <a:gd name="f250" fmla="*/ 11 f198 1"/>
              <a:gd name="f251" fmla="*/ 173 f197 1"/>
              <a:gd name="f252" fmla="*/ 21 f198 1"/>
              <a:gd name="f253" fmla="*/ 123 f197 1"/>
              <a:gd name="f254" fmla="*/ 28 f198 1"/>
              <a:gd name="f255" fmla="*/ 108 f197 1"/>
              <a:gd name="f256" fmla="*/ 55 f198 1"/>
              <a:gd name="f257" fmla="*/ 67 f197 1"/>
              <a:gd name="f258" fmla="*/ 67 f198 1"/>
              <a:gd name="f259" fmla="*/ 55 f197 1"/>
              <a:gd name="f260" fmla="*/ 107 f198 1"/>
              <a:gd name="f261" fmla="*/ 27 f197 1"/>
              <a:gd name="f262" fmla="*/ 296 f198 1"/>
              <a:gd name="f263" fmla="*/ 185 f197 1"/>
              <a:gd name="f264" fmla="*/ 180 f197 1"/>
              <a:gd name="f265" fmla="+- f199 0 f1"/>
              <a:gd name="f266" fmla="*/ f202 1 363"/>
              <a:gd name="f267" fmla="*/ f203 1 361"/>
              <a:gd name="f268" fmla="*/ f204 1 363"/>
              <a:gd name="f269" fmla="*/ f205 1 361"/>
              <a:gd name="f270" fmla="*/ f206 1 363"/>
              <a:gd name="f271" fmla="*/ f207 1 361"/>
              <a:gd name="f272" fmla="*/ f208 1 363"/>
              <a:gd name="f273" fmla="*/ f209 1 363"/>
              <a:gd name="f274" fmla="*/ f210 1 363"/>
              <a:gd name="f275" fmla="*/ f211 1 361"/>
              <a:gd name="f276" fmla="*/ f212 1 363"/>
              <a:gd name="f277" fmla="*/ f213 1 361"/>
              <a:gd name="f278" fmla="*/ f214 1 363"/>
              <a:gd name="f279" fmla="*/ f215 1 361"/>
              <a:gd name="f280" fmla="*/ f216 1 363"/>
              <a:gd name="f281" fmla="*/ f217 1 361"/>
              <a:gd name="f282" fmla="*/ f218 1 363"/>
              <a:gd name="f283" fmla="*/ f219 1 361"/>
              <a:gd name="f284" fmla="*/ f220 1 363"/>
              <a:gd name="f285" fmla="*/ f221 1 361"/>
              <a:gd name="f286" fmla="*/ f222 1 361"/>
              <a:gd name="f287" fmla="*/ f223 1 361"/>
              <a:gd name="f288" fmla="*/ f224 1 363"/>
              <a:gd name="f289" fmla="*/ f225 1 361"/>
              <a:gd name="f290" fmla="*/ f226 1 361"/>
              <a:gd name="f291" fmla="*/ f227 1 363"/>
              <a:gd name="f292" fmla="*/ f228 1 361"/>
              <a:gd name="f293" fmla="*/ f229 1 363"/>
              <a:gd name="f294" fmla="*/ f230 1 361"/>
              <a:gd name="f295" fmla="*/ f231 1 363"/>
              <a:gd name="f296" fmla="*/ f232 1 361"/>
              <a:gd name="f297" fmla="*/ f233 1 361"/>
              <a:gd name="f298" fmla="*/ f234 1 363"/>
              <a:gd name="f299" fmla="*/ f235 1 361"/>
              <a:gd name="f300" fmla="*/ f236 1 363"/>
              <a:gd name="f301" fmla="*/ f237 1 361"/>
              <a:gd name="f302" fmla="*/ f238 1 363"/>
              <a:gd name="f303" fmla="*/ f239 1 361"/>
              <a:gd name="f304" fmla="*/ f240 1 363"/>
              <a:gd name="f305" fmla="*/ f241 1 361"/>
              <a:gd name="f306" fmla="*/ f242 1 363"/>
              <a:gd name="f307" fmla="*/ f243 1 361"/>
              <a:gd name="f308" fmla="*/ f244 1 363"/>
              <a:gd name="f309" fmla="*/ f245 1 361"/>
              <a:gd name="f310" fmla="*/ f246 1 363"/>
              <a:gd name="f311" fmla="*/ f247 1 361"/>
              <a:gd name="f312" fmla="*/ f248 1 363"/>
              <a:gd name="f313" fmla="*/ f249 1 361"/>
              <a:gd name="f314" fmla="*/ f250 1 363"/>
              <a:gd name="f315" fmla="*/ f251 1 361"/>
              <a:gd name="f316" fmla="*/ f252 1 363"/>
              <a:gd name="f317" fmla="*/ f253 1 361"/>
              <a:gd name="f318" fmla="*/ f254 1 363"/>
              <a:gd name="f319" fmla="*/ f255 1 361"/>
              <a:gd name="f320" fmla="*/ f256 1 363"/>
              <a:gd name="f321" fmla="*/ f257 1 361"/>
              <a:gd name="f322" fmla="*/ f258 1 363"/>
              <a:gd name="f323" fmla="*/ f259 1 361"/>
              <a:gd name="f324" fmla="*/ f260 1 363"/>
              <a:gd name="f325" fmla="*/ f261 1 361"/>
              <a:gd name="f326" fmla="*/ f262 1 363"/>
              <a:gd name="f327" fmla="*/ f263 1 361"/>
              <a:gd name="f328" fmla="*/ f264 1 361"/>
              <a:gd name="f329" fmla="*/ 0 1 f200"/>
              <a:gd name="f330" fmla="*/ f194 1 f200"/>
              <a:gd name="f331" fmla="*/ 0 1 f201"/>
              <a:gd name="f332" fmla="*/ f195 1 f201"/>
              <a:gd name="f333" fmla="*/ f266 1 f200"/>
              <a:gd name="f334" fmla="*/ f267 1 f201"/>
              <a:gd name="f335" fmla="*/ f268 1 f200"/>
              <a:gd name="f336" fmla="*/ f269 1 f201"/>
              <a:gd name="f337" fmla="*/ f270 1 f200"/>
              <a:gd name="f338" fmla="*/ f271 1 f201"/>
              <a:gd name="f339" fmla="*/ f272 1 f200"/>
              <a:gd name="f340" fmla="*/ f273 1 f200"/>
              <a:gd name="f341" fmla="*/ f274 1 f200"/>
              <a:gd name="f342" fmla="*/ f275 1 f201"/>
              <a:gd name="f343" fmla="*/ f276 1 f200"/>
              <a:gd name="f344" fmla="*/ f277 1 f201"/>
              <a:gd name="f345" fmla="*/ f278 1 f200"/>
              <a:gd name="f346" fmla="*/ f279 1 f201"/>
              <a:gd name="f347" fmla="*/ f280 1 f200"/>
              <a:gd name="f348" fmla="*/ f281 1 f201"/>
              <a:gd name="f349" fmla="*/ f282 1 f200"/>
              <a:gd name="f350" fmla="*/ f283 1 f201"/>
              <a:gd name="f351" fmla="*/ f284 1 f200"/>
              <a:gd name="f352" fmla="*/ f285 1 f201"/>
              <a:gd name="f353" fmla="*/ f286 1 f201"/>
              <a:gd name="f354" fmla="*/ f287 1 f201"/>
              <a:gd name="f355" fmla="*/ f288 1 f200"/>
              <a:gd name="f356" fmla="*/ f289 1 f201"/>
              <a:gd name="f357" fmla="*/ f290 1 f201"/>
              <a:gd name="f358" fmla="*/ f291 1 f200"/>
              <a:gd name="f359" fmla="*/ f292 1 f201"/>
              <a:gd name="f360" fmla="*/ f293 1 f200"/>
              <a:gd name="f361" fmla="*/ f294 1 f201"/>
              <a:gd name="f362" fmla="*/ f295 1 f200"/>
              <a:gd name="f363" fmla="*/ f296 1 f201"/>
              <a:gd name="f364" fmla="*/ f297 1 f201"/>
              <a:gd name="f365" fmla="*/ f298 1 f200"/>
              <a:gd name="f366" fmla="*/ f299 1 f201"/>
              <a:gd name="f367" fmla="*/ f300 1 f200"/>
              <a:gd name="f368" fmla="*/ f301 1 f201"/>
              <a:gd name="f369" fmla="*/ f302 1 f200"/>
              <a:gd name="f370" fmla="*/ f303 1 f201"/>
              <a:gd name="f371" fmla="*/ f304 1 f200"/>
              <a:gd name="f372" fmla="*/ f305 1 f201"/>
              <a:gd name="f373" fmla="*/ f306 1 f200"/>
              <a:gd name="f374" fmla="*/ f307 1 f201"/>
              <a:gd name="f375" fmla="*/ f308 1 f200"/>
              <a:gd name="f376" fmla="*/ f309 1 f201"/>
              <a:gd name="f377" fmla="*/ f310 1 f200"/>
              <a:gd name="f378" fmla="*/ f311 1 f201"/>
              <a:gd name="f379" fmla="*/ f312 1 f200"/>
              <a:gd name="f380" fmla="*/ f313 1 f201"/>
              <a:gd name="f381" fmla="*/ f314 1 f200"/>
              <a:gd name="f382" fmla="*/ f315 1 f201"/>
              <a:gd name="f383" fmla="*/ f316 1 f200"/>
              <a:gd name="f384" fmla="*/ f317 1 f201"/>
              <a:gd name="f385" fmla="*/ f318 1 f200"/>
              <a:gd name="f386" fmla="*/ f319 1 f201"/>
              <a:gd name="f387" fmla="*/ f320 1 f200"/>
              <a:gd name="f388" fmla="*/ f321 1 f201"/>
              <a:gd name="f389" fmla="*/ f322 1 f200"/>
              <a:gd name="f390" fmla="*/ f323 1 f201"/>
              <a:gd name="f391" fmla="*/ f324 1 f200"/>
              <a:gd name="f392" fmla="*/ f325 1 f201"/>
              <a:gd name="f393" fmla="*/ f326 1 f200"/>
              <a:gd name="f394" fmla="*/ f327 1 f201"/>
              <a:gd name="f395" fmla="*/ f328 1 f201"/>
              <a:gd name="f396" fmla="*/ f329 f191 1"/>
              <a:gd name="f397" fmla="*/ f330 f191 1"/>
              <a:gd name="f398" fmla="*/ f332 f192 1"/>
              <a:gd name="f399" fmla="*/ f331 f192 1"/>
              <a:gd name="f400" fmla="*/ f333 f191 1"/>
              <a:gd name="f401" fmla="*/ f334 f192 1"/>
              <a:gd name="f402" fmla="*/ f335 f191 1"/>
              <a:gd name="f403" fmla="*/ f336 f192 1"/>
              <a:gd name="f404" fmla="*/ f337 f191 1"/>
              <a:gd name="f405" fmla="*/ f338 f192 1"/>
              <a:gd name="f406" fmla="*/ f339 f191 1"/>
              <a:gd name="f407" fmla="*/ f340 f191 1"/>
              <a:gd name="f408" fmla="*/ f341 f191 1"/>
              <a:gd name="f409" fmla="*/ f342 f192 1"/>
              <a:gd name="f410" fmla="*/ f343 f191 1"/>
              <a:gd name="f411" fmla="*/ f344 f192 1"/>
              <a:gd name="f412" fmla="*/ f345 f191 1"/>
              <a:gd name="f413" fmla="*/ f346 f192 1"/>
              <a:gd name="f414" fmla="*/ f347 f191 1"/>
              <a:gd name="f415" fmla="*/ f348 f192 1"/>
              <a:gd name="f416" fmla="*/ f349 f191 1"/>
              <a:gd name="f417" fmla="*/ f350 f192 1"/>
              <a:gd name="f418" fmla="*/ f351 f191 1"/>
              <a:gd name="f419" fmla="*/ f352 f192 1"/>
              <a:gd name="f420" fmla="*/ f353 f192 1"/>
              <a:gd name="f421" fmla="*/ f354 f192 1"/>
              <a:gd name="f422" fmla="*/ f355 f191 1"/>
              <a:gd name="f423" fmla="*/ f356 f192 1"/>
              <a:gd name="f424" fmla="*/ f357 f192 1"/>
              <a:gd name="f425" fmla="*/ f358 f191 1"/>
              <a:gd name="f426" fmla="*/ f359 f192 1"/>
              <a:gd name="f427" fmla="*/ f360 f191 1"/>
              <a:gd name="f428" fmla="*/ f361 f192 1"/>
              <a:gd name="f429" fmla="*/ f362 f191 1"/>
              <a:gd name="f430" fmla="*/ f363 f192 1"/>
              <a:gd name="f431" fmla="*/ f364 f192 1"/>
              <a:gd name="f432" fmla="*/ f365 f191 1"/>
              <a:gd name="f433" fmla="*/ f366 f192 1"/>
              <a:gd name="f434" fmla="*/ f367 f191 1"/>
              <a:gd name="f435" fmla="*/ f368 f192 1"/>
              <a:gd name="f436" fmla="*/ f369 f191 1"/>
              <a:gd name="f437" fmla="*/ f370 f192 1"/>
              <a:gd name="f438" fmla="*/ f371 f191 1"/>
              <a:gd name="f439" fmla="*/ f372 f192 1"/>
              <a:gd name="f440" fmla="*/ f373 f191 1"/>
              <a:gd name="f441" fmla="*/ f374 f192 1"/>
              <a:gd name="f442" fmla="*/ f375 f191 1"/>
              <a:gd name="f443" fmla="*/ f376 f192 1"/>
              <a:gd name="f444" fmla="*/ f377 f191 1"/>
              <a:gd name="f445" fmla="*/ f378 f192 1"/>
              <a:gd name="f446" fmla="*/ f379 f191 1"/>
              <a:gd name="f447" fmla="*/ f380 f192 1"/>
              <a:gd name="f448" fmla="*/ f381 f191 1"/>
              <a:gd name="f449" fmla="*/ f382 f192 1"/>
              <a:gd name="f450" fmla="*/ f383 f191 1"/>
              <a:gd name="f451" fmla="*/ f384 f192 1"/>
              <a:gd name="f452" fmla="*/ f385 f191 1"/>
              <a:gd name="f453" fmla="*/ f386 f192 1"/>
              <a:gd name="f454" fmla="*/ f387 f191 1"/>
              <a:gd name="f455" fmla="*/ f388 f192 1"/>
              <a:gd name="f456" fmla="*/ f389 f191 1"/>
              <a:gd name="f457" fmla="*/ f390 f192 1"/>
              <a:gd name="f458" fmla="*/ f391 f191 1"/>
              <a:gd name="f459" fmla="*/ f392 f192 1"/>
              <a:gd name="f460" fmla="*/ f393 f191 1"/>
              <a:gd name="f461" fmla="*/ f394 f192 1"/>
              <a:gd name="f462" fmla="*/ f395 f19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5">
                <a:pos x="f400" y="f401"/>
              </a:cxn>
              <a:cxn ang="f265">
                <a:pos x="f402" y="f403"/>
              </a:cxn>
              <a:cxn ang="f265">
                <a:pos x="f404" y="f405"/>
              </a:cxn>
              <a:cxn ang="f265">
                <a:pos x="f406" y="f403"/>
              </a:cxn>
              <a:cxn ang="f265">
                <a:pos x="f407" y="f401"/>
              </a:cxn>
              <a:cxn ang="f265">
                <a:pos x="f408" y="f409"/>
              </a:cxn>
              <a:cxn ang="f265">
                <a:pos x="f410" y="f411"/>
              </a:cxn>
              <a:cxn ang="f265">
                <a:pos x="f412" y="f413"/>
              </a:cxn>
              <a:cxn ang="f265">
                <a:pos x="f414" y="f415"/>
              </a:cxn>
              <a:cxn ang="f265">
                <a:pos x="f416" y="f417"/>
              </a:cxn>
              <a:cxn ang="f265">
                <a:pos x="f418" y="f419"/>
              </a:cxn>
              <a:cxn ang="f265">
                <a:pos x="f416" y="f420"/>
              </a:cxn>
              <a:cxn ang="f265">
                <a:pos x="f414" y="f421"/>
              </a:cxn>
              <a:cxn ang="f265">
                <a:pos x="f422" y="f423"/>
              </a:cxn>
              <a:cxn ang="f265">
                <a:pos x="f410" y="f424"/>
              </a:cxn>
              <a:cxn ang="f265">
                <a:pos x="f425" y="f426"/>
              </a:cxn>
              <a:cxn ang="f265">
                <a:pos x="f427" y="f428"/>
              </a:cxn>
              <a:cxn ang="f265">
                <a:pos x="f429" y="f430"/>
              </a:cxn>
              <a:cxn ang="f265">
                <a:pos x="f404" y="f431"/>
              </a:cxn>
              <a:cxn ang="f265">
                <a:pos x="f432" y="f433"/>
              </a:cxn>
              <a:cxn ang="f265">
                <a:pos x="f434" y="f435"/>
              </a:cxn>
              <a:cxn ang="f265">
                <a:pos x="f436" y="f437"/>
              </a:cxn>
              <a:cxn ang="f265">
                <a:pos x="f438" y="f439"/>
              </a:cxn>
              <a:cxn ang="f265">
                <a:pos x="f440" y="f441"/>
              </a:cxn>
              <a:cxn ang="f265">
                <a:pos x="f442" y="f443"/>
              </a:cxn>
              <a:cxn ang="f265">
                <a:pos x="f444" y="f445"/>
              </a:cxn>
              <a:cxn ang="f265">
                <a:pos x="f446" y="f447"/>
              </a:cxn>
              <a:cxn ang="f265">
                <a:pos x="f448" y="f449"/>
              </a:cxn>
              <a:cxn ang="f265">
                <a:pos x="f450" y="f451"/>
              </a:cxn>
              <a:cxn ang="f265">
                <a:pos x="f452" y="f453"/>
              </a:cxn>
              <a:cxn ang="f265">
                <a:pos x="f454" y="f455"/>
              </a:cxn>
              <a:cxn ang="f265">
                <a:pos x="f456" y="f457"/>
              </a:cxn>
              <a:cxn ang="f265">
                <a:pos x="f458" y="f459"/>
              </a:cxn>
              <a:cxn ang="f265">
                <a:pos x="f460" y="f461"/>
              </a:cxn>
              <a:cxn ang="f265">
                <a:pos x="f438" y="f462"/>
              </a:cxn>
            </a:cxnLst>
            <a:rect l="f396" t="f399" r="f397" b="f398"/>
            <a:pathLst>
              <a:path w="363" h="361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14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21"/>
                  <a:pt x="f31" y="f32"/>
                </a:cubicBezTo>
                <a:cubicBezTo>
                  <a:pt x="f33" y="f34"/>
                  <a:pt x="f35" y="f36"/>
                  <a:pt x="f37" y="f6"/>
                </a:cubicBezTo>
                <a:cubicBezTo>
                  <a:pt x="f38" y="f39"/>
                  <a:pt x="f40" y="f34"/>
                  <a:pt x="f41" y="f32"/>
                </a:cubicBezTo>
                <a:cubicBezTo>
                  <a:pt x="f42" y="f12"/>
                  <a:pt x="f43" y="f29"/>
                  <a:pt x="f44" y="f27"/>
                </a:cubicBezTo>
                <a:cubicBezTo>
                  <a:pt x="f45" y="f25"/>
                  <a:pt x="f46" y="f47"/>
                  <a:pt x="f48" y="f49"/>
                </a:cubicBezTo>
                <a:cubicBezTo>
                  <a:pt x="f50" y="f51"/>
                  <a:pt x="f52" y="f53"/>
                  <a:pt x="f54" y="f16"/>
                </a:cubicBezTo>
                <a:cubicBezTo>
                  <a:pt x="f55" y="f14"/>
                  <a:pt x="f56" y="f12"/>
                  <a:pt x="f56" y="f10"/>
                </a:cubicBezTo>
                <a:cubicBezTo>
                  <a:pt x="f56" y="f57"/>
                  <a:pt x="f56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68"/>
                  <a:pt x="f70" y="f71"/>
                </a:cubicBezTo>
                <a:cubicBezTo>
                  <a:pt x="f72" y="f73"/>
                  <a:pt x="f72" y="f74"/>
                  <a:pt x="f75" y="f76"/>
                </a:cubicBezTo>
                <a:cubicBezTo>
                  <a:pt x="f77" y="f78"/>
                  <a:pt x="f79" y="f80"/>
                  <a:pt x="f75" y="f81"/>
                </a:cubicBezTo>
                <a:cubicBezTo>
                  <a:pt x="f82" y="f11"/>
                  <a:pt x="f83" y="f11"/>
                  <a:pt x="f84" y="f11"/>
                </a:cubicBezTo>
                <a:cubicBezTo>
                  <a:pt x="f85" y="f11"/>
                  <a:pt x="f86" y="f13"/>
                  <a:pt x="f87" y="f88"/>
                </a:cubicBezTo>
                <a:cubicBezTo>
                  <a:pt x="f89" y="f90"/>
                  <a:pt x="f91" y="f92"/>
                  <a:pt x="f93" y="f94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85" y="f103"/>
                  <a:pt x="f104" y="f31"/>
                </a:cubicBezTo>
                <a:cubicBezTo>
                  <a:pt x="f105" y="f106"/>
                  <a:pt x="f107" y="f108"/>
                  <a:pt x="f7" y="f109"/>
                </a:cubicBezTo>
                <a:cubicBezTo>
                  <a:pt x="f107" y="f38"/>
                  <a:pt x="f105" y="f110"/>
                  <a:pt x="f111" y="f112"/>
                </a:cubicBezTo>
                <a:cubicBezTo>
                  <a:pt x="f85" y="f113"/>
                  <a:pt x="f101" y="f43"/>
                  <a:pt x="f99" y="f114"/>
                </a:cubicBezTo>
                <a:cubicBezTo>
                  <a:pt x="f97" y="f115"/>
                  <a:pt x="f84" y="f116"/>
                  <a:pt x="f93" y="f48"/>
                </a:cubicBezTo>
                <a:cubicBezTo>
                  <a:pt x="f91" y="f50"/>
                  <a:pt x="f89" y="f117"/>
                  <a:pt x="f87" y="f118"/>
                </a:cubicBezTo>
                <a:cubicBezTo>
                  <a:pt x="f91" y="f54"/>
                  <a:pt x="f85" y="f56"/>
                  <a:pt x="f119" y="f56"/>
                </a:cubicBezTo>
                <a:cubicBezTo>
                  <a:pt x="f83" y="f120"/>
                  <a:pt x="f121" y="f56"/>
                  <a:pt x="f122" y="f123"/>
                </a:cubicBezTo>
                <a:cubicBezTo>
                  <a:pt x="f79" y="f124"/>
                  <a:pt x="f125" y="f126"/>
                  <a:pt x="f127" y="f128"/>
                </a:cubicBezTo>
                <a:cubicBezTo>
                  <a:pt x="f70" y="f67"/>
                  <a:pt x="f70" y="f69"/>
                  <a:pt x="f70" y="f72"/>
                </a:cubicBezTo>
                <a:cubicBezTo>
                  <a:pt x="f122" y="f72"/>
                  <a:pt x="f129" y="f72"/>
                  <a:pt x="f130" y="f127"/>
                </a:cubicBezTo>
                <a:cubicBezTo>
                  <a:pt x="f131" y="f125"/>
                  <a:pt x="f132" y="f133"/>
                  <a:pt x="f134" y="f77"/>
                </a:cubicBezTo>
                <a:cubicBezTo>
                  <a:pt x="f135" y="f70"/>
                  <a:pt x="f55" y="f136"/>
                  <a:pt x="f56" y="f119"/>
                </a:cubicBezTo>
                <a:cubicBezTo>
                  <a:pt x="f56" y="f85"/>
                  <a:pt x="f54" y="f86"/>
                  <a:pt x="f118" y="f87"/>
                </a:cubicBezTo>
                <a:cubicBezTo>
                  <a:pt x="f52" y="f137"/>
                  <a:pt x="f50" y="f91"/>
                  <a:pt x="f138" y="f93"/>
                </a:cubicBezTo>
                <a:cubicBezTo>
                  <a:pt x="f115" y="f136"/>
                  <a:pt x="f139" y="f136"/>
                  <a:pt x="f140" y="f86"/>
                </a:cubicBezTo>
                <a:cubicBezTo>
                  <a:pt x="f41" y="f89"/>
                  <a:pt x="f112" y="f111"/>
                  <a:pt x="f110" y="f141"/>
                </a:cubicBezTo>
                <a:cubicBezTo>
                  <a:pt x="f142" y="f143"/>
                  <a:pt x="f144" y="f8"/>
                  <a:pt x="f37" y="f8"/>
                </a:cubicBezTo>
                <a:cubicBezTo>
                  <a:pt x="f35" y="f2"/>
                  <a:pt x="f145" y="f143"/>
                  <a:pt x="f33" y="f141"/>
                </a:cubicBezTo>
                <a:cubicBezTo>
                  <a:pt x="f31" y="f104"/>
                  <a:pt x="f146" y="f89"/>
                  <a:pt x="f147" y="f148"/>
                </a:cubicBezTo>
                <a:cubicBezTo>
                  <a:pt x="f149" y="f150"/>
                  <a:pt x="f98" y="f136"/>
                  <a:pt x="f94" y="f151"/>
                </a:cubicBezTo>
                <a:cubicBezTo>
                  <a:pt x="f152" y="f148"/>
                  <a:pt x="f19" y="f137"/>
                  <a:pt x="f153" y="f89"/>
                </a:cubicBezTo>
                <a:cubicBezTo>
                  <a:pt x="f17" y="f154"/>
                  <a:pt x="f88" y="f87"/>
                  <a:pt x="f88" y="f154"/>
                </a:cubicBezTo>
                <a:cubicBezTo>
                  <a:pt x="f155" y="f91"/>
                  <a:pt x="f11" y="f151"/>
                  <a:pt x="f11" y="f156"/>
                </a:cubicBezTo>
                <a:cubicBezTo>
                  <a:pt x="f13" y="f82"/>
                  <a:pt x="f13" y="f70"/>
                  <a:pt x="f157" y="f69"/>
                </a:cubicBezTo>
                <a:cubicBezTo>
                  <a:pt x="f158" y="f159"/>
                  <a:pt x="f160" y="f75"/>
                  <a:pt x="f161" y="f127"/>
                </a:cubicBezTo>
                <a:cubicBezTo>
                  <a:pt x="f62" y="f127"/>
                  <a:pt x="f73" y="f72"/>
                  <a:pt x="f68" y="f72"/>
                </a:cubicBezTo>
                <a:cubicBezTo>
                  <a:pt x="f68" y="f69"/>
                  <a:pt x="f68" y="f67"/>
                  <a:pt x="f60" y="f133"/>
                </a:cubicBezTo>
                <a:cubicBezTo>
                  <a:pt x="f162" y="f126"/>
                  <a:pt x="f163" y="f124"/>
                  <a:pt x="f164" y="f165"/>
                </a:cubicBezTo>
                <a:cubicBezTo>
                  <a:pt x="f166" y="f120"/>
                  <a:pt x="f57" y="f56"/>
                  <a:pt x="f167" y="f56"/>
                </a:cubicBezTo>
                <a:cubicBezTo>
                  <a:pt x="f12" y="f56"/>
                  <a:pt x="f14" y="f55"/>
                  <a:pt x="f168" y="f118"/>
                </a:cubicBezTo>
                <a:cubicBezTo>
                  <a:pt x="f18" y="f117"/>
                  <a:pt x="f51" y="f50"/>
                  <a:pt x="f49" y="f48"/>
                </a:cubicBezTo>
                <a:cubicBezTo>
                  <a:pt x="f47" y="f46"/>
                  <a:pt x="f25" y="f169"/>
                  <a:pt x="f170" y="f171"/>
                </a:cubicBezTo>
                <a:cubicBezTo>
                  <a:pt x="f172" y="f43"/>
                  <a:pt x="f173" y="f113"/>
                  <a:pt x="f174" y="f112"/>
                </a:cubicBezTo>
                <a:cubicBezTo>
                  <a:pt x="f175" y="f110"/>
                  <a:pt x="f39" y="f144"/>
                  <a:pt x="f6" y="f3"/>
                </a:cubicBezTo>
                <a:cubicBezTo>
                  <a:pt x="f36" y="f108"/>
                  <a:pt x="f34" y="f106"/>
                  <a:pt x="f32" y="f31"/>
                </a:cubicBezTo>
                <a:cubicBezTo>
                  <a:pt x="f12" y="f103"/>
                  <a:pt x="f176" y="f102"/>
                  <a:pt x="f170" y="f177"/>
                </a:cubicBezTo>
                <a:cubicBezTo>
                  <a:pt x="f178" y="f179"/>
                  <a:pt x="f47" y="f96"/>
                  <a:pt x="f21" y="f94"/>
                </a:cubicBezTo>
                <a:cubicBezTo>
                  <a:pt x="f14" y="f92"/>
                  <a:pt x="f18" y="f90"/>
                  <a:pt x="f16" y="f88"/>
                </a:cubicBezTo>
                <a:cubicBezTo>
                  <a:pt x="f14" y="f13"/>
                  <a:pt x="f173" y="f11"/>
                  <a:pt x="f47" y="f11"/>
                </a:cubicBezTo>
                <a:cubicBezTo>
                  <a:pt x="f180" y="f11"/>
                  <a:pt x="f166" y="f11"/>
                  <a:pt x="f164" y="f181"/>
                </a:cubicBezTo>
                <a:cubicBezTo>
                  <a:pt x="f74" y="f158"/>
                  <a:pt x="f64" y="f78"/>
                  <a:pt x="f66" y="f76"/>
                </a:cubicBezTo>
                <a:cubicBezTo>
                  <a:pt x="f68" y="f74"/>
                  <a:pt x="f68" y="f182"/>
                  <a:pt x="f71" y="f68"/>
                </a:cubicBezTo>
                <a:cubicBezTo>
                  <a:pt x="f73" y="f60"/>
                  <a:pt x="f62" y="f68"/>
                  <a:pt x="f76" y="f66"/>
                </a:cubicBezTo>
                <a:cubicBezTo>
                  <a:pt x="f78" y="f162"/>
                  <a:pt x="f158" y="f62"/>
                  <a:pt x="f181" y="f164"/>
                </a:cubicBezTo>
                <a:cubicBezTo>
                  <a:pt x="f11" y="f166"/>
                  <a:pt x="f155" y="f180"/>
                  <a:pt x="f9" y="f10"/>
                </a:cubicBezTo>
                <a:close/>
                <a:moveTo>
                  <a:pt x="f35" y="f128"/>
                </a:moveTo>
                <a:cubicBezTo>
                  <a:pt x="f183" y="f79"/>
                  <a:pt x="f65" y="f183"/>
                  <a:pt x="f128" y="f184"/>
                </a:cubicBezTo>
                <a:cubicBezTo>
                  <a:pt x="f130" y="f152"/>
                  <a:pt x="f185" y="f76"/>
                  <a:pt x="f40" y="f161"/>
                </a:cubicBezTo>
                <a:cubicBezTo>
                  <a:pt x="f92" y="f163"/>
                  <a:pt x="f186" y="f187"/>
                  <a:pt x="f161" y="f3"/>
                </a:cubicBezTo>
                <a:cubicBezTo>
                  <a:pt x="f188" y="f189"/>
                  <a:pt x="f88" y="f128"/>
                  <a:pt x="f35" y="f12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Freeform 22">
            <a:extLst>
              <a:ext uri="{FF2B5EF4-FFF2-40B4-BE49-F238E27FC236}">
                <a16:creationId xmlns:a16="http://schemas.microsoft.com/office/drawing/2014/main" id="{16A51FF9-20E7-77FE-A9B7-9D50ADB1042B}"/>
              </a:ext>
            </a:extLst>
          </p:cNvPr>
          <p:cNvSpPr/>
          <p:nvPr/>
        </p:nvSpPr>
        <p:spPr>
          <a:xfrm>
            <a:off x="8378820" y="2330448"/>
            <a:ext cx="579436" cy="2746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5"/>
              <a:gd name="f7" fmla="val 163"/>
              <a:gd name="f8" fmla="val 119"/>
              <a:gd name="f9" fmla="val 97"/>
              <a:gd name="f10" fmla="val 74"/>
              <a:gd name="f11" fmla="val 52"/>
              <a:gd name="f12" fmla="val 31"/>
              <a:gd name="f13" fmla="val 16"/>
              <a:gd name="f14" fmla="val 155"/>
              <a:gd name="f15" fmla="val 8"/>
              <a:gd name="f16" fmla="val 135"/>
              <a:gd name="f17" fmla="val 116"/>
              <a:gd name="f18" fmla="val 7"/>
              <a:gd name="f19" fmla="val 99"/>
              <a:gd name="f20" fmla="val 21"/>
              <a:gd name="f21" fmla="val 86"/>
              <a:gd name="f22" fmla="val 69"/>
              <a:gd name="f23" fmla="val 39"/>
              <a:gd name="f24" fmla="val 126"/>
              <a:gd name="f25" fmla="val 13"/>
              <a:gd name="f26" fmla="val 193"/>
              <a:gd name="f27" fmla="val 9"/>
              <a:gd name="f28" fmla="val 225"/>
              <a:gd name="f29" fmla="val 257"/>
              <a:gd name="f30" fmla="val 5"/>
              <a:gd name="f31" fmla="val 289"/>
              <a:gd name="f32" fmla="val 2"/>
              <a:gd name="f33" fmla="val 308"/>
              <a:gd name="f34" fmla="val 324"/>
              <a:gd name="f35" fmla="val 334"/>
              <a:gd name="f36" fmla="val 23"/>
              <a:gd name="f37" fmla="val 41"/>
              <a:gd name="f38" fmla="val 342"/>
              <a:gd name="f39" fmla="val 58"/>
              <a:gd name="f40" fmla="val 330"/>
              <a:gd name="f41" fmla="val 75"/>
              <a:gd name="f42" fmla="val 133"/>
              <a:gd name="f43" fmla="val 234"/>
              <a:gd name="f44" fmla="val 149"/>
              <a:gd name="f45" fmla="val 134"/>
              <a:gd name="f46" fmla="val 177"/>
              <a:gd name="f47" fmla="val 63"/>
              <a:gd name="f48" fmla="val 165"/>
              <a:gd name="f49" fmla="val 85"/>
              <a:gd name="f50" fmla="val 98"/>
              <a:gd name="f51" fmla="val 166"/>
              <a:gd name="f52" fmla="val 108"/>
              <a:gd name="f53" fmla="val 178"/>
              <a:gd name="f54" fmla="val 189"/>
              <a:gd name="f55" fmla="val 200"/>
              <a:gd name="f56" fmla="val 237"/>
              <a:gd name="f57" fmla="val 80"/>
              <a:gd name="f58" fmla="val 230"/>
              <a:gd name="f59" fmla="val 224"/>
              <a:gd name="f60" fmla="val 218"/>
              <a:gd name="f61" fmla="val 81"/>
              <a:gd name="f62" fmla="val 215"/>
              <a:gd name="f63" fmla="val 213"/>
              <a:gd name="f64" fmla="val 84"/>
              <a:gd name="f65" fmla="val 210"/>
              <a:gd name="f66" fmla="val 87"/>
              <a:gd name="f67" fmla="val 91"/>
              <a:gd name="f68" fmla="val 217"/>
              <a:gd name="f69" fmla="val 244"/>
              <a:gd name="f70" fmla="val 259"/>
              <a:gd name="f71" fmla="val 90"/>
              <a:gd name="f72" fmla="val 261"/>
              <a:gd name="f73" fmla="val 263"/>
              <a:gd name="f74" fmla="val 250"/>
              <a:gd name="f75" fmla="val 243"/>
              <a:gd name="f76" fmla="val 118"/>
              <a:gd name="f77" fmla="val 125"/>
              <a:gd name="f78" fmla="val 131"/>
              <a:gd name="f79" fmla="val 138"/>
              <a:gd name="f80" fmla="val 140"/>
              <a:gd name="f81" fmla="val 142"/>
              <a:gd name="f82" fmla="val 144"/>
              <a:gd name="f83" fmla="val 111"/>
              <a:gd name="f84" fmla="val 96"/>
              <a:gd name="f85" fmla="val 94"/>
              <a:gd name="f86" fmla="val 92"/>
              <a:gd name="f87" fmla="val 95"/>
              <a:gd name="f88" fmla="val 104"/>
              <a:gd name="f89" fmla="+- 0 0 -90"/>
              <a:gd name="f90" fmla="*/ f3 1 345"/>
              <a:gd name="f91" fmla="*/ f4 1 163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345"/>
              <a:gd name="f100" fmla="*/ f96 1 163"/>
              <a:gd name="f101" fmla="*/ 119 f97 1"/>
              <a:gd name="f102" fmla="*/ 163 f96 1"/>
              <a:gd name="f103" fmla="*/ 52 f97 1"/>
              <a:gd name="f104" fmla="*/ 8 f97 1"/>
              <a:gd name="f105" fmla="*/ 135 f96 1"/>
              <a:gd name="f106" fmla="*/ 21 f97 1"/>
              <a:gd name="f107" fmla="*/ 86 f96 1"/>
              <a:gd name="f108" fmla="*/ 193 f97 1"/>
              <a:gd name="f109" fmla="*/ 9 f96 1"/>
              <a:gd name="f110" fmla="*/ 289 f97 1"/>
              <a:gd name="f111" fmla="*/ 2 f96 1"/>
              <a:gd name="f112" fmla="*/ 334 f97 1"/>
              <a:gd name="f113" fmla="*/ 23 f96 1"/>
              <a:gd name="f114" fmla="*/ 330 f97 1"/>
              <a:gd name="f115" fmla="*/ 75 f96 1"/>
              <a:gd name="f116" fmla="*/ 163 f97 1"/>
              <a:gd name="f117" fmla="*/ 177 f97 1"/>
              <a:gd name="f118" fmla="*/ 63 f96 1"/>
              <a:gd name="f119" fmla="*/ 155 f97 1"/>
              <a:gd name="f120" fmla="*/ 85 f96 1"/>
              <a:gd name="f121" fmla="*/ 178 f97 1"/>
              <a:gd name="f122" fmla="*/ 108 f96 1"/>
              <a:gd name="f123" fmla="*/ 200 f97 1"/>
              <a:gd name="f124" fmla="*/ 237 f97 1"/>
              <a:gd name="f125" fmla="*/ 80 f96 1"/>
              <a:gd name="f126" fmla="*/ 218 f97 1"/>
              <a:gd name="f127" fmla="*/ 81 f96 1"/>
              <a:gd name="f128" fmla="*/ 210 f97 1"/>
              <a:gd name="f129" fmla="*/ 217 f97 1"/>
              <a:gd name="f130" fmla="*/ 91 f96 1"/>
              <a:gd name="f131" fmla="*/ 257 f97 1"/>
              <a:gd name="f132" fmla="*/ 263 f97 1"/>
              <a:gd name="f133" fmla="*/ 118 f97 1"/>
              <a:gd name="f134" fmla="*/ 138 f97 1"/>
              <a:gd name="f135" fmla="*/ 144 f97 1"/>
              <a:gd name="f136" fmla="*/ 98 f97 1"/>
              <a:gd name="f137" fmla="*/ 92 f97 1"/>
              <a:gd name="f138" fmla="*/ 90 f96 1"/>
              <a:gd name="f139" fmla="+- f98 0 f1"/>
              <a:gd name="f140" fmla="*/ f101 1 345"/>
              <a:gd name="f141" fmla="*/ f102 1 163"/>
              <a:gd name="f142" fmla="*/ f103 1 345"/>
              <a:gd name="f143" fmla="*/ f104 1 345"/>
              <a:gd name="f144" fmla="*/ f105 1 163"/>
              <a:gd name="f145" fmla="*/ f106 1 345"/>
              <a:gd name="f146" fmla="*/ f107 1 163"/>
              <a:gd name="f147" fmla="*/ f108 1 345"/>
              <a:gd name="f148" fmla="*/ f109 1 163"/>
              <a:gd name="f149" fmla="*/ f110 1 345"/>
              <a:gd name="f150" fmla="*/ f111 1 163"/>
              <a:gd name="f151" fmla="*/ f112 1 345"/>
              <a:gd name="f152" fmla="*/ f113 1 163"/>
              <a:gd name="f153" fmla="*/ f114 1 345"/>
              <a:gd name="f154" fmla="*/ f115 1 163"/>
              <a:gd name="f155" fmla="*/ f116 1 345"/>
              <a:gd name="f156" fmla="*/ f117 1 345"/>
              <a:gd name="f157" fmla="*/ f118 1 163"/>
              <a:gd name="f158" fmla="*/ f119 1 345"/>
              <a:gd name="f159" fmla="*/ f120 1 163"/>
              <a:gd name="f160" fmla="*/ f121 1 345"/>
              <a:gd name="f161" fmla="*/ f122 1 163"/>
              <a:gd name="f162" fmla="*/ f123 1 345"/>
              <a:gd name="f163" fmla="*/ f124 1 345"/>
              <a:gd name="f164" fmla="*/ f125 1 163"/>
              <a:gd name="f165" fmla="*/ f126 1 345"/>
              <a:gd name="f166" fmla="*/ f127 1 163"/>
              <a:gd name="f167" fmla="*/ f128 1 345"/>
              <a:gd name="f168" fmla="*/ f129 1 345"/>
              <a:gd name="f169" fmla="*/ f130 1 163"/>
              <a:gd name="f170" fmla="*/ f131 1 345"/>
              <a:gd name="f171" fmla="*/ f132 1 345"/>
              <a:gd name="f172" fmla="*/ f133 1 345"/>
              <a:gd name="f173" fmla="*/ f134 1 345"/>
              <a:gd name="f174" fmla="*/ f135 1 345"/>
              <a:gd name="f175" fmla="*/ f136 1 345"/>
              <a:gd name="f176" fmla="*/ f137 1 345"/>
              <a:gd name="f177" fmla="*/ f138 1 163"/>
              <a:gd name="f178" fmla="*/ 0 1 f99"/>
              <a:gd name="f179" fmla="*/ f93 1 f99"/>
              <a:gd name="f180" fmla="*/ 0 1 f100"/>
              <a:gd name="f181" fmla="*/ f94 1 f100"/>
              <a:gd name="f182" fmla="*/ f140 1 f99"/>
              <a:gd name="f183" fmla="*/ f141 1 f100"/>
              <a:gd name="f184" fmla="*/ f142 1 f99"/>
              <a:gd name="f185" fmla="*/ f143 1 f99"/>
              <a:gd name="f186" fmla="*/ f144 1 f100"/>
              <a:gd name="f187" fmla="*/ f145 1 f99"/>
              <a:gd name="f188" fmla="*/ f146 1 f100"/>
              <a:gd name="f189" fmla="*/ f147 1 f99"/>
              <a:gd name="f190" fmla="*/ f148 1 f100"/>
              <a:gd name="f191" fmla="*/ f149 1 f99"/>
              <a:gd name="f192" fmla="*/ f150 1 f100"/>
              <a:gd name="f193" fmla="*/ f151 1 f99"/>
              <a:gd name="f194" fmla="*/ f152 1 f100"/>
              <a:gd name="f195" fmla="*/ f153 1 f99"/>
              <a:gd name="f196" fmla="*/ f154 1 f100"/>
              <a:gd name="f197" fmla="*/ f155 1 f99"/>
              <a:gd name="f198" fmla="*/ f156 1 f99"/>
              <a:gd name="f199" fmla="*/ f157 1 f100"/>
              <a:gd name="f200" fmla="*/ f158 1 f99"/>
              <a:gd name="f201" fmla="*/ f159 1 f100"/>
              <a:gd name="f202" fmla="*/ f160 1 f99"/>
              <a:gd name="f203" fmla="*/ f161 1 f100"/>
              <a:gd name="f204" fmla="*/ f162 1 f99"/>
              <a:gd name="f205" fmla="*/ f163 1 f99"/>
              <a:gd name="f206" fmla="*/ f164 1 f100"/>
              <a:gd name="f207" fmla="*/ f165 1 f99"/>
              <a:gd name="f208" fmla="*/ f166 1 f100"/>
              <a:gd name="f209" fmla="*/ f167 1 f99"/>
              <a:gd name="f210" fmla="*/ f168 1 f99"/>
              <a:gd name="f211" fmla="*/ f169 1 f100"/>
              <a:gd name="f212" fmla="*/ f170 1 f99"/>
              <a:gd name="f213" fmla="*/ f171 1 f99"/>
              <a:gd name="f214" fmla="*/ f172 1 f99"/>
              <a:gd name="f215" fmla="*/ f173 1 f99"/>
              <a:gd name="f216" fmla="*/ f174 1 f99"/>
              <a:gd name="f217" fmla="*/ f175 1 f99"/>
              <a:gd name="f218" fmla="*/ f176 1 f99"/>
              <a:gd name="f219" fmla="*/ f177 1 f100"/>
              <a:gd name="f220" fmla="*/ f178 f90 1"/>
              <a:gd name="f221" fmla="*/ f179 f90 1"/>
              <a:gd name="f222" fmla="*/ f181 f91 1"/>
              <a:gd name="f223" fmla="*/ f180 f91 1"/>
              <a:gd name="f224" fmla="*/ f182 f90 1"/>
              <a:gd name="f225" fmla="*/ f183 f91 1"/>
              <a:gd name="f226" fmla="*/ f184 f90 1"/>
              <a:gd name="f227" fmla="*/ f185 f90 1"/>
              <a:gd name="f228" fmla="*/ f186 f91 1"/>
              <a:gd name="f229" fmla="*/ f187 f90 1"/>
              <a:gd name="f230" fmla="*/ f188 f91 1"/>
              <a:gd name="f231" fmla="*/ f189 f90 1"/>
              <a:gd name="f232" fmla="*/ f190 f91 1"/>
              <a:gd name="f233" fmla="*/ f191 f90 1"/>
              <a:gd name="f234" fmla="*/ f192 f91 1"/>
              <a:gd name="f235" fmla="*/ f193 f90 1"/>
              <a:gd name="f236" fmla="*/ f194 f91 1"/>
              <a:gd name="f237" fmla="*/ f195 f90 1"/>
              <a:gd name="f238" fmla="*/ f196 f91 1"/>
              <a:gd name="f239" fmla="*/ f197 f90 1"/>
              <a:gd name="f240" fmla="*/ f198 f90 1"/>
              <a:gd name="f241" fmla="*/ f199 f91 1"/>
              <a:gd name="f242" fmla="*/ f200 f90 1"/>
              <a:gd name="f243" fmla="*/ f201 f91 1"/>
              <a:gd name="f244" fmla="*/ f202 f90 1"/>
              <a:gd name="f245" fmla="*/ f203 f91 1"/>
              <a:gd name="f246" fmla="*/ f204 f90 1"/>
              <a:gd name="f247" fmla="*/ f205 f90 1"/>
              <a:gd name="f248" fmla="*/ f206 f91 1"/>
              <a:gd name="f249" fmla="*/ f207 f90 1"/>
              <a:gd name="f250" fmla="*/ f208 f91 1"/>
              <a:gd name="f251" fmla="*/ f209 f90 1"/>
              <a:gd name="f252" fmla="*/ f210 f90 1"/>
              <a:gd name="f253" fmla="*/ f211 f91 1"/>
              <a:gd name="f254" fmla="*/ f212 f90 1"/>
              <a:gd name="f255" fmla="*/ f213 f90 1"/>
              <a:gd name="f256" fmla="*/ f214 f90 1"/>
              <a:gd name="f257" fmla="*/ f215 f90 1"/>
              <a:gd name="f258" fmla="*/ f216 f90 1"/>
              <a:gd name="f259" fmla="*/ f217 f90 1"/>
              <a:gd name="f260" fmla="*/ f218 f90 1"/>
              <a:gd name="f261" fmla="*/ f219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9">
                <a:pos x="f224" y="f225"/>
              </a:cxn>
              <a:cxn ang="f139">
                <a:pos x="f226" y="f225"/>
              </a:cxn>
              <a:cxn ang="f139">
                <a:pos x="f227" y="f228"/>
              </a:cxn>
              <a:cxn ang="f139">
                <a:pos x="f229" y="f230"/>
              </a:cxn>
              <a:cxn ang="f139">
                <a:pos x="f231" y="f232"/>
              </a:cxn>
              <a:cxn ang="f139">
                <a:pos x="f233" y="f234"/>
              </a:cxn>
              <a:cxn ang="f139">
                <a:pos x="f235" y="f236"/>
              </a:cxn>
              <a:cxn ang="f139">
                <a:pos x="f237" y="f238"/>
              </a:cxn>
              <a:cxn ang="f139">
                <a:pos x="f239" y="f225"/>
              </a:cxn>
              <a:cxn ang="f139">
                <a:pos x="f224" y="f225"/>
              </a:cxn>
              <a:cxn ang="f139">
                <a:pos x="f224" y="f225"/>
              </a:cxn>
              <a:cxn ang="f139">
                <a:pos x="f240" y="f241"/>
              </a:cxn>
              <a:cxn ang="f139">
                <a:pos x="f242" y="f243"/>
              </a:cxn>
              <a:cxn ang="f139">
                <a:pos x="f244" y="f245"/>
              </a:cxn>
              <a:cxn ang="f139">
                <a:pos x="f246" y="f243"/>
              </a:cxn>
              <a:cxn ang="f139">
                <a:pos x="f240" y="f241"/>
              </a:cxn>
              <a:cxn ang="f139">
                <a:pos x="f247" y="f248"/>
              </a:cxn>
              <a:cxn ang="f139">
                <a:pos x="f247" y="f248"/>
              </a:cxn>
              <a:cxn ang="f139">
                <a:pos x="f249" y="f250"/>
              </a:cxn>
              <a:cxn ang="f139">
                <a:pos x="f251" y="f230"/>
              </a:cxn>
              <a:cxn ang="f139">
                <a:pos x="f252" y="f253"/>
              </a:cxn>
              <a:cxn ang="f139">
                <a:pos x="f254" y="f253"/>
              </a:cxn>
              <a:cxn ang="f139">
                <a:pos x="f255" y="f243"/>
              </a:cxn>
              <a:cxn ang="f139">
                <a:pos x="f254" y="f250"/>
              </a:cxn>
              <a:cxn ang="f139">
                <a:pos x="f247" y="f248"/>
              </a:cxn>
              <a:cxn ang="f139">
                <a:pos x="f256" y="f253"/>
              </a:cxn>
              <a:cxn ang="f139">
                <a:pos x="f257" y="f253"/>
              </a:cxn>
              <a:cxn ang="f139">
                <a:pos x="f258" y="f243"/>
              </a:cxn>
              <a:cxn ang="f139">
                <a:pos x="f257" y="f250"/>
              </a:cxn>
              <a:cxn ang="f139">
                <a:pos x="f259" y="f250"/>
              </a:cxn>
              <a:cxn ang="f139">
                <a:pos x="f260" y="f243"/>
              </a:cxn>
              <a:cxn ang="f139">
                <a:pos x="f259" y="f261"/>
              </a:cxn>
              <a:cxn ang="f139">
                <a:pos x="f256" y="f253"/>
              </a:cxn>
            </a:cxnLst>
            <a:rect l="f220" t="f223" r="f221" b="f222"/>
            <a:pathLst>
              <a:path w="345" h="163">
                <a:moveTo>
                  <a:pt x="f8" y="f7"/>
                </a:moveTo>
                <a:cubicBezTo>
                  <a:pt x="f9" y="f7"/>
                  <a:pt x="f10" y="f7"/>
                  <a:pt x="f11" y="f7"/>
                </a:cubicBezTo>
                <a:cubicBezTo>
                  <a:pt x="f12" y="f7"/>
                  <a:pt x="f13" y="f14"/>
                  <a:pt x="f15" y="f16"/>
                </a:cubicBezTo>
                <a:cubicBezTo>
                  <a:pt x="f5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15"/>
                  <a:pt x="f29" y="f30"/>
                  <a:pt x="f31" y="f32"/>
                </a:cubicBezTo>
                <a:cubicBezTo>
                  <a:pt x="f33" y="f5"/>
                  <a:pt x="f34" y="f30"/>
                  <a:pt x="f35" y="f36"/>
                </a:cubicBezTo>
                <a:cubicBezTo>
                  <a:pt x="f6" y="f37"/>
                  <a:pt x="f38" y="f39"/>
                  <a:pt x="f40" y="f41"/>
                </a:cubicBezTo>
                <a:cubicBezTo>
                  <a:pt x="f31" y="f42"/>
                  <a:pt x="f43" y="f7"/>
                  <a:pt x="f7" y="f7"/>
                </a:cubicBezTo>
                <a:cubicBezTo>
                  <a:pt x="f44" y="f7"/>
                  <a:pt x="f45" y="f7"/>
                  <a:pt x="f8" y="f7"/>
                </a:cubicBezTo>
                <a:cubicBezTo>
                  <a:pt x="f8" y="f7"/>
                  <a:pt x="f8" y="f7"/>
                  <a:pt x="f8" y="f7"/>
                </a:cubicBezTo>
                <a:close/>
                <a:moveTo>
                  <a:pt x="f46" y="f47"/>
                </a:moveTo>
                <a:cubicBezTo>
                  <a:pt x="f48" y="f47"/>
                  <a:pt x="f14" y="f10"/>
                  <a:pt x="f14" y="f49"/>
                </a:cubicBezTo>
                <a:cubicBezTo>
                  <a:pt x="f14" y="f50"/>
                  <a:pt x="f51" y="f52"/>
                  <a:pt x="f53" y="f52"/>
                </a:cubicBezTo>
                <a:cubicBezTo>
                  <a:pt x="f54" y="f52"/>
                  <a:pt x="f55" y="f9"/>
                  <a:pt x="f55" y="f49"/>
                </a:cubicBezTo>
                <a:cubicBezTo>
                  <a:pt x="f55" y="f10"/>
                  <a:pt x="f54" y="f47"/>
                  <a:pt x="f46" y="f47"/>
                </a:cubicBezTo>
                <a:close/>
                <a:moveTo>
                  <a:pt x="f56" y="f57"/>
                </a:moveTo>
                <a:cubicBezTo>
                  <a:pt x="f56" y="f57"/>
                  <a:pt x="f56" y="f57"/>
                  <a:pt x="f56" y="f57"/>
                </a:cubicBezTo>
                <a:cubicBezTo>
                  <a:pt x="f58" y="f57"/>
                  <a:pt x="f59" y="f57"/>
                  <a:pt x="f60" y="f61"/>
                </a:cubicBezTo>
                <a:cubicBezTo>
                  <a:pt x="f62" y="f61"/>
                  <a:pt x="f63" y="f64"/>
                  <a:pt x="f65" y="f21"/>
                </a:cubicBezTo>
                <a:cubicBezTo>
                  <a:pt x="f63" y="f66"/>
                  <a:pt x="f62" y="f67"/>
                  <a:pt x="f68" y="f67"/>
                </a:cubicBezTo>
                <a:cubicBezTo>
                  <a:pt x="f58" y="f67"/>
                  <a:pt x="f69" y="f67"/>
                  <a:pt x="f29" y="f67"/>
                </a:cubicBezTo>
                <a:cubicBezTo>
                  <a:pt x="f70" y="f71"/>
                  <a:pt x="f72" y="f66"/>
                  <a:pt x="f73" y="f49"/>
                </a:cubicBezTo>
                <a:cubicBezTo>
                  <a:pt x="f72" y="f64"/>
                  <a:pt x="f70" y="f61"/>
                  <a:pt x="f29" y="f61"/>
                </a:cubicBezTo>
                <a:cubicBezTo>
                  <a:pt x="f74" y="f57"/>
                  <a:pt x="f75" y="f57"/>
                  <a:pt x="f56" y="f57"/>
                </a:cubicBezTo>
                <a:close/>
                <a:moveTo>
                  <a:pt x="f76" y="f67"/>
                </a:moveTo>
                <a:cubicBezTo>
                  <a:pt x="f77" y="f67"/>
                  <a:pt x="f78" y="f67"/>
                  <a:pt x="f79" y="f67"/>
                </a:cubicBezTo>
                <a:cubicBezTo>
                  <a:pt x="f80" y="f71"/>
                  <a:pt x="f81" y="f66"/>
                  <a:pt x="f82" y="f49"/>
                </a:cubicBezTo>
                <a:cubicBezTo>
                  <a:pt x="f81" y="f64"/>
                  <a:pt x="f80" y="f61"/>
                  <a:pt x="f79" y="f61"/>
                </a:cubicBezTo>
                <a:cubicBezTo>
                  <a:pt x="f77" y="f57"/>
                  <a:pt x="f83" y="f57"/>
                  <a:pt x="f50" y="f61"/>
                </a:cubicBezTo>
                <a:cubicBezTo>
                  <a:pt x="f84" y="f61"/>
                  <a:pt x="f85" y="f64"/>
                  <a:pt x="f86" y="f49"/>
                </a:cubicBezTo>
                <a:cubicBezTo>
                  <a:pt x="f85" y="f66"/>
                  <a:pt x="f87" y="f71"/>
                  <a:pt x="f50" y="f71"/>
                </a:cubicBezTo>
                <a:cubicBezTo>
                  <a:pt x="f88" y="f67"/>
                  <a:pt x="f83" y="f67"/>
                  <a:pt x="f76" y="f6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Freeform 23">
            <a:extLst>
              <a:ext uri="{FF2B5EF4-FFF2-40B4-BE49-F238E27FC236}">
                <a16:creationId xmlns:a16="http://schemas.microsoft.com/office/drawing/2014/main" id="{3D691782-BC50-8849-B548-7EBE0D5710F1}"/>
              </a:ext>
            </a:extLst>
          </p:cNvPr>
          <p:cNvSpPr/>
          <p:nvPr/>
        </p:nvSpPr>
        <p:spPr>
          <a:xfrm>
            <a:off x="8523286" y="1333496"/>
            <a:ext cx="284158" cy="4444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9"/>
              <a:gd name="f7" fmla="val 264"/>
              <a:gd name="f8" fmla="val 31"/>
              <a:gd name="f9" fmla="val 65"/>
              <a:gd name="f10" fmla="val 99"/>
              <a:gd name="f11" fmla="val 132"/>
              <a:gd name="f12" fmla="val 1"/>
              <a:gd name="f13" fmla="val 134"/>
              <a:gd name="f14" fmla="val 138"/>
              <a:gd name="f15" fmla="val 6"/>
              <a:gd name="f16" fmla="val 139"/>
              <a:gd name="f17" fmla="val 9"/>
              <a:gd name="f18" fmla="val 147"/>
              <a:gd name="f19" fmla="val 75"/>
              <a:gd name="f20" fmla="val 154"/>
              <a:gd name="f21" fmla="val 142"/>
              <a:gd name="f22" fmla="val 162"/>
              <a:gd name="f23" fmla="val 208"/>
              <a:gd name="f24" fmla="val 164"/>
              <a:gd name="f25" fmla="val 227"/>
              <a:gd name="f26" fmla="val 166"/>
              <a:gd name="f27" fmla="val 245"/>
              <a:gd name="f28" fmla="val 112"/>
              <a:gd name="f29" fmla="val 56"/>
              <a:gd name="f30" fmla="val 10"/>
              <a:gd name="f31" fmla="val 177"/>
              <a:gd name="f32" fmla="val 20"/>
              <a:gd name="f33" fmla="val 90"/>
              <a:gd name="f34" fmla="val 49"/>
              <a:gd name="f35" fmla="val 76"/>
              <a:gd name="f36" fmla="val 50"/>
              <a:gd name="f37" fmla="val 72"/>
              <a:gd name="f38" fmla="val 70"/>
              <a:gd name="f39" fmla="val 48"/>
              <a:gd name="f40" fmla="val 67"/>
              <a:gd name="f41" fmla="val 46"/>
              <a:gd name="f42" fmla="val 64"/>
              <a:gd name="f43" fmla="val 44"/>
              <a:gd name="f44" fmla="val 61"/>
              <a:gd name="f45" fmla="val 42"/>
              <a:gd name="f46" fmla="val 63"/>
              <a:gd name="f47" fmla="val 39"/>
              <a:gd name="f48" fmla="val 38"/>
              <a:gd name="f49" fmla="val 68"/>
              <a:gd name="f50" fmla="val 35"/>
              <a:gd name="f51" fmla="val 93"/>
              <a:gd name="f52" fmla="val 33"/>
              <a:gd name="f53" fmla="val 117"/>
              <a:gd name="f54" fmla="val 30"/>
              <a:gd name="f55" fmla="val 145"/>
              <a:gd name="f56" fmla="val 34"/>
              <a:gd name="f57" fmla="val 148"/>
              <a:gd name="f58" fmla="val 152"/>
              <a:gd name="f59" fmla="val 37"/>
              <a:gd name="f60" fmla="val 149"/>
              <a:gd name="f61" fmla="val 41"/>
              <a:gd name="f62" fmla="val 146"/>
              <a:gd name="f63" fmla="val 143"/>
              <a:gd name="f64" fmla="val 121"/>
              <a:gd name="f65" fmla="+- 0 0 -90"/>
              <a:gd name="f66" fmla="*/ f3 1 169"/>
              <a:gd name="f67" fmla="*/ f4 1 264"/>
              <a:gd name="f68" fmla="val f5"/>
              <a:gd name="f69" fmla="val f6"/>
              <a:gd name="f70" fmla="val f7"/>
              <a:gd name="f71" fmla="*/ f65 f0 1"/>
              <a:gd name="f72" fmla="+- f70 0 f68"/>
              <a:gd name="f73" fmla="+- f69 0 f68"/>
              <a:gd name="f74" fmla="*/ f71 1 f2"/>
              <a:gd name="f75" fmla="*/ f73 1 169"/>
              <a:gd name="f76" fmla="*/ f72 1 264"/>
              <a:gd name="f77" fmla="*/ 31 f73 1"/>
              <a:gd name="f78" fmla="*/ 0 f72 1"/>
              <a:gd name="f79" fmla="*/ 132 f73 1"/>
              <a:gd name="f80" fmla="*/ 1 f72 1"/>
              <a:gd name="f81" fmla="*/ 139 f73 1"/>
              <a:gd name="f82" fmla="*/ 9 f72 1"/>
              <a:gd name="f83" fmla="*/ 162 f73 1"/>
              <a:gd name="f84" fmla="*/ 208 f72 1"/>
              <a:gd name="f85" fmla="*/ 169 f73 1"/>
              <a:gd name="f86" fmla="*/ 264 f72 1"/>
              <a:gd name="f87" fmla="*/ 0 f73 1"/>
              <a:gd name="f88" fmla="*/ 49 f73 1"/>
              <a:gd name="f89" fmla="*/ 76 f72 1"/>
              <a:gd name="f90" fmla="*/ 70 f72 1"/>
              <a:gd name="f91" fmla="*/ 44 f73 1"/>
              <a:gd name="f92" fmla="*/ 61 f72 1"/>
              <a:gd name="f93" fmla="*/ 38 f73 1"/>
              <a:gd name="f94" fmla="*/ 68 f72 1"/>
              <a:gd name="f95" fmla="*/ 30 f73 1"/>
              <a:gd name="f96" fmla="*/ 142 f72 1"/>
              <a:gd name="f97" fmla="*/ 35 f73 1"/>
              <a:gd name="f98" fmla="*/ 152 f72 1"/>
              <a:gd name="f99" fmla="*/ 41 f73 1"/>
              <a:gd name="f100" fmla="*/ 143 f72 1"/>
              <a:gd name="f101" fmla="+- f74 0 f1"/>
              <a:gd name="f102" fmla="*/ f77 1 169"/>
              <a:gd name="f103" fmla="*/ f78 1 264"/>
              <a:gd name="f104" fmla="*/ f79 1 169"/>
              <a:gd name="f105" fmla="*/ f80 1 264"/>
              <a:gd name="f106" fmla="*/ f81 1 169"/>
              <a:gd name="f107" fmla="*/ f82 1 264"/>
              <a:gd name="f108" fmla="*/ f83 1 169"/>
              <a:gd name="f109" fmla="*/ f84 1 264"/>
              <a:gd name="f110" fmla="*/ f85 1 169"/>
              <a:gd name="f111" fmla="*/ f86 1 264"/>
              <a:gd name="f112" fmla="*/ f87 1 169"/>
              <a:gd name="f113" fmla="*/ f88 1 169"/>
              <a:gd name="f114" fmla="*/ f89 1 264"/>
              <a:gd name="f115" fmla="*/ f90 1 264"/>
              <a:gd name="f116" fmla="*/ f91 1 169"/>
              <a:gd name="f117" fmla="*/ f92 1 264"/>
              <a:gd name="f118" fmla="*/ f93 1 169"/>
              <a:gd name="f119" fmla="*/ f94 1 264"/>
              <a:gd name="f120" fmla="*/ f95 1 169"/>
              <a:gd name="f121" fmla="*/ f96 1 264"/>
              <a:gd name="f122" fmla="*/ f97 1 169"/>
              <a:gd name="f123" fmla="*/ f98 1 264"/>
              <a:gd name="f124" fmla="*/ f99 1 169"/>
              <a:gd name="f125" fmla="*/ f100 1 264"/>
              <a:gd name="f126" fmla="*/ 0 1 f75"/>
              <a:gd name="f127" fmla="*/ f69 1 f75"/>
              <a:gd name="f128" fmla="*/ 0 1 f76"/>
              <a:gd name="f129" fmla="*/ f70 1 f76"/>
              <a:gd name="f130" fmla="*/ f102 1 f75"/>
              <a:gd name="f131" fmla="*/ f103 1 f76"/>
              <a:gd name="f132" fmla="*/ f104 1 f75"/>
              <a:gd name="f133" fmla="*/ f105 1 f76"/>
              <a:gd name="f134" fmla="*/ f106 1 f75"/>
              <a:gd name="f135" fmla="*/ f107 1 f76"/>
              <a:gd name="f136" fmla="*/ f108 1 f75"/>
              <a:gd name="f137" fmla="*/ f109 1 f76"/>
              <a:gd name="f138" fmla="*/ f110 1 f75"/>
              <a:gd name="f139" fmla="*/ f111 1 f76"/>
              <a:gd name="f140" fmla="*/ f112 1 f75"/>
              <a:gd name="f141" fmla="*/ f113 1 f75"/>
              <a:gd name="f142" fmla="*/ f114 1 f76"/>
              <a:gd name="f143" fmla="*/ f115 1 f76"/>
              <a:gd name="f144" fmla="*/ f116 1 f75"/>
              <a:gd name="f145" fmla="*/ f117 1 f76"/>
              <a:gd name="f146" fmla="*/ f118 1 f75"/>
              <a:gd name="f147" fmla="*/ f119 1 f76"/>
              <a:gd name="f148" fmla="*/ f120 1 f75"/>
              <a:gd name="f149" fmla="*/ f121 1 f76"/>
              <a:gd name="f150" fmla="*/ f122 1 f75"/>
              <a:gd name="f151" fmla="*/ f123 1 f76"/>
              <a:gd name="f152" fmla="*/ f124 1 f75"/>
              <a:gd name="f153" fmla="*/ f125 1 f76"/>
              <a:gd name="f154" fmla="*/ f126 f66 1"/>
              <a:gd name="f155" fmla="*/ f127 f66 1"/>
              <a:gd name="f156" fmla="*/ f129 f67 1"/>
              <a:gd name="f157" fmla="*/ f128 f67 1"/>
              <a:gd name="f158" fmla="*/ f130 f66 1"/>
              <a:gd name="f159" fmla="*/ f131 f67 1"/>
              <a:gd name="f160" fmla="*/ f132 f66 1"/>
              <a:gd name="f161" fmla="*/ f133 f67 1"/>
              <a:gd name="f162" fmla="*/ f134 f66 1"/>
              <a:gd name="f163" fmla="*/ f135 f67 1"/>
              <a:gd name="f164" fmla="*/ f136 f66 1"/>
              <a:gd name="f165" fmla="*/ f137 f67 1"/>
              <a:gd name="f166" fmla="*/ f138 f66 1"/>
              <a:gd name="f167" fmla="*/ f139 f67 1"/>
              <a:gd name="f168" fmla="*/ f140 f66 1"/>
              <a:gd name="f169" fmla="*/ f141 f66 1"/>
              <a:gd name="f170" fmla="*/ f142 f67 1"/>
              <a:gd name="f171" fmla="*/ f143 f67 1"/>
              <a:gd name="f172" fmla="*/ f144 f66 1"/>
              <a:gd name="f173" fmla="*/ f145 f67 1"/>
              <a:gd name="f174" fmla="*/ f146 f66 1"/>
              <a:gd name="f175" fmla="*/ f147 f67 1"/>
              <a:gd name="f176" fmla="*/ f148 f66 1"/>
              <a:gd name="f177" fmla="*/ f149 f67 1"/>
              <a:gd name="f178" fmla="*/ f150 f66 1"/>
              <a:gd name="f179" fmla="*/ f151 f67 1"/>
              <a:gd name="f180" fmla="*/ f152 f66 1"/>
              <a:gd name="f181" fmla="*/ f153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1">
                <a:pos x="f158" y="f159"/>
              </a:cxn>
              <a:cxn ang="f101">
                <a:pos x="f160" y="f161"/>
              </a:cxn>
              <a:cxn ang="f101">
                <a:pos x="f162" y="f163"/>
              </a:cxn>
              <a:cxn ang="f101">
                <a:pos x="f164" y="f165"/>
              </a:cxn>
              <a:cxn ang="f101">
                <a:pos x="f166" y="f167"/>
              </a:cxn>
              <a:cxn ang="f101">
                <a:pos x="f168" y="f167"/>
              </a:cxn>
              <a:cxn ang="f101">
                <a:pos x="f158" y="f159"/>
              </a:cxn>
              <a:cxn ang="f101">
                <a:pos x="f169" y="f170"/>
              </a:cxn>
              <a:cxn ang="f101">
                <a:pos x="f169" y="f171"/>
              </a:cxn>
              <a:cxn ang="f101">
                <a:pos x="f172" y="f173"/>
              </a:cxn>
              <a:cxn ang="f101">
                <a:pos x="f174" y="f175"/>
              </a:cxn>
              <a:cxn ang="f101">
                <a:pos x="f176" y="f177"/>
              </a:cxn>
              <a:cxn ang="f101">
                <a:pos x="f178" y="f179"/>
              </a:cxn>
              <a:cxn ang="f101">
                <a:pos x="f180" y="f181"/>
              </a:cxn>
              <a:cxn ang="f101">
                <a:pos x="f169" y="f170"/>
              </a:cxn>
            </a:cxnLst>
            <a:rect l="f154" t="f157" r="f155" b="f156"/>
            <a:pathLst>
              <a:path w="169" h="264">
                <a:moveTo>
                  <a:pt x="f8" y="f5"/>
                </a:moveTo>
                <a:cubicBezTo>
                  <a:pt x="f9" y="f5"/>
                  <a:pt x="f10" y="f5"/>
                  <a:pt x="f11" y="f12"/>
                </a:cubicBezTo>
                <a:cubicBezTo>
                  <a:pt x="f13" y="f12"/>
                  <a:pt x="f14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7"/>
                  <a:pt x="f6" y="f7"/>
                </a:cubicBezTo>
                <a:cubicBezTo>
                  <a:pt x="f28" y="f7"/>
                  <a:pt x="f29" y="f7"/>
                  <a:pt x="f5" y="f7"/>
                </a:cubicBezTo>
                <a:cubicBezTo>
                  <a:pt x="f30" y="f31"/>
                  <a:pt x="f32" y="f33"/>
                  <a:pt x="f8" y="f5"/>
                </a:cubicBezTo>
                <a:close/>
                <a:moveTo>
                  <a:pt x="f34" y="f35"/>
                </a:moveTo>
                <a:cubicBezTo>
                  <a:pt x="f34" y="f19"/>
                  <a:pt x="f36" y="f37"/>
                  <a:pt x="f34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9"/>
                  <a:pt x="f48" y="f49"/>
                </a:cubicBezTo>
                <a:cubicBezTo>
                  <a:pt x="f50" y="f51"/>
                  <a:pt x="f52" y="f53"/>
                  <a:pt x="f54" y="f21"/>
                </a:cubicBezTo>
                <a:cubicBezTo>
                  <a:pt x="f54" y="f55"/>
                  <a:pt x="f56" y="f57"/>
                  <a:pt x="f50" y="f58"/>
                </a:cubicBezTo>
                <a:cubicBezTo>
                  <a:pt x="f59" y="f60"/>
                  <a:pt x="f61" y="f62"/>
                  <a:pt x="f61" y="f63"/>
                </a:cubicBezTo>
                <a:cubicBezTo>
                  <a:pt x="f43" y="f64"/>
                  <a:pt x="f41" y="f10"/>
                  <a:pt x="f34" y="f3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Freeform 24">
            <a:extLst>
              <a:ext uri="{FF2B5EF4-FFF2-40B4-BE49-F238E27FC236}">
                <a16:creationId xmlns:a16="http://schemas.microsoft.com/office/drawing/2014/main" id="{617C3A25-25C0-E6E2-FAC6-F9AEFB1EF233}"/>
              </a:ext>
            </a:extLst>
          </p:cNvPr>
          <p:cNvSpPr/>
          <p:nvPr/>
        </p:nvSpPr>
        <p:spPr>
          <a:xfrm>
            <a:off x="5300667" y="320670"/>
            <a:ext cx="541333" cy="5492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2"/>
              <a:gd name="f7" fmla="val 327"/>
              <a:gd name="f8" fmla="val 42"/>
              <a:gd name="f9" fmla="val 28"/>
              <a:gd name="f10" fmla="val 314"/>
              <a:gd name="f11" fmla="val 15"/>
              <a:gd name="f12" fmla="val 302"/>
              <a:gd name="f13" fmla="val 290"/>
              <a:gd name="f14" fmla="val 27"/>
              <a:gd name="f15" fmla="val 267"/>
              <a:gd name="f16" fmla="val 48"/>
              <a:gd name="f17" fmla="val 248"/>
              <a:gd name="f18" fmla="val 71"/>
              <a:gd name="f19" fmla="val 230"/>
              <a:gd name="f20" fmla="val 79"/>
              <a:gd name="f21" fmla="val 223"/>
              <a:gd name="f22" fmla="val 83"/>
              <a:gd name="f23" fmla="val 216"/>
              <a:gd name="f24" fmla="val 80"/>
              <a:gd name="f25" fmla="val 206"/>
              <a:gd name="f26" fmla="val 78"/>
              <a:gd name="f27" fmla="val 199"/>
              <a:gd name="f28" fmla="val 77"/>
              <a:gd name="f29" fmla="val 192"/>
              <a:gd name="f30" fmla="val 185"/>
              <a:gd name="f31" fmla="val 181"/>
              <a:gd name="f32" fmla="val 177"/>
              <a:gd name="f33" fmla="val 81"/>
              <a:gd name="f34" fmla="val 174"/>
              <a:gd name="f35" fmla="val 84"/>
              <a:gd name="f36" fmla="val 171"/>
              <a:gd name="f37" fmla="val 88"/>
              <a:gd name="f38" fmla="val 168"/>
              <a:gd name="f39" fmla="val 92"/>
              <a:gd name="f40" fmla="val 166"/>
              <a:gd name="f41" fmla="val 117"/>
              <a:gd name="f42" fmla="val 153"/>
              <a:gd name="f43" fmla="val 122"/>
              <a:gd name="f44" fmla="val 129"/>
              <a:gd name="f45" fmla="val 125"/>
              <a:gd name="f46" fmla="val 105"/>
              <a:gd name="f47" fmla="val 127"/>
              <a:gd name="f48" fmla="val 85"/>
              <a:gd name="f49" fmla="val 65"/>
              <a:gd name="f50" fmla="val 128"/>
              <a:gd name="f51" fmla="val 46"/>
              <a:gd name="f52" fmla="val 36"/>
              <a:gd name="f53" fmla="val 135"/>
              <a:gd name="f54" fmla="val 31"/>
              <a:gd name="f55" fmla="val 144"/>
              <a:gd name="f56" fmla="val 154"/>
              <a:gd name="f57" fmla="val 32"/>
              <a:gd name="f58" fmla="val 158"/>
              <a:gd name="f59" fmla="val 38"/>
              <a:gd name="f60" fmla="val 60"/>
              <a:gd name="f61" fmla="val 73"/>
              <a:gd name="f62" fmla="val 87"/>
              <a:gd name="f63" fmla="val 161"/>
              <a:gd name="f64" fmla="val 164"/>
              <a:gd name="f65" fmla="val 190"/>
              <a:gd name="f66" fmla="val 55"/>
              <a:gd name="f67" fmla="val 213"/>
              <a:gd name="f68" fmla="val 235"/>
              <a:gd name="f69" fmla="val 10"/>
              <a:gd name="f70" fmla="val 239"/>
              <a:gd name="f71" fmla="val 6"/>
              <a:gd name="f72" fmla="val 243"/>
              <a:gd name="f73" fmla="val 1"/>
              <a:gd name="f74" fmla="val 247"/>
              <a:gd name="f75" fmla="val 253"/>
              <a:gd name="f76" fmla="val 259"/>
              <a:gd name="f77" fmla="val 3"/>
              <a:gd name="f78" fmla="val 265"/>
              <a:gd name="f79" fmla="val 5"/>
              <a:gd name="f80" fmla="val 263"/>
              <a:gd name="f81" fmla="val 264"/>
              <a:gd name="f82" fmla="val 16"/>
              <a:gd name="f83" fmla="val 261"/>
              <a:gd name="f84" fmla="val 19"/>
              <a:gd name="f85" fmla="val 245"/>
              <a:gd name="f86" fmla="val 35"/>
              <a:gd name="f87" fmla="val 229"/>
              <a:gd name="f88" fmla="val 50"/>
              <a:gd name="f89" fmla="val 214"/>
              <a:gd name="f90" fmla="val 67"/>
              <a:gd name="f91" fmla="val 211"/>
              <a:gd name="f92" fmla="val 69"/>
              <a:gd name="f93" fmla="val 74"/>
              <a:gd name="f94" fmla="val 210"/>
              <a:gd name="f95" fmla="val 219"/>
              <a:gd name="f96" fmla="val 76"/>
              <a:gd name="f97" fmla="val 221"/>
              <a:gd name="f98" fmla="val 244"/>
              <a:gd name="f99" fmla="val 266"/>
              <a:gd name="f100" fmla="val 26"/>
              <a:gd name="f101" fmla="val 287"/>
              <a:gd name="f102" fmla="val 4"/>
              <a:gd name="f103" fmla="val 305"/>
              <a:gd name="f104" fmla="val 12"/>
              <a:gd name="f105" fmla="val 306"/>
              <a:gd name="f106" fmla="val 295"/>
              <a:gd name="f107" fmla="val 275"/>
              <a:gd name="f108" fmla="val 45"/>
              <a:gd name="f109" fmla="val 256"/>
              <a:gd name="f110" fmla="val 237"/>
              <a:gd name="f111" fmla="val 234"/>
              <a:gd name="f112" fmla="val 86"/>
              <a:gd name="f113" fmla="val 233"/>
              <a:gd name="f114" fmla="val 232"/>
              <a:gd name="f115" fmla="val 96"/>
              <a:gd name="f116" fmla="val 100"/>
              <a:gd name="f117" fmla="val 99"/>
              <a:gd name="f118" fmla="val 240"/>
              <a:gd name="f119" fmla="val 257"/>
              <a:gd name="f120" fmla="val 82"/>
              <a:gd name="f121" fmla="val 271"/>
              <a:gd name="f122" fmla="val 286"/>
              <a:gd name="f123" fmla="val 52"/>
              <a:gd name="f124" fmla="val 291"/>
              <a:gd name="f125" fmla="val 47"/>
              <a:gd name="f126" fmla="val 296"/>
              <a:gd name="f127" fmla="val 300"/>
              <a:gd name="f128" fmla="val 37"/>
              <a:gd name="f129" fmla="val 311"/>
              <a:gd name="f130" fmla="val 316"/>
              <a:gd name="f131" fmla="val 40"/>
              <a:gd name="f132" fmla="val 315"/>
              <a:gd name="f133" fmla="val 313"/>
              <a:gd name="f134" fmla="val 49"/>
              <a:gd name="f135" fmla="val 294"/>
              <a:gd name="f136" fmla="val 274"/>
              <a:gd name="f137" fmla="val 255"/>
              <a:gd name="f138" fmla="val 108"/>
              <a:gd name="f139" fmla="val 111"/>
              <a:gd name="f140" fmla="val 252"/>
              <a:gd name="f141" fmla="val 121"/>
              <a:gd name="f142" fmla="val 120"/>
              <a:gd name="f143" fmla="val 119"/>
              <a:gd name="f144" fmla="val 277"/>
              <a:gd name="f145" fmla="val 104"/>
              <a:gd name="f146" fmla="val 289"/>
              <a:gd name="f147" fmla="val 91"/>
              <a:gd name="f148" fmla="val 303"/>
              <a:gd name="f149" fmla="val 75"/>
              <a:gd name="f150" fmla="val 318"/>
              <a:gd name="f151" fmla="val 320"/>
              <a:gd name="f152" fmla="val 321"/>
              <a:gd name="f153" fmla="val 90"/>
              <a:gd name="f154" fmla="val 98"/>
              <a:gd name="f155" fmla="val 280"/>
              <a:gd name="f156" fmla="val 134"/>
              <a:gd name="f157" fmla="val 170"/>
              <a:gd name="f158" fmla="val 209"/>
              <a:gd name="f159" fmla="val 205"/>
              <a:gd name="f160" fmla="val 198"/>
              <a:gd name="f161" fmla="val 193"/>
              <a:gd name="f162" fmla="val 172"/>
              <a:gd name="f163" fmla="val 231"/>
              <a:gd name="f164" fmla="val 163"/>
              <a:gd name="f165" fmla="val 162"/>
              <a:gd name="f166" fmla="val 241"/>
              <a:gd name="f167" fmla="val 165"/>
              <a:gd name="f168" fmla="val 249"/>
              <a:gd name="f169" fmla="val 251"/>
              <a:gd name="f170" fmla="val 173"/>
              <a:gd name="f171" fmla="val 262"/>
              <a:gd name="f172" fmla="val 169"/>
              <a:gd name="f173" fmla="val 160"/>
              <a:gd name="f174" fmla="val 156"/>
              <a:gd name="f175" fmla="val 260"/>
              <a:gd name="f176" fmla="val 149"/>
              <a:gd name="f177" fmla="val 254"/>
              <a:gd name="f178" fmla="val 136"/>
              <a:gd name="f179" fmla="val 123"/>
              <a:gd name="f180" fmla="val 250"/>
              <a:gd name="f181" fmla="val 110"/>
              <a:gd name="f182" fmla="val 107"/>
              <a:gd name="f183" fmla="val 102"/>
              <a:gd name="f184" fmla="val 63"/>
              <a:gd name="f185" fmla="val 175"/>
              <a:gd name="f186" fmla="val 114"/>
              <a:gd name="f187" fmla="val 186"/>
              <a:gd name="f188" fmla="val 131"/>
              <a:gd name="f189" fmla="val 217"/>
              <a:gd name="f190" fmla="val 159"/>
              <a:gd name="f191" fmla="val 220"/>
              <a:gd name="f192" fmla="val 155"/>
              <a:gd name="f193" fmla="val 151"/>
              <a:gd name="f194" fmla="val 218"/>
              <a:gd name="f195" fmla="val 148"/>
              <a:gd name="f196" fmla="val 194"/>
              <a:gd name="f197" fmla="val 238"/>
              <a:gd name="f198" fmla="val 143"/>
              <a:gd name="f199" fmla="val 236"/>
              <a:gd name="f200" fmla="val 139"/>
              <a:gd name="f201" fmla="val 138"/>
              <a:gd name="f202" fmla="val 137"/>
              <a:gd name="f203" fmla="val 207"/>
              <a:gd name="f204" fmla="val 94"/>
              <a:gd name="f205" fmla="val 191"/>
              <a:gd name="f206" fmla="val 93"/>
              <a:gd name="f207" fmla="val 187"/>
              <a:gd name="f208" fmla="val 95"/>
              <a:gd name="f209" fmla="val 97"/>
              <a:gd name="f210" fmla="val 101"/>
              <a:gd name="f211" fmla="val 200"/>
              <a:gd name="f212" fmla="val 116"/>
              <a:gd name="f213" fmla="val 130"/>
              <a:gd name="f214" fmla="val 146"/>
              <a:gd name="f215" fmla="+- 0 0 -90"/>
              <a:gd name="f216" fmla="*/ f3 1 322"/>
              <a:gd name="f217" fmla="*/ f4 1 327"/>
              <a:gd name="f218" fmla="val f5"/>
              <a:gd name="f219" fmla="val f6"/>
              <a:gd name="f220" fmla="val f7"/>
              <a:gd name="f221" fmla="*/ f215 f0 1"/>
              <a:gd name="f222" fmla="+- f220 0 f218"/>
              <a:gd name="f223" fmla="+- f219 0 f218"/>
              <a:gd name="f224" fmla="*/ f221 1 f2"/>
              <a:gd name="f225" fmla="*/ f223 1 322"/>
              <a:gd name="f226" fmla="*/ f222 1 327"/>
              <a:gd name="f227" fmla="*/ 42 f223 1"/>
              <a:gd name="f228" fmla="*/ 327 f222 1"/>
              <a:gd name="f229" fmla="*/ 0 f223 1"/>
              <a:gd name="f230" fmla="*/ 290 f222 1"/>
              <a:gd name="f231" fmla="*/ 71 f223 1"/>
              <a:gd name="f232" fmla="*/ 230 f222 1"/>
              <a:gd name="f233" fmla="*/ 80 f223 1"/>
              <a:gd name="f234" fmla="*/ 206 f222 1"/>
              <a:gd name="f235" fmla="*/ 77 f223 1"/>
              <a:gd name="f236" fmla="*/ 185 f222 1"/>
              <a:gd name="f237" fmla="*/ 81 f223 1"/>
              <a:gd name="f238" fmla="*/ 174 f222 1"/>
              <a:gd name="f239" fmla="*/ 92 f223 1"/>
              <a:gd name="f240" fmla="*/ 166 f222 1"/>
              <a:gd name="f241" fmla="*/ 125 f223 1"/>
              <a:gd name="f242" fmla="*/ 105 f222 1"/>
              <a:gd name="f243" fmla="*/ 128 f223 1"/>
              <a:gd name="f244" fmla="*/ 46 f222 1"/>
              <a:gd name="f245" fmla="*/ 144 f223 1"/>
              <a:gd name="f246" fmla="*/ 31 f222 1"/>
              <a:gd name="f247" fmla="*/ 158 f223 1"/>
              <a:gd name="f248" fmla="*/ 48 f222 1"/>
              <a:gd name="f249" fmla="*/ 87 f222 1"/>
              <a:gd name="f250" fmla="*/ 168 f223 1"/>
              <a:gd name="f251" fmla="*/ 77 f222 1"/>
              <a:gd name="f252" fmla="*/ 235 f223 1"/>
              <a:gd name="f253" fmla="*/ 10 f222 1"/>
              <a:gd name="f254" fmla="*/ 247 f223 1"/>
              <a:gd name="f255" fmla="*/ 1 f222 1"/>
              <a:gd name="f256" fmla="*/ 265 f223 1"/>
              <a:gd name="f257" fmla="*/ 5 f222 1"/>
              <a:gd name="f258" fmla="*/ 261 f223 1"/>
              <a:gd name="f259" fmla="*/ 19 f222 1"/>
              <a:gd name="f260" fmla="*/ 214 f223 1"/>
              <a:gd name="f261" fmla="*/ 67 f222 1"/>
              <a:gd name="f262" fmla="*/ 210 f223 1"/>
              <a:gd name="f263" fmla="*/ 78 f222 1"/>
              <a:gd name="f264" fmla="*/ 221 f223 1"/>
              <a:gd name="f265" fmla="*/ 74 f222 1"/>
              <a:gd name="f266" fmla="*/ 287 f223 1"/>
              <a:gd name="f267" fmla="*/ 4 f222 1"/>
              <a:gd name="f268" fmla="*/ 295 f223 1"/>
              <a:gd name="f269" fmla="*/ 26 f222 1"/>
              <a:gd name="f270" fmla="*/ 237 f223 1"/>
              <a:gd name="f271" fmla="*/ 84 f222 1"/>
              <a:gd name="f272" fmla="*/ 233 f223 1"/>
              <a:gd name="f273" fmla="*/ 88 f222 1"/>
              <a:gd name="f274" fmla="*/ 232 f223 1"/>
              <a:gd name="f275" fmla="*/ 100 f222 1"/>
              <a:gd name="f276" fmla="*/ 243 f223 1"/>
              <a:gd name="f277" fmla="*/ 96 f222 1"/>
              <a:gd name="f278" fmla="*/ 286 f223 1"/>
              <a:gd name="f279" fmla="*/ 52 f222 1"/>
              <a:gd name="f280" fmla="*/ 300 f223 1"/>
              <a:gd name="f281" fmla="*/ 37 f222 1"/>
              <a:gd name="f282" fmla="*/ 314 f223 1"/>
              <a:gd name="f283" fmla="*/ 313 f223 1"/>
              <a:gd name="f284" fmla="*/ 49 f222 1"/>
              <a:gd name="f285" fmla="*/ 255 f223 1"/>
              <a:gd name="f286" fmla="*/ 108 f222 1"/>
              <a:gd name="f287" fmla="*/ 252 f223 1"/>
              <a:gd name="f288" fmla="*/ 121 f222 1"/>
              <a:gd name="f289" fmla="*/ 264 f223 1"/>
              <a:gd name="f290" fmla="*/ 117 f222 1"/>
              <a:gd name="f291" fmla="*/ 303 f223 1"/>
              <a:gd name="f292" fmla="*/ 79 f222 1"/>
              <a:gd name="f293" fmla="*/ 315 f223 1"/>
              <a:gd name="f294" fmla="*/ 75 f222 1"/>
              <a:gd name="f295" fmla="*/ 321 f223 1"/>
              <a:gd name="f296" fmla="*/ 90 f222 1"/>
              <a:gd name="f297" fmla="*/ 316 f223 1"/>
              <a:gd name="f298" fmla="*/ 98 f222 1"/>
              <a:gd name="f299" fmla="*/ 209 f223 1"/>
              <a:gd name="f300" fmla="*/ 193 f223 1"/>
              <a:gd name="f301" fmla="*/ 214 f222 1"/>
              <a:gd name="f302" fmla="*/ 163 f223 1"/>
              <a:gd name="f303" fmla="*/ 240 f222 1"/>
              <a:gd name="f304" fmla="*/ 165 f223 1"/>
              <a:gd name="f305" fmla="*/ 247 f222 1"/>
              <a:gd name="f306" fmla="*/ 171 f223 1"/>
              <a:gd name="f307" fmla="*/ 253 f222 1"/>
              <a:gd name="f308" fmla="*/ 174 f223 1"/>
              <a:gd name="f309" fmla="*/ 266 f222 1"/>
              <a:gd name="f310" fmla="*/ 160 f223 1"/>
              <a:gd name="f311" fmla="*/ 262 f222 1"/>
              <a:gd name="f312" fmla="*/ 149 f223 1"/>
              <a:gd name="f313" fmla="*/ 254 f222 1"/>
              <a:gd name="f314" fmla="*/ 110 f223 1"/>
              <a:gd name="f315" fmla="*/ 250 f222 1"/>
              <a:gd name="f316" fmla="*/ 102 f223 1"/>
              <a:gd name="f317" fmla="*/ 257 f222 1"/>
              <a:gd name="f318" fmla="*/ 175 f223 1"/>
              <a:gd name="f319" fmla="*/ 107 f222 1"/>
              <a:gd name="f320" fmla="*/ 170 f223 1"/>
              <a:gd name="f321" fmla="*/ 111 f222 1"/>
              <a:gd name="f322" fmla="*/ 173 f223 1"/>
              <a:gd name="f323" fmla="*/ 119 f222 1"/>
              <a:gd name="f324" fmla="*/ 211 f223 1"/>
              <a:gd name="f325" fmla="*/ 156 f222 1"/>
              <a:gd name="f326" fmla="*/ 159 f222 1"/>
              <a:gd name="f327" fmla="*/ 218 f223 1"/>
              <a:gd name="f328" fmla="*/ 148 f222 1"/>
              <a:gd name="f329" fmla="*/ 181 f223 1"/>
              <a:gd name="f330" fmla="*/ 238 f223 1"/>
              <a:gd name="f331" fmla="*/ 143 f222 1"/>
              <a:gd name="f332" fmla="*/ 137 f222 1"/>
              <a:gd name="f333" fmla="*/ 192 f223 1"/>
              <a:gd name="f334" fmla="*/ 94 f222 1"/>
              <a:gd name="f335" fmla="*/ 186 f223 1"/>
              <a:gd name="f336" fmla="*/ 95 f222 1"/>
              <a:gd name="f337" fmla="*/ 102 f222 1"/>
              <a:gd name="f338" fmla="*/ 229 f223 1"/>
              <a:gd name="f339" fmla="*/ 144 f222 1"/>
              <a:gd name="f340" fmla="+- f224 0 f1"/>
              <a:gd name="f341" fmla="*/ f227 1 322"/>
              <a:gd name="f342" fmla="*/ f228 1 327"/>
              <a:gd name="f343" fmla="*/ f229 1 322"/>
              <a:gd name="f344" fmla="*/ f230 1 327"/>
              <a:gd name="f345" fmla="*/ f231 1 322"/>
              <a:gd name="f346" fmla="*/ f232 1 327"/>
              <a:gd name="f347" fmla="*/ f233 1 322"/>
              <a:gd name="f348" fmla="*/ f234 1 327"/>
              <a:gd name="f349" fmla="*/ f235 1 322"/>
              <a:gd name="f350" fmla="*/ f236 1 327"/>
              <a:gd name="f351" fmla="*/ f237 1 322"/>
              <a:gd name="f352" fmla="*/ f238 1 327"/>
              <a:gd name="f353" fmla="*/ f239 1 322"/>
              <a:gd name="f354" fmla="*/ f240 1 327"/>
              <a:gd name="f355" fmla="*/ f241 1 322"/>
              <a:gd name="f356" fmla="*/ f242 1 327"/>
              <a:gd name="f357" fmla="*/ f243 1 322"/>
              <a:gd name="f358" fmla="*/ f244 1 327"/>
              <a:gd name="f359" fmla="*/ f245 1 322"/>
              <a:gd name="f360" fmla="*/ f246 1 327"/>
              <a:gd name="f361" fmla="*/ f247 1 322"/>
              <a:gd name="f362" fmla="*/ f248 1 327"/>
              <a:gd name="f363" fmla="*/ f249 1 327"/>
              <a:gd name="f364" fmla="*/ f250 1 322"/>
              <a:gd name="f365" fmla="*/ f251 1 327"/>
              <a:gd name="f366" fmla="*/ f252 1 322"/>
              <a:gd name="f367" fmla="*/ f253 1 327"/>
              <a:gd name="f368" fmla="*/ f254 1 322"/>
              <a:gd name="f369" fmla="*/ f255 1 327"/>
              <a:gd name="f370" fmla="*/ f256 1 322"/>
              <a:gd name="f371" fmla="*/ f257 1 327"/>
              <a:gd name="f372" fmla="*/ f258 1 322"/>
              <a:gd name="f373" fmla="*/ f259 1 327"/>
              <a:gd name="f374" fmla="*/ f260 1 322"/>
              <a:gd name="f375" fmla="*/ f261 1 327"/>
              <a:gd name="f376" fmla="*/ f262 1 322"/>
              <a:gd name="f377" fmla="*/ f263 1 327"/>
              <a:gd name="f378" fmla="*/ f264 1 322"/>
              <a:gd name="f379" fmla="*/ f265 1 327"/>
              <a:gd name="f380" fmla="*/ f266 1 322"/>
              <a:gd name="f381" fmla="*/ f267 1 327"/>
              <a:gd name="f382" fmla="*/ f268 1 322"/>
              <a:gd name="f383" fmla="*/ f269 1 327"/>
              <a:gd name="f384" fmla="*/ f270 1 322"/>
              <a:gd name="f385" fmla="*/ f271 1 327"/>
              <a:gd name="f386" fmla="*/ f272 1 322"/>
              <a:gd name="f387" fmla="*/ f273 1 327"/>
              <a:gd name="f388" fmla="*/ f274 1 322"/>
              <a:gd name="f389" fmla="*/ f275 1 327"/>
              <a:gd name="f390" fmla="*/ f276 1 322"/>
              <a:gd name="f391" fmla="*/ f277 1 327"/>
              <a:gd name="f392" fmla="*/ f278 1 322"/>
              <a:gd name="f393" fmla="*/ f279 1 327"/>
              <a:gd name="f394" fmla="*/ f280 1 322"/>
              <a:gd name="f395" fmla="*/ f281 1 327"/>
              <a:gd name="f396" fmla="*/ f282 1 322"/>
              <a:gd name="f397" fmla="*/ f283 1 322"/>
              <a:gd name="f398" fmla="*/ f284 1 327"/>
              <a:gd name="f399" fmla="*/ f285 1 322"/>
              <a:gd name="f400" fmla="*/ f286 1 327"/>
              <a:gd name="f401" fmla="*/ f287 1 322"/>
              <a:gd name="f402" fmla="*/ f288 1 327"/>
              <a:gd name="f403" fmla="*/ f289 1 322"/>
              <a:gd name="f404" fmla="*/ f290 1 327"/>
              <a:gd name="f405" fmla="*/ f291 1 322"/>
              <a:gd name="f406" fmla="*/ f292 1 327"/>
              <a:gd name="f407" fmla="*/ f293 1 322"/>
              <a:gd name="f408" fmla="*/ f294 1 327"/>
              <a:gd name="f409" fmla="*/ f295 1 322"/>
              <a:gd name="f410" fmla="*/ f296 1 327"/>
              <a:gd name="f411" fmla="*/ f297 1 322"/>
              <a:gd name="f412" fmla="*/ f298 1 327"/>
              <a:gd name="f413" fmla="*/ f299 1 322"/>
              <a:gd name="f414" fmla="*/ f300 1 322"/>
              <a:gd name="f415" fmla="*/ f301 1 327"/>
              <a:gd name="f416" fmla="*/ f302 1 322"/>
              <a:gd name="f417" fmla="*/ f303 1 327"/>
              <a:gd name="f418" fmla="*/ f304 1 322"/>
              <a:gd name="f419" fmla="*/ f305 1 327"/>
              <a:gd name="f420" fmla="*/ f306 1 322"/>
              <a:gd name="f421" fmla="*/ f307 1 327"/>
              <a:gd name="f422" fmla="*/ f308 1 322"/>
              <a:gd name="f423" fmla="*/ f309 1 327"/>
              <a:gd name="f424" fmla="*/ f310 1 322"/>
              <a:gd name="f425" fmla="*/ f311 1 327"/>
              <a:gd name="f426" fmla="*/ f312 1 322"/>
              <a:gd name="f427" fmla="*/ f313 1 327"/>
              <a:gd name="f428" fmla="*/ f314 1 322"/>
              <a:gd name="f429" fmla="*/ f315 1 327"/>
              <a:gd name="f430" fmla="*/ f316 1 322"/>
              <a:gd name="f431" fmla="*/ f317 1 327"/>
              <a:gd name="f432" fmla="*/ f318 1 322"/>
              <a:gd name="f433" fmla="*/ f319 1 327"/>
              <a:gd name="f434" fmla="*/ f320 1 322"/>
              <a:gd name="f435" fmla="*/ f321 1 327"/>
              <a:gd name="f436" fmla="*/ f322 1 322"/>
              <a:gd name="f437" fmla="*/ f323 1 327"/>
              <a:gd name="f438" fmla="*/ f324 1 322"/>
              <a:gd name="f439" fmla="*/ f325 1 327"/>
              <a:gd name="f440" fmla="*/ f326 1 327"/>
              <a:gd name="f441" fmla="*/ f327 1 322"/>
              <a:gd name="f442" fmla="*/ f328 1 327"/>
              <a:gd name="f443" fmla="*/ f329 1 322"/>
              <a:gd name="f444" fmla="*/ f330 1 322"/>
              <a:gd name="f445" fmla="*/ f331 1 327"/>
              <a:gd name="f446" fmla="*/ f332 1 327"/>
              <a:gd name="f447" fmla="*/ f333 1 322"/>
              <a:gd name="f448" fmla="*/ f334 1 327"/>
              <a:gd name="f449" fmla="*/ f335 1 322"/>
              <a:gd name="f450" fmla="*/ f336 1 327"/>
              <a:gd name="f451" fmla="*/ f337 1 327"/>
              <a:gd name="f452" fmla="*/ f338 1 322"/>
              <a:gd name="f453" fmla="*/ f339 1 327"/>
              <a:gd name="f454" fmla="*/ 0 1 f225"/>
              <a:gd name="f455" fmla="*/ f219 1 f225"/>
              <a:gd name="f456" fmla="*/ 0 1 f226"/>
              <a:gd name="f457" fmla="*/ f220 1 f226"/>
              <a:gd name="f458" fmla="*/ f341 1 f225"/>
              <a:gd name="f459" fmla="*/ f342 1 f226"/>
              <a:gd name="f460" fmla="*/ f343 1 f225"/>
              <a:gd name="f461" fmla="*/ f344 1 f226"/>
              <a:gd name="f462" fmla="*/ f345 1 f225"/>
              <a:gd name="f463" fmla="*/ f346 1 f226"/>
              <a:gd name="f464" fmla="*/ f347 1 f225"/>
              <a:gd name="f465" fmla="*/ f348 1 f226"/>
              <a:gd name="f466" fmla="*/ f349 1 f225"/>
              <a:gd name="f467" fmla="*/ f350 1 f226"/>
              <a:gd name="f468" fmla="*/ f351 1 f225"/>
              <a:gd name="f469" fmla="*/ f352 1 f226"/>
              <a:gd name="f470" fmla="*/ f353 1 f225"/>
              <a:gd name="f471" fmla="*/ f354 1 f226"/>
              <a:gd name="f472" fmla="*/ f355 1 f225"/>
              <a:gd name="f473" fmla="*/ f356 1 f226"/>
              <a:gd name="f474" fmla="*/ f357 1 f225"/>
              <a:gd name="f475" fmla="*/ f358 1 f226"/>
              <a:gd name="f476" fmla="*/ f359 1 f225"/>
              <a:gd name="f477" fmla="*/ f360 1 f226"/>
              <a:gd name="f478" fmla="*/ f361 1 f225"/>
              <a:gd name="f479" fmla="*/ f362 1 f226"/>
              <a:gd name="f480" fmla="*/ f363 1 f226"/>
              <a:gd name="f481" fmla="*/ f364 1 f225"/>
              <a:gd name="f482" fmla="*/ f365 1 f226"/>
              <a:gd name="f483" fmla="*/ f366 1 f225"/>
              <a:gd name="f484" fmla="*/ f367 1 f226"/>
              <a:gd name="f485" fmla="*/ f368 1 f225"/>
              <a:gd name="f486" fmla="*/ f369 1 f226"/>
              <a:gd name="f487" fmla="*/ f370 1 f225"/>
              <a:gd name="f488" fmla="*/ f371 1 f226"/>
              <a:gd name="f489" fmla="*/ f372 1 f225"/>
              <a:gd name="f490" fmla="*/ f373 1 f226"/>
              <a:gd name="f491" fmla="*/ f374 1 f225"/>
              <a:gd name="f492" fmla="*/ f375 1 f226"/>
              <a:gd name="f493" fmla="*/ f376 1 f225"/>
              <a:gd name="f494" fmla="*/ f377 1 f226"/>
              <a:gd name="f495" fmla="*/ f378 1 f225"/>
              <a:gd name="f496" fmla="*/ f379 1 f226"/>
              <a:gd name="f497" fmla="*/ f380 1 f225"/>
              <a:gd name="f498" fmla="*/ f381 1 f226"/>
              <a:gd name="f499" fmla="*/ f382 1 f225"/>
              <a:gd name="f500" fmla="*/ f383 1 f226"/>
              <a:gd name="f501" fmla="*/ f384 1 f225"/>
              <a:gd name="f502" fmla="*/ f385 1 f226"/>
              <a:gd name="f503" fmla="*/ f386 1 f225"/>
              <a:gd name="f504" fmla="*/ f387 1 f226"/>
              <a:gd name="f505" fmla="*/ f388 1 f225"/>
              <a:gd name="f506" fmla="*/ f389 1 f226"/>
              <a:gd name="f507" fmla="*/ f390 1 f225"/>
              <a:gd name="f508" fmla="*/ f391 1 f226"/>
              <a:gd name="f509" fmla="*/ f392 1 f225"/>
              <a:gd name="f510" fmla="*/ f393 1 f226"/>
              <a:gd name="f511" fmla="*/ f394 1 f225"/>
              <a:gd name="f512" fmla="*/ f395 1 f226"/>
              <a:gd name="f513" fmla="*/ f396 1 f225"/>
              <a:gd name="f514" fmla="*/ f397 1 f225"/>
              <a:gd name="f515" fmla="*/ f398 1 f226"/>
              <a:gd name="f516" fmla="*/ f399 1 f225"/>
              <a:gd name="f517" fmla="*/ f400 1 f226"/>
              <a:gd name="f518" fmla="*/ f401 1 f225"/>
              <a:gd name="f519" fmla="*/ f402 1 f226"/>
              <a:gd name="f520" fmla="*/ f403 1 f225"/>
              <a:gd name="f521" fmla="*/ f404 1 f226"/>
              <a:gd name="f522" fmla="*/ f405 1 f225"/>
              <a:gd name="f523" fmla="*/ f406 1 f226"/>
              <a:gd name="f524" fmla="*/ f407 1 f225"/>
              <a:gd name="f525" fmla="*/ f408 1 f226"/>
              <a:gd name="f526" fmla="*/ f409 1 f225"/>
              <a:gd name="f527" fmla="*/ f410 1 f226"/>
              <a:gd name="f528" fmla="*/ f411 1 f225"/>
              <a:gd name="f529" fmla="*/ f412 1 f226"/>
              <a:gd name="f530" fmla="*/ f413 1 f225"/>
              <a:gd name="f531" fmla="*/ f414 1 f225"/>
              <a:gd name="f532" fmla="*/ f415 1 f226"/>
              <a:gd name="f533" fmla="*/ f416 1 f225"/>
              <a:gd name="f534" fmla="*/ f417 1 f226"/>
              <a:gd name="f535" fmla="*/ f418 1 f225"/>
              <a:gd name="f536" fmla="*/ f419 1 f226"/>
              <a:gd name="f537" fmla="*/ f420 1 f225"/>
              <a:gd name="f538" fmla="*/ f421 1 f226"/>
              <a:gd name="f539" fmla="*/ f422 1 f225"/>
              <a:gd name="f540" fmla="*/ f423 1 f226"/>
              <a:gd name="f541" fmla="*/ f424 1 f225"/>
              <a:gd name="f542" fmla="*/ f425 1 f226"/>
              <a:gd name="f543" fmla="*/ f426 1 f225"/>
              <a:gd name="f544" fmla="*/ f427 1 f226"/>
              <a:gd name="f545" fmla="*/ f428 1 f225"/>
              <a:gd name="f546" fmla="*/ f429 1 f226"/>
              <a:gd name="f547" fmla="*/ f430 1 f225"/>
              <a:gd name="f548" fmla="*/ f431 1 f226"/>
              <a:gd name="f549" fmla="*/ f432 1 f225"/>
              <a:gd name="f550" fmla="*/ f433 1 f226"/>
              <a:gd name="f551" fmla="*/ f434 1 f225"/>
              <a:gd name="f552" fmla="*/ f435 1 f226"/>
              <a:gd name="f553" fmla="*/ f436 1 f225"/>
              <a:gd name="f554" fmla="*/ f437 1 f226"/>
              <a:gd name="f555" fmla="*/ f438 1 f225"/>
              <a:gd name="f556" fmla="*/ f439 1 f226"/>
              <a:gd name="f557" fmla="*/ f440 1 f226"/>
              <a:gd name="f558" fmla="*/ f441 1 f225"/>
              <a:gd name="f559" fmla="*/ f442 1 f226"/>
              <a:gd name="f560" fmla="*/ f443 1 f225"/>
              <a:gd name="f561" fmla="*/ f444 1 f225"/>
              <a:gd name="f562" fmla="*/ f445 1 f226"/>
              <a:gd name="f563" fmla="*/ f446 1 f226"/>
              <a:gd name="f564" fmla="*/ f447 1 f225"/>
              <a:gd name="f565" fmla="*/ f448 1 f226"/>
              <a:gd name="f566" fmla="*/ f449 1 f225"/>
              <a:gd name="f567" fmla="*/ f450 1 f226"/>
              <a:gd name="f568" fmla="*/ f451 1 f226"/>
              <a:gd name="f569" fmla="*/ f452 1 f225"/>
              <a:gd name="f570" fmla="*/ f453 1 f226"/>
              <a:gd name="f571" fmla="*/ f454 f216 1"/>
              <a:gd name="f572" fmla="*/ f455 f216 1"/>
              <a:gd name="f573" fmla="*/ f457 f217 1"/>
              <a:gd name="f574" fmla="*/ f456 f217 1"/>
              <a:gd name="f575" fmla="*/ f458 f216 1"/>
              <a:gd name="f576" fmla="*/ f459 f217 1"/>
              <a:gd name="f577" fmla="*/ f460 f216 1"/>
              <a:gd name="f578" fmla="*/ f461 f217 1"/>
              <a:gd name="f579" fmla="*/ f462 f216 1"/>
              <a:gd name="f580" fmla="*/ f463 f217 1"/>
              <a:gd name="f581" fmla="*/ f464 f216 1"/>
              <a:gd name="f582" fmla="*/ f465 f217 1"/>
              <a:gd name="f583" fmla="*/ f466 f216 1"/>
              <a:gd name="f584" fmla="*/ f467 f217 1"/>
              <a:gd name="f585" fmla="*/ f468 f216 1"/>
              <a:gd name="f586" fmla="*/ f469 f217 1"/>
              <a:gd name="f587" fmla="*/ f470 f216 1"/>
              <a:gd name="f588" fmla="*/ f471 f217 1"/>
              <a:gd name="f589" fmla="*/ f472 f216 1"/>
              <a:gd name="f590" fmla="*/ f473 f217 1"/>
              <a:gd name="f591" fmla="*/ f474 f216 1"/>
              <a:gd name="f592" fmla="*/ f475 f217 1"/>
              <a:gd name="f593" fmla="*/ f476 f216 1"/>
              <a:gd name="f594" fmla="*/ f477 f217 1"/>
              <a:gd name="f595" fmla="*/ f478 f216 1"/>
              <a:gd name="f596" fmla="*/ f479 f217 1"/>
              <a:gd name="f597" fmla="*/ f480 f217 1"/>
              <a:gd name="f598" fmla="*/ f481 f216 1"/>
              <a:gd name="f599" fmla="*/ f482 f217 1"/>
              <a:gd name="f600" fmla="*/ f483 f216 1"/>
              <a:gd name="f601" fmla="*/ f484 f217 1"/>
              <a:gd name="f602" fmla="*/ f485 f216 1"/>
              <a:gd name="f603" fmla="*/ f486 f217 1"/>
              <a:gd name="f604" fmla="*/ f487 f216 1"/>
              <a:gd name="f605" fmla="*/ f488 f217 1"/>
              <a:gd name="f606" fmla="*/ f489 f216 1"/>
              <a:gd name="f607" fmla="*/ f490 f217 1"/>
              <a:gd name="f608" fmla="*/ f491 f216 1"/>
              <a:gd name="f609" fmla="*/ f492 f217 1"/>
              <a:gd name="f610" fmla="*/ f493 f216 1"/>
              <a:gd name="f611" fmla="*/ f494 f217 1"/>
              <a:gd name="f612" fmla="*/ f495 f216 1"/>
              <a:gd name="f613" fmla="*/ f496 f217 1"/>
              <a:gd name="f614" fmla="*/ f497 f216 1"/>
              <a:gd name="f615" fmla="*/ f498 f217 1"/>
              <a:gd name="f616" fmla="*/ f499 f216 1"/>
              <a:gd name="f617" fmla="*/ f500 f217 1"/>
              <a:gd name="f618" fmla="*/ f501 f216 1"/>
              <a:gd name="f619" fmla="*/ f502 f217 1"/>
              <a:gd name="f620" fmla="*/ f503 f216 1"/>
              <a:gd name="f621" fmla="*/ f504 f217 1"/>
              <a:gd name="f622" fmla="*/ f505 f216 1"/>
              <a:gd name="f623" fmla="*/ f506 f217 1"/>
              <a:gd name="f624" fmla="*/ f507 f216 1"/>
              <a:gd name="f625" fmla="*/ f508 f217 1"/>
              <a:gd name="f626" fmla="*/ f509 f216 1"/>
              <a:gd name="f627" fmla="*/ f510 f217 1"/>
              <a:gd name="f628" fmla="*/ f511 f216 1"/>
              <a:gd name="f629" fmla="*/ f512 f217 1"/>
              <a:gd name="f630" fmla="*/ f513 f216 1"/>
              <a:gd name="f631" fmla="*/ f514 f216 1"/>
              <a:gd name="f632" fmla="*/ f515 f217 1"/>
              <a:gd name="f633" fmla="*/ f516 f216 1"/>
              <a:gd name="f634" fmla="*/ f517 f217 1"/>
              <a:gd name="f635" fmla="*/ f518 f216 1"/>
              <a:gd name="f636" fmla="*/ f519 f217 1"/>
              <a:gd name="f637" fmla="*/ f520 f216 1"/>
              <a:gd name="f638" fmla="*/ f521 f217 1"/>
              <a:gd name="f639" fmla="*/ f522 f216 1"/>
              <a:gd name="f640" fmla="*/ f523 f217 1"/>
              <a:gd name="f641" fmla="*/ f524 f216 1"/>
              <a:gd name="f642" fmla="*/ f525 f217 1"/>
              <a:gd name="f643" fmla="*/ f526 f216 1"/>
              <a:gd name="f644" fmla="*/ f527 f217 1"/>
              <a:gd name="f645" fmla="*/ f528 f216 1"/>
              <a:gd name="f646" fmla="*/ f529 f217 1"/>
              <a:gd name="f647" fmla="*/ f530 f216 1"/>
              <a:gd name="f648" fmla="*/ f531 f216 1"/>
              <a:gd name="f649" fmla="*/ f532 f217 1"/>
              <a:gd name="f650" fmla="*/ f533 f216 1"/>
              <a:gd name="f651" fmla="*/ f534 f217 1"/>
              <a:gd name="f652" fmla="*/ f535 f216 1"/>
              <a:gd name="f653" fmla="*/ f536 f217 1"/>
              <a:gd name="f654" fmla="*/ f537 f216 1"/>
              <a:gd name="f655" fmla="*/ f538 f217 1"/>
              <a:gd name="f656" fmla="*/ f539 f216 1"/>
              <a:gd name="f657" fmla="*/ f540 f217 1"/>
              <a:gd name="f658" fmla="*/ f541 f216 1"/>
              <a:gd name="f659" fmla="*/ f542 f217 1"/>
              <a:gd name="f660" fmla="*/ f543 f216 1"/>
              <a:gd name="f661" fmla="*/ f544 f217 1"/>
              <a:gd name="f662" fmla="*/ f545 f216 1"/>
              <a:gd name="f663" fmla="*/ f546 f217 1"/>
              <a:gd name="f664" fmla="*/ f547 f216 1"/>
              <a:gd name="f665" fmla="*/ f548 f217 1"/>
              <a:gd name="f666" fmla="*/ f549 f216 1"/>
              <a:gd name="f667" fmla="*/ f550 f217 1"/>
              <a:gd name="f668" fmla="*/ f551 f216 1"/>
              <a:gd name="f669" fmla="*/ f552 f217 1"/>
              <a:gd name="f670" fmla="*/ f553 f216 1"/>
              <a:gd name="f671" fmla="*/ f554 f217 1"/>
              <a:gd name="f672" fmla="*/ f555 f216 1"/>
              <a:gd name="f673" fmla="*/ f556 f217 1"/>
              <a:gd name="f674" fmla="*/ f557 f217 1"/>
              <a:gd name="f675" fmla="*/ f558 f216 1"/>
              <a:gd name="f676" fmla="*/ f559 f217 1"/>
              <a:gd name="f677" fmla="*/ f560 f216 1"/>
              <a:gd name="f678" fmla="*/ f561 f216 1"/>
              <a:gd name="f679" fmla="*/ f562 f217 1"/>
              <a:gd name="f680" fmla="*/ f563 f217 1"/>
              <a:gd name="f681" fmla="*/ f564 f216 1"/>
              <a:gd name="f682" fmla="*/ f565 f217 1"/>
              <a:gd name="f683" fmla="*/ f566 f216 1"/>
              <a:gd name="f684" fmla="*/ f567 f217 1"/>
              <a:gd name="f685" fmla="*/ f568 f217 1"/>
              <a:gd name="f686" fmla="*/ f569 f216 1"/>
              <a:gd name="f687" fmla="*/ f570 f2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0">
                <a:pos x="f575" y="f576"/>
              </a:cxn>
              <a:cxn ang="f340">
                <a:pos x="f577" y="f578"/>
              </a:cxn>
              <a:cxn ang="f340">
                <a:pos x="f579" y="f580"/>
              </a:cxn>
              <a:cxn ang="f340">
                <a:pos x="f581" y="f582"/>
              </a:cxn>
              <a:cxn ang="f340">
                <a:pos x="f583" y="f584"/>
              </a:cxn>
              <a:cxn ang="f340">
                <a:pos x="f585" y="f586"/>
              </a:cxn>
              <a:cxn ang="f340">
                <a:pos x="f587" y="f588"/>
              </a:cxn>
              <a:cxn ang="f340">
                <a:pos x="f589" y="f590"/>
              </a:cxn>
              <a:cxn ang="f340">
                <a:pos x="f591" y="f592"/>
              </a:cxn>
              <a:cxn ang="f340">
                <a:pos x="f593" y="f594"/>
              </a:cxn>
              <a:cxn ang="f340">
                <a:pos x="f595" y="f596"/>
              </a:cxn>
              <a:cxn ang="f340">
                <a:pos x="f595" y="f597"/>
              </a:cxn>
              <a:cxn ang="f340">
                <a:pos x="f598" y="f599"/>
              </a:cxn>
              <a:cxn ang="f340">
                <a:pos x="f600" y="f601"/>
              </a:cxn>
              <a:cxn ang="f340">
                <a:pos x="f602" y="f603"/>
              </a:cxn>
              <a:cxn ang="f340">
                <a:pos x="f604" y="f605"/>
              </a:cxn>
              <a:cxn ang="f340">
                <a:pos x="f606" y="f607"/>
              </a:cxn>
              <a:cxn ang="f340">
                <a:pos x="f608" y="f609"/>
              </a:cxn>
              <a:cxn ang="f340">
                <a:pos x="f610" y="f611"/>
              </a:cxn>
              <a:cxn ang="f340">
                <a:pos x="f612" y="f613"/>
              </a:cxn>
              <a:cxn ang="f340">
                <a:pos x="f614" y="f615"/>
              </a:cxn>
              <a:cxn ang="f340">
                <a:pos x="f616" y="f617"/>
              </a:cxn>
              <a:cxn ang="f340">
                <a:pos x="f618" y="f619"/>
              </a:cxn>
              <a:cxn ang="f340">
                <a:pos x="f620" y="f621"/>
              </a:cxn>
              <a:cxn ang="f340">
                <a:pos x="f622" y="f623"/>
              </a:cxn>
              <a:cxn ang="f340">
                <a:pos x="f624" y="f625"/>
              </a:cxn>
              <a:cxn ang="f340">
                <a:pos x="f626" y="f627"/>
              </a:cxn>
              <a:cxn ang="f340">
                <a:pos x="f628" y="f629"/>
              </a:cxn>
              <a:cxn ang="f340">
                <a:pos x="f630" y="f629"/>
              </a:cxn>
              <a:cxn ang="f340">
                <a:pos x="f631" y="f632"/>
              </a:cxn>
              <a:cxn ang="f340">
                <a:pos x="f633" y="f634"/>
              </a:cxn>
              <a:cxn ang="f340">
                <a:pos x="f635" y="f636"/>
              </a:cxn>
              <a:cxn ang="f340">
                <a:pos x="f637" y="f638"/>
              </a:cxn>
              <a:cxn ang="f340">
                <a:pos x="f639" y="f640"/>
              </a:cxn>
              <a:cxn ang="f340">
                <a:pos x="f641" y="f642"/>
              </a:cxn>
              <a:cxn ang="f340">
                <a:pos x="f643" y="f644"/>
              </a:cxn>
              <a:cxn ang="f340">
                <a:pos x="f645" y="f646"/>
              </a:cxn>
              <a:cxn ang="f340">
                <a:pos x="f647" y="f582"/>
              </a:cxn>
              <a:cxn ang="f340">
                <a:pos x="f648" y="f649"/>
              </a:cxn>
              <a:cxn ang="f340">
                <a:pos x="f650" y="f651"/>
              </a:cxn>
              <a:cxn ang="f340">
                <a:pos x="f652" y="f653"/>
              </a:cxn>
              <a:cxn ang="f340">
                <a:pos x="f654" y="f655"/>
              </a:cxn>
              <a:cxn ang="f340">
                <a:pos x="f656" y="f657"/>
              </a:cxn>
              <a:cxn ang="f340">
                <a:pos x="f658" y="f659"/>
              </a:cxn>
              <a:cxn ang="f340">
                <a:pos x="f660" y="f661"/>
              </a:cxn>
              <a:cxn ang="f340">
                <a:pos x="f662" y="f663"/>
              </a:cxn>
              <a:cxn ang="f340">
                <a:pos x="f664" y="f665"/>
              </a:cxn>
              <a:cxn ang="f340">
                <a:pos x="f575" y="f576"/>
              </a:cxn>
              <a:cxn ang="f340">
                <a:pos x="f666" y="f667"/>
              </a:cxn>
              <a:cxn ang="f340">
                <a:pos x="f668" y="f669"/>
              </a:cxn>
              <a:cxn ang="f340">
                <a:pos x="f670" y="f671"/>
              </a:cxn>
              <a:cxn ang="f340">
                <a:pos x="f672" y="f673"/>
              </a:cxn>
              <a:cxn ang="f340">
                <a:pos x="f612" y="f674"/>
              </a:cxn>
              <a:cxn ang="f340">
                <a:pos x="f675" y="f676"/>
              </a:cxn>
              <a:cxn ang="f340">
                <a:pos x="f677" y="f669"/>
              </a:cxn>
              <a:cxn ang="f340">
                <a:pos x="f666" y="f667"/>
              </a:cxn>
              <a:cxn ang="f340">
                <a:pos x="f678" y="f679"/>
              </a:cxn>
              <a:cxn ang="f340">
                <a:pos x="f600" y="f680"/>
              </a:cxn>
              <a:cxn ang="f340">
                <a:pos x="f681" y="f682"/>
              </a:cxn>
              <a:cxn ang="f340">
                <a:pos x="f683" y="f684"/>
              </a:cxn>
              <a:cxn ang="f340">
                <a:pos x="f683" y="f685"/>
              </a:cxn>
              <a:cxn ang="f340">
                <a:pos x="f686" y="f687"/>
              </a:cxn>
              <a:cxn ang="f340">
                <a:pos x="f678" y="f679"/>
              </a:cxn>
            </a:cxnLst>
            <a:rect l="f571" t="f574" r="f572" b="f573"/>
            <a:pathLst>
              <a:path w="322" h="327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28" y="f30"/>
                </a:cubicBezTo>
                <a:cubicBezTo>
                  <a:pt x="f28" y="f31"/>
                  <a:pt x="f20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7" y="f49"/>
                  <a:pt x="f50" y="f51"/>
                </a:cubicBezTo>
                <a:cubicBezTo>
                  <a:pt x="f44" y="f52"/>
                  <a:pt x="f53" y="f54"/>
                  <a:pt x="f55" y="f54"/>
                </a:cubicBezTo>
                <a:cubicBezTo>
                  <a:pt x="f56" y="f57"/>
                  <a:pt x="f58" y="f59"/>
                  <a:pt x="f58" y="f16"/>
                </a:cubicBezTo>
                <a:cubicBezTo>
                  <a:pt x="f58" y="f60"/>
                  <a:pt x="f58" y="f61"/>
                  <a:pt x="f58" y="f62"/>
                </a:cubicBezTo>
                <a:cubicBezTo>
                  <a:pt x="f63" y="f35"/>
                  <a:pt x="f64" y="f33"/>
                  <a:pt x="f38" y="f28"/>
                </a:cubicBezTo>
                <a:cubicBezTo>
                  <a:pt x="f65" y="f66"/>
                  <a:pt x="f67" y="f57"/>
                  <a:pt x="f68" y="f69"/>
                </a:cubicBezTo>
                <a:cubicBezTo>
                  <a:pt x="f70" y="f71"/>
                  <a:pt x="f72" y="f73"/>
                  <a:pt x="f74" y="f73"/>
                </a:cubicBezTo>
                <a:cubicBezTo>
                  <a:pt x="f75" y="f5"/>
                  <a:pt x="f76" y="f77"/>
                  <a:pt x="f78" y="f79"/>
                </a:cubicBezTo>
                <a:cubicBezTo>
                  <a:pt x="f80" y="f69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1" y="f93"/>
                  <a:pt x="f94" y="f26"/>
                </a:cubicBezTo>
                <a:cubicBezTo>
                  <a:pt x="f89" y="f28"/>
                  <a:pt x="f95" y="f96"/>
                  <a:pt x="f97" y="f93"/>
                </a:cubicBezTo>
                <a:cubicBezTo>
                  <a:pt x="f98" y="f88"/>
                  <a:pt x="f99" y="f100"/>
                  <a:pt x="f101" y="f102"/>
                </a:cubicBezTo>
                <a:cubicBezTo>
                  <a:pt x="f103" y="f104"/>
                  <a:pt x="f105" y="f11"/>
                  <a:pt x="f106" y="f100"/>
                </a:cubicBezTo>
                <a:cubicBezTo>
                  <a:pt x="f107" y="f108"/>
                  <a:pt x="f109" y="f49"/>
                  <a:pt x="f110" y="f35"/>
                </a:cubicBezTo>
                <a:cubicBezTo>
                  <a:pt x="f68" y="f48"/>
                  <a:pt x="f111" y="f112"/>
                  <a:pt x="f113" y="f37"/>
                </a:cubicBezTo>
                <a:cubicBezTo>
                  <a:pt x="f114" y="f39"/>
                  <a:pt x="f114" y="f115"/>
                  <a:pt x="f114" y="f116"/>
                </a:cubicBezTo>
                <a:cubicBezTo>
                  <a:pt x="f68" y="f117"/>
                  <a:pt x="f118" y="f117"/>
                  <a:pt x="f72" y="f115"/>
                </a:cubicBezTo>
                <a:cubicBezTo>
                  <a:pt x="f119" y="f120"/>
                  <a:pt x="f121" y="f90"/>
                  <a:pt x="f122" y="f123"/>
                </a:cubicBezTo>
                <a:cubicBezTo>
                  <a:pt x="f124" y="f125"/>
                  <a:pt x="f126" y="f8"/>
                  <a:pt x="f127" y="f128"/>
                </a:cubicBezTo>
                <a:cubicBezTo>
                  <a:pt x="f103" y="f57"/>
                  <a:pt x="f129" y="f57"/>
                  <a:pt x="f10" y="f128"/>
                </a:cubicBezTo>
                <a:cubicBezTo>
                  <a:pt x="f130" y="f131"/>
                  <a:pt x="f132" y="f125"/>
                  <a:pt x="f133" y="f134"/>
                </a:cubicBezTo>
                <a:cubicBezTo>
                  <a:pt x="f135" y="f92"/>
                  <a:pt x="f136" y="f37"/>
                  <a:pt x="f137" y="f138"/>
                </a:cubicBezTo>
                <a:cubicBezTo>
                  <a:pt x="f75" y="f139"/>
                  <a:pt x="f75" y="f41"/>
                  <a:pt x="f140" y="f141"/>
                </a:cubicBezTo>
                <a:cubicBezTo>
                  <a:pt x="f109" y="f142"/>
                  <a:pt x="f83" y="f143"/>
                  <a:pt x="f81" y="f41"/>
                </a:cubicBezTo>
                <a:cubicBezTo>
                  <a:pt x="f144" y="f145"/>
                  <a:pt x="f146" y="f147"/>
                  <a:pt x="f148" y="f20"/>
                </a:cubicBezTo>
                <a:cubicBezTo>
                  <a:pt x="f105" y="f96"/>
                  <a:pt x="f10" y="f93"/>
                  <a:pt x="f132" y="f149"/>
                </a:cubicBezTo>
                <a:cubicBezTo>
                  <a:pt x="f150" y="f20"/>
                  <a:pt x="f151" y="f48"/>
                  <a:pt x="f152" y="f153"/>
                </a:cubicBezTo>
                <a:cubicBezTo>
                  <a:pt x="f6" y="f39"/>
                  <a:pt x="f150" y="f115"/>
                  <a:pt x="f130" y="f154"/>
                </a:cubicBezTo>
                <a:cubicBezTo>
                  <a:pt x="f155" y="f156"/>
                  <a:pt x="f85" y="f157"/>
                  <a:pt x="f158" y="f25"/>
                </a:cubicBezTo>
                <a:cubicBezTo>
                  <a:pt x="f159" y="f94"/>
                  <a:pt x="f160" y="f89"/>
                  <a:pt x="f161" y="f89"/>
                </a:cubicBezTo>
                <a:cubicBezTo>
                  <a:pt x="f34" y="f67"/>
                  <a:pt x="f162" y="f163"/>
                  <a:pt x="f164" y="f118"/>
                </a:cubicBezTo>
                <a:cubicBezTo>
                  <a:pt x="f165" y="f166"/>
                  <a:pt x="f164" y="f85"/>
                  <a:pt x="f167" y="f74"/>
                </a:cubicBezTo>
                <a:cubicBezTo>
                  <a:pt x="f40" y="f168"/>
                  <a:pt x="f157" y="f169"/>
                  <a:pt x="f36" y="f75"/>
                </a:cubicBezTo>
                <a:cubicBezTo>
                  <a:pt x="f162" y="f119"/>
                  <a:pt x="f170" y="f171"/>
                  <a:pt x="f34" y="f99"/>
                </a:cubicBezTo>
                <a:cubicBezTo>
                  <a:pt x="f172" y="f78"/>
                  <a:pt x="f64" y="f78"/>
                  <a:pt x="f173" y="f171"/>
                </a:cubicBezTo>
                <a:cubicBezTo>
                  <a:pt x="f174" y="f175"/>
                  <a:pt x="f42" y="f137"/>
                  <a:pt x="f176" y="f177"/>
                </a:cubicBezTo>
                <a:cubicBezTo>
                  <a:pt x="f178" y="f169"/>
                  <a:pt x="f179" y="f180"/>
                  <a:pt x="f181" y="f180"/>
                </a:cubicBezTo>
                <a:cubicBezTo>
                  <a:pt x="f182" y="f180"/>
                  <a:pt x="f46" y="f137"/>
                  <a:pt x="f183" y="f119"/>
                </a:cubicBezTo>
                <a:cubicBezTo>
                  <a:pt x="f120" y="f155"/>
                  <a:pt x="f184" y="f148"/>
                  <a:pt x="f8" y="f7"/>
                </a:cubicBezTo>
                <a:close/>
                <a:moveTo>
                  <a:pt x="f185" y="f182"/>
                </a:moveTo>
                <a:cubicBezTo>
                  <a:pt x="f170" y="f138"/>
                  <a:pt x="f157" y="f181"/>
                  <a:pt x="f157" y="f139"/>
                </a:cubicBezTo>
                <a:cubicBezTo>
                  <a:pt x="f36" y="f186"/>
                  <a:pt x="f162" y="f41"/>
                  <a:pt x="f170" y="f143"/>
                </a:cubicBezTo>
                <a:cubicBezTo>
                  <a:pt x="f187" y="f188"/>
                  <a:pt x="f160" y="f55"/>
                  <a:pt x="f91" y="f174"/>
                </a:cubicBezTo>
                <a:cubicBezTo>
                  <a:pt x="f67" y="f58"/>
                  <a:pt x="f189" y="f58"/>
                  <a:pt x="f97" y="f190"/>
                </a:cubicBezTo>
                <a:cubicBezTo>
                  <a:pt x="f191" y="f192"/>
                  <a:pt x="f191" y="f193"/>
                  <a:pt x="f194" y="f195"/>
                </a:cubicBezTo>
                <a:cubicBezTo>
                  <a:pt x="f25" y="f178"/>
                  <a:pt x="f196" y="f179"/>
                  <a:pt x="f31" y="f139"/>
                </a:cubicBezTo>
                <a:cubicBezTo>
                  <a:pt x="f2" y="f181"/>
                  <a:pt x="f32" y="f138"/>
                  <a:pt x="f185" y="f182"/>
                </a:cubicBezTo>
                <a:close/>
                <a:moveTo>
                  <a:pt x="f197" y="f198"/>
                </a:moveTo>
                <a:cubicBezTo>
                  <a:pt x="f199" y="f200"/>
                  <a:pt x="f199" y="f201"/>
                  <a:pt x="f68" y="f202"/>
                </a:cubicBezTo>
                <a:cubicBezTo>
                  <a:pt x="f97" y="f179"/>
                  <a:pt x="f203" y="f138"/>
                  <a:pt x="f29" y="f204"/>
                </a:cubicBezTo>
                <a:cubicBezTo>
                  <a:pt x="f205" y="f206"/>
                  <a:pt x="f207" y="f204"/>
                  <a:pt x="f187" y="f208"/>
                </a:cubicBezTo>
                <a:cubicBezTo>
                  <a:pt x="f30" y="f209"/>
                  <a:pt x="f30" y="f210"/>
                  <a:pt x="f187" y="f183"/>
                </a:cubicBezTo>
                <a:cubicBezTo>
                  <a:pt x="f211" y="f212"/>
                  <a:pt x="f89" y="f213"/>
                  <a:pt x="f87" y="f55"/>
                </a:cubicBezTo>
                <a:cubicBezTo>
                  <a:pt x="f19" y="f214"/>
                  <a:pt x="f111" y="f198"/>
                  <a:pt x="f197" y="f19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Freeform 25">
            <a:extLst>
              <a:ext uri="{FF2B5EF4-FFF2-40B4-BE49-F238E27FC236}">
                <a16:creationId xmlns:a16="http://schemas.microsoft.com/office/drawing/2014/main" id="{B2E57C09-866E-0DCB-BAA5-D5323DBC20F4}"/>
              </a:ext>
            </a:extLst>
          </p:cNvPr>
          <p:cNvSpPr/>
          <p:nvPr/>
        </p:nvSpPr>
        <p:spPr>
          <a:xfrm>
            <a:off x="6148389" y="1323978"/>
            <a:ext cx="481010" cy="48101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6"/>
              <a:gd name="f7" fmla="val 33"/>
              <a:gd name="f8" fmla="val 152"/>
              <a:gd name="f9" fmla="val 19"/>
              <a:gd name="f10" fmla="val 133"/>
              <a:gd name="f11" fmla="val 20"/>
              <a:gd name="f12" fmla="val 134"/>
              <a:gd name="f13" fmla="val 43"/>
              <a:gd name="f14" fmla="val 110"/>
              <a:gd name="f15" fmla="val 53"/>
              <a:gd name="f16" fmla="val 99"/>
              <a:gd name="f17" fmla="val 59"/>
              <a:gd name="f18" fmla="val 107"/>
              <a:gd name="f19" fmla="val 66"/>
              <a:gd name="f20" fmla="val 114"/>
              <a:gd name="f21" fmla="val 97"/>
              <a:gd name="f22" fmla="val 93"/>
              <a:gd name="f23" fmla="val 127"/>
              <a:gd name="f24" fmla="val 72"/>
              <a:gd name="f25" fmla="val 158"/>
              <a:gd name="f26" fmla="val 52"/>
              <a:gd name="f27" fmla="val 173"/>
              <a:gd name="f28" fmla="val 41"/>
              <a:gd name="f29" fmla="val 190"/>
              <a:gd name="f30" fmla="val 31"/>
              <a:gd name="f31" fmla="val 205"/>
              <a:gd name="f32" fmla="val 214"/>
              <a:gd name="f33" fmla="val 13"/>
              <a:gd name="f34" fmla="val 220"/>
              <a:gd name="f35" fmla="val 14"/>
              <a:gd name="f36" fmla="val 226"/>
              <a:gd name="f37" fmla="val 22"/>
              <a:gd name="f38" fmla="val 229"/>
              <a:gd name="f39" fmla="val 26"/>
              <a:gd name="f40" fmla="val 232"/>
              <a:gd name="f41" fmla="val 30"/>
              <a:gd name="f42" fmla="val 235"/>
              <a:gd name="f43" fmla="val 34"/>
              <a:gd name="f44" fmla="val 236"/>
              <a:gd name="f45" fmla="val 237"/>
              <a:gd name="f46" fmla="val 243"/>
              <a:gd name="f47" fmla="val 29"/>
              <a:gd name="f48" fmla="val 249"/>
              <a:gd name="f49" fmla="val 28"/>
              <a:gd name="f50" fmla="val 256"/>
              <a:gd name="f51" fmla="val 27"/>
              <a:gd name="f52" fmla="val 255"/>
              <a:gd name="f53" fmla="val 32"/>
              <a:gd name="f54" fmla="val 254"/>
              <a:gd name="f55" fmla="val 38"/>
              <a:gd name="f56" fmla="val 253"/>
              <a:gd name="f57" fmla="val 44"/>
              <a:gd name="f58" fmla="val 252"/>
              <a:gd name="f59" fmla="val 251"/>
              <a:gd name="f60" fmla="val 261"/>
              <a:gd name="f61" fmla="val 269"/>
              <a:gd name="f62" fmla="val 264"/>
              <a:gd name="f63" fmla="val 258"/>
              <a:gd name="f64" fmla="val 18"/>
              <a:gd name="f65" fmla="val 12"/>
              <a:gd name="f66" fmla="val 10"/>
              <a:gd name="f67" fmla="val 5"/>
              <a:gd name="f68" fmla="val 1"/>
              <a:gd name="f69" fmla="val 2"/>
              <a:gd name="f70" fmla="val 263"/>
              <a:gd name="f71" fmla="val 270"/>
              <a:gd name="f72" fmla="val 8"/>
              <a:gd name="f73" fmla="val 278"/>
              <a:gd name="f74" fmla="val 15"/>
              <a:gd name="f75" fmla="val 283"/>
              <a:gd name="f76" fmla="val 23"/>
              <a:gd name="f77" fmla="val 25"/>
              <a:gd name="f78" fmla="val 285"/>
              <a:gd name="f79" fmla="val 36"/>
              <a:gd name="f80" fmla="val 277"/>
              <a:gd name="f81" fmla="val 49"/>
              <a:gd name="f82" fmla="val 55"/>
              <a:gd name="f83" fmla="val 56"/>
              <a:gd name="f84" fmla="val 266"/>
              <a:gd name="f85" fmla="val 267"/>
              <a:gd name="f86" fmla="val 57"/>
              <a:gd name="f87" fmla="val 265"/>
              <a:gd name="f88" fmla="val 64"/>
              <a:gd name="f89" fmla="val 262"/>
              <a:gd name="f90" fmla="val 77"/>
              <a:gd name="f91" fmla="val 231"/>
              <a:gd name="f92" fmla="val 123"/>
              <a:gd name="f93" fmla="val 200"/>
              <a:gd name="f94" fmla="val 169"/>
              <a:gd name="f95" fmla="val 215"/>
              <a:gd name="f96" fmla="val 166"/>
              <a:gd name="f97" fmla="val 245"/>
              <a:gd name="f98" fmla="val 164"/>
              <a:gd name="f99" fmla="val 247"/>
              <a:gd name="f100" fmla="val 162"/>
              <a:gd name="f101" fmla="val 160"/>
              <a:gd name="f102" fmla="val 145"/>
              <a:gd name="f103" fmla="val 250"/>
              <a:gd name="f104" fmla="val 124"/>
              <a:gd name="f105" fmla="val 260"/>
              <a:gd name="f106" fmla="val 115"/>
              <a:gd name="f107" fmla="val 279"/>
              <a:gd name="f108" fmla="val 101"/>
              <a:gd name="f109" fmla="val 96"/>
              <a:gd name="f110" fmla="val 91"/>
              <a:gd name="f111" fmla="val 280"/>
              <a:gd name="f112" fmla="val 62"/>
              <a:gd name="f113" fmla="val 223"/>
              <a:gd name="f114" fmla="val 6"/>
              <a:gd name="f115" fmla="val 194"/>
              <a:gd name="f116" fmla="val 188"/>
              <a:gd name="f117" fmla="val 184"/>
              <a:gd name="f118" fmla="val 7"/>
              <a:gd name="f119" fmla="val 178"/>
              <a:gd name="f120" fmla="val 16"/>
              <a:gd name="f121" fmla="val 170"/>
              <a:gd name="f122" fmla="val 24"/>
              <a:gd name="f123" fmla="val 161"/>
              <a:gd name="f124" fmla="val 137"/>
              <a:gd name="f125" fmla="val 209"/>
              <a:gd name="f126" fmla="val 187"/>
              <a:gd name="f127" fmla="val 95"/>
              <a:gd name="f128" fmla="val 75"/>
              <a:gd name="f129" fmla="val 146"/>
              <a:gd name="f130" fmla="val 71"/>
              <a:gd name="f131" fmla="val 149"/>
              <a:gd name="f132" fmla="val 153"/>
              <a:gd name="f133" fmla="val 155"/>
              <a:gd name="f134" fmla="val 84"/>
              <a:gd name="f135" fmla="val 177"/>
              <a:gd name="f136" fmla="val 105"/>
              <a:gd name="f137" fmla="val 198"/>
              <a:gd name="f138" fmla="val 126"/>
              <a:gd name="f139" fmla="val 219"/>
              <a:gd name="f140" fmla="val 130"/>
              <a:gd name="f141" fmla="val 216"/>
              <a:gd name="f142" fmla="val 212"/>
              <a:gd name="f143" fmla="val 154"/>
              <a:gd name="f144" fmla="val 156"/>
              <a:gd name="f145" fmla="val 157"/>
              <a:gd name="f146" fmla="val 90"/>
              <a:gd name="f147" fmla="val 82"/>
              <a:gd name="f148" fmla="val 182"/>
              <a:gd name="f149" fmla="val 74"/>
              <a:gd name="f150" fmla="val 65"/>
              <a:gd name="f151" fmla="val 195"/>
              <a:gd name="f152" fmla="val 61"/>
              <a:gd name="f153" fmla="val 192"/>
              <a:gd name="f154" fmla="val 58"/>
              <a:gd name="f155" fmla="val 189"/>
              <a:gd name="f156" fmla="val 175"/>
              <a:gd name="f157" fmla="val 73"/>
              <a:gd name="f158" fmla="val 81"/>
              <a:gd name="f159" fmla="val 151"/>
              <a:gd name="f160" fmla="val 150"/>
              <a:gd name="f161" fmla="val 86"/>
              <a:gd name="f162" fmla="val 88"/>
              <a:gd name="f163" fmla="val 89"/>
              <a:gd name="f164" fmla="val 136"/>
              <a:gd name="f165" fmla="val 140"/>
              <a:gd name="f166" fmla="val 143"/>
              <a:gd name="f167" fmla="val 238"/>
              <a:gd name="f168" fmla="val 147"/>
              <a:gd name="f169" fmla="val 234"/>
              <a:gd name="f170" fmla="val 230"/>
              <a:gd name="f171" fmla="val 225"/>
              <a:gd name="f172" fmla="val 222"/>
              <a:gd name="f173" fmla="val 148"/>
              <a:gd name="f174" fmla="val 218"/>
              <a:gd name="f175" fmla="val 144"/>
              <a:gd name="f176" fmla="val 60"/>
              <a:gd name="f177" fmla="val 129"/>
              <a:gd name="f178" fmla="val 125"/>
              <a:gd name="f179" fmla="val 121"/>
              <a:gd name="f180" fmla="val 48"/>
              <a:gd name="f181" fmla="val 131"/>
              <a:gd name="f182" fmla="val 40"/>
              <a:gd name="f183" fmla="val 135"/>
              <a:gd name="f184" fmla="val 138"/>
              <a:gd name="f185" fmla="val 47"/>
              <a:gd name="f186" fmla="val 142"/>
              <a:gd name="f187" fmla="val 50"/>
              <a:gd name="f188" fmla="val 141"/>
              <a:gd name="f189" fmla="+- 0 0 -90"/>
              <a:gd name="f190" fmla="*/ f3 1 286"/>
              <a:gd name="f191" fmla="*/ f4 1 286"/>
              <a:gd name="f192" fmla="val f5"/>
              <a:gd name="f193" fmla="val f6"/>
              <a:gd name="f194" fmla="*/ f189 f0 1"/>
              <a:gd name="f195" fmla="+- f193 0 f192"/>
              <a:gd name="f196" fmla="*/ f194 1 f2"/>
              <a:gd name="f197" fmla="*/ f195 1 286"/>
              <a:gd name="f198" fmla="*/ 33 f195 1"/>
              <a:gd name="f199" fmla="*/ 152 f195 1"/>
              <a:gd name="f200" fmla="*/ 43 f195 1"/>
              <a:gd name="f201" fmla="*/ 110 f195 1"/>
              <a:gd name="f202" fmla="*/ 66 f195 1"/>
              <a:gd name="f203" fmla="*/ 114 f195 1"/>
              <a:gd name="f204" fmla="*/ 158 f195 1"/>
              <a:gd name="f205" fmla="*/ 52 f195 1"/>
              <a:gd name="f206" fmla="*/ 205 f195 1"/>
              <a:gd name="f207" fmla="*/ 20 f195 1"/>
              <a:gd name="f208" fmla="*/ 226 f195 1"/>
              <a:gd name="f209" fmla="*/ 22 f195 1"/>
              <a:gd name="f210" fmla="*/ 235 f195 1"/>
              <a:gd name="f211" fmla="*/ 34 f195 1"/>
              <a:gd name="f212" fmla="*/ 237 f195 1"/>
              <a:gd name="f213" fmla="*/ 30 f195 1"/>
              <a:gd name="f214" fmla="*/ 256 f195 1"/>
              <a:gd name="f215" fmla="*/ 27 f195 1"/>
              <a:gd name="f216" fmla="*/ 253 f195 1"/>
              <a:gd name="f217" fmla="*/ 44 f195 1"/>
              <a:gd name="f218" fmla="*/ 249 f195 1"/>
              <a:gd name="f219" fmla="*/ 269 f195 1"/>
              <a:gd name="f220" fmla="*/ 26 f195 1"/>
              <a:gd name="f221" fmla="*/ 12 f195 1"/>
              <a:gd name="f222" fmla="*/ 252 f195 1"/>
              <a:gd name="f223" fmla="*/ 1 f195 1"/>
              <a:gd name="f224" fmla="*/ 263 f195 1"/>
              <a:gd name="f225" fmla="*/ 2 f195 1"/>
              <a:gd name="f226" fmla="*/ 283 f195 1"/>
              <a:gd name="f227" fmla="*/ 23 f195 1"/>
              <a:gd name="f228" fmla="*/ 36 f195 1"/>
              <a:gd name="f229" fmla="*/ 55 f195 1"/>
              <a:gd name="f230" fmla="*/ 267 f195 1"/>
              <a:gd name="f231" fmla="*/ 57 f195 1"/>
              <a:gd name="f232" fmla="*/ 262 f195 1"/>
              <a:gd name="f233" fmla="*/ 77 f195 1"/>
              <a:gd name="f234" fmla="*/ 169 f195 1"/>
              <a:gd name="f235" fmla="*/ 215 f195 1"/>
              <a:gd name="f236" fmla="*/ 166 f195 1"/>
              <a:gd name="f237" fmla="*/ 245 f195 1"/>
              <a:gd name="f238" fmla="*/ 160 f195 1"/>
              <a:gd name="f239" fmla="*/ 251 f195 1"/>
              <a:gd name="f240" fmla="*/ 134 f195 1"/>
              <a:gd name="f241" fmla="*/ 250 f195 1"/>
              <a:gd name="f242" fmla="*/ 107 f195 1"/>
              <a:gd name="f243" fmla="*/ 279 f195 1"/>
              <a:gd name="f244" fmla="*/ 91 f195 1"/>
              <a:gd name="f245" fmla="*/ 280 f195 1"/>
              <a:gd name="f246" fmla="*/ 6 f195 1"/>
              <a:gd name="f247" fmla="*/ 194 f195 1"/>
              <a:gd name="f248" fmla="*/ 7 f195 1"/>
              <a:gd name="f249" fmla="*/ 178 f195 1"/>
              <a:gd name="f250" fmla="*/ 137 f195 1"/>
              <a:gd name="f251" fmla="*/ 209 f195 1"/>
              <a:gd name="f252" fmla="*/ 75 f195 1"/>
              <a:gd name="f253" fmla="*/ 146 f195 1"/>
              <a:gd name="f254" fmla="*/ 62 f195 1"/>
              <a:gd name="f255" fmla="*/ 155 f195 1"/>
              <a:gd name="f256" fmla="*/ 126 f195 1"/>
              <a:gd name="f257" fmla="*/ 219 f195 1"/>
              <a:gd name="f258" fmla="*/ 154 f195 1"/>
              <a:gd name="f259" fmla="*/ 157 f195 1"/>
              <a:gd name="f260" fmla="*/ 90 f195 1"/>
              <a:gd name="f261" fmla="*/ 65 f195 1"/>
              <a:gd name="f262" fmla="*/ 195 f195 1"/>
              <a:gd name="f263" fmla="*/ 59 f195 1"/>
              <a:gd name="f264" fmla="*/ 187 f195 1"/>
              <a:gd name="f265" fmla="*/ 58 f195 1"/>
              <a:gd name="f266" fmla="*/ 153 f195 1"/>
              <a:gd name="f267" fmla="*/ 81 f195 1"/>
              <a:gd name="f268" fmla="*/ 150 f195 1"/>
              <a:gd name="f269" fmla="*/ 88 f195 1"/>
              <a:gd name="f270" fmla="*/ 136 f195 1"/>
              <a:gd name="f271" fmla="*/ 231 f195 1"/>
              <a:gd name="f272" fmla="*/ 147 f195 1"/>
              <a:gd name="f273" fmla="*/ 243 f195 1"/>
              <a:gd name="f274" fmla="*/ 161 f195 1"/>
              <a:gd name="f275" fmla="*/ 230 f195 1"/>
              <a:gd name="f276" fmla="*/ 148 f195 1"/>
              <a:gd name="f277" fmla="*/ 218 f195 1"/>
              <a:gd name="f278" fmla="*/ 64 f195 1"/>
              <a:gd name="f279" fmla="*/ 53 f195 1"/>
              <a:gd name="f280" fmla="*/ 121 f195 1"/>
              <a:gd name="f281" fmla="*/ 40 f195 1"/>
              <a:gd name="f282" fmla="*/ 135 f195 1"/>
              <a:gd name="f283" fmla="*/ 50 f195 1"/>
              <a:gd name="f284" fmla="*/ 145 f195 1"/>
              <a:gd name="f285" fmla="+- f196 0 f1"/>
              <a:gd name="f286" fmla="*/ f198 1 286"/>
              <a:gd name="f287" fmla="*/ f199 1 286"/>
              <a:gd name="f288" fmla="*/ f200 1 286"/>
              <a:gd name="f289" fmla="*/ f201 1 286"/>
              <a:gd name="f290" fmla="*/ f202 1 286"/>
              <a:gd name="f291" fmla="*/ f203 1 286"/>
              <a:gd name="f292" fmla="*/ f204 1 286"/>
              <a:gd name="f293" fmla="*/ f205 1 286"/>
              <a:gd name="f294" fmla="*/ f206 1 286"/>
              <a:gd name="f295" fmla="*/ f207 1 286"/>
              <a:gd name="f296" fmla="*/ f208 1 286"/>
              <a:gd name="f297" fmla="*/ f209 1 286"/>
              <a:gd name="f298" fmla="*/ f210 1 286"/>
              <a:gd name="f299" fmla="*/ f211 1 286"/>
              <a:gd name="f300" fmla="*/ f212 1 286"/>
              <a:gd name="f301" fmla="*/ f213 1 286"/>
              <a:gd name="f302" fmla="*/ f214 1 286"/>
              <a:gd name="f303" fmla="*/ f215 1 286"/>
              <a:gd name="f304" fmla="*/ f216 1 286"/>
              <a:gd name="f305" fmla="*/ f217 1 286"/>
              <a:gd name="f306" fmla="*/ f218 1 286"/>
              <a:gd name="f307" fmla="*/ f219 1 286"/>
              <a:gd name="f308" fmla="*/ f220 1 286"/>
              <a:gd name="f309" fmla="*/ f221 1 286"/>
              <a:gd name="f310" fmla="*/ f222 1 286"/>
              <a:gd name="f311" fmla="*/ f223 1 286"/>
              <a:gd name="f312" fmla="*/ f224 1 286"/>
              <a:gd name="f313" fmla="*/ f225 1 286"/>
              <a:gd name="f314" fmla="*/ f226 1 286"/>
              <a:gd name="f315" fmla="*/ f227 1 286"/>
              <a:gd name="f316" fmla="*/ f228 1 286"/>
              <a:gd name="f317" fmla="*/ f229 1 286"/>
              <a:gd name="f318" fmla="*/ f230 1 286"/>
              <a:gd name="f319" fmla="*/ f231 1 286"/>
              <a:gd name="f320" fmla="*/ f232 1 286"/>
              <a:gd name="f321" fmla="*/ f233 1 286"/>
              <a:gd name="f322" fmla="*/ f234 1 286"/>
              <a:gd name="f323" fmla="*/ f235 1 286"/>
              <a:gd name="f324" fmla="*/ f236 1 286"/>
              <a:gd name="f325" fmla="*/ f237 1 286"/>
              <a:gd name="f326" fmla="*/ f238 1 286"/>
              <a:gd name="f327" fmla="*/ f239 1 286"/>
              <a:gd name="f328" fmla="*/ f240 1 286"/>
              <a:gd name="f329" fmla="*/ f241 1 286"/>
              <a:gd name="f330" fmla="*/ f242 1 286"/>
              <a:gd name="f331" fmla="*/ f243 1 286"/>
              <a:gd name="f332" fmla="*/ f244 1 286"/>
              <a:gd name="f333" fmla="*/ f245 1 286"/>
              <a:gd name="f334" fmla="*/ f246 1 286"/>
              <a:gd name="f335" fmla="*/ f247 1 286"/>
              <a:gd name="f336" fmla="*/ f248 1 286"/>
              <a:gd name="f337" fmla="*/ f249 1 286"/>
              <a:gd name="f338" fmla="*/ f250 1 286"/>
              <a:gd name="f339" fmla="*/ f251 1 286"/>
              <a:gd name="f340" fmla="*/ f252 1 286"/>
              <a:gd name="f341" fmla="*/ f253 1 286"/>
              <a:gd name="f342" fmla="*/ f254 1 286"/>
              <a:gd name="f343" fmla="*/ f255 1 286"/>
              <a:gd name="f344" fmla="*/ f256 1 286"/>
              <a:gd name="f345" fmla="*/ f257 1 286"/>
              <a:gd name="f346" fmla="*/ f258 1 286"/>
              <a:gd name="f347" fmla="*/ f259 1 286"/>
              <a:gd name="f348" fmla="*/ f260 1 286"/>
              <a:gd name="f349" fmla="*/ f261 1 286"/>
              <a:gd name="f350" fmla="*/ f262 1 286"/>
              <a:gd name="f351" fmla="*/ f263 1 286"/>
              <a:gd name="f352" fmla="*/ f264 1 286"/>
              <a:gd name="f353" fmla="*/ f265 1 286"/>
              <a:gd name="f354" fmla="*/ f266 1 286"/>
              <a:gd name="f355" fmla="*/ f267 1 286"/>
              <a:gd name="f356" fmla="*/ f268 1 286"/>
              <a:gd name="f357" fmla="*/ f269 1 286"/>
              <a:gd name="f358" fmla="*/ f270 1 286"/>
              <a:gd name="f359" fmla="*/ f271 1 286"/>
              <a:gd name="f360" fmla="*/ f272 1 286"/>
              <a:gd name="f361" fmla="*/ f273 1 286"/>
              <a:gd name="f362" fmla="*/ f274 1 286"/>
              <a:gd name="f363" fmla="*/ f275 1 286"/>
              <a:gd name="f364" fmla="*/ f276 1 286"/>
              <a:gd name="f365" fmla="*/ f277 1 286"/>
              <a:gd name="f366" fmla="*/ f278 1 286"/>
              <a:gd name="f367" fmla="*/ f279 1 286"/>
              <a:gd name="f368" fmla="*/ f280 1 286"/>
              <a:gd name="f369" fmla="*/ f281 1 286"/>
              <a:gd name="f370" fmla="*/ f282 1 286"/>
              <a:gd name="f371" fmla="*/ f283 1 286"/>
              <a:gd name="f372" fmla="*/ f284 1 286"/>
              <a:gd name="f373" fmla="*/ 0 1 f197"/>
              <a:gd name="f374" fmla="*/ f193 1 f197"/>
              <a:gd name="f375" fmla="*/ f286 1 f197"/>
              <a:gd name="f376" fmla="*/ f287 1 f197"/>
              <a:gd name="f377" fmla="*/ f288 1 f197"/>
              <a:gd name="f378" fmla="*/ f289 1 f197"/>
              <a:gd name="f379" fmla="*/ f290 1 f197"/>
              <a:gd name="f380" fmla="*/ f291 1 f197"/>
              <a:gd name="f381" fmla="*/ f292 1 f197"/>
              <a:gd name="f382" fmla="*/ f293 1 f197"/>
              <a:gd name="f383" fmla="*/ f294 1 f197"/>
              <a:gd name="f384" fmla="*/ f295 1 f197"/>
              <a:gd name="f385" fmla="*/ f296 1 f197"/>
              <a:gd name="f386" fmla="*/ f297 1 f197"/>
              <a:gd name="f387" fmla="*/ f298 1 f197"/>
              <a:gd name="f388" fmla="*/ f299 1 f197"/>
              <a:gd name="f389" fmla="*/ f300 1 f197"/>
              <a:gd name="f390" fmla="*/ f301 1 f197"/>
              <a:gd name="f391" fmla="*/ f302 1 f197"/>
              <a:gd name="f392" fmla="*/ f303 1 f197"/>
              <a:gd name="f393" fmla="*/ f304 1 f197"/>
              <a:gd name="f394" fmla="*/ f305 1 f197"/>
              <a:gd name="f395" fmla="*/ f306 1 f197"/>
              <a:gd name="f396" fmla="*/ f307 1 f197"/>
              <a:gd name="f397" fmla="*/ f308 1 f197"/>
              <a:gd name="f398" fmla="*/ f309 1 f197"/>
              <a:gd name="f399" fmla="*/ f310 1 f197"/>
              <a:gd name="f400" fmla="*/ f311 1 f197"/>
              <a:gd name="f401" fmla="*/ f312 1 f197"/>
              <a:gd name="f402" fmla="*/ f313 1 f197"/>
              <a:gd name="f403" fmla="*/ f314 1 f197"/>
              <a:gd name="f404" fmla="*/ f315 1 f197"/>
              <a:gd name="f405" fmla="*/ f316 1 f197"/>
              <a:gd name="f406" fmla="*/ f317 1 f197"/>
              <a:gd name="f407" fmla="*/ f318 1 f197"/>
              <a:gd name="f408" fmla="*/ f319 1 f197"/>
              <a:gd name="f409" fmla="*/ f320 1 f197"/>
              <a:gd name="f410" fmla="*/ f321 1 f197"/>
              <a:gd name="f411" fmla="*/ f322 1 f197"/>
              <a:gd name="f412" fmla="*/ f323 1 f197"/>
              <a:gd name="f413" fmla="*/ f324 1 f197"/>
              <a:gd name="f414" fmla="*/ f325 1 f197"/>
              <a:gd name="f415" fmla="*/ f326 1 f197"/>
              <a:gd name="f416" fmla="*/ f327 1 f197"/>
              <a:gd name="f417" fmla="*/ f328 1 f197"/>
              <a:gd name="f418" fmla="*/ f329 1 f197"/>
              <a:gd name="f419" fmla="*/ f330 1 f197"/>
              <a:gd name="f420" fmla="*/ f331 1 f197"/>
              <a:gd name="f421" fmla="*/ f332 1 f197"/>
              <a:gd name="f422" fmla="*/ f333 1 f197"/>
              <a:gd name="f423" fmla="*/ f334 1 f197"/>
              <a:gd name="f424" fmla="*/ f335 1 f197"/>
              <a:gd name="f425" fmla="*/ f336 1 f197"/>
              <a:gd name="f426" fmla="*/ f337 1 f197"/>
              <a:gd name="f427" fmla="*/ f338 1 f197"/>
              <a:gd name="f428" fmla="*/ f339 1 f197"/>
              <a:gd name="f429" fmla="*/ f340 1 f197"/>
              <a:gd name="f430" fmla="*/ f341 1 f197"/>
              <a:gd name="f431" fmla="*/ f342 1 f197"/>
              <a:gd name="f432" fmla="*/ f343 1 f197"/>
              <a:gd name="f433" fmla="*/ f344 1 f197"/>
              <a:gd name="f434" fmla="*/ f345 1 f197"/>
              <a:gd name="f435" fmla="*/ f346 1 f197"/>
              <a:gd name="f436" fmla="*/ f347 1 f197"/>
              <a:gd name="f437" fmla="*/ f348 1 f197"/>
              <a:gd name="f438" fmla="*/ f349 1 f197"/>
              <a:gd name="f439" fmla="*/ f350 1 f197"/>
              <a:gd name="f440" fmla="*/ f351 1 f197"/>
              <a:gd name="f441" fmla="*/ f352 1 f197"/>
              <a:gd name="f442" fmla="*/ f353 1 f197"/>
              <a:gd name="f443" fmla="*/ f354 1 f197"/>
              <a:gd name="f444" fmla="*/ f355 1 f197"/>
              <a:gd name="f445" fmla="*/ f356 1 f197"/>
              <a:gd name="f446" fmla="*/ f357 1 f197"/>
              <a:gd name="f447" fmla="*/ f358 1 f197"/>
              <a:gd name="f448" fmla="*/ f359 1 f197"/>
              <a:gd name="f449" fmla="*/ f360 1 f197"/>
              <a:gd name="f450" fmla="*/ f361 1 f197"/>
              <a:gd name="f451" fmla="*/ f362 1 f197"/>
              <a:gd name="f452" fmla="*/ f363 1 f197"/>
              <a:gd name="f453" fmla="*/ f364 1 f197"/>
              <a:gd name="f454" fmla="*/ f365 1 f197"/>
              <a:gd name="f455" fmla="*/ f366 1 f197"/>
              <a:gd name="f456" fmla="*/ f367 1 f197"/>
              <a:gd name="f457" fmla="*/ f368 1 f197"/>
              <a:gd name="f458" fmla="*/ f369 1 f197"/>
              <a:gd name="f459" fmla="*/ f370 1 f197"/>
              <a:gd name="f460" fmla="*/ f371 1 f197"/>
              <a:gd name="f461" fmla="*/ f372 1 f197"/>
              <a:gd name="f462" fmla="*/ f373 f190 1"/>
              <a:gd name="f463" fmla="*/ f374 f190 1"/>
              <a:gd name="f464" fmla="*/ f374 f191 1"/>
              <a:gd name="f465" fmla="*/ f373 f191 1"/>
              <a:gd name="f466" fmla="*/ f375 f190 1"/>
              <a:gd name="f467" fmla="*/ f376 f191 1"/>
              <a:gd name="f468" fmla="*/ f377 f190 1"/>
              <a:gd name="f469" fmla="*/ f378 f191 1"/>
              <a:gd name="f470" fmla="*/ f379 f190 1"/>
              <a:gd name="f471" fmla="*/ f380 f191 1"/>
              <a:gd name="f472" fmla="*/ f381 f190 1"/>
              <a:gd name="f473" fmla="*/ f382 f191 1"/>
              <a:gd name="f474" fmla="*/ f383 f190 1"/>
              <a:gd name="f475" fmla="*/ f384 f191 1"/>
              <a:gd name="f476" fmla="*/ f385 f190 1"/>
              <a:gd name="f477" fmla="*/ f386 f191 1"/>
              <a:gd name="f478" fmla="*/ f387 f190 1"/>
              <a:gd name="f479" fmla="*/ f388 f191 1"/>
              <a:gd name="f480" fmla="*/ f389 f190 1"/>
              <a:gd name="f481" fmla="*/ f390 f191 1"/>
              <a:gd name="f482" fmla="*/ f391 f190 1"/>
              <a:gd name="f483" fmla="*/ f392 f191 1"/>
              <a:gd name="f484" fmla="*/ f393 f190 1"/>
              <a:gd name="f485" fmla="*/ f394 f191 1"/>
              <a:gd name="f486" fmla="*/ f395 f190 1"/>
              <a:gd name="f487" fmla="*/ f377 f191 1"/>
              <a:gd name="f488" fmla="*/ f396 f190 1"/>
              <a:gd name="f489" fmla="*/ f397 f191 1"/>
              <a:gd name="f490" fmla="*/ f398 f191 1"/>
              <a:gd name="f491" fmla="*/ f399 f190 1"/>
              <a:gd name="f492" fmla="*/ f400 f191 1"/>
              <a:gd name="f493" fmla="*/ f401 f190 1"/>
              <a:gd name="f494" fmla="*/ f402 f191 1"/>
              <a:gd name="f495" fmla="*/ f403 f190 1"/>
              <a:gd name="f496" fmla="*/ f404 f191 1"/>
              <a:gd name="f497" fmla="*/ f405 f191 1"/>
              <a:gd name="f498" fmla="*/ f406 f191 1"/>
              <a:gd name="f499" fmla="*/ f407 f190 1"/>
              <a:gd name="f500" fmla="*/ f408 f191 1"/>
              <a:gd name="f501" fmla="*/ f409 f190 1"/>
              <a:gd name="f502" fmla="*/ f410 f191 1"/>
              <a:gd name="f503" fmla="*/ f411 f190 1"/>
              <a:gd name="f504" fmla="*/ f412 f191 1"/>
              <a:gd name="f505" fmla="*/ f413 f190 1"/>
              <a:gd name="f506" fmla="*/ f414 f191 1"/>
              <a:gd name="f507" fmla="*/ f415 f190 1"/>
              <a:gd name="f508" fmla="*/ f416 f191 1"/>
              <a:gd name="f509" fmla="*/ f417 f190 1"/>
              <a:gd name="f510" fmla="*/ f418 f191 1"/>
              <a:gd name="f511" fmla="*/ f419 f190 1"/>
              <a:gd name="f512" fmla="*/ f420 f191 1"/>
              <a:gd name="f513" fmla="*/ f421 f190 1"/>
              <a:gd name="f514" fmla="*/ f422 f191 1"/>
              <a:gd name="f515" fmla="*/ f423 f190 1"/>
              <a:gd name="f516" fmla="*/ f424 f191 1"/>
              <a:gd name="f517" fmla="*/ f425 f190 1"/>
              <a:gd name="f518" fmla="*/ f426 f191 1"/>
              <a:gd name="f519" fmla="*/ f427 f190 1"/>
              <a:gd name="f520" fmla="*/ f428 f191 1"/>
              <a:gd name="f521" fmla="*/ f429 f190 1"/>
              <a:gd name="f522" fmla="*/ f430 f191 1"/>
              <a:gd name="f523" fmla="*/ f431 f190 1"/>
              <a:gd name="f524" fmla="*/ f432 f191 1"/>
              <a:gd name="f525" fmla="*/ f433 f190 1"/>
              <a:gd name="f526" fmla="*/ f434 f191 1"/>
              <a:gd name="f527" fmla="*/ f435 f190 1"/>
              <a:gd name="f528" fmla="*/ f421 f191 1"/>
              <a:gd name="f529" fmla="*/ f436 f190 1"/>
              <a:gd name="f530" fmla="*/ f437 f191 1"/>
              <a:gd name="f531" fmla="*/ f424 f190 1"/>
              <a:gd name="f532" fmla="*/ f438 f191 1"/>
              <a:gd name="f533" fmla="*/ f439 f190 1"/>
              <a:gd name="f534" fmla="*/ f440 f191 1"/>
              <a:gd name="f535" fmla="*/ f441 f190 1"/>
              <a:gd name="f536" fmla="*/ f442 f191 1"/>
              <a:gd name="f537" fmla="*/ f443 f190 1"/>
              <a:gd name="f538" fmla="*/ f444 f191 1"/>
              <a:gd name="f539" fmla="*/ f445 f190 1"/>
              <a:gd name="f540" fmla="*/ f446 f191 1"/>
              <a:gd name="f541" fmla="*/ f447 f190 1"/>
              <a:gd name="f542" fmla="*/ f448 f191 1"/>
              <a:gd name="f543" fmla="*/ f449 f190 1"/>
              <a:gd name="f544" fmla="*/ f450 f191 1"/>
              <a:gd name="f545" fmla="*/ f451 f190 1"/>
              <a:gd name="f546" fmla="*/ f452 f191 1"/>
              <a:gd name="f547" fmla="*/ f453 f190 1"/>
              <a:gd name="f548" fmla="*/ f454 f191 1"/>
              <a:gd name="f549" fmla="*/ f455 f190 1"/>
              <a:gd name="f550" fmla="*/ f417 f191 1"/>
              <a:gd name="f551" fmla="*/ f456 f190 1"/>
              <a:gd name="f552" fmla="*/ f457 f191 1"/>
              <a:gd name="f553" fmla="*/ f458 f190 1"/>
              <a:gd name="f554" fmla="*/ f459 f191 1"/>
              <a:gd name="f555" fmla="*/ f460 f190 1"/>
              <a:gd name="f556" fmla="*/ f461 f1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5">
                <a:pos x="f466" y="f467"/>
              </a:cxn>
              <a:cxn ang="f285">
                <a:pos x="f468" y="f469"/>
              </a:cxn>
              <a:cxn ang="f285">
                <a:pos x="f470" y="f471"/>
              </a:cxn>
              <a:cxn ang="f285">
                <a:pos x="f472" y="f473"/>
              </a:cxn>
              <a:cxn ang="f285">
                <a:pos x="f474" y="f475"/>
              </a:cxn>
              <a:cxn ang="f285">
                <a:pos x="f476" y="f477"/>
              </a:cxn>
              <a:cxn ang="f285">
                <a:pos x="f478" y="f479"/>
              </a:cxn>
              <a:cxn ang="f285">
                <a:pos x="f480" y="f481"/>
              </a:cxn>
              <a:cxn ang="f285">
                <a:pos x="f482" y="f483"/>
              </a:cxn>
              <a:cxn ang="f285">
                <a:pos x="f484" y="f485"/>
              </a:cxn>
              <a:cxn ang="f285">
                <a:pos x="f486" y="f487"/>
              </a:cxn>
              <a:cxn ang="f285">
                <a:pos x="f488" y="f489"/>
              </a:cxn>
              <a:cxn ang="f285">
                <a:pos x="f484" y="f490"/>
              </a:cxn>
              <a:cxn ang="f285">
                <a:pos x="f491" y="f492"/>
              </a:cxn>
              <a:cxn ang="f285">
                <a:pos x="f493" y="f494"/>
              </a:cxn>
              <a:cxn ang="f285">
                <a:pos x="f495" y="f496"/>
              </a:cxn>
              <a:cxn ang="f285">
                <a:pos x="f495" y="f497"/>
              </a:cxn>
              <a:cxn ang="f285">
                <a:pos x="f493" y="f498"/>
              </a:cxn>
              <a:cxn ang="f285">
                <a:pos x="f499" y="f500"/>
              </a:cxn>
              <a:cxn ang="f285">
                <a:pos x="f501" y="f502"/>
              </a:cxn>
              <a:cxn ang="f285">
                <a:pos x="f503" y="f504"/>
              </a:cxn>
              <a:cxn ang="f285">
                <a:pos x="f505" y="f506"/>
              </a:cxn>
              <a:cxn ang="f285">
                <a:pos x="f507" y="f508"/>
              </a:cxn>
              <a:cxn ang="f285">
                <a:pos x="f509" y="f510"/>
              </a:cxn>
              <a:cxn ang="f285">
                <a:pos x="f511" y="f512"/>
              </a:cxn>
              <a:cxn ang="f285">
                <a:pos x="f513" y="f514"/>
              </a:cxn>
              <a:cxn ang="f285">
                <a:pos x="f515" y="f516"/>
              </a:cxn>
              <a:cxn ang="f285">
                <a:pos x="f517" y="f518"/>
              </a:cxn>
              <a:cxn ang="f285">
                <a:pos x="f466" y="f467"/>
              </a:cxn>
              <a:cxn ang="f285">
                <a:pos x="f519" y="f520"/>
              </a:cxn>
              <a:cxn ang="f285">
                <a:pos x="f521" y="f522"/>
              </a:cxn>
              <a:cxn ang="f285">
                <a:pos x="f523" y="f524"/>
              </a:cxn>
              <a:cxn ang="f285">
                <a:pos x="f525" y="f526"/>
              </a:cxn>
              <a:cxn ang="f285">
                <a:pos x="f519" y="f520"/>
              </a:cxn>
              <a:cxn ang="f285">
                <a:pos x="f527" y="f528"/>
              </a:cxn>
              <a:cxn ang="f285">
                <a:pos x="f529" y="f530"/>
              </a:cxn>
              <a:cxn ang="f285">
                <a:pos x="f531" y="f532"/>
              </a:cxn>
              <a:cxn ang="f285">
                <a:pos x="f533" y="f534"/>
              </a:cxn>
              <a:cxn ang="f285">
                <a:pos x="f535" y="f536"/>
              </a:cxn>
              <a:cxn ang="f285">
                <a:pos x="f537" y="f538"/>
              </a:cxn>
              <a:cxn ang="f285">
                <a:pos x="f539" y="f540"/>
              </a:cxn>
              <a:cxn ang="f285">
                <a:pos x="f527" y="f528"/>
              </a:cxn>
              <a:cxn ang="f285">
                <a:pos x="f541" y="f542"/>
              </a:cxn>
              <a:cxn ang="f285">
                <a:pos x="f543" y="f544"/>
              </a:cxn>
              <a:cxn ang="f285">
                <a:pos x="f545" y="f546"/>
              </a:cxn>
              <a:cxn ang="f285">
                <a:pos x="f547" y="f548"/>
              </a:cxn>
              <a:cxn ang="f285">
                <a:pos x="f541" y="f542"/>
              </a:cxn>
              <a:cxn ang="f285">
                <a:pos x="f549" y="f550"/>
              </a:cxn>
              <a:cxn ang="f285">
                <a:pos x="f551" y="f552"/>
              </a:cxn>
              <a:cxn ang="f285">
                <a:pos x="f553" y="f554"/>
              </a:cxn>
              <a:cxn ang="f285">
                <a:pos x="f555" y="f556"/>
              </a:cxn>
              <a:cxn ang="f285">
                <a:pos x="f549" y="f550"/>
              </a:cxn>
            </a:cxnLst>
            <a:rect l="f462" t="f465" r="f463" b="f464"/>
            <a:pathLst>
              <a:path w="286" h="286">
                <a:moveTo>
                  <a:pt x="f7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1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7"/>
                  <a:pt x="f44" y="f30"/>
                  <a:pt x="f45" y="f41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7"/>
                  <a:pt x="f59" y="f13"/>
                  <a:pt x="f48" y="f13"/>
                </a:cubicBezTo>
                <a:cubicBezTo>
                  <a:pt x="f52" y="f55"/>
                  <a:pt x="f60" y="f7"/>
                  <a:pt x="f61" y="f39"/>
                </a:cubicBezTo>
                <a:cubicBezTo>
                  <a:pt x="f62" y="f37"/>
                  <a:pt x="f63" y="f64"/>
                  <a:pt x="f56" y="f65"/>
                </a:cubicBezTo>
                <a:cubicBezTo>
                  <a:pt x="f59" y="f66"/>
                  <a:pt x="f58" y="f67"/>
                  <a:pt x="f58" y="f68"/>
                </a:cubicBezTo>
                <a:cubicBezTo>
                  <a:pt x="f50" y="f69"/>
                  <a:pt x="f60" y="f5"/>
                  <a:pt x="f70" y="f69"/>
                </a:cubicBezTo>
                <a:cubicBezTo>
                  <a:pt x="f71" y="f72"/>
                  <a:pt x="f73" y="f74"/>
                  <a:pt x="f75" y="f76"/>
                </a:cubicBezTo>
                <a:cubicBezTo>
                  <a:pt x="f6" y="f77"/>
                  <a:pt x="f78" y="f7"/>
                  <a:pt x="f75" y="f79"/>
                </a:cubicBezTo>
                <a:cubicBezTo>
                  <a:pt x="f80" y="f13"/>
                  <a:pt x="f61" y="f81"/>
                  <a:pt x="f70" y="f82"/>
                </a:cubicBezTo>
                <a:cubicBezTo>
                  <a:pt x="f62" y="f83"/>
                  <a:pt x="f84" y="f83"/>
                  <a:pt x="f85" y="f86"/>
                </a:cubicBezTo>
                <a:cubicBezTo>
                  <a:pt x="f87" y="f88"/>
                  <a:pt x="f87" y="f24"/>
                  <a:pt x="f89" y="f90"/>
                </a:cubicBezTo>
                <a:cubicBezTo>
                  <a:pt x="f91" y="f92"/>
                  <a:pt x="f93" y="f94"/>
                  <a:pt x="f94" y="f95"/>
                </a:cubicBezTo>
                <a:cubicBezTo>
                  <a:pt x="f2" y="f91"/>
                  <a:pt x="f2" y="f91"/>
                  <a:pt x="f96" y="f97"/>
                </a:cubicBezTo>
                <a:cubicBezTo>
                  <a:pt x="f98" y="f99"/>
                  <a:pt x="f100" y="f48"/>
                  <a:pt x="f101" y="f59"/>
                </a:cubicBezTo>
                <a:cubicBezTo>
                  <a:pt x="f8" y="f60"/>
                  <a:pt x="f102" y="f87"/>
                  <a:pt x="f12" y="f103"/>
                </a:cubicBezTo>
                <a:cubicBezTo>
                  <a:pt x="f104" y="f105"/>
                  <a:pt x="f106" y="f71"/>
                  <a:pt x="f18" y="f107"/>
                </a:cubicBezTo>
                <a:cubicBezTo>
                  <a:pt x="f108" y="f6"/>
                  <a:pt x="f109" y="f6"/>
                  <a:pt x="f110" y="f111"/>
                </a:cubicBezTo>
                <a:cubicBezTo>
                  <a:pt x="f112" y="f59"/>
                  <a:pt x="f43" y="f113"/>
                  <a:pt x="f114" y="f115"/>
                </a:cubicBezTo>
                <a:cubicBezTo>
                  <a:pt x="f5" y="f116"/>
                  <a:pt x="f68" y="f117"/>
                  <a:pt x="f118" y="f119"/>
                </a:cubicBezTo>
                <a:cubicBezTo>
                  <a:pt x="f120" y="f121"/>
                  <a:pt x="f122" y="f123"/>
                  <a:pt x="f7" y="f8"/>
                </a:cubicBezTo>
                <a:close/>
                <a:moveTo>
                  <a:pt x="f124" y="f125"/>
                </a:moveTo>
                <a:cubicBezTo>
                  <a:pt x="f106" y="f126"/>
                  <a:pt x="f127" y="f96"/>
                  <a:pt x="f128" y="f129"/>
                </a:cubicBezTo>
                <a:cubicBezTo>
                  <a:pt x="f130" y="f131"/>
                  <a:pt x="f19" y="f132"/>
                  <a:pt x="f112" y="f133"/>
                </a:cubicBez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0" y="f142"/>
                  <a:pt x="f124" y="f125"/>
                </a:cubicBezTo>
                <a:close/>
                <a:moveTo>
                  <a:pt x="f143" y="f110"/>
                </a:moveTo>
                <a:cubicBezTo>
                  <a:pt x="f144" y="f110"/>
                  <a:pt x="f145" y="f110"/>
                  <a:pt x="f145" y="f146"/>
                </a:cubicBezTo>
                <a:cubicBezTo>
                  <a:pt x="f121" y="f147"/>
                  <a:pt x="f148" y="f149"/>
                  <a:pt x="f115" y="f150"/>
                </a:cubicBezTo>
                <a:cubicBezTo>
                  <a:pt x="f151" y="f150"/>
                  <a:pt x="f151" y="f152"/>
                  <a:pt x="f151" y="f17"/>
                </a:cubicBezTo>
                <a:cubicBezTo>
                  <a:pt x="f153" y="f154"/>
                  <a:pt x="f155" y="f86"/>
                  <a:pt x="f126" y="f154"/>
                </a:cubicBezTo>
                <a:cubicBezTo>
                  <a:pt x="f156" y="f150"/>
                  <a:pt x="f98" y="f157"/>
                  <a:pt x="f132" y="f158"/>
                </a:cubicBezTo>
                <a:cubicBezTo>
                  <a:pt x="f159" y="f147"/>
                  <a:pt x="f160" y="f161"/>
                  <a:pt x="f160" y="f162"/>
                </a:cubicBezTo>
                <a:cubicBezTo>
                  <a:pt x="f160" y="f163"/>
                  <a:pt x="f132" y="f146"/>
                  <a:pt x="f143" y="f110"/>
                </a:cubicBezTo>
                <a:close/>
                <a:moveTo>
                  <a:pt x="f164" y="f91"/>
                </a:moveTo>
                <a:cubicBezTo>
                  <a:pt x="f165" y="f42"/>
                  <a:pt x="f166" y="f167"/>
                  <a:pt x="f168" y="f46"/>
                </a:cubicBezTo>
                <a:cubicBezTo>
                  <a:pt x="f8" y="f167"/>
                  <a:pt x="f144" y="f169"/>
                  <a:pt x="f123" y="f170"/>
                </a:cubicBezTo>
                <a:cubicBezTo>
                  <a:pt x="f144" y="f171"/>
                  <a:pt x="f132" y="f172"/>
                  <a:pt x="f173" y="f174"/>
                </a:cubicBezTo>
                <a:cubicBezTo>
                  <a:pt x="f175" y="f113"/>
                  <a:pt x="f165" y="f36"/>
                  <a:pt x="f164" y="f91"/>
                </a:cubicBezTo>
                <a:close/>
                <a:moveTo>
                  <a:pt x="f88" y="f12"/>
                </a:moveTo>
                <a:cubicBezTo>
                  <a:pt x="f176" y="f177"/>
                  <a:pt x="f86" y="f178"/>
                  <a:pt x="f15" y="f179"/>
                </a:cubicBezTo>
                <a:cubicBezTo>
                  <a:pt x="f180" y="f23"/>
                  <a:pt x="f57" y="f181"/>
                  <a:pt x="f182" y="f183"/>
                </a:cubicBezTo>
                <a:cubicBezTo>
                  <a:pt x="f57" y="f184"/>
                  <a:pt x="f185" y="f186"/>
                  <a:pt x="f187" y="f102"/>
                </a:cubicBezTo>
                <a:cubicBezTo>
                  <a:pt x="f82" y="f188"/>
                  <a:pt x="f17" y="f184"/>
                  <a:pt x="f88" y="f1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26">
            <a:extLst>
              <a:ext uri="{FF2B5EF4-FFF2-40B4-BE49-F238E27FC236}">
                <a16:creationId xmlns:a16="http://schemas.microsoft.com/office/drawing/2014/main" id="{229B31CD-24EF-EA23-3B95-51BF6D71F6C0}"/>
              </a:ext>
            </a:extLst>
          </p:cNvPr>
          <p:cNvSpPr/>
          <p:nvPr/>
        </p:nvSpPr>
        <p:spPr>
          <a:xfrm>
            <a:off x="6142033" y="2181228"/>
            <a:ext cx="566735" cy="5683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7"/>
              <a:gd name="f7" fmla="val 338"/>
              <a:gd name="f8" fmla="val 285"/>
              <a:gd name="f9" fmla="val 261"/>
              <a:gd name="f10" fmla="val 16"/>
              <a:gd name="f11" fmla="val 240"/>
              <a:gd name="f12" fmla="val 41"/>
              <a:gd name="f13" fmla="val 236"/>
              <a:gd name="f14" fmla="val 65"/>
              <a:gd name="f15" fmla="val 232"/>
              <a:gd name="f16" fmla="val 76"/>
              <a:gd name="f17" fmla="val 220"/>
              <a:gd name="f18" fmla="val 79"/>
              <a:gd name="f19" fmla="val 196"/>
              <a:gd name="f20" fmla="val 82"/>
              <a:gd name="f21" fmla="val 176"/>
              <a:gd name="f22" fmla="val 100"/>
              <a:gd name="f23" fmla="val 161"/>
              <a:gd name="f24" fmla="val 122"/>
              <a:gd name="f25" fmla="val 157"/>
              <a:gd name="f26" fmla="val 144"/>
              <a:gd name="f27" fmla="val 154"/>
              <a:gd name="f28" fmla="val 153"/>
              <a:gd name="f29" fmla="val 145"/>
              <a:gd name="f30" fmla="val 155"/>
              <a:gd name="f31" fmla="val 124"/>
              <a:gd name="f32" fmla="val 159"/>
              <a:gd name="f33" fmla="val 101"/>
              <a:gd name="f34" fmla="val 175"/>
              <a:gd name="f35" fmla="val 84"/>
              <a:gd name="f36" fmla="val 198"/>
              <a:gd name="f37" fmla="val 80"/>
              <a:gd name="f38" fmla="val 222"/>
              <a:gd name="f39" fmla="val 228"/>
              <a:gd name="f40" fmla="val 70"/>
              <a:gd name="f41" fmla="val 233"/>
              <a:gd name="f42" fmla="val 46"/>
              <a:gd name="f43" fmla="val 239"/>
              <a:gd name="f44" fmla="val 17"/>
              <a:gd name="f45" fmla="val 288"/>
              <a:gd name="f46" fmla="val 2"/>
              <a:gd name="f47" fmla="val 313"/>
              <a:gd name="f48" fmla="val 4"/>
              <a:gd name="f49" fmla="val 334"/>
              <a:gd name="f50" fmla="val 25"/>
              <a:gd name="f51" fmla="val 335"/>
              <a:gd name="f52" fmla="val 51"/>
              <a:gd name="f53" fmla="val 77"/>
              <a:gd name="f54" fmla="val 318"/>
              <a:gd name="f55" fmla="val 99"/>
              <a:gd name="f56" fmla="val 290"/>
              <a:gd name="f57" fmla="val 104"/>
              <a:gd name="f58" fmla="val 268"/>
              <a:gd name="f59" fmla="val 108"/>
              <a:gd name="f60" fmla="val 260"/>
              <a:gd name="f61" fmla="val 117"/>
              <a:gd name="f62" fmla="val 257"/>
              <a:gd name="f63" fmla="val 138"/>
              <a:gd name="f64" fmla="val 254"/>
              <a:gd name="f65" fmla="val 162"/>
              <a:gd name="f66" fmla="val 179"/>
              <a:gd name="f67" fmla="val 211"/>
              <a:gd name="f68" fmla="val 182"/>
              <a:gd name="f69" fmla="val 192"/>
              <a:gd name="f70" fmla="val 185"/>
              <a:gd name="f71" fmla="val 183"/>
              <a:gd name="f72" fmla="val 193"/>
              <a:gd name="f73" fmla="val 213"/>
              <a:gd name="f74" fmla="val 160"/>
              <a:gd name="f75" fmla="val 255"/>
              <a:gd name="f76" fmla="val 133"/>
              <a:gd name="f77" fmla="val 259"/>
              <a:gd name="f78" fmla="val 116"/>
              <a:gd name="f79" fmla="val 273"/>
              <a:gd name="f80" fmla="val 102"/>
              <a:gd name="f81" fmla="val 320"/>
              <a:gd name="f82" fmla="val 48"/>
              <a:gd name="f83" fmla="val 21"/>
              <a:gd name="f84" fmla="val 1"/>
              <a:gd name="f85" fmla="val 314"/>
              <a:gd name="f86" fmla="val 66"/>
              <a:gd name="f87" fmla="val 67"/>
              <a:gd name="f88" fmla="val 287"/>
              <a:gd name="f89" fmla="val 283"/>
              <a:gd name="f90" fmla="val 62"/>
              <a:gd name="f91" fmla="val 280"/>
              <a:gd name="f92" fmla="val 57"/>
              <a:gd name="f93" fmla="val 52"/>
              <a:gd name="f94" fmla="val 272"/>
              <a:gd name="f95" fmla="val 44"/>
              <a:gd name="f96" fmla="val 271"/>
              <a:gd name="f97" fmla="val 37"/>
              <a:gd name="f98" fmla="val 277"/>
              <a:gd name="f99" fmla="val 39"/>
              <a:gd name="f100" fmla="val 286"/>
              <a:gd name="f101" fmla="val 40"/>
              <a:gd name="f102" fmla="val 291"/>
              <a:gd name="f103" fmla="val 298"/>
              <a:gd name="f104" fmla="val 50"/>
              <a:gd name="f105" fmla="val 55"/>
              <a:gd name="f106" fmla="val 299"/>
              <a:gd name="f107" fmla="val 61"/>
              <a:gd name="f108" fmla="val 293"/>
              <a:gd name="f109" fmla="val 56"/>
              <a:gd name="f110" fmla="val 54"/>
              <a:gd name="f111" fmla="val 294"/>
              <a:gd name="f112" fmla="val 47"/>
              <a:gd name="f113" fmla="val 289"/>
              <a:gd name="f114" fmla="val 275"/>
              <a:gd name="f115" fmla="val 269"/>
              <a:gd name="f116" fmla="val 59"/>
              <a:gd name="f117" fmla="val 279"/>
              <a:gd name="f118" fmla="val 60"/>
              <a:gd name="f119" fmla="val 128"/>
              <a:gd name="f120" fmla="val 227"/>
              <a:gd name="f121" fmla="val 135"/>
              <a:gd name="f122" fmla="val 219"/>
              <a:gd name="f123" fmla="val 141"/>
              <a:gd name="f124" fmla="val 214"/>
              <a:gd name="f125" fmla="val 142"/>
              <a:gd name="f126" fmla="val 208"/>
              <a:gd name="f127" fmla="val 204"/>
              <a:gd name="f128" fmla="val 130"/>
              <a:gd name="f129" fmla="val 195"/>
              <a:gd name="f130" fmla="val 121"/>
              <a:gd name="f131" fmla="val 115"/>
              <a:gd name="f132" fmla="val 200"/>
              <a:gd name="f133" fmla="val 209"/>
              <a:gd name="f134" fmla="val 218"/>
              <a:gd name="f135" fmla="val 191"/>
              <a:gd name="f136" fmla="val 132"/>
              <a:gd name="f137" fmla="val 134"/>
              <a:gd name="f138" fmla="val 137"/>
              <a:gd name="f139" fmla="val 143"/>
              <a:gd name="f140" fmla="val 206"/>
              <a:gd name="f141" fmla="val 140"/>
              <a:gd name="f142" fmla="val 131"/>
              <a:gd name="f143" fmla="val 123"/>
              <a:gd name="f144" fmla="val 118"/>
              <a:gd name="f145" fmla="val 201"/>
              <a:gd name="f146" fmla="val 119"/>
              <a:gd name="f147" fmla="val 181"/>
              <a:gd name="f148" fmla="val 172"/>
              <a:gd name="f149" fmla="val 165"/>
              <a:gd name="f150" fmla="val 164"/>
              <a:gd name="f151" fmla="val 158"/>
              <a:gd name="f152" fmla="val 152"/>
              <a:gd name="f153" fmla="val 156"/>
              <a:gd name="f154" fmla="val 163"/>
              <a:gd name="f155" fmla="val 166"/>
              <a:gd name="f156" fmla="val 171"/>
              <a:gd name="f157" fmla="val 174"/>
              <a:gd name="f158" fmla="val 178"/>
              <a:gd name="f159" fmla="+- 0 0 -90"/>
              <a:gd name="f160" fmla="*/ f3 1 337"/>
              <a:gd name="f161" fmla="*/ f4 1 338"/>
              <a:gd name="f162" fmla="val f5"/>
              <a:gd name="f163" fmla="val f6"/>
              <a:gd name="f164" fmla="val f7"/>
              <a:gd name="f165" fmla="*/ f159 f0 1"/>
              <a:gd name="f166" fmla="+- f164 0 f162"/>
              <a:gd name="f167" fmla="+- f163 0 f162"/>
              <a:gd name="f168" fmla="*/ f165 1 f2"/>
              <a:gd name="f169" fmla="*/ f167 1 337"/>
              <a:gd name="f170" fmla="*/ f166 1 338"/>
              <a:gd name="f171" fmla="*/ 0 f167 1"/>
              <a:gd name="f172" fmla="*/ 285 f166 1"/>
              <a:gd name="f173" fmla="*/ 41 f167 1"/>
              <a:gd name="f174" fmla="*/ 236 f166 1"/>
              <a:gd name="f175" fmla="*/ 79 f167 1"/>
              <a:gd name="f176" fmla="*/ 196 f166 1"/>
              <a:gd name="f177" fmla="*/ 122 f167 1"/>
              <a:gd name="f178" fmla="*/ 157 f166 1"/>
              <a:gd name="f179" fmla="*/ 155 f167 1"/>
              <a:gd name="f180" fmla="*/ 124 f166 1"/>
              <a:gd name="f181" fmla="*/ 198 f167 1"/>
              <a:gd name="f182" fmla="*/ 80 f166 1"/>
              <a:gd name="f183" fmla="*/ 233 f167 1"/>
              <a:gd name="f184" fmla="*/ 46 f166 1"/>
              <a:gd name="f185" fmla="*/ 288 f167 1"/>
              <a:gd name="f186" fmla="*/ 2 f166 1"/>
              <a:gd name="f187" fmla="*/ 335 f167 1"/>
              <a:gd name="f188" fmla="*/ 51 f166 1"/>
              <a:gd name="f189" fmla="*/ 290 f167 1"/>
              <a:gd name="f190" fmla="*/ 104 f166 1"/>
              <a:gd name="f191" fmla="*/ 257 f167 1"/>
              <a:gd name="f192" fmla="*/ 138 f166 1"/>
              <a:gd name="f193" fmla="*/ 211 f167 1"/>
              <a:gd name="f194" fmla="*/ 182 f166 1"/>
              <a:gd name="f195" fmla="*/ 180 f167 1"/>
              <a:gd name="f196" fmla="*/ 213 f166 1"/>
              <a:gd name="f197" fmla="*/ 133 f167 1"/>
              <a:gd name="f198" fmla="*/ 259 f166 1"/>
              <a:gd name="f199" fmla="*/ 102 f167 1"/>
              <a:gd name="f200" fmla="*/ 290 f166 1"/>
              <a:gd name="f201" fmla="*/ 48 f167 1"/>
              <a:gd name="f202" fmla="*/ 337 f166 1"/>
              <a:gd name="f203" fmla="*/ 66 f167 1"/>
              <a:gd name="f204" fmla="*/ 67 f167 1"/>
              <a:gd name="f205" fmla="*/ 283 f166 1"/>
              <a:gd name="f206" fmla="*/ 52 f167 1"/>
              <a:gd name="f207" fmla="*/ 272 f166 1"/>
              <a:gd name="f208" fmla="*/ 39 f167 1"/>
              <a:gd name="f209" fmla="*/ 286 f166 1"/>
              <a:gd name="f210" fmla="*/ 50 f167 1"/>
              <a:gd name="f211" fmla="*/ 298 f166 1"/>
              <a:gd name="f212" fmla="*/ 299 f167 1"/>
              <a:gd name="f213" fmla="*/ 56 f166 1"/>
              <a:gd name="f214" fmla="*/ 50 f166 1"/>
              <a:gd name="f215" fmla="*/ 283 f167 1"/>
              <a:gd name="f216" fmla="*/ 40 f166 1"/>
              <a:gd name="f217" fmla="*/ 271 f167 1"/>
              <a:gd name="f218" fmla="*/ 54 f166 1"/>
              <a:gd name="f219" fmla="*/ 66 f166 1"/>
              <a:gd name="f220" fmla="*/ 128 f167 1"/>
              <a:gd name="f221" fmla="*/ 227 f166 1"/>
              <a:gd name="f222" fmla="*/ 142 f167 1"/>
              <a:gd name="f223" fmla="*/ 208 f166 1"/>
              <a:gd name="f224" fmla="*/ 130 f167 1"/>
              <a:gd name="f225" fmla="*/ 195 f166 1"/>
              <a:gd name="f226" fmla="*/ 116 f167 1"/>
              <a:gd name="f227" fmla="*/ 209 f166 1"/>
              <a:gd name="f228" fmla="*/ 191 f167 1"/>
              <a:gd name="f229" fmla="*/ 128 f166 1"/>
              <a:gd name="f230" fmla="*/ 134 f166 1"/>
              <a:gd name="f231" fmla="*/ 206 f167 1"/>
              <a:gd name="f232" fmla="*/ 144 f166 1"/>
              <a:gd name="f233" fmla="*/ 219 f167 1"/>
              <a:gd name="f234" fmla="*/ 131 f166 1"/>
              <a:gd name="f235" fmla="*/ 118 f166 1"/>
              <a:gd name="f236" fmla="*/ 181 f166 1"/>
              <a:gd name="f237" fmla="*/ 158 f167 1"/>
              <a:gd name="f238" fmla="*/ 152 f167 1"/>
              <a:gd name="f239" fmla="*/ 161 f166 1"/>
              <a:gd name="f240" fmla="*/ 156 f167 1"/>
              <a:gd name="f241" fmla="*/ 159 f166 1"/>
              <a:gd name="f242" fmla="*/ 179 f167 1"/>
              <a:gd name="f243" fmla="+- f168 0 f1"/>
              <a:gd name="f244" fmla="*/ f171 1 337"/>
              <a:gd name="f245" fmla="*/ f172 1 338"/>
              <a:gd name="f246" fmla="*/ f173 1 337"/>
              <a:gd name="f247" fmla="*/ f174 1 338"/>
              <a:gd name="f248" fmla="*/ f175 1 337"/>
              <a:gd name="f249" fmla="*/ f176 1 338"/>
              <a:gd name="f250" fmla="*/ f177 1 337"/>
              <a:gd name="f251" fmla="*/ f178 1 338"/>
              <a:gd name="f252" fmla="*/ f179 1 337"/>
              <a:gd name="f253" fmla="*/ f180 1 338"/>
              <a:gd name="f254" fmla="*/ f181 1 337"/>
              <a:gd name="f255" fmla="*/ f182 1 338"/>
              <a:gd name="f256" fmla="*/ f183 1 337"/>
              <a:gd name="f257" fmla="*/ f184 1 338"/>
              <a:gd name="f258" fmla="*/ f185 1 337"/>
              <a:gd name="f259" fmla="*/ f186 1 338"/>
              <a:gd name="f260" fmla="*/ f187 1 337"/>
              <a:gd name="f261" fmla="*/ f188 1 338"/>
              <a:gd name="f262" fmla="*/ f189 1 337"/>
              <a:gd name="f263" fmla="*/ f190 1 338"/>
              <a:gd name="f264" fmla="*/ f191 1 337"/>
              <a:gd name="f265" fmla="*/ f192 1 338"/>
              <a:gd name="f266" fmla="*/ f193 1 337"/>
              <a:gd name="f267" fmla="*/ f194 1 338"/>
              <a:gd name="f268" fmla="*/ f195 1 337"/>
              <a:gd name="f269" fmla="*/ f196 1 338"/>
              <a:gd name="f270" fmla="*/ f197 1 337"/>
              <a:gd name="f271" fmla="*/ f198 1 338"/>
              <a:gd name="f272" fmla="*/ f199 1 337"/>
              <a:gd name="f273" fmla="*/ f200 1 338"/>
              <a:gd name="f274" fmla="*/ f201 1 337"/>
              <a:gd name="f275" fmla="*/ f202 1 338"/>
              <a:gd name="f276" fmla="*/ f203 1 337"/>
              <a:gd name="f277" fmla="*/ f204 1 337"/>
              <a:gd name="f278" fmla="*/ f205 1 338"/>
              <a:gd name="f279" fmla="*/ f206 1 337"/>
              <a:gd name="f280" fmla="*/ f207 1 338"/>
              <a:gd name="f281" fmla="*/ f208 1 337"/>
              <a:gd name="f282" fmla="*/ f209 1 338"/>
              <a:gd name="f283" fmla="*/ f210 1 337"/>
              <a:gd name="f284" fmla="*/ f211 1 338"/>
              <a:gd name="f285" fmla="*/ f212 1 337"/>
              <a:gd name="f286" fmla="*/ f213 1 338"/>
              <a:gd name="f287" fmla="*/ f214 1 338"/>
              <a:gd name="f288" fmla="*/ f215 1 337"/>
              <a:gd name="f289" fmla="*/ f216 1 338"/>
              <a:gd name="f290" fmla="*/ f217 1 337"/>
              <a:gd name="f291" fmla="*/ f218 1 338"/>
              <a:gd name="f292" fmla="*/ f219 1 338"/>
              <a:gd name="f293" fmla="*/ f220 1 337"/>
              <a:gd name="f294" fmla="*/ f221 1 338"/>
              <a:gd name="f295" fmla="*/ f222 1 337"/>
              <a:gd name="f296" fmla="*/ f223 1 338"/>
              <a:gd name="f297" fmla="*/ f224 1 337"/>
              <a:gd name="f298" fmla="*/ f225 1 338"/>
              <a:gd name="f299" fmla="*/ f226 1 337"/>
              <a:gd name="f300" fmla="*/ f227 1 338"/>
              <a:gd name="f301" fmla="*/ f228 1 337"/>
              <a:gd name="f302" fmla="*/ f229 1 338"/>
              <a:gd name="f303" fmla="*/ f230 1 338"/>
              <a:gd name="f304" fmla="*/ f231 1 337"/>
              <a:gd name="f305" fmla="*/ f232 1 338"/>
              <a:gd name="f306" fmla="*/ f233 1 337"/>
              <a:gd name="f307" fmla="*/ f234 1 338"/>
              <a:gd name="f308" fmla="*/ f235 1 338"/>
              <a:gd name="f309" fmla="*/ f236 1 338"/>
              <a:gd name="f310" fmla="*/ f237 1 337"/>
              <a:gd name="f311" fmla="*/ f238 1 337"/>
              <a:gd name="f312" fmla="*/ f239 1 338"/>
              <a:gd name="f313" fmla="*/ f240 1 337"/>
              <a:gd name="f314" fmla="*/ f241 1 338"/>
              <a:gd name="f315" fmla="*/ f242 1 337"/>
              <a:gd name="f316" fmla="*/ 0 1 f169"/>
              <a:gd name="f317" fmla="*/ f163 1 f169"/>
              <a:gd name="f318" fmla="*/ 0 1 f170"/>
              <a:gd name="f319" fmla="*/ f164 1 f170"/>
              <a:gd name="f320" fmla="*/ f244 1 f169"/>
              <a:gd name="f321" fmla="*/ f245 1 f170"/>
              <a:gd name="f322" fmla="*/ f246 1 f169"/>
              <a:gd name="f323" fmla="*/ f247 1 f170"/>
              <a:gd name="f324" fmla="*/ f248 1 f169"/>
              <a:gd name="f325" fmla="*/ f249 1 f170"/>
              <a:gd name="f326" fmla="*/ f250 1 f169"/>
              <a:gd name="f327" fmla="*/ f251 1 f170"/>
              <a:gd name="f328" fmla="*/ f252 1 f169"/>
              <a:gd name="f329" fmla="*/ f253 1 f170"/>
              <a:gd name="f330" fmla="*/ f254 1 f169"/>
              <a:gd name="f331" fmla="*/ f255 1 f170"/>
              <a:gd name="f332" fmla="*/ f256 1 f169"/>
              <a:gd name="f333" fmla="*/ f257 1 f170"/>
              <a:gd name="f334" fmla="*/ f258 1 f169"/>
              <a:gd name="f335" fmla="*/ f259 1 f170"/>
              <a:gd name="f336" fmla="*/ f260 1 f169"/>
              <a:gd name="f337" fmla="*/ f261 1 f170"/>
              <a:gd name="f338" fmla="*/ f262 1 f169"/>
              <a:gd name="f339" fmla="*/ f263 1 f170"/>
              <a:gd name="f340" fmla="*/ f264 1 f169"/>
              <a:gd name="f341" fmla="*/ f265 1 f170"/>
              <a:gd name="f342" fmla="*/ f266 1 f169"/>
              <a:gd name="f343" fmla="*/ f267 1 f170"/>
              <a:gd name="f344" fmla="*/ f268 1 f169"/>
              <a:gd name="f345" fmla="*/ f269 1 f170"/>
              <a:gd name="f346" fmla="*/ f270 1 f169"/>
              <a:gd name="f347" fmla="*/ f271 1 f170"/>
              <a:gd name="f348" fmla="*/ f272 1 f169"/>
              <a:gd name="f349" fmla="*/ f273 1 f170"/>
              <a:gd name="f350" fmla="*/ f274 1 f169"/>
              <a:gd name="f351" fmla="*/ f275 1 f170"/>
              <a:gd name="f352" fmla="*/ f276 1 f169"/>
              <a:gd name="f353" fmla="*/ f277 1 f169"/>
              <a:gd name="f354" fmla="*/ f278 1 f170"/>
              <a:gd name="f355" fmla="*/ f279 1 f169"/>
              <a:gd name="f356" fmla="*/ f280 1 f170"/>
              <a:gd name="f357" fmla="*/ f281 1 f169"/>
              <a:gd name="f358" fmla="*/ f282 1 f170"/>
              <a:gd name="f359" fmla="*/ f283 1 f169"/>
              <a:gd name="f360" fmla="*/ f284 1 f170"/>
              <a:gd name="f361" fmla="*/ f285 1 f169"/>
              <a:gd name="f362" fmla="*/ f286 1 f170"/>
              <a:gd name="f363" fmla="*/ f287 1 f170"/>
              <a:gd name="f364" fmla="*/ f288 1 f169"/>
              <a:gd name="f365" fmla="*/ f289 1 f170"/>
              <a:gd name="f366" fmla="*/ f290 1 f169"/>
              <a:gd name="f367" fmla="*/ f291 1 f170"/>
              <a:gd name="f368" fmla="*/ f292 1 f170"/>
              <a:gd name="f369" fmla="*/ f293 1 f169"/>
              <a:gd name="f370" fmla="*/ f294 1 f170"/>
              <a:gd name="f371" fmla="*/ f295 1 f169"/>
              <a:gd name="f372" fmla="*/ f296 1 f170"/>
              <a:gd name="f373" fmla="*/ f297 1 f169"/>
              <a:gd name="f374" fmla="*/ f298 1 f170"/>
              <a:gd name="f375" fmla="*/ f299 1 f169"/>
              <a:gd name="f376" fmla="*/ f300 1 f170"/>
              <a:gd name="f377" fmla="*/ f301 1 f169"/>
              <a:gd name="f378" fmla="*/ f302 1 f170"/>
              <a:gd name="f379" fmla="*/ f303 1 f170"/>
              <a:gd name="f380" fmla="*/ f304 1 f169"/>
              <a:gd name="f381" fmla="*/ f305 1 f170"/>
              <a:gd name="f382" fmla="*/ f306 1 f169"/>
              <a:gd name="f383" fmla="*/ f307 1 f170"/>
              <a:gd name="f384" fmla="*/ f308 1 f170"/>
              <a:gd name="f385" fmla="*/ f309 1 f170"/>
              <a:gd name="f386" fmla="*/ f310 1 f169"/>
              <a:gd name="f387" fmla="*/ f311 1 f169"/>
              <a:gd name="f388" fmla="*/ f312 1 f170"/>
              <a:gd name="f389" fmla="*/ f313 1 f169"/>
              <a:gd name="f390" fmla="*/ f314 1 f170"/>
              <a:gd name="f391" fmla="*/ f315 1 f169"/>
              <a:gd name="f392" fmla="*/ f316 f160 1"/>
              <a:gd name="f393" fmla="*/ f317 f160 1"/>
              <a:gd name="f394" fmla="*/ f319 f161 1"/>
              <a:gd name="f395" fmla="*/ f318 f161 1"/>
              <a:gd name="f396" fmla="*/ f320 f160 1"/>
              <a:gd name="f397" fmla="*/ f321 f161 1"/>
              <a:gd name="f398" fmla="*/ f322 f160 1"/>
              <a:gd name="f399" fmla="*/ f323 f161 1"/>
              <a:gd name="f400" fmla="*/ f324 f160 1"/>
              <a:gd name="f401" fmla="*/ f325 f161 1"/>
              <a:gd name="f402" fmla="*/ f326 f160 1"/>
              <a:gd name="f403" fmla="*/ f327 f161 1"/>
              <a:gd name="f404" fmla="*/ f328 f160 1"/>
              <a:gd name="f405" fmla="*/ f329 f161 1"/>
              <a:gd name="f406" fmla="*/ f330 f160 1"/>
              <a:gd name="f407" fmla="*/ f331 f161 1"/>
              <a:gd name="f408" fmla="*/ f332 f160 1"/>
              <a:gd name="f409" fmla="*/ f333 f161 1"/>
              <a:gd name="f410" fmla="*/ f334 f160 1"/>
              <a:gd name="f411" fmla="*/ f335 f161 1"/>
              <a:gd name="f412" fmla="*/ f336 f160 1"/>
              <a:gd name="f413" fmla="*/ f337 f161 1"/>
              <a:gd name="f414" fmla="*/ f338 f160 1"/>
              <a:gd name="f415" fmla="*/ f339 f161 1"/>
              <a:gd name="f416" fmla="*/ f340 f160 1"/>
              <a:gd name="f417" fmla="*/ f341 f161 1"/>
              <a:gd name="f418" fmla="*/ f342 f160 1"/>
              <a:gd name="f419" fmla="*/ f343 f161 1"/>
              <a:gd name="f420" fmla="*/ f344 f160 1"/>
              <a:gd name="f421" fmla="*/ f345 f161 1"/>
              <a:gd name="f422" fmla="*/ f346 f160 1"/>
              <a:gd name="f423" fmla="*/ f347 f161 1"/>
              <a:gd name="f424" fmla="*/ f348 f160 1"/>
              <a:gd name="f425" fmla="*/ f349 f161 1"/>
              <a:gd name="f426" fmla="*/ f350 f160 1"/>
              <a:gd name="f427" fmla="*/ f351 f161 1"/>
              <a:gd name="f428" fmla="*/ f352 f160 1"/>
              <a:gd name="f429" fmla="*/ f353 f160 1"/>
              <a:gd name="f430" fmla="*/ f354 f161 1"/>
              <a:gd name="f431" fmla="*/ f355 f160 1"/>
              <a:gd name="f432" fmla="*/ f356 f161 1"/>
              <a:gd name="f433" fmla="*/ f357 f160 1"/>
              <a:gd name="f434" fmla="*/ f358 f161 1"/>
              <a:gd name="f435" fmla="*/ f359 f160 1"/>
              <a:gd name="f436" fmla="*/ f360 f161 1"/>
              <a:gd name="f437" fmla="*/ f361 f160 1"/>
              <a:gd name="f438" fmla="*/ f362 f161 1"/>
              <a:gd name="f439" fmla="*/ f363 f161 1"/>
              <a:gd name="f440" fmla="*/ f364 f160 1"/>
              <a:gd name="f441" fmla="*/ f365 f161 1"/>
              <a:gd name="f442" fmla="*/ f366 f160 1"/>
              <a:gd name="f443" fmla="*/ f367 f161 1"/>
              <a:gd name="f444" fmla="*/ f368 f161 1"/>
              <a:gd name="f445" fmla="*/ f369 f160 1"/>
              <a:gd name="f446" fmla="*/ f370 f161 1"/>
              <a:gd name="f447" fmla="*/ f371 f160 1"/>
              <a:gd name="f448" fmla="*/ f372 f161 1"/>
              <a:gd name="f449" fmla="*/ f373 f160 1"/>
              <a:gd name="f450" fmla="*/ f374 f161 1"/>
              <a:gd name="f451" fmla="*/ f375 f160 1"/>
              <a:gd name="f452" fmla="*/ f376 f161 1"/>
              <a:gd name="f453" fmla="*/ f377 f160 1"/>
              <a:gd name="f454" fmla="*/ f378 f161 1"/>
              <a:gd name="f455" fmla="*/ f379 f161 1"/>
              <a:gd name="f456" fmla="*/ f380 f160 1"/>
              <a:gd name="f457" fmla="*/ f381 f161 1"/>
              <a:gd name="f458" fmla="*/ f382 f160 1"/>
              <a:gd name="f459" fmla="*/ f383 f161 1"/>
              <a:gd name="f460" fmla="*/ f384 f161 1"/>
              <a:gd name="f461" fmla="*/ f385 f161 1"/>
              <a:gd name="f462" fmla="*/ f386 f160 1"/>
              <a:gd name="f463" fmla="*/ f387 f160 1"/>
              <a:gd name="f464" fmla="*/ f388 f161 1"/>
              <a:gd name="f465" fmla="*/ f389 f160 1"/>
              <a:gd name="f466" fmla="*/ f390 f161 1"/>
              <a:gd name="f467" fmla="*/ f391 f16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3">
                <a:pos x="f396" y="f397"/>
              </a:cxn>
              <a:cxn ang="f243">
                <a:pos x="f398" y="f399"/>
              </a:cxn>
              <a:cxn ang="f243">
                <a:pos x="f400" y="f401"/>
              </a:cxn>
              <a:cxn ang="f243">
                <a:pos x="f402" y="f403"/>
              </a:cxn>
              <a:cxn ang="f243">
                <a:pos x="f404" y="f405"/>
              </a:cxn>
              <a:cxn ang="f243">
                <a:pos x="f406" y="f407"/>
              </a:cxn>
              <a:cxn ang="f243">
                <a:pos x="f408" y="f409"/>
              </a:cxn>
              <a:cxn ang="f243">
                <a:pos x="f410" y="f411"/>
              </a:cxn>
              <a:cxn ang="f243">
                <a:pos x="f412" y="f413"/>
              </a:cxn>
              <a:cxn ang="f243">
                <a:pos x="f414" y="f415"/>
              </a:cxn>
              <a:cxn ang="f243">
                <a:pos x="f416" y="f417"/>
              </a:cxn>
              <a:cxn ang="f243">
                <a:pos x="f418" y="f419"/>
              </a:cxn>
              <a:cxn ang="f243">
                <a:pos x="f420" y="f421"/>
              </a:cxn>
              <a:cxn ang="f243">
                <a:pos x="f422" y="f423"/>
              </a:cxn>
              <a:cxn ang="f243">
                <a:pos x="f424" y="f425"/>
              </a:cxn>
              <a:cxn ang="f243">
                <a:pos x="f426" y="f427"/>
              </a:cxn>
              <a:cxn ang="f243">
                <a:pos x="f396" y="f397"/>
              </a:cxn>
              <a:cxn ang="f243">
                <a:pos x="f428" y="f425"/>
              </a:cxn>
              <a:cxn ang="f243">
                <a:pos x="f429" y="f430"/>
              </a:cxn>
              <a:cxn ang="f243">
                <a:pos x="f431" y="f432"/>
              </a:cxn>
              <a:cxn ang="f243">
                <a:pos x="f433" y="f434"/>
              </a:cxn>
              <a:cxn ang="f243">
                <a:pos x="f435" y="f436"/>
              </a:cxn>
              <a:cxn ang="f243">
                <a:pos x="f428" y="f425"/>
              </a:cxn>
              <a:cxn ang="f243">
                <a:pos x="f437" y="f438"/>
              </a:cxn>
              <a:cxn ang="f243">
                <a:pos x="f437" y="f439"/>
              </a:cxn>
              <a:cxn ang="f243">
                <a:pos x="f440" y="f441"/>
              </a:cxn>
              <a:cxn ang="f243">
                <a:pos x="f442" y="f443"/>
              </a:cxn>
              <a:cxn ang="f243">
                <a:pos x="f440" y="f444"/>
              </a:cxn>
              <a:cxn ang="f243">
                <a:pos x="f437" y="f438"/>
              </a:cxn>
              <a:cxn ang="f243">
                <a:pos x="f445" y="f446"/>
              </a:cxn>
              <a:cxn ang="f243">
                <a:pos x="f447" y="f448"/>
              </a:cxn>
              <a:cxn ang="f243">
                <a:pos x="f449" y="f450"/>
              </a:cxn>
              <a:cxn ang="f243">
                <a:pos x="f451" y="f452"/>
              </a:cxn>
              <a:cxn ang="f243">
                <a:pos x="f445" y="f446"/>
              </a:cxn>
              <a:cxn ang="f243">
                <a:pos x="f453" y="f454"/>
              </a:cxn>
              <a:cxn ang="f243">
                <a:pos x="f453" y="f455"/>
              </a:cxn>
              <a:cxn ang="f243">
                <a:pos x="f456" y="f457"/>
              </a:cxn>
              <a:cxn ang="f243">
                <a:pos x="f458" y="f459"/>
              </a:cxn>
              <a:cxn ang="f243">
                <a:pos x="f456" y="f460"/>
              </a:cxn>
              <a:cxn ang="f243">
                <a:pos x="f453" y="f454"/>
              </a:cxn>
              <a:cxn ang="f243">
                <a:pos x="f420" y="f461"/>
              </a:cxn>
              <a:cxn ang="f243">
                <a:pos x="f462" y="f403"/>
              </a:cxn>
              <a:cxn ang="f243">
                <a:pos x="f463" y="f464"/>
              </a:cxn>
              <a:cxn ang="f243">
                <a:pos x="f465" y="f466"/>
              </a:cxn>
              <a:cxn ang="f243">
                <a:pos x="f467" y="f419"/>
              </a:cxn>
              <a:cxn ang="f243">
                <a:pos x="f420" y="f461"/>
              </a:cxn>
            </a:cxnLst>
            <a:rect l="f392" t="f395" r="f393" b="f394"/>
            <a:pathLst>
              <a:path w="337" h="338">
                <a:moveTo>
                  <a:pt x="f5" y="f8"/>
                </a:moveTo>
                <a:cubicBezTo>
                  <a:pt x="f5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16"/>
                  <a:pt x="f39" y="f40"/>
                  <a:pt x="f41" y="f42"/>
                </a:cubicBezTo>
                <a:cubicBezTo>
                  <a:pt x="f43" y="f44"/>
                  <a:pt x="f9" y="f5"/>
                  <a:pt x="f45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6" y="f53"/>
                  <a:pt x="f54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64" y="f65"/>
                  <a:pt x="f13" y="f66"/>
                  <a:pt x="f67" y="f68"/>
                </a:cubicBezTo>
                <a:cubicBezTo>
                  <a:pt x="f69" y="f70"/>
                  <a:pt x="f71" y="f72"/>
                  <a:pt x="f2" y="f73"/>
                </a:cubicBezTo>
                <a:cubicBezTo>
                  <a:pt x="f21" y="f11"/>
                  <a:pt x="f74" y="f75"/>
                  <a:pt x="f76" y="f77"/>
                </a:cubicBezTo>
                <a:cubicBezTo>
                  <a:pt x="f78" y="f9"/>
                  <a:pt x="f57" y="f79"/>
                  <a:pt x="f80" y="f56"/>
                </a:cubicBezTo>
                <a:cubicBezTo>
                  <a:pt x="f55" y="f81"/>
                  <a:pt x="f53" y="f7"/>
                  <a:pt x="f82" y="f6"/>
                </a:cubicBezTo>
                <a:cubicBezTo>
                  <a:pt x="f83" y="f51"/>
                  <a:pt x="f84" y="f85"/>
                  <a:pt x="f5" y="f8"/>
                </a:cubicBezTo>
                <a:close/>
                <a:moveTo>
                  <a:pt x="f86" y="f56"/>
                </a:moveTo>
                <a:cubicBezTo>
                  <a:pt x="f87" y="f88"/>
                  <a:pt x="f87" y="f8"/>
                  <a:pt x="f87" y="f89"/>
                </a:cubicBezTo>
                <a:cubicBezTo>
                  <a:pt x="f90" y="f91"/>
                  <a:pt x="f92" y="f79"/>
                  <a:pt x="f93" y="f94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42" y="f103"/>
                  <a:pt x="f104" y="f103"/>
                </a:cubicBezTo>
                <a:cubicBezTo>
                  <a:pt x="f105" y="f106"/>
                  <a:pt x="f107" y="f108"/>
                  <a:pt x="f86" y="f56"/>
                </a:cubicBezTo>
                <a:close/>
                <a:moveTo>
                  <a:pt x="f106" y="f109"/>
                </a:moveTo>
                <a:cubicBezTo>
                  <a:pt x="f106" y="f110"/>
                  <a:pt x="f106" y="f93"/>
                  <a:pt x="f106" y="f104"/>
                </a:cubicBezTo>
                <a:cubicBezTo>
                  <a:pt x="f111" y="f112"/>
                  <a:pt x="f113" y="f12"/>
                  <a:pt x="f89" y="f101"/>
                </a:cubicBezTo>
                <a:cubicBezTo>
                  <a:pt x="f114" y="f99"/>
                  <a:pt x="f115" y="f42"/>
                  <a:pt x="f96" y="f110"/>
                </a:cubicBezTo>
                <a:cubicBezTo>
                  <a:pt x="f94" y="f116"/>
                  <a:pt x="f117" y="f14"/>
                  <a:pt x="f89" y="f86"/>
                </a:cubicBezTo>
                <a:cubicBezTo>
                  <a:pt x="f45" y="f86"/>
                  <a:pt x="f111" y="f118"/>
                  <a:pt x="f106" y="f109"/>
                </a:cubicBezTo>
                <a:close/>
                <a:moveTo>
                  <a:pt x="f119" y="f120"/>
                </a:moveTo>
                <a:cubicBezTo>
                  <a:pt x="f121" y="f122"/>
                  <a:pt x="f123" y="f124"/>
                  <a:pt x="f125" y="f126"/>
                </a:cubicBezTo>
                <a:cubicBezTo>
                  <a:pt x="f125" y="f127"/>
                  <a:pt x="f121" y="f19"/>
                  <a:pt x="f128" y="f129"/>
                </a:cubicBezTo>
                <a:cubicBezTo>
                  <a:pt x="f130" y="f72"/>
                  <a:pt x="f131" y="f132"/>
                  <a:pt x="f78" y="f133"/>
                </a:cubicBezTo>
                <a:cubicBezTo>
                  <a:pt x="f78" y="f124"/>
                  <a:pt x="f24" y="f134"/>
                  <a:pt x="f119" y="f120"/>
                </a:cubicBezTo>
                <a:close/>
                <a:moveTo>
                  <a:pt x="f135" y="f119"/>
                </a:moveTo>
                <a:cubicBezTo>
                  <a:pt x="f135" y="f128"/>
                  <a:pt x="f135" y="f136"/>
                  <a:pt x="f135" y="f137"/>
                </a:cubicBezTo>
                <a:cubicBezTo>
                  <a:pt x="f19" y="f138"/>
                  <a:pt x="f132" y="f139"/>
                  <a:pt x="f140" y="f26"/>
                </a:cubicBezTo>
                <a:cubicBezTo>
                  <a:pt x="f124" y="f29"/>
                  <a:pt x="f122" y="f141"/>
                  <a:pt x="f122" y="f142"/>
                </a:cubicBezTo>
                <a:cubicBezTo>
                  <a:pt x="f17" y="f143"/>
                  <a:pt x="f124" y="f78"/>
                  <a:pt x="f140" y="f144"/>
                </a:cubicBezTo>
                <a:cubicBezTo>
                  <a:pt x="f145" y="f146"/>
                  <a:pt x="f19" y="f31"/>
                  <a:pt x="f135" y="f119"/>
                </a:cubicBezTo>
                <a:close/>
                <a:moveTo>
                  <a:pt x="f2" y="f147"/>
                </a:moveTo>
                <a:cubicBezTo>
                  <a:pt x="f148" y="f148"/>
                  <a:pt x="f149" y="f150"/>
                  <a:pt x="f151" y="f25"/>
                </a:cubicBezTo>
                <a:cubicBezTo>
                  <a:pt x="f25" y="f25"/>
                  <a:pt x="f30" y="f32"/>
                  <a:pt x="f152" y="f23"/>
                </a:cubicBezTo>
                <a:cubicBezTo>
                  <a:pt x="f28" y="f74"/>
                  <a:pt x="f30" y="f74"/>
                  <a:pt x="f153" y="f32"/>
                </a:cubicBezTo>
                <a:cubicBezTo>
                  <a:pt x="f154" y="f155"/>
                  <a:pt x="f156" y="f157"/>
                  <a:pt x="f66" y="f68"/>
                </a:cubicBezTo>
                <a:cubicBezTo>
                  <a:pt x="f158" y="f68"/>
                  <a:pt x="f2" y="f2"/>
                  <a:pt x="f2" y="f14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Freeform 27">
            <a:extLst>
              <a:ext uri="{FF2B5EF4-FFF2-40B4-BE49-F238E27FC236}">
                <a16:creationId xmlns:a16="http://schemas.microsoft.com/office/drawing/2014/main" id="{D60AF1EF-1F12-98FB-28A0-1C72F6AD6926}"/>
              </a:ext>
            </a:extLst>
          </p:cNvPr>
          <p:cNvSpPr/>
          <p:nvPr/>
        </p:nvSpPr>
        <p:spPr>
          <a:xfrm>
            <a:off x="4494211" y="1255708"/>
            <a:ext cx="615948" cy="611184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366"/>
              <a:gd name="f8" fmla="val 363"/>
              <a:gd name="f9" fmla="val 285"/>
              <a:gd name="f10" fmla="val 34"/>
              <a:gd name="f11" fmla="val 299"/>
              <a:gd name="f12" fmla="val 9"/>
              <a:gd name="f13" fmla="val 311"/>
              <a:gd name="f14" fmla="val 331"/>
              <a:gd name="f15" fmla="val 4"/>
              <a:gd name="f16" fmla="val 347"/>
              <a:gd name="f17" fmla="val 6"/>
              <a:gd name="f18" fmla="val 19"/>
              <a:gd name="f19" fmla="val 35"/>
              <a:gd name="f20" fmla="val 54"/>
              <a:gd name="f21" fmla="val 356"/>
              <a:gd name="f22" fmla="val 68"/>
              <a:gd name="f23" fmla="val 332"/>
              <a:gd name="f24" fmla="val 80"/>
              <a:gd name="f25" fmla="val 342"/>
              <a:gd name="f26" fmla="val 96"/>
              <a:gd name="f27" fmla="val 328"/>
              <a:gd name="f28" fmla="val 110"/>
              <a:gd name="f29" fmla="val 294"/>
              <a:gd name="f30" fmla="val 144"/>
              <a:gd name="f31" fmla="val 259"/>
              <a:gd name="f32" fmla="val 179"/>
              <a:gd name="f33" fmla="val 224"/>
              <a:gd name="f34" fmla="val 214"/>
              <a:gd name="f35" fmla="val 217"/>
              <a:gd name="f36" fmla="val 221"/>
              <a:gd name="f37" fmla="val 211"/>
              <a:gd name="f38" fmla="val 204"/>
              <a:gd name="f39" fmla="val 213"/>
              <a:gd name="f40" fmla="val 196"/>
              <a:gd name="f41" fmla="val 219"/>
              <a:gd name="f42" fmla="val 188"/>
              <a:gd name="f43" fmla="val 194"/>
              <a:gd name="f44" fmla="val 236"/>
              <a:gd name="f45" fmla="val 195"/>
              <a:gd name="f46" fmla="val 238"/>
              <a:gd name="f47" fmla="val 192"/>
              <a:gd name="f48" fmla="val 245"/>
              <a:gd name="f49" fmla="val 191"/>
              <a:gd name="f50" fmla="val 186"/>
              <a:gd name="f51" fmla="val 182"/>
              <a:gd name="f52" fmla="val 243"/>
              <a:gd name="f53" fmla="val 174"/>
              <a:gd name="f54" fmla="val 240"/>
              <a:gd name="f55" fmla="val 173"/>
              <a:gd name="f56" fmla="val 244"/>
              <a:gd name="f57" fmla="val 172"/>
              <a:gd name="f58" fmla="val 249"/>
              <a:gd name="f59" fmla="val 171"/>
              <a:gd name="f60" fmla="val 254"/>
              <a:gd name="f61" fmla="val 170"/>
              <a:gd name="f62" fmla="val 258"/>
              <a:gd name="f63" fmla="val 263"/>
              <a:gd name="f64" fmla="val 169"/>
              <a:gd name="f65" fmla="val 267"/>
              <a:gd name="f66" fmla="val 165"/>
              <a:gd name="f67" fmla="val 266"/>
              <a:gd name="f68" fmla="val 160"/>
              <a:gd name="f69" fmla="val 265"/>
              <a:gd name="f70" fmla="val 153"/>
              <a:gd name="f71" fmla="val 262"/>
              <a:gd name="f72" fmla="val 152"/>
              <a:gd name="f73" fmla="val 150"/>
              <a:gd name="f74" fmla="val 270"/>
              <a:gd name="f75" fmla="val 149"/>
              <a:gd name="f76" fmla="val 275"/>
              <a:gd name="f77" fmla="val 148"/>
              <a:gd name="f78" fmla="val 280"/>
              <a:gd name="f79" fmla="val 147"/>
              <a:gd name="f80" fmla="val 289"/>
              <a:gd name="f81" fmla="val 143"/>
              <a:gd name="f82" fmla="val 288"/>
              <a:gd name="f83" fmla="val 138"/>
              <a:gd name="f84" fmla="val 286"/>
              <a:gd name="f85" fmla="val 132"/>
              <a:gd name="f86" fmla="val 283"/>
              <a:gd name="f87" fmla="val 129"/>
              <a:gd name="f88" fmla="val 122"/>
              <a:gd name="f89" fmla="val 126"/>
              <a:gd name="f90" fmla="val 298"/>
              <a:gd name="f91" fmla="val 127"/>
              <a:gd name="f92" fmla="val 302"/>
              <a:gd name="f93" fmla="val 125"/>
              <a:gd name="f94" fmla="val 306"/>
              <a:gd name="f95" fmla="val 121"/>
              <a:gd name="f96" fmla="val 309"/>
              <a:gd name="f97" fmla="val 116"/>
              <a:gd name="f98" fmla="val 308"/>
              <a:gd name="f99" fmla="val 109"/>
              <a:gd name="f100" fmla="val 307"/>
              <a:gd name="f101" fmla="val 100"/>
              <a:gd name="f102" fmla="val 318"/>
              <a:gd name="f103" fmla="val 82"/>
              <a:gd name="f104" fmla="val 325"/>
              <a:gd name="f105" fmla="val 73"/>
              <a:gd name="f106" fmla="val 343"/>
              <a:gd name="f107" fmla="val 66"/>
              <a:gd name="f108" fmla="val 358"/>
              <a:gd name="f109" fmla="val 52"/>
              <a:gd name="f110" fmla="val 36"/>
              <a:gd name="f111" fmla="val 361"/>
              <a:gd name="f112" fmla="val 21"/>
              <a:gd name="f113" fmla="val 351"/>
              <a:gd name="f114" fmla="val 5"/>
              <a:gd name="f115" fmla="val 335"/>
              <a:gd name="f116" fmla="val 317"/>
              <a:gd name="f117" fmla="val 20"/>
              <a:gd name="f118" fmla="val 33"/>
              <a:gd name="f119" fmla="val 41"/>
              <a:gd name="f120" fmla="val 274"/>
              <a:gd name="f121" fmla="val 62"/>
              <a:gd name="f122" fmla="val 256"/>
              <a:gd name="f123" fmla="val 72"/>
              <a:gd name="f124" fmla="val 246"/>
              <a:gd name="f125" fmla="val 81"/>
              <a:gd name="f126" fmla="val 235"/>
              <a:gd name="f127" fmla="val 83"/>
              <a:gd name="f128" fmla="val 233"/>
              <a:gd name="f129" fmla="val 228"/>
              <a:gd name="f130" fmla="val 220"/>
              <a:gd name="f131" fmla="val 84"/>
              <a:gd name="f132" fmla="val 216"/>
              <a:gd name="f133" fmla="val 85"/>
              <a:gd name="f134" fmla="val 212"/>
              <a:gd name="f135" fmla="val 89"/>
              <a:gd name="f136" fmla="val 92"/>
              <a:gd name="f137" fmla="val 215"/>
              <a:gd name="f138" fmla="val 99"/>
              <a:gd name="f139" fmla="val 102"/>
              <a:gd name="f140" fmla="val 210"/>
              <a:gd name="f141" fmla="val 104"/>
              <a:gd name="f142" fmla="val 105"/>
              <a:gd name="f143" fmla="val 199"/>
              <a:gd name="f144" fmla="val 190"/>
              <a:gd name="f145" fmla="val 114"/>
              <a:gd name="f146" fmla="val 193"/>
              <a:gd name="f147" fmla="val 123"/>
              <a:gd name="f148" fmla="val 187"/>
              <a:gd name="f149" fmla="val 177"/>
              <a:gd name="f150" fmla="val 168"/>
              <a:gd name="f151" fmla="val 137"/>
              <a:gd name="f152" fmla="val 142"/>
              <a:gd name="f153" fmla="val 151"/>
              <a:gd name="f154" fmla="val 166"/>
              <a:gd name="f155" fmla="val 157"/>
              <a:gd name="f156" fmla="val 146"/>
              <a:gd name="f157" fmla="val 154"/>
              <a:gd name="f158" fmla="val 106"/>
              <a:gd name="f159" fmla="val 226"/>
              <a:gd name="f160" fmla="val 69"/>
              <a:gd name="f161" fmla="val 31"/>
              <a:gd name="f162" fmla="val 273"/>
              <a:gd name="f163" fmla="val 278"/>
              <a:gd name="f164" fmla="val 29"/>
              <a:gd name="f165" fmla="val 43"/>
              <a:gd name="f166" fmla="val 300"/>
              <a:gd name="f167" fmla="val 301"/>
              <a:gd name="f168" fmla="val 17"/>
              <a:gd name="f169" fmla="val 323"/>
              <a:gd name="f170" fmla="val 348"/>
              <a:gd name="f171" fmla="val 349"/>
              <a:gd name="f172" fmla="val 65"/>
              <a:gd name="f173" fmla="val 337"/>
              <a:gd name="f174" fmla="val 324"/>
              <a:gd name="f175" fmla="val 310"/>
              <a:gd name="f176" fmla="val 56"/>
              <a:gd name="f177" fmla="val 55"/>
              <a:gd name="f178" fmla="val 292"/>
              <a:gd name="f179" fmla="val 75"/>
              <a:gd name="f180" fmla="val 314"/>
              <a:gd name="f181" fmla="val 91"/>
              <a:gd name="f182" fmla="val 97"/>
              <a:gd name="f183" fmla="val 291"/>
              <a:gd name="f184" fmla="val 101"/>
              <a:gd name="f185" fmla="val 271"/>
              <a:gd name="f186" fmla="val 95"/>
              <a:gd name="f187" fmla="val 260"/>
              <a:gd name="f188" fmla="val 76"/>
              <a:gd name="f189" fmla="val 257"/>
              <a:gd name="f190" fmla="val 269"/>
              <a:gd name="f191" fmla="val 27"/>
              <a:gd name="f192" fmla="val 18"/>
              <a:gd name="f193" fmla="val 28"/>
              <a:gd name="f194" fmla="val 42"/>
              <a:gd name="f195" fmla="val 312"/>
              <a:gd name="f196" fmla="val 326"/>
              <a:gd name="f197" fmla="val 338"/>
              <a:gd name="f198" fmla="val 64"/>
              <a:gd name="f199" fmla="val 117"/>
              <a:gd name="f200" fmla="val 276"/>
              <a:gd name="f201" fmla="val 119"/>
              <a:gd name="f202" fmla="val 124"/>
              <a:gd name="f203" fmla="val 128"/>
              <a:gd name="f204" fmla="val 118"/>
              <a:gd name="f205" fmla="val 237"/>
              <a:gd name="f206" fmla="val 112"/>
              <a:gd name="f207" fmla="val 111"/>
              <a:gd name="f208" fmla="val 108"/>
              <a:gd name="f209" fmla="val 230"/>
              <a:gd name="f210" fmla="val 103"/>
              <a:gd name="f211" fmla="val 107"/>
              <a:gd name="f212" fmla="val 252"/>
              <a:gd name="f213" fmla="val 264"/>
              <a:gd name="f214" fmla="val 71"/>
              <a:gd name="f215" fmla="val 272"/>
              <a:gd name="f216" fmla="val 70"/>
              <a:gd name="f217" fmla="val 241"/>
              <a:gd name="f218" fmla="val 227"/>
              <a:gd name="f219" fmla="val 231"/>
              <a:gd name="f220" fmla="val 113"/>
              <a:gd name="f221" fmla="val 90"/>
              <a:gd name="f222" fmla="val 79"/>
              <a:gd name="f223" fmla="val 77"/>
              <a:gd name="f224" fmla="val 155"/>
              <a:gd name="f225" fmla="val 178"/>
              <a:gd name="f226" fmla="val 208"/>
              <a:gd name="f227" fmla="val 162"/>
              <a:gd name="f228" fmla="val 163"/>
              <a:gd name="f229" fmla="val 232"/>
              <a:gd name="f230" fmla="val 167"/>
              <a:gd name="f231" fmla="val 205"/>
              <a:gd name="f232" fmla="val 161"/>
              <a:gd name="f233" fmla="val 140"/>
              <a:gd name="f234" fmla="val 253"/>
              <a:gd name="f235" fmla="val 141"/>
              <a:gd name="f236" fmla="val 145"/>
              <a:gd name="f237" fmla="val 139"/>
              <a:gd name="f238" fmla="val 135"/>
              <a:gd name="f239" fmla="val 209"/>
              <a:gd name="f240" fmla="val 223"/>
              <a:gd name="f241" fmla="val 136"/>
              <a:gd name="f242" fmla="+- 0 0 -90"/>
              <a:gd name="f243" fmla="*/ f4 1 366"/>
              <a:gd name="f244" fmla="*/ f5 1 363"/>
              <a:gd name="f245" fmla="val f6"/>
              <a:gd name="f246" fmla="val f7"/>
              <a:gd name="f247" fmla="val f8"/>
              <a:gd name="f248" fmla="*/ f242 f0 1"/>
              <a:gd name="f249" fmla="+- f247 0 f245"/>
              <a:gd name="f250" fmla="+- f246 0 f245"/>
              <a:gd name="f251" fmla="*/ f248 1 f3"/>
              <a:gd name="f252" fmla="*/ f250 1 366"/>
              <a:gd name="f253" fmla="*/ f249 1 363"/>
              <a:gd name="f254" fmla="*/ 331 f250 1"/>
              <a:gd name="f255" fmla="*/ 4 f249 1"/>
              <a:gd name="f256" fmla="*/ 332 f250 1"/>
              <a:gd name="f257" fmla="*/ 80 f249 1"/>
              <a:gd name="f258" fmla="*/ 224 f250 1"/>
              <a:gd name="f259" fmla="*/ 214 f249 1"/>
              <a:gd name="f260" fmla="*/ 194 f250 1"/>
              <a:gd name="f261" fmla="*/ 236 f249 1"/>
              <a:gd name="f262" fmla="*/ 174 f250 1"/>
              <a:gd name="f263" fmla="*/ 240 f249 1"/>
              <a:gd name="f264" fmla="*/ 169 f250 1"/>
              <a:gd name="f265" fmla="*/ 267 f249 1"/>
              <a:gd name="f266" fmla="*/ 149 f250 1"/>
              <a:gd name="f267" fmla="*/ 275 f249 1"/>
              <a:gd name="f268" fmla="*/ 132 f250 1"/>
              <a:gd name="f269" fmla="*/ 283 f249 1"/>
              <a:gd name="f270" fmla="*/ 125 f250 1"/>
              <a:gd name="f271" fmla="*/ 311 f249 1"/>
              <a:gd name="f272" fmla="*/ 73 f250 1"/>
              <a:gd name="f273" fmla="*/ 343 f249 1"/>
              <a:gd name="f274" fmla="*/ 5 f250 1"/>
              <a:gd name="f275" fmla="*/ 335 f249 1"/>
              <a:gd name="f276" fmla="*/ 52 f250 1"/>
              <a:gd name="f277" fmla="*/ 265 f249 1"/>
              <a:gd name="f278" fmla="*/ 82 f250 1"/>
              <a:gd name="f279" fmla="*/ 224 f249 1"/>
              <a:gd name="f280" fmla="*/ 99 f250 1"/>
              <a:gd name="f281" fmla="*/ 219 f249 1"/>
              <a:gd name="f282" fmla="*/ 105 f250 1"/>
              <a:gd name="f283" fmla="*/ 190 f249 1"/>
              <a:gd name="f284" fmla="*/ 126 f250 1"/>
              <a:gd name="f285" fmla="*/ 182 f249 1"/>
              <a:gd name="f286" fmla="*/ 142 f250 1"/>
              <a:gd name="f287" fmla="*/ 173 f249 1"/>
              <a:gd name="f288" fmla="*/ 150 f250 1"/>
              <a:gd name="f289" fmla="*/ 144 f249 1"/>
              <a:gd name="f290" fmla="*/ 285 f250 1"/>
              <a:gd name="f291" fmla="*/ 34 f249 1"/>
              <a:gd name="f292" fmla="*/ 17 f250 1"/>
              <a:gd name="f293" fmla="*/ 323 f249 1"/>
              <a:gd name="f294" fmla="*/ 65 f250 1"/>
              <a:gd name="f295" fmla="*/ 324 f249 1"/>
              <a:gd name="f296" fmla="*/ 55 f250 1"/>
              <a:gd name="f297" fmla="*/ 280 f249 1"/>
              <a:gd name="f298" fmla="*/ 102 f250 1"/>
              <a:gd name="f299" fmla="*/ 294 f249 1"/>
              <a:gd name="f300" fmla="*/ 89 f250 1"/>
              <a:gd name="f301" fmla="*/ 243 f249 1"/>
              <a:gd name="f302" fmla="*/ 348 f250 1"/>
              <a:gd name="f303" fmla="*/ 41 f249 1"/>
              <a:gd name="f304" fmla="*/ 301 f250 1"/>
              <a:gd name="f305" fmla="*/ 42 f249 1"/>
              <a:gd name="f306" fmla="*/ 122 f250 1"/>
              <a:gd name="f307" fmla="*/ 276 f249 1"/>
              <a:gd name="f308" fmla="*/ 112 f250 1"/>
              <a:gd name="f309" fmla="*/ 226 f249 1"/>
              <a:gd name="f310" fmla="*/ 103 f250 1"/>
              <a:gd name="f311" fmla="*/ 275 f250 1"/>
              <a:gd name="f312" fmla="*/ 73 f249 1"/>
              <a:gd name="f313" fmla="*/ 263 f250 1"/>
              <a:gd name="f314" fmla="*/ 70 f249 1"/>
              <a:gd name="f315" fmla="*/ 227 f250 1"/>
              <a:gd name="f316" fmla="*/ 114 f249 1"/>
              <a:gd name="f317" fmla="*/ 270 f250 1"/>
              <a:gd name="f318" fmla="*/ 79 f249 1"/>
              <a:gd name="f319" fmla="*/ 155 f250 1"/>
              <a:gd name="f320" fmla="*/ 178 f249 1"/>
              <a:gd name="f321" fmla="*/ 162 f250 1"/>
              <a:gd name="f322" fmla="*/ 231 f249 1"/>
              <a:gd name="f323" fmla="*/ 170 f250 1"/>
              <a:gd name="f324" fmla="*/ 217 f249 1"/>
              <a:gd name="f325" fmla="*/ 140 f250 1"/>
              <a:gd name="f326" fmla="*/ 253 f249 1"/>
              <a:gd name="f327" fmla="*/ 148 f250 1"/>
              <a:gd name="f328" fmla="*/ 127 f250 1"/>
              <a:gd name="f329" fmla="*/ 223 f249 1"/>
              <a:gd name="f330" fmla="+- f251 0 f1"/>
              <a:gd name="f331" fmla="*/ f254 1 366"/>
              <a:gd name="f332" fmla="*/ f255 1 363"/>
              <a:gd name="f333" fmla="*/ f256 1 366"/>
              <a:gd name="f334" fmla="*/ f257 1 363"/>
              <a:gd name="f335" fmla="*/ f258 1 366"/>
              <a:gd name="f336" fmla="*/ f259 1 363"/>
              <a:gd name="f337" fmla="*/ f260 1 366"/>
              <a:gd name="f338" fmla="*/ f261 1 363"/>
              <a:gd name="f339" fmla="*/ f262 1 366"/>
              <a:gd name="f340" fmla="*/ f263 1 363"/>
              <a:gd name="f341" fmla="*/ f264 1 366"/>
              <a:gd name="f342" fmla="*/ f265 1 363"/>
              <a:gd name="f343" fmla="*/ f266 1 366"/>
              <a:gd name="f344" fmla="*/ f267 1 363"/>
              <a:gd name="f345" fmla="*/ f268 1 366"/>
              <a:gd name="f346" fmla="*/ f269 1 363"/>
              <a:gd name="f347" fmla="*/ f270 1 366"/>
              <a:gd name="f348" fmla="*/ f271 1 363"/>
              <a:gd name="f349" fmla="*/ f272 1 366"/>
              <a:gd name="f350" fmla="*/ f273 1 363"/>
              <a:gd name="f351" fmla="*/ f274 1 366"/>
              <a:gd name="f352" fmla="*/ f275 1 363"/>
              <a:gd name="f353" fmla="*/ f276 1 366"/>
              <a:gd name="f354" fmla="*/ f277 1 363"/>
              <a:gd name="f355" fmla="*/ f278 1 366"/>
              <a:gd name="f356" fmla="*/ f279 1 363"/>
              <a:gd name="f357" fmla="*/ f280 1 366"/>
              <a:gd name="f358" fmla="*/ f281 1 363"/>
              <a:gd name="f359" fmla="*/ f282 1 366"/>
              <a:gd name="f360" fmla="*/ f283 1 363"/>
              <a:gd name="f361" fmla="*/ f284 1 366"/>
              <a:gd name="f362" fmla="*/ f285 1 363"/>
              <a:gd name="f363" fmla="*/ f286 1 366"/>
              <a:gd name="f364" fmla="*/ f287 1 363"/>
              <a:gd name="f365" fmla="*/ f288 1 366"/>
              <a:gd name="f366" fmla="*/ f289 1 363"/>
              <a:gd name="f367" fmla="*/ f290 1 366"/>
              <a:gd name="f368" fmla="*/ f291 1 363"/>
              <a:gd name="f369" fmla="*/ f292 1 366"/>
              <a:gd name="f370" fmla="*/ f293 1 363"/>
              <a:gd name="f371" fmla="*/ f294 1 366"/>
              <a:gd name="f372" fmla="*/ f295 1 363"/>
              <a:gd name="f373" fmla="*/ f296 1 366"/>
              <a:gd name="f374" fmla="*/ f297 1 363"/>
              <a:gd name="f375" fmla="*/ f298 1 366"/>
              <a:gd name="f376" fmla="*/ f299 1 363"/>
              <a:gd name="f377" fmla="*/ f300 1 366"/>
              <a:gd name="f378" fmla="*/ f301 1 363"/>
              <a:gd name="f379" fmla="*/ f302 1 366"/>
              <a:gd name="f380" fmla="*/ f303 1 363"/>
              <a:gd name="f381" fmla="*/ f304 1 366"/>
              <a:gd name="f382" fmla="*/ f305 1 363"/>
              <a:gd name="f383" fmla="*/ f306 1 366"/>
              <a:gd name="f384" fmla="*/ f307 1 363"/>
              <a:gd name="f385" fmla="*/ f308 1 366"/>
              <a:gd name="f386" fmla="*/ f309 1 363"/>
              <a:gd name="f387" fmla="*/ f310 1 366"/>
              <a:gd name="f388" fmla="*/ f311 1 366"/>
              <a:gd name="f389" fmla="*/ f312 1 363"/>
              <a:gd name="f390" fmla="*/ f313 1 366"/>
              <a:gd name="f391" fmla="*/ f314 1 363"/>
              <a:gd name="f392" fmla="*/ f315 1 366"/>
              <a:gd name="f393" fmla="*/ f316 1 363"/>
              <a:gd name="f394" fmla="*/ f317 1 366"/>
              <a:gd name="f395" fmla="*/ f318 1 363"/>
              <a:gd name="f396" fmla="*/ f319 1 366"/>
              <a:gd name="f397" fmla="*/ f320 1 363"/>
              <a:gd name="f398" fmla="*/ f321 1 366"/>
              <a:gd name="f399" fmla="*/ f322 1 363"/>
              <a:gd name="f400" fmla="*/ f323 1 366"/>
              <a:gd name="f401" fmla="*/ f324 1 363"/>
              <a:gd name="f402" fmla="*/ f325 1 366"/>
              <a:gd name="f403" fmla="*/ f326 1 363"/>
              <a:gd name="f404" fmla="*/ f327 1 366"/>
              <a:gd name="f405" fmla="*/ f328 1 366"/>
              <a:gd name="f406" fmla="*/ f329 1 363"/>
              <a:gd name="f407" fmla="*/ 0 1 f252"/>
              <a:gd name="f408" fmla="*/ f246 1 f252"/>
              <a:gd name="f409" fmla="*/ 0 1 f253"/>
              <a:gd name="f410" fmla="*/ f247 1 f253"/>
              <a:gd name="f411" fmla="*/ f331 1 f252"/>
              <a:gd name="f412" fmla="*/ f332 1 f253"/>
              <a:gd name="f413" fmla="*/ f333 1 f252"/>
              <a:gd name="f414" fmla="*/ f334 1 f253"/>
              <a:gd name="f415" fmla="*/ f335 1 f252"/>
              <a:gd name="f416" fmla="*/ f336 1 f253"/>
              <a:gd name="f417" fmla="*/ f337 1 f252"/>
              <a:gd name="f418" fmla="*/ f338 1 f253"/>
              <a:gd name="f419" fmla="*/ f339 1 f252"/>
              <a:gd name="f420" fmla="*/ f340 1 f253"/>
              <a:gd name="f421" fmla="*/ f341 1 f252"/>
              <a:gd name="f422" fmla="*/ f342 1 f253"/>
              <a:gd name="f423" fmla="*/ f343 1 f252"/>
              <a:gd name="f424" fmla="*/ f344 1 f253"/>
              <a:gd name="f425" fmla="*/ f345 1 f252"/>
              <a:gd name="f426" fmla="*/ f346 1 f253"/>
              <a:gd name="f427" fmla="*/ f347 1 f252"/>
              <a:gd name="f428" fmla="*/ f348 1 f253"/>
              <a:gd name="f429" fmla="*/ f349 1 f252"/>
              <a:gd name="f430" fmla="*/ f350 1 f253"/>
              <a:gd name="f431" fmla="*/ f351 1 f252"/>
              <a:gd name="f432" fmla="*/ f352 1 f253"/>
              <a:gd name="f433" fmla="*/ f353 1 f252"/>
              <a:gd name="f434" fmla="*/ f354 1 f253"/>
              <a:gd name="f435" fmla="*/ f355 1 f252"/>
              <a:gd name="f436" fmla="*/ f356 1 f253"/>
              <a:gd name="f437" fmla="*/ f357 1 f252"/>
              <a:gd name="f438" fmla="*/ f358 1 f253"/>
              <a:gd name="f439" fmla="*/ f359 1 f252"/>
              <a:gd name="f440" fmla="*/ f360 1 f253"/>
              <a:gd name="f441" fmla="*/ f361 1 f252"/>
              <a:gd name="f442" fmla="*/ f362 1 f253"/>
              <a:gd name="f443" fmla="*/ f363 1 f252"/>
              <a:gd name="f444" fmla="*/ f364 1 f253"/>
              <a:gd name="f445" fmla="*/ f365 1 f252"/>
              <a:gd name="f446" fmla="*/ f366 1 f253"/>
              <a:gd name="f447" fmla="*/ f367 1 f252"/>
              <a:gd name="f448" fmla="*/ f368 1 f253"/>
              <a:gd name="f449" fmla="*/ f369 1 f252"/>
              <a:gd name="f450" fmla="*/ f370 1 f253"/>
              <a:gd name="f451" fmla="*/ f371 1 f252"/>
              <a:gd name="f452" fmla="*/ f372 1 f253"/>
              <a:gd name="f453" fmla="*/ f373 1 f252"/>
              <a:gd name="f454" fmla="*/ f374 1 f253"/>
              <a:gd name="f455" fmla="*/ f375 1 f252"/>
              <a:gd name="f456" fmla="*/ f376 1 f253"/>
              <a:gd name="f457" fmla="*/ f377 1 f252"/>
              <a:gd name="f458" fmla="*/ f378 1 f253"/>
              <a:gd name="f459" fmla="*/ f379 1 f252"/>
              <a:gd name="f460" fmla="*/ f380 1 f253"/>
              <a:gd name="f461" fmla="*/ f381 1 f252"/>
              <a:gd name="f462" fmla="*/ f382 1 f253"/>
              <a:gd name="f463" fmla="*/ f383 1 f252"/>
              <a:gd name="f464" fmla="*/ f384 1 f253"/>
              <a:gd name="f465" fmla="*/ f385 1 f252"/>
              <a:gd name="f466" fmla="*/ f386 1 f253"/>
              <a:gd name="f467" fmla="*/ f387 1 f252"/>
              <a:gd name="f468" fmla="*/ f388 1 f252"/>
              <a:gd name="f469" fmla="*/ f389 1 f253"/>
              <a:gd name="f470" fmla="*/ f390 1 f252"/>
              <a:gd name="f471" fmla="*/ f391 1 f253"/>
              <a:gd name="f472" fmla="*/ f392 1 f252"/>
              <a:gd name="f473" fmla="*/ f393 1 f253"/>
              <a:gd name="f474" fmla="*/ f394 1 f252"/>
              <a:gd name="f475" fmla="*/ f395 1 f253"/>
              <a:gd name="f476" fmla="*/ f396 1 f252"/>
              <a:gd name="f477" fmla="*/ f397 1 f253"/>
              <a:gd name="f478" fmla="*/ f398 1 f252"/>
              <a:gd name="f479" fmla="*/ f399 1 f253"/>
              <a:gd name="f480" fmla="*/ f400 1 f252"/>
              <a:gd name="f481" fmla="*/ f401 1 f253"/>
              <a:gd name="f482" fmla="*/ f402 1 f252"/>
              <a:gd name="f483" fmla="*/ f403 1 f253"/>
              <a:gd name="f484" fmla="*/ f404 1 f252"/>
              <a:gd name="f485" fmla="*/ f405 1 f252"/>
              <a:gd name="f486" fmla="*/ f406 1 f253"/>
              <a:gd name="f487" fmla="*/ f407 f243 1"/>
              <a:gd name="f488" fmla="*/ f408 f243 1"/>
              <a:gd name="f489" fmla="*/ f410 f244 1"/>
              <a:gd name="f490" fmla="*/ f409 f244 1"/>
              <a:gd name="f491" fmla="*/ f411 f243 1"/>
              <a:gd name="f492" fmla="*/ f412 f244 1"/>
              <a:gd name="f493" fmla="*/ f413 f243 1"/>
              <a:gd name="f494" fmla="*/ f414 f244 1"/>
              <a:gd name="f495" fmla="*/ f415 f243 1"/>
              <a:gd name="f496" fmla="*/ f416 f244 1"/>
              <a:gd name="f497" fmla="*/ f417 f243 1"/>
              <a:gd name="f498" fmla="*/ f418 f244 1"/>
              <a:gd name="f499" fmla="*/ f419 f243 1"/>
              <a:gd name="f500" fmla="*/ f420 f244 1"/>
              <a:gd name="f501" fmla="*/ f421 f243 1"/>
              <a:gd name="f502" fmla="*/ f422 f244 1"/>
              <a:gd name="f503" fmla="*/ f423 f243 1"/>
              <a:gd name="f504" fmla="*/ f424 f244 1"/>
              <a:gd name="f505" fmla="*/ f425 f243 1"/>
              <a:gd name="f506" fmla="*/ f426 f244 1"/>
              <a:gd name="f507" fmla="*/ f427 f243 1"/>
              <a:gd name="f508" fmla="*/ f428 f244 1"/>
              <a:gd name="f509" fmla="*/ f429 f243 1"/>
              <a:gd name="f510" fmla="*/ f430 f244 1"/>
              <a:gd name="f511" fmla="*/ f431 f243 1"/>
              <a:gd name="f512" fmla="*/ f432 f244 1"/>
              <a:gd name="f513" fmla="*/ f433 f243 1"/>
              <a:gd name="f514" fmla="*/ f434 f244 1"/>
              <a:gd name="f515" fmla="*/ f435 f243 1"/>
              <a:gd name="f516" fmla="*/ f436 f244 1"/>
              <a:gd name="f517" fmla="*/ f437 f243 1"/>
              <a:gd name="f518" fmla="*/ f438 f244 1"/>
              <a:gd name="f519" fmla="*/ f439 f243 1"/>
              <a:gd name="f520" fmla="*/ f440 f244 1"/>
              <a:gd name="f521" fmla="*/ f441 f243 1"/>
              <a:gd name="f522" fmla="*/ f442 f244 1"/>
              <a:gd name="f523" fmla="*/ f443 f243 1"/>
              <a:gd name="f524" fmla="*/ f444 f244 1"/>
              <a:gd name="f525" fmla="*/ f445 f243 1"/>
              <a:gd name="f526" fmla="*/ f446 f244 1"/>
              <a:gd name="f527" fmla="*/ f447 f243 1"/>
              <a:gd name="f528" fmla="*/ f448 f244 1"/>
              <a:gd name="f529" fmla="*/ f449 f243 1"/>
              <a:gd name="f530" fmla="*/ f450 f244 1"/>
              <a:gd name="f531" fmla="*/ f451 f243 1"/>
              <a:gd name="f532" fmla="*/ f452 f244 1"/>
              <a:gd name="f533" fmla="*/ f453 f243 1"/>
              <a:gd name="f534" fmla="*/ f454 f244 1"/>
              <a:gd name="f535" fmla="*/ f455 f243 1"/>
              <a:gd name="f536" fmla="*/ f456 f244 1"/>
              <a:gd name="f537" fmla="*/ f457 f243 1"/>
              <a:gd name="f538" fmla="*/ f458 f244 1"/>
              <a:gd name="f539" fmla="*/ f459 f243 1"/>
              <a:gd name="f540" fmla="*/ f460 f244 1"/>
              <a:gd name="f541" fmla="*/ f461 f243 1"/>
              <a:gd name="f542" fmla="*/ f462 f244 1"/>
              <a:gd name="f543" fmla="*/ f463 f243 1"/>
              <a:gd name="f544" fmla="*/ f464 f244 1"/>
              <a:gd name="f545" fmla="*/ f465 f243 1"/>
              <a:gd name="f546" fmla="*/ f466 f244 1"/>
              <a:gd name="f547" fmla="*/ f467 f243 1"/>
              <a:gd name="f548" fmla="*/ f468 f243 1"/>
              <a:gd name="f549" fmla="*/ f469 f244 1"/>
              <a:gd name="f550" fmla="*/ f470 f243 1"/>
              <a:gd name="f551" fmla="*/ f471 f244 1"/>
              <a:gd name="f552" fmla="*/ f472 f243 1"/>
              <a:gd name="f553" fmla="*/ f473 f244 1"/>
              <a:gd name="f554" fmla="*/ f474 f243 1"/>
              <a:gd name="f555" fmla="*/ f475 f244 1"/>
              <a:gd name="f556" fmla="*/ f476 f243 1"/>
              <a:gd name="f557" fmla="*/ f477 f244 1"/>
              <a:gd name="f558" fmla="*/ f478 f243 1"/>
              <a:gd name="f559" fmla="*/ f479 f244 1"/>
              <a:gd name="f560" fmla="*/ f480 f243 1"/>
              <a:gd name="f561" fmla="*/ f481 f244 1"/>
              <a:gd name="f562" fmla="*/ f482 f243 1"/>
              <a:gd name="f563" fmla="*/ f483 f244 1"/>
              <a:gd name="f564" fmla="*/ f484 f243 1"/>
              <a:gd name="f565" fmla="*/ f485 f243 1"/>
              <a:gd name="f566" fmla="*/ f486 f24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0">
                <a:pos x="f491" y="f492"/>
              </a:cxn>
              <a:cxn ang="f330">
                <a:pos x="f493" y="f494"/>
              </a:cxn>
              <a:cxn ang="f330">
                <a:pos x="f495" y="f496"/>
              </a:cxn>
              <a:cxn ang="f330">
                <a:pos x="f497" y="f498"/>
              </a:cxn>
              <a:cxn ang="f330">
                <a:pos x="f499" y="f500"/>
              </a:cxn>
              <a:cxn ang="f330">
                <a:pos x="f501" y="f502"/>
              </a:cxn>
              <a:cxn ang="f330">
                <a:pos x="f503" y="f504"/>
              </a:cxn>
              <a:cxn ang="f330">
                <a:pos x="f505" y="f506"/>
              </a:cxn>
              <a:cxn ang="f330">
                <a:pos x="f507" y="f508"/>
              </a:cxn>
              <a:cxn ang="f330">
                <a:pos x="f509" y="f510"/>
              </a:cxn>
              <a:cxn ang="f330">
                <a:pos x="f511" y="f512"/>
              </a:cxn>
              <a:cxn ang="f330">
                <a:pos x="f513" y="f514"/>
              </a:cxn>
              <a:cxn ang="f330">
                <a:pos x="f515" y="f516"/>
              </a:cxn>
              <a:cxn ang="f330">
                <a:pos x="f517" y="f518"/>
              </a:cxn>
              <a:cxn ang="f330">
                <a:pos x="f519" y="f520"/>
              </a:cxn>
              <a:cxn ang="f330">
                <a:pos x="f521" y="f522"/>
              </a:cxn>
              <a:cxn ang="f330">
                <a:pos x="f523" y="f524"/>
              </a:cxn>
              <a:cxn ang="f330">
                <a:pos x="f525" y="f526"/>
              </a:cxn>
              <a:cxn ang="f330">
                <a:pos x="f527" y="f528"/>
              </a:cxn>
              <a:cxn ang="f330">
                <a:pos x="f529" y="f530"/>
              </a:cxn>
              <a:cxn ang="f330">
                <a:pos x="f531" y="f532"/>
              </a:cxn>
              <a:cxn ang="f330">
                <a:pos x="f533" y="f534"/>
              </a:cxn>
              <a:cxn ang="f330">
                <a:pos x="f535" y="f536"/>
              </a:cxn>
              <a:cxn ang="f330">
                <a:pos x="f537" y="f538"/>
              </a:cxn>
              <a:cxn ang="f330">
                <a:pos x="f539" y="f540"/>
              </a:cxn>
              <a:cxn ang="f330">
                <a:pos x="f541" y="f542"/>
              </a:cxn>
              <a:cxn ang="f330">
                <a:pos x="f539" y="f540"/>
              </a:cxn>
              <a:cxn ang="f330">
                <a:pos x="f543" y="f544"/>
              </a:cxn>
              <a:cxn ang="f330">
                <a:pos x="f545" y="f546"/>
              </a:cxn>
              <a:cxn ang="f330">
                <a:pos x="f547" y="f500"/>
              </a:cxn>
              <a:cxn ang="f330">
                <a:pos x="f548" y="f549"/>
              </a:cxn>
              <a:cxn ang="f330">
                <a:pos x="f550" y="f551"/>
              </a:cxn>
              <a:cxn ang="f330">
                <a:pos x="f552" y="f553"/>
              </a:cxn>
              <a:cxn ang="f330">
                <a:pos x="f554" y="f555"/>
              </a:cxn>
              <a:cxn ang="f330">
                <a:pos x="f556" y="f557"/>
              </a:cxn>
              <a:cxn ang="f330">
                <a:pos x="f558" y="f559"/>
              </a:cxn>
              <a:cxn ang="f330">
                <a:pos x="f560" y="f561"/>
              </a:cxn>
              <a:cxn ang="f330">
                <a:pos x="f562" y="f563"/>
              </a:cxn>
              <a:cxn ang="f330">
                <a:pos x="f564" y="f500"/>
              </a:cxn>
              <a:cxn ang="f330">
                <a:pos x="f565" y="f566"/>
              </a:cxn>
            </a:cxnLst>
            <a:rect l="f487" t="f490" r="f488" b="f489"/>
            <a:pathLst>
              <a:path w="366" h="363">
                <a:moveTo>
                  <a:pt x="f9" y="f10"/>
                </a:moveTo>
                <a:cubicBezTo>
                  <a:pt x="f11" y="f12"/>
                  <a:pt x="f13" y="f6"/>
                  <a:pt x="f14" y="f15"/>
                </a:cubicBezTo>
                <a:cubicBezTo>
                  <a:pt x="f16" y="f17"/>
                  <a:pt x="f2" y="f18"/>
                  <a:pt x="f8" y="f19"/>
                </a:cubicBezTo>
                <a:cubicBezTo>
                  <a:pt x="f7" y="f20"/>
                  <a:pt x="f21" y="f22"/>
                  <a:pt x="f23" y="f24"/>
                </a:cubicBezTo>
                <a:cubicBezTo>
                  <a:pt x="f25" y="f26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3"/>
                  <a:pt x="f38" y="f39"/>
                </a:cubicBezTo>
                <a:cubicBezTo>
                  <a:pt x="f40" y="f41"/>
                  <a:pt x="f42" y="f33"/>
                  <a:pt x="f43" y="f44"/>
                </a:cubicBezTo>
                <a:cubicBezTo>
                  <a:pt x="f45" y="f46"/>
                  <a:pt x="f47" y="f48"/>
                  <a:pt x="f49" y="f48"/>
                </a:cubicBezTo>
                <a:cubicBezTo>
                  <a:pt x="f50" y="f48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1" y="f63"/>
                  <a:pt x="f64" y="f65"/>
                </a:cubicBezTo>
                <a:cubicBezTo>
                  <a:pt x="f66" y="f67"/>
                  <a:pt x="f68" y="f69"/>
                  <a:pt x="f70" y="f71"/>
                </a:cubicBezTo>
                <a:cubicBezTo>
                  <a:pt x="f72" y="f69"/>
                  <a:pt x="f73" y="f74"/>
                  <a:pt x="f75" y="f76"/>
                </a:cubicBezTo>
                <a:cubicBezTo>
                  <a:pt x="f77" y="f78"/>
                  <a:pt x="f77" y="f9"/>
                  <a:pt x="f79" y="f80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7" y="f84"/>
                  <a:pt x="f88" y="f80"/>
                  <a:pt x="f89" y="f90"/>
                </a:cubicBezTo>
                <a:cubicBezTo>
                  <a:pt x="f91" y="f92"/>
                  <a:pt x="f93" y="f94"/>
                  <a:pt x="f93" y="f13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8"/>
                  <a:pt x="f110" y="f111"/>
                </a:cubicBezTo>
                <a:cubicBezTo>
                  <a:pt x="f112" y="f108"/>
                  <a:pt x="f12" y="f113"/>
                  <a:pt x="f114" y="f115"/>
                </a:cubicBezTo>
                <a:cubicBezTo>
                  <a:pt x="f6" y="f116"/>
                  <a:pt x="f17" y="f92"/>
                  <a:pt x="f117" y="f29"/>
                </a:cubicBezTo>
                <a:cubicBezTo>
                  <a:pt x="f118" y="f84"/>
                  <a:pt x="f119" y="f120"/>
                  <a:pt x="f109" y="f69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5" y="f129"/>
                  <a:pt x="f103" y="f33"/>
                </a:cubicBezTo>
                <a:cubicBezTo>
                  <a:pt x="f127" y="f130"/>
                  <a:pt x="f131" y="f132"/>
                  <a:pt x="f133" y="f134"/>
                </a:cubicBezTo>
                <a:cubicBezTo>
                  <a:pt x="f135" y="f34"/>
                  <a:pt x="f136" y="f137"/>
                  <a:pt x="f138" y="f41"/>
                </a:cubicBezTo>
                <a:cubicBezTo>
                  <a:pt x="f101" y="f137"/>
                  <a:pt x="f139" y="f140"/>
                  <a:pt x="f141" y="f38"/>
                </a:cubicBezTo>
                <a:cubicBezTo>
                  <a:pt x="f142" y="f143"/>
                  <a:pt x="f142" y="f43"/>
                  <a:pt x="f142" y="f144"/>
                </a:cubicBezTo>
                <a:cubicBezTo>
                  <a:pt x="f28" y="f49"/>
                  <a:pt x="f145" y="f146"/>
                  <a:pt x="f88" y="f40"/>
                </a:cubicBezTo>
                <a:cubicBezTo>
                  <a:pt x="f147" y="f47"/>
                  <a:pt x="f93" y="f148"/>
                  <a:pt x="f89" y="f51"/>
                </a:cubicBezTo>
                <a:cubicBezTo>
                  <a:pt x="f91" y="f149"/>
                  <a:pt x="f91" y="f57"/>
                  <a:pt x="f91" y="f150"/>
                </a:cubicBezTo>
                <a:cubicBezTo>
                  <a:pt x="f85" y="f64"/>
                  <a:pt x="f151" y="f59"/>
                  <a:pt x="f152" y="f55"/>
                </a:cubicBezTo>
                <a:cubicBezTo>
                  <a:pt x="f79" y="f61"/>
                  <a:pt x="f153" y="f154"/>
                  <a:pt x="f79" y="f155"/>
                </a:cubicBezTo>
                <a:cubicBezTo>
                  <a:pt x="f156" y="f157"/>
                  <a:pt x="f77" y="f79"/>
                  <a:pt x="f73" y="f30"/>
                </a:cubicBezTo>
                <a:cubicBezTo>
                  <a:pt x="f42" y="f158"/>
                  <a:pt x="f159" y="f160"/>
                  <a:pt x="f63" y="f161"/>
                </a:cubicBezTo>
                <a:cubicBezTo>
                  <a:pt x="f162" y="f117"/>
                  <a:pt x="f163" y="f164"/>
                  <a:pt x="f9" y="f10"/>
                </a:cubicBezTo>
                <a:close/>
                <a:moveTo>
                  <a:pt x="f165" y="f166"/>
                </a:moveTo>
                <a:cubicBezTo>
                  <a:pt x="f164" y="f167"/>
                  <a:pt x="f168" y="f13"/>
                  <a:pt x="f168" y="f169"/>
                </a:cubicBezTo>
                <a:cubicBezTo>
                  <a:pt x="f168" y="f115"/>
                  <a:pt x="f164" y="f170"/>
                  <a:pt x="f119" y="f170"/>
                </a:cubicBezTo>
                <a:cubicBezTo>
                  <a:pt x="f20" y="f171"/>
                  <a:pt x="f172" y="f173"/>
                  <a:pt x="f172" y="f174"/>
                </a:cubicBezTo>
                <a:cubicBezTo>
                  <a:pt x="f107" y="f175"/>
                  <a:pt x="f176" y="f166"/>
                  <a:pt x="f165" y="f166"/>
                </a:cubicBezTo>
                <a:close/>
                <a:moveTo>
                  <a:pt x="f177" y="f78"/>
                </a:moveTo>
                <a:cubicBezTo>
                  <a:pt x="f107" y="f178"/>
                  <a:pt x="f179" y="f92"/>
                  <a:pt x="f133" y="f180"/>
                </a:cubicBezTo>
                <a:cubicBezTo>
                  <a:pt x="f181" y="f94"/>
                  <a:pt x="f182" y="f167"/>
                  <a:pt x="f139" y="f29"/>
                </a:cubicBezTo>
                <a:cubicBezTo>
                  <a:pt x="f141" y="f183"/>
                  <a:pt x="f158" y="f84"/>
                  <a:pt x="f142" y="f86"/>
                </a:cubicBezTo>
                <a:cubicBezTo>
                  <a:pt x="f184" y="f185"/>
                  <a:pt x="f186" y="f187"/>
                  <a:pt x="f135" y="f52"/>
                </a:cubicBezTo>
                <a:cubicBezTo>
                  <a:pt x="f188" y="f189"/>
                  <a:pt x="f172" y="f190"/>
                  <a:pt x="f177" y="f78"/>
                </a:cubicBezTo>
                <a:close/>
                <a:moveTo>
                  <a:pt x="f170" y="f119"/>
                </a:moveTo>
                <a:cubicBezTo>
                  <a:pt x="f170" y="f191"/>
                  <a:pt x="f173" y="f168"/>
                  <a:pt x="f169" y="f192"/>
                </a:cubicBezTo>
                <a:cubicBezTo>
                  <a:pt x="f175" y="f192"/>
                  <a:pt x="f167" y="f193"/>
                  <a:pt x="f167" y="f194"/>
                </a:cubicBezTo>
                <a:cubicBezTo>
                  <a:pt x="f92" y="f177"/>
                  <a:pt x="f195" y="f172"/>
                  <a:pt x="f196" y="f172"/>
                </a:cubicBezTo>
                <a:cubicBezTo>
                  <a:pt x="f197" y="f198"/>
                  <a:pt x="f170" y="f20"/>
                  <a:pt x="f170" y="f119"/>
                </a:cubicBezTo>
                <a:close/>
                <a:moveTo>
                  <a:pt x="f199" y="f200"/>
                </a:moveTo>
                <a:cubicBezTo>
                  <a:pt x="f201" y="f200"/>
                  <a:pt x="f95" y="f200"/>
                  <a:pt x="f88" y="f200"/>
                </a:cubicBezTo>
                <a:cubicBezTo>
                  <a:pt x="f202" y="f185"/>
                  <a:pt x="f203" y="f69"/>
                  <a:pt x="f91" y="f187"/>
                </a:cubicBezTo>
                <a:cubicBezTo>
                  <a:pt x="f202" y="f58"/>
                  <a:pt x="f204" y="f205"/>
                  <a:pt x="f206" y="f159"/>
                </a:cubicBezTo>
                <a:cubicBezTo>
                  <a:pt x="f207" y="f159"/>
                  <a:pt x="f28" y="f159"/>
                  <a:pt x="f208" y="f159"/>
                </a:cubicBezTo>
                <a:cubicBezTo>
                  <a:pt x="f158" y="f209"/>
                  <a:pt x="f139" y="f44"/>
                  <a:pt x="f210" y="f54"/>
                </a:cubicBezTo>
                <a:cubicBezTo>
                  <a:pt x="f211" y="f212"/>
                  <a:pt x="f206" y="f213"/>
                  <a:pt x="f199" y="f200"/>
                </a:cubicBezTo>
                <a:close/>
                <a:moveTo>
                  <a:pt x="f76" y="f105"/>
                </a:moveTo>
                <a:cubicBezTo>
                  <a:pt x="f120" y="f214"/>
                  <a:pt x="f215" y="f22"/>
                  <a:pt x="f215" y="f22"/>
                </a:cubicBezTo>
                <a:cubicBezTo>
                  <a:pt x="f190" y="f22"/>
                  <a:pt x="f69" y="f22"/>
                  <a:pt x="f63" y="f216"/>
                </a:cubicBezTo>
                <a:cubicBezTo>
                  <a:pt x="f212" y="f125"/>
                  <a:pt x="f217" y="f136"/>
                  <a:pt x="f209" y="f141"/>
                </a:cubicBezTo>
                <a:cubicBezTo>
                  <a:pt x="f129" y="f158"/>
                  <a:pt x="f129" y="f207"/>
                  <a:pt x="f218" y="f145"/>
                </a:cubicBezTo>
                <a:cubicBezTo>
                  <a:pt x="f219" y="f220"/>
                  <a:pt x="f126" y="f220"/>
                  <a:pt x="f46" y="f207"/>
                </a:cubicBezTo>
                <a:cubicBezTo>
                  <a:pt x="f58" y="f184"/>
                  <a:pt x="f31" y="f221"/>
                  <a:pt x="f74" y="f222"/>
                </a:cubicBezTo>
                <a:cubicBezTo>
                  <a:pt x="f215" y="f223"/>
                  <a:pt x="f162" y="f179"/>
                  <a:pt x="f76" y="f105"/>
                </a:cubicBezTo>
                <a:close/>
                <a:moveTo>
                  <a:pt x="f224" y="f225"/>
                </a:moveTo>
                <a:cubicBezTo>
                  <a:pt x="f153" y="f50"/>
                  <a:pt x="f79" y="f47"/>
                  <a:pt x="f77" y="f40"/>
                </a:cubicBezTo>
                <a:cubicBezTo>
                  <a:pt x="f153" y="f226"/>
                  <a:pt x="f155" y="f130"/>
                  <a:pt x="f227" y="f219"/>
                </a:cubicBezTo>
                <a:cubicBezTo>
                  <a:pt x="f228" y="f229"/>
                  <a:pt x="f66" y="f229"/>
                  <a:pt x="f154" y="f229"/>
                </a:cubicBezTo>
                <a:cubicBezTo>
                  <a:pt x="f230" y="f218"/>
                  <a:pt x="f59" y="f36"/>
                  <a:pt x="f61" y="f35"/>
                </a:cubicBezTo>
                <a:cubicBezTo>
                  <a:pt x="f230" y="f231"/>
                  <a:pt x="f232" y="f43"/>
                  <a:pt x="f224" y="f225"/>
                </a:cubicBezTo>
                <a:close/>
                <a:moveTo>
                  <a:pt x="f233" y="f234"/>
                </a:moveTo>
                <a:cubicBezTo>
                  <a:pt x="f235" y="f234"/>
                  <a:pt x="f152" y="f234"/>
                  <a:pt x="f81" y="f60"/>
                </a:cubicBezTo>
                <a:cubicBezTo>
                  <a:pt x="f236" y="f58"/>
                  <a:pt x="f75" y="f52"/>
                  <a:pt x="f77" y="f54"/>
                </a:cubicBezTo>
                <a:cubicBezTo>
                  <a:pt x="f236" y="f129"/>
                  <a:pt x="f237" y="f132"/>
                  <a:pt x="f238" y="f38"/>
                </a:cubicBezTo>
                <a:cubicBezTo>
                  <a:pt x="f93" y="f239"/>
                  <a:pt x="f147" y="f34"/>
                  <a:pt x="f91" y="f240"/>
                </a:cubicBezTo>
                <a:cubicBezTo>
                  <a:pt x="f85" y="f229"/>
                  <a:pt x="f241" y="f52"/>
                  <a:pt x="f233" y="f234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Freeform 28">
            <a:extLst>
              <a:ext uri="{FF2B5EF4-FFF2-40B4-BE49-F238E27FC236}">
                <a16:creationId xmlns:a16="http://schemas.microsoft.com/office/drawing/2014/main" id="{C9C62A80-E114-A054-A63B-0C4621A54394}"/>
              </a:ext>
            </a:extLst>
          </p:cNvPr>
          <p:cNvSpPr/>
          <p:nvPr/>
        </p:nvSpPr>
        <p:spPr>
          <a:xfrm>
            <a:off x="6872292" y="349245"/>
            <a:ext cx="441326" cy="5333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3"/>
              <a:gd name="f7" fmla="val 318"/>
              <a:gd name="f8" fmla="val 66"/>
              <a:gd name="f9" fmla="val 250"/>
              <a:gd name="f10" fmla="val 69"/>
              <a:gd name="f11" fmla="val 258"/>
              <a:gd name="f12" fmla="val 71"/>
              <a:gd name="f13" fmla="val 265"/>
              <a:gd name="f14" fmla="val 74"/>
              <a:gd name="f15" fmla="val 271"/>
              <a:gd name="f16" fmla="val 75"/>
              <a:gd name="f17" fmla="val 275"/>
              <a:gd name="f18" fmla="val 79"/>
              <a:gd name="f19" fmla="val 277"/>
              <a:gd name="f20" fmla="val 81"/>
              <a:gd name="f21" fmla="val 280"/>
              <a:gd name="f22" fmla="val 82"/>
              <a:gd name="f23" fmla="val 276"/>
              <a:gd name="f24" fmla="val 84"/>
              <a:gd name="f25" fmla="val 272"/>
              <a:gd name="f26" fmla="val 268"/>
              <a:gd name="f27" fmla="val 261"/>
              <a:gd name="f28" fmla="val 80"/>
              <a:gd name="f29" fmla="val 254"/>
              <a:gd name="f30" fmla="val 77"/>
              <a:gd name="f31" fmla="val 246"/>
              <a:gd name="f32" fmla="val 244"/>
              <a:gd name="f33" fmla="val 86"/>
              <a:gd name="f34" fmla="val 242"/>
              <a:gd name="f35" fmla="val 92"/>
              <a:gd name="f36" fmla="val 240"/>
              <a:gd name="f37" fmla="val 95"/>
              <a:gd name="f38" fmla="val 98"/>
              <a:gd name="f39" fmla="val 102"/>
              <a:gd name="f40" fmla="val 270"/>
              <a:gd name="f41" fmla="val 103"/>
              <a:gd name="f42" fmla="val 274"/>
              <a:gd name="f43" fmla="val 107"/>
              <a:gd name="f44" fmla="val 110"/>
              <a:gd name="f45" fmla="val 111"/>
              <a:gd name="f46" fmla="val 113"/>
              <a:gd name="f47" fmla="val 112"/>
              <a:gd name="f48" fmla="val 267"/>
              <a:gd name="f49" fmla="val 257"/>
              <a:gd name="f50" fmla="val 106"/>
              <a:gd name="f51" fmla="val 247"/>
              <a:gd name="f52" fmla="val 236"/>
              <a:gd name="f53" fmla="val 235"/>
              <a:gd name="f54" fmla="val 233"/>
              <a:gd name="f55" fmla="val 117"/>
              <a:gd name="f56" fmla="val 230"/>
              <a:gd name="f57" fmla="val 122"/>
              <a:gd name="f58" fmla="val 245"/>
              <a:gd name="f59" fmla="val 126"/>
              <a:gd name="f60" fmla="val 131"/>
              <a:gd name="f61" fmla="val 132"/>
              <a:gd name="f62" fmla="val 136"/>
              <a:gd name="f63" fmla="val 139"/>
              <a:gd name="f64" fmla="val 142"/>
              <a:gd name="f65" fmla="val 141"/>
              <a:gd name="f66" fmla="val 269"/>
              <a:gd name="f67" fmla="val 138"/>
              <a:gd name="f68" fmla="val 134"/>
              <a:gd name="f69" fmla="val 163"/>
              <a:gd name="f70" fmla="val 226"/>
              <a:gd name="f71" fmla="val 179"/>
              <a:gd name="f72" fmla="val 205"/>
              <a:gd name="f73" fmla="val 172"/>
              <a:gd name="f74" fmla="val 178"/>
              <a:gd name="f75" fmla="val 174"/>
              <a:gd name="f76" fmla="val 96"/>
              <a:gd name="f77" fmla="val 171"/>
              <a:gd name="f78" fmla="val 58"/>
              <a:gd name="f79" fmla="val 50"/>
              <a:gd name="f80" fmla="val 166"/>
              <a:gd name="f81" fmla="val 49"/>
              <a:gd name="f82" fmla="val 159"/>
              <a:gd name="f83" fmla="val 53"/>
              <a:gd name="f84" fmla="val 125"/>
              <a:gd name="f85" fmla="val 55"/>
              <a:gd name="f86" fmla="val 41"/>
              <a:gd name="f87" fmla="val 32"/>
              <a:gd name="f88" fmla="val 104"/>
              <a:gd name="f89" fmla="val 28"/>
              <a:gd name="f90" fmla="val 109"/>
              <a:gd name="f91" fmla="val 23"/>
              <a:gd name="f92" fmla="val 22"/>
              <a:gd name="f93" fmla="val 135"/>
              <a:gd name="f94" fmla="val 17"/>
              <a:gd name="f95" fmla="val 158"/>
              <a:gd name="f96" fmla="val 14"/>
              <a:gd name="f97" fmla="val 10"/>
              <a:gd name="f98" fmla="val 193"/>
              <a:gd name="f99" fmla="val 8"/>
              <a:gd name="f100" fmla="val 206"/>
              <a:gd name="f101" fmla="val 6"/>
              <a:gd name="f102" fmla="val 219"/>
              <a:gd name="f103" fmla="val 3"/>
              <a:gd name="f104" fmla="val 239"/>
              <a:gd name="f105" fmla="val 19"/>
              <a:gd name="f106" fmla="val 241"/>
              <a:gd name="f107" fmla="val 39"/>
              <a:gd name="f108" fmla="val 78"/>
              <a:gd name="f109" fmla="val 260"/>
              <a:gd name="f110" fmla="val 89"/>
              <a:gd name="f111" fmla="val 91"/>
              <a:gd name="f112" fmla="val 93"/>
              <a:gd name="f113" fmla="val 249"/>
              <a:gd name="f114" fmla="val 94"/>
              <a:gd name="f115" fmla="val 243"/>
              <a:gd name="f116" fmla="val 238"/>
              <a:gd name="f117" fmla="val 101"/>
              <a:gd name="f118" fmla="val 251"/>
              <a:gd name="f119" fmla="val 114"/>
              <a:gd name="f120" fmla="val 119"/>
              <a:gd name="f121" fmla="val 121"/>
              <a:gd name="f122" fmla="val 123"/>
              <a:gd name="f123" fmla="val 124"/>
              <a:gd name="f124" fmla="val 127"/>
              <a:gd name="f125" fmla="val 252"/>
              <a:gd name="f126" fmla="val 129"/>
              <a:gd name="f127" fmla="val 253"/>
              <a:gd name="f128" fmla="val 231"/>
              <a:gd name="f129" fmla="val 155"/>
              <a:gd name="f130" fmla="val 228"/>
              <a:gd name="f131" fmla="val 170"/>
              <a:gd name="f132" fmla="val 225"/>
              <a:gd name="f133" fmla="val 186"/>
              <a:gd name="f134" fmla="val 221"/>
              <a:gd name="f135" fmla="val 202"/>
              <a:gd name="f136" fmla="val 220"/>
              <a:gd name="f137" fmla="val 218"/>
              <a:gd name="f138" fmla="val 229"/>
              <a:gd name="f139" fmla="val 223"/>
              <a:gd name="f140" fmla="val 292"/>
              <a:gd name="f141" fmla="val 215"/>
              <a:gd name="f142" fmla="val 311"/>
              <a:gd name="f143" fmla="val 213"/>
              <a:gd name="f144" fmla="val 314"/>
              <a:gd name="f145" fmla="val 317"/>
              <a:gd name="f146" fmla="val 200"/>
              <a:gd name="f147" fmla="val 147"/>
              <a:gd name="f148" fmla="val 34"/>
              <a:gd name="f149" fmla="val 29"/>
              <a:gd name="f150" fmla="val 24"/>
              <a:gd name="f151" fmla="val 16"/>
              <a:gd name="f152" fmla="val 5"/>
              <a:gd name="f153" fmla="val 308"/>
              <a:gd name="f154" fmla="val 2"/>
              <a:gd name="f155" fmla="val 299"/>
              <a:gd name="f156" fmla="val 288"/>
              <a:gd name="f157" fmla="val 9"/>
              <a:gd name="f158" fmla="val 281"/>
              <a:gd name="f159" fmla="val 37"/>
              <a:gd name="f160" fmla="val 264"/>
              <a:gd name="f161" fmla="val 51"/>
              <a:gd name="f162" fmla="val 256"/>
              <a:gd name="f163" fmla="val 60"/>
              <a:gd name="f164" fmla="+- 0 0 -90"/>
              <a:gd name="f165" fmla="*/ f3 1 263"/>
              <a:gd name="f166" fmla="*/ f4 1 318"/>
              <a:gd name="f167" fmla="val f5"/>
              <a:gd name="f168" fmla="val f6"/>
              <a:gd name="f169" fmla="val f7"/>
              <a:gd name="f170" fmla="*/ f164 f0 1"/>
              <a:gd name="f171" fmla="+- f169 0 f167"/>
              <a:gd name="f172" fmla="+- f168 0 f167"/>
              <a:gd name="f173" fmla="*/ f170 1 f2"/>
              <a:gd name="f174" fmla="*/ f172 1 263"/>
              <a:gd name="f175" fmla="*/ f171 1 318"/>
              <a:gd name="f176" fmla="*/ 66 f172 1"/>
              <a:gd name="f177" fmla="*/ 250 f171 1"/>
              <a:gd name="f178" fmla="*/ 74 f172 1"/>
              <a:gd name="f179" fmla="*/ 271 f171 1"/>
              <a:gd name="f180" fmla="*/ 81 f172 1"/>
              <a:gd name="f181" fmla="*/ 280 f171 1"/>
              <a:gd name="f182" fmla="*/ 84 f172 1"/>
              <a:gd name="f183" fmla="*/ 268 f171 1"/>
              <a:gd name="f184" fmla="*/ 77 f172 1"/>
              <a:gd name="f185" fmla="*/ 246 f171 1"/>
              <a:gd name="f186" fmla="*/ 92 f172 1"/>
              <a:gd name="f187" fmla="*/ 240 f171 1"/>
              <a:gd name="f188" fmla="*/ 102 f172 1"/>
              <a:gd name="f189" fmla="*/ 270 f171 1"/>
              <a:gd name="f190" fmla="*/ 110 f172 1"/>
              <a:gd name="f191" fmla="*/ 112 f172 1"/>
              <a:gd name="f192" fmla="*/ 267 f171 1"/>
              <a:gd name="f193" fmla="*/ 103 f172 1"/>
              <a:gd name="f194" fmla="*/ 236 f171 1"/>
              <a:gd name="f195" fmla="*/ 117 f172 1"/>
              <a:gd name="f196" fmla="*/ 230 f171 1"/>
              <a:gd name="f197" fmla="*/ 131 f172 1"/>
              <a:gd name="f198" fmla="*/ 272 f171 1"/>
              <a:gd name="f199" fmla="*/ 139 f172 1"/>
              <a:gd name="f200" fmla="*/ 141 f172 1"/>
              <a:gd name="f201" fmla="*/ 269 f171 1"/>
              <a:gd name="f202" fmla="*/ 235 f171 1"/>
              <a:gd name="f203" fmla="*/ 179 f172 1"/>
              <a:gd name="f204" fmla="*/ 172 f171 1"/>
              <a:gd name="f205" fmla="*/ 171 f172 1"/>
              <a:gd name="f206" fmla="*/ 58 f171 1"/>
              <a:gd name="f207" fmla="*/ 159 f172 1"/>
              <a:gd name="f208" fmla="*/ 50 f171 1"/>
              <a:gd name="f209" fmla="*/ 107 f172 1"/>
              <a:gd name="f210" fmla="*/ 32 f171 1"/>
              <a:gd name="f211" fmla="*/ 113 f172 1"/>
              <a:gd name="f212" fmla="*/ 22 f171 1"/>
              <a:gd name="f213" fmla="*/ 180 f172 1"/>
              <a:gd name="f214" fmla="*/ 10 f171 1"/>
              <a:gd name="f215" fmla="*/ 219 f172 1"/>
              <a:gd name="f216" fmla="*/ 3 f171 1"/>
              <a:gd name="f217" fmla="*/ 240 f172 1"/>
              <a:gd name="f218" fmla="*/ 19 f171 1"/>
              <a:gd name="f219" fmla="*/ 242 f172 1"/>
              <a:gd name="f220" fmla="*/ 79 f171 1"/>
              <a:gd name="f221" fmla="*/ 254 f172 1"/>
              <a:gd name="f222" fmla="*/ 77 f171 1"/>
              <a:gd name="f223" fmla="*/ 263 f172 1"/>
              <a:gd name="f224" fmla="*/ 81 f171 1"/>
              <a:gd name="f225" fmla="*/ 257 f172 1"/>
              <a:gd name="f226" fmla="*/ 91 f171 1"/>
              <a:gd name="f227" fmla="*/ 245 f172 1"/>
              <a:gd name="f228" fmla="*/ 94 f171 1"/>
              <a:gd name="f229" fmla="*/ 238 f172 1"/>
              <a:gd name="f230" fmla="*/ 101 f171 1"/>
              <a:gd name="f231" fmla="*/ 243 f172 1"/>
              <a:gd name="f232" fmla="*/ 103 f171 1"/>
              <a:gd name="f233" fmla="*/ 260 f172 1"/>
              <a:gd name="f234" fmla="*/ 106 f171 1"/>
              <a:gd name="f235" fmla="*/ 246 f172 1"/>
              <a:gd name="f236" fmla="*/ 117 f171 1"/>
              <a:gd name="f237" fmla="*/ 235 f172 1"/>
              <a:gd name="f238" fmla="*/ 123 f171 1"/>
              <a:gd name="f239" fmla="*/ 236 f172 1"/>
              <a:gd name="f240" fmla="*/ 127 f171 1"/>
              <a:gd name="f241" fmla="*/ 249 f172 1"/>
              <a:gd name="f242" fmla="*/ 125 f171 1"/>
              <a:gd name="f243" fmla="*/ 129 f171 1"/>
              <a:gd name="f244" fmla="*/ 253 f172 1"/>
              <a:gd name="f245" fmla="*/ 138 f171 1"/>
              <a:gd name="f246" fmla="*/ 228 f172 1"/>
              <a:gd name="f247" fmla="*/ 170 f171 1"/>
              <a:gd name="f248" fmla="*/ 220 f172 1"/>
              <a:gd name="f249" fmla="*/ 218 f171 1"/>
              <a:gd name="f250" fmla="*/ 223 f172 1"/>
              <a:gd name="f251" fmla="*/ 251 f171 1"/>
              <a:gd name="f252" fmla="*/ 215 f172 1"/>
              <a:gd name="f253" fmla="*/ 311 f171 1"/>
              <a:gd name="f254" fmla="*/ 200 f172 1"/>
              <a:gd name="f255" fmla="*/ 317 f171 1"/>
              <a:gd name="f256" fmla="*/ 39 f172 1"/>
              <a:gd name="f257" fmla="*/ 24 f172 1"/>
              <a:gd name="f258" fmla="*/ 5 f172 1"/>
              <a:gd name="f259" fmla="*/ 308 f171 1"/>
              <a:gd name="f260" fmla="*/ 9 f172 1"/>
              <a:gd name="f261" fmla="*/ 281 f171 1"/>
              <a:gd name="f262" fmla="*/ 51 f172 1"/>
              <a:gd name="f263" fmla="*/ 256 f171 1"/>
              <a:gd name="f264" fmla="+- f173 0 f1"/>
              <a:gd name="f265" fmla="*/ f176 1 263"/>
              <a:gd name="f266" fmla="*/ f177 1 318"/>
              <a:gd name="f267" fmla="*/ f178 1 263"/>
              <a:gd name="f268" fmla="*/ f179 1 318"/>
              <a:gd name="f269" fmla="*/ f180 1 263"/>
              <a:gd name="f270" fmla="*/ f181 1 318"/>
              <a:gd name="f271" fmla="*/ f182 1 263"/>
              <a:gd name="f272" fmla="*/ f183 1 318"/>
              <a:gd name="f273" fmla="*/ f184 1 263"/>
              <a:gd name="f274" fmla="*/ f185 1 318"/>
              <a:gd name="f275" fmla="*/ f186 1 263"/>
              <a:gd name="f276" fmla="*/ f187 1 318"/>
              <a:gd name="f277" fmla="*/ f188 1 263"/>
              <a:gd name="f278" fmla="*/ f189 1 318"/>
              <a:gd name="f279" fmla="*/ f190 1 263"/>
              <a:gd name="f280" fmla="*/ f191 1 263"/>
              <a:gd name="f281" fmla="*/ f192 1 318"/>
              <a:gd name="f282" fmla="*/ f193 1 263"/>
              <a:gd name="f283" fmla="*/ f194 1 318"/>
              <a:gd name="f284" fmla="*/ f195 1 263"/>
              <a:gd name="f285" fmla="*/ f196 1 318"/>
              <a:gd name="f286" fmla="*/ f197 1 263"/>
              <a:gd name="f287" fmla="*/ f198 1 318"/>
              <a:gd name="f288" fmla="*/ f199 1 263"/>
              <a:gd name="f289" fmla="*/ f200 1 263"/>
              <a:gd name="f290" fmla="*/ f201 1 318"/>
              <a:gd name="f291" fmla="*/ f202 1 318"/>
              <a:gd name="f292" fmla="*/ f203 1 263"/>
              <a:gd name="f293" fmla="*/ f204 1 318"/>
              <a:gd name="f294" fmla="*/ f205 1 263"/>
              <a:gd name="f295" fmla="*/ f206 1 318"/>
              <a:gd name="f296" fmla="*/ f207 1 263"/>
              <a:gd name="f297" fmla="*/ f208 1 318"/>
              <a:gd name="f298" fmla="*/ f209 1 263"/>
              <a:gd name="f299" fmla="*/ f210 1 318"/>
              <a:gd name="f300" fmla="*/ f211 1 263"/>
              <a:gd name="f301" fmla="*/ f212 1 318"/>
              <a:gd name="f302" fmla="*/ f213 1 263"/>
              <a:gd name="f303" fmla="*/ f214 1 318"/>
              <a:gd name="f304" fmla="*/ f215 1 263"/>
              <a:gd name="f305" fmla="*/ f216 1 318"/>
              <a:gd name="f306" fmla="*/ f217 1 263"/>
              <a:gd name="f307" fmla="*/ f218 1 318"/>
              <a:gd name="f308" fmla="*/ f219 1 263"/>
              <a:gd name="f309" fmla="*/ f220 1 318"/>
              <a:gd name="f310" fmla="*/ f221 1 263"/>
              <a:gd name="f311" fmla="*/ f222 1 318"/>
              <a:gd name="f312" fmla="*/ f223 1 263"/>
              <a:gd name="f313" fmla="*/ f224 1 318"/>
              <a:gd name="f314" fmla="*/ f225 1 263"/>
              <a:gd name="f315" fmla="*/ f226 1 318"/>
              <a:gd name="f316" fmla="*/ f227 1 263"/>
              <a:gd name="f317" fmla="*/ f228 1 318"/>
              <a:gd name="f318" fmla="*/ f229 1 263"/>
              <a:gd name="f319" fmla="*/ f230 1 318"/>
              <a:gd name="f320" fmla="*/ f231 1 263"/>
              <a:gd name="f321" fmla="*/ f232 1 318"/>
              <a:gd name="f322" fmla="*/ f233 1 263"/>
              <a:gd name="f323" fmla="*/ f234 1 318"/>
              <a:gd name="f324" fmla="*/ f235 1 263"/>
              <a:gd name="f325" fmla="*/ f236 1 318"/>
              <a:gd name="f326" fmla="*/ f237 1 263"/>
              <a:gd name="f327" fmla="*/ f238 1 318"/>
              <a:gd name="f328" fmla="*/ f239 1 263"/>
              <a:gd name="f329" fmla="*/ f240 1 318"/>
              <a:gd name="f330" fmla="*/ f241 1 263"/>
              <a:gd name="f331" fmla="*/ f242 1 318"/>
              <a:gd name="f332" fmla="*/ f243 1 318"/>
              <a:gd name="f333" fmla="*/ f244 1 263"/>
              <a:gd name="f334" fmla="*/ f245 1 318"/>
              <a:gd name="f335" fmla="*/ f246 1 263"/>
              <a:gd name="f336" fmla="*/ f247 1 318"/>
              <a:gd name="f337" fmla="*/ f248 1 263"/>
              <a:gd name="f338" fmla="*/ f249 1 318"/>
              <a:gd name="f339" fmla="*/ f250 1 263"/>
              <a:gd name="f340" fmla="*/ f251 1 318"/>
              <a:gd name="f341" fmla="*/ f252 1 263"/>
              <a:gd name="f342" fmla="*/ f253 1 318"/>
              <a:gd name="f343" fmla="*/ f254 1 263"/>
              <a:gd name="f344" fmla="*/ f255 1 318"/>
              <a:gd name="f345" fmla="*/ f256 1 263"/>
              <a:gd name="f346" fmla="*/ f257 1 263"/>
              <a:gd name="f347" fmla="*/ f258 1 263"/>
              <a:gd name="f348" fmla="*/ f259 1 318"/>
              <a:gd name="f349" fmla="*/ f260 1 263"/>
              <a:gd name="f350" fmla="*/ f261 1 318"/>
              <a:gd name="f351" fmla="*/ f262 1 263"/>
              <a:gd name="f352" fmla="*/ f263 1 318"/>
              <a:gd name="f353" fmla="*/ 0 1 f174"/>
              <a:gd name="f354" fmla="*/ f168 1 f174"/>
              <a:gd name="f355" fmla="*/ 0 1 f175"/>
              <a:gd name="f356" fmla="*/ f169 1 f175"/>
              <a:gd name="f357" fmla="*/ f265 1 f174"/>
              <a:gd name="f358" fmla="*/ f266 1 f175"/>
              <a:gd name="f359" fmla="*/ f267 1 f174"/>
              <a:gd name="f360" fmla="*/ f268 1 f175"/>
              <a:gd name="f361" fmla="*/ f269 1 f174"/>
              <a:gd name="f362" fmla="*/ f270 1 f175"/>
              <a:gd name="f363" fmla="*/ f271 1 f174"/>
              <a:gd name="f364" fmla="*/ f272 1 f175"/>
              <a:gd name="f365" fmla="*/ f273 1 f174"/>
              <a:gd name="f366" fmla="*/ f274 1 f175"/>
              <a:gd name="f367" fmla="*/ f275 1 f174"/>
              <a:gd name="f368" fmla="*/ f276 1 f175"/>
              <a:gd name="f369" fmla="*/ f277 1 f174"/>
              <a:gd name="f370" fmla="*/ f278 1 f175"/>
              <a:gd name="f371" fmla="*/ f279 1 f174"/>
              <a:gd name="f372" fmla="*/ f280 1 f174"/>
              <a:gd name="f373" fmla="*/ f281 1 f175"/>
              <a:gd name="f374" fmla="*/ f282 1 f174"/>
              <a:gd name="f375" fmla="*/ f283 1 f175"/>
              <a:gd name="f376" fmla="*/ f284 1 f174"/>
              <a:gd name="f377" fmla="*/ f285 1 f175"/>
              <a:gd name="f378" fmla="*/ f286 1 f174"/>
              <a:gd name="f379" fmla="*/ f287 1 f175"/>
              <a:gd name="f380" fmla="*/ f288 1 f174"/>
              <a:gd name="f381" fmla="*/ f289 1 f174"/>
              <a:gd name="f382" fmla="*/ f290 1 f175"/>
              <a:gd name="f383" fmla="*/ f291 1 f175"/>
              <a:gd name="f384" fmla="*/ f292 1 f174"/>
              <a:gd name="f385" fmla="*/ f293 1 f175"/>
              <a:gd name="f386" fmla="*/ f294 1 f174"/>
              <a:gd name="f387" fmla="*/ f295 1 f175"/>
              <a:gd name="f388" fmla="*/ f296 1 f174"/>
              <a:gd name="f389" fmla="*/ f297 1 f175"/>
              <a:gd name="f390" fmla="*/ f298 1 f174"/>
              <a:gd name="f391" fmla="*/ f299 1 f175"/>
              <a:gd name="f392" fmla="*/ f300 1 f174"/>
              <a:gd name="f393" fmla="*/ f301 1 f175"/>
              <a:gd name="f394" fmla="*/ f302 1 f174"/>
              <a:gd name="f395" fmla="*/ f303 1 f175"/>
              <a:gd name="f396" fmla="*/ f304 1 f174"/>
              <a:gd name="f397" fmla="*/ f305 1 f175"/>
              <a:gd name="f398" fmla="*/ f306 1 f174"/>
              <a:gd name="f399" fmla="*/ f307 1 f175"/>
              <a:gd name="f400" fmla="*/ f308 1 f174"/>
              <a:gd name="f401" fmla="*/ f309 1 f175"/>
              <a:gd name="f402" fmla="*/ f310 1 f174"/>
              <a:gd name="f403" fmla="*/ f311 1 f175"/>
              <a:gd name="f404" fmla="*/ f312 1 f174"/>
              <a:gd name="f405" fmla="*/ f313 1 f175"/>
              <a:gd name="f406" fmla="*/ f314 1 f174"/>
              <a:gd name="f407" fmla="*/ f315 1 f175"/>
              <a:gd name="f408" fmla="*/ f316 1 f174"/>
              <a:gd name="f409" fmla="*/ f317 1 f175"/>
              <a:gd name="f410" fmla="*/ f318 1 f174"/>
              <a:gd name="f411" fmla="*/ f319 1 f175"/>
              <a:gd name="f412" fmla="*/ f320 1 f174"/>
              <a:gd name="f413" fmla="*/ f321 1 f175"/>
              <a:gd name="f414" fmla="*/ f322 1 f174"/>
              <a:gd name="f415" fmla="*/ f323 1 f175"/>
              <a:gd name="f416" fmla="*/ f324 1 f174"/>
              <a:gd name="f417" fmla="*/ f325 1 f175"/>
              <a:gd name="f418" fmla="*/ f326 1 f174"/>
              <a:gd name="f419" fmla="*/ f327 1 f175"/>
              <a:gd name="f420" fmla="*/ f328 1 f174"/>
              <a:gd name="f421" fmla="*/ f329 1 f175"/>
              <a:gd name="f422" fmla="*/ f330 1 f174"/>
              <a:gd name="f423" fmla="*/ f331 1 f175"/>
              <a:gd name="f424" fmla="*/ f332 1 f175"/>
              <a:gd name="f425" fmla="*/ f333 1 f174"/>
              <a:gd name="f426" fmla="*/ f334 1 f175"/>
              <a:gd name="f427" fmla="*/ f335 1 f174"/>
              <a:gd name="f428" fmla="*/ f336 1 f175"/>
              <a:gd name="f429" fmla="*/ f337 1 f174"/>
              <a:gd name="f430" fmla="*/ f338 1 f175"/>
              <a:gd name="f431" fmla="*/ f339 1 f174"/>
              <a:gd name="f432" fmla="*/ f340 1 f175"/>
              <a:gd name="f433" fmla="*/ f341 1 f174"/>
              <a:gd name="f434" fmla="*/ f342 1 f175"/>
              <a:gd name="f435" fmla="*/ f343 1 f174"/>
              <a:gd name="f436" fmla="*/ f344 1 f175"/>
              <a:gd name="f437" fmla="*/ f345 1 f174"/>
              <a:gd name="f438" fmla="*/ f346 1 f174"/>
              <a:gd name="f439" fmla="*/ f347 1 f174"/>
              <a:gd name="f440" fmla="*/ f348 1 f175"/>
              <a:gd name="f441" fmla="*/ f349 1 f174"/>
              <a:gd name="f442" fmla="*/ f350 1 f175"/>
              <a:gd name="f443" fmla="*/ f351 1 f174"/>
              <a:gd name="f444" fmla="*/ f352 1 f175"/>
              <a:gd name="f445" fmla="*/ f353 f165 1"/>
              <a:gd name="f446" fmla="*/ f354 f165 1"/>
              <a:gd name="f447" fmla="*/ f356 f166 1"/>
              <a:gd name="f448" fmla="*/ f355 f166 1"/>
              <a:gd name="f449" fmla="*/ f357 f165 1"/>
              <a:gd name="f450" fmla="*/ f358 f166 1"/>
              <a:gd name="f451" fmla="*/ f359 f165 1"/>
              <a:gd name="f452" fmla="*/ f360 f166 1"/>
              <a:gd name="f453" fmla="*/ f361 f165 1"/>
              <a:gd name="f454" fmla="*/ f362 f166 1"/>
              <a:gd name="f455" fmla="*/ f363 f165 1"/>
              <a:gd name="f456" fmla="*/ f364 f166 1"/>
              <a:gd name="f457" fmla="*/ f365 f165 1"/>
              <a:gd name="f458" fmla="*/ f366 f166 1"/>
              <a:gd name="f459" fmla="*/ f367 f165 1"/>
              <a:gd name="f460" fmla="*/ f368 f166 1"/>
              <a:gd name="f461" fmla="*/ f369 f165 1"/>
              <a:gd name="f462" fmla="*/ f370 f166 1"/>
              <a:gd name="f463" fmla="*/ f371 f165 1"/>
              <a:gd name="f464" fmla="*/ f372 f165 1"/>
              <a:gd name="f465" fmla="*/ f373 f166 1"/>
              <a:gd name="f466" fmla="*/ f374 f165 1"/>
              <a:gd name="f467" fmla="*/ f375 f166 1"/>
              <a:gd name="f468" fmla="*/ f376 f165 1"/>
              <a:gd name="f469" fmla="*/ f377 f166 1"/>
              <a:gd name="f470" fmla="*/ f378 f165 1"/>
              <a:gd name="f471" fmla="*/ f379 f166 1"/>
              <a:gd name="f472" fmla="*/ f380 f165 1"/>
              <a:gd name="f473" fmla="*/ f381 f165 1"/>
              <a:gd name="f474" fmla="*/ f382 f166 1"/>
              <a:gd name="f475" fmla="*/ f383 f166 1"/>
              <a:gd name="f476" fmla="*/ f384 f165 1"/>
              <a:gd name="f477" fmla="*/ f385 f166 1"/>
              <a:gd name="f478" fmla="*/ f386 f165 1"/>
              <a:gd name="f479" fmla="*/ f387 f166 1"/>
              <a:gd name="f480" fmla="*/ f388 f165 1"/>
              <a:gd name="f481" fmla="*/ f389 f166 1"/>
              <a:gd name="f482" fmla="*/ f390 f165 1"/>
              <a:gd name="f483" fmla="*/ f391 f166 1"/>
              <a:gd name="f484" fmla="*/ f392 f165 1"/>
              <a:gd name="f485" fmla="*/ f393 f166 1"/>
              <a:gd name="f486" fmla="*/ f394 f165 1"/>
              <a:gd name="f487" fmla="*/ f395 f166 1"/>
              <a:gd name="f488" fmla="*/ f396 f165 1"/>
              <a:gd name="f489" fmla="*/ f397 f166 1"/>
              <a:gd name="f490" fmla="*/ f398 f165 1"/>
              <a:gd name="f491" fmla="*/ f399 f166 1"/>
              <a:gd name="f492" fmla="*/ f400 f165 1"/>
              <a:gd name="f493" fmla="*/ f401 f166 1"/>
              <a:gd name="f494" fmla="*/ f402 f165 1"/>
              <a:gd name="f495" fmla="*/ f403 f166 1"/>
              <a:gd name="f496" fmla="*/ f404 f165 1"/>
              <a:gd name="f497" fmla="*/ f405 f166 1"/>
              <a:gd name="f498" fmla="*/ f406 f165 1"/>
              <a:gd name="f499" fmla="*/ f407 f166 1"/>
              <a:gd name="f500" fmla="*/ f408 f165 1"/>
              <a:gd name="f501" fmla="*/ f409 f166 1"/>
              <a:gd name="f502" fmla="*/ f410 f165 1"/>
              <a:gd name="f503" fmla="*/ f411 f166 1"/>
              <a:gd name="f504" fmla="*/ f412 f165 1"/>
              <a:gd name="f505" fmla="*/ f413 f166 1"/>
              <a:gd name="f506" fmla="*/ f414 f165 1"/>
              <a:gd name="f507" fmla="*/ f415 f166 1"/>
              <a:gd name="f508" fmla="*/ f416 f165 1"/>
              <a:gd name="f509" fmla="*/ f417 f166 1"/>
              <a:gd name="f510" fmla="*/ f418 f165 1"/>
              <a:gd name="f511" fmla="*/ f419 f166 1"/>
              <a:gd name="f512" fmla="*/ f420 f165 1"/>
              <a:gd name="f513" fmla="*/ f421 f166 1"/>
              <a:gd name="f514" fmla="*/ f422 f165 1"/>
              <a:gd name="f515" fmla="*/ f423 f166 1"/>
              <a:gd name="f516" fmla="*/ f424 f166 1"/>
              <a:gd name="f517" fmla="*/ f425 f165 1"/>
              <a:gd name="f518" fmla="*/ f426 f166 1"/>
              <a:gd name="f519" fmla="*/ f427 f165 1"/>
              <a:gd name="f520" fmla="*/ f428 f166 1"/>
              <a:gd name="f521" fmla="*/ f429 f165 1"/>
              <a:gd name="f522" fmla="*/ f430 f166 1"/>
              <a:gd name="f523" fmla="*/ f431 f165 1"/>
              <a:gd name="f524" fmla="*/ f432 f166 1"/>
              <a:gd name="f525" fmla="*/ f433 f165 1"/>
              <a:gd name="f526" fmla="*/ f434 f166 1"/>
              <a:gd name="f527" fmla="*/ f435 f165 1"/>
              <a:gd name="f528" fmla="*/ f436 f166 1"/>
              <a:gd name="f529" fmla="*/ f437 f165 1"/>
              <a:gd name="f530" fmla="*/ f438 f165 1"/>
              <a:gd name="f531" fmla="*/ f439 f165 1"/>
              <a:gd name="f532" fmla="*/ f440 f166 1"/>
              <a:gd name="f533" fmla="*/ f441 f165 1"/>
              <a:gd name="f534" fmla="*/ f442 f166 1"/>
              <a:gd name="f535" fmla="*/ f443 f165 1"/>
              <a:gd name="f536" fmla="*/ f444 f1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4">
                <a:pos x="f449" y="f450"/>
              </a:cxn>
              <a:cxn ang="f264">
                <a:pos x="f451" y="f452"/>
              </a:cxn>
              <a:cxn ang="f264">
                <a:pos x="f453" y="f454"/>
              </a:cxn>
              <a:cxn ang="f264">
                <a:pos x="f455" y="f456"/>
              </a:cxn>
              <a:cxn ang="f264">
                <a:pos x="f457" y="f458"/>
              </a:cxn>
              <a:cxn ang="f264">
                <a:pos x="f459" y="f460"/>
              </a:cxn>
              <a:cxn ang="f264">
                <a:pos x="f461" y="f462"/>
              </a:cxn>
              <a:cxn ang="f264">
                <a:pos x="f463" y="f454"/>
              </a:cxn>
              <a:cxn ang="f264">
                <a:pos x="f464" y="f465"/>
              </a:cxn>
              <a:cxn ang="f264">
                <a:pos x="f466" y="f467"/>
              </a:cxn>
              <a:cxn ang="f264">
                <a:pos x="f468" y="f469"/>
              </a:cxn>
              <a:cxn ang="f264">
                <a:pos x="f470" y="f471"/>
              </a:cxn>
              <a:cxn ang="f264">
                <a:pos x="f472" y="f454"/>
              </a:cxn>
              <a:cxn ang="f264">
                <a:pos x="f473" y="f474"/>
              </a:cxn>
              <a:cxn ang="f264">
                <a:pos x="f470" y="f475"/>
              </a:cxn>
              <a:cxn ang="f264">
                <a:pos x="f476" y="f477"/>
              </a:cxn>
              <a:cxn ang="f264">
                <a:pos x="f478" y="f479"/>
              </a:cxn>
              <a:cxn ang="f264">
                <a:pos x="f480" y="f481"/>
              </a:cxn>
              <a:cxn ang="f264">
                <a:pos x="f482" y="f479"/>
              </a:cxn>
              <a:cxn ang="f264">
                <a:pos x="f466" y="f483"/>
              </a:cxn>
              <a:cxn ang="f264">
                <a:pos x="f484" y="f485"/>
              </a:cxn>
              <a:cxn ang="f264">
                <a:pos x="f486" y="f487"/>
              </a:cxn>
              <a:cxn ang="f264">
                <a:pos x="f488" y="f489"/>
              </a:cxn>
              <a:cxn ang="f264">
                <a:pos x="f490" y="f491"/>
              </a:cxn>
              <a:cxn ang="f264">
                <a:pos x="f492" y="f493"/>
              </a:cxn>
              <a:cxn ang="f264">
                <a:pos x="f494" y="f495"/>
              </a:cxn>
              <a:cxn ang="f264">
                <a:pos x="f496" y="f497"/>
              </a:cxn>
              <a:cxn ang="f264">
                <a:pos x="f498" y="f499"/>
              </a:cxn>
              <a:cxn ang="f264">
                <a:pos x="f500" y="f501"/>
              </a:cxn>
              <a:cxn ang="f264">
                <a:pos x="f502" y="f503"/>
              </a:cxn>
              <a:cxn ang="f264">
                <a:pos x="f504" y="f505"/>
              </a:cxn>
              <a:cxn ang="f264">
                <a:pos x="f506" y="f507"/>
              </a:cxn>
              <a:cxn ang="f264">
                <a:pos x="f508" y="f509"/>
              </a:cxn>
              <a:cxn ang="f264">
                <a:pos x="f510" y="f511"/>
              </a:cxn>
              <a:cxn ang="f264">
                <a:pos x="f512" y="f513"/>
              </a:cxn>
              <a:cxn ang="f264">
                <a:pos x="f514" y="f515"/>
              </a:cxn>
              <a:cxn ang="f264">
                <a:pos x="f498" y="f516"/>
              </a:cxn>
              <a:cxn ang="f264">
                <a:pos x="f517" y="f518"/>
              </a:cxn>
              <a:cxn ang="f264">
                <a:pos x="f519" y="f520"/>
              </a:cxn>
              <a:cxn ang="f264">
                <a:pos x="f521" y="f522"/>
              </a:cxn>
              <a:cxn ang="f264">
                <a:pos x="f523" y="f524"/>
              </a:cxn>
              <a:cxn ang="f264">
                <a:pos x="f525" y="f526"/>
              </a:cxn>
              <a:cxn ang="f264">
                <a:pos x="f527" y="f528"/>
              </a:cxn>
              <a:cxn ang="f264">
                <a:pos x="f529" y="f528"/>
              </a:cxn>
              <a:cxn ang="f264">
                <a:pos x="f530" y="f528"/>
              </a:cxn>
              <a:cxn ang="f264">
                <a:pos x="f531" y="f532"/>
              </a:cxn>
              <a:cxn ang="f264">
                <a:pos x="f533" y="f534"/>
              </a:cxn>
              <a:cxn ang="f264">
                <a:pos x="f535" y="f536"/>
              </a:cxn>
              <a:cxn ang="f264">
                <a:pos x="f449" y="f450"/>
              </a:cxn>
            </a:cxnLst>
            <a:rect l="f445" t="f448" r="f446" b="f447"/>
            <a:pathLst>
              <a:path w="263" h="31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4" y="f26"/>
                </a:cubicBezTo>
                <a:cubicBezTo>
                  <a:pt x="f22" y="f27"/>
                  <a:pt x="f28" y="f29"/>
                  <a:pt x="f30" y="f31"/>
                </a:cubicBezTo>
                <a:cubicBezTo>
                  <a:pt x="f22" y="f32"/>
                  <a:pt x="f33" y="f34"/>
                  <a:pt x="f35" y="f36"/>
                </a:cubicBezTo>
                <a:cubicBezTo>
                  <a:pt x="f37" y="f9"/>
                  <a:pt x="f38" y="f27"/>
                  <a:pt x="f39" y="f40"/>
                </a:cubicBezTo>
                <a:cubicBezTo>
                  <a:pt x="f41" y="f42"/>
                  <a:pt x="f43" y="f19"/>
                  <a:pt x="f44" y="f21"/>
                </a:cubicBezTo>
                <a:cubicBezTo>
                  <a:pt x="f45" y="f17"/>
                  <a:pt x="f46" y="f15"/>
                  <a:pt x="f47" y="f48"/>
                </a:cubicBezTo>
                <a:cubicBezTo>
                  <a:pt x="f44" y="f49"/>
                  <a:pt x="f50" y="f51"/>
                  <a:pt x="f41" y="f52"/>
                </a:cubicBezTo>
                <a:cubicBezTo>
                  <a:pt x="f43" y="f53"/>
                  <a:pt x="f47" y="f54"/>
                  <a:pt x="f55" y="f56"/>
                </a:cubicBezTo>
                <a:cubicBezTo>
                  <a:pt x="f57" y="f58"/>
                  <a:pt x="f59" y="f11"/>
                  <a:pt x="f60" y="f25"/>
                </a:cubicBezTo>
                <a:cubicBezTo>
                  <a:pt x="f61" y="f17"/>
                  <a:pt x="f62" y="f19"/>
                  <a:pt x="f63" y="f21"/>
                </a:cubicBezTo>
                <a:cubicBezTo>
                  <a:pt x="f63" y="f23"/>
                  <a:pt x="f64" y="f25"/>
                  <a:pt x="f65" y="f66"/>
                </a:cubicBezTo>
                <a:cubicBezTo>
                  <a:pt x="f67" y="f11"/>
                  <a:pt x="f68" y="f51"/>
                  <a:pt x="f60" y="f53"/>
                </a:cubicBezTo>
                <a:cubicBezTo>
                  <a:pt x="f69" y="f70"/>
                  <a:pt x="f71" y="f72"/>
                  <a:pt x="f71" y="f73"/>
                </a:cubicBezTo>
                <a:cubicBezTo>
                  <a:pt x="f74" y="f68"/>
                  <a:pt x="f75" y="f76"/>
                  <a:pt x="f77" y="f78"/>
                </a:cubicBezTo>
                <a:cubicBezTo>
                  <a:pt x="f77" y="f79"/>
                  <a:pt x="f80" y="f81"/>
                  <a:pt x="f82" y="f79"/>
                </a:cubicBezTo>
                <a:cubicBezTo>
                  <a:pt x="f64" y="f83"/>
                  <a:pt x="f84" y="f85"/>
                  <a:pt x="f43" y="f78"/>
                </a:cubicBezTo>
                <a:cubicBezTo>
                  <a:pt x="f50" y="f81"/>
                  <a:pt x="f41" y="f86"/>
                  <a:pt x="f41" y="f87"/>
                </a:cubicBezTo>
                <a:cubicBezTo>
                  <a:pt x="f88" y="f89"/>
                  <a:pt x="f90" y="f91"/>
                  <a:pt x="f46" y="f92"/>
                </a:cubicBezTo>
                <a:cubicBezTo>
                  <a:pt x="f93" y="f94"/>
                  <a:pt x="f95" y="f96"/>
                  <a:pt x="f2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53" y="f5"/>
                  <a:pt x="f104" y="f103"/>
                  <a:pt x="f36" y="f105"/>
                </a:cubicBezTo>
                <a:cubicBezTo>
                  <a:pt x="f106" y="f107"/>
                  <a:pt x="f106" y="f78"/>
                  <a:pt x="f34" y="f18"/>
                </a:cubicBezTo>
                <a:cubicBezTo>
                  <a:pt x="f31" y="f108"/>
                  <a:pt x="f9" y="f30"/>
                  <a:pt x="f29" y="f30"/>
                </a:cubicBezTo>
                <a:cubicBezTo>
                  <a:pt x="f49" y="f30"/>
                  <a:pt x="f109" y="f28"/>
                  <a:pt x="f6" y="f20"/>
                </a:cubicBezTo>
                <a:cubicBezTo>
                  <a:pt x="f27" y="f24"/>
                  <a:pt x="f109" y="f110"/>
                  <a:pt x="f49" y="f111"/>
                </a:cubicBezTo>
                <a:cubicBezTo>
                  <a:pt x="f29" y="f112"/>
                  <a:pt x="f113" y="f112"/>
                  <a:pt x="f58" y="f114"/>
                </a:cubicBezTo>
                <a:cubicBezTo>
                  <a:pt x="f115" y="f76"/>
                  <a:pt x="f106" y="f38"/>
                  <a:pt x="f116" y="f117"/>
                </a:cubicBezTo>
                <a:cubicBezTo>
                  <a:pt x="f106" y="f39"/>
                  <a:pt x="f34" y="f41"/>
                  <a:pt x="f115" y="f41"/>
                </a:cubicBezTo>
                <a:cubicBezTo>
                  <a:pt x="f113" y="f39"/>
                  <a:pt x="f49" y="f76"/>
                  <a:pt x="f109" y="f50"/>
                </a:cubicBezTo>
                <a:cubicBezTo>
                  <a:pt x="f6" y="f55"/>
                  <a:pt x="f118" y="f119"/>
                  <a:pt x="f31" y="f55"/>
                </a:cubicBezTo>
                <a:cubicBezTo>
                  <a:pt x="f34" y="f120"/>
                  <a:pt x="f104" y="f121"/>
                  <a:pt x="f53" y="f122"/>
                </a:cubicBezTo>
                <a:cubicBezTo>
                  <a:pt x="f52" y="f123"/>
                  <a:pt x="f52" y="f84"/>
                  <a:pt x="f52" y="f124"/>
                </a:cubicBezTo>
                <a:cubicBezTo>
                  <a:pt x="f106" y="f59"/>
                  <a:pt x="f58" y="f123"/>
                  <a:pt x="f113" y="f84"/>
                </a:cubicBezTo>
                <a:cubicBezTo>
                  <a:pt x="f125" y="f84"/>
                  <a:pt x="f49" y="f124"/>
                  <a:pt x="f49" y="f126"/>
                </a:cubicBezTo>
                <a:cubicBezTo>
                  <a:pt x="f49" y="f61"/>
                  <a:pt x="f29" y="f67"/>
                  <a:pt x="f127" y="f67"/>
                </a:cubicBezTo>
                <a:cubicBezTo>
                  <a:pt x="f56" y="f67"/>
                  <a:pt x="f128" y="f129"/>
                  <a:pt x="f130" y="f131"/>
                </a:cubicBezTo>
                <a:cubicBezTo>
                  <a:pt x="f132" y="f133"/>
                  <a:pt x="f134" y="f135"/>
                  <a:pt x="f136" y="f137"/>
                </a:cubicBezTo>
                <a:cubicBezTo>
                  <a:pt x="f102" y="f138"/>
                  <a:pt x="f134" y="f36"/>
                  <a:pt x="f139" y="f118"/>
                </a:cubicBezTo>
                <a:cubicBezTo>
                  <a:pt x="f130" y="f25"/>
                  <a:pt x="f139" y="f140"/>
                  <a:pt x="f141" y="f142"/>
                </a:cubicBezTo>
                <a:cubicBezTo>
                  <a:pt x="f143" y="f144"/>
                  <a:pt x="f72" y="f145"/>
                  <a:pt x="f146" y="f145"/>
                </a:cubicBezTo>
                <a:cubicBezTo>
                  <a:pt x="f147" y="f7"/>
                  <a:pt x="f112" y="f145"/>
                  <a:pt x="f107" y="f145"/>
                </a:cubicBezTo>
                <a:cubicBezTo>
                  <a:pt x="f148" y="f145"/>
                  <a:pt x="f149" y="f145"/>
                  <a:pt x="f150" y="f145"/>
                </a:cubicBezTo>
                <a:cubicBezTo>
                  <a:pt x="f151" y="f7"/>
                  <a:pt x="f99" y="f7"/>
                  <a:pt x="f152" y="f153"/>
                </a:cubicBezTo>
                <a:cubicBezTo>
                  <a:pt x="f154" y="f155"/>
                  <a:pt x="f5" y="f156"/>
                  <a:pt x="f157" y="f158"/>
                </a:cubicBezTo>
                <a:cubicBezTo>
                  <a:pt x="f92" y="f25"/>
                  <a:pt x="f159" y="f160"/>
                  <a:pt x="f161" y="f162"/>
                </a:cubicBezTo>
                <a:cubicBezTo>
                  <a:pt x="f85" y="f29"/>
                  <a:pt x="f163" y="f125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Freeform 29">
            <a:extLst>
              <a:ext uri="{FF2B5EF4-FFF2-40B4-BE49-F238E27FC236}">
                <a16:creationId xmlns:a16="http://schemas.microsoft.com/office/drawing/2014/main" id="{F222D573-F390-6AE7-7497-1F9683D9F414}"/>
              </a:ext>
            </a:extLst>
          </p:cNvPr>
          <p:cNvSpPr/>
          <p:nvPr/>
        </p:nvSpPr>
        <p:spPr>
          <a:xfrm>
            <a:off x="6138860" y="311152"/>
            <a:ext cx="236536" cy="4032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"/>
              <a:gd name="f7" fmla="val 240"/>
              <a:gd name="f8" fmla="val 13"/>
              <a:gd name="f9" fmla="val 153"/>
              <a:gd name="f10" fmla="val 25"/>
              <a:gd name="f11" fmla="val 150"/>
              <a:gd name="f12" fmla="val 36"/>
              <a:gd name="f13" fmla="val 148"/>
              <a:gd name="f14" fmla="val 47"/>
              <a:gd name="f15" fmla="val 145"/>
              <a:gd name="f16" fmla="val 49"/>
              <a:gd name="f17" fmla="val 144"/>
              <a:gd name="f18" fmla="val 51"/>
              <a:gd name="f19" fmla="val 140"/>
              <a:gd name="f20" fmla="val 54"/>
              <a:gd name="f21" fmla="val 138"/>
              <a:gd name="f22" fmla="val 137"/>
              <a:gd name="f23" fmla="val 134"/>
              <a:gd name="f24" fmla="val 44"/>
              <a:gd name="f25" fmla="val 135"/>
              <a:gd name="f26" fmla="val 33"/>
              <a:gd name="f27" fmla="val 136"/>
              <a:gd name="f28" fmla="val 23"/>
              <a:gd name="f29" fmla="val 139"/>
              <a:gd name="f30" fmla="val 8"/>
              <a:gd name="f31" fmla="val 132"/>
              <a:gd name="f32" fmla="val 10"/>
              <a:gd name="f33" fmla="val 128"/>
              <a:gd name="f34" fmla="val 20"/>
              <a:gd name="f35" fmla="val 127"/>
              <a:gd name="f36" fmla="val 29"/>
              <a:gd name="f37" fmla="val 125"/>
              <a:gd name="f38" fmla="val 38"/>
              <a:gd name="f39" fmla="val 123"/>
              <a:gd name="f40" fmla="val 120"/>
              <a:gd name="f41" fmla="val 50"/>
              <a:gd name="f42" fmla="val 119"/>
              <a:gd name="f43" fmla="val 52"/>
              <a:gd name="f44" fmla="val 116"/>
              <a:gd name="f45" fmla="val 114"/>
              <a:gd name="f46" fmla="val 112"/>
              <a:gd name="f47" fmla="val 110"/>
              <a:gd name="f48" fmla="val 22"/>
              <a:gd name="f49" fmla="val 115"/>
              <a:gd name="f50" fmla="val 118"/>
              <a:gd name="f51" fmla="val 9"/>
              <a:gd name="f52" fmla="val 7"/>
              <a:gd name="f53" fmla="val 107"/>
              <a:gd name="f54" fmla="val 106"/>
              <a:gd name="f55" fmla="val 105"/>
              <a:gd name="f56" fmla="val 11"/>
              <a:gd name="f57" fmla="val 104"/>
              <a:gd name="f58" fmla="val 21"/>
              <a:gd name="f59" fmla="val 102"/>
              <a:gd name="f60" fmla="val 32"/>
              <a:gd name="f61" fmla="val 100"/>
              <a:gd name="f62" fmla="val 42"/>
              <a:gd name="f63" fmla="val 97"/>
              <a:gd name="f64" fmla="val 46"/>
              <a:gd name="f65" fmla="val 95"/>
              <a:gd name="f66" fmla="val 91"/>
              <a:gd name="f67" fmla="val 88"/>
              <a:gd name="f68" fmla="val 87"/>
              <a:gd name="f69" fmla="val 86"/>
              <a:gd name="f70" fmla="val 40"/>
              <a:gd name="f71" fmla="val 18"/>
              <a:gd name="f72" fmla="val 6"/>
              <a:gd name="f73" fmla="val 94"/>
              <a:gd name="f74" fmla="val 4"/>
              <a:gd name="f75" fmla="val 73"/>
              <a:gd name="f76" fmla="val 2"/>
              <a:gd name="f77" fmla="val 35"/>
              <a:gd name="f78" fmla="val 31"/>
              <a:gd name="f79" fmla="val 26"/>
              <a:gd name="f80" fmla="val 24"/>
              <a:gd name="f81" fmla="val 34"/>
              <a:gd name="f82" fmla="val 39"/>
              <a:gd name="f83" fmla="val 133"/>
              <a:gd name="f84" fmla="val 162"/>
              <a:gd name="f85" fmla="val 130"/>
              <a:gd name="f86" fmla="val 224"/>
              <a:gd name="f87" fmla="val 129"/>
              <a:gd name="f88" fmla="val 239"/>
              <a:gd name="f89" fmla="val 126"/>
              <a:gd name="f90" fmla="val 113"/>
              <a:gd name="f91" fmla="val 233"/>
              <a:gd name="f92" fmla="val 219"/>
              <a:gd name="f93" fmla="val 64"/>
              <a:gd name="f94" fmla="val 221"/>
              <a:gd name="f95" fmla="val 238"/>
              <a:gd name="f96" fmla="val 222"/>
              <a:gd name="f97" fmla="val 199"/>
              <a:gd name="f98" fmla="val 16"/>
              <a:gd name="f99" fmla="val 177"/>
              <a:gd name="f100" fmla="+- 0 0 -90"/>
              <a:gd name="f101" fmla="*/ f3 1 141"/>
              <a:gd name="f102" fmla="*/ f4 1 240"/>
              <a:gd name="f103" fmla="val f5"/>
              <a:gd name="f104" fmla="val f6"/>
              <a:gd name="f105" fmla="val f7"/>
              <a:gd name="f106" fmla="*/ f100 f0 1"/>
              <a:gd name="f107" fmla="+- f105 0 f103"/>
              <a:gd name="f108" fmla="+- f104 0 f103"/>
              <a:gd name="f109" fmla="*/ f106 1 f2"/>
              <a:gd name="f110" fmla="*/ f108 1 141"/>
              <a:gd name="f111" fmla="*/ f107 1 240"/>
              <a:gd name="f112" fmla="*/ 13 f108 1"/>
              <a:gd name="f113" fmla="*/ 153 f107 1"/>
              <a:gd name="f114" fmla="*/ 47 f108 1"/>
              <a:gd name="f115" fmla="*/ 145 f107 1"/>
              <a:gd name="f116" fmla="*/ 54 f108 1"/>
              <a:gd name="f117" fmla="*/ 138 f107 1"/>
              <a:gd name="f118" fmla="*/ 44 f108 1"/>
              <a:gd name="f119" fmla="*/ 135 f107 1"/>
              <a:gd name="f120" fmla="*/ 141 f107 1"/>
              <a:gd name="f121" fmla="*/ 20 f108 1"/>
              <a:gd name="f122" fmla="*/ 127 f107 1"/>
              <a:gd name="f123" fmla="*/ 120 f107 1"/>
              <a:gd name="f124" fmla="*/ 114 f107 1"/>
              <a:gd name="f125" fmla="*/ 110 f107 1"/>
              <a:gd name="f126" fmla="*/ 10 f108 1"/>
              <a:gd name="f127" fmla="*/ 118 f107 1"/>
              <a:gd name="f128" fmla="*/ 7 f108 1"/>
              <a:gd name="f129" fmla="*/ 107 f107 1"/>
              <a:gd name="f130" fmla="*/ 11 f108 1"/>
              <a:gd name="f131" fmla="*/ 104 f107 1"/>
              <a:gd name="f132" fmla="*/ 42 f108 1"/>
              <a:gd name="f133" fmla="*/ 97 f107 1"/>
              <a:gd name="f134" fmla="*/ 88 f107 1"/>
              <a:gd name="f135" fmla="*/ 40 f108 1"/>
              <a:gd name="f136" fmla="*/ 87 f107 1"/>
              <a:gd name="f137" fmla="*/ 6 f108 1"/>
              <a:gd name="f138" fmla="*/ 94 f107 1"/>
              <a:gd name="f139" fmla="*/ 0 f108 1"/>
              <a:gd name="f140" fmla="*/ 35 f107 1"/>
              <a:gd name="f141" fmla="*/ 24 f107 1"/>
              <a:gd name="f142" fmla="*/ 132 f108 1"/>
              <a:gd name="f143" fmla="*/ 141 f108 1"/>
              <a:gd name="f144" fmla="*/ 39 f107 1"/>
              <a:gd name="f145" fmla="*/ 130 f108 1"/>
              <a:gd name="f146" fmla="*/ 224 f107 1"/>
              <a:gd name="f147" fmla="*/ 113 f108 1"/>
              <a:gd name="f148" fmla="*/ 233 f107 1"/>
              <a:gd name="f149" fmla="*/ 39 f108 1"/>
              <a:gd name="f150" fmla="*/ 222 f107 1"/>
              <a:gd name="f151" fmla="+- f109 0 f1"/>
              <a:gd name="f152" fmla="*/ f112 1 141"/>
              <a:gd name="f153" fmla="*/ f113 1 240"/>
              <a:gd name="f154" fmla="*/ f114 1 141"/>
              <a:gd name="f155" fmla="*/ f115 1 240"/>
              <a:gd name="f156" fmla="*/ f116 1 141"/>
              <a:gd name="f157" fmla="*/ f117 1 240"/>
              <a:gd name="f158" fmla="*/ f118 1 141"/>
              <a:gd name="f159" fmla="*/ f119 1 240"/>
              <a:gd name="f160" fmla="*/ f120 1 240"/>
              <a:gd name="f161" fmla="*/ f121 1 141"/>
              <a:gd name="f162" fmla="*/ f122 1 240"/>
              <a:gd name="f163" fmla="*/ f123 1 240"/>
              <a:gd name="f164" fmla="*/ f124 1 240"/>
              <a:gd name="f165" fmla="*/ f125 1 240"/>
              <a:gd name="f166" fmla="*/ f126 1 141"/>
              <a:gd name="f167" fmla="*/ f127 1 240"/>
              <a:gd name="f168" fmla="*/ f128 1 141"/>
              <a:gd name="f169" fmla="*/ f129 1 240"/>
              <a:gd name="f170" fmla="*/ f130 1 141"/>
              <a:gd name="f171" fmla="*/ f131 1 240"/>
              <a:gd name="f172" fmla="*/ f132 1 141"/>
              <a:gd name="f173" fmla="*/ f133 1 240"/>
              <a:gd name="f174" fmla="*/ f134 1 240"/>
              <a:gd name="f175" fmla="*/ f135 1 141"/>
              <a:gd name="f176" fmla="*/ f136 1 240"/>
              <a:gd name="f177" fmla="*/ f137 1 141"/>
              <a:gd name="f178" fmla="*/ f138 1 240"/>
              <a:gd name="f179" fmla="*/ f139 1 141"/>
              <a:gd name="f180" fmla="*/ f140 1 240"/>
              <a:gd name="f181" fmla="*/ f141 1 240"/>
              <a:gd name="f182" fmla="*/ f142 1 141"/>
              <a:gd name="f183" fmla="*/ f143 1 141"/>
              <a:gd name="f184" fmla="*/ f144 1 240"/>
              <a:gd name="f185" fmla="*/ f145 1 141"/>
              <a:gd name="f186" fmla="*/ f146 1 240"/>
              <a:gd name="f187" fmla="*/ f147 1 141"/>
              <a:gd name="f188" fmla="*/ f148 1 240"/>
              <a:gd name="f189" fmla="*/ f149 1 141"/>
              <a:gd name="f190" fmla="*/ f150 1 240"/>
              <a:gd name="f191" fmla="*/ 0 1 f110"/>
              <a:gd name="f192" fmla="*/ f104 1 f110"/>
              <a:gd name="f193" fmla="*/ 0 1 f111"/>
              <a:gd name="f194" fmla="*/ f105 1 f111"/>
              <a:gd name="f195" fmla="*/ f152 1 f110"/>
              <a:gd name="f196" fmla="*/ f153 1 f111"/>
              <a:gd name="f197" fmla="*/ f154 1 f110"/>
              <a:gd name="f198" fmla="*/ f155 1 f111"/>
              <a:gd name="f199" fmla="*/ f156 1 f110"/>
              <a:gd name="f200" fmla="*/ f157 1 f111"/>
              <a:gd name="f201" fmla="*/ f158 1 f110"/>
              <a:gd name="f202" fmla="*/ f159 1 f111"/>
              <a:gd name="f203" fmla="*/ f160 1 f111"/>
              <a:gd name="f204" fmla="*/ f161 1 f110"/>
              <a:gd name="f205" fmla="*/ f162 1 f111"/>
              <a:gd name="f206" fmla="*/ f163 1 f111"/>
              <a:gd name="f207" fmla="*/ f164 1 f111"/>
              <a:gd name="f208" fmla="*/ f165 1 f111"/>
              <a:gd name="f209" fmla="*/ f166 1 f110"/>
              <a:gd name="f210" fmla="*/ f167 1 f111"/>
              <a:gd name="f211" fmla="*/ f168 1 f110"/>
              <a:gd name="f212" fmla="*/ f169 1 f111"/>
              <a:gd name="f213" fmla="*/ f170 1 f110"/>
              <a:gd name="f214" fmla="*/ f171 1 f111"/>
              <a:gd name="f215" fmla="*/ f172 1 f110"/>
              <a:gd name="f216" fmla="*/ f173 1 f111"/>
              <a:gd name="f217" fmla="*/ f174 1 f111"/>
              <a:gd name="f218" fmla="*/ f175 1 f110"/>
              <a:gd name="f219" fmla="*/ f176 1 f111"/>
              <a:gd name="f220" fmla="*/ f177 1 f110"/>
              <a:gd name="f221" fmla="*/ f178 1 f111"/>
              <a:gd name="f222" fmla="*/ f179 1 f110"/>
              <a:gd name="f223" fmla="*/ f180 1 f111"/>
              <a:gd name="f224" fmla="*/ f181 1 f111"/>
              <a:gd name="f225" fmla="*/ f182 1 f110"/>
              <a:gd name="f226" fmla="*/ f183 1 f110"/>
              <a:gd name="f227" fmla="*/ f184 1 f111"/>
              <a:gd name="f228" fmla="*/ f185 1 f110"/>
              <a:gd name="f229" fmla="*/ f186 1 f111"/>
              <a:gd name="f230" fmla="*/ f187 1 f110"/>
              <a:gd name="f231" fmla="*/ f188 1 f111"/>
              <a:gd name="f232" fmla="*/ f189 1 f110"/>
              <a:gd name="f233" fmla="*/ f190 1 f111"/>
              <a:gd name="f234" fmla="*/ f191 f101 1"/>
              <a:gd name="f235" fmla="*/ f192 f101 1"/>
              <a:gd name="f236" fmla="*/ f194 f102 1"/>
              <a:gd name="f237" fmla="*/ f193 f102 1"/>
              <a:gd name="f238" fmla="*/ f195 f101 1"/>
              <a:gd name="f239" fmla="*/ f196 f102 1"/>
              <a:gd name="f240" fmla="*/ f197 f101 1"/>
              <a:gd name="f241" fmla="*/ f198 f102 1"/>
              <a:gd name="f242" fmla="*/ f199 f101 1"/>
              <a:gd name="f243" fmla="*/ f200 f102 1"/>
              <a:gd name="f244" fmla="*/ f201 f101 1"/>
              <a:gd name="f245" fmla="*/ f202 f102 1"/>
              <a:gd name="f246" fmla="*/ f203 f102 1"/>
              <a:gd name="f247" fmla="*/ f204 f101 1"/>
              <a:gd name="f248" fmla="*/ f205 f102 1"/>
              <a:gd name="f249" fmla="*/ f206 f102 1"/>
              <a:gd name="f250" fmla="*/ f207 f102 1"/>
              <a:gd name="f251" fmla="*/ f208 f102 1"/>
              <a:gd name="f252" fmla="*/ f209 f101 1"/>
              <a:gd name="f253" fmla="*/ f210 f102 1"/>
              <a:gd name="f254" fmla="*/ f211 f101 1"/>
              <a:gd name="f255" fmla="*/ f212 f102 1"/>
              <a:gd name="f256" fmla="*/ f213 f101 1"/>
              <a:gd name="f257" fmla="*/ f214 f102 1"/>
              <a:gd name="f258" fmla="*/ f215 f101 1"/>
              <a:gd name="f259" fmla="*/ f216 f102 1"/>
              <a:gd name="f260" fmla="*/ f217 f102 1"/>
              <a:gd name="f261" fmla="*/ f218 f101 1"/>
              <a:gd name="f262" fmla="*/ f219 f102 1"/>
              <a:gd name="f263" fmla="*/ f220 f101 1"/>
              <a:gd name="f264" fmla="*/ f221 f102 1"/>
              <a:gd name="f265" fmla="*/ f222 f101 1"/>
              <a:gd name="f266" fmla="*/ f223 f102 1"/>
              <a:gd name="f267" fmla="*/ f224 f102 1"/>
              <a:gd name="f268" fmla="*/ f225 f101 1"/>
              <a:gd name="f269" fmla="*/ f226 f101 1"/>
              <a:gd name="f270" fmla="*/ f227 f102 1"/>
              <a:gd name="f271" fmla="*/ f228 f101 1"/>
              <a:gd name="f272" fmla="*/ f229 f102 1"/>
              <a:gd name="f273" fmla="*/ f230 f101 1"/>
              <a:gd name="f274" fmla="*/ f231 f102 1"/>
              <a:gd name="f275" fmla="*/ f232 f101 1"/>
              <a:gd name="f276" fmla="*/ f233 f10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1">
                <a:pos x="f238" y="f239"/>
              </a:cxn>
              <a:cxn ang="f151">
                <a:pos x="f240" y="f241"/>
              </a:cxn>
              <a:cxn ang="f151">
                <a:pos x="f242" y="f243"/>
              </a:cxn>
              <a:cxn ang="f151">
                <a:pos x="f244" y="f245"/>
              </a:cxn>
              <a:cxn ang="f151">
                <a:pos x="f238" y="f246"/>
              </a:cxn>
              <a:cxn ang="f151">
                <a:pos x="f247" y="f248"/>
              </a:cxn>
              <a:cxn ang="f151">
                <a:pos x="f240" y="f249"/>
              </a:cxn>
              <a:cxn ang="f151">
                <a:pos x="f242" y="f250"/>
              </a:cxn>
              <a:cxn ang="f151">
                <a:pos x="f244" y="f251"/>
              </a:cxn>
              <a:cxn ang="f151">
                <a:pos x="f252" y="f253"/>
              </a:cxn>
              <a:cxn ang="f151">
                <a:pos x="f254" y="f255"/>
              </a:cxn>
              <a:cxn ang="f151">
                <a:pos x="f256" y="f257"/>
              </a:cxn>
              <a:cxn ang="f151">
                <a:pos x="f258" y="f259"/>
              </a:cxn>
              <a:cxn ang="f151">
                <a:pos x="f242" y="f260"/>
              </a:cxn>
              <a:cxn ang="f151">
                <a:pos x="f261" y="f262"/>
              </a:cxn>
              <a:cxn ang="f151">
                <a:pos x="f263" y="f264"/>
              </a:cxn>
              <a:cxn ang="f151">
                <a:pos x="f265" y="f266"/>
              </a:cxn>
              <a:cxn ang="f151">
                <a:pos x="f254" y="f267"/>
              </a:cxn>
              <a:cxn ang="f151">
                <a:pos x="f268" y="f267"/>
              </a:cxn>
              <a:cxn ang="f151">
                <a:pos x="f269" y="f270"/>
              </a:cxn>
              <a:cxn ang="f151">
                <a:pos x="f271" y="f272"/>
              </a:cxn>
              <a:cxn ang="f151">
                <a:pos x="f273" y="f274"/>
              </a:cxn>
              <a:cxn ang="f151">
                <a:pos x="f275" y="f274"/>
              </a:cxn>
              <a:cxn ang="f151">
                <a:pos x="f247" y="f276"/>
              </a:cxn>
              <a:cxn ang="f151">
                <a:pos x="f238" y="f239"/>
              </a:cxn>
            </a:cxnLst>
            <a:rect l="f234" t="f237" r="f235" b="f236"/>
            <a:pathLst>
              <a:path w="141" h="24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8" y="f22"/>
                  <a:pt x="f14" y="f23"/>
                  <a:pt x="f24" y="f25"/>
                </a:cubicBezTo>
                <a:cubicBezTo>
                  <a:pt x="f26" y="f27"/>
                  <a:pt x="f28" y="f29"/>
                  <a:pt x="f8" y="f6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7"/>
                  <a:pt x="f38" y="f39"/>
                  <a:pt x="f14" y="f40"/>
                </a:cubicBezTo>
                <a:cubicBezTo>
                  <a:pt x="f41" y="f42"/>
                  <a:pt x="f43" y="f44"/>
                  <a:pt x="f20" y="f45"/>
                </a:cubicBezTo>
                <a:cubicBezTo>
                  <a:pt x="f18" y="f46"/>
                  <a:pt x="f14" y="f47"/>
                  <a:pt x="f24" y="f47"/>
                </a:cubicBezTo>
                <a:cubicBezTo>
                  <a:pt x="f26" y="f46"/>
                  <a:pt x="f48" y="f49"/>
                  <a:pt x="f32" y="f50"/>
                </a:cubicBezTo>
                <a:cubicBezTo>
                  <a:pt x="f51" y="f45"/>
                  <a:pt x="f30" y="f47"/>
                  <a:pt x="f52" y="f53"/>
                </a:cubicBezTo>
                <a:cubicBezTo>
                  <a:pt x="f51" y="f54"/>
                  <a:pt x="f32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64" y="f65"/>
                  <a:pt x="f41" y="f66"/>
                  <a:pt x="f20" y="f67"/>
                </a:cubicBezTo>
                <a:cubicBezTo>
                  <a:pt x="f41" y="f68"/>
                  <a:pt x="f24" y="f69"/>
                  <a:pt x="f70" y="f68"/>
                </a:cubicBezTo>
                <a:cubicBezTo>
                  <a:pt x="f36" y="f67"/>
                  <a:pt x="f71" y="f66"/>
                  <a:pt x="f72" y="f73"/>
                </a:cubicBezTo>
                <a:cubicBezTo>
                  <a:pt x="f74" y="f75"/>
                  <a:pt x="f76" y="f20"/>
                  <a:pt x="f5" y="f77"/>
                </a:cubicBezTo>
                <a:cubicBezTo>
                  <a:pt x="f5" y="f78"/>
                  <a:pt x="f74" y="f79"/>
                  <a:pt x="f52" y="f80"/>
                </a:cubicBezTo>
                <a:cubicBezTo>
                  <a:pt x="f16" y="f5"/>
                  <a:pt x="f66" y="f5"/>
                  <a:pt x="f31" y="f80"/>
                </a:cubicBezTo>
                <a:cubicBezTo>
                  <a:pt x="f22" y="f79"/>
                  <a:pt x="f6" y="f81"/>
                  <a:pt x="f6" y="f82"/>
                </a:cubicBezTo>
                <a:cubicBezTo>
                  <a:pt x="f22" y="f61"/>
                  <a:pt x="f83" y="f84"/>
                  <a:pt x="f85" y="f86"/>
                </a:cubicBezTo>
                <a:cubicBezTo>
                  <a:pt x="f87" y="f88"/>
                  <a:pt x="f89" y="f7"/>
                  <a:pt x="f90" y="f91"/>
                </a:cubicBezTo>
                <a:cubicBezTo>
                  <a:pt x="f67" y="f92"/>
                  <a:pt x="f93" y="f94"/>
                  <a:pt x="f82" y="f91"/>
                </a:cubicBezTo>
                <a:cubicBezTo>
                  <a:pt x="f80" y="f7"/>
                  <a:pt x="f48" y="f95"/>
                  <a:pt x="f34" y="f96"/>
                </a:cubicBezTo>
                <a:cubicBezTo>
                  <a:pt x="f71" y="f97"/>
                  <a:pt x="f98" y="f9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5" name="Freeform 30">
            <a:extLst>
              <a:ext uri="{FF2B5EF4-FFF2-40B4-BE49-F238E27FC236}">
                <a16:creationId xmlns:a16="http://schemas.microsoft.com/office/drawing/2014/main" id="{964B16BB-90EC-2BF8-F5F8-53A4F9E7316E}"/>
              </a:ext>
            </a:extLst>
          </p:cNvPr>
          <p:cNvSpPr/>
          <p:nvPr/>
        </p:nvSpPr>
        <p:spPr>
          <a:xfrm>
            <a:off x="6408736" y="311152"/>
            <a:ext cx="238128" cy="4048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1"/>
              <a:gd name="f7" fmla="val 241"/>
              <a:gd name="f8" fmla="val 134"/>
              <a:gd name="f9" fmla="val 94"/>
              <a:gd name="f10" fmla="val 121"/>
              <a:gd name="f11" fmla="val 91"/>
              <a:gd name="f12" fmla="val 109"/>
              <a:gd name="f13" fmla="val 87"/>
              <a:gd name="f14" fmla="val 97"/>
              <a:gd name="f15" fmla="val 85"/>
              <a:gd name="f16" fmla="val 93"/>
              <a:gd name="f17" fmla="val 89"/>
              <a:gd name="f18" fmla="val 86"/>
              <a:gd name="f19" fmla="val 88"/>
              <a:gd name="f20" fmla="val 95"/>
              <a:gd name="f21" fmla="val 96"/>
              <a:gd name="f22" fmla="val 107"/>
              <a:gd name="f23" fmla="val 99"/>
              <a:gd name="f24" fmla="val 120"/>
              <a:gd name="f25" fmla="val 102"/>
              <a:gd name="f26" fmla="val 133"/>
              <a:gd name="f27" fmla="val 105"/>
              <a:gd name="f28" fmla="val 132"/>
              <a:gd name="f29" fmla="val 110"/>
              <a:gd name="f30" fmla="val 113"/>
              <a:gd name="f31" fmla="val 131"/>
              <a:gd name="f32" fmla="val 117"/>
              <a:gd name="f33" fmla="val 115"/>
              <a:gd name="f34" fmla="val 112"/>
              <a:gd name="f35" fmla="val 98"/>
              <a:gd name="f36" fmla="val 90"/>
              <a:gd name="f37" fmla="val 116"/>
              <a:gd name="f38" fmla="val 92"/>
              <a:gd name="f39" fmla="val 119"/>
              <a:gd name="f40" fmla="val 124"/>
              <a:gd name="f41" fmla="val 118"/>
              <a:gd name="f42" fmla="val 126"/>
              <a:gd name="f43" fmla="val 129"/>
              <a:gd name="f44" fmla="val 130"/>
              <a:gd name="f45" fmla="val 137"/>
              <a:gd name="f46" fmla="val 128"/>
              <a:gd name="f47" fmla="val 142"/>
              <a:gd name="f48" fmla="val 139"/>
              <a:gd name="f49" fmla="val 136"/>
              <a:gd name="f50" fmla="val 135"/>
              <a:gd name="f51" fmla="val 138"/>
              <a:gd name="f52" fmla="val 140"/>
              <a:gd name="f53" fmla="val 144"/>
              <a:gd name="f54" fmla="val 145"/>
              <a:gd name="f55" fmla="val 148"/>
              <a:gd name="f56" fmla="val 150"/>
              <a:gd name="f57" fmla="val 153"/>
              <a:gd name="f58" fmla="val 125"/>
              <a:gd name="f59" fmla="val 179"/>
              <a:gd name="f60" fmla="val 122"/>
              <a:gd name="f61" fmla="val 205"/>
              <a:gd name="f62" fmla="val 230"/>
              <a:gd name="f63" fmla="val 233"/>
              <a:gd name="f64" fmla="val 237"/>
              <a:gd name="f65" fmla="val 108"/>
              <a:gd name="f66" fmla="val 236"/>
              <a:gd name="f67" fmla="val 79"/>
              <a:gd name="f68" fmla="val 220"/>
              <a:gd name="f69" fmla="val 51"/>
              <a:gd name="f70" fmla="val 219"/>
              <a:gd name="f71" fmla="val 23"/>
              <a:gd name="f72" fmla="val 15"/>
              <a:gd name="f73" fmla="val 12"/>
              <a:gd name="f74" fmla="val 234"/>
              <a:gd name="f75" fmla="val 11"/>
              <a:gd name="f76" fmla="val 227"/>
              <a:gd name="f77" fmla="val 9"/>
              <a:gd name="f78" fmla="val 188"/>
              <a:gd name="f79" fmla="val 7"/>
              <a:gd name="f80" fmla="val 4"/>
              <a:gd name="f81" fmla="val 111"/>
              <a:gd name="f82" fmla="val 3"/>
              <a:gd name="f83" fmla="val 1"/>
              <a:gd name="f84" fmla="val 63"/>
              <a:gd name="f85" fmla="val 39"/>
              <a:gd name="f86" fmla="val 34"/>
              <a:gd name="f87" fmla="val 27"/>
              <a:gd name="f88" fmla="val 8"/>
              <a:gd name="f89" fmla="val 24"/>
              <a:gd name="f90" fmla="val 49"/>
              <a:gd name="f91" fmla="val 26"/>
              <a:gd name="f92" fmla="val 32"/>
              <a:gd name="f93" fmla="val 36"/>
              <a:gd name="f94" fmla="val 54"/>
              <a:gd name="f95" fmla="val 73"/>
              <a:gd name="f96" fmla="+- 0 0 -90"/>
              <a:gd name="f97" fmla="*/ f3 1 141"/>
              <a:gd name="f98" fmla="*/ f4 1 241"/>
              <a:gd name="f99" fmla="val f5"/>
              <a:gd name="f100" fmla="val f6"/>
              <a:gd name="f101" fmla="val f7"/>
              <a:gd name="f102" fmla="*/ f96 f0 1"/>
              <a:gd name="f103" fmla="+- f101 0 f99"/>
              <a:gd name="f104" fmla="+- f100 0 f99"/>
              <a:gd name="f105" fmla="*/ f102 1 f2"/>
              <a:gd name="f106" fmla="*/ f104 1 141"/>
              <a:gd name="f107" fmla="*/ f103 1 241"/>
              <a:gd name="f108" fmla="*/ 134 f104 1"/>
              <a:gd name="f109" fmla="*/ 94 f103 1"/>
              <a:gd name="f110" fmla="*/ 97 f104 1"/>
              <a:gd name="f111" fmla="*/ 85 f103 1"/>
              <a:gd name="f112" fmla="*/ 86 f104 1"/>
              <a:gd name="f113" fmla="*/ 88 f103 1"/>
              <a:gd name="f114" fmla="*/ 94 f104 1"/>
              <a:gd name="f115" fmla="*/ 96 f103 1"/>
              <a:gd name="f116" fmla="*/ 133 f104 1"/>
              <a:gd name="f117" fmla="*/ 105 f103 1"/>
              <a:gd name="f118" fmla="*/ 131 f104 1"/>
              <a:gd name="f119" fmla="*/ 117 f103 1"/>
              <a:gd name="f120" fmla="*/ 98 f104 1"/>
              <a:gd name="f121" fmla="*/ 110 f103 1"/>
              <a:gd name="f122" fmla="*/ 87 f104 1"/>
              <a:gd name="f123" fmla="*/ 113 f103 1"/>
              <a:gd name="f124" fmla="*/ 95 f104 1"/>
              <a:gd name="f125" fmla="*/ 120 f103 1"/>
              <a:gd name="f126" fmla="*/ 129 f103 1"/>
              <a:gd name="f127" fmla="*/ 128 f104 1"/>
              <a:gd name="f128" fmla="*/ 142 f103 1"/>
              <a:gd name="f129" fmla="*/ 135 f103 1"/>
              <a:gd name="f130" fmla="*/ 138 f103 1"/>
              <a:gd name="f131" fmla="*/ 145 f103 1"/>
              <a:gd name="f132" fmla="*/ 153 f103 1"/>
              <a:gd name="f133" fmla="*/ 118 f104 1"/>
              <a:gd name="f134" fmla="*/ 230 f103 1"/>
              <a:gd name="f135" fmla="*/ 108 f104 1"/>
              <a:gd name="f136" fmla="*/ 236 f103 1"/>
              <a:gd name="f137" fmla="*/ 23 f104 1"/>
              <a:gd name="f138" fmla="*/ 11 f104 1"/>
              <a:gd name="f139" fmla="*/ 227 f103 1"/>
              <a:gd name="f140" fmla="*/ 4 f104 1"/>
              <a:gd name="f141" fmla="*/ 111 f103 1"/>
              <a:gd name="f142" fmla="*/ 0 f104 1"/>
              <a:gd name="f143" fmla="*/ 39 f103 1"/>
              <a:gd name="f144" fmla="*/ 8 f104 1"/>
              <a:gd name="f145" fmla="*/ 24 f103 1"/>
              <a:gd name="f146" fmla="*/ 140 f104 1"/>
              <a:gd name="f147" fmla="*/ 36 f103 1"/>
              <a:gd name="f148" fmla="+- f105 0 f1"/>
              <a:gd name="f149" fmla="*/ f108 1 141"/>
              <a:gd name="f150" fmla="*/ f109 1 241"/>
              <a:gd name="f151" fmla="*/ f110 1 141"/>
              <a:gd name="f152" fmla="*/ f111 1 241"/>
              <a:gd name="f153" fmla="*/ f112 1 141"/>
              <a:gd name="f154" fmla="*/ f113 1 241"/>
              <a:gd name="f155" fmla="*/ f114 1 141"/>
              <a:gd name="f156" fmla="*/ f115 1 241"/>
              <a:gd name="f157" fmla="*/ f116 1 141"/>
              <a:gd name="f158" fmla="*/ f117 1 241"/>
              <a:gd name="f159" fmla="*/ f118 1 141"/>
              <a:gd name="f160" fmla="*/ f119 1 241"/>
              <a:gd name="f161" fmla="*/ f120 1 141"/>
              <a:gd name="f162" fmla="*/ f121 1 241"/>
              <a:gd name="f163" fmla="*/ f122 1 141"/>
              <a:gd name="f164" fmla="*/ f123 1 241"/>
              <a:gd name="f165" fmla="*/ f124 1 141"/>
              <a:gd name="f166" fmla="*/ f125 1 241"/>
              <a:gd name="f167" fmla="*/ f126 1 241"/>
              <a:gd name="f168" fmla="*/ f127 1 141"/>
              <a:gd name="f169" fmla="*/ f128 1 241"/>
              <a:gd name="f170" fmla="*/ f129 1 241"/>
              <a:gd name="f171" fmla="*/ f130 1 241"/>
              <a:gd name="f172" fmla="*/ f131 1 241"/>
              <a:gd name="f173" fmla="*/ f132 1 241"/>
              <a:gd name="f174" fmla="*/ f133 1 141"/>
              <a:gd name="f175" fmla="*/ f134 1 241"/>
              <a:gd name="f176" fmla="*/ f135 1 141"/>
              <a:gd name="f177" fmla="*/ f136 1 241"/>
              <a:gd name="f178" fmla="*/ f137 1 141"/>
              <a:gd name="f179" fmla="*/ f138 1 141"/>
              <a:gd name="f180" fmla="*/ f139 1 241"/>
              <a:gd name="f181" fmla="*/ f140 1 141"/>
              <a:gd name="f182" fmla="*/ f141 1 241"/>
              <a:gd name="f183" fmla="*/ f142 1 141"/>
              <a:gd name="f184" fmla="*/ f143 1 241"/>
              <a:gd name="f185" fmla="*/ f144 1 141"/>
              <a:gd name="f186" fmla="*/ f145 1 241"/>
              <a:gd name="f187" fmla="*/ f146 1 141"/>
              <a:gd name="f188" fmla="*/ f147 1 241"/>
              <a:gd name="f189" fmla="*/ 0 1 f106"/>
              <a:gd name="f190" fmla="*/ f100 1 f106"/>
              <a:gd name="f191" fmla="*/ 0 1 f107"/>
              <a:gd name="f192" fmla="*/ f101 1 f107"/>
              <a:gd name="f193" fmla="*/ f149 1 f106"/>
              <a:gd name="f194" fmla="*/ f150 1 f107"/>
              <a:gd name="f195" fmla="*/ f151 1 f106"/>
              <a:gd name="f196" fmla="*/ f152 1 f107"/>
              <a:gd name="f197" fmla="*/ f153 1 f106"/>
              <a:gd name="f198" fmla="*/ f154 1 f107"/>
              <a:gd name="f199" fmla="*/ f155 1 f106"/>
              <a:gd name="f200" fmla="*/ f156 1 f107"/>
              <a:gd name="f201" fmla="*/ f157 1 f106"/>
              <a:gd name="f202" fmla="*/ f158 1 f107"/>
              <a:gd name="f203" fmla="*/ f159 1 f106"/>
              <a:gd name="f204" fmla="*/ f160 1 f107"/>
              <a:gd name="f205" fmla="*/ f161 1 f106"/>
              <a:gd name="f206" fmla="*/ f162 1 f107"/>
              <a:gd name="f207" fmla="*/ f163 1 f106"/>
              <a:gd name="f208" fmla="*/ f164 1 f107"/>
              <a:gd name="f209" fmla="*/ f165 1 f106"/>
              <a:gd name="f210" fmla="*/ f166 1 f107"/>
              <a:gd name="f211" fmla="*/ f167 1 f107"/>
              <a:gd name="f212" fmla="*/ f168 1 f106"/>
              <a:gd name="f213" fmla="*/ f169 1 f107"/>
              <a:gd name="f214" fmla="*/ f170 1 f107"/>
              <a:gd name="f215" fmla="*/ f171 1 f107"/>
              <a:gd name="f216" fmla="*/ f172 1 f107"/>
              <a:gd name="f217" fmla="*/ f173 1 f107"/>
              <a:gd name="f218" fmla="*/ f174 1 f106"/>
              <a:gd name="f219" fmla="*/ f175 1 f107"/>
              <a:gd name="f220" fmla="*/ f176 1 f106"/>
              <a:gd name="f221" fmla="*/ f177 1 f107"/>
              <a:gd name="f222" fmla="*/ f178 1 f106"/>
              <a:gd name="f223" fmla="*/ f179 1 f106"/>
              <a:gd name="f224" fmla="*/ f180 1 f107"/>
              <a:gd name="f225" fmla="*/ f181 1 f106"/>
              <a:gd name="f226" fmla="*/ f182 1 f107"/>
              <a:gd name="f227" fmla="*/ f183 1 f106"/>
              <a:gd name="f228" fmla="*/ f184 1 f107"/>
              <a:gd name="f229" fmla="*/ f185 1 f106"/>
              <a:gd name="f230" fmla="*/ f186 1 f107"/>
              <a:gd name="f231" fmla="*/ f187 1 f106"/>
              <a:gd name="f232" fmla="*/ f188 1 f107"/>
              <a:gd name="f233" fmla="*/ f189 f97 1"/>
              <a:gd name="f234" fmla="*/ f190 f97 1"/>
              <a:gd name="f235" fmla="*/ f192 f98 1"/>
              <a:gd name="f236" fmla="*/ f191 f98 1"/>
              <a:gd name="f237" fmla="*/ f193 f97 1"/>
              <a:gd name="f238" fmla="*/ f194 f98 1"/>
              <a:gd name="f239" fmla="*/ f195 f97 1"/>
              <a:gd name="f240" fmla="*/ f196 f98 1"/>
              <a:gd name="f241" fmla="*/ f197 f97 1"/>
              <a:gd name="f242" fmla="*/ f198 f98 1"/>
              <a:gd name="f243" fmla="*/ f199 f97 1"/>
              <a:gd name="f244" fmla="*/ f200 f98 1"/>
              <a:gd name="f245" fmla="*/ f201 f97 1"/>
              <a:gd name="f246" fmla="*/ f202 f98 1"/>
              <a:gd name="f247" fmla="*/ f203 f97 1"/>
              <a:gd name="f248" fmla="*/ f204 f98 1"/>
              <a:gd name="f249" fmla="*/ f205 f97 1"/>
              <a:gd name="f250" fmla="*/ f206 f98 1"/>
              <a:gd name="f251" fmla="*/ f207 f97 1"/>
              <a:gd name="f252" fmla="*/ f208 f98 1"/>
              <a:gd name="f253" fmla="*/ f209 f97 1"/>
              <a:gd name="f254" fmla="*/ f210 f98 1"/>
              <a:gd name="f255" fmla="*/ f211 f98 1"/>
              <a:gd name="f256" fmla="*/ f212 f97 1"/>
              <a:gd name="f257" fmla="*/ f213 f98 1"/>
              <a:gd name="f258" fmla="*/ f214 f98 1"/>
              <a:gd name="f259" fmla="*/ f215 f98 1"/>
              <a:gd name="f260" fmla="*/ f216 f98 1"/>
              <a:gd name="f261" fmla="*/ f217 f98 1"/>
              <a:gd name="f262" fmla="*/ f218 f97 1"/>
              <a:gd name="f263" fmla="*/ f219 f98 1"/>
              <a:gd name="f264" fmla="*/ f220 f97 1"/>
              <a:gd name="f265" fmla="*/ f221 f98 1"/>
              <a:gd name="f266" fmla="*/ f222 f97 1"/>
              <a:gd name="f267" fmla="*/ f223 f97 1"/>
              <a:gd name="f268" fmla="*/ f224 f98 1"/>
              <a:gd name="f269" fmla="*/ f225 f97 1"/>
              <a:gd name="f270" fmla="*/ f226 f98 1"/>
              <a:gd name="f271" fmla="*/ f227 f97 1"/>
              <a:gd name="f272" fmla="*/ f228 f98 1"/>
              <a:gd name="f273" fmla="*/ f229 f97 1"/>
              <a:gd name="f274" fmla="*/ f230 f98 1"/>
              <a:gd name="f275" fmla="*/ f231 f97 1"/>
              <a:gd name="f276" fmla="*/ f232 f9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8">
                <a:pos x="f237" y="f238"/>
              </a:cxn>
              <a:cxn ang="f148">
                <a:pos x="f239" y="f240"/>
              </a:cxn>
              <a:cxn ang="f148">
                <a:pos x="f241" y="f242"/>
              </a:cxn>
              <a:cxn ang="f148">
                <a:pos x="f243" y="f244"/>
              </a:cxn>
              <a:cxn ang="f148">
                <a:pos x="f245" y="f246"/>
              </a:cxn>
              <a:cxn ang="f148">
                <a:pos x="f247" y="f248"/>
              </a:cxn>
              <a:cxn ang="f148">
                <a:pos x="f249" y="f250"/>
              </a:cxn>
              <a:cxn ang="f148">
                <a:pos x="f251" y="f252"/>
              </a:cxn>
              <a:cxn ang="f148">
                <a:pos x="f253" y="f254"/>
              </a:cxn>
              <a:cxn ang="f148">
                <a:pos x="f247" y="f255"/>
              </a:cxn>
              <a:cxn ang="f148">
                <a:pos x="f256" y="f257"/>
              </a:cxn>
              <a:cxn ang="f148">
                <a:pos x="f239" y="f258"/>
              </a:cxn>
              <a:cxn ang="f148">
                <a:pos x="f241" y="f259"/>
              </a:cxn>
              <a:cxn ang="f148">
                <a:pos x="f253" y="f260"/>
              </a:cxn>
              <a:cxn ang="f148">
                <a:pos x="f256" y="f261"/>
              </a:cxn>
              <a:cxn ang="f148">
                <a:pos x="f262" y="f263"/>
              </a:cxn>
              <a:cxn ang="f148">
                <a:pos x="f264" y="f265"/>
              </a:cxn>
              <a:cxn ang="f148">
                <a:pos x="f266" y="f265"/>
              </a:cxn>
              <a:cxn ang="f148">
                <a:pos x="f267" y="f268"/>
              </a:cxn>
              <a:cxn ang="f148">
                <a:pos x="f269" y="f270"/>
              </a:cxn>
              <a:cxn ang="f148">
                <a:pos x="f271" y="f272"/>
              </a:cxn>
              <a:cxn ang="f148">
                <a:pos x="f273" y="f274"/>
              </a:cxn>
              <a:cxn ang="f148">
                <a:pos x="f245" y="f274"/>
              </a:cxn>
              <a:cxn ang="f148">
                <a:pos x="f275" y="f276"/>
              </a:cxn>
              <a:cxn ang="f148">
                <a:pos x="f237" y="f238"/>
              </a:cxn>
            </a:cxnLst>
            <a:rect l="f233" t="f236" r="f234" b="f235"/>
            <a:pathLst>
              <a:path w="141" h="24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5"/>
                  <a:pt x="f17" y="f13"/>
                  <a:pt x="f18" y="f19"/>
                </a:cubicBezTo>
                <a:cubicBezTo>
                  <a:pt x="f17" y="f11"/>
                  <a:pt x="f11" y="f20"/>
                  <a:pt x="f9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28" y="f30"/>
                  <a:pt x="f31" y="f32"/>
                </a:cubicBezTo>
                <a:cubicBezTo>
                  <a:pt x="f24" y="f33"/>
                  <a:pt x="f12" y="f34"/>
                  <a:pt x="f35" y="f29"/>
                </a:cubicBezTo>
                <a:cubicBezTo>
                  <a:pt x="f20" y="f29"/>
                  <a:pt x="f11" y="f34"/>
                  <a:pt x="f13" y="f30"/>
                </a:cubicBezTo>
                <a:cubicBezTo>
                  <a:pt x="f36" y="f37"/>
                  <a:pt x="f38" y="f39"/>
                  <a:pt x="f20" y="f24"/>
                </a:cubicBezTo>
                <a:cubicBezTo>
                  <a:pt x="f22" y="f40"/>
                  <a:pt x="f41" y="f42"/>
                  <a:pt x="f31" y="f43"/>
                </a:cubicBezTo>
                <a:cubicBezTo>
                  <a:pt x="f44" y="f26"/>
                  <a:pt x="f43" y="f45"/>
                  <a:pt x="f46" y="f47"/>
                </a:cubicBezTo>
                <a:cubicBezTo>
                  <a:pt x="f32" y="f48"/>
                  <a:pt x="f22" y="f49"/>
                  <a:pt x="f14" y="f50"/>
                </a:cubicBezTo>
                <a:cubicBezTo>
                  <a:pt x="f9" y="f8"/>
                  <a:pt x="f36" y="f49"/>
                  <a:pt x="f18" y="f51"/>
                </a:cubicBezTo>
                <a:cubicBezTo>
                  <a:pt x="f17" y="f52"/>
                  <a:pt x="f11" y="f53"/>
                  <a:pt x="f20" y="f54"/>
                </a:cubicBezTo>
                <a:cubicBezTo>
                  <a:pt x="f27" y="f55"/>
                  <a:pt x="f37" y="f56"/>
                  <a:pt x="f46" y="f57"/>
                </a:cubicBezTo>
                <a:cubicBezTo>
                  <a:pt x="f58" y="f59"/>
                  <a:pt x="f60" y="f61"/>
                  <a:pt x="f41" y="f62"/>
                </a:cubicBezTo>
                <a:cubicBezTo>
                  <a:pt x="f41" y="f63"/>
                  <a:pt x="f29" y="f64"/>
                  <a:pt x="f65" y="f66"/>
                </a:cubicBezTo>
                <a:cubicBezTo>
                  <a:pt x="f67" y="f68"/>
                  <a:pt x="f69" y="f70"/>
                  <a:pt x="f71" y="f66"/>
                </a:cubicBezTo>
                <a:cubicBezTo>
                  <a:pt x="f72" y="f7"/>
                  <a:pt x="f73" y="f74"/>
                  <a:pt x="f75" y="f76"/>
                </a:cubicBezTo>
                <a:cubicBezTo>
                  <a:pt x="f77" y="f78"/>
                  <a:pt x="f79" y="f56"/>
                  <a:pt x="f80" y="f81"/>
                </a:cubicBezTo>
                <a:cubicBezTo>
                  <a:pt x="f82" y="f13"/>
                  <a:pt x="f83" y="f84"/>
                  <a:pt x="f5" y="f85"/>
                </a:cubicBezTo>
                <a:cubicBezTo>
                  <a:pt x="f5" y="f86"/>
                  <a:pt x="f80" y="f87"/>
                  <a:pt x="f88" y="f89"/>
                </a:cubicBezTo>
                <a:cubicBezTo>
                  <a:pt x="f90" y="f5"/>
                  <a:pt x="f11" y="f5"/>
                  <a:pt x="f26" y="f89"/>
                </a:cubicBezTo>
                <a:cubicBezTo>
                  <a:pt x="f45" y="f91"/>
                  <a:pt x="f6" y="f92"/>
                  <a:pt x="f52" y="f93"/>
                </a:cubicBezTo>
                <a:cubicBezTo>
                  <a:pt x="f48" y="f94"/>
                  <a:pt x="f45" y="f95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6" name="Freeform 31">
            <a:extLst>
              <a:ext uri="{FF2B5EF4-FFF2-40B4-BE49-F238E27FC236}">
                <a16:creationId xmlns:a16="http://schemas.microsoft.com/office/drawing/2014/main" id="{04D391EE-CAC5-4729-C1A9-AFBAB9866E7B}"/>
              </a:ext>
            </a:extLst>
          </p:cNvPr>
          <p:cNvSpPr/>
          <p:nvPr/>
        </p:nvSpPr>
        <p:spPr>
          <a:xfrm>
            <a:off x="4494211" y="3354384"/>
            <a:ext cx="542925" cy="4984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3"/>
              <a:gd name="f7" fmla="val 297"/>
              <a:gd name="f8" fmla="val 221"/>
              <a:gd name="f9" fmla="val 223"/>
              <a:gd name="f10" fmla="val 206"/>
              <a:gd name="f11" fmla="val 263"/>
              <a:gd name="f12" fmla="val 148"/>
              <a:gd name="f13" fmla="val 91"/>
              <a:gd name="f14" fmla="val 278"/>
              <a:gd name="f15" fmla="val 32"/>
              <a:gd name="f16" fmla="val 259"/>
              <a:gd name="f17" fmla="val 197"/>
              <a:gd name="f18" fmla="val 19"/>
              <a:gd name="f19" fmla="val 138"/>
              <a:gd name="f20" fmla="val 34"/>
              <a:gd name="f21" fmla="val 90"/>
              <a:gd name="f22" fmla="val 92"/>
              <a:gd name="f23" fmla="val 40"/>
              <a:gd name="f24" fmla="val 174"/>
              <a:gd name="f25" fmla="val 72"/>
              <a:gd name="f26" fmla="val 176"/>
              <a:gd name="f27" fmla="val 68"/>
              <a:gd name="f28" fmla="val 178"/>
              <a:gd name="f29" fmla="val 64"/>
              <a:gd name="f30" fmla="val 181"/>
              <a:gd name="f31" fmla="val 59"/>
              <a:gd name="f32" fmla="val 165"/>
              <a:gd name="f33" fmla="val 61"/>
              <a:gd name="f34" fmla="val 163"/>
              <a:gd name="f35" fmla="val 53"/>
              <a:gd name="f36" fmla="val 42"/>
              <a:gd name="f37" fmla="val 164"/>
              <a:gd name="f38" fmla="val 22"/>
              <a:gd name="f39" fmla="val 13"/>
              <a:gd name="f40" fmla="val 4"/>
              <a:gd name="f41" fmla="val 167"/>
              <a:gd name="f42" fmla="val 1"/>
              <a:gd name="f43" fmla="val 208"/>
              <a:gd name="f44" fmla="val 239"/>
              <a:gd name="f45" fmla="val 271"/>
              <a:gd name="f46" fmla="val 316"/>
              <a:gd name="f47" fmla="val 18"/>
              <a:gd name="f48" fmla="val 321"/>
              <a:gd name="f49" fmla="val 43"/>
              <a:gd name="f50" fmla="val 56"/>
              <a:gd name="f51" fmla="val 308"/>
              <a:gd name="f52" fmla="val 279"/>
              <a:gd name="f53" fmla="val 250"/>
              <a:gd name="f54" fmla="val 60"/>
              <a:gd name="f55" fmla="val 58"/>
              <a:gd name="f56" fmla="val 204"/>
              <a:gd name="f57" fmla="val 192"/>
              <a:gd name="f58" fmla="val 188"/>
              <a:gd name="f59" fmla="val 79"/>
              <a:gd name="f60" fmla="val 199"/>
              <a:gd name="f61" fmla="val 211"/>
              <a:gd name="f62" fmla="val 104"/>
              <a:gd name="f63" fmla="val 222"/>
              <a:gd name="f64" fmla="val 116"/>
              <a:gd name="f65" fmla="val 118"/>
              <a:gd name="f66" fmla="val 119"/>
              <a:gd name="f67" fmla="val 220"/>
              <a:gd name="f68" fmla="val 120"/>
              <a:gd name="f69" fmla="val 203"/>
              <a:gd name="f70" fmla="val 185"/>
              <a:gd name="f71" fmla="val 127"/>
              <a:gd name="f72" fmla="val 173"/>
              <a:gd name="f73" fmla="val 111"/>
              <a:gd name="f74" fmla="val 157"/>
              <a:gd name="f75" fmla="val 149"/>
              <a:gd name="f76" fmla="val 123"/>
              <a:gd name="f77" fmla="val 122"/>
              <a:gd name="f78" fmla="val 121"/>
              <a:gd name="f79" fmla="val 147"/>
              <a:gd name="f80" fmla="val 150"/>
              <a:gd name="f81" fmla="val 114"/>
              <a:gd name="f82" fmla="val 153"/>
              <a:gd name="f83" fmla="val 108"/>
              <a:gd name="f84" fmla="val 156"/>
              <a:gd name="f85" fmla="val 101"/>
              <a:gd name="f86" fmla="val 141"/>
              <a:gd name="f87" fmla="val 124"/>
              <a:gd name="f88" fmla="val 95"/>
              <a:gd name="f89" fmla="val 75"/>
              <a:gd name="f90" fmla="val 102"/>
              <a:gd name="f91" fmla="val 51"/>
              <a:gd name="f92" fmla="val 129"/>
              <a:gd name="f93" fmla="val 46"/>
              <a:gd name="f94" fmla="val 194"/>
              <a:gd name="f95" fmla="val 227"/>
              <a:gd name="f96" fmla="val 88"/>
              <a:gd name="f97" fmla="val 242"/>
              <a:gd name="f98" fmla="val 257"/>
              <a:gd name="f99" fmla="val 152"/>
              <a:gd name="f100" fmla="val 254"/>
              <a:gd name="f101" fmla="val 231"/>
              <a:gd name="f102" fmla="val 190"/>
              <a:gd name="f103" fmla="val 218"/>
              <a:gd name="f104" fmla="+- 0 0 -90"/>
              <a:gd name="f105" fmla="*/ f3 1 323"/>
              <a:gd name="f106" fmla="*/ f4 1 297"/>
              <a:gd name="f107" fmla="val f5"/>
              <a:gd name="f108" fmla="val f6"/>
              <a:gd name="f109" fmla="val f7"/>
              <a:gd name="f110" fmla="*/ f104 f0 1"/>
              <a:gd name="f111" fmla="+- f109 0 f107"/>
              <a:gd name="f112" fmla="+- f108 0 f107"/>
              <a:gd name="f113" fmla="*/ f110 1 f2"/>
              <a:gd name="f114" fmla="*/ f112 1 323"/>
              <a:gd name="f115" fmla="*/ f111 1 297"/>
              <a:gd name="f116" fmla="*/ 221 f112 1"/>
              <a:gd name="f117" fmla="*/ 223 f111 1"/>
              <a:gd name="f118" fmla="*/ 91 f112 1"/>
              <a:gd name="f119" fmla="*/ 278 f111 1"/>
              <a:gd name="f120" fmla="*/ 19 f112 1"/>
              <a:gd name="f121" fmla="*/ 138 f111 1"/>
              <a:gd name="f122" fmla="*/ 174 f112 1"/>
              <a:gd name="f123" fmla="*/ 72 f111 1"/>
              <a:gd name="f124" fmla="*/ 181 f112 1"/>
              <a:gd name="f125" fmla="*/ 59 f111 1"/>
              <a:gd name="f126" fmla="*/ 163 f112 1"/>
              <a:gd name="f127" fmla="*/ 42 f111 1"/>
              <a:gd name="f128" fmla="*/ 164 f112 1"/>
              <a:gd name="f129" fmla="*/ 13 f111 1"/>
              <a:gd name="f130" fmla="*/ 176 f112 1"/>
              <a:gd name="f131" fmla="*/ 1 f111 1"/>
              <a:gd name="f132" fmla="*/ 271 f112 1"/>
              <a:gd name="f133" fmla="*/ 321 f112 1"/>
              <a:gd name="f134" fmla="*/ 43 f111 1"/>
              <a:gd name="f135" fmla="*/ 308 f112 1"/>
              <a:gd name="f136" fmla="*/ 58 f111 1"/>
              <a:gd name="f137" fmla="*/ 188 f112 1"/>
              <a:gd name="f138" fmla="*/ 79 f111 1"/>
              <a:gd name="f139" fmla="*/ 222 f112 1"/>
              <a:gd name="f140" fmla="*/ 116 f111 1"/>
              <a:gd name="f141" fmla="*/ 220 f112 1"/>
              <a:gd name="f142" fmla="*/ 120 f111 1"/>
              <a:gd name="f143" fmla="*/ 173 f112 1"/>
              <a:gd name="f144" fmla="*/ 111 f111 1"/>
              <a:gd name="f145" fmla="*/ 149 f112 1"/>
              <a:gd name="f146" fmla="*/ 123 f111 1"/>
              <a:gd name="f147" fmla="*/ 147 f112 1"/>
              <a:gd name="f148" fmla="*/ 156 f112 1"/>
              <a:gd name="f149" fmla="*/ 101 f111 1"/>
              <a:gd name="f150" fmla="*/ 108 f112 1"/>
              <a:gd name="f151" fmla="*/ 95 f111 1"/>
              <a:gd name="f152" fmla="*/ 46 f112 1"/>
              <a:gd name="f153" fmla="*/ 165 f111 1"/>
              <a:gd name="f154" fmla="*/ 88 f112 1"/>
              <a:gd name="f155" fmla="*/ 242 f111 1"/>
              <a:gd name="f156" fmla="*/ 231 f111 1"/>
              <a:gd name="f157" fmla="+- f113 0 f1"/>
              <a:gd name="f158" fmla="*/ f116 1 323"/>
              <a:gd name="f159" fmla="*/ f117 1 297"/>
              <a:gd name="f160" fmla="*/ f118 1 323"/>
              <a:gd name="f161" fmla="*/ f119 1 297"/>
              <a:gd name="f162" fmla="*/ f120 1 323"/>
              <a:gd name="f163" fmla="*/ f121 1 297"/>
              <a:gd name="f164" fmla="*/ f122 1 323"/>
              <a:gd name="f165" fmla="*/ f123 1 297"/>
              <a:gd name="f166" fmla="*/ f124 1 323"/>
              <a:gd name="f167" fmla="*/ f125 1 297"/>
              <a:gd name="f168" fmla="*/ f126 1 323"/>
              <a:gd name="f169" fmla="*/ f127 1 297"/>
              <a:gd name="f170" fmla="*/ f128 1 323"/>
              <a:gd name="f171" fmla="*/ f129 1 297"/>
              <a:gd name="f172" fmla="*/ f130 1 323"/>
              <a:gd name="f173" fmla="*/ f131 1 297"/>
              <a:gd name="f174" fmla="*/ f132 1 323"/>
              <a:gd name="f175" fmla="*/ f133 1 323"/>
              <a:gd name="f176" fmla="*/ f134 1 297"/>
              <a:gd name="f177" fmla="*/ f135 1 323"/>
              <a:gd name="f178" fmla="*/ f136 1 297"/>
              <a:gd name="f179" fmla="*/ f137 1 323"/>
              <a:gd name="f180" fmla="*/ f138 1 297"/>
              <a:gd name="f181" fmla="*/ f139 1 323"/>
              <a:gd name="f182" fmla="*/ f140 1 297"/>
              <a:gd name="f183" fmla="*/ f141 1 323"/>
              <a:gd name="f184" fmla="*/ f142 1 297"/>
              <a:gd name="f185" fmla="*/ f143 1 323"/>
              <a:gd name="f186" fmla="*/ f144 1 297"/>
              <a:gd name="f187" fmla="*/ f145 1 323"/>
              <a:gd name="f188" fmla="*/ f146 1 297"/>
              <a:gd name="f189" fmla="*/ f147 1 323"/>
              <a:gd name="f190" fmla="*/ f148 1 323"/>
              <a:gd name="f191" fmla="*/ f149 1 297"/>
              <a:gd name="f192" fmla="*/ f150 1 323"/>
              <a:gd name="f193" fmla="*/ f151 1 297"/>
              <a:gd name="f194" fmla="*/ f152 1 323"/>
              <a:gd name="f195" fmla="*/ f153 1 297"/>
              <a:gd name="f196" fmla="*/ f154 1 323"/>
              <a:gd name="f197" fmla="*/ f155 1 297"/>
              <a:gd name="f198" fmla="*/ f156 1 297"/>
              <a:gd name="f199" fmla="*/ 0 1 f114"/>
              <a:gd name="f200" fmla="*/ f108 1 f114"/>
              <a:gd name="f201" fmla="*/ 0 1 f115"/>
              <a:gd name="f202" fmla="*/ f109 1 f115"/>
              <a:gd name="f203" fmla="*/ f158 1 f114"/>
              <a:gd name="f204" fmla="*/ f159 1 f115"/>
              <a:gd name="f205" fmla="*/ f160 1 f114"/>
              <a:gd name="f206" fmla="*/ f161 1 f115"/>
              <a:gd name="f207" fmla="*/ f162 1 f114"/>
              <a:gd name="f208" fmla="*/ f163 1 f115"/>
              <a:gd name="f209" fmla="*/ f164 1 f114"/>
              <a:gd name="f210" fmla="*/ f165 1 f115"/>
              <a:gd name="f211" fmla="*/ f166 1 f114"/>
              <a:gd name="f212" fmla="*/ f167 1 f115"/>
              <a:gd name="f213" fmla="*/ f168 1 f114"/>
              <a:gd name="f214" fmla="*/ f169 1 f115"/>
              <a:gd name="f215" fmla="*/ f170 1 f114"/>
              <a:gd name="f216" fmla="*/ f171 1 f115"/>
              <a:gd name="f217" fmla="*/ f172 1 f114"/>
              <a:gd name="f218" fmla="*/ f173 1 f115"/>
              <a:gd name="f219" fmla="*/ f174 1 f114"/>
              <a:gd name="f220" fmla="*/ f175 1 f114"/>
              <a:gd name="f221" fmla="*/ f176 1 f115"/>
              <a:gd name="f222" fmla="*/ f177 1 f114"/>
              <a:gd name="f223" fmla="*/ f178 1 f115"/>
              <a:gd name="f224" fmla="*/ f179 1 f114"/>
              <a:gd name="f225" fmla="*/ f180 1 f115"/>
              <a:gd name="f226" fmla="*/ f181 1 f114"/>
              <a:gd name="f227" fmla="*/ f182 1 f115"/>
              <a:gd name="f228" fmla="*/ f183 1 f114"/>
              <a:gd name="f229" fmla="*/ f184 1 f115"/>
              <a:gd name="f230" fmla="*/ f185 1 f114"/>
              <a:gd name="f231" fmla="*/ f186 1 f115"/>
              <a:gd name="f232" fmla="*/ f187 1 f114"/>
              <a:gd name="f233" fmla="*/ f188 1 f115"/>
              <a:gd name="f234" fmla="*/ f189 1 f114"/>
              <a:gd name="f235" fmla="*/ f190 1 f114"/>
              <a:gd name="f236" fmla="*/ f191 1 f115"/>
              <a:gd name="f237" fmla="*/ f192 1 f114"/>
              <a:gd name="f238" fmla="*/ f193 1 f115"/>
              <a:gd name="f239" fmla="*/ f194 1 f114"/>
              <a:gd name="f240" fmla="*/ f195 1 f115"/>
              <a:gd name="f241" fmla="*/ f196 1 f114"/>
              <a:gd name="f242" fmla="*/ f197 1 f115"/>
              <a:gd name="f243" fmla="*/ f198 1 f115"/>
              <a:gd name="f244" fmla="*/ f199 f105 1"/>
              <a:gd name="f245" fmla="*/ f200 f105 1"/>
              <a:gd name="f246" fmla="*/ f202 f106 1"/>
              <a:gd name="f247" fmla="*/ f201 f106 1"/>
              <a:gd name="f248" fmla="*/ f203 f105 1"/>
              <a:gd name="f249" fmla="*/ f204 f106 1"/>
              <a:gd name="f250" fmla="*/ f205 f105 1"/>
              <a:gd name="f251" fmla="*/ f206 f106 1"/>
              <a:gd name="f252" fmla="*/ f207 f105 1"/>
              <a:gd name="f253" fmla="*/ f208 f106 1"/>
              <a:gd name="f254" fmla="*/ f209 f105 1"/>
              <a:gd name="f255" fmla="*/ f210 f106 1"/>
              <a:gd name="f256" fmla="*/ f211 f105 1"/>
              <a:gd name="f257" fmla="*/ f212 f106 1"/>
              <a:gd name="f258" fmla="*/ f213 f105 1"/>
              <a:gd name="f259" fmla="*/ f214 f106 1"/>
              <a:gd name="f260" fmla="*/ f215 f105 1"/>
              <a:gd name="f261" fmla="*/ f216 f106 1"/>
              <a:gd name="f262" fmla="*/ f217 f105 1"/>
              <a:gd name="f263" fmla="*/ f218 f106 1"/>
              <a:gd name="f264" fmla="*/ f219 f105 1"/>
              <a:gd name="f265" fmla="*/ f220 f105 1"/>
              <a:gd name="f266" fmla="*/ f221 f106 1"/>
              <a:gd name="f267" fmla="*/ f222 f105 1"/>
              <a:gd name="f268" fmla="*/ f223 f106 1"/>
              <a:gd name="f269" fmla="*/ f224 f105 1"/>
              <a:gd name="f270" fmla="*/ f225 f106 1"/>
              <a:gd name="f271" fmla="*/ f226 f105 1"/>
              <a:gd name="f272" fmla="*/ f227 f106 1"/>
              <a:gd name="f273" fmla="*/ f228 f105 1"/>
              <a:gd name="f274" fmla="*/ f229 f106 1"/>
              <a:gd name="f275" fmla="*/ f230 f105 1"/>
              <a:gd name="f276" fmla="*/ f231 f106 1"/>
              <a:gd name="f277" fmla="*/ f232 f105 1"/>
              <a:gd name="f278" fmla="*/ f233 f106 1"/>
              <a:gd name="f279" fmla="*/ f234 f105 1"/>
              <a:gd name="f280" fmla="*/ f235 f105 1"/>
              <a:gd name="f281" fmla="*/ f236 f106 1"/>
              <a:gd name="f282" fmla="*/ f237 f105 1"/>
              <a:gd name="f283" fmla="*/ f238 f106 1"/>
              <a:gd name="f284" fmla="*/ f239 f105 1"/>
              <a:gd name="f285" fmla="*/ f240 f106 1"/>
              <a:gd name="f286" fmla="*/ f241 f105 1"/>
              <a:gd name="f287" fmla="*/ f242 f106 1"/>
              <a:gd name="f288" fmla="*/ f243 f10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7">
                <a:pos x="f248" y="f249"/>
              </a:cxn>
              <a:cxn ang="f157">
                <a:pos x="f250" y="f251"/>
              </a:cxn>
              <a:cxn ang="f157">
                <a:pos x="f252" y="f253"/>
              </a:cxn>
              <a:cxn ang="f157">
                <a:pos x="f254" y="f255"/>
              </a:cxn>
              <a:cxn ang="f157">
                <a:pos x="f256" y="f257"/>
              </a:cxn>
              <a:cxn ang="f157">
                <a:pos x="f258" y="f259"/>
              </a:cxn>
              <a:cxn ang="f157">
                <a:pos x="f260" y="f261"/>
              </a:cxn>
              <a:cxn ang="f157">
                <a:pos x="f262" y="f263"/>
              </a:cxn>
              <a:cxn ang="f157">
                <a:pos x="f264" y="f263"/>
              </a:cxn>
              <a:cxn ang="f157">
                <a:pos x="f265" y="f266"/>
              </a:cxn>
              <a:cxn ang="f157">
                <a:pos x="f267" y="f257"/>
              </a:cxn>
              <a:cxn ang="f157">
                <a:pos x="f248" y="f268"/>
              </a:cxn>
              <a:cxn ang="f157">
                <a:pos x="f269" y="f270"/>
              </a:cxn>
              <a:cxn ang="f157">
                <a:pos x="f271" y="f272"/>
              </a:cxn>
              <a:cxn ang="f157">
                <a:pos x="f273" y="f274"/>
              </a:cxn>
              <a:cxn ang="f157">
                <a:pos x="f275" y="f276"/>
              </a:cxn>
              <a:cxn ang="f157">
                <a:pos x="f277" y="f278"/>
              </a:cxn>
              <a:cxn ang="f157">
                <a:pos x="f279" y="f274"/>
              </a:cxn>
              <a:cxn ang="f157">
                <a:pos x="f280" y="f281"/>
              </a:cxn>
              <a:cxn ang="f157">
                <a:pos x="f282" y="f283"/>
              </a:cxn>
              <a:cxn ang="f157">
                <a:pos x="f284" y="f285"/>
              </a:cxn>
              <a:cxn ang="f157">
                <a:pos x="f286" y="f287"/>
              </a:cxn>
              <a:cxn ang="f157">
                <a:pos x="f262" y="f288"/>
              </a:cxn>
              <a:cxn ang="f157">
                <a:pos x="f248" y="f249"/>
              </a:cxn>
            </a:cxnLst>
            <a:rect l="f244" t="f247" r="f245" b="f246"/>
            <a:pathLst>
              <a:path w="323" h="297">
                <a:moveTo>
                  <a:pt x="f8" y="f9"/>
                </a:moveTo>
                <a:cubicBezTo>
                  <a:pt x="f10" y="f11"/>
                  <a:pt x="f12" y="f7"/>
                  <a:pt x="f13" y="f14"/>
                </a:cubicBezTo>
                <a:cubicBezTo>
                  <a:pt x="f15" y="f16"/>
                  <a:pt x="f5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4" y="f36"/>
                </a:cubicBezTo>
                <a:cubicBezTo>
                  <a:pt x="f37" y="f15"/>
                  <a:pt x="f37" y="f38"/>
                  <a:pt x="f37" y="f39"/>
                </a:cubicBezTo>
                <a:cubicBezTo>
                  <a:pt x="f34" y="f40"/>
                  <a:pt x="f41" y="f42"/>
                  <a:pt x="f26" y="f42"/>
                </a:cubicBezTo>
                <a:cubicBezTo>
                  <a:pt x="f43" y="f42"/>
                  <a:pt x="f44" y="f5"/>
                  <a:pt x="f45" y="f42"/>
                </a:cubicBezTo>
                <a:cubicBezTo>
                  <a:pt x="f7" y="f42"/>
                  <a:pt x="f46" y="f47"/>
                  <a:pt x="f48" y="f49"/>
                </a:cubicBezTo>
                <a:cubicBezTo>
                  <a:pt x="f6" y="f50"/>
                  <a:pt x="f48" y="f31"/>
                  <a:pt x="f51" y="f31"/>
                </a:cubicBezTo>
                <a:cubicBezTo>
                  <a:pt x="f52" y="f31"/>
                  <a:pt x="f53" y="f54"/>
                  <a:pt x="f8" y="f55"/>
                </a:cubicBezTo>
                <a:cubicBezTo>
                  <a:pt x="f56" y="f55"/>
                  <a:pt x="f57" y="f33"/>
                  <a:pt x="f58" y="f59"/>
                </a:cubicBezTo>
                <a:cubicBezTo>
                  <a:pt x="f60" y="f13"/>
                  <a:pt x="f61" y="f62"/>
                  <a:pt x="f63" y="f64"/>
                </a:cubicBezTo>
                <a:cubicBezTo>
                  <a:pt x="f8" y="f65"/>
                  <a:pt x="f8" y="f66"/>
                  <a:pt x="f67" y="f68"/>
                </a:cubicBezTo>
                <a:cubicBezTo>
                  <a:pt x="f69" y="f68"/>
                  <a:pt x="f70" y="f71"/>
                  <a:pt x="f72" y="f73"/>
                </a:cubicBezTo>
                <a:cubicBezTo>
                  <a:pt x="f37" y="f64"/>
                  <a:pt x="f74" y="f66"/>
                  <a:pt x="f75" y="f76"/>
                </a:cubicBezTo>
                <a:cubicBezTo>
                  <a:pt x="f75" y="f77"/>
                  <a:pt x="f12" y="f78"/>
                  <a:pt x="f79" y="f68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22"/>
                  <a:pt x="f87" y="f22"/>
                  <a:pt x="f83" y="f88"/>
                </a:cubicBezTo>
                <a:cubicBezTo>
                  <a:pt x="f89" y="f90"/>
                  <a:pt x="f91" y="f92"/>
                  <a:pt x="f93" y="f32"/>
                </a:cubicBezTo>
                <a:cubicBezTo>
                  <a:pt x="f36" y="f94"/>
                  <a:pt x="f31" y="f95"/>
                  <a:pt x="f96" y="f97"/>
                </a:cubicBezTo>
                <a:cubicBezTo>
                  <a:pt x="f64" y="f98"/>
                  <a:pt x="f99" y="f100"/>
                  <a:pt x="f26" y="f101"/>
                </a:cubicBezTo>
                <a:cubicBezTo>
                  <a:pt x="f102" y="f103"/>
                  <a:pt x="f10" y="f95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7" name="Freeform 32">
            <a:extLst>
              <a:ext uri="{FF2B5EF4-FFF2-40B4-BE49-F238E27FC236}">
                <a16:creationId xmlns:a16="http://schemas.microsoft.com/office/drawing/2014/main" id="{6BC472BB-E35B-32FC-EA7A-66C65C7A4A29}"/>
              </a:ext>
            </a:extLst>
          </p:cNvPr>
          <p:cNvSpPr/>
          <p:nvPr/>
        </p:nvSpPr>
        <p:spPr>
          <a:xfrm>
            <a:off x="8470901" y="306388"/>
            <a:ext cx="419096" cy="604839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249"/>
              <a:gd name="f8" fmla="val 124"/>
              <a:gd name="f9" fmla="val 101"/>
              <a:gd name="f10" fmla="val 355"/>
              <a:gd name="f11" fmla="val 80"/>
              <a:gd name="f12" fmla="val 352"/>
              <a:gd name="f13" fmla="val 60"/>
              <a:gd name="f14" fmla="val 347"/>
              <a:gd name="f15" fmla="val 40"/>
              <a:gd name="f16" fmla="val 341"/>
              <a:gd name="f17" fmla="val 39"/>
              <a:gd name="f18" fmla="val 337"/>
              <a:gd name="f19" fmla="val 42"/>
              <a:gd name="f20" fmla="val 316"/>
              <a:gd name="f21" fmla="val 44"/>
              <a:gd name="f22" fmla="val 297"/>
              <a:gd name="f23" fmla="val 47"/>
              <a:gd name="f24" fmla="val 278"/>
              <a:gd name="f25" fmla="val 49"/>
              <a:gd name="f26" fmla="val 258"/>
              <a:gd name="f27" fmla="val 254"/>
              <a:gd name="f28" fmla="val 247"/>
              <a:gd name="f29" fmla="val 244"/>
              <a:gd name="f30" fmla="val 6"/>
              <a:gd name="f31" fmla="val 199"/>
              <a:gd name="f32" fmla="val 149"/>
              <a:gd name="f33" fmla="val 17"/>
              <a:gd name="f34" fmla="val 95"/>
              <a:gd name="f35" fmla="val 28"/>
              <a:gd name="f36" fmla="val 61"/>
              <a:gd name="f37" fmla="val 35"/>
              <a:gd name="f38" fmla="val 82"/>
              <a:gd name="f39" fmla="val 20"/>
              <a:gd name="f40" fmla="val 176"/>
              <a:gd name="f41" fmla="val 15"/>
              <a:gd name="f42" fmla="val 207"/>
              <a:gd name="f43" fmla="val 55"/>
              <a:gd name="f44" fmla="val 110"/>
              <a:gd name="f45" fmla="val 246"/>
              <a:gd name="f46" fmla="val 191"/>
              <a:gd name="f47" fmla="val 200"/>
              <a:gd name="f48" fmla="val 243"/>
              <a:gd name="f49" fmla="val 197"/>
              <a:gd name="f50" fmla="val 195"/>
              <a:gd name="f51" fmla="val 253"/>
              <a:gd name="f52" fmla="val 196"/>
              <a:gd name="f53" fmla="val 257"/>
              <a:gd name="f54" fmla="val 198"/>
              <a:gd name="f55" fmla="val 279"/>
              <a:gd name="f56" fmla="val 301"/>
              <a:gd name="f57" fmla="val 204"/>
              <a:gd name="f58" fmla="val 323"/>
              <a:gd name="f59" fmla="val 205"/>
              <a:gd name="f60" fmla="val 334"/>
              <a:gd name="f61" fmla="val 202"/>
              <a:gd name="f62" fmla="val 192"/>
              <a:gd name="f63" fmla="val 344"/>
              <a:gd name="f64" fmla="val 169"/>
              <a:gd name="f65" fmla="val 350"/>
              <a:gd name="f66" fmla="val 146"/>
              <a:gd name="f67" fmla="val 23"/>
              <a:gd name="f68" fmla="val 129"/>
              <a:gd name="f69" fmla="val 172"/>
              <a:gd name="f70" fmla="val 193"/>
              <a:gd name="f71" fmla="val 41"/>
              <a:gd name="f72" fmla="val 214"/>
              <a:gd name="f73" fmla="val 75"/>
              <a:gd name="f74" fmla="val 271"/>
              <a:gd name="f75" fmla="val 141"/>
              <a:gd name="f76" fmla="val 282"/>
              <a:gd name="f77" fmla="val 186"/>
              <a:gd name="f78" fmla="val 237"/>
              <a:gd name="f79" fmla="val 235"/>
              <a:gd name="f80" fmla="val 189"/>
              <a:gd name="f81" fmla="val 234"/>
              <a:gd name="f82" fmla="val 99"/>
              <a:gd name="f83" fmla="val 184"/>
              <a:gd name="f84" fmla="val 52"/>
              <a:gd name="f85" fmla="val 152"/>
              <a:gd name="f86" fmla="val 21"/>
              <a:gd name="f87" fmla="val 106"/>
              <a:gd name="f88" fmla="val 70"/>
              <a:gd name="f89" fmla="val 36"/>
              <a:gd name="f90" fmla="val 69"/>
              <a:gd name="f91" fmla="val 24"/>
              <a:gd name="f92" fmla="val 104"/>
              <a:gd name="f93" fmla="val 64"/>
              <a:gd name="f94" fmla="val 261"/>
              <a:gd name="f95" fmla="val 62"/>
              <a:gd name="f96" fmla="val 275"/>
              <a:gd name="f97" fmla="val 287"/>
              <a:gd name="f98" fmla="val 59"/>
              <a:gd name="f99" fmla="val 299"/>
              <a:gd name="f100" fmla="val 302"/>
              <a:gd name="f101" fmla="val 63"/>
              <a:gd name="f102" fmla="val 307"/>
              <a:gd name="f103" fmla="val 66"/>
              <a:gd name="f104" fmla="val 308"/>
              <a:gd name="f105" fmla="val 320"/>
              <a:gd name="f106" fmla="val 179"/>
              <a:gd name="f107" fmla="val 182"/>
              <a:gd name="f108" fmla="val 185"/>
              <a:gd name="f109" fmla="val 181"/>
              <a:gd name="f110" fmla="val 285"/>
              <a:gd name="f111" fmla="val 286"/>
              <a:gd name="f112" fmla="val 58"/>
              <a:gd name="f113" fmla="val 321"/>
              <a:gd name="f114" fmla="val 57"/>
              <a:gd name="f115" fmla="val 322"/>
              <a:gd name="f116" fmla="val 56"/>
              <a:gd name="f117" fmla="val 325"/>
              <a:gd name="f118" fmla="val 327"/>
              <a:gd name="f119" fmla="val 331"/>
              <a:gd name="f120" fmla="val 332"/>
              <a:gd name="f121" fmla="val 103"/>
              <a:gd name="f122" fmla="val 346"/>
              <a:gd name="f123" fmla="val 143"/>
              <a:gd name="f124" fmla="val 187"/>
              <a:gd name="f125" fmla="val 324"/>
              <a:gd name="f126" fmla="val 188"/>
              <a:gd name="f127" fmla="val 144"/>
              <a:gd name="f128" fmla="val 335"/>
              <a:gd name="f129" fmla="+- 0 0 -90"/>
              <a:gd name="f130" fmla="*/ f4 1 249"/>
              <a:gd name="f131" fmla="*/ f5 1 360"/>
              <a:gd name="f132" fmla="val f6"/>
              <a:gd name="f133" fmla="val f7"/>
              <a:gd name="f134" fmla="val f2"/>
              <a:gd name="f135" fmla="*/ f129 f0 1"/>
              <a:gd name="f136" fmla="+- f134 0 f132"/>
              <a:gd name="f137" fmla="+- f133 0 f132"/>
              <a:gd name="f138" fmla="*/ f135 1 f3"/>
              <a:gd name="f139" fmla="*/ f137 1 249"/>
              <a:gd name="f140" fmla="*/ f136 1 360"/>
              <a:gd name="f141" fmla="*/ 124 f137 1"/>
              <a:gd name="f142" fmla="*/ 360 f136 1"/>
              <a:gd name="f143" fmla="*/ 60 f137 1"/>
              <a:gd name="f144" fmla="*/ 347 f136 1"/>
              <a:gd name="f145" fmla="*/ 42 f137 1"/>
              <a:gd name="f146" fmla="*/ 316 f136 1"/>
              <a:gd name="f147" fmla="*/ 49 f137 1"/>
              <a:gd name="f148" fmla="*/ 258 f136 1"/>
              <a:gd name="f149" fmla="*/ 44 f137 1"/>
              <a:gd name="f150" fmla="*/ 244 f136 1"/>
              <a:gd name="f151" fmla="*/ 17 f137 1"/>
              <a:gd name="f152" fmla="*/ 95 f136 1"/>
              <a:gd name="f153" fmla="*/ 82 f137 1"/>
              <a:gd name="f154" fmla="*/ 20 f136 1"/>
              <a:gd name="f155" fmla="*/ 207 f137 1"/>
              <a:gd name="f156" fmla="*/ 55 f136 1"/>
              <a:gd name="f157" fmla="*/ 200 f137 1"/>
              <a:gd name="f158" fmla="*/ 243 f136 1"/>
              <a:gd name="f159" fmla="*/ 196 f137 1"/>
              <a:gd name="f160" fmla="*/ 257 f136 1"/>
              <a:gd name="f161" fmla="*/ 204 f137 1"/>
              <a:gd name="f162" fmla="*/ 323 f136 1"/>
              <a:gd name="f163" fmla="*/ 192 f137 1"/>
              <a:gd name="f164" fmla="*/ 344 f136 1"/>
              <a:gd name="f165" fmla="*/ 23 f137 1"/>
              <a:gd name="f166" fmla="*/ 129 f136 1"/>
              <a:gd name="f167" fmla="*/ 41 f137 1"/>
              <a:gd name="f168" fmla="*/ 214 f136 1"/>
              <a:gd name="f169" fmla="*/ 186 f137 1"/>
              <a:gd name="f170" fmla="*/ 237 f136 1"/>
              <a:gd name="f171" fmla="*/ 184 f137 1"/>
              <a:gd name="f172" fmla="*/ 52 f136 1"/>
              <a:gd name="f173" fmla="*/ 70 f137 1"/>
              <a:gd name="f174" fmla="*/ 44 f136 1"/>
              <a:gd name="f175" fmla="*/ 64 f137 1"/>
              <a:gd name="f176" fmla="*/ 261 f136 1"/>
              <a:gd name="f177" fmla="*/ 59 f137 1"/>
              <a:gd name="f178" fmla="*/ 299 f136 1"/>
              <a:gd name="f179" fmla="*/ 66 f137 1"/>
              <a:gd name="f180" fmla="*/ 308 f136 1"/>
              <a:gd name="f181" fmla="*/ 179 f137 1"/>
              <a:gd name="f182" fmla="*/ 181 f137 1"/>
              <a:gd name="f183" fmla="*/ 58 f137 1"/>
              <a:gd name="f184" fmla="*/ 321 f136 1"/>
              <a:gd name="f185" fmla="*/ 55 f137 1"/>
              <a:gd name="f186" fmla="*/ 325 f136 1"/>
              <a:gd name="f187" fmla="*/ 63 f137 1"/>
              <a:gd name="f188" fmla="*/ 332 f136 1"/>
              <a:gd name="f189" fmla="*/ 182 f137 1"/>
              <a:gd name="f190" fmla="*/ 189 f137 1"/>
              <a:gd name="f191" fmla="*/ 324 f136 1"/>
              <a:gd name="f192" fmla="*/ 187 f137 1"/>
              <a:gd name="f193" fmla="+- f138 0 f1"/>
              <a:gd name="f194" fmla="*/ f141 1 249"/>
              <a:gd name="f195" fmla="*/ f142 1 360"/>
              <a:gd name="f196" fmla="*/ f143 1 249"/>
              <a:gd name="f197" fmla="*/ f144 1 360"/>
              <a:gd name="f198" fmla="*/ f145 1 249"/>
              <a:gd name="f199" fmla="*/ f146 1 360"/>
              <a:gd name="f200" fmla="*/ f147 1 249"/>
              <a:gd name="f201" fmla="*/ f148 1 360"/>
              <a:gd name="f202" fmla="*/ f149 1 249"/>
              <a:gd name="f203" fmla="*/ f150 1 360"/>
              <a:gd name="f204" fmla="*/ f151 1 249"/>
              <a:gd name="f205" fmla="*/ f152 1 360"/>
              <a:gd name="f206" fmla="*/ f153 1 249"/>
              <a:gd name="f207" fmla="*/ f154 1 360"/>
              <a:gd name="f208" fmla="*/ f155 1 249"/>
              <a:gd name="f209" fmla="*/ f156 1 360"/>
              <a:gd name="f210" fmla="*/ f157 1 249"/>
              <a:gd name="f211" fmla="*/ f158 1 360"/>
              <a:gd name="f212" fmla="*/ f159 1 249"/>
              <a:gd name="f213" fmla="*/ f160 1 360"/>
              <a:gd name="f214" fmla="*/ f161 1 249"/>
              <a:gd name="f215" fmla="*/ f162 1 360"/>
              <a:gd name="f216" fmla="*/ f163 1 249"/>
              <a:gd name="f217" fmla="*/ f164 1 360"/>
              <a:gd name="f218" fmla="*/ f165 1 249"/>
              <a:gd name="f219" fmla="*/ f166 1 360"/>
              <a:gd name="f220" fmla="*/ f167 1 249"/>
              <a:gd name="f221" fmla="*/ f168 1 360"/>
              <a:gd name="f222" fmla="*/ f169 1 249"/>
              <a:gd name="f223" fmla="*/ f170 1 360"/>
              <a:gd name="f224" fmla="*/ f171 1 249"/>
              <a:gd name="f225" fmla="*/ f172 1 360"/>
              <a:gd name="f226" fmla="*/ f173 1 249"/>
              <a:gd name="f227" fmla="*/ f174 1 360"/>
              <a:gd name="f228" fmla="*/ f175 1 249"/>
              <a:gd name="f229" fmla="*/ f176 1 360"/>
              <a:gd name="f230" fmla="*/ f177 1 249"/>
              <a:gd name="f231" fmla="*/ f178 1 360"/>
              <a:gd name="f232" fmla="*/ f179 1 249"/>
              <a:gd name="f233" fmla="*/ f180 1 360"/>
              <a:gd name="f234" fmla="*/ f181 1 249"/>
              <a:gd name="f235" fmla="*/ f182 1 249"/>
              <a:gd name="f236" fmla="*/ f183 1 249"/>
              <a:gd name="f237" fmla="*/ f184 1 360"/>
              <a:gd name="f238" fmla="*/ f185 1 249"/>
              <a:gd name="f239" fmla="*/ f186 1 360"/>
              <a:gd name="f240" fmla="*/ f187 1 249"/>
              <a:gd name="f241" fmla="*/ f188 1 360"/>
              <a:gd name="f242" fmla="*/ f189 1 249"/>
              <a:gd name="f243" fmla="*/ f190 1 249"/>
              <a:gd name="f244" fmla="*/ f191 1 360"/>
              <a:gd name="f245" fmla="*/ f192 1 249"/>
              <a:gd name="f246" fmla="*/ 0 1 f139"/>
              <a:gd name="f247" fmla="*/ f133 1 f139"/>
              <a:gd name="f248" fmla="*/ 0 1 f140"/>
              <a:gd name="f249" fmla="*/ f134 1 f140"/>
              <a:gd name="f250" fmla="*/ f194 1 f139"/>
              <a:gd name="f251" fmla="*/ f195 1 f140"/>
              <a:gd name="f252" fmla="*/ f196 1 f139"/>
              <a:gd name="f253" fmla="*/ f197 1 f140"/>
              <a:gd name="f254" fmla="*/ f198 1 f139"/>
              <a:gd name="f255" fmla="*/ f199 1 f140"/>
              <a:gd name="f256" fmla="*/ f200 1 f139"/>
              <a:gd name="f257" fmla="*/ f201 1 f140"/>
              <a:gd name="f258" fmla="*/ f202 1 f139"/>
              <a:gd name="f259" fmla="*/ f203 1 f140"/>
              <a:gd name="f260" fmla="*/ f204 1 f139"/>
              <a:gd name="f261" fmla="*/ f205 1 f140"/>
              <a:gd name="f262" fmla="*/ f206 1 f139"/>
              <a:gd name="f263" fmla="*/ f207 1 f140"/>
              <a:gd name="f264" fmla="*/ f208 1 f139"/>
              <a:gd name="f265" fmla="*/ f209 1 f140"/>
              <a:gd name="f266" fmla="*/ f210 1 f139"/>
              <a:gd name="f267" fmla="*/ f211 1 f140"/>
              <a:gd name="f268" fmla="*/ f212 1 f139"/>
              <a:gd name="f269" fmla="*/ f213 1 f140"/>
              <a:gd name="f270" fmla="*/ f214 1 f139"/>
              <a:gd name="f271" fmla="*/ f215 1 f140"/>
              <a:gd name="f272" fmla="*/ f216 1 f139"/>
              <a:gd name="f273" fmla="*/ f217 1 f140"/>
              <a:gd name="f274" fmla="*/ f218 1 f139"/>
              <a:gd name="f275" fmla="*/ f219 1 f140"/>
              <a:gd name="f276" fmla="*/ f220 1 f139"/>
              <a:gd name="f277" fmla="*/ f221 1 f140"/>
              <a:gd name="f278" fmla="*/ f222 1 f139"/>
              <a:gd name="f279" fmla="*/ f223 1 f140"/>
              <a:gd name="f280" fmla="*/ f224 1 f139"/>
              <a:gd name="f281" fmla="*/ f225 1 f140"/>
              <a:gd name="f282" fmla="*/ f226 1 f139"/>
              <a:gd name="f283" fmla="*/ f227 1 f140"/>
              <a:gd name="f284" fmla="*/ f228 1 f139"/>
              <a:gd name="f285" fmla="*/ f229 1 f140"/>
              <a:gd name="f286" fmla="*/ f230 1 f139"/>
              <a:gd name="f287" fmla="*/ f231 1 f140"/>
              <a:gd name="f288" fmla="*/ f232 1 f139"/>
              <a:gd name="f289" fmla="*/ f233 1 f140"/>
              <a:gd name="f290" fmla="*/ f234 1 f139"/>
              <a:gd name="f291" fmla="*/ f235 1 f139"/>
              <a:gd name="f292" fmla="*/ f236 1 f139"/>
              <a:gd name="f293" fmla="*/ f237 1 f140"/>
              <a:gd name="f294" fmla="*/ f238 1 f139"/>
              <a:gd name="f295" fmla="*/ f239 1 f140"/>
              <a:gd name="f296" fmla="*/ f240 1 f139"/>
              <a:gd name="f297" fmla="*/ f241 1 f140"/>
              <a:gd name="f298" fmla="*/ f242 1 f139"/>
              <a:gd name="f299" fmla="*/ f243 1 f139"/>
              <a:gd name="f300" fmla="*/ f244 1 f140"/>
              <a:gd name="f301" fmla="*/ f245 1 f139"/>
              <a:gd name="f302" fmla="*/ f246 f130 1"/>
              <a:gd name="f303" fmla="*/ f247 f130 1"/>
              <a:gd name="f304" fmla="*/ f249 f131 1"/>
              <a:gd name="f305" fmla="*/ f248 f131 1"/>
              <a:gd name="f306" fmla="*/ f250 f130 1"/>
              <a:gd name="f307" fmla="*/ f251 f131 1"/>
              <a:gd name="f308" fmla="*/ f252 f130 1"/>
              <a:gd name="f309" fmla="*/ f253 f131 1"/>
              <a:gd name="f310" fmla="*/ f254 f130 1"/>
              <a:gd name="f311" fmla="*/ f255 f131 1"/>
              <a:gd name="f312" fmla="*/ f256 f130 1"/>
              <a:gd name="f313" fmla="*/ f257 f131 1"/>
              <a:gd name="f314" fmla="*/ f258 f130 1"/>
              <a:gd name="f315" fmla="*/ f259 f131 1"/>
              <a:gd name="f316" fmla="*/ f260 f130 1"/>
              <a:gd name="f317" fmla="*/ f261 f131 1"/>
              <a:gd name="f318" fmla="*/ f262 f130 1"/>
              <a:gd name="f319" fmla="*/ f263 f131 1"/>
              <a:gd name="f320" fmla="*/ f264 f130 1"/>
              <a:gd name="f321" fmla="*/ f265 f131 1"/>
              <a:gd name="f322" fmla="*/ f266 f130 1"/>
              <a:gd name="f323" fmla="*/ f267 f131 1"/>
              <a:gd name="f324" fmla="*/ f268 f130 1"/>
              <a:gd name="f325" fmla="*/ f269 f131 1"/>
              <a:gd name="f326" fmla="*/ f270 f130 1"/>
              <a:gd name="f327" fmla="*/ f271 f131 1"/>
              <a:gd name="f328" fmla="*/ f272 f130 1"/>
              <a:gd name="f329" fmla="*/ f273 f131 1"/>
              <a:gd name="f330" fmla="*/ f274 f130 1"/>
              <a:gd name="f331" fmla="*/ f275 f131 1"/>
              <a:gd name="f332" fmla="*/ f276 f130 1"/>
              <a:gd name="f333" fmla="*/ f277 f131 1"/>
              <a:gd name="f334" fmla="*/ f278 f130 1"/>
              <a:gd name="f335" fmla="*/ f279 f131 1"/>
              <a:gd name="f336" fmla="*/ f280 f130 1"/>
              <a:gd name="f337" fmla="*/ f281 f131 1"/>
              <a:gd name="f338" fmla="*/ f282 f130 1"/>
              <a:gd name="f339" fmla="*/ f283 f131 1"/>
              <a:gd name="f340" fmla="*/ f284 f130 1"/>
              <a:gd name="f341" fmla="*/ f285 f131 1"/>
              <a:gd name="f342" fmla="*/ f286 f130 1"/>
              <a:gd name="f343" fmla="*/ f287 f131 1"/>
              <a:gd name="f344" fmla="*/ f288 f130 1"/>
              <a:gd name="f345" fmla="*/ f289 f131 1"/>
              <a:gd name="f346" fmla="*/ f290 f130 1"/>
              <a:gd name="f347" fmla="*/ f291 f130 1"/>
              <a:gd name="f348" fmla="*/ f292 f130 1"/>
              <a:gd name="f349" fmla="*/ f293 f131 1"/>
              <a:gd name="f350" fmla="*/ f294 f130 1"/>
              <a:gd name="f351" fmla="*/ f295 f131 1"/>
              <a:gd name="f352" fmla="*/ f296 f130 1"/>
              <a:gd name="f353" fmla="*/ f297 f131 1"/>
              <a:gd name="f354" fmla="*/ f298 f130 1"/>
              <a:gd name="f355" fmla="*/ f299 f130 1"/>
              <a:gd name="f356" fmla="*/ f300 f131 1"/>
              <a:gd name="f357" fmla="*/ f301 f1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93">
                <a:pos x="f306" y="f307"/>
              </a:cxn>
              <a:cxn ang="f193">
                <a:pos x="f308" y="f309"/>
              </a:cxn>
              <a:cxn ang="f193">
                <a:pos x="f310" y="f311"/>
              </a:cxn>
              <a:cxn ang="f193">
                <a:pos x="f312" y="f313"/>
              </a:cxn>
              <a:cxn ang="f193">
                <a:pos x="f314" y="f315"/>
              </a:cxn>
              <a:cxn ang="f193">
                <a:pos x="f316" y="f317"/>
              </a:cxn>
              <a:cxn ang="f193">
                <a:pos x="f318" y="f319"/>
              </a:cxn>
              <a:cxn ang="f193">
                <a:pos x="f320" y="f321"/>
              </a:cxn>
              <a:cxn ang="f193">
                <a:pos x="f322" y="f323"/>
              </a:cxn>
              <a:cxn ang="f193">
                <a:pos x="f324" y="f325"/>
              </a:cxn>
              <a:cxn ang="f193">
                <a:pos x="f326" y="f327"/>
              </a:cxn>
              <a:cxn ang="f193">
                <a:pos x="f328" y="f329"/>
              </a:cxn>
              <a:cxn ang="f193">
                <a:pos x="f306" y="f307"/>
              </a:cxn>
              <a:cxn ang="f193">
                <a:pos x="f330" y="f331"/>
              </a:cxn>
              <a:cxn ang="f193">
                <a:pos x="f332" y="f333"/>
              </a:cxn>
              <a:cxn ang="f193">
                <a:pos x="f334" y="f335"/>
              </a:cxn>
              <a:cxn ang="f193">
                <a:pos x="f336" y="f337"/>
              </a:cxn>
              <a:cxn ang="f193">
                <a:pos x="f338" y="f339"/>
              </a:cxn>
              <a:cxn ang="f193">
                <a:pos x="f330" y="f331"/>
              </a:cxn>
              <a:cxn ang="f193">
                <a:pos x="f340" y="f341"/>
              </a:cxn>
              <a:cxn ang="f193">
                <a:pos x="f342" y="f343"/>
              </a:cxn>
              <a:cxn ang="f193">
                <a:pos x="f344" y="f345"/>
              </a:cxn>
              <a:cxn ang="f193">
                <a:pos x="f346" y="f345"/>
              </a:cxn>
              <a:cxn ang="f193">
                <a:pos x="f334" y="f343"/>
              </a:cxn>
              <a:cxn ang="f193">
                <a:pos x="f347" y="f341"/>
              </a:cxn>
              <a:cxn ang="f193">
                <a:pos x="f340" y="f341"/>
              </a:cxn>
              <a:cxn ang="f193">
                <a:pos x="f348" y="f349"/>
              </a:cxn>
              <a:cxn ang="f193">
                <a:pos x="f350" y="f351"/>
              </a:cxn>
              <a:cxn ang="f193">
                <a:pos x="f352" y="f353"/>
              </a:cxn>
              <a:cxn ang="f193">
                <a:pos x="f354" y="f353"/>
              </a:cxn>
              <a:cxn ang="f193">
                <a:pos x="f355" y="f356"/>
              </a:cxn>
              <a:cxn ang="f193">
                <a:pos x="f357" y="f349"/>
              </a:cxn>
              <a:cxn ang="f193">
                <a:pos x="f348" y="f349"/>
              </a:cxn>
            </a:cxnLst>
            <a:rect l="f302" t="f305" r="f303" b="f304"/>
            <a:pathLst>
              <a:path w="249" h="360">
                <a:moveTo>
                  <a:pt x="f8" y="f2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5" y="f27"/>
                  <a:pt x="f23" y="f28"/>
                  <a:pt x="f21" y="f29"/>
                </a:cubicBezTo>
                <a:cubicBezTo>
                  <a:pt x="f30" y="f31"/>
                  <a:pt x="f6" y="f32"/>
                  <a:pt x="f33" y="f34"/>
                </a:cubicBezTo>
                <a:cubicBezTo>
                  <a:pt x="f35" y="f36"/>
                  <a:pt x="f25" y="f37"/>
                  <a:pt x="f38" y="f39"/>
                </a:cubicBezTo>
                <a:cubicBezTo>
                  <a:pt x="f8" y="f6"/>
                  <a:pt x="f40" y="f41"/>
                  <a:pt x="f42" y="f43"/>
                </a:cubicBezTo>
                <a:cubicBezTo>
                  <a:pt x="f7" y="f44"/>
                  <a:pt x="f45" y="f46"/>
                  <a:pt x="f47" y="f48"/>
                </a:cubicBezTo>
                <a:cubicBezTo>
                  <a:pt x="f49" y="f28"/>
                  <a:pt x="f50" y="f51"/>
                  <a:pt x="f52" y="f53"/>
                </a:cubicBezTo>
                <a:cubicBezTo>
                  <a:pt x="f54" y="f55"/>
                  <a:pt x="f47" y="f56"/>
                  <a:pt x="f57" y="f58"/>
                </a:cubicBezTo>
                <a:cubicBezTo>
                  <a:pt x="f59" y="f60"/>
                  <a:pt x="f61" y="f16"/>
                  <a:pt x="f62" y="f63"/>
                </a:cubicBezTo>
                <a:cubicBezTo>
                  <a:pt x="f64" y="f65"/>
                  <a:pt x="f66" y="f10"/>
                  <a:pt x="f8" y="f2"/>
                </a:cubicBezTo>
                <a:close/>
                <a:moveTo>
                  <a:pt x="f67" y="f68"/>
                </a:moveTo>
                <a:cubicBezTo>
                  <a:pt x="f67" y="f69"/>
                  <a:pt x="f35" y="f70"/>
                  <a:pt x="f71" y="f72"/>
                </a:cubicBezTo>
                <a:cubicBezTo>
                  <a:pt x="f73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33"/>
                  <a:pt x="f88" y="f21"/>
                </a:cubicBezTo>
                <a:cubicBezTo>
                  <a:pt x="f89" y="f90"/>
                  <a:pt x="f91" y="f92"/>
                  <a:pt x="f67" y="f68"/>
                </a:cubicBezTo>
                <a:close/>
                <a:moveTo>
                  <a:pt x="f93" y="f94"/>
                </a:moveTo>
                <a:cubicBezTo>
                  <a:pt x="f95" y="f96"/>
                  <a:pt x="f13" y="f97"/>
                  <a:pt x="f98" y="f99"/>
                </a:cubicBezTo>
                <a:cubicBezTo>
                  <a:pt x="f98" y="f100"/>
                  <a:pt x="f101" y="f102"/>
                  <a:pt x="f103" y="f104"/>
                </a:cubicBezTo>
                <a:cubicBezTo>
                  <a:pt x="f92" y="f105"/>
                  <a:pt x="f75" y="f105"/>
                  <a:pt x="f106" y="f104"/>
                </a:cubicBezTo>
                <a:cubicBezTo>
                  <a:pt x="f107" y="f102"/>
                  <a:pt x="f77" y="f100"/>
                  <a:pt x="f77" y="f99"/>
                </a:cubicBezTo>
                <a:cubicBezTo>
                  <a:pt x="f108" y="f97"/>
                  <a:pt x="f107" y="f96"/>
                  <a:pt x="f109" y="f94"/>
                </a:cubicBezTo>
                <a:cubicBezTo>
                  <a:pt x="f75" y="f110"/>
                  <a:pt x="f92" y="f111"/>
                  <a:pt x="f93" y="f94"/>
                </a:cubicBezTo>
                <a:close/>
                <a:moveTo>
                  <a:pt x="f112" y="f113"/>
                </a:moveTo>
                <a:cubicBezTo>
                  <a:pt x="f114" y="f115"/>
                  <a:pt x="f116" y="f58"/>
                  <a:pt x="f43" y="f117"/>
                </a:cubicBezTo>
                <a:cubicBezTo>
                  <a:pt x="f112" y="f118"/>
                  <a:pt x="f13" y="f119"/>
                  <a:pt x="f101" y="f120"/>
                </a:cubicBezTo>
                <a:cubicBezTo>
                  <a:pt x="f121" y="f122"/>
                  <a:pt x="f123" y="f122"/>
                  <a:pt x="f107" y="f120"/>
                </a:cubicBezTo>
                <a:cubicBezTo>
                  <a:pt x="f108" y="f119"/>
                  <a:pt x="f124" y="f118"/>
                  <a:pt x="f80" y="f125"/>
                </a:cubicBezTo>
                <a:cubicBezTo>
                  <a:pt x="f80" y="f58"/>
                  <a:pt x="f126" y="f115"/>
                  <a:pt x="f124" y="f113"/>
                </a:cubicBezTo>
                <a:cubicBezTo>
                  <a:pt x="f127" y="f128"/>
                  <a:pt x="f9" y="f128"/>
                  <a:pt x="f112" y="f113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8" name="Freeform 33">
            <a:extLst>
              <a:ext uri="{FF2B5EF4-FFF2-40B4-BE49-F238E27FC236}">
                <a16:creationId xmlns:a16="http://schemas.microsoft.com/office/drawing/2014/main" id="{95D4FAFA-2FAD-0C42-06F2-08260A769710}"/>
              </a:ext>
            </a:extLst>
          </p:cNvPr>
          <p:cNvSpPr/>
          <p:nvPr/>
        </p:nvSpPr>
        <p:spPr>
          <a:xfrm>
            <a:off x="8783634" y="1371600"/>
            <a:ext cx="190496" cy="45243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3"/>
              <a:gd name="f7" fmla="val 269"/>
              <a:gd name="f8" fmla="val 84"/>
              <a:gd name="f9" fmla="val 261"/>
              <a:gd name="f10" fmla="val 58"/>
              <a:gd name="f11" fmla="val 254"/>
              <a:gd name="f12" fmla="val 33"/>
              <a:gd name="f13" fmla="val 245"/>
              <a:gd name="f14" fmla="val 30"/>
              <a:gd name="f15" fmla="val 244"/>
              <a:gd name="f16" fmla="val 28"/>
              <a:gd name="f17" fmla="val 239"/>
              <a:gd name="f18" fmla="val 235"/>
              <a:gd name="f19" fmla="val 19"/>
              <a:gd name="f20" fmla="val 162"/>
              <a:gd name="f21" fmla="val 11"/>
              <a:gd name="f22" fmla="val 89"/>
              <a:gd name="f23" fmla="val 2"/>
              <a:gd name="f24" fmla="val 16"/>
              <a:gd name="f25" fmla="val 12"/>
              <a:gd name="f26" fmla="val 1"/>
              <a:gd name="f27" fmla="val 8"/>
              <a:gd name="f28" fmla="val 4"/>
              <a:gd name="f29" fmla="val 5"/>
              <a:gd name="f30" fmla="val 6"/>
              <a:gd name="f31" fmla="val 7"/>
              <a:gd name="f32" fmla="val 10"/>
              <a:gd name="f33" fmla="val 13"/>
              <a:gd name="f34" fmla="val 17"/>
              <a:gd name="f35" fmla="val 15"/>
              <a:gd name="f36" fmla="val 20"/>
              <a:gd name="f37" fmla="val 60"/>
              <a:gd name="f38" fmla="val 70"/>
              <a:gd name="f39" fmla="val 74"/>
              <a:gd name="f40" fmla="val 134"/>
              <a:gd name="f41" fmla="val 91"/>
              <a:gd name="f42" fmla="val 196"/>
              <a:gd name="f43" fmla="val 98"/>
              <a:gd name="f44" fmla="val 219"/>
              <a:gd name="f45" fmla="val 105"/>
              <a:gd name="f46" fmla="val 243"/>
              <a:gd name="f47" fmla="+- 0 0 -90"/>
              <a:gd name="f48" fmla="*/ f3 1 113"/>
              <a:gd name="f49" fmla="*/ f4 1 269"/>
              <a:gd name="f50" fmla="val f5"/>
              <a:gd name="f51" fmla="val f6"/>
              <a:gd name="f52" fmla="val f7"/>
              <a:gd name="f53" fmla="*/ f47 f0 1"/>
              <a:gd name="f54" fmla="+- f52 0 f50"/>
              <a:gd name="f55" fmla="+- f51 0 f50"/>
              <a:gd name="f56" fmla="*/ f53 1 f2"/>
              <a:gd name="f57" fmla="*/ f55 1 113"/>
              <a:gd name="f58" fmla="*/ f54 1 269"/>
              <a:gd name="f59" fmla="*/ 113 f55 1"/>
              <a:gd name="f60" fmla="*/ 269 f54 1"/>
              <a:gd name="f61" fmla="*/ 33 f55 1"/>
              <a:gd name="f62" fmla="*/ 245 f54 1"/>
              <a:gd name="f63" fmla="*/ 28 f55 1"/>
              <a:gd name="f64" fmla="*/ 235 f54 1"/>
              <a:gd name="f65" fmla="*/ 2 f55 1"/>
              <a:gd name="f66" fmla="*/ 16 f54 1"/>
              <a:gd name="f67" fmla="*/ 0 f55 1"/>
              <a:gd name="f68" fmla="*/ 0 f54 1"/>
              <a:gd name="f69" fmla="*/ 8 f55 1"/>
              <a:gd name="f70" fmla="*/ 10 f54 1"/>
              <a:gd name="f71" fmla="*/ 15 f55 1"/>
              <a:gd name="f72" fmla="*/ 20 f54 1"/>
              <a:gd name="f73" fmla="*/ 91 f55 1"/>
              <a:gd name="f74" fmla="*/ 196 f54 1"/>
              <a:gd name="f75" fmla="+- f56 0 f1"/>
              <a:gd name="f76" fmla="*/ f59 1 113"/>
              <a:gd name="f77" fmla="*/ f60 1 269"/>
              <a:gd name="f78" fmla="*/ f61 1 113"/>
              <a:gd name="f79" fmla="*/ f62 1 269"/>
              <a:gd name="f80" fmla="*/ f63 1 113"/>
              <a:gd name="f81" fmla="*/ f64 1 269"/>
              <a:gd name="f82" fmla="*/ f65 1 113"/>
              <a:gd name="f83" fmla="*/ f66 1 269"/>
              <a:gd name="f84" fmla="*/ f67 1 113"/>
              <a:gd name="f85" fmla="*/ f68 1 269"/>
              <a:gd name="f86" fmla="*/ f69 1 113"/>
              <a:gd name="f87" fmla="*/ f70 1 269"/>
              <a:gd name="f88" fmla="*/ f71 1 113"/>
              <a:gd name="f89" fmla="*/ f72 1 269"/>
              <a:gd name="f90" fmla="*/ f73 1 113"/>
              <a:gd name="f91" fmla="*/ f74 1 269"/>
              <a:gd name="f92" fmla="*/ 0 1 f57"/>
              <a:gd name="f93" fmla="*/ f51 1 f57"/>
              <a:gd name="f94" fmla="*/ 0 1 f58"/>
              <a:gd name="f95" fmla="*/ f52 1 f58"/>
              <a:gd name="f96" fmla="*/ f76 1 f57"/>
              <a:gd name="f97" fmla="*/ f77 1 f58"/>
              <a:gd name="f98" fmla="*/ f78 1 f57"/>
              <a:gd name="f99" fmla="*/ f79 1 f58"/>
              <a:gd name="f100" fmla="*/ f80 1 f57"/>
              <a:gd name="f101" fmla="*/ f81 1 f58"/>
              <a:gd name="f102" fmla="*/ f82 1 f57"/>
              <a:gd name="f103" fmla="*/ f83 1 f58"/>
              <a:gd name="f104" fmla="*/ f84 1 f57"/>
              <a:gd name="f105" fmla="*/ f85 1 f58"/>
              <a:gd name="f106" fmla="*/ f86 1 f57"/>
              <a:gd name="f107" fmla="*/ f87 1 f58"/>
              <a:gd name="f108" fmla="*/ f88 1 f57"/>
              <a:gd name="f109" fmla="*/ f89 1 f58"/>
              <a:gd name="f110" fmla="*/ f90 1 f57"/>
              <a:gd name="f111" fmla="*/ f91 1 f58"/>
              <a:gd name="f112" fmla="*/ f92 f48 1"/>
              <a:gd name="f113" fmla="*/ f93 f48 1"/>
              <a:gd name="f114" fmla="*/ f95 f49 1"/>
              <a:gd name="f115" fmla="*/ f94 f49 1"/>
              <a:gd name="f116" fmla="*/ f96 f48 1"/>
              <a:gd name="f117" fmla="*/ f97 f49 1"/>
              <a:gd name="f118" fmla="*/ f98 f48 1"/>
              <a:gd name="f119" fmla="*/ f99 f49 1"/>
              <a:gd name="f120" fmla="*/ f100 f48 1"/>
              <a:gd name="f121" fmla="*/ f101 f49 1"/>
              <a:gd name="f122" fmla="*/ f102 f48 1"/>
              <a:gd name="f123" fmla="*/ f103 f49 1"/>
              <a:gd name="f124" fmla="*/ f104 f48 1"/>
              <a:gd name="f125" fmla="*/ f105 f49 1"/>
              <a:gd name="f126" fmla="*/ f106 f48 1"/>
              <a:gd name="f127" fmla="*/ f107 f49 1"/>
              <a:gd name="f128" fmla="*/ f108 f48 1"/>
              <a:gd name="f129" fmla="*/ f109 f49 1"/>
              <a:gd name="f130" fmla="*/ f110 f48 1"/>
              <a:gd name="f131" fmla="*/ f111 f4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5">
                <a:pos x="f116" y="f117"/>
              </a:cxn>
              <a:cxn ang="f75">
                <a:pos x="f118" y="f119"/>
              </a:cxn>
              <a:cxn ang="f75">
                <a:pos x="f120" y="f121"/>
              </a:cxn>
              <a:cxn ang="f75">
                <a:pos x="f122" y="f123"/>
              </a:cxn>
              <a:cxn ang="f75">
                <a:pos x="f124" y="f125"/>
              </a:cxn>
              <a:cxn ang="f75">
                <a:pos x="f126" y="f127"/>
              </a:cxn>
              <a:cxn ang="f75">
                <a:pos x="f128" y="f129"/>
              </a:cxn>
              <a:cxn ang="f75">
                <a:pos x="f130" y="f131"/>
              </a:cxn>
              <a:cxn ang="f75">
                <a:pos x="f116" y="f117"/>
              </a:cxn>
            </a:cxnLst>
            <a:rect l="f112" t="f115" r="f113" b="f114"/>
            <a:pathLst>
              <a:path w="113" h="269">
                <a:moveTo>
                  <a:pt x="f6" y="f7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6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3" y="f25"/>
                  <a:pt x="f26" y="f27"/>
                  <a:pt x="f5" y="f5"/>
                </a:cubicBezTo>
                <a:cubicBezTo>
                  <a:pt x="f28" y="f29"/>
                  <a:pt x="f30" y="f31"/>
                  <a:pt x="f27" y="f32"/>
                </a:cubicBezTo>
                <a:cubicBezTo>
                  <a:pt x="f32" y="f33"/>
                  <a:pt x="f25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9" name="Freeform 34">
            <a:extLst>
              <a:ext uri="{FF2B5EF4-FFF2-40B4-BE49-F238E27FC236}">
                <a16:creationId xmlns:a16="http://schemas.microsoft.com/office/drawing/2014/main" id="{14276D42-9F16-4970-C534-FB735322AD0D}"/>
              </a:ext>
            </a:extLst>
          </p:cNvPr>
          <p:cNvSpPr/>
          <p:nvPr/>
        </p:nvSpPr>
        <p:spPr>
          <a:xfrm>
            <a:off x="8356601" y="1379536"/>
            <a:ext cx="188915" cy="4444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2"/>
              <a:gd name="f7" fmla="val 265"/>
              <a:gd name="f8" fmla="val 109"/>
              <a:gd name="f9" fmla="val 24"/>
              <a:gd name="f10" fmla="val 106"/>
              <a:gd name="f11" fmla="val 48"/>
              <a:gd name="f12" fmla="val 104"/>
              <a:gd name="f13" fmla="val 72"/>
              <a:gd name="f14" fmla="val 98"/>
              <a:gd name="f15" fmla="val 122"/>
              <a:gd name="f16" fmla="val 91"/>
              <a:gd name="f17" fmla="val 172"/>
              <a:gd name="f18" fmla="val 86"/>
              <a:gd name="f19" fmla="val 223"/>
              <a:gd name="f20" fmla="val 85"/>
              <a:gd name="f21" fmla="val 236"/>
              <a:gd name="f22" fmla="val 81"/>
              <a:gd name="f23" fmla="val 243"/>
              <a:gd name="f24" fmla="val 67"/>
              <a:gd name="f25" fmla="val 246"/>
              <a:gd name="f26" fmla="val 45"/>
              <a:gd name="f27" fmla="val 251"/>
              <a:gd name="f28" fmla="val 258"/>
              <a:gd name="f29" fmla="val 6"/>
              <a:gd name="f30" fmla="val 247"/>
              <a:gd name="f31" fmla="val 11"/>
              <a:gd name="f32" fmla="val 230"/>
              <a:gd name="f33" fmla="val 16"/>
              <a:gd name="f34" fmla="val 213"/>
              <a:gd name="f35" fmla="val 28"/>
              <a:gd name="f36" fmla="val 39"/>
              <a:gd name="f37" fmla="val 131"/>
              <a:gd name="f38" fmla="val 51"/>
              <a:gd name="f39" fmla="val 90"/>
              <a:gd name="f40" fmla="val 52"/>
              <a:gd name="f41" fmla="val 54"/>
              <a:gd name="f42" fmla="val 80"/>
              <a:gd name="f43" fmla="val 57"/>
              <a:gd name="f44" fmla="val 75"/>
              <a:gd name="f45" fmla="val 73"/>
              <a:gd name="f46" fmla="val 89"/>
              <a:gd name="f47" fmla="val 29"/>
              <a:gd name="f48" fmla="val 105"/>
              <a:gd name="f49" fmla="val 4"/>
              <a:gd name="f50" fmla="val 108"/>
              <a:gd name="f51" fmla="val 2"/>
              <a:gd name="f52" fmla="val 110"/>
              <a:gd name="f53" fmla="val 111"/>
              <a:gd name="f54" fmla="+- 0 0 -90"/>
              <a:gd name="f55" fmla="*/ f3 1 112"/>
              <a:gd name="f56" fmla="*/ f4 1 265"/>
              <a:gd name="f57" fmla="val f5"/>
              <a:gd name="f58" fmla="val f6"/>
              <a:gd name="f59" fmla="val f7"/>
              <a:gd name="f60" fmla="*/ f54 f0 1"/>
              <a:gd name="f61" fmla="+- f59 0 f57"/>
              <a:gd name="f62" fmla="+- f58 0 f57"/>
              <a:gd name="f63" fmla="*/ f60 1 f2"/>
              <a:gd name="f64" fmla="*/ f62 1 112"/>
              <a:gd name="f65" fmla="*/ f61 1 265"/>
              <a:gd name="f66" fmla="*/ 112 f62 1"/>
              <a:gd name="f67" fmla="*/ 0 f61 1"/>
              <a:gd name="f68" fmla="*/ 104 f62 1"/>
              <a:gd name="f69" fmla="*/ 72 f61 1"/>
              <a:gd name="f70" fmla="*/ 86 f62 1"/>
              <a:gd name="f71" fmla="*/ 223 f61 1"/>
              <a:gd name="f72" fmla="*/ 67 f62 1"/>
              <a:gd name="f73" fmla="*/ 246 f61 1"/>
              <a:gd name="f74" fmla="*/ 0 f62 1"/>
              <a:gd name="f75" fmla="*/ 265 f61 1"/>
              <a:gd name="f76" fmla="*/ 16 f62 1"/>
              <a:gd name="f77" fmla="*/ 213 f61 1"/>
              <a:gd name="f78" fmla="*/ 51 f62 1"/>
              <a:gd name="f79" fmla="*/ 90 f61 1"/>
              <a:gd name="f80" fmla="*/ 57 f62 1"/>
              <a:gd name="f81" fmla="*/ 75 f61 1"/>
              <a:gd name="f82" fmla="*/ 105 f62 1"/>
              <a:gd name="f83" fmla="*/ 6 f61 1"/>
              <a:gd name="f84" fmla="*/ 110 f62 1"/>
              <a:gd name="f85" fmla="+- f63 0 f1"/>
              <a:gd name="f86" fmla="*/ f66 1 112"/>
              <a:gd name="f87" fmla="*/ f67 1 265"/>
              <a:gd name="f88" fmla="*/ f68 1 112"/>
              <a:gd name="f89" fmla="*/ f69 1 265"/>
              <a:gd name="f90" fmla="*/ f70 1 112"/>
              <a:gd name="f91" fmla="*/ f71 1 265"/>
              <a:gd name="f92" fmla="*/ f72 1 112"/>
              <a:gd name="f93" fmla="*/ f73 1 265"/>
              <a:gd name="f94" fmla="*/ f74 1 112"/>
              <a:gd name="f95" fmla="*/ f75 1 265"/>
              <a:gd name="f96" fmla="*/ f76 1 112"/>
              <a:gd name="f97" fmla="*/ f77 1 265"/>
              <a:gd name="f98" fmla="*/ f78 1 112"/>
              <a:gd name="f99" fmla="*/ f79 1 265"/>
              <a:gd name="f100" fmla="*/ f80 1 112"/>
              <a:gd name="f101" fmla="*/ f81 1 265"/>
              <a:gd name="f102" fmla="*/ f82 1 112"/>
              <a:gd name="f103" fmla="*/ f83 1 265"/>
              <a:gd name="f104" fmla="*/ f84 1 112"/>
              <a:gd name="f105" fmla="*/ 0 1 f64"/>
              <a:gd name="f106" fmla="*/ f58 1 f64"/>
              <a:gd name="f107" fmla="*/ 0 1 f65"/>
              <a:gd name="f108" fmla="*/ f59 1 f65"/>
              <a:gd name="f109" fmla="*/ f86 1 f64"/>
              <a:gd name="f110" fmla="*/ f87 1 f65"/>
              <a:gd name="f111" fmla="*/ f88 1 f64"/>
              <a:gd name="f112" fmla="*/ f89 1 f65"/>
              <a:gd name="f113" fmla="*/ f90 1 f64"/>
              <a:gd name="f114" fmla="*/ f91 1 f65"/>
              <a:gd name="f115" fmla="*/ f92 1 f64"/>
              <a:gd name="f116" fmla="*/ f93 1 f65"/>
              <a:gd name="f117" fmla="*/ f94 1 f64"/>
              <a:gd name="f118" fmla="*/ f95 1 f65"/>
              <a:gd name="f119" fmla="*/ f96 1 f64"/>
              <a:gd name="f120" fmla="*/ f97 1 f65"/>
              <a:gd name="f121" fmla="*/ f98 1 f64"/>
              <a:gd name="f122" fmla="*/ f99 1 f65"/>
              <a:gd name="f123" fmla="*/ f100 1 f64"/>
              <a:gd name="f124" fmla="*/ f101 1 f65"/>
              <a:gd name="f125" fmla="*/ f102 1 f64"/>
              <a:gd name="f126" fmla="*/ f103 1 f65"/>
              <a:gd name="f127" fmla="*/ f104 1 f64"/>
              <a:gd name="f128" fmla="*/ f105 f55 1"/>
              <a:gd name="f129" fmla="*/ f106 f55 1"/>
              <a:gd name="f130" fmla="*/ f108 f56 1"/>
              <a:gd name="f131" fmla="*/ f107 f56 1"/>
              <a:gd name="f132" fmla="*/ f109 f55 1"/>
              <a:gd name="f133" fmla="*/ f110 f56 1"/>
              <a:gd name="f134" fmla="*/ f111 f55 1"/>
              <a:gd name="f135" fmla="*/ f112 f56 1"/>
              <a:gd name="f136" fmla="*/ f113 f55 1"/>
              <a:gd name="f137" fmla="*/ f114 f56 1"/>
              <a:gd name="f138" fmla="*/ f115 f55 1"/>
              <a:gd name="f139" fmla="*/ f116 f56 1"/>
              <a:gd name="f140" fmla="*/ f117 f55 1"/>
              <a:gd name="f141" fmla="*/ f118 f56 1"/>
              <a:gd name="f142" fmla="*/ f119 f55 1"/>
              <a:gd name="f143" fmla="*/ f120 f56 1"/>
              <a:gd name="f144" fmla="*/ f121 f55 1"/>
              <a:gd name="f145" fmla="*/ f122 f56 1"/>
              <a:gd name="f146" fmla="*/ f123 f55 1"/>
              <a:gd name="f147" fmla="*/ f124 f56 1"/>
              <a:gd name="f148" fmla="*/ f125 f55 1"/>
              <a:gd name="f149" fmla="*/ f126 f56 1"/>
              <a:gd name="f150" fmla="*/ f127 f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5">
                <a:pos x="f132" y="f133"/>
              </a:cxn>
              <a:cxn ang="f85">
                <a:pos x="f134" y="f135"/>
              </a:cxn>
              <a:cxn ang="f85">
                <a:pos x="f136" y="f137"/>
              </a:cxn>
              <a:cxn ang="f85">
                <a:pos x="f138" y="f139"/>
              </a:cxn>
              <a:cxn ang="f85">
                <a:pos x="f140" y="f141"/>
              </a:cxn>
              <a:cxn ang="f85">
                <a:pos x="f142" y="f143"/>
              </a:cxn>
              <a:cxn ang="f85">
                <a:pos x="f144" y="f145"/>
              </a:cxn>
              <a:cxn ang="f85">
                <a:pos x="f146" y="f147"/>
              </a:cxn>
              <a:cxn ang="f85">
                <a:pos x="f148" y="f149"/>
              </a:cxn>
              <a:cxn ang="f85">
                <a:pos x="f150" y="f133"/>
              </a:cxn>
              <a:cxn ang="f85">
                <a:pos x="f132" y="f133"/>
              </a:cxn>
            </a:cxnLst>
            <a:rect l="f128" t="f131" r="f129" b="f130"/>
            <a:pathLst>
              <a:path w="112" h="265">
                <a:moveTo>
                  <a:pt x="f6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9" y="f28"/>
                  <a:pt x="f5" y="f7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17"/>
                  <a:pt x="f36" y="f37"/>
                  <a:pt x="f38" y="f39"/>
                </a:cubicBezTo>
                <a:cubicBezTo>
                  <a:pt x="f40" y="f20"/>
                  <a:pt x="f41" y="f42"/>
                  <a:pt x="f43" y="f44"/>
                </a:cubicBezTo>
                <a:cubicBezTo>
                  <a:pt x="f45" y="f40"/>
                  <a:pt x="f46" y="f47"/>
                  <a:pt x="f48" y="f29"/>
                </a:cubicBezTo>
                <a:cubicBezTo>
                  <a:pt x="f10" y="f49"/>
                  <a:pt x="f50" y="f51"/>
                  <a:pt x="f52" y="f5"/>
                </a:cubicBezTo>
                <a:cubicBezTo>
                  <a:pt x="f52" y="f5"/>
                  <a:pt x="f53" y="f5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0" name="Freeform 35">
            <a:extLst>
              <a:ext uri="{FF2B5EF4-FFF2-40B4-BE49-F238E27FC236}">
                <a16:creationId xmlns:a16="http://schemas.microsoft.com/office/drawing/2014/main" id="{22A00794-014D-8BEF-2916-0ED7D8933242}"/>
              </a:ext>
            </a:extLst>
          </p:cNvPr>
          <p:cNvSpPr/>
          <p:nvPr/>
        </p:nvSpPr>
        <p:spPr>
          <a:xfrm>
            <a:off x="7650163" y="2239959"/>
            <a:ext cx="482602" cy="4841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7"/>
              <a:gd name="f7" fmla="val 288"/>
              <a:gd name="f8" fmla="val 143"/>
              <a:gd name="f9" fmla="val 62"/>
              <a:gd name="f10" fmla="val 224"/>
              <a:gd name="f11" fmla="val 142"/>
              <a:gd name="f12" fmla="val 1"/>
              <a:gd name="f13" fmla="val 65"/>
              <a:gd name="f14" fmla="val 66"/>
              <a:gd name="f15" fmla="val 144"/>
              <a:gd name="f16" fmla="val 222"/>
              <a:gd name="f17" fmla="val 286"/>
              <a:gd name="f18" fmla="val 15"/>
              <a:gd name="f19" fmla="val 148"/>
              <a:gd name="f20" fmla="val 214"/>
              <a:gd name="f21" fmla="val 74"/>
              <a:gd name="f22" fmla="val 278"/>
              <a:gd name="f23" fmla="val 152"/>
              <a:gd name="f24" fmla="val 273"/>
              <a:gd name="f25" fmla="val 223"/>
              <a:gd name="f26" fmla="val 268"/>
              <a:gd name="f27" fmla="val 277"/>
              <a:gd name="f28" fmla="val 206"/>
              <a:gd name="f29" fmla="val 272"/>
              <a:gd name="f30" fmla="val 135"/>
              <a:gd name="f31" fmla="val 266"/>
              <a:gd name="f32" fmla="val 67"/>
              <a:gd name="f33" fmla="val 211"/>
              <a:gd name="f34" fmla="val 13"/>
              <a:gd name="f35" fmla="val 139"/>
              <a:gd name="f36" fmla="val 16"/>
              <a:gd name="f37" fmla="val 19"/>
              <a:gd name="f38" fmla="val 10"/>
              <a:gd name="f39" fmla="val 81"/>
              <a:gd name="f40" fmla="+- 0 0 -90"/>
              <a:gd name="f41" fmla="*/ f3 1 287"/>
              <a:gd name="f42" fmla="*/ f4 1 288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287"/>
              <a:gd name="f51" fmla="*/ f47 1 288"/>
              <a:gd name="f52" fmla="*/ 143 f48 1"/>
              <a:gd name="f53" fmla="*/ 288 f47 1"/>
              <a:gd name="f54" fmla="*/ 0 f48 1"/>
              <a:gd name="f55" fmla="*/ 142 f47 1"/>
              <a:gd name="f56" fmla="*/ 144 f48 1"/>
              <a:gd name="f57" fmla="*/ 1 f47 1"/>
              <a:gd name="f58" fmla="*/ 287 f48 1"/>
              <a:gd name="f59" fmla="*/ 144 f47 1"/>
              <a:gd name="f60" fmla="*/ 15 f48 1"/>
              <a:gd name="f61" fmla="*/ 148 f47 1"/>
              <a:gd name="f62" fmla="*/ 152 f48 1"/>
              <a:gd name="f63" fmla="*/ 273 f47 1"/>
              <a:gd name="f64" fmla="*/ 272 f48 1"/>
              <a:gd name="f65" fmla="*/ 135 f47 1"/>
              <a:gd name="f66" fmla="*/ 139 f48 1"/>
              <a:gd name="f67" fmla="*/ 16 f47 1"/>
              <a:gd name="f68" fmla="+- f49 0 f1"/>
              <a:gd name="f69" fmla="*/ f52 1 287"/>
              <a:gd name="f70" fmla="*/ f53 1 288"/>
              <a:gd name="f71" fmla="*/ f54 1 287"/>
              <a:gd name="f72" fmla="*/ f55 1 288"/>
              <a:gd name="f73" fmla="*/ f56 1 287"/>
              <a:gd name="f74" fmla="*/ f57 1 288"/>
              <a:gd name="f75" fmla="*/ f58 1 287"/>
              <a:gd name="f76" fmla="*/ f59 1 288"/>
              <a:gd name="f77" fmla="*/ f60 1 287"/>
              <a:gd name="f78" fmla="*/ f61 1 288"/>
              <a:gd name="f79" fmla="*/ f62 1 287"/>
              <a:gd name="f80" fmla="*/ f63 1 288"/>
              <a:gd name="f81" fmla="*/ f64 1 287"/>
              <a:gd name="f82" fmla="*/ f65 1 288"/>
              <a:gd name="f83" fmla="*/ f66 1 287"/>
              <a:gd name="f84" fmla="*/ f67 1 288"/>
              <a:gd name="f85" fmla="*/ 0 1 f50"/>
              <a:gd name="f86" fmla="*/ f44 1 f50"/>
              <a:gd name="f87" fmla="*/ 0 1 f51"/>
              <a:gd name="f88" fmla="*/ f45 1 f51"/>
              <a:gd name="f89" fmla="*/ f69 1 f50"/>
              <a:gd name="f90" fmla="*/ f70 1 f51"/>
              <a:gd name="f91" fmla="*/ f71 1 f50"/>
              <a:gd name="f92" fmla="*/ f72 1 f51"/>
              <a:gd name="f93" fmla="*/ f73 1 f50"/>
              <a:gd name="f94" fmla="*/ f74 1 f51"/>
              <a:gd name="f95" fmla="*/ f75 1 f50"/>
              <a:gd name="f96" fmla="*/ f76 1 f51"/>
              <a:gd name="f97" fmla="*/ f77 1 f50"/>
              <a:gd name="f98" fmla="*/ f78 1 f51"/>
              <a:gd name="f99" fmla="*/ f79 1 f50"/>
              <a:gd name="f100" fmla="*/ f80 1 f51"/>
              <a:gd name="f101" fmla="*/ f81 1 f50"/>
              <a:gd name="f102" fmla="*/ f82 1 f51"/>
              <a:gd name="f103" fmla="*/ f83 1 f50"/>
              <a:gd name="f104" fmla="*/ f84 1 f51"/>
              <a:gd name="f105" fmla="*/ f85 f41 1"/>
              <a:gd name="f106" fmla="*/ f86 f41 1"/>
              <a:gd name="f107" fmla="*/ f88 f42 1"/>
              <a:gd name="f108" fmla="*/ f87 f42 1"/>
              <a:gd name="f109" fmla="*/ f89 f41 1"/>
              <a:gd name="f110" fmla="*/ f90 f42 1"/>
              <a:gd name="f111" fmla="*/ f91 f41 1"/>
              <a:gd name="f112" fmla="*/ f92 f42 1"/>
              <a:gd name="f113" fmla="*/ f93 f41 1"/>
              <a:gd name="f114" fmla="*/ f94 f42 1"/>
              <a:gd name="f115" fmla="*/ f95 f41 1"/>
              <a:gd name="f116" fmla="*/ f96 f42 1"/>
              <a:gd name="f117" fmla="*/ f97 f41 1"/>
              <a:gd name="f118" fmla="*/ f98 f42 1"/>
              <a:gd name="f119" fmla="*/ f99 f41 1"/>
              <a:gd name="f120" fmla="*/ f100 f42 1"/>
              <a:gd name="f121" fmla="*/ f101 f41 1"/>
              <a:gd name="f122" fmla="*/ f102 f42 1"/>
              <a:gd name="f123" fmla="*/ f103 f41 1"/>
              <a:gd name="f124" fmla="*/ f104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09" y="f110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6"/>
              </a:cxn>
              <a:cxn ang="f68">
                <a:pos x="f109" y="f110"/>
              </a:cxn>
              <a:cxn ang="f68">
                <a:pos x="f117" y="f118"/>
              </a:cxn>
              <a:cxn ang="f68">
                <a:pos x="f119" y="f120"/>
              </a:cxn>
              <a:cxn ang="f68">
                <a:pos x="f121" y="f122"/>
              </a:cxn>
              <a:cxn ang="f68">
                <a:pos x="f123" y="f124"/>
              </a:cxn>
              <a:cxn ang="f68">
                <a:pos x="f117" y="f118"/>
              </a:cxn>
            </a:cxnLst>
            <a:rect l="f105" t="f108" r="f106" b="f107"/>
            <a:pathLst>
              <a:path w="287" h="288">
                <a:moveTo>
                  <a:pt x="f8" y="f7"/>
                </a:moveTo>
                <a:cubicBezTo>
                  <a:pt x="f9" y="f6"/>
                  <a:pt x="f5" y="f10"/>
                  <a:pt x="f5" y="f11"/>
                </a:cubicBezTo>
                <a:cubicBezTo>
                  <a:pt x="f12" y="f13"/>
                  <a:pt x="f14" y="f5"/>
                  <a:pt x="f15" y="f12"/>
                </a:cubicBezTo>
                <a:cubicBezTo>
                  <a:pt x="f16" y="f12"/>
                  <a:pt x="f6" y="f14"/>
                  <a:pt x="f6" y="f15"/>
                </a:cubicBezTo>
                <a:cubicBezTo>
                  <a:pt x="f17" y="f10"/>
                  <a:pt x="f16" y="f7"/>
                  <a:pt x="f8" y="f7"/>
                </a:cubicBezTo>
                <a:close/>
                <a:moveTo>
                  <a:pt x="f18" y="f19"/>
                </a:moveTo>
                <a:cubicBezTo>
                  <a:pt x="f18" y="f20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2" y="f37"/>
                  <a:pt x="f38" y="f39"/>
                  <a:pt x="f18" y="f1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1" name="Freeform 36">
            <a:extLst>
              <a:ext uri="{FF2B5EF4-FFF2-40B4-BE49-F238E27FC236}">
                <a16:creationId xmlns:a16="http://schemas.microsoft.com/office/drawing/2014/main" id="{FE37AD8F-8B36-1AC5-45B5-F0E5B026612E}"/>
              </a:ext>
            </a:extLst>
          </p:cNvPr>
          <p:cNvSpPr/>
          <p:nvPr/>
        </p:nvSpPr>
        <p:spPr>
          <a:xfrm>
            <a:off x="7770808" y="1524003"/>
            <a:ext cx="284158" cy="3127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9"/>
              <a:gd name="f7" fmla="val 186"/>
              <a:gd name="f8" fmla="val 136"/>
              <a:gd name="f9" fmla="val 143"/>
              <a:gd name="f10" fmla="val 7"/>
              <a:gd name="f11" fmla="val 149"/>
              <a:gd name="f12" fmla="val 14"/>
              <a:gd name="f13" fmla="val 156"/>
              <a:gd name="f14" fmla="val 21"/>
              <a:gd name="f15" fmla="val 168"/>
              <a:gd name="f16" fmla="val 35"/>
              <a:gd name="f17" fmla="val 53"/>
              <a:gd name="f18" fmla="val 66"/>
              <a:gd name="f19" fmla="val 117"/>
              <a:gd name="f20" fmla="val 106"/>
              <a:gd name="f21" fmla="val 77"/>
              <a:gd name="f22" fmla="val 145"/>
              <a:gd name="f23" fmla="val 37"/>
              <a:gd name="f24" fmla="val 185"/>
              <a:gd name="f25" fmla="val 36"/>
              <a:gd name="f26" fmla="val 33"/>
              <a:gd name="f27" fmla="val 22"/>
              <a:gd name="f28" fmla="val 170"/>
              <a:gd name="f29" fmla="val 11"/>
              <a:gd name="f30" fmla="val 153"/>
              <a:gd name="f31" fmla="val 137"/>
              <a:gd name="f32" fmla="val 45"/>
              <a:gd name="f33" fmla="val 92"/>
              <a:gd name="f34" fmla="val 90"/>
              <a:gd name="f35" fmla="val 47"/>
              <a:gd name="f36" fmla="val 19"/>
              <a:gd name="f37" fmla="val 30"/>
              <a:gd name="f38" fmla="val 131"/>
              <a:gd name="f39" fmla="val 39"/>
              <a:gd name="f40" fmla="val 121"/>
              <a:gd name="f41" fmla="val 48"/>
              <a:gd name="f42" fmla="val 112"/>
              <a:gd name="f43" fmla="val 110"/>
              <a:gd name="f44" fmla="val 42"/>
              <a:gd name="f45" fmla="val 41"/>
              <a:gd name="f46" fmla="val 32"/>
              <a:gd name="f47" fmla="val 115"/>
              <a:gd name="f48" fmla="val 23"/>
              <a:gd name="f49" fmla="val 123"/>
              <a:gd name="f50" fmla="val 133"/>
              <a:gd name="f51" fmla="val 16"/>
              <a:gd name="f52" fmla="val 138"/>
              <a:gd name="f53" fmla="+- 0 0 -90"/>
              <a:gd name="f54" fmla="*/ f3 1 169"/>
              <a:gd name="f55" fmla="*/ f4 1 186"/>
              <a:gd name="f56" fmla="val f5"/>
              <a:gd name="f57" fmla="val f6"/>
              <a:gd name="f58" fmla="val f7"/>
              <a:gd name="f59" fmla="*/ f53 f0 1"/>
              <a:gd name="f60" fmla="+- f58 0 f56"/>
              <a:gd name="f61" fmla="+- f57 0 f56"/>
              <a:gd name="f62" fmla="*/ f59 1 f2"/>
              <a:gd name="f63" fmla="*/ f61 1 169"/>
              <a:gd name="f64" fmla="*/ f60 1 186"/>
              <a:gd name="f65" fmla="*/ 136 f61 1"/>
              <a:gd name="f66" fmla="*/ 0 f60 1"/>
              <a:gd name="f67" fmla="*/ 156 f61 1"/>
              <a:gd name="f68" fmla="*/ 21 f60 1"/>
              <a:gd name="f69" fmla="*/ 66 f60 1"/>
              <a:gd name="f70" fmla="*/ 37 f61 1"/>
              <a:gd name="f71" fmla="*/ 185 f60 1"/>
              <a:gd name="f72" fmla="*/ 33 f61 1"/>
              <a:gd name="f73" fmla="*/ 186 f60 1"/>
              <a:gd name="f74" fmla="*/ 0 f61 1"/>
              <a:gd name="f75" fmla="*/ 137 f60 1"/>
              <a:gd name="f76" fmla="*/ 19 f61 1"/>
              <a:gd name="f77" fmla="*/ 143 f60 1"/>
              <a:gd name="f78" fmla="*/ 48 f61 1"/>
              <a:gd name="f79" fmla="*/ 112 f60 1"/>
              <a:gd name="f80" fmla="*/ 41 f61 1"/>
              <a:gd name="f81" fmla="*/ 106 f60 1"/>
              <a:gd name="f82" fmla="*/ 14 f61 1"/>
              <a:gd name="f83" fmla="*/ 133 f60 1"/>
              <a:gd name="f84" fmla="+- f62 0 f1"/>
              <a:gd name="f85" fmla="*/ f65 1 169"/>
              <a:gd name="f86" fmla="*/ f66 1 186"/>
              <a:gd name="f87" fmla="*/ f67 1 169"/>
              <a:gd name="f88" fmla="*/ f68 1 186"/>
              <a:gd name="f89" fmla="*/ f69 1 186"/>
              <a:gd name="f90" fmla="*/ f70 1 169"/>
              <a:gd name="f91" fmla="*/ f71 1 186"/>
              <a:gd name="f92" fmla="*/ f72 1 169"/>
              <a:gd name="f93" fmla="*/ f73 1 186"/>
              <a:gd name="f94" fmla="*/ f74 1 169"/>
              <a:gd name="f95" fmla="*/ f75 1 186"/>
              <a:gd name="f96" fmla="*/ f76 1 169"/>
              <a:gd name="f97" fmla="*/ f77 1 186"/>
              <a:gd name="f98" fmla="*/ f78 1 169"/>
              <a:gd name="f99" fmla="*/ f79 1 186"/>
              <a:gd name="f100" fmla="*/ f80 1 169"/>
              <a:gd name="f101" fmla="*/ f81 1 186"/>
              <a:gd name="f102" fmla="*/ f82 1 169"/>
              <a:gd name="f103" fmla="*/ f83 1 186"/>
              <a:gd name="f104" fmla="*/ 0 1 f63"/>
              <a:gd name="f105" fmla="*/ f57 1 f63"/>
              <a:gd name="f106" fmla="*/ 0 1 f64"/>
              <a:gd name="f107" fmla="*/ f58 1 f64"/>
              <a:gd name="f108" fmla="*/ f85 1 f63"/>
              <a:gd name="f109" fmla="*/ f86 1 f64"/>
              <a:gd name="f110" fmla="*/ f87 1 f63"/>
              <a:gd name="f111" fmla="*/ f88 1 f64"/>
              <a:gd name="f112" fmla="*/ f89 1 f64"/>
              <a:gd name="f113" fmla="*/ f90 1 f63"/>
              <a:gd name="f114" fmla="*/ f91 1 f64"/>
              <a:gd name="f115" fmla="*/ f92 1 f63"/>
              <a:gd name="f116" fmla="*/ f93 1 f64"/>
              <a:gd name="f117" fmla="*/ f94 1 f63"/>
              <a:gd name="f118" fmla="*/ f95 1 f64"/>
              <a:gd name="f119" fmla="*/ f96 1 f63"/>
              <a:gd name="f120" fmla="*/ f97 1 f64"/>
              <a:gd name="f121" fmla="*/ f98 1 f63"/>
              <a:gd name="f122" fmla="*/ f99 1 f64"/>
              <a:gd name="f123" fmla="*/ f100 1 f63"/>
              <a:gd name="f124" fmla="*/ f101 1 f64"/>
              <a:gd name="f125" fmla="*/ f102 1 f63"/>
              <a:gd name="f126" fmla="*/ f103 1 f64"/>
              <a:gd name="f127" fmla="*/ f104 f54 1"/>
              <a:gd name="f128" fmla="*/ f105 f54 1"/>
              <a:gd name="f129" fmla="*/ f107 f55 1"/>
              <a:gd name="f130" fmla="*/ f106 f55 1"/>
              <a:gd name="f131" fmla="*/ f108 f54 1"/>
              <a:gd name="f132" fmla="*/ f109 f55 1"/>
              <a:gd name="f133" fmla="*/ f110 f54 1"/>
              <a:gd name="f134" fmla="*/ f111 f55 1"/>
              <a:gd name="f135" fmla="*/ f112 f55 1"/>
              <a:gd name="f136" fmla="*/ f113 f54 1"/>
              <a:gd name="f137" fmla="*/ f114 f55 1"/>
              <a:gd name="f138" fmla="*/ f115 f54 1"/>
              <a:gd name="f139" fmla="*/ f116 f55 1"/>
              <a:gd name="f140" fmla="*/ f117 f54 1"/>
              <a:gd name="f141" fmla="*/ f118 f55 1"/>
              <a:gd name="f142" fmla="*/ f119 f54 1"/>
              <a:gd name="f143" fmla="*/ f120 f55 1"/>
              <a:gd name="f144" fmla="*/ f121 f54 1"/>
              <a:gd name="f145" fmla="*/ f122 f55 1"/>
              <a:gd name="f146" fmla="*/ f123 f54 1"/>
              <a:gd name="f147" fmla="*/ f124 f55 1"/>
              <a:gd name="f148" fmla="*/ f125 f54 1"/>
              <a:gd name="f149" fmla="*/ f126 f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4">
                <a:pos x="f131" y="f132"/>
              </a:cxn>
              <a:cxn ang="f84">
                <a:pos x="f133" y="f134"/>
              </a:cxn>
              <a:cxn ang="f84">
                <a:pos x="f133" y="f135"/>
              </a:cxn>
              <a:cxn ang="f84">
                <a:pos x="f136" y="f137"/>
              </a:cxn>
              <a:cxn ang="f84">
                <a:pos x="f138" y="f139"/>
              </a:cxn>
              <a:cxn ang="f84">
                <a:pos x="f140" y="f141"/>
              </a:cxn>
              <a:cxn ang="f84">
                <a:pos x="f131" y="f132"/>
              </a:cxn>
              <a:cxn ang="f84">
                <a:pos x="f142" y="f143"/>
              </a:cxn>
              <a:cxn ang="f84">
                <a:pos x="f144" y="f145"/>
              </a:cxn>
              <a:cxn ang="f84">
                <a:pos x="f146" y="f147"/>
              </a:cxn>
              <a:cxn ang="f84">
                <a:pos x="f148" y="f149"/>
              </a:cxn>
              <a:cxn ang="f84">
                <a:pos x="f142" y="f143"/>
              </a:cxn>
            </a:cxnLst>
            <a:rect l="f127" t="f130" r="f128" b="f129"/>
            <a:pathLst>
              <a:path w="169" h="186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6" y="f17"/>
                  <a:pt x="f13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4"/>
                  <a:pt x="f16" y="f24"/>
                  <a:pt x="f26" y="f7"/>
                </a:cubicBezTo>
                <a:cubicBezTo>
                  <a:pt x="f27" y="f28"/>
                  <a:pt x="f29" y="f30"/>
                  <a:pt x="f5" y="f31"/>
                </a:cubicBezTo>
                <a:cubicBezTo>
                  <a:pt x="f32" y="f33"/>
                  <a:pt x="f34" y="f35"/>
                  <a:pt x="f8" y="f5"/>
                </a:cubicBezTo>
                <a:close/>
                <a:moveTo>
                  <a:pt x="f36" y="f9"/>
                </a:moveTo>
                <a:cubicBezTo>
                  <a:pt x="f37" y="f38"/>
                  <a:pt x="f39" y="f40"/>
                  <a:pt x="f41" y="f42"/>
                </a:cubicBezTo>
                <a:cubicBezTo>
                  <a:pt x="f32" y="f43"/>
                  <a:pt x="f44" y="f20"/>
                  <a:pt x="f45" y="f20"/>
                </a:cubicBezTo>
                <a:cubicBezTo>
                  <a:pt x="f46" y="f47"/>
                  <a:pt x="f48" y="f49"/>
                  <a:pt x="f12" y="f50"/>
                </a:cubicBezTo>
                <a:cubicBezTo>
                  <a:pt x="f12" y="f50"/>
                  <a:pt x="f51" y="f52"/>
                  <a:pt x="f36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2" name="Freeform 37">
            <a:extLst>
              <a:ext uri="{FF2B5EF4-FFF2-40B4-BE49-F238E27FC236}">
                <a16:creationId xmlns:a16="http://schemas.microsoft.com/office/drawing/2014/main" id="{D4B41771-6034-5843-B47E-93465054E98E}"/>
              </a:ext>
            </a:extLst>
          </p:cNvPr>
          <p:cNvSpPr/>
          <p:nvPr/>
        </p:nvSpPr>
        <p:spPr>
          <a:xfrm>
            <a:off x="7764463" y="3530598"/>
            <a:ext cx="322261" cy="1857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2"/>
              <a:gd name="f7" fmla="val 110"/>
              <a:gd name="f8" fmla="val 49"/>
              <a:gd name="f9" fmla="val 12"/>
              <a:gd name="f10" fmla="val 97"/>
              <a:gd name="f11" fmla="val 23"/>
              <a:gd name="f12" fmla="val 144"/>
              <a:gd name="f13" fmla="val 33"/>
              <a:gd name="f14" fmla="val 154"/>
              <a:gd name="f15" fmla="val 36"/>
              <a:gd name="f16" fmla="val 164"/>
              <a:gd name="f17" fmla="val 38"/>
              <a:gd name="f18" fmla="val 174"/>
              <a:gd name="f19" fmla="val 41"/>
              <a:gd name="f20" fmla="val 187"/>
              <a:gd name="f21" fmla="val 44"/>
              <a:gd name="f22" fmla="val 55"/>
              <a:gd name="f23" fmla="val 69"/>
              <a:gd name="f24" fmla="val 178"/>
              <a:gd name="f25" fmla="val 96"/>
              <a:gd name="f26" fmla="val 150"/>
              <a:gd name="f27" fmla="val 123"/>
              <a:gd name="f28" fmla="val 98"/>
              <a:gd name="f29" fmla="val 86"/>
              <a:gd name="f30" fmla="val 83"/>
              <a:gd name="f31" fmla="val 67"/>
              <a:gd name="f32" fmla="val 51"/>
              <a:gd name="f33" fmla="val 8"/>
              <a:gd name="f34" fmla="val 4"/>
              <a:gd name="f35" fmla="val 40"/>
              <a:gd name="f36" fmla="val 2"/>
              <a:gd name="f37" fmla="val 28"/>
              <a:gd name="f38" fmla="val 1"/>
              <a:gd name="f39" fmla="val 15"/>
              <a:gd name="f40" fmla="+- 0 0 -90"/>
              <a:gd name="f41" fmla="*/ f3 1 192"/>
              <a:gd name="f42" fmla="*/ f4 1 110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92"/>
              <a:gd name="f51" fmla="*/ f47 1 110"/>
              <a:gd name="f52" fmla="*/ 0 f48 1"/>
              <a:gd name="f53" fmla="*/ 0 f47 1"/>
              <a:gd name="f54" fmla="*/ 144 f48 1"/>
              <a:gd name="f55" fmla="*/ 33 f47 1"/>
              <a:gd name="f56" fmla="*/ 174 f48 1"/>
              <a:gd name="f57" fmla="*/ 41 f47 1"/>
              <a:gd name="f58" fmla="*/ 187 f48 1"/>
              <a:gd name="f59" fmla="*/ 69 f47 1"/>
              <a:gd name="f60" fmla="*/ 123 f48 1"/>
              <a:gd name="f61" fmla="*/ 98 f47 1"/>
              <a:gd name="f62" fmla="*/ 12 f48 1"/>
              <a:gd name="f63" fmla="*/ 51 f47 1"/>
              <a:gd name="f64" fmla="*/ 4 f48 1"/>
              <a:gd name="f65" fmla="*/ 40 f47 1"/>
              <a:gd name="f66" fmla="+- f49 0 f1"/>
              <a:gd name="f67" fmla="*/ f52 1 192"/>
              <a:gd name="f68" fmla="*/ f53 1 110"/>
              <a:gd name="f69" fmla="*/ f54 1 192"/>
              <a:gd name="f70" fmla="*/ f55 1 110"/>
              <a:gd name="f71" fmla="*/ f56 1 192"/>
              <a:gd name="f72" fmla="*/ f57 1 110"/>
              <a:gd name="f73" fmla="*/ f58 1 192"/>
              <a:gd name="f74" fmla="*/ f59 1 110"/>
              <a:gd name="f75" fmla="*/ f60 1 192"/>
              <a:gd name="f76" fmla="*/ f61 1 110"/>
              <a:gd name="f77" fmla="*/ f62 1 192"/>
              <a:gd name="f78" fmla="*/ f63 1 110"/>
              <a:gd name="f79" fmla="*/ f64 1 192"/>
              <a:gd name="f80" fmla="*/ f65 1 110"/>
              <a:gd name="f81" fmla="*/ 0 1 f50"/>
              <a:gd name="f82" fmla="*/ f44 1 f50"/>
              <a:gd name="f83" fmla="*/ 0 1 f51"/>
              <a:gd name="f84" fmla="*/ f45 1 f51"/>
              <a:gd name="f85" fmla="*/ f67 1 f50"/>
              <a:gd name="f86" fmla="*/ f68 1 f51"/>
              <a:gd name="f87" fmla="*/ f69 1 f50"/>
              <a:gd name="f88" fmla="*/ f70 1 f51"/>
              <a:gd name="f89" fmla="*/ f71 1 f50"/>
              <a:gd name="f90" fmla="*/ f72 1 f51"/>
              <a:gd name="f91" fmla="*/ f73 1 f50"/>
              <a:gd name="f92" fmla="*/ f74 1 f51"/>
              <a:gd name="f93" fmla="*/ f75 1 f50"/>
              <a:gd name="f94" fmla="*/ f76 1 f51"/>
              <a:gd name="f95" fmla="*/ f77 1 f50"/>
              <a:gd name="f96" fmla="*/ f78 1 f51"/>
              <a:gd name="f97" fmla="*/ f79 1 f50"/>
              <a:gd name="f98" fmla="*/ f80 1 f51"/>
              <a:gd name="f99" fmla="*/ f81 f41 1"/>
              <a:gd name="f100" fmla="*/ f82 f41 1"/>
              <a:gd name="f101" fmla="*/ f84 f42 1"/>
              <a:gd name="f102" fmla="*/ f83 f42 1"/>
              <a:gd name="f103" fmla="*/ f85 f41 1"/>
              <a:gd name="f104" fmla="*/ f86 f42 1"/>
              <a:gd name="f105" fmla="*/ f87 f41 1"/>
              <a:gd name="f106" fmla="*/ f88 f42 1"/>
              <a:gd name="f107" fmla="*/ f89 f41 1"/>
              <a:gd name="f108" fmla="*/ f90 f42 1"/>
              <a:gd name="f109" fmla="*/ f91 f41 1"/>
              <a:gd name="f110" fmla="*/ f92 f42 1"/>
              <a:gd name="f111" fmla="*/ f93 f41 1"/>
              <a:gd name="f112" fmla="*/ f94 f42 1"/>
              <a:gd name="f113" fmla="*/ f95 f41 1"/>
              <a:gd name="f114" fmla="*/ f96 f42 1"/>
              <a:gd name="f115" fmla="*/ f97 f41 1"/>
              <a:gd name="f116" fmla="*/ f98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03" y="f104"/>
              </a:cxn>
              <a:cxn ang="f66">
                <a:pos x="f105" y="f106"/>
              </a:cxn>
              <a:cxn ang="f66">
                <a:pos x="f107" y="f108"/>
              </a:cxn>
              <a:cxn ang="f66">
                <a:pos x="f109" y="f110"/>
              </a:cxn>
              <a:cxn ang="f66">
                <a:pos x="f111" y="f112"/>
              </a:cxn>
              <a:cxn ang="f66">
                <a:pos x="f113" y="f114"/>
              </a:cxn>
              <a:cxn ang="f66">
                <a:pos x="f115" y="f116"/>
              </a:cxn>
              <a:cxn ang="f66">
                <a:pos x="f103" y="f104"/>
              </a:cxn>
            </a:cxnLst>
            <a:rect l="f99" t="f102" r="f100" b="f101"/>
            <a:pathLst>
              <a:path w="192" h="110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6" y="f22"/>
                  <a:pt x="f20" y="f23"/>
                </a:cubicBezTo>
                <a:cubicBezTo>
                  <a:pt x="f24" y="f25"/>
                  <a:pt x="f26" y="f7"/>
                  <a:pt x="f27" y="f28"/>
                </a:cubicBezTo>
                <a:cubicBezTo>
                  <a:pt x="f29" y="f30"/>
                  <a:pt x="f8" y="f31"/>
                  <a:pt x="f9" y="f32"/>
                </a:cubicBezTo>
                <a:cubicBezTo>
                  <a:pt x="f33" y="f8"/>
                  <a:pt x="f34" y="f21"/>
                  <a:pt x="f34" y="f35"/>
                </a:cubicBezTo>
                <a:cubicBezTo>
                  <a:pt x="f36" y="f37"/>
                  <a:pt x="f38" y="f39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3" name="Freeform 38">
            <a:extLst>
              <a:ext uri="{FF2B5EF4-FFF2-40B4-BE49-F238E27FC236}">
                <a16:creationId xmlns:a16="http://schemas.microsoft.com/office/drawing/2014/main" id="{E30CCAC3-073E-39F4-3C38-D99B762E621A}"/>
              </a:ext>
            </a:extLst>
          </p:cNvPr>
          <p:cNvSpPr/>
          <p:nvPr/>
        </p:nvSpPr>
        <p:spPr>
          <a:xfrm>
            <a:off x="4657725" y="3581403"/>
            <a:ext cx="258766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4"/>
              <a:gd name="f7" fmla="val 74"/>
              <a:gd name="f8" fmla="val 113"/>
              <a:gd name="f9" fmla="val 35"/>
              <a:gd name="f10" fmla="val 16"/>
              <a:gd name="f11" fmla="val 73"/>
              <a:gd name="f12" fmla="val 2"/>
              <a:gd name="f13" fmla="val 58"/>
              <a:gd name="f14" fmla="val 1"/>
              <a:gd name="f15" fmla="val 40"/>
              <a:gd name="f16" fmla="val 20"/>
              <a:gd name="f17" fmla="val 12"/>
              <a:gd name="f18" fmla="val 32"/>
              <a:gd name="f19" fmla="val 72"/>
              <a:gd name="f20" fmla="val 25"/>
              <a:gd name="f21" fmla="val 49"/>
              <a:gd name="f22" fmla="+- 0 0 -90"/>
              <a:gd name="f23" fmla="*/ f3 1 154"/>
              <a:gd name="f24" fmla="*/ f4 1 74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154"/>
              <a:gd name="f33" fmla="*/ f29 1 74"/>
              <a:gd name="f34" fmla="*/ 154 f30 1"/>
              <a:gd name="f35" fmla="*/ 74 f29 1"/>
              <a:gd name="f36" fmla="*/ 35 f30 1"/>
              <a:gd name="f37" fmla="*/ 1 f30 1"/>
              <a:gd name="f38" fmla="*/ 40 f29 1"/>
              <a:gd name="f39" fmla="*/ 32 f30 1"/>
              <a:gd name="f40" fmla="*/ 2 f29 1"/>
              <a:gd name="f41" fmla="*/ 1 f29 1"/>
              <a:gd name="f42" fmla="+- f31 0 f1"/>
              <a:gd name="f43" fmla="*/ f34 1 154"/>
              <a:gd name="f44" fmla="*/ f35 1 74"/>
              <a:gd name="f45" fmla="*/ f36 1 154"/>
              <a:gd name="f46" fmla="*/ f37 1 154"/>
              <a:gd name="f47" fmla="*/ f38 1 74"/>
              <a:gd name="f48" fmla="*/ f39 1 154"/>
              <a:gd name="f49" fmla="*/ f40 1 74"/>
              <a:gd name="f50" fmla="*/ f41 1 74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2"/>
              <a:gd name="f59" fmla="*/ f47 1 f33"/>
              <a:gd name="f60" fmla="*/ f48 1 f32"/>
              <a:gd name="f61" fmla="*/ f49 1 f33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3 1"/>
              <a:gd name="f71" fmla="*/ f59 f24 1"/>
              <a:gd name="f72" fmla="*/ f60 f23 1"/>
              <a:gd name="f73" fmla="*/ f61 f24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68"/>
              </a:cxn>
              <a:cxn ang="f42">
                <a:pos x="f70" y="f71"/>
              </a:cxn>
              <a:cxn ang="f42">
                <a:pos x="f72" y="f73"/>
              </a:cxn>
              <a:cxn ang="f42">
                <a:pos x="f67" y="f74"/>
              </a:cxn>
              <a:cxn ang="f42">
                <a:pos x="f67" y="f68"/>
              </a:cxn>
            </a:cxnLst>
            <a:rect l="f63" t="f66" r="f64" b="f65"/>
            <a:pathLst>
              <a:path w="154" h="74">
                <a:moveTo>
                  <a:pt x="f6" y="f7"/>
                </a:moveTo>
                <a:cubicBezTo>
                  <a:pt x="f8" y="f7"/>
                  <a:pt x="f7" y="f7"/>
                  <a:pt x="f9" y="f7"/>
                </a:cubicBezTo>
                <a:cubicBezTo>
                  <a:pt x="f10" y="f11"/>
                  <a:pt x="f12" y="f13"/>
                  <a:pt x="f14" y="f15"/>
                </a:cubicBezTo>
                <a:cubicBezTo>
                  <a:pt x="f5" y="f16"/>
                  <a:pt x="f17" y="f12"/>
                  <a:pt x="f18" y="f12"/>
                </a:cubicBezTo>
                <a:cubicBezTo>
                  <a:pt x="f19" y="f5"/>
                  <a:pt x="f8" y="f14"/>
                  <a:pt x="f6" y="f14"/>
                </a:cubicBezTo>
                <a:cubicBezTo>
                  <a:pt x="f6" y="f20"/>
                  <a:pt x="f6" y="f21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4" name="Freeform 39">
            <a:extLst>
              <a:ext uri="{FF2B5EF4-FFF2-40B4-BE49-F238E27FC236}">
                <a16:creationId xmlns:a16="http://schemas.microsoft.com/office/drawing/2014/main" id="{779D1D00-D119-05B2-A252-A0DE2F688217}"/>
              </a:ext>
            </a:extLst>
          </p:cNvPr>
          <p:cNvSpPr/>
          <p:nvPr/>
        </p:nvSpPr>
        <p:spPr>
          <a:xfrm>
            <a:off x="4440234" y="3355976"/>
            <a:ext cx="311152" cy="30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5"/>
              <a:gd name="f7" fmla="val 179"/>
              <a:gd name="f8" fmla="val 69"/>
              <a:gd name="f9" fmla="val 58"/>
              <a:gd name="f10" fmla="val 51"/>
              <a:gd name="f11" fmla="val 32"/>
              <a:gd name="f12" fmla="val 14"/>
              <a:gd name="f13" fmla="val 8"/>
              <a:gd name="f14" fmla="val 59"/>
              <a:gd name="f15" fmla="val 1"/>
              <a:gd name="f16" fmla="val 50"/>
              <a:gd name="f17" fmla="val 2"/>
              <a:gd name="f18" fmla="val 47"/>
              <a:gd name="f19" fmla="val 9"/>
              <a:gd name="f20" fmla="val 44"/>
              <a:gd name="f21" fmla="val 43"/>
              <a:gd name="f22" fmla="val 27"/>
              <a:gd name="f23" fmla="val 42"/>
              <a:gd name="f24" fmla="val 40"/>
              <a:gd name="f25" fmla="val 54"/>
              <a:gd name="f26" fmla="val 55"/>
              <a:gd name="f27" fmla="val 23"/>
              <a:gd name="f28" fmla="val 13"/>
              <a:gd name="f29" fmla="val 4"/>
              <a:gd name="f30" fmla="val 68"/>
              <a:gd name="f31" fmla="val 102"/>
              <a:gd name="f32" fmla="val 137"/>
              <a:gd name="f33" fmla="val 172"/>
              <a:gd name="f34" fmla="val 181"/>
              <a:gd name="f35" fmla="val 12"/>
              <a:gd name="f36" fmla="val 184"/>
              <a:gd name="f37" fmla="val 35"/>
              <a:gd name="f38" fmla="val 46"/>
              <a:gd name="f39" fmla="val 152"/>
              <a:gd name="f40" fmla="val 57"/>
              <a:gd name="f41" fmla="val 132"/>
              <a:gd name="f42" fmla="val 112"/>
              <a:gd name="f43" fmla="val 105"/>
              <a:gd name="f44" fmla="val 97"/>
              <a:gd name="f45" fmla="val 60"/>
              <a:gd name="f46" fmla="val 91"/>
              <a:gd name="f47" fmla="val 64"/>
              <a:gd name="f48" fmla="val 87"/>
              <a:gd name="f49" fmla="val 34"/>
              <a:gd name="f50" fmla="val 119"/>
              <a:gd name="f51" fmla="val 31"/>
              <a:gd name="f52" fmla="val 163"/>
              <a:gd name="f53" fmla="val 164"/>
              <a:gd name="f54" fmla="val 166"/>
              <a:gd name="f55" fmla="val 168"/>
              <a:gd name="f56" fmla="val 28"/>
              <a:gd name="f57" fmla="val 171"/>
              <a:gd name="f58" fmla="val 25"/>
              <a:gd name="f59" fmla="val 175"/>
              <a:gd name="f60" fmla="val 20"/>
              <a:gd name="f61" fmla="val 16"/>
              <a:gd name="f62" fmla="val 167"/>
              <a:gd name="f63" fmla="val 17"/>
              <a:gd name="f64" fmla="val 127"/>
              <a:gd name="f65" fmla="val 33"/>
              <a:gd name="f66" fmla="val 94"/>
              <a:gd name="f67" fmla="val 62"/>
              <a:gd name="f68" fmla="val 67"/>
              <a:gd name="f69" fmla="val 65"/>
              <a:gd name="f70" fmla="val 63"/>
              <a:gd name="f71" fmla="+- 0 0 -90"/>
              <a:gd name="f72" fmla="*/ f3 1 185"/>
              <a:gd name="f73" fmla="*/ f4 1 179"/>
              <a:gd name="f74" fmla="val f5"/>
              <a:gd name="f75" fmla="val f6"/>
              <a:gd name="f76" fmla="val f7"/>
              <a:gd name="f77" fmla="*/ f71 f0 1"/>
              <a:gd name="f78" fmla="+- f76 0 f74"/>
              <a:gd name="f79" fmla="+- f75 0 f74"/>
              <a:gd name="f80" fmla="*/ f77 1 f2"/>
              <a:gd name="f81" fmla="*/ f79 1 185"/>
              <a:gd name="f82" fmla="*/ f78 1 179"/>
              <a:gd name="f83" fmla="*/ 69 f79 1"/>
              <a:gd name="f84" fmla="*/ 58 f78 1"/>
              <a:gd name="f85" fmla="*/ 14 f79 1"/>
              <a:gd name="f86" fmla="*/ 1 f79 1"/>
              <a:gd name="f87" fmla="*/ 50 f78 1"/>
              <a:gd name="f88" fmla="*/ 43 f78 1"/>
              <a:gd name="f89" fmla="*/ 54 f79 1"/>
              <a:gd name="f90" fmla="*/ 13 f78 1"/>
              <a:gd name="f91" fmla="*/ 68 f79 1"/>
              <a:gd name="f92" fmla="*/ 0 f78 1"/>
              <a:gd name="f93" fmla="*/ 172 f79 1"/>
              <a:gd name="f94" fmla="*/ 185 f79 1"/>
              <a:gd name="f95" fmla="*/ 12 f78 1"/>
              <a:gd name="f96" fmla="*/ 46 f78 1"/>
              <a:gd name="f97" fmla="*/ 112 f79 1"/>
              <a:gd name="f98" fmla="*/ 91 f79 1"/>
              <a:gd name="f99" fmla="*/ 64 f78 1"/>
              <a:gd name="f100" fmla="*/ 31 f79 1"/>
              <a:gd name="f101" fmla="*/ 163 f78 1"/>
              <a:gd name="f102" fmla="*/ 168 f78 1"/>
              <a:gd name="f103" fmla="*/ 23 f79 1"/>
              <a:gd name="f104" fmla="*/ 179 f78 1"/>
              <a:gd name="f105" fmla="*/ 16 f79 1"/>
              <a:gd name="f106" fmla="*/ 167 f78 1"/>
              <a:gd name="f107" fmla="*/ 62 f79 1"/>
              <a:gd name="f108" fmla="*/ 67 f78 1"/>
              <a:gd name="f109" fmla="*/ 60 f78 1"/>
              <a:gd name="f110" fmla="+- f80 0 f1"/>
              <a:gd name="f111" fmla="*/ f83 1 185"/>
              <a:gd name="f112" fmla="*/ f84 1 179"/>
              <a:gd name="f113" fmla="*/ f85 1 185"/>
              <a:gd name="f114" fmla="*/ f86 1 185"/>
              <a:gd name="f115" fmla="*/ f87 1 179"/>
              <a:gd name="f116" fmla="*/ f88 1 179"/>
              <a:gd name="f117" fmla="*/ f89 1 185"/>
              <a:gd name="f118" fmla="*/ f90 1 179"/>
              <a:gd name="f119" fmla="*/ f91 1 185"/>
              <a:gd name="f120" fmla="*/ f92 1 179"/>
              <a:gd name="f121" fmla="*/ f93 1 185"/>
              <a:gd name="f122" fmla="*/ f94 1 185"/>
              <a:gd name="f123" fmla="*/ f95 1 179"/>
              <a:gd name="f124" fmla="*/ f96 1 179"/>
              <a:gd name="f125" fmla="*/ f97 1 185"/>
              <a:gd name="f126" fmla="*/ f98 1 185"/>
              <a:gd name="f127" fmla="*/ f99 1 179"/>
              <a:gd name="f128" fmla="*/ f100 1 185"/>
              <a:gd name="f129" fmla="*/ f101 1 179"/>
              <a:gd name="f130" fmla="*/ f102 1 179"/>
              <a:gd name="f131" fmla="*/ f103 1 185"/>
              <a:gd name="f132" fmla="*/ f104 1 179"/>
              <a:gd name="f133" fmla="*/ f105 1 185"/>
              <a:gd name="f134" fmla="*/ f106 1 179"/>
              <a:gd name="f135" fmla="*/ f107 1 185"/>
              <a:gd name="f136" fmla="*/ f108 1 179"/>
              <a:gd name="f137" fmla="*/ f109 1 179"/>
              <a:gd name="f138" fmla="*/ 0 1 f81"/>
              <a:gd name="f139" fmla="*/ f75 1 f81"/>
              <a:gd name="f140" fmla="*/ 0 1 f82"/>
              <a:gd name="f141" fmla="*/ f76 1 f82"/>
              <a:gd name="f142" fmla="*/ f111 1 f81"/>
              <a:gd name="f143" fmla="*/ f112 1 f82"/>
              <a:gd name="f144" fmla="*/ f113 1 f81"/>
              <a:gd name="f145" fmla="*/ f114 1 f81"/>
              <a:gd name="f146" fmla="*/ f115 1 f82"/>
              <a:gd name="f147" fmla="*/ f116 1 f82"/>
              <a:gd name="f148" fmla="*/ f117 1 f81"/>
              <a:gd name="f149" fmla="*/ f118 1 f82"/>
              <a:gd name="f150" fmla="*/ f119 1 f81"/>
              <a:gd name="f151" fmla="*/ f120 1 f82"/>
              <a:gd name="f152" fmla="*/ f121 1 f81"/>
              <a:gd name="f153" fmla="*/ f122 1 f81"/>
              <a:gd name="f154" fmla="*/ f123 1 f82"/>
              <a:gd name="f155" fmla="*/ f124 1 f82"/>
              <a:gd name="f156" fmla="*/ f125 1 f81"/>
              <a:gd name="f157" fmla="*/ f126 1 f81"/>
              <a:gd name="f158" fmla="*/ f127 1 f82"/>
              <a:gd name="f159" fmla="*/ f128 1 f81"/>
              <a:gd name="f160" fmla="*/ f129 1 f82"/>
              <a:gd name="f161" fmla="*/ f130 1 f82"/>
              <a:gd name="f162" fmla="*/ f131 1 f81"/>
              <a:gd name="f163" fmla="*/ f132 1 f82"/>
              <a:gd name="f164" fmla="*/ f133 1 f81"/>
              <a:gd name="f165" fmla="*/ f134 1 f82"/>
              <a:gd name="f166" fmla="*/ f135 1 f81"/>
              <a:gd name="f167" fmla="*/ f136 1 f82"/>
              <a:gd name="f168" fmla="*/ f137 1 f82"/>
              <a:gd name="f169" fmla="*/ f138 f72 1"/>
              <a:gd name="f170" fmla="*/ f139 f72 1"/>
              <a:gd name="f171" fmla="*/ f141 f73 1"/>
              <a:gd name="f172" fmla="*/ f140 f73 1"/>
              <a:gd name="f173" fmla="*/ f142 f72 1"/>
              <a:gd name="f174" fmla="*/ f143 f73 1"/>
              <a:gd name="f175" fmla="*/ f144 f72 1"/>
              <a:gd name="f176" fmla="*/ f145 f72 1"/>
              <a:gd name="f177" fmla="*/ f146 f73 1"/>
              <a:gd name="f178" fmla="*/ f147 f73 1"/>
              <a:gd name="f179" fmla="*/ f148 f72 1"/>
              <a:gd name="f180" fmla="*/ f149 f73 1"/>
              <a:gd name="f181" fmla="*/ f150 f72 1"/>
              <a:gd name="f182" fmla="*/ f151 f73 1"/>
              <a:gd name="f183" fmla="*/ f152 f72 1"/>
              <a:gd name="f184" fmla="*/ f153 f72 1"/>
              <a:gd name="f185" fmla="*/ f154 f73 1"/>
              <a:gd name="f186" fmla="*/ f155 f73 1"/>
              <a:gd name="f187" fmla="*/ f156 f72 1"/>
              <a:gd name="f188" fmla="*/ f157 f72 1"/>
              <a:gd name="f189" fmla="*/ f158 f73 1"/>
              <a:gd name="f190" fmla="*/ f159 f72 1"/>
              <a:gd name="f191" fmla="*/ f160 f73 1"/>
              <a:gd name="f192" fmla="*/ f161 f73 1"/>
              <a:gd name="f193" fmla="*/ f162 f72 1"/>
              <a:gd name="f194" fmla="*/ f163 f73 1"/>
              <a:gd name="f195" fmla="*/ f164 f72 1"/>
              <a:gd name="f196" fmla="*/ f165 f73 1"/>
              <a:gd name="f197" fmla="*/ f166 f72 1"/>
              <a:gd name="f198" fmla="*/ f167 f73 1"/>
              <a:gd name="f199" fmla="*/ f168 f7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0">
                <a:pos x="f173" y="f174"/>
              </a:cxn>
              <a:cxn ang="f110">
                <a:pos x="f175" y="f174"/>
              </a:cxn>
              <a:cxn ang="f110">
                <a:pos x="f176" y="f177"/>
              </a:cxn>
              <a:cxn ang="f110">
                <a:pos x="f175" y="f178"/>
              </a:cxn>
              <a:cxn ang="f110">
                <a:pos x="f179" y="f178"/>
              </a:cxn>
              <a:cxn ang="f110">
                <a:pos x="f179" y="f180"/>
              </a:cxn>
              <a:cxn ang="f110">
                <a:pos x="f181" y="f182"/>
              </a:cxn>
              <a:cxn ang="f110">
                <a:pos x="f183" y="f182"/>
              </a:cxn>
              <a:cxn ang="f110">
                <a:pos x="f184" y="f185"/>
              </a:cxn>
              <a:cxn ang="f110">
                <a:pos x="f184" y="f186"/>
              </a:cxn>
              <a:cxn ang="f110">
                <a:pos x="f183" y="f174"/>
              </a:cxn>
              <a:cxn ang="f110">
                <a:pos x="f187" y="f174"/>
              </a:cxn>
              <a:cxn ang="f110">
                <a:pos x="f188" y="f189"/>
              </a:cxn>
              <a:cxn ang="f110">
                <a:pos x="f190" y="f191"/>
              </a:cxn>
              <a:cxn ang="f110">
                <a:pos x="f190" y="f192"/>
              </a:cxn>
              <a:cxn ang="f110">
                <a:pos x="f193" y="f194"/>
              </a:cxn>
              <a:cxn ang="f110">
                <a:pos x="f195" y="f196"/>
              </a:cxn>
              <a:cxn ang="f110">
                <a:pos x="f197" y="f198"/>
              </a:cxn>
              <a:cxn ang="f110">
                <a:pos x="f173" y="f199"/>
              </a:cxn>
              <a:cxn ang="f110">
                <a:pos x="f173" y="f174"/>
              </a:cxn>
            </a:cxnLst>
            <a:rect l="f169" t="f172" r="f170" b="f171"/>
            <a:pathLst>
              <a:path w="185" h="179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13" y="f9"/>
                  <a:pt x="f5" y="f14"/>
                  <a:pt x="f15" y="f16"/>
                </a:cubicBezTo>
                <a:cubicBezTo>
                  <a:pt x="f17" y="f18"/>
                  <a:pt x="f19" y="f20"/>
                  <a:pt x="f12" y="f21"/>
                </a:cubicBezTo>
                <a:cubicBezTo>
                  <a:pt x="f22" y="f23"/>
                  <a:pt x="f24" y="f21"/>
                  <a:pt x="f25" y="f21"/>
                </a:cubicBezTo>
                <a:cubicBezTo>
                  <a:pt x="f25" y="f11"/>
                  <a:pt x="f26" y="f27"/>
                  <a:pt x="f25" y="f28"/>
                </a:cubicBezTo>
                <a:cubicBezTo>
                  <a:pt x="f25" y="f29"/>
                  <a:pt x="f9" y="f5"/>
                  <a:pt x="f30" y="f5"/>
                </a:cubicBezTo>
                <a:cubicBezTo>
                  <a:pt x="f31" y="f5"/>
                  <a:pt x="f32" y="f5"/>
                  <a:pt x="f33" y="f5"/>
                </a:cubicBezTo>
                <a:cubicBezTo>
                  <a:pt x="f34" y="f5"/>
                  <a:pt x="f6" y="f17"/>
                  <a:pt x="f6" y="f35"/>
                </a:cubicBezTo>
                <a:cubicBezTo>
                  <a:pt x="f36" y="f27"/>
                  <a:pt x="f36" y="f37"/>
                  <a:pt x="f6" y="f38"/>
                </a:cubicBezTo>
                <a:cubicBezTo>
                  <a:pt x="f6" y="f26"/>
                  <a:pt x="f34" y="f9"/>
                  <a:pt x="f33" y="f9"/>
                </a:cubicBezTo>
                <a:cubicBezTo>
                  <a:pt x="f39" y="f40"/>
                  <a:pt x="f41" y="f40"/>
                  <a:pt x="f42" y="f9"/>
                </a:cubicBezTo>
                <a:cubicBezTo>
                  <a:pt x="f43" y="f9"/>
                  <a:pt x="f44" y="f45"/>
                  <a:pt x="f46" y="f47"/>
                </a:cubicBezTo>
                <a:cubicBezTo>
                  <a:pt x="f26" y="f48"/>
                  <a:pt x="f49" y="f50"/>
                  <a:pt x="f51" y="f52"/>
                </a:cubicBezTo>
                <a:cubicBezTo>
                  <a:pt x="f51" y="f53"/>
                  <a:pt x="f51" y="f54"/>
                  <a:pt x="f51" y="f55"/>
                </a:cubicBezTo>
                <a:cubicBezTo>
                  <a:pt x="f56" y="f57"/>
                  <a:pt x="f58" y="f59"/>
                  <a:pt x="f27" y="f7"/>
                </a:cubicBezTo>
                <a:cubicBezTo>
                  <a:pt x="f60" y="f59"/>
                  <a:pt x="f61" y="f57"/>
                  <a:pt x="f61" y="f62"/>
                </a:cubicBezTo>
                <a:cubicBezTo>
                  <a:pt x="f63" y="f64"/>
                  <a:pt x="f65" y="f66"/>
                  <a:pt x="f67" y="f68"/>
                </a:cubicBezTo>
                <a:cubicBezTo>
                  <a:pt x="f47" y="f69"/>
                  <a:pt x="f68" y="f70"/>
                  <a:pt x="f8" y="f45"/>
                </a:cubicBezTo>
                <a:cubicBezTo>
                  <a:pt x="f8" y="f45"/>
                  <a:pt x="f8" y="f14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5" name="Freeform 40">
            <a:extLst>
              <a:ext uri="{FF2B5EF4-FFF2-40B4-BE49-F238E27FC236}">
                <a16:creationId xmlns:a16="http://schemas.microsoft.com/office/drawing/2014/main" id="{085EC977-8345-7CF4-1663-0BCF21724655}"/>
              </a:ext>
            </a:extLst>
          </p:cNvPr>
          <p:cNvSpPr/>
          <p:nvPr/>
        </p:nvSpPr>
        <p:spPr>
          <a:xfrm>
            <a:off x="5138735" y="2220913"/>
            <a:ext cx="854077" cy="2920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8"/>
              <a:gd name="f7" fmla="val 174"/>
              <a:gd name="f8" fmla="val 254"/>
              <a:gd name="f9" fmla="val 66"/>
              <a:gd name="f10" fmla="val 274"/>
              <a:gd name="f11" fmla="val 47"/>
              <a:gd name="f12" fmla="val 297"/>
              <a:gd name="f13" fmla="val 33"/>
              <a:gd name="f14" fmla="val 323"/>
              <a:gd name="f15" fmla="val 25"/>
              <a:gd name="f16" fmla="val 412"/>
              <a:gd name="f17" fmla="val 506"/>
              <a:gd name="f18" fmla="val 69"/>
              <a:gd name="f19" fmla="val 161"/>
              <a:gd name="f20" fmla="val 165"/>
              <a:gd name="f21" fmla="val 503"/>
              <a:gd name="f22" fmla="val 169"/>
              <a:gd name="f23" fmla="val 501"/>
              <a:gd name="f24" fmla="val 499"/>
              <a:gd name="f25" fmla="val 170"/>
              <a:gd name="f26" fmla="val 494"/>
              <a:gd name="f27" fmla="val 166"/>
              <a:gd name="f28" fmla="val 162"/>
              <a:gd name="f29" fmla="val 491"/>
              <a:gd name="f30" fmla="val 108"/>
              <a:gd name="f31" fmla="val 457"/>
              <a:gd name="f32" fmla="val 61"/>
              <a:gd name="f33" fmla="val 407"/>
              <a:gd name="f34" fmla="val 43"/>
              <a:gd name="f35" fmla="val 356"/>
              <a:gd name="f36" fmla="val 24"/>
              <a:gd name="f37" fmla="val 302"/>
              <a:gd name="f38" fmla="val 38"/>
              <a:gd name="f39" fmla="val 264"/>
              <a:gd name="f40" fmla="val 78"/>
              <a:gd name="f41" fmla="val 257"/>
              <a:gd name="f42" fmla="val 86"/>
              <a:gd name="f43" fmla="val 252"/>
              <a:gd name="f44" fmla="val 87"/>
              <a:gd name="f45" fmla="val 244"/>
              <a:gd name="f46" fmla="val 10"/>
              <a:gd name="f47" fmla="val 74"/>
              <a:gd name="f48" fmla="val 23"/>
              <a:gd name="f49" fmla="val 30"/>
              <a:gd name="f50" fmla="val 106"/>
              <a:gd name="f51" fmla="val 21"/>
              <a:gd name="f52" fmla="val 122"/>
              <a:gd name="f53" fmla="val 20"/>
              <a:gd name="f54" fmla="val 142"/>
              <a:gd name="f55" fmla="val 15"/>
              <a:gd name="f56" fmla="val 160"/>
              <a:gd name="f57" fmla="val 13"/>
              <a:gd name="f58" fmla="val 7"/>
              <a:gd name="f59" fmla="val 5"/>
              <a:gd name="f60" fmla="val 164"/>
              <a:gd name="f61" fmla="val 1"/>
              <a:gd name="f62" fmla="val 100"/>
              <a:gd name="f63" fmla="val 34"/>
              <a:gd name="f64" fmla="val 56"/>
              <a:gd name="f65" fmla="val 89"/>
              <a:gd name="f66" fmla="val 144"/>
              <a:gd name="f67" fmla="val 9"/>
              <a:gd name="f68" fmla="val 196"/>
              <a:gd name="f69" fmla="val 18"/>
              <a:gd name="f70" fmla="val 243"/>
              <a:gd name="f71" fmla="val 247"/>
              <a:gd name="f72" fmla="val 59"/>
              <a:gd name="f73" fmla="val 250"/>
              <a:gd name="f74" fmla="val 63"/>
              <a:gd name="f75" fmla="+- 0 0 -90"/>
              <a:gd name="f76" fmla="*/ f3 1 508"/>
              <a:gd name="f77" fmla="*/ f4 1 174"/>
              <a:gd name="f78" fmla="val f5"/>
              <a:gd name="f79" fmla="val f6"/>
              <a:gd name="f80" fmla="val f7"/>
              <a:gd name="f81" fmla="*/ f75 f0 1"/>
              <a:gd name="f82" fmla="+- f80 0 f78"/>
              <a:gd name="f83" fmla="+- f79 0 f78"/>
              <a:gd name="f84" fmla="*/ f81 1 f2"/>
              <a:gd name="f85" fmla="*/ f83 1 508"/>
              <a:gd name="f86" fmla="*/ f82 1 174"/>
              <a:gd name="f87" fmla="*/ 254 f83 1"/>
              <a:gd name="f88" fmla="*/ 66 f82 1"/>
              <a:gd name="f89" fmla="*/ 323 f83 1"/>
              <a:gd name="f90" fmla="*/ 25 f82 1"/>
              <a:gd name="f91" fmla="*/ 508 f83 1"/>
              <a:gd name="f92" fmla="*/ 161 f82 1"/>
              <a:gd name="f93" fmla="*/ 501 f83 1"/>
              <a:gd name="f94" fmla="*/ 174 f82 1"/>
              <a:gd name="f95" fmla="*/ 494 f83 1"/>
              <a:gd name="f96" fmla="*/ 162 f82 1"/>
              <a:gd name="f97" fmla="*/ 407 f83 1"/>
              <a:gd name="f98" fmla="*/ 43 f82 1"/>
              <a:gd name="f99" fmla="*/ 264 f83 1"/>
              <a:gd name="f100" fmla="*/ 78 f82 1"/>
              <a:gd name="f101" fmla="*/ 244 f83 1"/>
              <a:gd name="f102" fmla="*/ 30 f83 1"/>
              <a:gd name="f103" fmla="*/ 106 f82 1"/>
              <a:gd name="f104" fmla="*/ 15 f83 1"/>
              <a:gd name="f105" fmla="*/ 160 f82 1"/>
              <a:gd name="f106" fmla="*/ 7 f83 1"/>
              <a:gd name="f107" fmla="*/ 1 f83 1"/>
              <a:gd name="f108" fmla="*/ 89 f83 1"/>
              <a:gd name="f109" fmla="*/ 33 f82 1"/>
              <a:gd name="f110" fmla="*/ 243 f83 1"/>
              <a:gd name="f111" fmla="*/ 56 f82 1"/>
              <a:gd name="f112" fmla="+- f84 0 f1"/>
              <a:gd name="f113" fmla="*/ f87 1 508"/>
              <a:gd name="f114" fmla="*/ f88 1 174"/>
              <a:gd name="f115" fmla="*/ f89 1 508"/>
              <a:gd name="f116" fmla="*/ f90 1 174"/>
              <a:gd name="f117" fmla="*/ f91 1 508"/>
              <a:gd name="f118" fmla="*/ f92 1 174"/>
              <a:gd name="f119" fmla="*/ f93 1 508"/>
              <a:gd name="f120" fmla="*/ f94 1 174"/>
              <a:gd name="f121" fmla="*/ f95 1 508"/>
              <a:gd name="f122" fmla="*/ f96 1 174"/>
              <a:gd name="f123" fmla="*/ f97 1 508"/>
              <a:gd name="f124" fmla="*/ f98 1 174"/>
              <a:gd name="f125" fmla="*/ f99 1 508"/>
              <a:gd name="f126" fmla="*/ f100 1 174"/>
              <a:gd name="f127" fmla="*/ f101 1 508"/>
              <a:gd name="f128" fmla="*/ f102 1 508"/>
              <a:gd name="f129" fmla="*/ f103 1 174"/>
              <a:gd name="f130" fmla="*/ f104 1 508"/>
              <a:gd name="f131" fmla="*/ f105 1 174"/>
              <a:gd name="f132" fmla="*/ f106 1 508"/>
              <a:gd name="f133" fmla="*/ f107 1 508"/>
              <a:gd name="f134" fmla="*/ f108 1 508"/>
              <a:gd name="f135" fmla="*/ f109 1 174"/>
              <a:gd name="f136" fmla="*/ f110 1 508"/>
              <a:gd name="f137" fmla="*/ f111 1 174"/>
              <a:gd name="f138" fmla="*/ 0 1 f85"/>
              <a:gd name="f139" fmla="*/ f79 1 f85"/>
              <a:gd name="f140" fmla="*/ 0 1 f86"/>
              <a:gd name="f141" fmla="*/ f80 1 f86"/>
              <a:gd name="f142" fmla="*/ f113 1 f85"/>
              <a:gd name="f143" fmla="*/ f114 1 f86"/>
              <a:gd name="f144" fmla="*/ f115 1 f85"/>
              <a:gd name="f145" fmla="*/ f116 1 f86"/>
              <a:gd name="f146" fmla="*/ f117 1 f85"/>
              <a:gd name="f147" fmla="*/ f118 1 f86"/>
              <a:gd name="f148" fmla="*/ f119 1 f85"/>
              <a:gd name="f149" fmla="*/ f120 1 f86"/>
              <a:gd name="f150" fmla="*/ f121 1 f85"/>
              <a:gd name="f151" fmla="*/ f122 1 f86"/>
              <a:gd name="f152" fmla="*/ f123 1 f85"/>
              <a:gd name="f153" fmla="*/ f124 1 f86"/>
              <a:gd name="f154" fmla="*/ f125 1 f85"/>
              <a:gd name="f155" fmla="*/ f126 1 f86"/>
              <a:gd name="f156" fmla="*/ f127 1 f85"/>
              <a:gd name="f157" fmla="*/ f128 1 f85"/>
              <a:gd name="f158" fmla="*/ f129 1 f86"/>
              <a:gd name="f159" fmla="*/ f130 1 f85"/>
              <a:gd name="f160" fmla="*/ f131 1 f86"/>
              <a:gd name="f161" fmla="*/ f132 1 f85"/>
              <a:gd name="f162" fmla="*/ f133 1 f85"/>
              <a:gd name="f163" fmla="*/ f134 1 f85"/>
              <a:gd name="f164" fmla="*/ f135 1 f86"/>
              <a:gd name="f165" fmla="*/ f136 1 f85"/>
              <a:gd name="f166" fmla="*/ f137 1 f86"/>
              <a:gd name="f167" fmla="*/ f138 f76 1"/>
              <a:gd name="f168" fmla="*/ f139 f76 1"/>
              <a:gd name="f169" fmla="*/ f141 f77 1"/>
              <a:gd name="f170" fmla="*/ f140 f77 1"/>
              <a:gd name="f171" fmla="*/ f142 f76 1"/>
              <a:gd name="f172" fmla="*/ f143 f77 1"/>
              <a:gd name="f173" fmla="*/ f144 f76 1"/>
              <a:gd name="f174" fmla="*/ f145 f77 1"/>
              <a:gd name="f175" fmla="*/ f146 f76 1"/>
              <a:gd name="f176" fmla="*/ f147 f77 1"/>
              <a:gd name="f177" fmla="*/ f148 f76 1"/>
              <a:gd name="f178" fmla="*/ f149 f77 1"/>
              <a:gd name="f179" fmla="*/ f150 f76 1"/>
              <a:gd name="f180" fmla="*/ f151 f77 1"/>
              <a:gd name="f181" fmla="*/ f152 f76 1"/>
              <a:gd name="f182" fmla="*/ f153 f77 1"/>
              <a:gd name="f183" fmla="*/ f154 f76 1"/>
              <a:gd name="f184" fmla="*/ f155 f77 1"/>
              <a:gd name="f185" fmla="*/ f156 f76 1"/>
              <a:gd name="f186" fmla="*/ f157 f76 1"/>
              <a:gd name="f187" fmla="*/ f158 f77 1"/>
              <a:gd name="f188" fmla="*/ f159 f76 1"/>
              <a:gd name="f189" fmla="*/ f160 f77 1"/>
              <a:gd name="f190" fmla="*/ f161 f76 1"/>
              <a:gd name="f191" fmla="*/ f162 f76 1"/>
              <a:gd name="f192" fmla="*/ f163 f76 1"/>
              <a:gd name="f193" fmla="*/ f164 f77 1"/>
              <a:gd name="f194" fmla="*/ f165 f76 1"/>
              <a:gd name="f195" fmla="*/ f166 f7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71" y="f172"/>
              </a:cxn>
              <a:cxn ang="f112">
                <a:pos x="f173" y="f174"/>
              </a:cxn>
              <a:cxn ang="f112">
                <a:pos x="f175" y="f176"/>
              </a:cxn>
              <a:cxn ang="f112">
                <a:pos x="f177" y="f178"/>
              </a:cxn>
              <a:cxn ang="f112">
                <a:pos x="f179" y="f180"/>
              </a:cxn>
              <a:cxn ang="f112">
                <a:pos x="f181" y="f182"/>
              </a:cxn>
              <a:cxn ang="f112">
                <a:pos x="f183" y="f184"/>
              </a:cxn>
              <a:cxn ang="f112">
                <a:pos x="f185" y="f184"/>
              </a:cxn>
              <a:cxn ang="f112">
                <a:pos x="f186" y="f187"/>
              </a:cxn>
              <a:cxn ang="f112">
                <a:pos x="f188" y="f189"/>
              </a:cxn>
              <a:cxn ang="f112">
                <a:pos x="f190" y="f178"/>
              </a:cxn>
              <a:cxn ang="f112">
                <a:pos x="f191" y="f189"/>
              </a:cxn>
              <a:cxn ang="f112">
                <a:pos x="f192" y="f193"/>
              </a:cxn>
              <a:cxn ang="f112">
                <a:pos x="f194" y="f195"/>
              </a:cxn>
              <a:cxn ang="f112">
                <a:pos x="f171" y="f172"/>
              </a:cxn>
            </a:cxnLst>
            <a:rect l="f167" t="f170" r="f168" b="f169"/>
            <a:pathLst>
              <a:path w="508" h="17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5"/>
                  <a:pt x="f17" y="f18"/>
                  <a:pt x="f6" y="f19"/>
                </a:cubicBezTo>
                <a:cubicBezTo>
                  <a:pt x="f6" y="f20"/>
                  <a:pt x="f21" y="f22"/>
                  <a:pt x="f23" y="f7"/>
                </a:cubicBezTo>
                <a:cubicBezTo>
                  <a:pt x="f24" y="f25"/>
                  <a:pt x="f26" y="f27"/>
                  <a:pt x="f26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44"/>
                  <a:pt x="f45" y="f40"/>
                </a:cubicBezTo>
                <a:cubicBezTo>
                  <a:pt x="f2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20"/>
                  <a:pt x="f46" y="f22"/>
                  <a:pt x="f58" y="f7"/>
                </a:cubicBezTo>
                <a:cubicBezTo>
                  <a:pt x="f59" y="f22"/>
                  <a:pt x="f5" y="f60"/>
                  <a:pt x="f61" y="f56"/>
                </a:cubicBezTo>
                <a:cubicBezTo>
                  <a:pt x="f59" y="f62"/>
                  <a:pt x="f63" y="f64"/>
                  <a:pt x="f65" y="f13"/>
                </a:cubicBezTo>
                <a:cubicBezTo>
                  <a:pt x="f66" y="f67"/>
                  <a:pt x="f68" y="f69"/>
                  <a:pt x="f70" y="f64"/>
                </a:cubicBezTo>
                <a:cubicBezTo>
                  <a:pt x="f71" y="f72"/>
                  <a:pt x="f73" y="f74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6" name="Freeform 41">
            <a:extLst>
              <a:ext uri="{FF2B5EF4-FFF2-40B4-BE49-F238E27FC236}">
                <a16:creationId xmlns:a16="http://schemas.microsoft.com/office/drawing/2014/main" id="{C9B36A56-B570-5E50-F14D-A35FBECFBC9C}"/>
              </a:ext>
            </a:extLst>
          </p:cNvPr>
          <p:cNvSpPr/>
          <p:nvPr/>
        </p:nvSpPr>
        <p:spPr>
          <a:xfrm>
            <a:off x="6261097" y="3635370"/>
            <a:ext cx="304796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1"/>
              <a:gd name="f7" fmla="val 84"/>
              <a:gd name="f8" fmla="val 1"/>
              <a:gd name="f9" fmla="val 19"/>
              <a:gd name="f10" fmla="val 3"/>
              <a:gd name="f11" fmla="val 36"/>
              <a:gd name="f12" fmla="val 6"/>
              <a:gd name="f13" fmla="val 53"/>
              <a:gd name="f14" fmla="val 9"/>
              <a:gd name="f15" fmla="val 87"/>
              <a:gd name="f16" fmla="val 14"/>
              <a:gd name="f17" fmla="val 121"/>
              <a:gd name="f18" fmla="val 20"/>
              <a:gd name="f19" fmla="val 155"/>
              <a:gd name="f20" fmla="val 26"/>
              <a:gd name="f21" fmla="val 172"/>
              <a:gd name="f22" fmla="val 29"/>
              <a:gd name="f23" fmla="val 43"/>
              <a:gd name="f24" fmla="val 178"/>
              <a:gd name="f25" fmla="val 59"/>
              <a:gd name="f26" fmla="val 175"/>
              <a:gd name="f27" fmla="val 74"/>
              <a:gd name="f28" fmla="val 161"/>
              <a:gd name="f29" fmla="val 145"/>
              <a:gd name="f30" fmla="val 80"/>
              <a:gd name="f31" fmla="val 99"/>
              <a:gd name="f32" fmla="val 68"/>
              <a:gd name="f33" fmla="val 55"/>
              <a:gd name="f34" fmla="val 8"/>
              <a:gd name="f35" fmla="val 5"/>
              <a:gd name="f36" fmla="val 42"/>
              <a:gd name="f37" fmla="val 38"/>
              <a:gd name="f38" fmla="val 35"/>
              <a:gd name="f39" fmla="val 24"/>
              <a:gd name="f40" fmla="val 13"/>
              <a:gd name="f41" fmla="+- 0 0 -90"/>
              <a:gd name="f42" fmla="*/ f3 1 181"/>
              <a:gd name="f43" fmla="*/ f4 1 84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181"/>
              <a:gd name="f52" fmla="*/ f48 1 84"/>
              <a:gd name="f53" fmla="*/ 1 f49 1"/>
              <a:gd name="f54" fmla="*/ 0 f48 1"/>
              <a:gd name="f55" fmla="*/ 53 f49 1"/>
              <a:gd name="f56" fmla="*/ 9 f48 1"/>
              <a:gd name="f57" fmla="*/ 155 f49 1"/>
              <a:gd name="f58" fmla="*/ 26 f48 1"/>
              <a:gd name="f59" fmla="*/ 178 f49 1"/>
              <a:gd name="f60" fmla="*/ 59 f48 1"/>
              <a:gd name="f61" fmla="*/ 145 f49 1"/>
              <a:gd name="f62" fmla="*/ 80 f48 1"/>
              <a:gd name="f63" fmla="*/ 8 f49 1"/>
              <a:gd name="f64" fmla="*/ 43 f48 1"/>
              <a:gd name="f65" fmla="*/ 35 f48 1"/>
              <a:gd name="f66" fmla="+- f50 0 f1"/>
              <a:gd name="f67" fmla="*/ f53 1 181"/>
              <a:gd name="f68" fmla="*/ f54 1 84"/>
              <a:gd name="f69" fmla="*/ f55 1 181"/>
              <a:gd name="f70" fmla="*/ f56 1 84"/>
              <a:gd name="f71" fmla="*/ f57 1 181"/>
              <a:gd name="f72" fmla="*/ f58 1 84"/>
              <a:gd name="f73" fmla="*/ f59 1 181"/>
              <a:gd name="f74" fmla="*/ f60 1 84"/>
              <a:gd name="f75" fmla="*/ f61 1 181"/>
              <a:gd name="f76" fmla="*/ f62 1 84"/>
              <a:gd name="f77" fmla="*/ f63 1 181"/>
              <a:gd name="f78" fmla="*/ f64 1 84"/>
              <a:gd name="f79" fmla="*/ f65 1 84"/>
              <a:gd name="f80" fmla="*/ 0 1 f51"/>
              <a:gd name="f81" fmla="*/ f45 1 f51"/>
              <a:gd name="f82" fmla="*/ 0 1 f52"/>
              <a:gd name="f83" fmla="*/ f46 1 f52"/>
              <a:gd name="f84" fmla="*/ f67 1 f51"/>
              <a:gd name="f85" fmla="*/ f68 1 f52"/>
              <a:gd name="f86" fmla="*/ f69 1 f51"/>
              <a:gd name="f87" fmla="*/ f70 1 f52"/>
              <a:gd name="f88" fmla="*/ f71 1 f51"/>
              <a:gd name="f89" fmla="*/ f72 1 f52"/>
              <a:gd name="f90" fmla="*/ f73 1 f51"/>
              <a:gd name="f91" fmla="*/ f74 1 f52"/>
              <a:gd name="f92" fmla="*/ f75 1 f51"/>
              <a:gd name="f93" fmla="*/ f76 1 f52"/>
              <a:gd name="f94" fmla="*/ f77 1 f51"/>
              <a:gd name="f95" fmla="*/ f78 1 f52"/>
              <a:gd name="f96" fmla="*/ f79 1 f52"/>
              <a:gd name="f97" fmla="*/ f80 f42 1"/>
              <a:gd name="f98" fmla="*/ f81 f42 1"/>
              <a:gd name="f99" fmla="*/ f83 f43 1"/>
              <a:gd name="f100" fmla="*/ f82 f43 1"/>
              <a:gd name="f101" fmla="*/ f84 f42 1"/>
              <a:gd name="f102" fmla="*/ f85 f43 1"/>
              <a:gd name="f103" fmla="*/ f86 f42 1"/>
              <a:gd name="f104" fmla="*/ f87 f43 1"/>
              <a:gd name="f105" fmla="*/ f88 f42 1"/>
              <a:gd name="f106" fmla="*/ f89 f43 1"/>
              <a:gd name="f107" fmla="*/ f90 f42 1"/>
              <a:gd name="f108" fmla="*/ f91 f43 1"/>
              <a:gd name="f109" fmla="*/ f92 f42 1"/>
              <a:gd name="f110" fmla="*/ f93 f43 1"/>
              <a:gd name="f111" fmla="*/ f94 f42 1"/>
              <a:gd name="f112" fmla="*/ f95 f43 1"/>
              <a:gd name="f113" fmla="*/ f96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01" y="f102"/>
              </a:cxn>
              <a:cxn ang="f66">
                <a:pos x="f103" y="f104"/>
              </a:cxn>
              <a:cxn ang="f66">
                <a:pos x="f105" y="f106"/>
              </a:cxn>
              <a:cxn ang="f66">
                <a:pos x="f107" y="f108"/>
              </a:cxn>
              <a:cxn ang="f66">
                <a:pos x="f109" y="f110"/>
              </a:cxn>
              <a:cxn ang="f66">
                <a:pos x="f111" y="f112"/>
              </a:cxn>
              <a:cxn ang="f66">
                <a:pos x="f101" y="f113"/>
              </a:cxn>
              <a:cxn ang="f66">
                <a:pos x="f101" y="f102"/>
              </a:cxn>
            </a:cxnLst>
            <a:rect l="f97" t="f100" r="f98" b="f99"/>
            <a:pathLst>
              <a:path w="181" h="84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6" y="f23"/>
                  <a:pt x="f24" y="f25"/>
                </a:cubicBezTo>
                <a:cubicBezTo>
                  <a:pt x="f26" y="f27"/>
                  <a:pt x="f28" y="f7"/>
                  <a:pt x="f29" y="f30"/>
                </a:cubicBezTo>
                <a:cubicBezTo>
                  <a:pt x="f31" y="f32"/>
                  <a:pt x="f13" y="f33"/>
                  <a:pt x="f34" y="f23"/>
                </a:cubicBezTo>
                <a:cubicBezTo>
                  <a:pt x="f35" y="f36"/>
                  <a:pt x="f8" y="f37"/>
                  <a:pt x="f8" y="f38"/>
                </a:cubicBezTo>
                <a:cubicBezTo>
                  <a:pt x="f5" y="f39"/>
                  <a:pt x="f8" y="f4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7" name="Freeform 42">
            <a:extLst>
              <a:ext uri="{FF2B5EF4-FFF2-40B4-BE49-F238E27FC236}">
                <a16:creationId xmlns:a16="http://schemas.microsoft.com/office/drawing/2014/main" id="{4C00F9D1-F96C-F284-2EDF-D6797466DF58}"/>
              </a:ext>
            </a:extLst>
          </p:cNvPr>
          <p:cNvSpPr/>
          <p:nvPr/>
        </p:nvSpPr>
        <p:spPr>
          <a:xfrm>
            <a:off x="8040684" y="1182684"/>
            <a:ext cx="169858" cy="3730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1"/>
              <a:gd name="f7" fmla="val 222"/>
              <a:gd name="f8" fmla="val 41"/>
              <a:gd name="f9" fmla="val 87"/>
              <a:gd name="f10" fmla="val 114"/>
              <a:gd name="f11" fmla="val 40"/>
              <a:gd name="f12" fmla="val 139"/>
              <a:gd name="f13" fmla="val 164"/>
              <a:gd name="f14" fmla="val 42"/>
              <a:gd name="f15" fmla="val 189"/>
              <a:gd name="f16" fmla="val 34"/>
              <a:gd name="f17" fmla="val 208"/>
              <a:gd name="f18" fmla="val 14"/>
              <a:gd name="f19" fmla="val 9"/>
              <a:gd name="f20" fmla="val 217"/>
              <a:gd name="f21" fmla="val 5"/>
              <a:gd name="f22" fmla="val 212"/>
              <a:gd name="f23" fmla="val 207"/>
              <a:gd name="f24" fmla="val 3"/>
              <a:gd name="f25" fmla="val 203"/>
              <a:gd name="f26" fmla="val 7"/>
              <a:gd name="f27" fmla="val 201"/>
              <a:gd name="f28" fmla="val 197"/>
              <a:gd name="f29" fmla="val 13"/>
              <a:gd name="f30" fmla="val 188"/>
              <a:gd name="f31" fmla="val 18"/>
              <a:gd name="f32" fmla="val 19"/>
              <a:gd name="f33" fmla="val 171"/>
              <a:gd name="f34" fmla="val 20"/>
              <a:gd name="f35" fmla="val 146"/>
              <a:gd name="f36" fmla="val 122"/>
              <a:gd name="f37" fmla="val 97"/>
              <a:gd name="f38" fmla="val 24"/>
              <a:gd name="f39" fmla="val 78"/>
              <a:gd name="f40" fmla="val 26"/>
              <a:gd name="f41" fmla="val 68"/>
              <a:gd name="f42" fmla="val 27"/>
              <a:gd name="f43" fmla="val 64"/>
              <a:gd name="f44" fmla="val 60"/>
              <a:gd name="f45" fmla="val 28"/>
              <a:gd name="f46" fmla="val 56"/>
              <a:gd name="f47" fmla="val 29"/>
              <a:gd name="f48" fmla="val 44"/>
              <a:gd name="f49" fmla="val 32"/>
              <a:gd name="f50" fmla="val 33"/>
              <a:gd name="f51" fmla="val 22"/>
              <a:gd name="f52" fmla="val 38"/>
              <a:gd name="f53" fmla="val 8"/>
              <a:gd name="f54" fmla="val 49"/>
              <a:gd name="f55" fmla="val 63"/>
              <a:gd name="f56" fmla="val 77"/>
              <a:gd name="f57" fmla="val 93"/>
              <a:gd name="f58" fmla="val 90"/>
              <a:gd name="f59" fmla="val 71"/>
              <a:gd name="f60" fmla="val 98"/>
              <a:gd name="f61" fmla="+- 0 0 -90"/>
              <a:gd name="f62" fmla="*/ f3 1 101"/>
              <a:gd name="f63" fmla="*/ f4 1 222"/>
              <a:gd name="f64" fmla="val f5"/>
              <a:gd name="f65" fmla="val f6"/>
              <a:gd name="f66" fmla="val f7"/>
              <a:gd name="f67" fmla="*/ f61 f0 1"/>
              <a:gd name="f68" fmla="+- f66 0 f64"/>
              <a:gd name="f69" fmla="+- f65 0 f64"/>
              <a:gd name="f70" fmla="*/ f67 1 f2"/>
              <a:gd name="f71" fmla="*/ f69 1 101"/>
              <a:gd name="f72" fmla="*/ f68 1 222"/>
              <a:gd name="f73" fmla="*/ 41 f69 1"/>
              <a:gd name="f74" fmla="*/ 87 f68 1"/>
              <a:gd name="f75" fmla="*/ 164 f68 1"/>
              <a:gd name="f76" fmla="*/ 14 f69 1"/>
              <a:gd name="f77" fmla="*/ 222 f68 1"/>
              <a:gd name="f78" fmla="*/ 0 f69 1"/>
              <a:gd name="f79" fmla="*/ 207 f68 1"/>
              <a:gd name="f80" fmla="*/ 9 f69 1"/>
              <a:gd name="f81" fmla="*/ 197 f68 1"/>
              <a:gd name="f82" fmla="*/ 19 f69 1"/>
              <a:gd name="f83" fmla="*/ 171 f68 1"/>
              <a:gd name="f84" fmla="*/ 20 f69 1"/>
              <a:gd name="f85" fmla="*/ 97 f68 1"/>
              <a:gd name="f86" fmla="*/ 26 f69 1"/>
              <a:gd name="f87" fmla="*/ 68 f68 1"/>
              <a:gd name="f88" fmla="*/ 28 f69 1"/>
              <a:gd name="f89" fmla="*/ 56 f68 1"/>
              <a:gd name="f90" fmla="*/ 33 f69 1"/>
              <a:gd name="f91" fmla="*/ 22 f68 1"/>
              <a:gd name="f92" fmla="*/ 63 f69 1"/>
              <a:gd name="f93" fmla="*/ 0 f68 1"/>
              <a:gd name="f94" fmla="*/ 93 f69 1"/>
              <a:gd name="f95" fmla="*/ 20 f68 1"/>
              <a:gd name="f96" fmla="*/ 97 f69 1"/>
              <a:gd name="f97" fmla="*/ 63 f68 1"/>
              <a:gd name="f98" fmla="+- f70 0 f1"/>
              <a:gd name="f99" fmla="*/ f73 1 101"/>
              <a:gd name="f100" fmla="*/ f74 1 222"/>
              <a:gd name="f101" fmla="*/ f75 1 222"/>
              <a:gd name="f102" fmla="*/ f76 1 101"/>
              <a:gd name="f103" fmla="*/ f77 1 222"/>
              <a:gd name="f104" fmla="*/ f78 1 101"/>
              <a:gd name="f105" fmla="*/ f79 1 222"/>
              <a:gd name="f106" fmla="*/ f80 1 101"/>
              <a:gd name="f107" fmla="*/ f81 1 222"/>
              <a:gd name="f108" fmla="*/ f82 1 101"/>
              <a:gd name="f109" fmla="*/ f83 1 222"/>
              <a:gd name="f110" fmla="*/ f84 1 101"/>
              <a:gd name="f111" fmla="*/ f85 1 222"/>
              <a:gd name="f112" fmla="*/ f86 1 101"/>
              <a:gd name="f113" fmla="*/ f87 1 222"/>
              <a:gd name="f114" fmla="*/ f88 1 101"/>
              <a:gd name="f115" fmla="*/ f89 1 222"/>
              <a:gd name="f116" fmla="*/ f90 1 101"/>
              <a:gd name="f117" fmla="*/ f91 1 222"/>
              <a:gd name="f118" fmla="*/ f92 1 101"/>
              <a:gd name="f119" fmla="*/ f93 1 222"/>
              <a:gd name="f120" fmla="*/ f94 1 101"/>
              <a:gd name="f121" fmla="*/ f95 1 222"/>
              <a:gd name="f122" fmla="*/ f96 1 101"/>
              <a:gd name="f123" fmla="*/ f97 1 222"/>
              <a:gd name="f124" fmla="*/ 0 1 f71"/>
              <a:gd name="f125" fmla="*/ f65 1 f71"/>
              <a:gd name="f126" fmla="*/ 0 1 f72"/>
              <a:gd name="f127" fmla="*/ f66 1 f72"/>
              <a:gd name="f128" fmla="*/ f99 1 f71"/>
              <a:gd name="f129" fmla="*/ f100 1 f72"/>
              <a:gd name="f130" fmla="*/ f101 1 f72"/>
              <a:gd name="f131" fmla="*/ f102 1 f71"/>
              <a:gd name="f132" fmla="*/ f103 1 f72"/>
              <a:gd name="f133" fmla="*/ f104 1 f71"/>
              <a:gd name="f134" fmla="*/ f105 1 f72"/>
              <a:gd name="f135" fmla="*/ f106 1 f71"/>
              <a:gd name="f136" fmla="*/ f107 1 f72"/>
              <a:gd name="f137" fmla="*/ f108 1 f71"/>
              <a:gd name="f138" fmla="*/ f109 1 f72"/>
              <a:gd name="f139" fmla="*/ f110 1 f71"/>
              <a:gd name="f140" fmla="*/ f111 1 f72"/>
              <a:gd name="f141" fmla="*/ f112 1 f71"/>
              <a:gd name="f142" fmla="*/ f113 1 f72"/>
              <a:gd name="f143" fmla="*/ f114 1 f71"/>
              <a:gd name="f144" fmla="*/ f115 1 f72"/>
              <a:gd name="f145" fmla="*/ f116 1 f71"/>
              <a:gd name="f146" fmla="*/ f117 1 f72"/>
              <a:gd name="f147" fmla="*/ f118 1 f71"/>
              <a:gd name="f148" fmla="*/ f119 1 f72"/>
              <a:gd name="f149" fmla="*/ f120 1 f71"/>
              <a:gd name="f150" fmla="*/ f121 1 f72"/>
              <a:gd name="f151" fmla="*/ f122 1 f71"/>
              <a:gd name="f152" fmla="*/ f123 1 f72"/>
              <a:gd name="f153" fmla="*/ f124 f62 1"/>
              <a:gd name="f154" fmla="*/ f125 f62 1"/>
              <a:gd name="f155" fmla="*/ f127 f63 1"/>
              <a:gd name="f156" fmla="*/ f126 f63 1"/>
              <a:gd name="f157" fmla="*/ f128 f62 1"/>
              <a:gd name="f158" fmla="*/ f129 f63 1"/>
              <a:gd name="f159" fmla="*/ f130 f63 1"/>
              <a:gd name="f160" fmla="*/ f131 f62 1"/>
              <a:gd name="f161" fmla="*/ f132 f63 1"/>
              <a:gd name="f162" fmla="*/ f133 f62 1"/>
              <a:gd name="f163" fmla="*/ f134 f63 1"/>
              <a:gd name="f164" fmla="*/ f135 f62 1"/>
              <a:gd name="f165" fmla="*/ f136 f63 1"/>
              <a:gd name="f166" fmla="*/ f137 f62 1"/>
              <a:gd name="f167" fmla="*/ f138 f63 1"/>
              <a:gd name="f168" fmla="*/ f139 f62 1"/>
              <a:gd name="f169" fmla="*/ f140 f63 1"/>
              <a:gd name="f170" fmla="*/ f141 f62 1"/>
              <a:gd name="f171" fmla="*/ f142 f63 1"/>
              <a:gd name="f172" fmla="*/ f143 f62 1"/>
              <a:gd name="f173" fmla="*/ f144 f63 1"/>
              <a:gd name="f174" fmla="*/ f145 f62 1"/>
              <a:gd name="f175" fmla="*/ f146 f63 1"/>
              <a:gd name="f176" fmla="*/ f147 f62 1"/>
              <a:gd name="f177" fmla="*/ f148 f63 1"/>
              <a:gd name="f178" fmla="*/ f149 f62 1"/>
              <a:gd name="f179" fmla="*/ f150 f63 1"/>
              <a:gd name="f180" fmla="*/ f151 f62 1"/>
              <a:gd name="f181" fmla="*/ f152 f6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8">
                <a:pos x="f157" y="f158"/>
              </a:cxn>
              <a:cxn ang="f98">
                <a:pos x="f157" y="f159"/>
              </a:cxn>
              <a:cxn ang="f98">
                <a:pos x="f160" y="f161"/>
              </a:cxn>
              <a:cxn ang="f98">
                <a:pos x="f162" y="f163"/>
              </a:cxn>
              <a:cxn ang="f98">
                <a:pos x="f164" y="f165"/>
              </a:cxn>
              <a:cxn ang="f98">
                <a:pos x="f166" y="f167"/>
              </a:cxn>
              <a:cxn ang="f98">
                <a:pos x="f168" y="f169"/>
              </a:cxn>
              <a:cxn ang="f98">
                <a:pos x="f170" y="f171"/>
              </a:cxn>
              <a:cxn ang="f98">
                <a:pos x="f172" y="f173"/>
              </a:cxn>
              <a:cxn ang="f98">
                <a:pos x="f174" y="f175"/>
              </a:cxn>
              <a:cxn ang="f98">
                <a:pos x="f176" y="f177"/>
              </a:cxn>
              <a:cxn ang="f98">
                <a:pos x="f178" y="f179"/>
              </a:cxn>
              <a:cxn ang="f98">
                <a:pos x="f180" y="f181"/>
              </a:cxn>
              <a:cxn ang="f98">
                <a:pos x="f157" y="f158"/>
              </a:cxn>
            </a:cxnLst>
            <a:rect l="f153" t="f156" r="f154" b="f155"/>
            <a:pathLst>
              <a:path w="100" h="221">
                <a:moveTo>
                  <a:pt x="f8" y="f9"/>
                </a:moveTo>
                <a:cubicBezTo>
                  <a:pt x="f8" y="f10"/>
                  <a:pt x="f11" y="f12"/>
                  <a:pt x="f8" y="f13"/>
                </a:cubicBezTo>
                <a:cubicBezTo>
                  <a:pt x="f14" y="f15"/>
                  <a:pt x="f16" y="f17"/>
                  <a:pt x="f18" y="f7"/>
                </a:cubicBezTo>
                <a:cubicBezTo>
                  <a:pt x="f19" y="f20"/>
                  <a:pt x="f21" y="f22"/>
                  <a:pt x="f5" y="f23"/>
                </a:cubicBezTo>
                <a:cubicBezTo>
                  <a:pt x="f24" y="f25"/>
                  <a:pt x="f26" y="f27"/>
                  <a:pt x="f19" y="f28"/>
                </a:cubicBezTo>
                <a:cubicBezTo>
                  <a:pt x="f29" y="f30"/>
                  <a:pt x="f31" y="f2"/>
                  <a:pt x="f32" y="f33"/>
                </a:cubicBezTo>
                <a:cubicBezTo>
                  <a:pt x="f34" y="f35"/>
                  <a:pt x="f32" y="f36"/>
                  <a:pt x="f34" y="f37"/>
                </a:cubicBezTo>
                <a:cubicBezTo>
                  <a:pt x="f34" y="f9"/>
                  <a:pt x="f38" y="f39"/>
                  <a:pt x="f40" y="f41"/>
                </a:cubicBezTo>
                <a:cubicBezTo>
                  <a:pt x="f42" y="f43"/>
                  <a:pt x="f42" y="f44"/>
                  <a:pt x="f45" y="f46"/>
                </a:cubicBezTo>
                <a:cubicBezTo>
                  <a:pt x="f47" y="f48"/>
                  <a:pt x="f47" y="f49"/>
                  <a:pt x="f50" y="f51"/>
                </a:cubicBezTo>
                <a:cubicBezTo>
                  <a:pt x="f52" y="f53"/>
                  <a:pt x="f54" y="f5"/>
                  <a:pt x="f55" y="f5"/>
                </a:cubicBezTo>
                <a:cubicBezTo>
                  <a:pt x="f56" y="f5"/>
                  <a:pt x="f9" y="f53"/>
                  <a:pt x="f57" y="f34"/>
                </a:cubicBezTo>
                <a:cubicBezTo>
                  <a:pt x="f6" y="f16"/>
                  <a:pt x="f6" y="f54"/>
                  <a:pt x="f37" y="f55"/>
                </a:cubicBezTo>
                <a:cubicBezTo>
                  <a:pt x="f58" y="f58"/>
                  <a:pt x="f59" y="f60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8" name="Freeform 43">
            <a:extLst>
              <a:ext uri="{FF2B5EF4-FFF2-40B4-BE49-F238E27FC236}">
                <a16:creationId xmlns:a16="http://schemas.microsoft.com/office/drawing/2014/main" id="{08E033BA-2A2E-093B-67DF-B6B9ACC590AF}"/>
              </a:ext>
            </a:extLst>
          </p:cNvPr>
          <p:cNvSpPr/>
          <p:nvPr/>
        </p:nvSpPr>
        <p:spPr>
          <a:xfrm>
            <a:off x="6403972" y="722311"/>
            <a:ext cx="220663" cy="1603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1"/>
              <a:gd name="f7" fmla="val 96"/>
              <a:gd name="f8" fmla="val 64"/>
              <a:gd name="f9" fmla="val 95"/>
              <a:gd name="f10" fmla="val 44"/>
              <a:gd name="f11" fmla="val 27"/>
              <a:gd name="f12" fmla="val 83"/>
              <a:gd name="f13" fmla="val 21"/>
              <a:gd name="f14" fmla="val 18"/>
              <a:gd name="f15" fmla="val 58"/>
              <a:gd name="f16" fmla="val 17"/>
              <a:gd name="f17" fmla="val 54"/>
              <a:gd name="f18" fmla="val 9"/>
              <a:gd name="f19" fmla="val 6"/>
              <a:gd name="f20" fmla="val 3"/>
              <a:gd name="f21" fmla="val 51"/>
              <a:gd name="f22" fmla="val 49"/>
              <a:gd name="f23" fmla="val 46"/>
              <a:gd name="f24" fmla="val 41"/>
              <a:gd name="f25" fmla="val 8"/>
              <a:gd name="f26" fmla="val 19"/>
              <a:gd name="f27" fmla="val 36"/>
              <a:gd name="f28" fmla="val 22"/>
              <a:gd name="f29" fmla="val 29"/>
              <a:gd name="f30" fmla="val 28"/>
              <a:gd name="f31" fmla="val 11"/>
              <a:gd name="f32" fmla="val 45"/>
              <a:gd name="f33" fmla="val 84"/>
              <a:gd name="f34" fmla="val 102"/>
              <a:gd name="f35" fmla="val 10"/>
              <a:gd name="f36" fmla="val 109"/>
              <a:gd name="f37" fmla="val 112"/>
              <a:gd name="f38" fmla="val 35"/>
              <a:gd name="f39" fmla="val 114"/>
              <a:gd name="f40" fmla="val 123"/>
              <a:gd name="f41" fmla="val 126"/>
              <a:gd name="f42" fmla="val 128"/>
              <a:gd name="f43" fmla="val 48"/>
              <a:gd name="f44" fmla="val 50"/>
              <a:gd name="f45" fmla="val 125"/>
              <a:gd name="f46" fmla="val 122"/>
              <a:gd name="f47" fmla="val 115"/>
              <a:gd name="f48" fmla="val 113"/>
              <a:gd name="f49" fmla="val 57"/>
              <a:gd name="f50" fmla="val 111"/>
              <a:gd name="f51" fmla="val 63"/>
              <a:gd name="f52" fmla="val 104"/>
              <a:gd name="f53" fmla="val 86"/>
              <a:gd name="f54" fmla="+- 0 0 -90"/>
              <a:gd name="f55" fmla="*/ f3 1 131"/>
              <a:gd name="f56" fmla="*/ f4 1 96"/>
              <a:gd name="f57" fmla="val f5"/>
              <a:gd name="f58" fmla="val f6"/>
              <a:gd name="f59" fmla="val f7"/>
              <a:gd name="f60" fmla="*/ f54 f0 1"/>
              <a:gd name="f61" fmla="+- f59 0 f57"/>
              <a:gd name="f62" fmla="+- f58 0 f57"/>
              <a:gd name="f63" fmla="*/ f60 1 f2"/>
              <a:gd name="f64" fmla="*/ f62 1 131"/>
              <a:gd name="f65" fmla="*/ f61 1 96"/>
              <a:gd name="f66" fmla="*/ 64 f62 1"/>
              <a:gd name="f67" fmla="*/ 95 f61 1"/>
              <a:gd name="f68" fmla="*/ 21 f62 1"/>
              <a:gd name="f69" fmla="*/ 64 f61 1"/>
              <a:gd name="f70" fmla="*/ 9 f62 1"/>
              <a:gd name="f71" fmla="*/ 54 f61 1"/>
              <a:gd name="f72" fmla="*/ 0 f62 1"/>
              <a:gd name="f73" fmla="*/ 49 f61 1"/>
              <a:gd name="f74" fmla="*/ 8 f62 1"/>
              <a:gd name="f75" fmla="*/ 41 f61 1"/>
              <a:gd name="f76" fmla="*/ 22 f62 1"/>
              <a:gd name="f77" fmla="*/ 29 f61 1"/>
              <a:gd name="f78" fmla="*/ 0 f61 1"/>
              <a:gd name="f79" fmla="*/ 109 f62 1"/>
              <a:gd name="f80" fmla="*/ 28 f61 1"/>
              <a:gd name="f81" fmla="*/ 123 f62 1"/>
              <a:gd name="f82" fmla="*/ 131 f62 1"/>
              <a:gd name="f83" fmla="*/ 48 f61 1"/>
              <a:gd name="f84" fmla="*/ 122 f62 1"/>
              <a:gd name="f85" fmla="*/ 111 f62 1"/>
              <a:gd name="f86" fmla="*/ 63 f61 1"/>
              <a:gd name="f87" fmla="+- f63 0 f1"/>
              <a:gd name="f88" fmla="*/ f66 1 131"/>
              <a:gd name="f89" fmla="*/ f67 1 96"/>
              <a:gd name="f90" fmla="*/ f68 1 131"/>
              <a:gd name="f91" fmla="*/ f69 1 96"/>
              <a:gd name="f92" fmla="*/ f70 1 131"/>
              <a:gd name="f93" fmla="*/ f71 1 96"/>
              <a:gd name="f94" fmla="*/ f72 1 131"/>
              <a:gd name="f95" fmla="*/ f73 1 96"/>
              <a:gd name="f96" fmla="*/ f74 1 131"/>
              <a:gd name="f97" fmla="*/ f75 1 96"/>
              <a:gd name="f98" fmla="*/ f76 1 131"/>
              <a:gd name="f99" fmla="*/ f77 1 96"/>
              <a:gd name="f100" fmla="*/ f78 1 96"/>
              <a:gd name="f101" fmla="*/ f79 1 131"/>
              <a:gd name="f102" fmla="*/ f80 1 96"/>
              <a:gd name="f103" fmla="*/ f81 1 131"/>
              <a:gd name="f104" fmla="*/ f82 1 131"/>
              <a:gd name="f105" fmla="*/ f83 1 96"/>
              <a:gd name="f106" fmla="*/ f84 1 131"/>
              <a:gd name="f107" fmla="*/ f85 1 131"/>
              <a:gd name="f108" fmla="*/ f86 1 96"/>
              <a:gd name="f109" fmla="*/ 0 1 f64"/>
              <a:gd name="f110" fmla="*/ f58 1 f64"/>
              <a:gd name="f111" fmla="*/ 0 1 f65"/>
              <a:gd name="f112" fmla="*/ f59 1 f65"/>
              <a:gd name="f113" fmla="*/ f88 1 f64"/>
              <a:gd name="f114" fmla="*/ f89 1 f65"/>
              <a:gd name="f115" fmla="*/ f90 1 f64"/>
              <a:gd name="f116" fmla="*/ f91 1 f65"/>
              <a:gd name="f117" fmla="*/ f92 1 f64"/>
              <a:gd name="f118" fmla="*/ f93 1 f65"/>
              <a:gd name="f119" fmla="*/ f94 1 f64"/>
              <a:gd name="f120" fmla="*/ f95 1 f65"/>
              <a:gd name="f121" fmla="*/ f96 1 f64"/>
              <a:gd name="f122" fmla="*/ f97 1 f65"/>
              <a:gd name="f123" fmla="*/ f98 1 f64"/>
              <a:gd name="f124" fmla="*/ f99 1 f65"/>
              <a:gd name="f125" fmla="*/ f100 1 f65"/>
              <a:gd name="f126" fmla="*/ f101 1 f64"/>
              <a:gd name="f127" fmla="*/ f102 1 f65"/>
              <a:gd name="f128" fmla="*/ f103 1 f64"/>
              <a:gd name="f129" fmla="*/ f104 1 f64"/>
              <a:gd name="f130" fmla="*/ f105 1 f65"/>
              <a:gd name="f131" fmla="*/ f106 1 f64"/>
              <a:gd name="f132" fmla="*/ f107 1 f64"/>
              <a:gd name="f133" fmla="*/ f108 1 f65"/>
              <a:gd name="f134" fmla="*/ f109 f55 1"/>
              <a:gd name="f135" fmla="*/ f110 f55 1"/>
              <a:gd name="f136" fmla="*/ f112 f56 1"/>
              <a:gd name="f137" fmla="*/ f111 f56 1"/>
              <a:gd name="f138" fmla="*/ f113 f55 1"/>
              <a:gd name="f139" fmla="*/ f114 f56 1"/>
              <a:gd name="f140" fmla="*/ f115 f55 1"/>
              <a:gd name="f141" fmla="*/ f116 f56 1"/>
              <a:gd name="f142" fmla="*/ f117 f55 1"/>
              <a:gd name="f143" fmla="*/ f118 f56 1"/>
              <a:gd name="f144" fmla="*/ f119 f55 1"/>
              <a:gd name="f145" fmla="*/ f120 f56 1"/>
              <a:gd name="f146" fmla="*/ f121 f55 1"/>
              <a:gd name="f147" fmla="*/ f122 f56 1"/>
              <a:gd name="f148" fmla="*/ f123 f55 1"/>
              <a:gd name="f149" fmla="*/ f124 f56 1"/>
              <a:gd name="f150" fmla="*/ f125 f56 1"/>
              <a:gd name="f151" fmla="*/ f126 f55 1"/>
              <a:gd name="f152" fmla="*/ f127 f56 1"/>
              <a:gd name="f153" fmla="*/ f128 f55 1"/>
              <a:gd name="f154" fmla="*/ f129 f55 1"/>
              <a:gd name="f155" fmla="*/ f130 f56 1"/>
              <a:gd name="f156" fmla="*/ f131 f55 1"/>
              <a:gd name="f157" fmla="*/ f132 f55 1"/>
              <a:gd name="f158" fmla="*/ f133 f5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7">
                <a:pos x="f138" y="f139"/>
              </a:cxn>
              <a:cxn ang="f87">
                <a:pos x="f140" y="f141"/>
              </a:cxn>
              <a:cxn ang="f87">
                <a:pos x="f142" y="f143"/>
              </a:cxn>
              <a:cxn ang="f87">
                <a:pos x="f144" y="f145"/>
              </a:cxn>
              <a:cxn ang="f87">
                <a:pos x="f146" y="f147"/>
              </a:cxn>
              <a:cxn ang="f87">
                <a:pos x="f148" y="f149"/>
              </a:cxn>
              <a:cxn ang="f87">
                <a:pos x="f138" y="f150"/>
              </a:cxn>
              <a:cxn ang="f87">
                <a:pos x="f151" y="f152"/>
              </a:cxn>
              <a:cxn ang="f87">
                <a:pos x="f153" y="f147"/>
              </a:cxn>
              <a:cxn ang="f87">
                <a:pos x="f154" y="f155"/>
              </a:cxn>
              <a:cxn ang="f87">
                <a:pos x="f156" y="f143"/>
              </a:cxn>
              <a:cxn ang="f87">
                <a:pos x="f157" y="f158"/>
              </a:cxn>
              <a:cxn ang="f87">
                <a:pos x="f138" y="f139"/>
              </a:cxn>
            </a:cxnLst>
            <a:rect l="f134" t="f137" r="f135" b="f136"/>
            <a:pathLst>
              <a:path w="131" h="96">
                <a:moveTo>
                  <a:pt x="f8" y="f9"/>
                </a:moveTo>
                <a:cubicBezTo>
                  <a:pt x="f10" y="f9"/>
                  <a:pt x="f11" y="f12"/>
                  <a:pt x="f13" y="f8"/>
                </a:cubicBezTo>
                <a:cubicBezTo>
                  <a:pt x="f14" y="f15"/>
                  <a:pt x="f16" y="f17"/>
                  <a:pt x="f18" y="f17"/>
                </a:cubicBezTo>
                <a:cubicBezTo>
                  <a:pt x="f19" y="f17"/>
                  <a:pt x="f20" y="f21"/>
                  <a:pt x="f5" y="f22"/>
                </a:cubicBezTo>
                <a:cubicBezTo>
                  <a:pt x="f20" y="f23"/>
                  <a:pt x="f19" y="f24"/>
                  <a:pt x="f25" y="f24"/>
                </a:cubicBezTo>
                <a:cubicBezTo>
                  <a:pt x="f16" y="f24"/>
                  <a:pt x="f26" y="f27"/>
                  <a:pt x="f28" y="f29"/>
                </a:cubicBezTo>
                <a:cubicBezTo>
                  <a:pt x="f30" y="f31"/>
                  <a:pt x="f32" y="f5"/>
                  <a:pt x="f8" y="f5"/>
                </a:cubicBezTo>
                <a:cubicBezTo>
                  <a:pt x="f33" y="f5"/>
                  <a:pt x="f34" y="f35"/>
                  <a:pt x="f36" y="f30"/>
                </a:cubicBezTo>
                <a:cubicBezTo>
                  <a:pt x="f37" y="f38"/>
                  <a:pt x="f39" y="f24"/>
                  <a:pt x="f40" y="f24"/>
                </a:cubicBezTo>
                <a:cubicBezTo>
                  <a:pt x="f41" y="f24"/>
                  <a:pt x="f42" y="f32"/>
                  <a:pt x="f6" y="f43"/>
                </a:cubicBezTo>
                <a:cubicBezTo>
                  <a:pt x="f42" y="f44"/>
                  <a:pt x="f45" y="f17"/>
                  <a:pt x="f46" y="f17"/>
                </a:cubicBezTo>
                <a:cubicBezTo>
                  <a:pt x="f47" y="f17"/>
                  <a:pt x="f48" y="f49"/>
                  <a:pt x="f50" y="f51"/>
                </a:cubicBezTo>
                <a:cubicBezTo>
                  <a:pt x="f52" y="f33"/>
                  <a:pt x="f53" y="f7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9" name="Freeform 44">
            <a:extLst>
              <a:ext uri="{FF2B5EF4-FFF2-40B4-BE49-F238E27FC236}">
                <a16:creationId xmlns:a16="http://schemas.microsoft.com/office/drawing/2014/main" id="{FBE04EDC-F9C8-B649-A5B8-C48621FF292A}"/>
              </a:ext>
            </a:extLst>
          </p:cNvPr>
          <p:cNvSpPr/>
          <p:nvPr/>
        </p:nvSpPr>
        <p:spPr>
          <a:xfrm>
            <a:off x="6161090" y="720720"/>
            <a:ext cx="217490" cy="1603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96"/>
              <a:gd name="f8" fmla="val 17"/>
              <a:gd name="f9" fmla="val 41"/>
              <a:gd name="f10" fmla="val 29"/>
              <a:gd name="f11" fmla="val 11"/>
              <a:gd name="f12" fmla="val 44"/>
              <a:gd name="f13" fmla="val 69"/>
              <a:gd name="f14" fmla="val 1"/>
              <a:gd name="f15" fmla="val 89"/>
              <a:gd name="f16" fmla="val 2"/>
              <a:gd name="f17" fmla="val 102"/>
              <a:gd name="f18" fmla="val 13"/>
              <a:gd name="f19" fmla="val 109"/>
              <a:gd name="f20" fmla="val 31"/>
              <a:gd name="f21" fmla="val 112"/>
              <a:gd name="f22" fmla="val 37"/>
              <a:gd name="f23" fmla="val 114"/>
              <a:gd name="f24" fmla="val 42"/>
              <a:gd name="f25" fmla="val 122"/>
              <a:gd name="f26" fmla="val 125"/>
              <a:gd name="f27" fmla="val 128"/>
              <a:gd name="f28" fmla="val 46"/>
              <a:gd name="f29" fmla="val 48"/>
              <a:gd name="f30" fmla="val 127"/>
              <a:gd name="f31" fmla="val 51"/>
              <a:gd name="f32" fmla="val 124"/>
              <a:gd name="f33" fmla="val 55"/>
              <a:gd name="f34" fmla="val 59"/>
              <a:gd name="f35" fmla="val 110"/>
              <a:gd name="f36" fmla="val 65"/>
              <a:gd name="f37" fmla="val 86"/>
              <a:gd name="f38" fmla="val 64"/>
              <a:gd name="f39" fmla="val 43"/>
              <a:gd name="f40" fmla="val 27"/>
              <a:gd name="f41" fmla="val 84"/>
              <a:gd name="f42" fmla="val 20"/>
              <a:gd name="f43" fmla="val 18"/>
              <a:gd name="f44" fmla="val 61"/>
              <a:gd name="f45" fmla="val 14"/>
              <a:gd name="f46" fmla="val 58"/>
              <a:gd name="f47" fmla="val 56"/>
              <a:gd name="f48" fmla="val 8"/>
              <a:gd name="f49" fmla="val 53"/>
              <a:gd name="f50" fmla="val 4"/>
              <a:gd name="f51" fmla="val 7"/>
              <a:gd name="f52" fmla="val 40"/>
              <a:gd name="f53" fmla="val 15"/>
              <a:gd name="f54" fmla="+- 0 0 -90"/>
              <a:gd name="f55" fmla="*/ f3 1 130"/>
              <a:gd name="f56" fmla="*/ f4 1 96"/>
              <a:gd name="f57" fmla="val f5"/>
              <a:gd name="f58" fmla="val f6"/>
              <a:gd name="f59" fmla="val f7"/>
              <a:gd name="f60" fmla="*/ f54 f0 1"/>
              <a:gd name="f61" fmla="+- f59 0 f57"/>
              <a:gd name="f62" fmla="+- f58 0 f57"/>
              <a:gd name="f63" fmla="*/ f60 1 f2"/>
              <a:gd name="f64" fmla="*/ f62 1 130"/>
              <a:gd name="f65" fmla="*/ f61 1 96"/>
              <a:gd name="f66" fmla="*/ 17 f62 1"/>
              <a:gd name="f67" fmla="*/ 41 f61 1"/>
              <a:gd name="f68" fmla="*/ 69 f62 1"/>
              <a:gd name="f69" fmla="*/ 1 f61 1"/>
              <a:gd name="f70" fmla="*/ 109 f62 1"/>
              <a:gd name="f71" fmla="*/ 31 f61 1"/>
              <a:gd name="f72" fmla="*/ 122 f62 1"/>
              <a:gd name="f73" fmla="*/ 42 f61 1"/>
              <a:gd name="f74" fmla="*/ 130 f62 1"/>
              <a:gd name="f75" fmla="*/ 48 f61 1"/>
              <a:gd name="f76" fmla="*/ 55 f61 1"/>
              <a:gd name="f77" fmla="*/ 110 f62 1"/>
              <a:gd name="f78" fmla="*/ 65 f61 1"/>
              <a:gd name="f79" fmla="*/ 64 f62 1"/>
              <a:gd name="f80" fmla="*/ 96 f61 1"/>
              <a:gd name="f81" fmla="*/ 20 f62 1"/>
              <a:gd name="f82" fmla="*/ 64 f61 1"/>
              <a:gd name="f83" fmla="*/ 11 f62 1"/>
              <a:gd name="f84" fmla="*/ 56 f61 1"/>
              <a:gd name="f85" fmla="*/ 0 f62 1"/>
              <a:gd name="f86" fmla="+- f63 0 f1"/>
              <a:gd name="f87" fmla="*/ f66 1 130"/>
              <a:gd name="f88" fmla="*/ f67 1 96"/>
              <a:gd name="f89" fmla="*/ f68 1 130"/>
              <a:gd name="f90" fmla="*/ f69 1 96"/>
              <a:gd name="f91" fmla="*/ f70 1 130"/>
              <a:gd name="f92" fmla="*/ f71 1 96"/>
              <a:gd name="f93" fmla="*/ f72 1 130"/>
              <a:gd name="f94" fmla="*/ f73 1 96"/>
              <a:gd name="f95" fmla="*/ f74 1 130"/>
              <a:gd name="f96" fmla="*/ f75 1 96"/>
              <a:gd name="f97" fmla="*/ f76 1 96"/>
              <a:gd name="f98" fmla="*/ f77 1 130"/>
              <a:gd name="f99" fmla="*/ f78 1 96"/>
              <a:gd name="f100" fmla="*/ f79 1 130"/>
              <a:gd name="f101" fmla="*/ f80 1 96"/>
              <a:gd name="f102" fmla="*/ f81 1 130"/>
              <a:gd name="f103" fmla="*/ f82 1 96"/>
              <a:gd name="f104" fmla="*/ f83 1 130"/>
              <a:gd name="f105" fmla="*/ f84 1 96"/>
              <a:gd name="f106" fmla="*/ f85 1 130"/>
              <a:gd name="f107" fmla="*/ 0 1 f64"/>
              <a:gd name="f108" fmla="*/ f58 1 f64"/>
              <a:gd name="f109" fmla="*/ 0 1 f65"/>
              <a:gd name="f110" fmla="*/ f59 1 f65"/>
              <a:gd name="f111" fmla="*/ f87 1 f64"/>
              <a:gd name="f112" fmla="*/ f88 1 f65"/>
              <a:gd name="f113" fmla="*/ f89 1 f64"/>
              <a:gd name="f114" fmla="*/ f90 1 f65"/>
              <a:gd name="f115" fmla="*/ f91 1 f64"/>
              <a:gd name="f116" fmla="*/ f92 1 f65"/>
              <a:gd name="f117" fmla="*/ f93 1 f64"/>
              <a:gd name="f118" fmla="*/ f94 1 f65"/>
              <a:gd name="f119" fmla="*/ f95 1 f64"/>
              <a:gd name="f120" fmla="*/ f96 1 f65"/>
              <a:gd name="f121" fmla="*/ f97 1 f65"/>
              <a:gd name="f122" fmla="*/ f98 1 f64"/>
              <a:gd name="f123" fmla="*/ f99 1 f65"/>
              <a:gd name="f124" fmla="*/ f100 1 f64"/>
              <a:gd name="f125" fmla="*/ f101 1 f65"/>
              <a:gd name="f126" fmla="*/ f102 1 f64"/>
              <a:gd name="f127" fmla="*/ f103 1 f65"/>
              <a:gd name="f128" fmla="*/ f104 1 f64"/>
              <a:gd name="f129" fmla="*/ f105 1 f65"/>
              <a:gd name="f130" fmla="*/ f106 1 f64"/>
              <a:gd name="f131" fmla="*/ f107 f55 1"/>
              <a:gd name="f132" fmla="*/ f108 f55 1"/>
              <a:gd name="f133" fmla="*/ f110 f56 1"/>
              <a:gd name="f134" fmla="*/ f109 f56 1"/>
              <a:gd name="f135" fmla="*/ f111 f55 1"/>
              <a:gd name="f136" fmla="*/ f112 f56 1"/>
              <a:gd name="f137" fmla="*/ f113 f55 1"/>
              <a:gd name="f138" fmla="*/ f114 f56 1"/>
              <a:gd name="f139" fmla="*/ f115 f55 1"/>
              <a:gd name="f140" fmla="*/ f116 f56 1"/>
              <a:gd name="f141" fmla="*/ f117 f55 1"/>
              <a:gd name="f142" fmla="*/ f118 f56 1"/>
              <a:gd name="f143" fmla="*/ f119 f55 1"/>
              <a:gd name="f144" fmla="*/ f120 f56 1"/>
              <a:gd name="f145" fmla="*/ f121 f56 1"/>
              <a:gd name="f146" fmla="*/ f122 f55 1"/>
              <a:gd name="f147" fmla="*/ f123 f56 1"/>
              <a:gd name="f148" fmla="*/ f124 f55 1"/>
              <a:gd name="f149" fmla="*/ f125 f56 1"/>
              <a:gd name="f150" fmla="*/ f126 f55 1"/>
              <a:gd name="f151" fmla="*/ f127 f56 1"/>
              <a:gd name="f152" fmla="*/ f128 f55 1"/>
              <a:gd name="f153" fmla="*/ f129 f56 1"/>
              <a:gd name="f154" fmla="*/ f130 f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6">
                <a:pos x="f135" y="f136"/>
              </a:cxn>
              <a:cxn ang="f86">
                <a:pos x="f137" y="f138"/>
              </a:cxn>
              <a:cxn ang="f86">
                <a:pos x="f139" y="f140"/>
              </a:cxn>
              <a:cxn ang="f86">
                <a:pos x="f141" y="f142"/>
              </a:cxn>
              <a:cxn ang="f86">
                <a:pos x="f143" y="f144"/>
              </a:cxn>
              <a:cxn ang="f86">
                <a:pos x="f141" y="f145"/>
              </a:cxn>
              <a:cxn ang="f86">
                <a:pos x="f146" y="f147"/>
              </a:cxn>
              <a:cxn ang="f86">
                <a:pos x="f148" y="f149"/>
              </a:cxn>
              <a:cxn ang="f86">
                <a:pos x="f150" y="f151"/>
              </a:cxn>
              <a:cxn ang="f86">
                <a:pos x="f152" y="f153"/>
              </a:cxn>
              <a:cxn ang="f86">
                <a:pos x="f154" y="f144"/>
              </a:cxn>
              <a:cxn ang="f86">
                <a:pos x="f152" y="f136"/>
              </a:cxn>
              <a:cxn ang="f86">
                <a:pos x="f135" y="f136"/>
              </a:cxn>
            </a:cxnLst>
            <a:rect l="f131" t="f134" r="f132" b="f133"/>
            <a:pathLst>
              <a:path w="130" h="96">
                <a:moveTo>
                  <a:pt x="f8" y="f9"/>
                </a:moveTo>
                <a:cubicBezTo>
                  <a:pt x="f10" y="f11"/>
                  <a:pt x="f12" y="f5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4"/>
                </a:cubicBezTo>
                <a:cubicBezTo>
                  <a:pt x="f26" y="f24"/>
                  <a:pt x="f27" y="f28"/>
                  <a:pt x="f6" y="f29"/>
                </a:cubicBezTo>
                <a:cubicBezTo>
                  <a:pt x="f30" y="f31"/>
                  <a:pt x="f32" y="f33"/>
                  <a:pt x="f25" y="f33"/>
                </a:cubicBezTo>
                <a:cubicBezTo>
                  <a:pt x="f23" y="f33"/>
                  <a:pt x="f21" y="f34"/>
                  <a:pt x="f35" y="f36"/>
                </a:cubicBezTo>
                <a:cubicBezTo>
                  <a:pt x="f17" y="f37"/>
                  <a:pt x="f37" y="f7"/>
                  <a:pt x="f38" y="f7"/>
                </a:cubicBezTo>
                <a:cubicBezTo>
                  <a:pt x="f39" y="f7"/>
                  <a:pt x="f40" y="f41"/>
                  <a:pt x="f42" y="f38"/>
                </a:cubicBezTo>
                <a:cubicBezTo>
                  <a:pt x="f43" y="f44"/>
                  <a:pt x="f45" y="f46"/>
                  <a:pt x="f11" y="f47"/>
                </a:cubicBezTo>
                <a:cubicBezTo>
                  <a:pt x="f48" y="f49"/>
                  <a:pt x="f50" y="f31"/>
                  <a:pt x="f5" y="f29"/>
                </a:cubicBezTo>
                <a:cubicBezTo>
                  <a:pt x="f50" y="f28"/>
                  <a:pt x="f51" y="f39"/>
                  <a:pt x="f11" y="f9"/>
                </a:cubicBezTo>
                <a:cubicBezTo>
                  <a:pt x="f18" y="f52"/>
                  <a:pt x="f53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0" name="Freeform 45">
            <a:extLst>
              <a:ext uri="{FF2B5EF4-FFF2-40B4-BE49-F238E27FC236}">
                <a16:creationId xmlns:a16="http://schemas.microsoft.com/office/drawing/2014/main" id="{59A617C6-283D-58F2-48DC-56BCFABDC518}"/>
              </a:ext>
            </a:extLst>
          </p:cNvPr>
          <p:cNvSpPr/>
          <p:nvPr/>
        </p:nvSpPr>
        <p:spPr>
          <a:xfrm>
            <a:off x="7053260" y="452435"/>
            <a:ext cx="103190" cy="2746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1"/>
              <a:gd name="f7" fmla="val 163"/>
              <a:gd name="f8" fmla="val 54"/>
              <a:gd name="f9" fmla="val 56"/>
              <a:gd name="f10" fmla="val 35"/>
              <a:gd name="f11" fmla="val 59"/>
              <a:gd name="f12" fmla="val 70"/>
              <a:gd name="f13" fmla="val 60"/>
              <a:gd name="f14" fmla="val 104"/>
              <a:gd name="f15" fmla="val 120"/>
              <a:gd name="f16" fmla="val 58"/>
              <a:gd name="f17" fmla="val 135"/>
              <a:gd name="f18" fmla="val 47"/>
              <a:gd name="f19" fmla="val 147"/>
              <a:gd name="f20" fmla="val 42"/>
              <a:gd name="f21" fmla="val 154"/>
              <a:gd name="f22" fmla="val 33"/>
              <a:gd name="f23" fmla="val 158"/>
              <a:gd name="f24" fmla="val 26"/>
              <a:gd name="f25" fmla="val 25"/>
              <a:gd name="f26" fmla="val 162"/>
              <a:gd name="f27" fmla="val 23"/>
              <a:gd name="f28" fmla="val 22"/>
              <a:gd name="f29" fmla="val 161"/>
              <a:gd name="f30" fmla="val 15"/>
              <a:gd name="f31" fmla="val 110"/>
              <a:gd name="f32" fmla="val 8"/>
              <a:gd name="f33" fmla="val 7"/>
              <a:gd name="f34" fmla="val 18"/>
              <a:gd name="f35" fmla="val 5"/>
              <a:gd name="f36" fmla="val 34"/>
              <a:gd name="f37" fmla="val 3"/>
              <a:gd name="f38" fmla="+- 0 0 -90"/>
              <a:gd name="f39" fmla="*/ f3 1 61"/>
              <a:gd name="f40" fmla="*/ f4 1 163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61"/>
              <a:gd name="f49" fmla="*/ f45 1 163"/>
              <a:gd name="f50" fmla="*/ 54 f46 1"/>
              <a:gd name="f51" fmla="*/ 0 f45 1"/>
              <a:gd name="f52" fmla="*/ 60 f46 1"/>
              <a:gd name="f53" fmla="*/ 104 f45 1"/>
              <a:gd name="f54" fmla="*/ 47 f46 1"/>
              <a:gd name="f55" fmla="*/ 147 f45 1"/>
              <a:gd name="f56" fmla="*/ 26 f46 1"/>
              <a:gd name="f57" fmla="*/ 163 f45 1"/>
              <a:gd name="f58" fmla="*/ 22 f46 1"/>
              <a:gd name="f59" fmla="*/ 161 f45 1"/>
              <a:gd name="f60" fmla="*/ 0 f46 1"/>
              <a:gd name="f61" fmla="*/ 7 f45 1"/>
              <a:gd name="f62" fmla="+- f47 0 f1"/>
              <a:gd name="f63" fmla="*/ f50 1 61"/>
              <a:gd name="f64" fmla="*/ f51 1 163"/>
              <a:gd name="f65" fmla="*/ f52 1 61"/>
              <a:gd name="f66" fmla="*/ f53 1 163"/>
              <a:gd name="f67" fmla="*/ f54 1 61"/>
              <a:gd name="f68" fmla="*/ f55 1 163"/>
              <a:gd name="f69" fmla="*/ f56 1 61"/>
              <a:gd name="f70" fmla="*/ f57 1 163"/>
              <a:gd name="f71" fmla="*/ f58 1 61"/>
              <a:gd name="f72" fmla="*/ f59 1 163"/>
              <a:gd name="f73" fmla="*/ f60 1 61"/>
              <a:gd name="f74" fmla="*/ f61 1 163"/>
              <a:gd name="f75" fmla="*/ 0 1 f48"/>
              <a:gd name="f76" fmla="*/ f42 1 f48"/>
              <a:gd name="f77" fmla="*/ 0 1 f49"/>
              <a:gd name="f78" fmla="*/ f43 1 f49"/>
              <a:gd name="f79" fmla="*/ f63 1 f48"/>
              <a:gd name="f80" fmla="*/ f64 1 f49"/>
              <a:gd name="f81" fmla="*/ f65 1 f48"/>
              <a:gd name="f82" fmla="*/ f66 1 f49"/>
              <a:gd name="f83" fmla="*/ f67 1 f48"/>
              <a:gd name="f84" fmla="*/ f68 1 f49"/>
              <a:gd name="f85" fmla="*/ f69 1 f48"/>
              <a:gd name="f86" fmla="*/ f70 1 f49"/>
              <a:gd name="f87" fmla="*/ f71 1 f48"/>
              <a:gd name="f88" fmla="*/ f72 1 f49"/>
              <a:gd name="f89" fmla="*/ f73 1 f48"/>
              <a:gd name="f90" fmla="*/ f74 1 f49"/>
              <a:gd name="f91" fmla="*/ f75 f39 1"/>
              <a:gd name="f92" fmla="*/ f76 f39 1"/>
              <a:gd name="f93" fmla="*/ f78 f40 1"/>
              <a:gd name="f94" fmla="*/ f77 f40 1"/>
              <a:gd name="f95" fmla="*/ f79 f39 1"/>
              <a:gd name="f96" fmla="*/ f80 f40 1"/>
              <a:gd name="f97" fmla="*/ f81 f39 1"/>
              <a:gd name="f98" fmla="*/ f82 f40 1"/>
              <a:gd name="f99" fmla="*/ f83 f39 1"/>
              <a:gd name="f100" fmla="*/ f84 f40 1"/>
              <a:gd name="f101" fmla="*/ f85 f39 1"/>
              <a:gd name="f102" fmla="*/ f86 f40 1"/>
              <a:gd name="f103" fmla="*/ f87 f39 1"/>
              <a:gd name="f104" fmla="*/ f88 f40 1"/>
              <a:gd name="f105" fmla="*/ f89 f39 1"/>
              <a:gd name="f106" fmla="*/ f90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95" y="f96"/>
              </a:cxn>
              <a:cxn ang="f62">
                <a:pos x="f97" y="f98"/>
              </a:cxn>
              <a:cxn ang="f62">
                <a:pos x="f99" y="f100"/>
              </a:cxn>
              <a:cxn ang="f62">
                <a:pos x="f101" y="f102"/>
              </a:cxn>
              <a:cxn ang="f62">
                <a:pos x="f103" y="f104"/>
              </a:cxn>
              <a:cxn ang="f62">
                <a:pos x="f105" y="f106"/>
              </a:cxn>
              <a:cxn ang="f62">
                <a:pos x="f95" y="f96"/>
              </a:cxn>
            </a:cxnLst>
            <a:rect l="f91" t="f94" r="f92" b="f93"/>
            <a:pathLst>
              <a:path w="61" h="163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6" y="f15"/>
                  <a:pt x="f16" y="f17"/>
                  <a:pt x="f18" y="f19"/>
                </a:cubicBezTo>
                <a:cubicBezTo>
                  <a:pt x="f20" y="f21"/>
                  <a:pt x="f22" y="f23"/>
                  <a:pt x="f24" y="f7"/>
                </a:cubicBezTo>
                <a:cubicBezTo>
                  <a:pt x="f25" y="f26"/>
                  <a:pt x="f27" y="f26"/>
                  <a:pt x="f28" y="f29"/>
                </a:cubicBezTo>
                <a:cubicBezTo>
                  <a:pt x="f30" y="f31"/>
                  <a:pt x="f32" y="f11"/>
                  <a:pt x="f5" y="f33"/>
                </a:cubicBezTo>
                <a:cubicBezTo>
                  <a:pt x="f34" y="f35"/>
                  <a:pt x="f36" y="f37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1" name="Freeform 46">
            <a:extLst>
              <a:ext uri="{FF2B5EF4-FFF2-40B4-BE49-F238E27FC236}">
                <a16:creationId xmlns:a16="http://schemas.microsoft.com/office/drawing/2014/main" id="{119C9592-B93A-6502-4711-84B38D0D6A5F}"/>
              </a:ext>
            </a:extLst>
          </p:cNvPr>
          <p:cNvSpPr/>
          <p:nvPr/>
        </p:nvSpPr>
        <p:spPr>
          <a:xfrm>
            <a:off x="4943475" y="3576639"/>
            <a:ext cx="196852" cy="1333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7"/>
              <a:gd name="f7" fmla="val 80"/>
              <a:gd name="f8" fmla="val 79"/>
              <a:gd name="f9" fmla="val 53"/>
              <a:gd name="f10" fmla="val 28"/>
              <a:gd name="f11" fmla="val 2"/>
              <a:gd name="f12" fmla="val 56"/>
              <a:gd name="f13" fmla="val 83"/>
              <a:gd name="f14" fmla="val 103"/>
              <a:gd name="f15" fmla="val 4"/>
              <a:gd name="f16" fmla="val 23"/>
              <a:gd name="f17" fmla="val 116"/>
              <a:gd name="f18" fmla="val 42"/>
              <a:gd name="f19" fmla="val 115"/>
              <a:gd name="f20" fmla="val 63"/>
              <a:gd name="f21" fmla="val 98"/>
              <a:gd name="f22" fmla="val 78"/>
              <a:gd name="f23" fmla="val 52"/>
              <a:gd name="f24" fmla="val 27"/>
              <a:gd name="f25" fmla="val 76"/>
              <a:gd name="f26" fmla="val 10"/>
              <a:gd name="f27" fmla="val 58"/>
              <a:gd name="f28" fmla="val 45"/>
              <a:gd name="f29" fmla="val 24"/>
              <a:gd name="f30" fmla="val 41"/>
              <a:gd name="f31" fmla="val 46"/>
              <a:gd name="f32" fmla="val 57"/>
              <a:gd name="f33" fmla="val 60"/>
              <a:gd name="f34" fmla="val 71"/>
              <a:gd name="f35" fmla="val 92"/>
              <a:gd name="f36" fmla="val 107"/>
              <a:gd name="f37" fmla="val 40"/>
              <a:gd name="f38" fmla="val 93"/>
              <a:gd name="f39" fmla="+- 0 0 -90"/>
              <a:gd name="f40" fmla="*/ f3 1 117"/>
              <a:gd name="f41" fmla="*/ f4 1 80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117"/>
              <a:gd name="f50" fmla="*/ f46 1 80"/>
              <a:gd name="f51" fmla="*/ 0 f47 1"/>
              <a:gd name="f52" fmla="*/ 79 f46 1"/>
              <a:gd name="f53" fmla="*/ 2 f46 1"/>
              <a:gd name="f54" fmla="*/ 83 f47 1"/>
              <a:gd name="f55" fmla="*/ 116 f47 1"/>
              <a:gd name="f56" fmla="*/ 42 f46 1"/>
              <a:gd name="f57" fmla="*/ 78 f47 1"/>
              <a:gd name="f58" fmla="*/ 76 f47 1"/>
              <a:gd name="f59" fmla="*/ 10 f46 1"/>
              <a:gd name="f60" fmla="*/ 45 f47 1"/>
              <a:gd name="f61" fmla="*/ 41 f46 1"/>
              <a:gd name="f62" fmla="*/ 71 f46 1"/>
              <a:gd name="f63" fmla="*/ 107 f47 1"/>
              <a:gd name="f64" fmla="*/ 40 f46 1"/>
              <a:gd name="f65" fmla="+- f48 0 f1"/>
              <a:gd name="f66" fmla="*/ f51 1 117"/>
              <a:gd name="f67" fmla="*/ f52 1 80"/>
              <a:gd name="f68" fmla="*/ f53 1 80"/>
              <a:gd name="f69" fmla="*/ f54 1 117"/>
              <a:gd name="f70" fmla="*/ f55 1 117"/>
              <a:gd name="f71" fmla="*/ f56 1 80"/>
              <a:gd name="f72" fmla="*/ f57 1 117"/>
              <a:gd name="f73" fmla="*/ f58 1 117"/>
              <a:gd name="f74" fmla="*/ f59 1 80"/>
              <a:gd name="f75" fmla="*/ f60 1 117"/>
              <a:gd name="f76" fmla="*/ f61 1 80"/>
              <a:gd name="f77" fmla="*/ f62 1 80"/>
              <a:gd name="f78" fmla="*/ f63 1 117"/>
              <a:gd name="f79" fmla="*/ f64 1 80"/>
              <a:gd name="f80" fmla="*/ 0 1 f49"/>
              <a:gd name="f81" fmla="*/ f43 1 f49"/>
              <a:gd name="f82" fmla="*/ 0 1 f50"/>
              <a:gd name="f83" fmla="*/ f44 1 f50"/>
              <a:gd name="f84" fmla="*/ f66 1 f49"/>
              <a:gd name="f85" fmla="*/ f67 1 f50"/>
              <a:gd name="f86" fmla="*/ f68 1 f50"/>
              <a:gd name="f87" fmla="*/ f69 1 f49"/>
              <a:gd name="f88" fmla="*/ f70 1 f49"/>
              <a:gd name="f89" fmla="*/ f71 1 f50"/>
              <a:gd name="f90" fmla="*/ f72 1 f49"/>
              <a:gd name="f91" fmla="*/ f73 1 f49"/>
              <a:gd name="f92" fmla="*/ f74 1 f50"/>
              <a:gd name="f93" fmla="*/ f75 1 f49"/>
              <a:gd name="f94" fmla="*/ f76 1 f50"/>
              <a:gd name="f95" fmla="*/ f77 1 f50"/>
              <a:gd name="f96" fmla="*/ f78 1 f49"/>
              <a:gd name="f97" fmla="*/ f79 1 f50"/>
              <a:gd name="f98" fmla="*/ f80 f40 1"/>
              <a:gd name="f99" fmla="*/ f81 f40 1"/>
              <a:gd name="f100" fmla="*/ f83 f41 1"/>
              <a:gd name="f101" fmla="*/ f82 f41 1"/>
              <a:gd name="f102" fmla="*/ f84 f40 1"/>
              <a:gd name="f103" fmla="*/ f85 f41 1"/>
              <a:gd name="f104" fmla="*/ f86 f41 1"/>
              <a:gd name="f105" fmla="*/ f87 f40 1"/>
              <a:gd name="f106" fmla="*/ f88 f40 1"/>
              <a:gd name="f107" fmla="*/ f89 f41 1"/>
              <a:gd name="f108" fmla="*/ f90 f40 1"/>
              <a:gd name="f109" fmla="*/ f91 f40 1"/>
              <a:gd name="f110" fmla="*/ f92 f41 1"/>
              <a:gd name="f111" fmla="*/ f93 f40 1"/>
              <a:gd name="f112" fmla="*/ f94 f41 1"/>
              <a:gd name="f113" fmla="*/ f95 f41 1"/>
              <a:gd name="f114" fmla="*/ f96 f40 1"/>
              <a:gd name="f115" fmla="*/ f9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2" y="f103"/>
              </a:cxn>
              <a:cxn ang="f65">
                <a:pos x="f102" y="f104"/>
              </a:cxn>
              <a:cxn ang="f65">
                <a:pos x="f105" y="f104"/>
              </a:cxn>
              <a:cxn ang="f65">
                <a:pos x="f106" y="f107"/>
              </a:cxn>
              <a:cxn ang="f65">
                <a:pos x="f108" y="f103"/>
              </a:cxn>
              <a:cxn ang="f65">
                <a:pos x="f102" y="f103"/>
              </a:cxn>
              <a:cxn ang="f65">
                <a:pos x="f109" y="f110"/>
              </a:cxn>
              <a:cxn ang="f65">
                <a:pos x="f111" y="f112"/>
              </a:cxn>
              <a:cxn ang="f65">
                <a:pos x="f109" y="f113"/>
              </a:cxn>
              <a:cxn ang="f65">
                <a:pos x="f114" y="f115"/>
              </a:cxn>
              <a:cxn ang="f65">
                <a:pos x="f109" y="f110"/>
              </a:cxn>
            </a:cxnLst>
            <a:rect l="f98" t="f101" r="f99" b="f100"/>
            <a:pathLst>
              <a:path w="117" h="80">
                <a:moveTo>
                  <a:pt x="f5" y="f8"/>
                </a:moveTo>
                <a:cubicBezTo>
                  <a:pt x="f5" y="f9"/>
                  <a:pt x="f5" y="f10"/>
                  <a:pt x="f5" y="f11"/>
                </a:cubicBezTo>
                <a:cubicBezTo>
                  <a:pt x="f10" y="f11"/>
                  <a:pt x="f12" y="f5"/>
                  <a:pt x="f13" y="f11"/>
                </a:cubicBezTo>
                <a:cubicBezTo>
                  <a:pt x="f14" y="f15"/>
                  <a:pt x="f6" y="f16"/>
                  <a:pt x="f17" y="f18"/>
                </a:cubicBezTo>
                <a:cubicBezTo>
                  <a:pt x="f19" y="f20"/>
                  <a:pt x="f21" y="f8"/>
                  <a:pt x="f22" y="f8"/>
                </a:cubicBezTo>
                <a:cubicBezTo>
                  <a:pt x="f23" y="f7"/>
                  <a:pt x="f24" y="f8"/>
                  <a:pt x="f5" y="f8"/>
                </a:cubicBezTo>
                <a:close/>
                <a:moveTo>
                  <a:pt x="f25" y="f26"/>
                </a:moveTo>
                <a:cubicBezTo>
                  <a:pt x="f27" y="f26"/>
                  <a:pt x="f28" y="f29"/>
                  <a:pt x="f28" y="f30"/>
                </a:cubicBezTo>
                <a:cubicBezTo>
                  <a:pt x="f31" y="f32"/>
                  <a:pt x="f33" y="f34"/>
                  <a:pt x="f25" y="f34"/>
                </a:cubicBezTo>
                <a:cubicBezTo>
                  <a:pt x="f35" y="f34"/>
                  <a:pt x="f36" y="f32"/>
                  <a:pt x="f36" y="f37"/>
                </a:cubicBezTo>
                <a:cubicBezTo>
                  <a:pt x="f36" y="f16"/>
                  <a:pt x="f38" y="f26"/>
                  <a:pt x="f25" y="f26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2" name="Freeform 47">
            <a:extLst>
              <a:ext uri="{FF2B5EF4-FFF2-40B4-BE49-F238E27FC236}">
                <a16:creationId xmlns:a16="http://schemas.microsoft.com/office/drawing/2014/main" id="{23F495EB-3F02-C062-7C86-4E2431AC3066}"/>
              </a:ext>
            </a:extLst>
          </p:cNvPr>
          <p:cNvSpPr/>
          <p:nvPr/>
        </p:nvSpPr>
        <p:spPr>
          <a:xfrm>
            <a:off x="5387973" y="754059"/>
            <a:ext cx="179386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"/>
              <a:gd name="f7" fmla="val 89"/>
              <a:gd name="f8" fmla="val 87"/>
              <a:gd name="f9" fmla="val 9"/>
              <a:gd name="f10" fmla="val 13"/>
              <a:gd name="f11" fmla="val 91"/>
              <a:gd name="f12" fmla="val 18"/>
              <a:gd name="f13" fmla="val 94"/>
              <a:gd name="f14" fmla="val 23"/>
              <a:gd name="f15" fmla="val 98"/>
              <a:gd name="f16" fmla="val 27"/>
              <a:gd name="f17" fmla="val 31"/>
              <a:gd name="f18" fmla="val 99"/>
              <a:gd name="f19" fmla="val 38"/>
              <a:gd name="f20" fmla="val 97"/>
              <a:gd name="f21" fmla="val 39"/>
              <a:gd name="f22" fmla="val 35"/>
              <a:gd name="f23" fmla="val 84"/>
              <a:gd name="f24" fmla="val 33"/>
              <a:gd name="f25" fmla="val 82"/>
              <a:gd name="f26" fmla="val 32"/>
              <a:gd name="f27" fmla="val 80"/>
              <a:gd name="f28" fmla="val 29"/>
              <a:gd name="f29" fmla="val 77"/>
              <a:gd name="f30" fmla="val 73"/>
              <a:gd name="f31" fmla="val 69"/>
              <a:gd name="f32" fmla="val 65"/>
              <a:gd name="f33" fmla="val 43"/>
              <a:gd name="f34" fmla="val 64"/>
              <a:gd name="f35" fmla="val 44"/>
              <a:gd name="f36" fmla="val 63"/>
              <a:gd name="f37" fmla="val 45"/>
              <a:gd name="f38" fmla="val 62"/>
              <a:gd name="f39" fmla="val 47"/>
              <a:gd name="f40" fmla="val 67"/>
              <a:gd name="f41" fmla="val 50"/>
              <a:gd name="f42" fmla="val 53"/>
              <a:gd name="f43" fmla="val 76"/>
              <a:gd name="f44" fmla="val 57"/>
              <a:gd name="f45" fmla="val 78"/>
              <a:gd name="f46" fmla="val 59"/>
              <a:gd name="f47" fmla="val 68"/>
              <a:gd name="f48" fmla="val 74"/>
              <a:gd name="f49" fmla="val 70"/>
              <a:gd name="f50" fmla="val 60"/>
              <a:gd name="f51" fmla="val 61"/>
              <a:gd name="f52" fmla="val 55"/>
              <a:gd name="f53" fmla="val 71"/>
              <a:gd name="f54" fmla="val 40"/>
              <a:gd name="f55" fmla="val 34"/>
              <a:gd name="f56" fmla="val 88"/>
              <a:gd name="f57" fmla="val 17"/>
              <a:gd name="f58" fmla="val 83"/>
              <a:gd name="f59" fmla="val 12"/>
              <a:gd name="f60" fmla="val 7"/>
              <a:gd name="f61" fmla="val 75"/>
              <a:gd name="f62" fmla="val 54"/>
              <a:gd name="f63" fmla="val 26"/>
              <a:gd name="f64" fmla="val 24"/>
              <a:gd name="f65" fmla="val 4"/>
              <a:gd name="f66" fmla="val 66"/>
              <a:gd name="f67" fmla="val 6"/>
              <a:gd name="f68" fmla="val 85"/>
              <a:gd name="f69" fmla="val 5"/>
              <a:gd name="f70" fmla="+- 0 0 -90"/>
              <a:gd name="f71" fmla="*/ f3 1 106"/>
              <a:gd name="f72" fmla="*/ f4 1 89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106"/>
              <a:gd name="f81" fmla="*/ f77 1 89"/>
              <a:gd name="f82" fmla="*/ 87 f78 1"/>
              <a:gd name="f83" fmla="*/ 9 f77 1"/>
              <a:gd name="f84" fmla="*/ 94 f78 1"/>
              <a:gd name="f85" fmla="*/ 23 f77 1"/>
              <a:gd name="f86" fmla="*/ 99 f78 1"/>
              <a:gd name="f87" fmla="*/ 38 f77 1"/>
              <a:gd name="f88" fmla="*/ 84 f78 1"/>
              <a:gd name="f89" fmla="*/ 33 f77 1"/>
              <a:gd name="f90" fmla="*/ 77 f78 1"/>
              <a:gd name="f91" fmla="*/ 27 f77 1"/>
              <a:gd name="f92" fmla="*/ 65 f78 1"/>
              <a:gd name="f93" fmla="*/ 43 f77 1"/>
              <a:gd name="f94" fmla="*/ 62 f78 1"/>
              <a:gd name="f95" fmla="*/ 47 f77 1"/>
              <a:gd name="f96" fmla="*/ 76 f78 1"/>
              <a:gd name="f97" fmla="*/ 57 f77 1"/>
              <a:gd name="f98" fmla="*/ 78 f78 1"/>
              <a:gd name="f99" fmla="*/ 68 f77 1"/>
              <a:gd name="f100" fmla="*/ 67 f78 1"/>
              <a:gd name="f101" fmla="*/ 67 f77 1"/>
              <a:gd name="f102" fmla="*/ 55 f78 1"/>
              <a:gd name="f103" fmla="*/ 40 f78 1"/>
              <a:gd name="f104" fmla="*/ 78 f77 1"/>
              <a:gd name="f105" fmla="*/ 17 f78 1"/>
              <a:gd name="f106" fmla="*/ 83 f77 1"/>
              <a:gd name="f107" fmla="*/ 0 f78 1"/>
              <a:gd name="f108" fmla="*/ 75 f77 1"/>
              <a:gd name="f109" fmla="*/ 26 f78 1"/>
              <a:gd name="f110" fmla="*/ 45 f77 1"/>
              <a:gd name="f111" fmla="*/ 53 f78 1"/>
              <a:gd name="f112" fmla="*/ 13 f77 1"/>
              <a:gd name="f113" fmla="*/ 4 f77 1"/>
              <a:gd name="f114" fmla="*/ 89 f78 1"/>
              <a:gd name="f115" fmla="*/ 5 f77 1"/>
              <a:gd name="f116" fmla="+- f79 0 f1"/>
              <a:gd name="f117" fmla="*/ f82 1 106"/>
              <a:gd name="f118" fmla="*/ f83 1 89"/>
              <a:gd name="f119" fmla="*/ f84 1 106"/>
              <a:gd name="f120" fmla="*/ f85 1 89"/>
              <a:gd name="f121" fmla="*/ f86 1 106"/>
              <a:gd name="f122" fmla="*/ f87 1 89"/>
              <a:gd name="f123" fmla="*/ f88 1 106"/>
              <a:gd name="f124" fmla="*/ f89 1 89"/>
              <a:gd name="f125" fmla="*/ f90 1 106"/>
              <a:gd name="f126" fmla="*/ f91 1 89"/>
              <a:gd name="f127" fmla="*/ f92 1 106"/>
              <a:gd name="f128" fmla="*/ f93 1 89"/>
              <a:gd name="f129" fmla="*/ f94 1 106"/>
              <a:gd name="f130" fmla="*/ f95 1 89"/>
              <a:gd name="f131" fmla="*/ f96 1 106"/>
              <a:gd name="f132" fmla="*/ f97 1 89"/>
              <a:gd name="f133" fmla="*/ f98 1 106"/>
              <a:gd name="f134" fmla="*/ f99 1 89"/>
              <a:gd name="f135" fmla="*/ f100 1 106"/>
              <a:gd name="f136" fmla="*/ f101 1 89"/>
              <a:gd name="f137" fmla="*/ f102 1 106"/>
              <a:gd name="f138" fmla="*/ f103 1 106"/>
              <a:gd name="f139" fmla="*/ f104 1 89"/>
              <a:gd name="f140" fmla="*/ f105 1 106"/>
              <a:gd name="f141" fmla="*/ f106 1 89"/>
              <a:gd name="f142" fmla="*/ f107 1 106"/>
              <a:gd name="f143" fmla="*/ f108 1 89"/>
              <a:gd name="f144" fmla="*/ f109 1 106"/>
              <a:gd name="f145" fmla="*/ f110 1 89"/>
              <a:gd name="f146" fmla="*/ f111 1 106"/>
              <a:gd name="f147" fmla="*/ f112 1 89"/>
              <a:gd name="f148" fmla="*/ f113 1 89"/>
              <a:gd name="f149" fmla="*/ f114 1 106"/>
              <a:gd name="f150" fmla="*/ f115 1 89"/>
              <a:gd name="f151" fmla="*/ 0 1 f80"/>
              <a:gd name="f152" fmla="*/ f74 1 f80"/>
              <a:gd name="f153" fmla="*/ 0 1 f81"/>
              <a:gd name="f154" fmla="*/ f75 1 f81"/>
              <a:gd name="f155" fmla="*/ f117 1 f80"/>
              <a:gd name="f156" fmla="*/ f118 1 f81"/>
              <a:gd name="f157" fmla="*/ f119 1 f80"/>
              <a:gd name="f158" fmla="*/ f120 1 f81"/>
              <a:gd name="f159" fmla="*/ f121 1 f80"/>
              <a:gd name="f160" fmla="*/ f122 1 f81"/>
              <a:gd name="f161" fmla="*/ f123 1 f80"/>
              <a:gd name="f162" fmla="*/ f124 1 f81"/>
              <a:gd name="f163" fmla="*/ f125 1 f80"/>
              <a:gd name="f164" fmla="*/ f126 1 f81"/>
              <a:gd name="f165" fmla="*/ f127 1 f80"/>
              <a:gd name="f166" fmla="*/ f128 1 f81"/>
              <a:gd name="f167" fmla="*/ f129 1 f80"/>
              <a:gd name="f168" fmla="*/ f130 1 f81"/>
              <a:gd name="f169" fmla="*/ f131 1 f80"/>
              <a:gd name="f170" fmla="*/ f132 1 f81"/>
              <a:gd name="f171" fmla="*/ f133 1 f80"/>
              <a:gd name="f172" fmla="*/ f134 1 f81"/>
              <a:gd name="f173" fmla="*/ f135 1 f80"/>
              <a:gd name="f174" fmla="*/ f136 1 f81"/>
              <a:gd name="f175" fmla="*/ f137 1 f80"/>
              <a:gd name="f176" fmla="*/ f138 1 f80"/>
              <a:gd name="f177" fmla="*/ f139 1 f81"/>
              <a:gd name="f178" fmla="*/ f140 1 f80"/>
              <a:gd name="f179" fmla="*/ f141 1 f81"/>
              <a:gd name="f180" fmla="*/ f142 1 f80"/>
              <a:gd name="f181" fmla="*/ f143 1 f81"/>
              <a:gd name="f182" fmla="*/ f144 1 f80"/>
              <a:gd name="f183" fmla="*/ f145 1 f81"/>
              <a:gd name="f184" fmla="*/ f146 1 f80"/>
              <a:gd name="f185" fmla="*/ f147 1 f81"/>
              <a:gd name="f186" fmla="*/ f148 1 f81"/>
              <a:gd name="f187" fmla="*/ f149 1 f80"/>
              <a:gd name="f188" fmla="*/ f150 1 f81"/>
              <a:gd name="f189" fmla="*/ f151 f71 1"/>
              <a:gd name="f190" fmla="*/ f152 f71 1"/>
              <a:gd name="f191" fmla="*/ f154 f72 1"/>
              <a:gd name="f192" fmla="*/ f153 f72 1"/>
              <a:gd name="f193" fmla="*/ f155 f71 1"/>
              <a:gd name="f194" fmla="*/ f156 f72 1"/>
              <a:gd name="f195" fmla="*/ f157 f71 1"/>
              <a:gd name="f196" fmla="*/ f158 f72 1"/>
              <a:gd name="f197" fmla="*/ f159 f71 1"/>
              <a:gd name="f198" fmla="*/ f160 f72 1"/>
              <a:gd name="f199" fmla="*/ f161 f71 1"/>
              <a:gd name="f200" fmla="*/ f162 f72 1"/>
              <a:gd name="f201" fmla="*/ f163 f71 1"/>
              <a:gd name="f202" fmla="*/ f164 f72 1"/>
              <a:gd name="f203" fmla="*/ f165 f71 1"/>
              <a:gd name="f204" fmla="*/ f166 f72 1"/>
              <a:gd name="f205" fmla="*/ f167 f71 1"/>
              <a:gd name="f206" fmla="*/ f168 f72 1"/>
              <a:gd name="f207" fmla="*/ f169 f71 1"/>
              <a:gd name="f208" fmla="*/ f170 f72 1"/>
              <a:gd name="f209" fmla="*/ f171 f71 1"/>
              <a:gd name="f210" fmla="*/ f172 f72 1"/>
              <a:gd name="f211" fmla="*/ f173 f71 1"/>
              <a:gd name="f212" fmla="*/ f174 f72 1"/>
              <a:gd name="f213" fmla="*/ f175 f71 1"/>
              <a:gd name="f214" fmla="*/ f176 f71 1"/>
              <a:gd name="f215" fmla="*/ f177 f72 1"/>
              <a:gd name="f216" fmla="*/ f178 f71 1"/>
              <a:gd name="f217" fmla="*/ f179 f72 1"/>
              <a:gd name="f218" fmla="*/ f180 f71 1"/>
              <a:gd name="f219" fmla="*/ f181 f72 1"/>
              <a:gd name="f220" fmla="*/ f182 f71 1"/>
              <a:gd name="f221" fmla="*/ f183 f72 1"/>
              <a:gd name="f222" fmla="*/ f184 f71 1"/>
              <a:gd name="f223" fmla="*/ f185 f72 1"/>
              <a:gd name="f224" fmla="*/ f186 f72 1"/>
              <a:gd name="f225" fmla="*/ f187 f71 1"/>
              <a:gd name="f226" fmla="*/ f188 f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6">
                <a:pos x="f193" y="f194"/>
              </a:cxn>
              <a:cxn ang="f116">
                <a:pos x="f195" y="f196"/>
              </a:cxn>
              <a:cxn ang="f116">
                <a:pos x="f197" y="f198"/>
              </a:cxn>
              <a:cxn ang="f116">
                <a:pos x="f199" y="f200"/>
              </a:cxn>
              <a:cxn ang="f116">
                <a:pos x="f201" y="f202"/>
              </a:cxn>
              <a:cxn ang="f116">
                <a:pos x="f203" y="f204"/>
              </a:cxn>
              <a:cxn ang="f116">
                <a:pos x="f205" y="f206"/>
              </a:cxn>
              <a:cxn ang="f116">
                <a:pos x="f207" y="f208"/>
              </a:cxn>
              <a:cxn ang="f116">
                <a:pos x="f209" y="f210"/>
              </a:cxn>
              <a:cxn ang="f116">
                <a:pos x="f211" y="f212"/>
              </a:cxn>
              <a:cxn ang="f116">
                <a:pos x="f213" y="f208"/>
              </a:cxn>
              <a:cxn ang="f116">
                <a:pos x="f214" y="f215"/>
              </a:cxn>
              <a:cxn ang="f116">
                <a:pos x="f216" y="f217"/>
              </a:cxn>
              <a:cxn ang="f116">
                <a:pos x="f218" y="f219"/>
              </a:cxn>
              <a:cxn ang="f116">
                <a:pos x="f220" y="f221"/>
              </a:cxn>
              <a:cxn ang="f116">
                <a:pos x="f222" y="f223"/>
              </a:cxn>
              <a:cxn ang="f116">
                <a:pos x="f207" y="f224"/>
              </a:cxn>
              <a:cxn ang="f116">
                <a:pos x="f225" y="f226"/>
              </a:cxn>
              <a:cxn ang="f116">
                <a:pos x="f193" y="f194"/>
              </a:cxn>
            </a:cxnLst>
            <a:rect l="f189" t="f192" r="f190" b="f191"/>
            <a:pathLst>
              <a:path w="105" h="89">
                <a:moveTo>
                  <a:pt x="f8" y="f9"/>
                </a:moveTo>
                <a:cubicBezTo>
                  <a:pt x="f7" y="f10"/>
                  <a:pt x="f11" y="f12"/>
                  <a:pt x="f13" y="f14"/>
                </a:cubicBezTo>
                <a:cubicBezTo>
                  <a:pt x="f15" y="f16"/>
                  <a:pt x="f6" y="f17"/>
                  <a:pt x="f18" y="f19"/>
                </a:cubicBezTo>
                <a:cubicBezTo>
                  <a:pt x="f20" y="f21"/>
                  <a:pt x="f7" y="f22"/>
                  <a:pt x="f23" y="f24"/>
                </a:cubicBezTo>
                <a:cubicBezTo>
                  <a:pt x="f25" y="f26"/>
                  <a:pt x="f27" y="f28"/>
                  <a:pt x="f29" y="f16"/>
                </a:cubicBezTo>
                <a:cubicBezTo>
                  <a:pt x="f30" y="f24"/>
                  <a:pt x="f31" y="f19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30" y="f42"/>
                  <a:pt x="f43" y="f44"/>
                </a:cubicBezTo>
                <a:cubicBezTo>
                  <a:pt x="f45" y="f46"/>
                  <a:pt x="f29" y="f34"/>
                  <a:pt x="f45" y="f47"/>
                </a:cubicBezTo>
                <a:cubicBezTo>
                  <a:pt x="f48" y="f47"/>
                  <a:pt x="f49" y="f47"/>
                  <a:pt x="f40" y="f40"/>
                </a:cubicBezTo>
                <a:cubicBezTo>
                  <a:pt x="f36" y="f32"/>
                  <a:pt x="f50" y="f51"/>
                  <a:pt x="f52" y="f44"/>
                </a:cubicBezTo>
                <a:cubicBezTo>
                  <a:pt x="f41" y="f34"/>
                  <a:pt x="f35" y="f53"/>
                  <a:pt x="f54" y="f45"/>
                </a:cubicBezTo>
                <a:cubicBezTo>
                  <a:pt x="f55" y="f56"/>
                  <a:pt x="f16" y="f7"/>
                  <a:pt x="f57" y="f58"/>
                </a:cubicBezTo>
                <a:cubicBezTo>
                  <a:pt x="f59" y="f27"/>
                  <a:pt x="f60" y="f45"/>
                  <a:pt x="f5" y="f61"/>
                </a:cubicBezTo>
                <a:cubicBezTo>
                  <a:pt x="f9" y="f34"/>
                  <a:pt x="f57" y="f62"/>
                  <a:pt x="f63" y="f37"/>
                </a:cubicBezTo>
                <a:cubicBezTo>
                  <a:pt x="f22" y="f55"/>
                  <a:pt x="f35" y="f64"/>
                  <a:pt x="f42" y="f10"/>
                </a:cubicBezTo>
                <a:cubicBezTo>
                  <a:pt x="f46" y="f65"/>
                  <a:pt x="f66" y="f5"/>
                  <a:pt x="f43" y="f65"/>
                </a:cubicBezTo>
                <a:cubicBezTo>
                  <a:pt x="f27" y="f67"/>
                  <a:pt x="f68" y="f69"/>
                  <a:pt x="f7" y="f69"/>
                </a:cubicBezTo>
                <a:cubicBezTo>
                  <a:pt x="f56" y="f67"/>
                  <a:pt x="f8" y="f60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3" name="Freeform 48">
            <a:extLst>
              <a:ext uri="{FF2B5EF4-FFF2-40B4-BE49-F238E27FC236}">
                <a16:creationId xmlns:a16="http://schemas.microsoft.com/office/drawing/2014/main" id="{4F0FBBB0-1209-B36B-D2F0-F240176CF373}"/>
              </a:ext>
            </a:extLst>
          </p:cNvPr>
          <p:cNvSpPr/>
          <p:nvPr/>
        </p:nvSpPr>
        <p:spPr>
          <a:xfrm>
            <a:off x="5276846" y="630241"/>
            <a:ext cx="139702" cy="1571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"/>
              <a:gd name="f7" fmla="val 93"/>
              <a:gd name="f8" fmla="val 81"/>
              <a:gd name="f9" fmla="val 82"/>
              <a:gd name="f10" fmla="val 10"/>
              <a:gd name="f11" fmla="val 18"/>
              <a:gd name="f12" fmla="val 26"/>
              <a:gd name="f13" fmla="val 29"/>
              <a:gd name="f14" fmla="val 33"/>
              <a:gd name="f15" fmla="val 79"/>
              <a:gd name="f16" fmla="val 35"/>
              <a:gd name="f17" fmla="val 58"/>
              <a:gd name="f18" fmla="val 54"/>
              <a:gd name="f19" fmla="val 36"/>
              <a:gd name="f20" fmla="val 73"/>
              <a:gd name="f21" fmla="val 12"/>
              <a:gd name="f22" fmla="val 8"/>
              <a:gd name="f23" fmla="val 3"/>
              <a:gd name="f24" fmla="val 76"/>
              <a:gd name="f25" fmla="val 1"/>
              <a:gd name="f26" fmla="val 68"/>
              <a:gd name="f27" fmla="val 65"/>
              <a:gd name="f28" fmla="val 2"/>
              <a:gd name="f29" fmla="val 59"/>
              <a:gd name="f30" fmla="val 5"/>
              <a:gd name="f31" fmla="val 56"/>
              <a:gd name="f32" fmla="val 38"/>
              <a:gd name="f33" fmla="val 20"/>
              <a:gd name="f34" fmla="+- 0 0 -90"/>
              <a:gd name="f35" fmla="*/ f3 1 84"/>
              <a:gd name="f36" fmla="*/ f4 1 93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84"/>
              <a:gd name="f45" fmla="*/ f41 1 93"/>
              <a:gd name="f46" fmla="*/ 81 f42 1"/>
              <a:gd name="f47" fmla="*/ 0 f41 1"/>
              <a:gd name="f48" fmla="*/ 84 f42 1"/>
              <a:gd name="f49" fmla="*/ 26 f41 1"/>
              <a:gd name="f50" fmla="*/ 79 f42 1"/>
              <a:gd name="f51" fmla="*/ 35 f41 1"/>
              <a:gd name="f52" fmla="*/ 12 f42 1"/>
              <a:gd name="f53" fmla="*/ 93 f41 1"/>
              <a:gd name="f54" fmla="*/ 1 f42 1"/>
              <a:gd name="f55" fmla="*/ 68 f41 1"/>
              <a:gd name="f56" fmla="*/ 5 f42 1"/>
              <a:gd name="f57" fmla="*/ 56 f41 1"/>
              <a:gd name="f58" fmla="+- f43 0 f1"/>
              <a:gd name="f59" fmla="*/ f46 1 84"/>
              <a:gd name="f60" fmla="*/ f47 1 93"/>
              <a:gd name="f61" fmla="*/ f48 1 84"/>
              <a:gd name="f62" fmla="*/ f49 1 93"/>
              <a:gd name="f63" fmla="*/ f50 1 84"/>
              <a:gd name="f64" fmla="*/ f51 1 93"/>
              <a:gd name="f65" fmla="*/ f52 1 84"/>
              <a:gd name="f66" fmla="*/ f53 1 93"/>
              <a:gd name="f67" fmla="*/ f54 1 84"/>
              <a:gd name="f68" fmla="*/ f55 1 93"/>
              <a:gd name="f69" fmla="*/ f56 1 84"/>
              <a:gd name="f70" fmla="*/ f57 1 93"/>
              <a:gd name="f71" fmla="*/ 0 1 f44"/>
              <a:gd name="f72" fmla="*/ f38 1 f44"/>
              <a:gd name="f73" fmla="*/ 0 1 f45"/>
              <a:gd name="f74" fmla="*/ f39 1 f45"/>
              <a:gd name="f75" fmla="*/ f59 1 f44"/>
              <a:gd name="f76" fmla="*/ f60 1 f45"/>
              <a:gd name="f77" fmla="*/ f61 1 f44"/>
              <a:gd name="f78" fmla="*/ f62 1 f45"/>
              <a:gd name="f79" fmla="*/ f63 1 f44"/>
              <a:gd name="f80" fmla="*/ f64 1 f45"/>
              <a:gd name="f81" fmla="*/ f65 1 f44"/>
              <a:gd name="f82" fmla="*/ f66 1 f45"/>
              <a:gd name="f83" fmla="*/ f67 1 f44"/>
              <a:gd name="f84" fmla="*/ f68 1 f45"/>
              <a:gd name="f85" fmla="*/ f69 1 f44"/>
              <a:gd name="f86" fmla="*/ f70 1 f45"/>
              <a:gd name="f87" fmla="*/ f71 f35 1"/>
              <a:gd name="f88" fmla="*/ f72 f35 1"/>
              <a:gd name="f89" fmla="*/ f74 f36 1"/>
              <a:gd name="f90" fmla="*/ f73 f36 1"/>
              <a:gd name="f91" fmla="*/ f75 f35 1"/>
              <a:gd name="f92" fmla="*/ f76 f36 1"/>
              <a:gd name="f93" fmla="*/ f77 f35 1"/>
              <a:gd name="f94" fmla="*/ f78 f36 1"/>
              <a:gd name="f95" fmla="*/ f79 f35 1"/>
              <a:gd name="f96" fmla="*/ f80 f36 1"/>
              <a:gd name="f97" fmla="*/ f81 f35 1"/>
              <a:gd name="f98" fmla="*/ f82 f36 1"/>
              <a:gd name="f99" fmla="*/ f83 f35 1"/>
              <a:gd name="f100" fmla="*/ f84 f36 1"/>
              <a:gd name="f101" fmla="*/ f85 f35 1"/>
              <a:gd name="f102" fmla="*/ f86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1" y="f92"/>
              </a:cxn>
              <a:cxn ang="f58">
                <a:pos x="f93" y="f94"/>
              </a:cxn>
              <a:cxn ang="f58">
                <a:pos x="f95" y="f96"/>
              </a:cxn>
              <a:cxn ang="f58">
                <a:pos x="f97" y="f98"/>
              </a:cxn>
              <a:cxn ang="f58">
                <a:pos x="f99" y="f100"/>
              </a:cxn>
              <a:cxn ang="f58">
                <a:pos x="f101" y="f102"/>
              </a:cxn>
              <a:cxn ang="f58">
                <a:pos x="f91" y="f92"/>
              </a:cxn>
            </a:cxnLst>
            <a:rect l="f87" t="f90" r="f88" b="f89"/>
            <a:pathLst>
              <a:path w="84" h="93">
                <a:moveTo>
                  <a:pt x="f8" y="f5"/>
                </a:moveTo>
                <a:cubicBezTo>
                  <a:pt x="f9" y="f10"/>
                  <a:pt x="f6" y="f11"/>
                  <a:pt x="f6" y="f12"/>
                </a:cubicBezTo>
                <a:cubicBezTo>
                  <a:pt x="f6" y="f13"/>
                  <a:pt x="f9" y="f14"/>
                  <a:pt x="f15" y="f16"/>
                </a:cubicBezTo>
                <a:cubicBezTo>
                  <a:pt x="f17" y="f18"/>
                  <a:pt x="f19" y="f20"/>
                  <a:pt x="f21" y="f7"/>
                </a:cubicBezTo>
                <a:cubicBezTo>
                  <a:pt x="f22" y="f6"/>
                  <a:pt x="f23" y="f24"/>
                  <a:pt x="f25" y="f26"/>
                </a:cubicBezTo>
                <a:cubicBezTo>
                  <a:pt x="f5" y="f27"/>
                  <a:pt x="f28" y="f29"/>
                  <a:pt x="f30" y="f31"/>
                </a:cubicBezTo>
                <a:cubicBezTo>
                  <a:pt x="f13" y="f32"/>
                  <a:pt x="f18" y="f33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4" name="Freeform 49">
            <a:extLst>
              <a:ext uri="{FF2B5EF4-FFF2-40B4-BE49-F238E27FC236}">
                <a16:creationId xmlns:a16="http://schemas.microsoft.com/office/drawing/2014/main" id="{4D569E0A-DFBC-9D08-E721-DE5C0C5ECD96}"/>
              </a:ext>
            </a:extLst>
          </p:cNvPr>
          <p:cNvSpPr/>
          <p:nvPr/>
        </p:nvSpPr>
        <p:spPr>
          <a:xfrm>
            <a:off x="7140577" y="4391021"/>
            <a:ext cx="279404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6"/>
              <a:gd name="f7" fmla="val 38"/>
              <a:gd name="f8" fmla="val 87"/>
              <a:gd name="f9" fmla="val 1"/>
              <a:gd name="f10" fmla="val 113"/>
              <a:gd name="f11" fmla="val 2"/>
              <a:gd name="f12" fmla="val 138"/>
              <a:gd name="f13" fmla="val 9"/>
              <a:gd name="f14" fmla="val 159"/>
              <a:gd name="f15" fmla="val 24"/>
              <a:gd name="f16" fmla="val 163"/>
              <a:gd name="f17" fmla="val 27"/>
              <a:gd name="f18" fmla="val 164"/>
              <a:gd name="f19" fmla="val 33"/>
              <a:gd name="f20" fmla="val 37"/>
              <a:gd name="f21" fmla="val 161"/>
              <a:gd name="f22" fmla="val 155"/>
              <a:gd name="f23" fmla="val 152"/>
              <a:gd name="f24" fmla="val 36"/>
              <a:gd name="f25" fmla="val 106"/>
              <a:gd name="f26" fmla="val 60"/>
              <a:gd name="f27" fmla="val 8"/>
              <a:gd name="f28" fmla="val 13"/>
              <a:gd name="f29" fmla="val 35"/>
              <a:gd name="f30" fmla="val 4"/>
              <a:gd name="f31" fmla="val 31"/>
              <a:gd name="f32" fmla="val 3"/>
              <a:gd name="f33" fmla="val 25"/>
              <a:gd name="f34" fmla="val 6"/>
              <a:gd name="f35" fmla="val 23"/>
              <a:gd name="f36" fmla="val 57"/>
              <a:gd name="f37" fmla="+- 0 0 -90"/>
              <a:gd name="f38" fmla="*/ f3 1 166"/>
              <a:gd name="f39" fmla="*/ f4 1 38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166"/>
              <a:gd name="f48" fmla="*/ f44 1 38"/>
              <a:gd name="f49" fmla="*/ 87 f45 1"/>
              <a:gd name="f50" fmla="*/ 1 f44 1"/>
              <a:gd name="f51" fmla="*/ 159 f45 1"/>
              <a:gd name="f52" fmla="*/ 24 f44 1"/>
              <a:gd name="f53" fmla="*/ 166 f45 1"/>
              <a:gd name="f54" fmla="*/ 37 f44 1"/>
              <a:gd name="f55" fmla="*/ 152 f45 1"/>
              <a:gd name="f56" fmla="*/ 36 f44 1"/>
              <a:gd name="f57" fmla="*/ 13 f45 1"/>
              <a:gd name="f58" fmla="*/ 35 f44 1"/>
              <a:gd name="f59" fmla="*/ 0 f45 1"/>
              <a:gd name="f60" fmla="*/ 6 f45 1"/>
              <a:gd name="f61" fmla="*/ 23 f44 1"/>
              <a:gd name="f62" fmla="+- f46 0 f1"/>
              <a:gd name="f63" fmla="*/ f49 1 166"/>
              <a:gd name="f64" fmla="*/ f50 1 38"/>
              <a:gd name="f65" fmla="*/ f51 1 166"/>
              <a:gd name="f66" fmla="*/ f52 1 38"/>
              <a:gd name="f67" fmla="*/ f53 1 166"/>
              <a:gd name="f68" fmla="*/ f54 1 38"/>
              <a:gd name="f69" fmla="*/ f55 1 166"/>
              <a:gd name="f70" fmla="*/ f56 1 38"/>
              <a:gd name="f71" fmla="*/ f57 1 166"/>
              <a:gd name="f72" fmla="*/ f58 1 38"/>
              <a:gd name="f73" fmla="*/ f59 1 166"/>
              <a:gd name="f74" fmla="*/ f60 1 166"/>
              <a:gd name="f75" fmla="*/ f61 1 38"/>
              <a:gd name="f76" fmla="*/ 0 1 f47"/>
              <a:gd name="f77" fmla="*/ f41 1 f47"/>
              <a:gd name="f78" fmla="*/ 0 1 f48"/>
              <a:gd name="f79" fmla="*/ f42 1 f48"/>
              <a:gd name="f80" fmla="*/ f63 1 f47"/>
              <a:gd name="f81" fmla="*/ f64 1 f48"/>
              <a:gd name="f82" fmla="*/ f65 1 f47"/>
              <a:gd name="f83" fmla="*/ f66 1 f48"/>
              <a:gd name="f84" fmla="*/ f67 1 f47"/>
              <a:gd name="f85" fmla="*/ f68 1 f48"/>
              <a:gd name="f86" fmla="*/ f69 1 f47"/>
              <a:gd name="f87" fmla="*/ f70 1 f48"/>
              <a:gd name="f88" fmla="*/ f71 1 f47"/>
              <a:gd name="f89" fmla="*/ f72 1 f48"/>
              <a:gd name="f90" fmla="*/ f73 1 f47"/>
              <a:gd name="f91" fmla="*/ f74 1 f47"/>
              <a:gd name="f92" fmla="*/ f75 1 f48"/>
              <a:gd name="f93" fmla="*/ f76 f38 1"/>
              <a:gd name="f94" fmla="*/ f77 f38 1"/>
              <a:gd name="f95" fmla="*/ f79 f39 1"/>
              <a:gd name="f96" fmla="*/ f78 f39 1"/>
              <a:gd name="f97" fmla="*/ f80 f38 1"/>
              <a:gd name="f98" fmla="*/ f81 f39 1"/>
              <a:gd name="f99" fmla="*/ f82 f38 1"/>
              <a:gd name="f100" fmla="*/ f83 f39 1"/>
              <a:gd name="f101" fmla="*/ f84 f38 1"/>
              <a:gd name="f102" fmla="*/ f85 f39 1"/>
              <a:gd name="f103" fmla="*/ f86 f38 1"/>
              <a:gd name="f104" fmla="*/ f87 f39 1"/>
              <a:gd name="f105" fmla="*/ f88 f38 1"/>
              <a:gd name="f106" fmla="*/ f89 f39 1"/>
              <a:gd name="f107" fmla="*/ f90 f38 1"/>
              <a:gd name="f108" fmla="*/ f91 f38 1"/>
              <a:gd name="f109" fmla="*/ f92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97" y="f98"/>
              </a:cxn>
              <a:cxn ang="f62">
                <a:pos x="f99" y="f100"/>
              </a:cxn>
              <a:cxn ang="f62">
                <a:pos x="f101" y="f102"/>
              </a:cxn>
              <a:cxn ang="f62">
                <a:pos x="f103" y="f104"/>
              </a:cxn>
              <a:cxn ang="f62">
                <a:pos x="f105" y="f106"/>
              </a:cxn>
              <a:cxn ang="f62">
                <a:pos x="f107" y="f106"/>
              </a:cxn>
              <a:cxn ang="f62">
                <a:pos x="f108" y="f109"/>
              </a:cxn>
              <a:cxn ang="f62">
                <a:pos x="f97" y="f98"/>
              </a:cxn>
            </a:cxnLst>
            <a:rect l="f93" t="f96" r="f94" b="f95"/>
            <a:pathLst>
              <a:path w="166" h="3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6" y="f20"/>
                </a:cubicBezTo>
                <a:cubicBezTo>
                  <a:pt x="f21" y="f20"/>
                  <a:pt x="f22" y="f7"/>
                  <a:pt x="f23" y="f24"/>
                </a:cubicBezTo>
                <a:cubicBezTo>
                  <a:pt x="f25" y="f13"/>
                  <a:pt x="f26" y="f27"/>
                  <a:pt x="f28" y="f29"/>
                </a:cubicBezTo>
                <a:cubicBezTo>
                  <a:pt x="f13" y="f24"/>
                  <a:pt x="f30" y="f29"/>
                  <a:pt x="f5" y="f29"/>
                </a:cubicBezTo>
                <a:cubicBezTo>
                  <a:pt x="f11" y="f31"/>
                  <a:pt x="f32" y="f33"/>
                  <a:pt x="f34" y="f35"/>
                </a:cubicBezTo>
                <a:cubicBezTo>
                  <a:pt x="f31" y="f27"/>
                  <a:pt x="f36" y="f5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5" name="Freeform 50">
            <a:extLst>
              <a:ext uri="{FF2B5EF4-FFF2-40B4-BE49-F238E27FC236}">
                <a16:creationId xmlns:a16="http://schemas.microsoft.com/office/drawing/2014/main" id="{ED17BB5C-56F3-2545-CB71-564387D33A54}"/>
              </a:ext>
            </a:extLst>
          </p:cNvPr>
          <p:cNvSpPr/>
          <p:nvPr/>
        </p:nvSpPr>
        <p:spPr>
          <a:xfrm>
            <a:off x="6756401" y="3190871"/>
            <a:ext cx="133346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31"/>
              <a:gd name="f8" fmla="val 1"/>
              <a:gd name="f9" fmla="val 22"/>
              <a:gd name="f10" fmla="val 44"/>
              <a:gd name="f11" fmla="val 65"/>
              <a:gd name="f12" fmla="val 2"/>
              <a:gd name="f13" fmla="val 70"/>
              <a:gd name="f14" fmla="val 77"/>
              <a:gd name="f15" fmla="val 11"/>
              <a:gd name="f16" fmla="val 78"/>
              <a:gd name="f17" fmla="val 17"/>
              <a:gd name="f18" fmla="val 26"/>
              <a:gd name="f19" fmla="val 72"/>
              <a:gd name="f20" fmla="val 64"/>
              <a:gd name="f21" fmla="val 43"/>
              <a:gd name="f22" fmla="val 21"/>
              <a:gd name="f23" fmla="+- 0 0 -90"/>
              <a:gd name="f24" fmla="*/ f3 1 80"/>
              <a:gd name="f25" fmla="*/ f4 1 31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80"/>
              <a:gd name="f34" fmla="*/ f30 1 31"/>
              <a:gd name="f35" fmla="*/ 0 f31 1"/>
              <a:gd name="f36" fmla="*/ 1 f30 1"/>
              <a:gd name="f37" fmla="*/ 65 f31 1"/>
              <a:gd name="f38" fmla="*/ 2 f30 1"/>
              <a:gd name="f39" fmla="*/ 78 f31 1"/>
              <a:gd name="f40" fmla="*/ 17 f30 1"/>
              <a:gd name="f41" fmla="*/ 64 f31 1"/>
              <a:gd name="f42" fmla="*/ 31 f30 1"/>
              <a:gd name="f43" fmla="+- f32 0 f1"/>
              <a:gd name="f44" fmla="*/ f35 1 80"/>
              <a:gd name="f45" fmla="*/ f36 1 31"/>
              <a:gd name="f46" fmla="*/ f37 1 80"/>
              <a:gd name="f47" fmla="*/ f38 1 31"/>
              <a:gd name="f48" fmla="*/ f39 1 80"/>
              <a:gd name="f49" fmla="*/ f40 1 31"/>
              <a:gd name="f50" fmla="*/ f41 1 80"/>
              <a:gd name="f51" fmla="*/ f42 1 31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75"/>
              </a:cxn>
              <a:cxn ang="f43">
                <a:pos x="f68" y="f69"/>
              </a:cxn>
            </a:cxnLst>
            <a:rect l="f64" t="f67" r="f65" b="f66"/>
            <a:pathLst>
              <a:path w="80" h="31">
                <a:moveTo>
                  <a:pt x="f5" y="f8"/>
                </a:moveTo>
                <a:cubicBezTo>
                  <a:pt x="f9" y="f8"/>
                  <a:pt x="f10" y="f5"/>
                  <a:pt x="f11" y="f12"/>
                </a:cubicBezTo>
                <a:cubicBezTo>
                  <a:pt x="f13" y="f12"/>
                  <a:pt x="f14" y="f15"/>
                  <a:pt x="f16" y="f17"/>
                </a:cubicBezTo>
                <a:cubicBezTo>
                  <a:pt x="f6" y="f18"/>
                  <a:pt x="f19" y="f7"/>
                  <a:pt x="f20" y="f7"/>
                </a:cubicBezTo>
                <a:cubicBezTo>
                  <a:pt x="f21" y="f7"/>
                  <a:pt x="f9" y="f7"/>
                  <a:pt x="f5" y="f7"/>
                </a:cubicBezTo>
                <a:cubicBezTo>
                  <a:pt x="f5" y="f22"/>
                  <a:pt x="f5" y="f15"/>
                  <a:pt x="f5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6" name="Freeform 51">
            <a:extLst>
              <a:ext uri="{FF2B5EF4-FFF2-40B4-BE49-F238E27FC236}">
                <a16:creationId xmlns:a16="http://schemas.microsoft.com/office/drawing/2014/main" id="{D770628B-494E-464C-4388-186B3A4E4E97}"/>
              </a:ext>
            </a:extLst>
          </p:cNvPr>
          <p:cNvSpPr/>
          <p:nvPr/>
        </p:nvSpPr>
        <p:spPr>
          <a:xfrm>
            <a:off x="5451479" y="3209928"/>
            <a:ext cx="42857" cy="1270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76"/>
              <a:gd name="f8" fmla="val 50"/>
              <a:gd name="f9" fmla="val 9"/>
              <a:gd name="f10" fmla="val 17"/>
              <a:gd name="f11" fmla="val 25"/>
              <a:gd name="f12" fmla="val 18"/>
              <a:gd name="f13" fmla="val 10"/>
              <a:gd name="f14" fmla="+- 0 0 -90"/>
              <a:gd name="f15" fmla="*/ f3 1 26"/>
              <a:gd name="f16" fmla="*/ f4 1 76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26"/>
              <a:gd name="f25" fmla="*/ f21 1 76"/>
              <a:gd name="f26" fmla="*/ 0 f22 1"/>
              <a:gd name="f27" fmla="*/ 76 f21 1"/>
              <a:gd name="f28" fmla="*/ 0 f21 1"/>
              <a:gd name="f29" fmla="*/ 26 f22 1"/>
              <a:gd name="f30" fmla="+- f23 0 f1"/>
              <a:gd name="f31" fmla="*/ f26 1 26"/>
              <a:gd name="f32" fmla="*/ f27 1 76"/>
              <a:gd name="f33" fmla="*/ f28 1 76"/>
              <a:gd name="f34" fmla="*/ f29 1 26"/>
              <a:gd name="f35" fmla="*/ 0 1 f24"/>
              <a:gd name="f36" fmla="*/ f18 1 f24"/>
              <a:gd name="f37" fmla="*/ 0 1 f25"/>
              <a:gd name="f38" fmla="*/ f19 1 f25"/>
              <a:gd name="f39" fmla="*/ f31 1 f24"/>
              <a:gd name="f40" fmla="*/ f32 1 f25"/>
              <a:gd name="f41" fmla="*/ f33 1 f25"/>
              <a:gd name="f42" fmla="*/ f34 1 f24"/>
              <a:gd name="f43" fmla="*/ f35 f15 1"/>
              <a:gd name="f44" fmla="*/ f36 f15 1"/>
              <a:gd name="f45" fmla="*/ f38 f16 1"/>
              <a:gd name="f46" fmla="*/ f37 f16 1"/>
              <a:gd name="f47" fmla="*/ f39 f15 1"/>
              <a:gd name="f48" fmla="*/ f40 f16 1"/>
              <a:gd name="f49" fmla="*/ f41 f16 1"/>
              <a:gd name="f50" fmla="*/ f42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7" y="f49"/>
              </a:cxn>
              <a:cxn ang="f30">
                <a:pos x="f50" y="f49"/>
              </a:cxn>
              <a:cxn ang="f30">
                <a:pos x="f50" y="f48"/>
              </a:cxn>
              <a:cxn ang="f30">
                <a:pos x="f47" y="f48"/>
              </a:cxn>
            </a:cxnLst>
            <a:rect l="f43" t="f46" r="f44" b="f45"/>
            <a:pathLst>
              <a:path w="26" h="76">
                <a:moveTo>
                  <a:pt x="f5" y="f7"/>
                </a:moveTo>
                <a:cubicBezTo>
                  <a:pt x="f5" y="f8"/>
                  <a:pt x="f5" y="f6"/>
                  <a:pt x="f5" y="f5"/>
                </a:cubicBezTo>
                <a:cubicBezTo>
                  <a:pt x="f9" y="f5"/>
                  <a:pt x="f10" y="f5"/>
                  <a:pt x="f6" y="f5"/>
                </a:cubicBezTo>
                <a:cubicBezTo>
                  <a:pt x="f6" y="f11"/>
                  <a:pt x="f6" y="f8"/>
                  <a:pt x="f6" y="f7"/>
                </a:cubicBezTo>
                <a:cubicBezTo>
                  <a:pt x="f12" y="f7"/>
                  <a:pt x="f13" y="f7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7" name="Freeform 52">
            <a:extLst>
              <a:ext uri="{FF2B5EF4-FFF2-40B4-BE49-F238E27FC236}">
                <a16:creationId xmlns:a16="http://schemas.microsoft.com/office/drawing/2014/main" id="{133C1D68-F027-BDF1-FCEA-18D7453B921A}"/>
              </a:ext>
            </a:extLst>
          </p:cNvPr>
          <p:cNvSpPr/>
          <p:nvPr/>
        </p:nvSpPr>
        <p:spPr>
          <a:xfrm>
            <a:off x="6064245" y="1755776"/>
            <a:ext cx="134938" cy="1333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0"/>
              <a:gd name="f7" fmla="val 79"/>
              <a:gd name="f8" fmla="val 73"/>
              <a:gd name="f9" fmla="val 78"/>
              <a:gd name="f10" fmla="val 75"/>
              <a:gd name="f11" fmla="val 77"/>
              <a:gd name="f12" fmla="val 76"/>
              <a:gd name="f13" fmla="val 72"/>
              <a:gd name="f14" fmla="val 67"/>
              <a:gd name="f15" fmla="val 65"/>
              <a:gd name="f16" fmla="val 50"/>
              <a:gd name="f17" fmla="val 60"/>
              <a:gd name="f18" fmla="val 35"/>
              <a:gd name="f19" fmla="val 46"/>
              <a:gd name="f20" fmla="val 20"/>
              <a:gd name="f21" fmla="val 31"/>
              <a:gd name="f22" fmla="val 14"/>
              <a:gd name="f23" fmla="val 25"/>
              <a:gd name="f24" fmla="val 8"/>
              <a:gd name="f25" fmla="val 19"/>
              <a:gd name="f26" fmla="val 2"/>
              <a:gd name="f27" fmla="val 12"/>
              <a:gd name="f28" fmla="val 10"/>
              <a:gd name="f29" fmla="val 1"/>
              <a:gd name="f30" fmla="val 5"/>
              <a:gd name="f31" fmla="val 4"/>
              <a:gd name="f32" fmla="val 33"/>
              <a:gd name="f33" fmla="val 23"/>
              <a:gd name="f34" fmla="val 55"/>
              <a:gd name="f35" fmla="val 45"/>
              <a:gd name="f36" fmla="val 66"/>
              <a:gd name="f37" fmla="val 68"/>
              <a:gd name="f38" fmla="val 71"/>
              <a:gd name="f39" fmla="+- 0 0 -90"/>
              <a:gd name="f40" fmla="*/ f3 1 80"/>
              <a:gd name="f41" fmla="*/ f4 1 79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80"/>
              <a:gd name="f50" fmla="*/ f46 1 79"/>
              <a:gd name="f51" fmla="*/ 80 f47 1"/>
              <a:gd name="f52" fmla="*/ 73 f46 1"/>
              <a:gd name="f53" fmla="*/ 76 f47 1"/>
              <a:gd name="f54" fmla="*/ 79 f46 1"/>
              <a:gd name="f55" fmla="*/ 65 f47 1"/>
              <a:gd name="f56" fmla="*/ 75 f46 1"/>
              <a:gd name="f57" fmla="*/ 20 f47 1"/>
              <a:gd name="f58" fmla="*/ 31 f46 1"/>
              <a:gd name="f59" fmla="*/ 2 f47 1"/>
              <a:gd name="f60" fmla="*/ 12 f46 1"/>
              <a:gd name="f61" fmla="*/ 1 f47 1"/>
              <a:gd name="f62" fmla="*/ 2 f46 1"/>
              <a:gd name="f63" fmla="*/ 12 f47 1"/>
              <a:gd name="f64" fmla="*/ 66 f46 1"/>
              <a:gd name="f65" fmla="+- f48 0 f1"/>
              <a:gd name="f66" fmla="*/ f51 1 80"/>
              <a:gd name="f67" fmla="*/ f52 1 79"/>
              <a:gd name="f68" fmla="*/ f53 1 80"/>
              <a:gd name="f69" fmla="*/ f54 1 79"/>
              <a:gd name="f70" fmla="*/ f55 1 80"/>
              <a:gd name="f71" fmla="*/ f56 1 79"/>
              <a:gd name="f72" fmla="*/ f57 1 80"/>
              <a:gd name="f73" fmla="*/ f58 1 79"/>
              <a:gd name="f74" fmla="*/ f59 1 80"/>
              <a:gd name="f75" fmla="*/ f60 1 79"/>
              <a:gd name="f76" fmla="*/ f61 1 80"/>
              <a:gd name="f77" fmla="*/ f62 1 79"/>
              <a:gd name="f78" fmla="*/ f63 1 80"/>
              <a:gd name="f79" fmla="*/ f64 1 79"/>
              <a:gd name="f80" fmla="*/ 0 1 f49"/>
              <a:gd name="f81" fmla="*/ f43 1 f49"/>
              <a:gd name="f82" fmla="*/ 0 1 f50"/>
              <a:gd name="f83" fmla="*/ f44 1 f50"/>
              <a:gd name="f84" fmla="*/ f66 1 f49"/>
              <a:gd name="f85" fmla="*/ f67 1 f50"/>
              <a:gd name="f86" fmla="*/ f68 1 f49"/>
              <a:gd name="f87" fmla="*/ f69 1 f50"/>
              <a:gd name="f88" fmla="*/ f70 1 f49"/>
              <a:gd name="f89" fmla="*/ f71 1 f50"/>
              <a:gd name="f90" fmla="*/ f72 1 f49"/>
              <a:gd name="f91" fmla="*/ f73 1 f50"/>
              <a:gd name="f92" fmla="*/ f74 1 f49"/>
              <a:gd name="f93" fmla="*/ f75 1 f50"/>
              <a:gd name="f94" fmla="*/ f76 1 f49"/>
              <a:gd name="f95" fmla="*/ f77 1 f50"/>
              <a:gd name="f96" fmla="*/ f78 1 f49"/>
              <a:gd name="f97" fmla="*/ f79 1 f50"/>
              <a:gd name="f98" fmla="*/ f80 f40 1"/>
              <a:gd name="f99" fmla="*/ f81 f40 1"/>
              <a:gd name="f100" fmla="*/ f83 f41 1"/>
              <a:gd name="f101" fmla="*/ f82 f41 1"/>
              <a:gd name="f102" fmla="*/ f84 f40 1"/>
              <a:gd name="f103" fmla="*/ f85 f41 1"/>
              <a:gd name="f104" fmla="*/ f86 f40 1"/>
              <a:gd name="f105" fmla="*/ f87 f41 1"/>
              <a:gd name="f106" fmla="*/ f88 f40 1"/>
              <a:gd name="f107" fmla="*/ f89 f41 1"/>
              <a:gd name="f108" fmla="*/ f90 f40 1"/>
              <a:gd name="f109" fmla="*/ f91 f41 1"/>
              <a:gd name="f110" fmla="*/ f92 f40 1"/>
              <a:gd name="f111" fmla="*/ f93 f41 1"/>
              <a:gd name="f112" fmla="*/ f94 f40 1"/>
              <a:gd name="f113" fmla="*/ f95 f41 1"/>
              <a:gd name="f114" fmla="*/ f96 f40 1"/>
              <a:gd name="f115" fmla="*/ f9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2" y="f103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3"/>
              </a:cxn>
              <a:cxn ang="f65">
                <a:pos x="f104" y="f115"/>
              </a:cxn>
              <a:cxn ang="f65">
                <a:pos x="f102" y="f103"/>
              </a:cxn>
            </a:cxnLst>
            <a:rect l="f98" t="f101" r="f99" b="f100"/>
            <a:pathLst>
              <a:path w="80" h="79">
                <a:moveTo>
                  <a:pt x="f6" y="f8"/>
                </a:moveTo>
                <a:cubicBezTo>
                  <a:pt x="f9" y="f10"/>
                  <a:pt x="f11" y="f7"/>
                  <a:pt x="f12" y="f7"/>
                </a:cubicBezTo>
                <a:cubicBezTo>
                  <a:pt x="f13" y="f9"/>
                  <a:pt x="f14" y="f11"/>
                  <a:pt x="f15" y="f10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5" y="f28"/>
                  <a:pt x="f29" y="f30"/>
                  <a:pt x="f29" y="f26"/>
                </a:cubicBezTo>
                <a:cubicBezTo>
                  <a:pt x="f31" y="f26"/>
                  <a:pt x="f28" y="f5"/>
                  <a:pt x="f27" y="f26"/>
                </a:cubicBezTo>
                <a:cubicBezTo>
                  <a:pt x="f32" y="f33"/>
                  <a:pt x="f34" y="f35"/>
                  <a:pt x="f12" y="f36"/>
                </a:cubicBezTo>
                <a:cubicBezTo>
                  <a:pt x="f9" y="f37"/>
                  <a:pt x="f7" y="f38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8" name="Freeform 53">
            <a:extLst>
              <a:ext uri="{FF2B5EF4-FFF2-40B4-BE49-F238E27FC236}">
                <a16:creationId xmlns:a16="http://schemas.microsoft.com/office/drawing/2014/main" id="{8AD1941A-AE4A-A03F-4595-2C913A6ACFD1}"/>
              </a:ext>
            </a:extLst>
          </p:cNvPr>
          <p:cNvSpPr/>
          <p:nvPr/>
        </p:nvSpPr>
        <p:spPr>
          <a:xfrm>
            <a:off x="6091239" y="1725609"/>
            <a:ext cx="130173" cy="1349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7"/>
              <a:gd name="f7" fmla="val 80"/>
              <a:gd name="f8" fmla="val 7"/>
              <a:gd name="f9" fmla="val 10"/>
              <a:gd name="f10" fmla="val 2"/>
              <a:gd name="f11" fmla="val 13"/>
              <a:gd name="f12" fmla="val 4"/>
              <a:gd name="f13" fmla="val 15"/>
              <a:gd name="f14" fmla="val 6"/>
              <a:gd name="f15" fmla="val 34"/>
              <a:gd name="f16" fmla="val 25"/>
              <a:gd name="f17" fmla="val 54"/>
              <a:gd name="f18" fmla="val 44"/>
              <a:gd name="f19" fmla="val 72"/>
              <a:gd name="f20" fmla="val 64"/>
              <a:gd name="f21" fmla="val 76"/>
              <a:gd name="f22" fmla="val 68"/>
              <a:gd name="f23" fmla="val 74"/>
              <a:gd name="f24" fmla="val 73"/>
              <a:gd name="f25" fmla="val 78"/>
              <a:gd name="f26" fmla="val 66"/>
              <a:gd name="f27" fmla="val 63"/>
              <a:gd name="f28" fmla="val 43"/>
              <a:gd name="f29" fmla="val 55"/>
              <a:gd name="f30" fmla="val 24"/>
              <a:gd name="f31" fmla="val 36"/>
              <a:gd name="f32" fmla="val 16"/>
              <a:gd name="f33" fmla="val 14"/>
              <a:gd name="f34" fmla="val 1"/>
              <a:gd name="f35" fmla="val 9"/>
              <a:gd name="f36" fmla="val 5"/>
              <a:gd name="f37" fmla="+- 0 0 -90"/>
              <a:gd name="f38" fmla="*/ f3 1 77"/>
              <a:gd name="f39" fmla="*/ f4 1 80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77"/>
              <a:gd name="f48" fmla="*/ f44 1 80"/>
              <a:gd name="f49" fmla="*/ 7 f45 1"/>
              <a:gd name="f50" fmla="*/ 0 f44 1"/>
              <a:gd name="f51" fmla="*/ 15 f45 1"/>
              <a:gd name="f52" fmla="*/ 6 f44 1"/>
              <a:gd name="f53" fmla="*/ 72 f45 1"/>
              <a:gd name="f54" fmla="*/ 64 f44 1"/>
              <a:gd name="f55" fmla="*/ 77 f45 1"/>
              <a:gd name="f56" fmla="*/ 80 f44 1"/>
              <a:gd name="f57" fmla="*/ 63 f45 1"/>
              <a:gd name="f58" fmla="*/ 74 f44 1"/>
              <a:gd name="f59" fmla="*/ 4 f45 1"/>
              <a:gd name="f60" fmla="*/ 16 f44 1"/>
              <a:gd name="f61" fmla="*/ 0 f45 1"/>
              <a:gd name="f62" fmla="*/ 5 f44 1"/>
              <a:gd name="f63" fmla="+- f46 0 f1"/>
              <a:gd name="f64" fmla="*/ f49 1 77"/>
              <a:gd name="f65" fmla="*/ f50 1 80"/>
              <a:gd name="f66" fmla="*/ f51 1 77"/>
              <a:gd name="f67" fmla="*/ f52 1 80"/>
              <a:gd name="f68" fmla="*/ f53 1 77"/>
              <a:gd name="f69" fmla="*/ f54 1 80"/>
              <a:gd name="f70" fmla="*/ f55 1 77"/>
              <a:gd name="f71" fmla="*/ f56 1 80"/>
              <a:gd name="f72" fmla="*/ f57 1 77"/>
              <a:gd name="f73" fmla="*/ f58 1 80"/>
              <a:gd name="f74" fmla="*/ f59 1 77"/>
              <a:gd name="f75" fmla="*/ f60 1 80"/>
              <a:gd name="f76" fmla="*/ f61 1 77"/>
              <a:gd name="f77" fmla="*/ f62 1 80"/>
              <a:gd name="f78" fmla="*/ 0 1 f47"/>
              <a:gd name="f79" fmla="*/ f41 1 f47"/>
              <a:gd name="f80" fmla="*/ 0 1 f48"/>
              <a:gd name="f81" fmla="*/ f42 1 f48"/>
              <a:gd name="f82" fmla="*/ f64 1 f47"/>
              <a:gd name="f83" fmla="*/ f65 1 f48"/>
              <a:gd name="f84" fmla="*/ f66 1 f47"/>
              <a:gd name="f85" fmla="*/ f67 1 f48"/>
              <a:gd name="f86" fmla="*/ f68 1 f47"/>
              <a:gd name="f87" fmla="*/ f69 1 f48"/>
              <a:gd name="f88" fmla="*/ f70 1 f47"/>
              <a:gd name="f89" fmla="*/ f71 1 f48"/>
              <a:gd name="f90" fmla="*/ f72 1 f47"/>
              <a:gd name="f91" fmla="*/ f73 1 f48"/>
              <a:gd name="f92" fmla="*/ f74 1 f47"/>
              <a:gd name="f93" fmla="*/ f75 1 f48"/>
              <a:gd name="f94" fmla="*/ f76 1 f47"/>
              <a:gd name="f95" fmla="*/ f77 1 f48"/>
              <a:gd name="f96" fmla="*/ f78 f38 1"/>
              <a:gd name="f97" fmla="*/ f79 f38 1"/>
              <a:gd name="f98" fmla="*/ f81 f39 1"/>
              <a:gd name="f99" fmla="*/ f80 f39 1"/>
              <a:gd name="f100" fmla="*/ f82 f38 1"/>
              <a:gd name="f101" fmla="*/ f83 f39 1"/>
              <a:gd name="f102" fmla="*/ f84 f38 1"/>
              <a:gd name="f103" fmla="*/ f85 f39 1"/>
              <a:gd name="f104" fmla="*/ f86 f38 1"/>
              <a:gd name="f105" fmla="*/ f87 f39 1"/>
              <a:gd name="f106" fmla="*/ f88 f38 1"/>
              <a:gd name="f107" fmla="*/ f89 f39 1"/>
              <a:gd name="f108" fmla="*/ f90 f38 1"/>
              <a:gd name="f109" fmla="*/ f91 f39 1"/>
              <a:gd name="f110" fmla="*/ f92 f38 1"/>
              <a:gd name="f111" fmla="*/ f93 f39 1"/>
              <a:gd name="f112" fmla="*/ f94 f38 1"/>
              <a:gd name="f113" fmla="*/ f95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100" y="f101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6" y="f107"/>
              </a:cxn>
              <a:cxn ang="f63">
                <a:pos x="f108" y="f109"/>
              </a:cxn>
              <a:cxn ang="f63">
                <a:pos x="f110" y="f111"/>
              </a:cxn>
              <a:cxn ang="f63">
                <a:pos x="f112" y="f113"/>
              </a:cxn>
              <a:cxn ang="f63">
                <a:pos x="f100" y="f101"/>
              </a:cxn>
            </a:cxnLst>
            <a:rect l="f96" t="f99" r="f97" b="f98"/>
            <a:pathLst>
              <a:path w="77" h="80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1" y="f23"/>
                  <a:pt x="f6" y="f7"/>
                </a:cubicBezTo>
                <a:cubicBezTo>
                  <a:pt x="f24" y="f25"/>
                  <a:pt x="f26" y="f25"/>
                  <a:pt x="f27" y="f23"/>
                </a:cubicBezTo>
                <a:cubicBezTo>
                  <a:pt x="f28" y="f29"/>
                  <a:pt x="f30" y="f31"/>
                  <a:pt x="f12" y="f32"/>
                </a:cubicBezTo>
                <a:cubicBezTo>
                  <a:pt x="f10" y="f33"/>
                  <a:pt x="f34" y="f35"/>
                  <a:pt x="f5" y="f36"/>
                </a:cubicBezTo>
                <a:cubicBezTo>
                  <a:pt x="f5" y="f12"/>
                  <a:pt x="f12" y="f1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9" name="Freeform 54">
            <a:extLst>
              <a:ext uri="{FF2B5EF4-FFF2-40B4-BE49-F238E27FC236}">
                <a16:creationId xmlns:a16="http://schemas.microsoft.com/office/drawing/2014/main" id="{1F7CC644-F828-1A3E-C11C-0B252BFD5E19}"/>
              </a:ext>
            </a:extLst>
          </p:cNvPr>
          <p:cNvSpPr/>
          <p:nvPr/>
        </p:nvSpPr>
        <p:spPr>
          <a:xfrm>
            <a:off x="7102473" y="2432047"/>
            <a:ext cx="111127" cy="1047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"/>
              <a:gd name="f7" fmla="val 63"/>
              <a:gd name="f8" fmla="val 46"/>
              <a:gd name="f9" fmla="val 56"/>
              <a:gd name="f10" fmla="val 47"/>
              <a:gd name="f11" fmla="val 51"/>
              <a:gd name="f12" fmla="val 48"/>
              <a:gd name="f13" fmla="val 43"/>
              <a:gd name="f14" fmla="val 53"/>
              <a:gd name="f15" fmla="val 32"/>
              <a:gd name="f16" fmla="val 50"/>
              <a:gd name="f17" fmla="val 21"/>
              <a:gd name="f18" fmla="val 41"/>
              <a:gd name="f19" fmla="val 17"/>
              <a:gd name="f20" fmla="val 31"/>
              <a:gd name="f21" fmla="val 12"/>
              <a:gd name="f22" fmla="val 20"/>
              <a:gd name="f23" fmla="val 16"/>
              <a:gd name="f24" fmla="val 27"/>
              <a:gd name="f25" fmla="val 11"/>
              <a:gd name="f26" fmla="val 37"/>
              <a:gd name="f27" fmla="val 34"/>
              <a:gd name="f28" fmla="val 40"/>
              <a:gd name="f29" fmla="val 60"/>
              <a:gd name="f30" fmla="val 9"/>
              <a:gd name="f31" fmla="val 4"/>
              <a:gd name="f32" fmla="val 29"/>
              <a:gd name="f33" fmla="val 7"/>
              <a:gd name="f34" fmla="val 13"/>
              <a:gd name="f35" fmla="val 5"/>
              <a:gd name="f36" fmla="val 58"/>
              <a:gd name="f37" fmla="val 18"/>
              <a:gd name="f38" fmla="val 45"/>
              <a:gd name="f39" fmla="+- 0 0 -90"/>
              <a:gd name="f40" fmla="*/ f3 1 66"/>
              <a:gd name="f41" fmla="*/ f4 1 63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66"/>
              <a:gd name="f50" fmla="*/ f46 1 63"/>
              <a:gd name="f51" fmla="*/ 46 f47 1"/>
              <a:gd name="f52" fmla="*/ 56 f46 1"/>
              <a:gd name="f53" fmla="*/ 48 f47 1"/>
              <a:gd name="f54" fmla="*/ 43 f46 1"/>
              <a:gd name="f55" fmla="*/ 41 f47 1"/>
              <a:gd name="f56" fmla="*/ 17 f46 1"/>
              <a:gd name="f57" fmla="*/ 16 f47 1"/>
              <a:gd name="f58" fmla="*/ 27 f46 1"/>
              <a:gd name="f59" fmla="*/ 27 f47 1"/>
              <a:gd name="f60" fmla="*/ 51 f46 1"/>
              <a:gd name="f61" fmla="*/ 40 f47 1"/>
              <a:gd name="f62" fmla="*/ 60 f46 1"/>
              <a:gd name="f63" fmla="*/ 4 f47 1"/>
              <a:gd name="f64" fmla="*/ 20 f47 1"/>
              <a:gd name="f65" fmla="*/ 7 f46 1"/>
              <a:gd name="f66" fmla="*/ 58 f47 1"/>
              <a:gd name="f67" fmla="*/ 18 f46 1"/>
              <a:gd name="f68" fmla="+- f48 0 f1"/>
              <a:gd name="f69" fmla="*/ f51 1 66"/>
              <a:gd name="f70" fmla="*/ f52 1 63"/>
              <a:gd name="f71" fmla="*/ f53 1 66"/>
              <a:gd name="f72" fmla="*/ f54 1 63"/>
              <a:gd name="f73" fmla="*/ f55 1 66"/>
              <a:gd name="f74" fmla="*/ f56 1 63"/>
              <a:gd name="f75" fmla="*/ f57 1 66"/>
              <a:gd name="f76" fmla="*/ f58 1 63"/>
              <a:gd name="f77" fmla="*/ f59 1 66"/>
              <a:gd name="f78" fmla="*/ f60 1 63"/>
              <a:gd name="f79" fmla="*/ f61 1 66"/>
              <a:gd name="f80" fmla="*/ f62 1 63"/>
              <a:gd name="f81" fmla="*/ f63 1 66"/>
              <a:gd name="f82" fmla="*/ f64 1 66"/>
              <a:gd name="f83" fmla="*/ f65 1 63"/>
              <a:gd name="f84" fmla="*/ f66 1 66"/>
              <a:gd name="f85" fmla="*/ f67 1 63"/>
              <a:gd name="f86" fmla="*/ 0 1 f49"/>
              <a:gd name="f87" fmla="*/ f43 1 f49"/>
              <a:gd name="f88" fmla="*/ 0 1 f50"/>
              <a:gd name="f89" fmla="*/ f44 1 f50"/>
              <a:gd name="f90" fmla="*/ f69 1 f49"/>
              <a:gd name="f91" fmla="*/ f70 1 f50"/>
              <a:gd name="f92" fmla="*/ f71 1 f49"/>
              <a:gd name="f93" fmla="*/ f72 1 f50"/>
              <a:gd name="f94" fmla="*/ f73 1 f49"/>
              <a:gd name="f95" fmla="*/ f74 1 f50"/>
              <a:gd name="f96" fmla="*/ f75 1 f49"/>
              <a:gd name="f97" fmla="*/ f76 1 f50"/>
              <a:gd name="f98" fmla="*/ f77 1 f49"/>
              <a:gd name="f99" fmla="*/ f78 1 f50"/>
              <a:gd name="f100" fmla="*/ f79 1 f49"/>
              <a:gd name="f101" fmla="*/ f80 1 f50"/>
              <a:gd name="f102" fmla="*/ f81 1 f49"/>
              <a:gd name="f103" fmla="*/ f82 1 f49"/>
              <a:gd name="f104" fmla="*/ f83 1 f50"/>
              <a:gd name="f105" fmla="*/ f84 1 f49"/>
              <a:gd name="f106" fmla="*/ f85 1 f50"/>
              <a:gd name="f107" fmla="*/ f86 f40 1"/>
              <a:gd name="f108" fmla="*/ f87 f40 1"/>
              <a:gd name="f109" fmla="*/ f89 f41 1"/>
              <a:gd name="f110" fmla="*/ f88 f41 1"/>
              <a:gd name="f111" fmla="*/ f90 f40 1"/>
              <a:gd name="f112" fmla="*/ f91 f41 1"/>
              <a:gd name="f113" fmla="*/ f92 f40 1"/>
              <a:gd name="f114" fmla="*/ f93 f41 1"/>
              <a:gd name="f115" fmla="*/ f94 f40 1"/>
              <a:gd name="f116" fmla="*/ f95 f41 1"/>
              <a:gd name="f117" fmla="*/ f96 f40 1"/>
              <a:gd name="f118" fmla="*/ f97 f41 1"/>
              <a:gd name="f119" fmla="*/ f98 f40 1"/>
              <a:gd name="f120" fmla="*/ f99 f41 1"/>
              <a:gd name="f121" fmla="*/ f100 f40 1"/>
              <a:gd name="f122" fmla="*/ f101 f41 1"/>
              <a:gd name="f123" fmla="*/ f102 f40 1"/>
              <a:gd name="f124" fmla="*/ f103 f40 1"/>
              <a:gd name="f125" fmla="*/ f104 f41 1"/>
              <a:gd name="f126" fmla="*/ f105 f40 1"/>
              <a:gd name="f127" fmla="*/ f106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6"/>
              </a:cxn>
              <a:cxn ang="f68">
                <a:pos x="f117" y="f118"/>
              </a:cxn>
              <a:cxn ang="f68">
                <a:pos x="f119" y="f120"/>
              </a:cxn>
              <a:cxn ang="f68">
                <a:pos x="f121" y="f122"/>
              </a:cxn>
              <a:cxn ang="f68">
                <a:pos x="f123" y="f114"/>
              </a:cxn>
              <a:cxn ang="f68">
                <a:pos x="f124" y="f125"/>
              </a:cxn>
              <a:cxn ang="f68">
                <a:pos x="f126" y="f127"/>
              </a:cxn>
              <a:cxn ang="f68">
                <a:pos x="f111" y="f112"/>
              </a:cxn>
            </a:cxnLst>
            <a:rect l="f107" t="f110" r="f108" b="f109"/>
            <a:pathLst>
              <a:path w="66" h="62">
                <a:moveTo>
                  <a:pt x="f8" y="f9"/>
                </a:moveTo>
                <a:cubicBezTo>
                  <a:pt x="f10" y="f11"/>
                  <a:pt x="f10" y="f10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3" y="f24"/>
                </a:cubicBezTo>
                <a:cubicBezTo>
                  <a:pt x="f25" y="f26"/>
                  <a:pt x="f23" y="f8"/>
                  <a:pt x="f24" y="f11"/>
                </a:cubicBezTo>
                <a:cubicBezTo>
                  <a:pt x="f20" y="f14"/>
                  <a:pt x="f27" y="f9"/>
                  <a:pt x="f28" y="f29"/>
                </a:cubicBezTo>
                <a:cubicBezTo>
                  <a:pt x="f17" y="f7"/>
                  <a:pt x="f30" y="f9"/>
                  <a:pt x="f31" y="f13"/>
                </a:cubicBezTo>
                <a:cubicBezTo>
                  <a:pt x="f5" y="f32"/>
                  <a:pt x="f33" y="f34"/>
                  <a:pt x="f22" y="f33"/>
                </a:cubicBezTo>
                <a:cubicBezTo>
                  <a:pt x="f27" y="f5"/>
                  <a:pt x="f16" y="f35"/>
                  <a:pt x="f36" y="f37"/>
                </a:cubicBezTo>
                <a:cubicBezTo>
                  <a:pt x="f6" y="f15"/>
                  <a:pt x="f7" y="f38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0" name="Freeform 55">
            <a:extLst>
              <a:ext uri="{FF2B5EF4-FFF2-40B4-BE49-F238E27FC236}">
                <a16:creationId xmlns:a16="http://schemas.microsoft.com/office/drawing/2014/main" id="{4CA037CC-66C1-A2A7-35B4-D525ED306EE8}"/>
              </a:ext>
            </a:extLst>
          </p:cNvPr>
          <p:cNvSpPr/>
          <p:nvPr/>
        </p:nvSpPr>
        <p:spPr>
          <a:xfrm>
            <a:off x="6118222" y="1698626"/>
            <a:ext cx="131765" cy="13334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8"/>
              <a:gd name="f7" fmla="val 79"/>
              <a:gd name="f8" fmla="val 7"/>
              <a:gd name="f9" fmla="val 10"/>
              <a:gd name="f10" fmla="val 2"/>
              <a:gd name="f11" fmla="val 13"/>
              <a:gd name="f12" fmla="val 4"/>
              <a:gd name="f13" fmla="val 15"/>
              <a:gd name="f14" fmla="val 6"/>
              <a:gd name="f15" fmla="val 35"/>
              <a:gd name="f16" fmla="val 26"/>
              <a:gd name="f17" fmla="val 55"/>
              <a:gd name="f18" fmla="val 46"/>
              <a:gd name="f19" fmla="val 75"/>
              <a:gd name="f20" fmla="val 66"/>
              <a:gd name="f21" fmla="val 77"/>
              <a:gd name="f22" fmla="val 69"/>
              <a:gd name="f23" fmla="val 74"/>
              <a:gd name="f24" fmla="val 68"/>
              <a:gd name="f25" fmla="val 65"/>
              <a:gd name="f26" fmla="val 76"/>
              <a:gd name="f27" fmla="val 45"/>
              <a:gd name="f28" fmla="val 57"/>
              <a:gd name="f29" fmla="val 24"/>
              <a:gd name="f30" fmla="val 36"/>
              <a:gd name="f31" fmla="val 16"/>
              <a:gd name="f32" fmla="val 1"/>
              <a:gd name="f33" fmla="val 9"/>
              <a:gd name="f34" fmla="val 5"/>
              <a:gd name="f35" fmla="val 3"/>
              <a:gd name="f36" fmla="+- 0 0 -90"/>
              <a:gd name="f37" fmla="*/ f3 1 78"/>
              <a:gd name="f38" fmla="*/ f4 1 79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78"/>
              <a:gd name="f47" fmla="*/ f43 1 79"/>
              <a:gd name="f48" fmla="*/ 7 f44 1"/>
              <a:gd name="f49" fmla="*/ 0 f43 1"/>
              <a:gd name="f50" fmla="*/ 15 f44 1"/>
              <a:gd name="f51" fmla="*/ 6 f43 1"/>
              <a:gd name="f52" fmla="*/ 75 f44 1"/>
              <a:gd name="f53" fmla="*/ 66 f43 1"/>
              <a:gd name="f54" fmla="*/ 78 f44 1"/>
              <a:gd name="f55" fmla="*/ 79 f43 1"/>
              <a:gd name="f56" fmla="*/ 65 f44 1"/>
              <a:gd name="f57" fmla="*/ 76 f43 1"/>
              <a:gd name="f58" fmla="*/ 4 f44 1"/>
              <a:gd name="f59" fmla="*/ 16 f43 1"/>
              <a:gd name="f60" fmla="*/ 0 f44 1"/>
              <a:gd name="f61" fmla="*/ 5 f43 1"/>
              <a:gd name="f62" fmla="+- f45 0 f1"/>
              <a:gd name="f63" fmla="*/ f48 1 78"/>
              <a:gd name="f64" fmla="*/ f49 1 79"/>
              <a:gd name="f65" fmla="*/ f50 1 78"/>
              <a:gd name="f66" fmla="*/ f51 1 79"/>
              <a:gd name="f67" fmla="*/ f52 1 78"/>
              <a:gd name="f68" fmla="*/ f53 1 79"/>
              <a:gd name="f69" fmla="*/ f54 1 78"/>
              <a:gd name="f70" fmla="*/ f55 1 79"/>
              <a:gd name="f71" fmla="*/ f56 1 78"/>
              <a:gd name="f72" fmla="*/ f57 1 79"/>
              <a:gd name="f73" fmla="*/ f58 1 78"/>
              <a:gd name="f74" fmla="*/ f59 1 79"/>
              <a:gd name="f75" fmla="*/ f60 1 78"/>
              <a:gd name="f76" fmla="*/ f61 1 79"/>
              <a:gd name="f77" fmla="*/ 0 1 f46"/>
              <a:gd name="f78" fmla="*/ f40 1 f46"/>
              <a:gd name="f79" fmla="*/ 0 1 f47"/>
              <a:gd name="f80" fmla="*/ f41 1 f47"/>
              <a:gd name="f81" fmla="*/ f63 1 f46"/>
              <a:gd name="f82" fmla="*/ f64 1 f47"/>
              <a:gd name="f83" fmla="*/ f65 1 f46"/>
              <a:gd name="f84" fmla="*/ f66 1 f47"/>
              <a:gd name="f85" fmla="*/ f67 1 f46"/>
              <a:gd name="f86" fmla="*/ f68 1 f47"/>
              <a:gd name="f87" fmla="*/ f69 1 f46"/>
              <a:gd name="f88" fmla="*/ f70 1 f47"/>
              <a:gd name="f89" fmla="*/ f71 1 f46"/>
              <a:gd name="f90" fmla="*/ f72 1 f47"/>
              <a:gd name="f91" fmla="*/ f73 1 f46"/>
              <a:gd name="f92" fmla="*/ f74 1 f47"/>
              <a:gd name="f93" fmla="*/ f75 1 f46"/>
              <a:gd name="f94" fmla="*/ f76 1 f47"/>
              <a:gd name="f95" fmla="*/ f77 f37 1"/>
              <a:gd name="f96" fmla="*/ f78 f37 1"/>
              <a:gd name="f97" fmla="*/ f80 f38 1"/>
              <a:gd name="f98" fmla="*/ f79 f38 1"/>
              <a:gd name="f99" fmla="*/ f81 f37 1"/>
              <a:gd name="f100" fmla="*/ f82 f38 1"/>
              <a:gd name="f101" fmla="*/ f83 f37 1"/>
              <a:gd name="f102" fmla="*/ f84 f38 1"/>
              <a:gd name="f103" fmla="*/ f85 f37 1"/>
              <a:gd name="f104" fmla="*/ f86 f38 1"/>
              <a:gd name="f105" fmla="*/ f87 f37 1"/>
              <a:gd name="f106" fmla="*/ f88 f38 1"/>
              <a:gd name="f107" fmla="*/ f89 f37 1"/>
              <a:gd name="f108" fmla="*/ f90 f38 1"/>
              <a:gd name="f109" fmla="*/ f91 f37 1"/>
              <a:gd name="f110" fmla="*/ f92 f38 1"/>
              <a:gd name="f111" fmla="*/ f93 f37 1"/>
              <a:gd name="f112" fmla="*/ f94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99" y="f100"/>
              </a:cxn>
              <a:cxn ang="f62">
                <a:pos x="f101" y="f102"/>
              </a:cxn>
              <a:cxn ang="f62">
                <a:pos x="f103" y="f104"/>
              </a:cxn>
              <a:cxn ang="f62">
                <a:pos x="f105" y="f106"/>
              </a:cxn>
              <a:cxn ang="f62">
                <a:pos x="f107" y="f108"/>
              </a:cxn>
              <a:cxn ang="f62">
                <a:pos x="f109" y="f110"/>
              </a:cxn>
              <a:cxn ang="f62">
                <a:pos x="f111" y="f112"/>
              </a:cxn>
              <a:cxn ang="f62">
                <a:pos x="f99" y="f100"/>
              </a:cxn>
            </a:cxnLst>
            <a:rect l="f95" t="f98" r="f96" b="f97"/>
            <a:pathLst>
              <a:path w="78" h="79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1" y="f19"/>
                  <a:pt x="f6" y="f7"/>
                </a:cubicBezTo>
                <a:cubicBezTo>
                  <a:pt x="f23" y="f6"/>
                  <a:pt x="f24" y="f7"/>
                  <a:pt x="f25" y="f26"/>
                </a:cubicBezTo>
                <a:cubicBezTo>
                  <a:pt x="f27" y="f28"/>
                  <a:pt x="f29" y="f30"/>
                  <a:pt x="f12" y="f31"/>
                </a:cubicBezTo>
                <a:cubicBezTo>
                  <a:pt x="f10" y="f11"/>
                  <a:pt x="f32" y="f33"/>
                  <a:pt x="f5" y="f34"/>
                </a:cubicBezTo>
                <a:cubicBezTo>
                  <a:pt x="f5" y="f35"/>
                  <a:pt x="f12" y="f1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1" name="Freeform 56">
            <a:extLst>
              <a:ext uri="{FF2B5EF4-FFF2-40B4-BE49-F238E27FC236}">
                <a16:creationId xmlns:a16="http://schemas.microsoft.com/office/drawing/2014/main" id="{C0854179-10F2-E478-6316-8FA50C31BDBB}"/>
              </a:ext>
            </a:extLst>
          </p:cNvPr>
          <p:cNvSpPr/>
          <p:nvPr/>
        </p:nvSpPr>
        <p:spPr>
          <a:xfrm>
            <a:off x="6148389" y="1674815"/>
            <a:ext cx="133346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9"/>
              <a:gd name="f7" fmla="val 78"/>
              <a:gd name="f8" fmla="val 72"/>
              <a:gd name="f9" fmla="val 77"/>
              <a:gd name="f10" fmla="val 74"/>
              <a:gd name="f11" fmla="val 76"/>
              <a:gd name="f12" fmla="val 71"/>
              <a:gd name="f13" fmla="val 67"/>
              <a:gd name="f14" fmla="val 64"/>
              <a:gd name="f15" fmla="val 75"/>
              <a:gd name="f16" fmla="val 56"/>
              <a:gd name="f17" fmla="val 48"/>
              <a:gd name="f18" fmla="val 59"/>
              <a:gd name="f19" fmla="val 39"/>
              <a:gd name="f20" fmla="val 50"/>
              <a:gd name="f21" fmla="val 27"/>
              <a:gd name="f22" fmla="val 38"/>
              <a:gd name="f23" fmla="val 14"/>
              <a:gd name="f24" fmla="val 26"/>
              <a:gd name="f25" fmla="val 3"/>
              <a:gd name="f26" fmla="val 13"/>
              <a:gd name="f27" fmla="val 11"/>
              <a:gd name="f28" fmla="val 1"/>
              <a:gd name="f29" fmla="val 5"/>
              <a:gd name="f30" fmla="val 10"/>
              <a:gd name="f31" fmla="val 4"/>
              <a:gd name="f32" fmla="val 34"/>
              <a:gd name="f33" fmla="val 23"/>
              <a:gd name="f34" fmla="val 54"/>
              <a:gd name="f35" fmla="val 44"/>
              <a:gd name="f36" fmla="val 66"/>
              <a:gd name="f37" fmla="val 69"/>
              <a:gd name="f38" fmla="+- 0 0 -90"/>
              <a:gd name="f39" fmla="*/ f3 1 79"/>
              <a:gd name="f40" fmla="*/ f4 1 78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79"/>
              <a:gd name="f49" fmla="*/ f45 1 78"/>
              <a:gd name="f50" fmla="*/ 79 f46 1"/>
              <a:gd name="f51" fmla="*/ 72 f45 1"/>
              <a:gd name="f52" fmla="*/ 74 f46 1"/>
              <a:gd name="f53" fmla="*/ 78 f45 1"/>
              <a:gd name="f54" fmla="*/ 64 f46 1"/>
              <a:gd name="f55" fmla="*/ 75 f45 1"/>
              <a:gd name="f56" fmla="*/ 39 f46 1"/>
              <a:gd name="f57" fmla="*/ 50 f45 1"/>
              <a:gd name="f58" fmla="*/ 3 f46 1"/>
              <a:gd name="f59" fmla="*/ 13 f45 1"/>
              <a:gd name="f60" fmla="*/ 0 f46 1"/>
              <a:gd name="f61" fmla="*/ 0 f45 1"/>
              <a:gd name="f62" fmla="*/ 13 f46 1"/>
              <a:gd name="f63" fmla="*/ 4 f45 1"/>
              <a:gd name="f64" fmla="*/ 64 f45 1"/>
              <a:gd name="f65" fmla="+- f47 0 f1"/>
              <a:gd name="f66" fmla="*/ f50 1 79"/>
              <a:gd name="f67" fmla="*/ f51 1 78"/>
              <a:gd name="f68" fmla="*/ f52 1 79"/>
              <a:gd name="f69" fmla="*/ f53 1 78"/>
              <a:gd name="f70" fmla="*/ f54 1 79"/>
              <a:gd name="f71" fmla="*/ f55 1 78"/>
              <a:gd name="f72" fmla="*/ f56 1 79"/>
              <a:gd name="f73" fmla="*/ f57 1 78"/>
              <a:gd name="f74" fmla="*/ f58 1 79"/>
              <a:gd name="f75" fmla="*/ f59 1 78"/>
              <a:gd name="f76" fmla="*/ f60 1 79"/>
              <a:gd name="f77" fmla="*/ f61 1 78"/>
              <a:gd name="f78" fmla="*/ f62 1 79"/>
              <a:gd name="f79" fmla="*/ f63 1 78"/>
              <a:gd name="f80" fmla="*/ f64 1 78"/>
              <a:gd name="f81" fmla="*/ 0 1 f48"/>
              <a:gd name="f82" fmla="*/ f42 1 f48"/>
              <a:gd name="f83" fmla="*/ 0 1 f49"/>
              <a:gd name="f84" fmla="*/ f43 1 f49"/>
              <a:gd name="f85" fmla="*/ f66 1 f48"/>
              <a:gd name="f86" fmla="*/ f67 1 f49"/>
              <a:gd name="f87" fmla="*/ f68 1 f48"/>
              <a:gd name="f88" fmla="*/ f69 1 f49"/>
              <a:gd name="f89" fmla="*/ f70 1 f48"/>
              <a:gd name="f90" fmla="*/ f71 1 f49"/>
              <a:gd name="f91" fmla="*/ f72 1 f48"/>
              <a:gd name="f92" fmla="*/ f73 1 f49"/>
              <a:gd name="f93" fmla="*/ f74 1 f48"/>
              <a:gd name="f94" fmla="*/ f75 1 f49"/>
              <a:gd name="f95" fmla="*/ f76 1 f48"/>
              <a:gd name="f96" fmla="*/ f77 1 f49"/>
              <a:gd name="f97" fmla="*/ f78 1 f48"/>
              <a:gd name="f98" fmla="*/ f79 1 f49"/>
              <a:gd name="f99" fmla="*/ f80 1 f49"/>
              <a:gd name="f100" fmla="*/ f81 f39 1"/>
              <a:gd name="f101" fmla="*/ f82 f39 1"/>
              <a:gd name="f102" fmla="*/ f84 f40 1"/>
              <a:gd name="f103" fmla="*/ f83 f40 1"/>
              <a:gd name="f104" fmla="*/ f85 f39 1"/>
              <a:gd name="f105" fmla="*/ f86 f40 1"/>
              <a:gd name="f106" fmla="*/ f87 f39 1"/>
              <a:gd name="f107" fmla="*/ f88 f40 1"/>
              <a:gd name="f108" fmla="*/ f89 f39 1"/>
              <a:gd name="f109" fmla="*/ f90 f40 1"/>
              <a:gd name="f110" fmla="*/ f91 f39 1"/>
              <a:gd name="f111" fmla="*/ f92 f40 1"/>
              <a:gd name="f112" fmla="*/ f93 f39 1"/>
              <a:gd name="f113" fmla="*/ f94 f40 1"/>
              <a:gd name="f114" fmla="*/ f95 f39 1"/>
              <a:gd name="f115" fmla="*/ f96 f40 1"/>
              <a:gd name="f116" fmla="*/ f97 f39 1"/>
              <a:gd name="f117" fmla="*/ f98 f40 1"/>
              <a:gd name="f118" fmla="*/ f99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6" y="f117"/>
              </a:cxn>
              <a:cxn ang="f65">
                <a:pos x="f106" y="f118"/>
              </a:cxn>
              <a:cxn ang="f65">
                <a:pos x="f104" y="f105"/>
              </a:cxn>
            </a:cxnLst>
            <a:rect l="f100" t="f103" r="f101" b="f102"/>
            <a:pathLst>
              <a:path w="79" h="78">
                <a:moveTo>
                  <a:pt x="f6" y="f8"/>
                </a:moveTo>
                <a:cubicBezTo>
                  <a:pt x="f9" y="f10"/>
                  <a:pt x="f11" y="f7"/>
                  <a:pt x="f10" y="f7"/>
                </a:cubicBezTo>
                <a:cubicBezTo>
                  <a:pt x="f12" y="f7"/>
                  <a:pt x="f13" y="f9"/>
                  <a:pt x="f14" y="f15"/>
                </a:cubicBezTo>
                <a:cubicBezTo>
                  <a:pt x="f16" y="f13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5" y="f27"/>
                  <a:pt x="f28" y="f29"/>
                  <a:pt x="f5" y="f5"/>
                </a:cubicBezTo>
                <a:cubicBezTo>
                  <a:pt x="f29" y="f28"/>
                  <a:pt x="f30" y="f28"/>
                  <a:pt x="f26" y="f31"/>
                </a:cubicBezTo>
                <a:cubicBezTo>
                  <a:pt x="f32" y="f33"/>
                  <a:pt x="f34" y="f35"/>
                  <a:pt x="f10" y="f14"/>
                </a:cubicBezTo>
                <a:cubicBezTo>
                  <a:pt x="f11" y="f36"/>
                  <a:pt x="f9" y="f37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2" name="Freeform 57">
            <a:extLst>
              <a:ext uri="{FF2B5EF4-FFF2-40B4-BE49-F238E27FC236}">
                <a16:creationId xmlns:a16="http://schemas.microsoft.com/office/drawing/2014/main" id="{4EA98C14-B766-AEE7-BE84-777BB871B10A}"/>
              </a:ext>
            </a:extLst>
          </p:cNvPr>
          <p:cNvSpPr/>
          <p:nvPr/>
        </p:nvSpPr>
        <p:spPr>
          <a:xfrm>
            <a:off x="7718422" y="1798633"/>
            <a:ext cx="74615" cy="761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45"/>
              <a:gd name="f8" fmla="val 15"/>
              <a:gd name="f9" fmla="val 11"/>
              <a:gd name="f10" fmla="val 40"/>
              <a:gd name="f11" fmla="val 6"/>
              <a:gd name="f12" fmla="val 34"/>
              <a:gd name="f13" fmla="val 28"/>
              <a:gd name="f14" fmla="val 10"/>
              <a:gd name="f15" fmla="val 19"/>
              <a:gd name="f16" fmla="val 20"/>
              <a:gd name="f17" fmla="val 31"/>
              <a:gd name="f18" fmla="val 35"/>
              <a:gd name="f19" fmla="val 5"/>
              <a:gd name="f20" fmla="val 39"/>
              <a:gd name="f21" fmla="val 27"/>
              <a:gd name="f22" fmla="val 26"/>
              <a:gd name="f23" fmla="+- 0 0 -90"/>
              <a:gd name="f24" fmla="*/ f3 1 44"/>
              <a:gd name="f25" fmla="*/ f4 1 45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4"/>
              <a:gd name="f34" fmla="*/ f30 1 45"/>
              <a:gd name="f35" fmla="*/ 15 f31 1"/>
              <a:gd name="f36" fmla="*/ 45 f30 1"/>
              <a:gd name="f37" fmla="*/ 0 f31 1"/>
              <a:gd name="f38" fmla="*/ 28 f30 1"/>
              <a:gd name="f39" fmla="*/ 31 f31 1"/>
              <a:gd name="f40" fmla="*/ 0 f30 1"/>
              <a:gd name="f41" fmla="*/ 44 f31 1"/>
              <a:gd name="f42" fmla="*/ 19 f30 1"/>
              <a:gd name="f43" fmla="+- f32 0 f1"/>
              <a:gd name="f44" fmla="*/ f35 1 44"/>
              <a:gd name="f45" fmla="*/ f36 1 45"/>
              <a:gd name="f46" fmla="*/ f37 1 44"/>
              <a:gd name="f47" fmla="*/ f38 1 45"/>
              <a:gd name="f48" fmla="*/ f39 1 44"/>
              <a:gd name="f49" fmla="*/ f40 1 45"/>
              <a:gd name="f50" fmla="*/ f41 1 44"/>
              <a:gd name="f51" fmla="*/ f42 1 45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44" h="45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4"/>
                  <a:pt x="f17" y="f5"/>
                </a:cubicBezTo>
                <a:cubicBezTo>
                  <a:pt x="f18" y="f19"/>
                  <a:pt x="f20" y="f9"/>
                  <a:pt x="f6" y="f15"/>
                </a:cubicBezTo>
                <a:cubicBezTo>
                  <a:pt x="f18" y="f21"/>
                  <a:pt x="f22" y="f18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3" name="Freeform 58">
            <a:extLst>
              <a:ext uri="{FF2B5EF4-FFF2-40B4-BE49-F238E27FC236}">
                <a16:creationId xmlns:a16="http://schemas.microsoft.com/office/drawing/2014/main" id="{99962EB9-06B4-307C-DB7B-356A91F639AF}"/>
              </a:ext>
            </a:extLst>
          </p:cNvPr>
          <p:cNvSpPr/>
          <p:nvPr/>
        </p:nvSpPr>
        <p:spPr>
          <a:xfrm>
            <a:off x="8726484" y="2295528"/>
            <a:ext cx="88897" cy="365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22"/>
              <a:gd name="f8" fmla="val 16"/>
              <a:gd name="f9" fmla="val 11"/>
              <a:gd name="f10" fmla="val 5"/>
              <a:gd name="f11" fmla="val 17"/>
              <a:gd name="f12" fmla="val 3"/>
              <a:gd name="f13" fmla="val 35"/>
              <a:gd name="f14" fmla="val 2"/>
              <a:gd name="f15" fmla="val 7"/>
              <a:gd name="f16" fmla="val 18"/>
              <a:gd name="f17" fmla="val 19"/>
              <a:gd name="f18" fmla="val 20"/>
              <a:gd name="f19" fmla="+- 0 0 -90"/>
              <a:gd name="f20" fmla="*/ f3 1 53"/>
              <a:gd name="f21" fmla="*/ f4 1 22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53"/>
              <a:gd name="f30" fmla="*/ f26 1 22"/>
              <a:gd name="f31" fmla="*/ 0 f27 1"/>
              <a:gd name="f32" fmla="*/ 22 f26 1"/>
              <a:gd name="f33" fmla="*/ 5 f26 1"/>
              <a:gd name="f34" fmla="*/ 53 f27 1"/>
              <a:gd name="f35" fmla="*/ 0 f26 1"/>
              <a:gd name="f36" fmla="*/ 18 f26 1"/>
              <a:gd name="f37" fmla="+- f28 0 f1"/>
              <a:gd name="f38" fmla="*/ f31 1 53"/>
              <a:gd name="f39" fmla="*/ f32 1 22"/>
              <a:gd name="f40" fmla="*/ f33 1 22"/>
              <a:gd name="f41" fmla="*/ f34 1 53"/>
              <a:gd name="f42" fmla="*/ f35 1 22"/>
              <a:gd name="f43" fmla="*/ f36 1 22"/>
              <a:gd name="f44" fmla="*/ 0 1 f29"/>
              <a:gd name="f45" fmla="*/ f23 1 f29"/>
              <a:gd name="f46" fmla="*/ 0 1 f30"/>
              <a:gd name="f47" fmla="*/ f24 1 f30"/>
              <a:gd name="f48" fmla="*/ f38 1 f29"/>
              <a:gd name="f49" fmla="*/ f39 1 f30"/>
              <a:gd name="f50" fmla="*/ f40 1 f30"/>
              <a:gd name="f51" fmla="*/ f41 1 f29"/>
              <a:gd name="f52" fmla="*/ f42 1 f30"/>
              <a:gd name="f53" fmla="*/ f43 1 f30"/>
              <a:gd name="f54" fmla="*/ f44 f20 1"/>
              <a:gd name="f55" fmla="*/ f45 f20 1"/>
              <a:gd name="f56" fmla="*/ f47 f21 1"/>
              <a:gd name="f57" fmla="*/ f46 f21 1"/>
              <a:gd name="f58" fmla="*/ f48 f20 1"/>
              <a:gd name="f59" fmla="*/ f49 f21 1"/>
              <a:gd name="f60" fmla="*/ f50 f21 1"/>
              <a:gd name="f61" fmla="*/ f51 f20 1"/>
              <a:gd name="f62" fmla="*/ f52 f21 1"/>
              <a:gd name="f63" fmla="*/ f53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8" y="f59"/>
              </a:cxn>
              <a:cxn ang="f37">
                <a:pos x="f58" y="f60"/>
              </a:cxn>
              <a:cxn ang="f37">
                <a:pos x="f61" y="f62"/>
              </a:cxn>
              <a:cxn ang="f37">
                <a:pos x="f61" y="f63"/>
              </a:cxn>
              <a:cxn ang="f37">
                <a:pos x="f58" y="f59"/>
              </a:cxn>
            </a:cxnLst>
            <a:rect l="f54" t="f57" r="f55" b="f56"/>
            <a:pathLst>
              <a:path w="52" h="22">
                <a:moveTo>
                  <a:pt x="f5" y="f7"/>
                </a:moveTo>
                <a:cubicBezTo>
                  <a:pt x="f5" y="f8"/>
                  <a:pt x="f5" y="f9"/>
                  <a:pt x="f5" y="f10"/>
                </a:cubicBezTo>
                <a:cubicBezTo>
                  <a:pt x="f11" y="f12"/>
                  <a:pt x="f13" y="f14"/>
                  <a:pt x="f6" y="f5"/>
                </a:cubicBezTo>
                <a:cubicBezTo>
                  <a:pt x="f6" y="f15"/>
                  <a:pt x="f6" y="f9"/>
                  <a:pt x="f6" y="f16"/>
                </a:cubicBezTo>
                <a:cubicBezTo>
                  <a:pt x="f13" y="f17"/>
                  <a:pt x="f16" y="f18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4" name="Freeform 59">
            <a:extLst>
              <a:ext uri="{FF2B5EF4-FFF2-40B4-BE49-F238E27FC236}">
                <a16:creationId xmlns:a16="http://schemas.microsoft.com/office/drawing/2014/main" id="{BACD3BBB-B36F-F0D3-D74E-D629D6C91A12}"/>
              </a:ext>
            </a:extLst>
          </p:cNvPr>
          <p:cNvSpPr/>
          <p:nvPr/>
        </p:nvSpPr>
        <p:spPr>
          <a:xfrm>
            <a:off x="6073773" y="1817690"/>
            <a:ext cx="61914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31"/>
              <a:gd name="f8" fmla="val 36"/>
              <a:gd name="f9" fmla="val 32"/>
              <a:gd name="f10" fmla="val 35"/>
              <a:gd name="f11" fmla="val 33"/>
              <a:gd name="f12" fmla="val 27"/>
              <a:gd name="f13" fmla="val 25"/>
              <a:gd name="f14" fmla="val 17"/>
              <a:gd name="f15" fmla="val 28"/>
              <a:gd name="f16" fmla="val 9"/>
              <a:gd name="f17" fmla="val 20"/>
              <a:gd name="f18" fmla="val 1"/>
              <a:gd name="f19" fmla="val 11"/>
              <a:gd name="f20" fmla="val 10"/>
              <a:gd name="f21" fmla="val 4"/>
              <a:gd name="f22" fmla="val 2"/>
              <a:gd name="f23" fmla="val 3"/>
              <a:gd name="f24" fmla="val 19"/>
              <a:gd name="f25" fmla="val 18"/>
              <a:gd name="f26" fmla="val 26"/>
              <a:gd name="f27" fmla="val 29"/>
              <a:gd name="f28" fmla="+- 0 0 -90"/>
              <a:gd name="f29" fmla="*/ f3 1 37"/>
              <a:gd name="f30" fmla="*/ f4 1 37"/>
              <a:gd name="f31" fmla="val f5"/>
              <a:gd name="f32" fmla="val f6"/>
              <a:gd name="f33" fmla="*/ f28 f0 1"/>
              <a:gd name="f34" fmla="+- f32 0 f31"/>
              <a:gd name="f35" fmla="*/ f33 1 f2"/>
              <a:gd name="f36" fmla="*/ f34 1 37"/>
              <a:gd name="f37" fmla="*/ 37 f34 1"/>
              <a:gd name="f38" fmla="*/ 31 f34 1"/>
              <a:gd name="f39" fmla="*/ 33 f34 1"/>
              <a:gd name="f40" fmla="*/ 36 f34 1"/>
              <a:gd name="f41" fmla="*/ 25 f34 1"/>
              <a:gd name="f42" fmla="*/ 1 f34 1"/>
              <a:gd name="f43" fmla="*/ 11 f34 1"/>
              <a:gd name="f44" fmla="*/ 2 f34 1"/>
              <a:gd name="f45" fmla="*/ 10 f34 1"/>
              <a:gd name="f46" fmla="*/ 26 f34 1"/>
              <a:gd name="f47" fmla="+- f35 0 f1"/>
              <a:gd name="f48" fmla="*/ f37 1 37"/>
              <a:gd name="f49" fmla="*/ f38 1 37"/>
              <a:gd name="f50" fmla="*/ f39 1 37"/>
              <a:gd name="f51" fmla="*/ f40 1 37"/>
              <a:gd name="f52" fmla="*/ f41 1 37"/>
              <a:gd name="f53" fmla="*/ f42 1 37"/>
              <a:gd name="f54" fmla="*/ f43 1 37"/>
              <a:gd name="f55" fmla="*/ f44 1 37"/>
              <a:gd name="f56" fmla="*/ f45 1 37"/>
              <a:gd name="f57" fmla="*/ f46 1 37"/>
              <a:gd name="f58" fmla="*/ 0 1 f36"/>
              <a:gd name="f59" fmla="*/ f32 1 f36"/>
              <a:gd name="f60" fmla="*/ f48 1 f36"/>
              <a:gd name="f61" fmla="*/ f49 1 f36"/>
              <a:gd name="f62" fmla="*/ f50 1 f36"/>
              <a:gd name="f63" fmla="*/ f51 1 f36"/>
              <a:gd name="f64" fmla="*/ f52 1 f36"/>
              <a:gd name="f65" fmla="*/ f53 1 f36"/>
              <a:gd name="f66" fmla="*/ f54 1 f36"/>
              <a:gd name="f67" fmla="*/ f55 1 f36"/>
              <a:gd name="f68" fmla="*/ f56 1 f36"/>
              <a:gd name="f69" fmla="*/ f57 1 f36"/>
              <a:gd name="f70" fmla="*/ f58 f29 1"/>
              <a:gd name="f71" fmla="*/ f59 f29 1"/>
              <a:gd name="f72" fmla="*/ f59 f30 1"/>
              <a:gd name="f73" fmla="*/ f58 f30 1"/>
              <a:gd name="f74" fmla="*/ f60 f29 1"/>
              <a:gd name="f75" fmla="*/ f61 f30 1"/>
              <a:gd name="f76" fmla="*/ f62 f29 1"/>
              <a:gd name="f77" fmla="*/ f63 f30 1"/>
              <a:gd name="f78" fmla="*/ f64 f29 1"/>
              <a:gd name="f79" fmla="*/ f65 f29 1"/>
              <a:gd name="f80" fmla="*/ f66 f30 1"/>
              <a:gd name="f81" fmla="*/ f67 f29 1"/>
              <a:gd name="f82" fmla="*/ f67 f30 1"/>
              <a:gd name="f83" fmla="*/ f68 f29 1"/>
              <a:gd name="f84" fmla="*/ f65 f30 1"/>
              <a:gd name="f85" fmla="*/ f63 f29 1"/>
              <a:gd name="f86" fmla="*/ f69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7"/>
              </a:cxn>
              <a:cxn ang="f47">
                <a:pos x="f79" y="f80"/>
              </a:cxn>
              <a:cxn ang="f47">
                <a:pos x="f81" y="f82"/>
              </a:cxn>
              <a:cxn ang="f47">
                <a:pos x="f83" y="f84"/>
              </a:cxn>
              <a:cxn ang="f47">
                <a:pos x="f85" y="f86"/>
              </a:cxn>
              <a:cxn ang="f47">
                <a:pos x="f74" y="f75"/>
              </a:cxn>
            </a:cxnLst>
            <a:rect l="f70" t="f73" r="f71" b="f72"/>
            <a:pathLst>
              <a:path w="37" h="37">
                <a:moveTo>
                  <a:pt x="f6" y="f7"/>
                </a:moveTo>
                <a:cubicBezTo>
                  <a:pt x="f8" y="f9"/>
                  <a:pt x="f10" y="f10"/>
                  <a:pt x="f11" y="f8"/>
                </a:cubicBezTo>
                <a:cubicBezTo>
                  <a:pt x="f7" y="f6"/>
                  <a:pt x="f12" y="f6"/>
                  <a:pt x="f13" y="f8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5" y="f20"/>
                  <a:pt x="f5" y="f21"/>
                  <a:pt x="f22" y="f22"/>
                </a:cubicBezTo>
                <a:cubicBezTo>
                  <a:pt x="f23" y="f18"/>
                  <a:pt x="f16" y="f5"/>
                  <a:pt x="f20" y="f18"/>
                </a:cubicBezTo>
                <a:cubicBezTo>
                  <a:pt x="f24" y="f16"/>
                  <a:pt x="f12" y="f25"/>
                  <a:pt x="f8" y="f26"/>
                </a:cubicBezTo>
                <a:cubicBezTo>
                  <a:pt x="f8" y="f12"/>
                  <a:pt x="f8" y="f27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5" name="Freeform 60">
            <a:extLst>
              <a:ext uri="{FF2B5EF4-FFF2-40B4-BE49-F238E27FC236}">
                <a16:creationId xmlns:a16="http://schemas.microsoft.com/office/drawing/2014/main" id="{3D4D5F0B-D750-ABE9-29DD-8C05CA1FB711}"/>
              </a:ext>
            </a:extLst>
          </p:cNvPr>
          <p:cNvSpPr/>
          <p:nvPr/>
        </p:nvSpPr>
        <p:spPr>
          <a:xfrm>
            <a:off x="5165729" y="3565529"/>
            <a:ext cx="90489" cy="412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4"/>
              <a:gd name="f7" fmla="val 24"/>
              <a:gd name="f8" fmla="val 17"/>
              <a:gd name="f9" fmla="val 13"/>
              <a:gd name="f10" fmla="val 34"/>
              <a:gd name="f11" fmla="val 3"/>
              <a:gd name="f12" fmla="val 38"/>
              <a:gd name="f13" fmla="val 12"/>
              <a:gd name="f14" fmla="val 20"/>
              <a:gd name="f15" fmla="+- 0 0 -90"/>
              <a:gd name="f16" fmla="*/ f3 1 54"/>
              <a:gd name="f17" fmla="*/ f4 1 24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54"/>
              <a:gd name="f26" fmla="*/ f22 1 24"/>
              <a:gd name="f27" fmla="*/ 0 f23 1"/>
              <a:gd name="f28" fmla="*/ 24 f22 1"/>
              <a:gd name="f29" fmla="*/ 54 f23 1"/>
              <a:gd name="f30" fmla="*/ 0 f22 1"/>
              <a:gd name="f31" fmla="+- f24 0 f1"/>
              <a:gd name="f32" fmla="*/ f27 1 54"/>
              <a:gd name="f33" fmla="*/ f28 1 24"/>
              <a:gd name="f34" fmla="*/ f29 1 54"/>
              <a:gd name="f35" fmla="*/ f30 1 24"/>
              <a:gd name="f36" fmla="*/ 0 1 f25"/>
              <a:gd name="f37" fmla="*/ f19 1 f25"/>
              <a:gd name="f38" fmla="*/ 0 1 f26"/>
              <a:gd name="f39" fmla="*/ f20 1 f26"/>
              <a:gd name="f40" fmla="*/ f32 1 f25"/>
              <a:gd name="f41" fmla="*/ f33 1 f26"/>
              <a:gd name="f42" fmla="*/ f34 1 f25"/>
              <a:gd name="f43" fmla="*/ f35 1 f26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54" h="24">
                <a:moveTo>
                  <a:pt x="f5" y="f7"/>
                </a:moveTo>
                <a:cubicBezTo>
                  <a:pt x="f8" y="f9"/>
                  <a:pt x="f10" y="f11"/>
                  <a:pt x="f6" y="f5"/>
                </a:cubicBezTo>
                <a:cubicBezTo>
                  <a:pt x="f12" y="f13"/>
                  <a:pt x="f14" y="f14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6" name="Freeform 61">
            <a:extLst>
              <a:ext uri="{FF2B5EF4-FFF2-40B4-BE49-F238E27FC236}">
                <a16:creationId xmlns:a16="http://schemas.microsoft.com/office/drawing/2014/main" id="{E7816524-46DE-2788-52C5-9E211243A7A0}"/>
              </a:ext>
            </a:extLst>
          </p:cNvPr>
          <p:cNvSpPr/>
          <p:nvPr/>
        </p:nvSpPr>
        <p:spPr>
          <a:xfrm>
            <a:off x="5156201" y="3546472"/>
            <a:ext cx="92070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4"/>
              <a:gd name="f7" fmla="val 24"/>
              <a:gd name="f8" fmla="val 17"/>
              <a:gd name="f9" fmla="val 13"/>
              <a:gd name="f10" fmla="val 34"/>
              <a:gd name="f11" fmla="val 4"/>
              <a:gd name="f12" fmla="val 38"/>
              <a:gd name="f13" fmla="val 12"/>
              <a:gd name="f14" fmla="val 20"/>
              <a:gd name="f15" fmla="val 21"/>
              <a:gd name="f16" fmla="+- 0 0 -90"/>
              <a:gd name="f17" fmla="*/ f3 1 54"/>
              <a:gd name="f18" fmla="*/ f4 1 24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54"/>
              <a:gd name="f27" fmla="*/ f23 1 24"/>
              <a:gd name="f28" fmla="*/ 0 f24 1"/>
              <a:gd name="f29" fmla="*/ 24 f23 1"/>
              <a:gd name="f30" fmla="*/ 54 f24 1"/>
              <a:gd name="f31" fmla="*/ 0 f23 1"/>
              <a:gd name="f32" fmla="+- f25 0 f1"/>
              <a:gd name="f33" fmla="*/ f28 1 54"/>
              <a:gd name="f34" fmla="*/ f29 1 24"/>
              <a:gd name="f35" fmla="*/ f30 1 54"/>
              <a:gd name="f36" fmla="*/ f31 1 24"/>
              <a:gd name="f37" fmla="*/ 0 1 f26"/>
              <a:gd name="f38" fmla="*/ f20 1 f26"/>
              <a:gd name="f39" fmla="*/ 0 1 f27"/>
              <a:gd name="f40" fmla="*/ f21 1 f27"/>
              <a:gd name="f41" fmla="*/ f33 1 f26"/>
              <a:gd name="f42" fmla="*/ f34 1 f27"/>
              <a:gd name="f43" fmla="*/ f35 1 f26"/>
              <a:gd name="f44" fmla="*/ f36 1 f27"/>
              <a:gd name="f45" fmla="*/ f37 f17 1"/>
              <a:gd name="f46" fmla="*/ f38 f17 1"/>
              <a:gd name="f47" fmla="*/ f40 f18 1"/>
              <a:gd name="f48" fmla="*/ f39 f18 1"/>
              <a:gd name="f49" fmla="*/ f41 f17 1"/>
              <a:gd name="f50" fmla="*/ f42 f18 1"/>
              <a:gd name="f51" fmla="*/ f43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49" y="f50"/>
              </a:cxn>
              <a:cxn ang="f32">
                <a:pos x="f51" y="f52"/>
              </a:cxn>
              <a:cxn ang="f32">
                <a:pos x="f49" y="f50"/>
              </a:cxn>
            </a:cxnLst>
            <a:rect l="f45" t="f48" r="f46" b="f47"/>
            <a:pathLst>
              <a:path w="54" h="24">
                <a:moveTo>
                  <a:pt x="f5" y="f7"/>
                </a:moveTo>
                <a:cubicBezTo>
                  <a:pt x="f8" y="f9"/>
                  <a:pt x="f10" y="f11"/>
                  <a:pt x="f6" y="f5"/>
                </a:cubicBezTo>
                <a:cubicBezTo>
                  <a:pt x="f12" y="f13"/>
                  <a:pt x="f14" y="f15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7" name="Freeform 62">
            <a:extLst>
              <a:ext uri="{FF2B5EF4-FFF2-40B4-BE49-F238E27FC236}">
                <a16:creationId xmlns:a16="http://schemas.microsoft.com/office/drawing/2014/main" id="{F584B90A-3733-CEE4-2338-BB2C16F05F4A}"/>
              </a:ext>
            </a:extLst>
          </p:cNvPr>
          <p:cNvSpPr/>
          <p:nvPr/>
        </p:nvSpPr>
        <p:spPr>
          <a:xfrm>
            <a:off x="5145091" y="3522661"/>
            <a:ext cx="88897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29"/>
              <a:gd name="f8" fmla="val 25"/>
              <a:gd name="f9" fmla="val 18"/>
              <a:gd name="f10" fmla="val 17"/>
              <a:gd name="f11" fmla="val 35"/>
              <a:gd name="f12" fmla="val 8"/>
              <a:gd name="f13" fmla="val 50"/>
              <a:gd name="f14" fmla="val 11"/>
              <a:gd name="f15" fmla="val 12"/>
              <a:gd name="f16" fmla="+- 0 0 -90"/>
              <a:gd name="f17" fmla="*/ f3 1 53"/>
              <a:gd name="f18" fmla="*/ f4 1 29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53"/>
              <a:gd name="f27" fmla="*/ f23 1 29"/>
              <a:gd name="f28" fmla="*/ 0 f24 1"/>
              <a:gd name="f29" fmla="*/ 25 f23 1"/>
              <a:gd name="f30" fmla="*/ 53 f24 1"/>
              <a:gd name="f31" fmla="*/ 0 f23 1"/>
              <a:gd name="f32" fmla="+- f25 0 f1"/>
              <a:gd name="f33" fmla="*/ f28 1 53"/>
              <a:gd name="f34" fmla="*/ f29 1 29"/>
              <a:gd name="f35" fmla="*/ f30 1 53"/>
              <a:gd name="f36" fmla="*/ f31 1 29"/>
              <a:gd name="f37" fmla="*/ 0 1 f26"/>
              <a:gd name="f38" fmla="*/ f20 1 f26"/>
              <a:gd name="f39" fmla="*/ 0 1 f27"/>
              <a:gd name="f40" fmla="*/ f21 1 f27"/>
              <a:gd name="f41" fmla="*/ f33 1 f26"/>
              <a:gd name="f42" fmla="*/ f34 1 f27"/>
              <a:gd name="f43" fmla="*/ f35 1 f26"/>
              <a:gd name="f44" fmla="*/ f36 1 f27"/>
              <a:gd name="f45" fmla="*/ f37 f17 1"/>
              <a:gd name="f46" fmla="*/ f38 f17 1"/>
              <a:gd name="f47" fmla="*/ f40 f18 1"/>
              <a:gd name="f48" fmla="*/ f39 f18 1"/>
              <a:gd name="f49" fmla="*/ f41 f17 1"/>
              <a:gd name="f50" fmla="*/ f42 f18 1"/>
              <a:gd name="f51" fmla="*/ f43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49" y="f50"/>
              </a:cxn>
              <a:cxn ang="f32">
                <a:pos x="f51" y="f52"/>
              </a:cxn>
              <a:cxn ang="f32">
                <a:pos x="f49" y="f50"/>
              </a:cxn>
            </a:cxnLst>
            <a:rect l="f45" t="f48" r="f46" b="f47"/>
            <a:pathLst>
              <a:path w="52" h="28">
                <a:moveTo>
                  <a:pt x="f5" y="f8"/>
                </a:moveTo>
                <a:cubicBezTo>
                  <a:pt x="f9" y="f10"/>
                  <a:pt x="f11" y="f12"/>
                  <a:pt x="f6" y="f5"/>
                </a:cubicBezTo>
                <a:cubicBezTo>
                  <a:pt x="f13" y="f14"/>
                  <a:pt x="f15" y="f7"/>
                  <a:pt x="f5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8" name="Freeform 63">
            <a:extLst>
              <a:ext uri="{FF2B5EF4-FFF2-40B4-BE49-F238E27FC236}">
                <a16:creationId xmlns:a16="http://schemas.microsoft.com/office/drawing/2014/main" id="{719B997B-992A-57E1-C5B2-8BD0B2FBC04C}"/>
              </a:ext>
            </a:extLst>
          </p:cNvPr>
          <p:cNvSpPr/>
          <p:nvPr/>
        </p:nvSpPr>
        <p:spPr>
          <a:xfrm>
            <a:off x="5172075" y="3598858"/>
            <a:ext cx="60322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21"/>
              <a:gd name="f8" fmla="val 4"/>
              <a:gd name="f9" fmla="val 25"/>
              <a:gd name="f10" fmla="val 9"/>
              <a:gd name="f11" fmla="val 14"/>
              <a:gd name="f12" fmla="val 5"/>
              <a:gd name="f13" fmla="val 24"/>
              <a:gd name="f14" fmla="val 35"/>
              <a:gd name="f15" fmla="val 1"/>
              <a:gd name="f16" fmla="val 2"/>
              <a:gd name="f17" fmla="val 3"/>
              <a:gd name="f18" fmla="+- 0 0 -90"/>
              <a:gd name="f19" fmla="*/ f3 1 36"/>
              <a:gd name="f20" fmla="*/ f4 1 21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36"/>
              <a:gd name="f29" fmla="*/ f25 1 21"/>
              <a:gd name="f30" fmla="*/ 36 f26 1"/>
              <a:gd name="f31" fmla="*/ 4 f25 1"/>
              <a:gd name="f32" fmla="*/ 0 f26 1"/>
              <a:gd name="f33" fmla="*/ 21 f25 1"/>
              <a:gd name="f34" fmla="*/ 35 f26 1"/>
              <a:gd name="f35" fmla="*/ 1 f25 1"/>
              <a:gd name="f36" fmla="+- f27 0 f1"/>
              <a:gd name="f37" fmla="*/ f30 1 36"/>
              <a:gd name="f38" fmla="*/ f31 1 21"/>
              <a:gd name="f39" fmla="*/ f32 1 36"/>
              <a:gd name="f40" fmla="*/ f33 1 21"/>
              <a:gd name="f41" fmla="*/ f34 1 36"/>
              <a:gd name="f42" fmla="*/ f35 1 21"/>
              <a:gd name="f43" fmla="*/ 0 1 f28"/>
              <a:gd name="f44" fmla="*/ f22 1 f28"/>
              <a:gd name="f45" fmla="*/ 0 1 f29"/>
              <a:gd name="f46" fmla="*/ f23 1 f29"/>
              <a:gd name="f47" fmla="*/ f37 1 f28"/>
              <a:gd name="f48" fmla="*/ f38 1 f29"/>
              <a:gd name="f49" fmla="*/ f39 1 f28"/>
              <a:gd name="f50" fmla="*/ f40 1 f29"/>
              <a:gd name="f51" fmla="*/ f41 1 f28"/>
              <a:gd name="f52" fmla="*/ f42 1 f29"/>
              <a:gd name="f53" fmla="*/ f43 f19 1"/>
              <a:gd name="f54" fmla="*/ f44 f19 1"/>
              <a:gd name="f55" fmla="*/ f46 f20 1"/>
              <a:gd name="f56" fmla="*/ f45 f20 1"/>
              <a:gd name="f57" fmla="*/ f47 f19 1"/>
              <a:gd name="f58" fmla="*/ f48 f20 1"/>
              <a:gd name="f59" fmla="*/ f49 f19 1"/>
              <a:gd name="f60" fmla="*/ f50 f20 1"/>
              <a:gd name="f61" fmla="*/ f51 f19 1"/>
              <a:gd name="f62" fmla="*/ f52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7" y="f58"/>
              </a:cxn>
              <a:cxn ang="f36">
                <a:pos x="f59" y="f60"/>
              </a:cxn>
              <a:cxn ang="f36">
                <a:pos x="f61" y="f62"/>
              </a:cxn>
              <a:cxn ang="f36">
                <a:pos x="f57" y="f58"/>
              </a:cxn>
            </a:cxnLst>
            <a:rect l="f53" t="f56" r="f54" b="f55"/>
            <a:pathLst>
              <a:path w="36" h="21">
                <a:moveTo>
                  <a:pt x="f6" y="f8"/>
                </a:moveTo>
                <a:cubicBezTo>
                  <a:pt x="f9" y="f10"/>
                  <a:pt x="f11" y="f11"/>
                  <a:pt x="f5" y="f7"/>
                </a:cubicBezTo>
                <a:cubicBezTo>
                  <a:pt x="f12" y="f10"/>
                  <a:pt x="f13" y="f5"/>
                  <a:pt x="f14" y="f15"/>
                </a:cubicBezTo>
                <a:cubicBezTo>
                  <a:pt x="f6" y="f16"/>
                  <a:pt x="f6" y="f17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9" name="Freeform 64">
            <a:extLst>
              <a:ext uri="{FF2B5EF4-FFF2-40B4-BE49-F238E27FC236}">
                <a16:creationId xmlns:a16="http://schemas.microsoft.com/office/drawing/2014/main" id="{01C5EE53-83C5-2EBD-4ABA-475AD0F0A6A6}"/>
              </a:ext>
            </a:extLst>
          </p:cNvPr>
          <p:cNvSpPr/>
          <p:nvPr/>
        </p:nvSpPr>
        <p:spPr>
          <a:xfrm>
            <a:off x="5181603" y="3613151"/>
            <a:ext cx="60322" cy="333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20"/>
              <a:gd name="f8" fmla="val 15"/>
              <a:gd name="f9" fmla="val 11"/>
              <a:gd name="f10" fmla="val 10"/>
              <a:gd name="f11" fmla="val 23"/>
              <a:gd name="f12" fmla="val 5"/>
              <a:gd name="f13" fmla="val 34"/>
              <a:gd name="f14" fmla="val 1"/>
              <a:gd name="f15" fmla="val 35"/>
              <a:gd name="f16" fmla="val 3"/>
              <a:gd name="f17" fmla="val 4"/>
              <a:gd name="f18" fmla="val 27"/>
              <a:gd name="f19" fmla="val 13"/>
              <a:gd name="f20" fmla="val 17"/>
              <a:gd name="f21" fmla="val 2"/>
              <a:gd name="f22" fmla="val 19"/>
              <a:gd name="f23" fmla="+- 0 0 -90"/>
              <a:gd name="f24" fmla="*/ f3 1 36"/>
              <a:gd name="f25" fmla="*/ f4 1 20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6"/>
              <a:gd name="f34" fmla="*/ f30 1 20"/>
              <a:gd name="f35" fmla="*/ 0 f31 1"/>
              <a:gd name="f36" fmla="*/ 15 f30 1"/>
              <a:gd name="f37" fmla="*/ 34 f31 1"/>
              <a:gd name="f38" fmla="*/ 0 f30 1"/>
              <a:gd name="f39" fmla="*/ 36 f31 1"/>
              <a:gd name="f40" fmla="*/ 4 f30 1"/>
              <a:gd name="f41" fmla="*/ 3 f31 1"/>
              <a:gd name="f42" fmla="*/ 20 f30 1"/>
              <a:gd name="f43" fmla="+- f32 0 f1"/>
              <a:gd name="f44" fmla="*/ f35 1 36"/>
              <a:gd name="f45" fmla="*/ f36 1 20"/>
              <a:gd name="f46" fmla="*/ f37 1 36"/>
              <a:gd name="f47" fmla="*/ f38 1 20"/>
              <a:gd name="f48" fmla="*/ f39 1 36"/>
              <a:gd name="f49" fmla="*/ f40 1 20"/>
              <a:gd name="f50" fmla="*/ f41 1 36"/>
              <a:gd name="f51" fmla="*/ f42 1 20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6" h="20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3" y="f14"/>
                  <a:pt x="f15" y="f16"/>
                  <a:pt x="f6" y="f17"/>
                </a:cubicBezTo>
                <a:cubicBezTo>
                  <a:pt x="f18" y="f19"/>
                  <a:pt x="f8" y="f20"/>
                  <a:pt x="f16" y="f7"/>
                </a:cubicBezTo>
                <a:cubicBezTo>
                  <a:pt x="f21" y="f22"/>
                  <a:pt x="f14" y="f20"/>
                  <a:pt x="f5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0" name="Freeform 65">
            <a:extLst>
              <a:ext uri="{FF2B5EF4-FFF2-40B4-BE49-F238E27FC236}">
                <a16:creationId xmlns:a16="http://schemas.microsoft.com/office/drawing/2014/main" id="{343A3486-C7DE-E2DB-EB31-D0517150968F}"/>
              </a:ext>
            </a:extLst>
          </p:cNvPr>
          <p:cNvSpPr/>
          <p:nvPr/>
        </p:nvSpPr>
        <p:spPr>
          <a:xfrm>
            <a:off x="7143749" y="2474915"/>
            <a:ext cx="30166" cy="2381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"/>
              <a:gd name="f7" fmla="val 14"/>
              <a:gd name="f8" fmla="val 7"/>
              <a:gd name="f9" fmla="val 13"/>
              <a:gd name="f10" fmla="val 10"/>
              <a:gd name="f11" fmla="val 8"/>
              <a:gd name="f12" fmla="val 5"/>
              <a:gd name="f13" fmla="val 3"/>
              <a:gd name="f14" fmla="val 2"/>
              <a:gd name="f15" fmla="val 4"/>
              <a:gd name="f16" fmla="val 1"/>
              <a:gd name="f17" fmla="val 9"/>
              <a:gd name="f18" fmla="+- 0 0 -90"/>
              <a:gd name="f19" fmla="*/ f3 1 18"/>
              <a:gd name="f20" fmla="*/ f4 1 14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18"/>
              <a:gd name="f29" fmla="*/ f25 1 14"/>
              <a:gd name="f30" fmla="*/ 18 f26 1"/>
              <a:gd name="f31" fmla="*/ 7 f25 1"/>
              <a:gd name="f32" fmla="*/ 8 f26 1"/>
              <a:gd name="f33" fmla="*/ 14 f25 1"/>
              <a:gd name="f34" fmla="*/ 0 f26 1"/>
              <a:gd name="f35" fmla="*/ 8 f25 1"/>
              <a:gd name="f36" fmla="*/ 7 f26 1"/>
              <a:gd name="f37" fmla="*/ 0 f25 1"/>
              <a:gd name="f38" fmla="+- f27 0 f1"/>
              <a:gd name="f39" fmla="*/ f30 1 18"/>
              <a:gd name="f40" fmla="*/ f31 1 14"/>
              <a:gd name="f41" fmla="*/ f32 1 18"/>
              <a:gd name="f42" fmla="*/ f33 1 14"/>
              <a:gd name="f43" fmla="*/ f34 1 18"/>
              <a:gd name="f44" fmla="*/ f35 1 14"/>
              <a:gd name="f45" fmla="*/ f36 1 18"/>
              <a:gd name="f46" fmla="*/ f37 1 14"/>
              <a:gd name="f47" fmla="*/ 0 1 f28"/>
              <a:gd name="f48" fmla="*/ f22 1 f28"/>
              <a:gd name="f49" fmla="*/ 0 1 f29"/>
              <a:gd name="f50" fmla="*/ f23 1 f29"/>
              <a:gd name="f51" fmla="*/ f39 1 f28"/>
              <a:gd name="f52" fmla="*/ f40 1 f29"/>
              <a:gd name="f53" fmla="*/ f41 1 f28"/>
              <a:gd name="f54" fmla="*/ f42 1 f29"/>
              <a:gd name="f55" fmla="*/ f43 1 f28"/>
              <a:gd name="f56" fmla="*/ f44 1 f29"/>
              <a:gd name="f57" fmla="*/ f45 1 f28"/>
              <a:gd name="f58" fmla="*/ f46 1 f29"/>
              <a:gd name="f59" fmla="*/ f47 f19 1"/>
              <a:gd name="f60" fmla="*/ f48 f19 1"/>
              <a:gd name="f61" fmla="*/ f50 f20 1"/>
              <a:gd name="f62" fmla="*/ f49 f20 1"/>
              <a:gd name="f63" fmla="*/ f51 f19 1"/>
              <a:gd name="f64" fmla="*/ f52 f20 1"/>
              <a:gd name="f65" fmla="*/ f53 f19 1"/>
              <a:gd name="f66" fmla="*/ f54 f20 1"/>
              <a:gd name="f67" fmla="*/ f55 f19 1"/>
              <a:gd name="f68" fmla="*/ f56 f20 1"/>
              <a:gd name="f69" fmla="*/ f57 f19 1"/>
              <a:gd name="f70" fmla="*/ f5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8"/>
              </a:cxn>
              <a:cxn ang="f38">
                <a:pos x="f69" y="f70"/>
              </a:cxn>
              <a:cxn ang="f38">
                <a:pos x="f63" y="f64"/>
              </a:cxn>
            </a:cxnLst>
            <a:rect l="f59" t="f62" r="f60" b="f61"/>
            <a:pathLst>
              <a:path w="18" h="14">
                <a:moveTo>
                  <a:pt x="f6" y="f8"/>
                </a:moveTo>
                <a:cubicBezTo>
                  <a:pt x="f9" y="f10"/>
                  <a:pt x="f10" y="f7"/>
                  <a:pt x="f11" y="f7"/>
                </a:cubicBezTo>
                <a:cubicBezTo>
                  <a:pt x="f12" y="f7"/>
                  <a:pt x="f13" y="f10"/>
                  <a:pt x="f5" y="f11"/>
                </a:cubicBezTo>
                <a:cubicBezTo>
                  <a:pt x="f14" y="f12"/>
                  <a:pt x="f15" y="f16"/>
                  <a:pt x="f8" y="f5"/>
                </a:cubicBezTo>
                <a:cubicBezTo>
                  <a:pt x="f17" y="f5"/>
                  <a:pt x="f9" y="f15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1" name="Freeform 66">
            <a:extLst>
              <a:ext uri="{FF2B5EF4-FFF2-40B4-BE49-F238E27FC236}">
                <a16:creationId xmlns:a16="http://schemas.microsoft.com/office/drawing/2014/main" id="{3740A4CF-3CD6-FB79-EC13-3E98267A6042}"/>
              </a:ext>
            </a:extLst>
          </p:cNvPr>
          <p:cNvSpPr/>
          <p:nvPr/>
        </p:nvSpPr>
        <p:spPr>
          <a:xfrm>
            <a:off x="6656383" y="4638678"/>
            <a:ext cx="147639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8"/>
              <a:gd name="f7" fmla="val 33"/>
              <a:gd name="f8" fmla="val 27"/>
              <a:gd name="f9" fmla="val 32"/>
              <a:gd name="f10" fmla="val 8"/>
              <a:gd name="f11" fmla="val 1"/>
              <a:gd name="f12" fmla="val 29"/>
              <a:gd name="f13" fmla="val 17"/>
              <a:gd name="f14" fmla="val 5"/>
              <a:gd name="f15" fmla="val 44"/>
              <a:gd name="f16" fmla="val 2"/>
              <a:gd name="f17" fmla="val 60"/>
              <a:gd name="f18" fmla="val 4"/>
              <a:gd name="f19" fmla="val 76"/>
              <a:gd name="f20" fmla="val 6"/>
              <a:gd name="f21" fmla="val 81"/>
              <a:gd name="f22" fmla="val 7"/>
              <a:gd name="f23" fmla="val 84"/>
              <a:gd name="f24" fmla="val 13"/>
              <a:gd name="f25" fmla="val 20"/>
              <a:gd name="f26" fmla="val 26"/>
              <a:gd name="f27" fmla="val 30"/>
              <a:gd name="f28" fmla="+- 0 0 -90"/>
              <a:gd name="f29" fmla="*/ f3 1 88"/>
              <a:gd name="f30" fmla="*/ f4 1 33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88"/>
              <a:gd name="f39" fmla="*/ f35 1 33"/>
              <a:gd name="f40" fmla="*/ 27 f36 1"/>
              <a:gd name="f41" fmla="*/ 32 f35 1"/>
              <a:gd name="f42" fmla="*/ 0 f36 1"/>
              <a:gd name="f43" fmla="*/ 17 f35 1"/>
              <a:gd name="f44" fmla="*/ 1 f35 1"/>
              <a:gd name="f45" fmla="*/ 76 f36 1"/>
              <a:gd name="f46" fmla="*/ 6 f35 1"/>
              <a:gd name="f47" fmla="*/ 88 f36 1"/>
              <a:gd name="f48" fmla="*/ 27 f35 1"/>
              <a:gd name="f49" fmla="+- f37 0 f1"/>
              <a:gd name="f50" fmla="*/ f40 1 88"/>
              <a:gd name="f51" fmla="*/ f41 1 33"/>
              <a:gd name="f52" fmla="*/ f42 1 88"/>
              <a:gd name="f53" fmla="*/ f43 1 33"/>
              <a:gd name="f54" fmla="*/ f44 1 33"/>
              <a:gd name="f55" fmla="*/ f45 1 88"/>
              <a:gd name="f56" fmla="*/ f46 1 33"/>
              <a:gd name="f57" fmla="*/ f47 1 88"/>
              <a:gd name="f58" fmla="*/ f48 1 33"/>
              <a:gd name="f59" fmla="*/ 0 1 f38"/>
              <a:gd name="f60" fmla="*/ f32 1 f38"/>
              <a:gd name="f61" fmla="*/ 0 1 f39"/>
              <a:gd name="f62" fmla="*/ f33 1 f39"/>
              <a:gd name="f63" fmla="*/ f50 1 f38"/>
              <a:gd name="f64" fmla="*/ f51 1 f39"/>
              <a:gd name="f65" fmla="*/ f52 1 f38"/>
              <a:gd name="f66" fmla="*/ f53 1 f39"/>
              <a:gd name="f67" fmla="*/ f54 1 f39"/>
              <a:gd name="f68" fmla="*/ f55 1 f38"/>
              <a:gd name="f69" fmla="*/ f56 1 f39"/>
              <a:gd name="f70" fmla="*/ f57 1 f38"/>
              <a:gd name="f71" fmla="*/ f58 1 f39"/>
              <a:gd name="f72" fmla="*/ f59 f29 1"/>
              <a:gd name="f73" fmla="*/ f60 f29 1"/>
              <a:gd name="f74" fmla="*/ f62 f30 1"/>
              <a:gd name="f75" fmla="*/ f61 f30 1"/>
              <a:gd name="f76" fmla="*/ f63 f29 1"/>
              <a:gd name="f77" fmla="*/ f64 f30 1"/>
              <a:gd name="f78" fmla="*/ f65 f29 1"/>
              <a:gd name="f79" fmla="*/ f66 f30 1"/>
              <a:gd name="f80" fmla="*/ f67 f30 1"/>
              <a:gd name="f81" fmla="*/ f68 f29 1"/>
              <a:gd name="f82" fmla="*/ f69 f30 1"/>
              <a:gd name="f83" fmla="*/ f70 f29 1"/>
              <a:gd name="f84" fmla="*/ f71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">
                <a:pos x="f76" y="f77"/>
              </a:cxn>
              <a:cxn ang="f49">
                <a:pos x="f78" y="f79"/>
              </a:cxn>
              <a:cxn ang="f49">
                <a:pos x="f76" y="f80"/>
              </a:cxn>
              <a:cxn ang="f49">
                <a:pos x="f81" y="f82"/>
              </a:cxn>
              <a:cxn ang="f49">
                <a:pos x="f83" y="f79"/>
              </a:cxn>
              <a:cxn ang="f49">
                <a:pos x="f81" y="f84"/>
              </a:cxn>
              <a:cxn ang="f49">
                <a:pos x="f76" y="f77"/>
              </a:cxn>
            </a:cxnLst>
            <a:rect l="f72" t="f75" r="f73" b="f74"/>
            <a:pathLst>
              <a:path w="88" h="33">
                <a:moveTo>
                  <a:pt x="f8" y="f9"/>
                </a:moveTo>
                <a:cubicBezTo>
                  <a:pt x="f10" y="f7"/>
                  <a:pt x="f11" y="f12"/>
                  <a:pt x="f5" y="f13"/>
                </a:cubicBezTo>
                <a:cubicBezTo>
                  <a:pt x="f5" y="f14"/>
                  <a:pt x="f10" y="f5"/>
                  <a:pt x="f8" y="f11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6" y="f13"/>
                </a:cubicBezTo>
                <a:cubicBezTo>
                  <a:pt x="f23" y="f25"/>
                  <a:pt x="f21" y="f26"/>
                  <a:pt x="f19" y="f8"/>
                </a:cubicBezTo>
                <a:cubicBezTo>
                  <a:pt x="f17" y="f12"/>
                  <a:pt x="f15" y="f27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2" name="Freeform 67">
            <a:extLst>
              <a:ext uri="{FF2B5EF4-FFF2-40B4-BE49-F238E27FC236}">
                <a16:creationId xmlns:a16="http://schemas.microsoft.com/office/drawing/2014/main" id="{8F978FCC-B718-BDF2-55DE-7AF1EF0EC724}"/>
              </a:ext>
            </a:extLst>
          </p:cNvPr>
          <p:cNvSpPr/>
          <p:nvPr/>
        </p:nvSpPr>
        <p:spPr>
          <a:xfrm>
            <a:off x="8356601" y="4400549"/>
            <a:ext cx="61914" cy="1587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95"/>
              <a:gd name="f8" fmla="val 94"/>
              <a:gd name="f9" fmla="val 10"/>
              <a:gd name="f10" fmla="val 64"/>
              <a:gd name="f11" fmla="val 21"/>
              <a:gd name="f12" fmla="val 33"/>
              <a:gd name="f13" fmla="val 32"/>
              <a:gd name="f14" fmla="val 12"/>
              <a:gd name="f15" fmla="val 88"/>
              <a:gd name="f16" fmla="val 3"/>
              <a:gd name="f17" fmla="val 2"/>
              <a:gd name="f18" fmla="val 1"/>
              <a:gd name="f19" fmla="+- 0 0 -90"/>
              <a:gd name="f20" fmla="*/ f3 1 37"/>
              <a:gd name="f21" fmla="*/ f4 1 95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7"/>
              <a:gd name="f30" fmla="*/ f26 1 95"/>
              <a:gd name="f31" fmla="*/ 0 f27 1"/>
              <a:gd name="f32" fmla="*/ 94 f26 1"/>
              <a:gd name="f33" fmla="*/ 32 f27 1"/>
              <a:gd name="f34" fmla="*/ 0 f26 1"/>
              <a:gd name="f35" fmla="*/ 3 f27 1"/>
              <a:gd name="f36" fmla="*/ 95 f26 1"/>
              <a:gd name="f37" fmla="+- f28 0 f1"/>
              <a:gd name="f38" fmla="*/ f31 1 37"/>
              <a:gd name="f39" fmla="*/ f32 1 95"/>
              <a:gd name="f40" fmla="*/ f33 1 37"/>
              <a:gd name="f41" fmla="*/ f34 1 95"/>
              <a:gd name="f42" fmla="*/ f35 1 37"/>
              <a:gd name="f43" fmla="*/ f36 1 95"/>
              <a:gd name="f44" fmla="*/ 0 1 f29"/>
              <a:gd name="f45" fmla="*/ f23 1 f29"/>
              <a:gd name="f46" fmla="*/ 0 1 f30"/>
              <a:gd name="f47" fmla="*/ f24 1 f30"/>
              <a:gd name="f48" fmla="*/ f38 1 f29"/>
              <a:gd name="f49" fmla="*/ f39 1 f30"/>
              <a:gd name="f50" fmla="*/ f40 1 f29"/>
              <a:gd name="f51" fmla="*/ f41 1 f30"/>
              <a:gd name="f52" fmla="*/ f42 1 f29"/>
              <a:gd name="f53" fmla="*/ f43 1 f30"/>
              <a:gd name="f54" fmla="*/ f44 f20 1"/>
              <a:gd name="f55" fmla="*/ f45 f20 1"/>
              <a:gd name="f56" fmla="*/ f47 f21 1"/>
              <a:gd name="f57" fmla="*/ f46 f21 1"/>
              <a:gd name="f58" fmla="*/ f48 f20 1"/>
              <a:gd name="f59" fmla="*/ f49 f21 1"/>
              <a:gd name="f60" fmla="*/ f50 f20 1"/>
              <a:gd name="f61" fmla="*/ f51 f21 1"/>
              <a:gd name="f62" fmla="*/ f52 f20 1"/>
              <a:gd name="f63" fmla="*/ f53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8" y="f59"/>
              </a:cxn>
              <a:cxn ang="f37">
                <a:pos x="f60" y="f61"/>
              </a:cxn>
              <a:cxn ang="f37">
                <a:pos x="f62" y="f63"/>
              </a:cxn>
              <a:cxn ang="f37">
                <a:pos x="f58" y="f59"/>
              </a:cxn>
            </a:cxnLst>
            <a:rect l="f54" t="f57" r="f55" b="f56"/>
            <a:pathLst>
              <a:path w="37" h="95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6" y="f14"/>
                  <a:pt x="f14" y="f15"/>
                  <a:pt x="f16" y="f7"/>
                </a:cubicBezTo>
                <a:cubicBezTo>
                  <a:pt x="f17" y="f7"/>
                  <a:pt x="f18" y="f7"/>
                  <a:pt x="f5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3" name="Freeform 68">
            <a:extLst>
              <a:ext uri="{FF2B5EF4-FFF2-40B4-BE49-F238E27FC236}">
                <a16:creationId xmlns:a16="http://schemas.microsoft.com/office/drawing/2014/main" id="{9A946187-01AC-8A55-E47B-4725D8E9174B}"/>
              </a:ext>
            </a:extLst>
          </p:cNvPr>
          <p:cNvSpPr/>
          <p:nvPr/>
        </p:nvSpPr>
        <p:spPr>
          <a:xfrm>
            <a:off x="8375647" y="4479929"/>
            <a:ext cx="42857" cy="952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56"/>
              <a:gd name="f8" fmla="val 19"/>
              <a:gd name="f9" fmla="val 18"/>
              <a:gd name="f10" fmla="val 13"/>
              <a:gd name="f11" fmla="val 36"/>
              <a:gd name="f12" fmla="val 7"/>
              <a:gd name="f13" fmla="val 46"/>
              <a:gd name="f14" fmla="val 5"/>
              <a:gd name="f15" fmla="+- 0 0 -90"/>
              <a:gd name="f16" fmla="*/ f3 1 26"/>
              <a:gd name="f17" fmla="*/ f4 1 56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6"/>
              <a:gd name="f26" fmla="*/ f22 1 56"/>
              <a:gd name="f27" fmla="*/ 26 f23 1"/>
              <a:gd name="f28" fmla="*/ 0 f22 1"/>
              <a:gd name="f29" fmla="*/ 7 f23 1"/>
              <a:gd name="f30" fmla="*/ 56 f22 1"/>
              <a:gd name="f31" fmla="+- f24 0 f1"/>
              <a:gd name="f32" fmla="*/ f27 1 26"/>
              <a:gd name="f33" fmla="*/ f28 1 56"/>
              <a:gd name="f34" fmla="*/ f29 1 26"/>
              <a:gd name="f35" fmla="*/ f30 1 56"/>
              <a:gd name="f36" fmla="*/ 0 1 f25"/>
              <a:gd name="f37" fmla="*/ f19 1 f25"/>
              <a:gd name="f38" fmla="*/ 0 1 f26"/>
              <a:gd name="f39" fmla="*/ f20 1 f26"/>
              <a:gd name="f40" fmla="*/ f32 1 f25"/>
              <a:gd name="f41" fmla="*/ f33 1 f26"/>
              <a:gd name="f42" fmla="*/ f34 1 f25"/>
              <a:gd name="f43" fmla="*/ f35 1 f26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26" h="56">
                <a:moveTo>
                  <a:pt x="f6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5" y="f13"/>
                  <a:pt x="f10" y="f14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4" name="Freeform 69">
            <a:extLst>
              <a:ext uri="{FF2B5EF4-FFF2-40B4-BE49-F238E27FC236}">
                <a16:creationId xmlns:a16="http://schemas.microsoft.com/office/drawing/2014/main" id="{FE2A0E5D-D54F-7BFB-BAC0-375308203FF9}"/>
              </a:ext>
            </a:extLst>
          </p:cNvPr>
          <p:cNvSpPr/>
          <p:nvPr/>
        </p:nvSpPr>
        <p:spPr>
          <a:xfrm>
            <a:off x="8399458" y="4489447"/>
            <a:ext cx="30166" cy="904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"/>
              <a:gd name="f7" fmla="val 54"/>
              <a:gd name="f8" fmla="val 2"/>
              <a:gd name="f9" fmla="val 34"/>
              <a:gd name="f10" fmla="val 9"/>
              <a:gd name="f11" fmla="val 17"/>
              <a:gd name="f12" fmla="val 19"/>
              <a:gd name="f13" fmla="val 10"/>
              <a:gd name="f14" fmla="val 37"/>
              <a:gd name="f15" fmla="+- 0 0 -90"/>
              <a:gd name="f16" fmla="*/ f3 1 18"/>
              <a:gd name="f17" fmla="*/ f4 1 54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18"/>
              <a:gd name="f26" fmla="*/ f22 1 54"/>
              <a:gd name="f27" fmla="*/ 0 f23 1"/>
              <a:gd name="f28" fmla="*/ 54 f22 1"/>
              <a:gd name="f29" fmla="*/ 18 f23 1"/>
              <a:gd name="f30" fmla="*/ 0 f22 1"/>
              <a:gd name="f31" fmla="+- f24 0 f1"/>
              <a:gd name="f32" fmla="*/ f27 1 18"/>
              <a:gd name="f33" fmla="*/ f28 1 54"/>
              <a:gd name="f34" fmla="*/ f29 1 18"/>
              <a:gd name="f35" fmla="*/ f30 1 54"/>
              <a:gd name="f36" fmla="*/ 0 1 f25"/>
              <a:gd name="f37" fmla="*/ f19 1 f25"/>
              <a:gd name="f38" fmla="*/ 0 1 f26"/>
              <a:gd name="f39" fmla="*/ f20 1 f26"/>
              <a:gd name="f40" fmla="*/ f32 1 f25"/>
              <a:gd name="f41" fmla="*/ f33 1 f26"/>
              <a:gd name="f42" fmla="*/ f34 1 f25"/>
              <a:gd name="f43" fmla="*/ f35 1 f26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18" h="54">
                <a:moveTo>
                  <a:pt x="f5" y="f7"/>
                </a:moveTo>
                <a:cubicBezTo>
                  <a:pt x="f8" y="f9"/>
                  <a:pt x="f10" y="f11"/>
                  <a:pt x="f6" y="f5"/>
                </a:cubicBezTo>
                <a:cubicBezTo>
                  <a:pt x="f11" y="f12"/>
                  <a:pt x="f13" y="f14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5" name="Freeform 70">
            <a:extLst>
              <a:ext uri="{FF2B5EF4-FFF2-40B4-BE49-F238E27FC236}">
                <a16:creationId xmlns:a16="http://schemas.microsoft.com/office/drawing/2014/main" id="{90F56479-1A6B-DC8C-9D0E-2150812D3CC6}"/>
              </a:ext>
            </a:extLst>
          </p:cNvPr>
          <p:cNvSpPr/>
          <p:nvPr/>
        </p:nvSpPr>
        <p:spPr>
          <a:xfrm>
            <a:off x="8420096" y="4497384"/>
            <a:ext cx="30166" cy="904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"/>
              <a:gd name="f7" fmla="val 54"/>
              <a:gd name="f8" fmla="val 17"/>
              <a:gd name="f9" fmla="val 20"/>
              <a:gd name="f10" fmla="val 10"/>
              <a:gd name="f11" fmla="val 38"/>
              <a:gd name="f12" fmla="val 1"/>
              <a:gd name="f13" fmla="val 35"/>
              <a:gd name="f14" fmla="val 9"/>
              <a:gd name="f15" fmla="+- 0 0 -90"/>
              <a:gd name="f16" fmla="*/ f3 1 18"/>
              <a:gd name="f17" fmla="*/ f4 1 54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18"/>
              <a:gd name="f26" fmla="*/ f22 1 54"/>
              <a:gd name="f27" fmla="*/ 18 f23 1"/>
              <a:gd name="f28" fmla="*/ 0 f22 1"/>
              <a:gd name="f29" fmla="*/ 0 f23 1"/>
              <a:gd name="f30" fmla="*/ 54 f22 1"/>
              <a:gd name="f31" fmla="+- f24 0 f1"/>
              <a:gd name="f32" fmla="*/ f27 1 18"/>
              <a:gd name="f33" fmla="*/ f28 1 54"/>
              <a:gd name="f34" fmla="*/ f29 1 18"/>
              <a:gd name="f35" fmla="*/ f30 1 54"/>
              <a:gd name="f36" fmla="*/ 0 1 f25"/>
              <a:gd name="f37" fmla="*/ f19 1 f25"/>
              <a:gd name="f38" fmla="*/ 0 1 f26"/>
              <a:gd name="f39" fmla="*/ f20 1 f26"/>
              <a:gd name="f40" fmla="*/ f32 1 f25"/>
              <a:gd name="f41" fmla="*/ f33 1 f26"/>
              <a:gd name="f42" fmla="*/ f34 1 f25"/>
              <a:gd name="f43" fmla="*/ f35 1 f26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18" h="54">
                <a:moveTo>
                  <a:pt x="f6" y="f5"/>
                </a:moveTo>
                <a:cubicBezTo>
                  <a:pt x="f8" y="f9"/>
                  <a:pt x="f10" y="f11"/>
                  <a:pt x="f5" y="f7"/>
                </a:cubicBezTo>
                <a:cubicBezTo>
                  <a:pt x="f12" y="f13"/>
                  <a:pt x="f14" y="f8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6" name="Freeform 71">
            <a:extLst>
              <a:ext uri="{FF2B5EF4-FFF2-40B4-BE49-F238E27FC236}">
                <a16:creationId xmlns:a16="http://schemas.microsoft.com/office/drawing/2014/main" id="{F707FD3F-75AE-F86B-2909-DABC23616C59}"/>
              </a:ext>
            </a:extLst>
          </p:cNvPr>
          <p:cNvSpPr/>
          <p:nvPr/>
        </p:nvSpPr>
        <p:spPr>
          <a:xfrm>
            <a:off x="5549895" y="1590671"/>
            <a:ext cx="101598" cy="984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0"/>
              <a:gd name="f7" fmla="val 58"/>
              <a:gd name="f8" fmla="val 30"/>
              <a:gd name="f9" fmla="val 46"/>
              <a:gd name="f10" fmla="val 13"/>
              <a:gd name="f11" fmla="val 29"/>
              <a:gd name="f12" fmla="val 59"/>
              <a:gd name="f13" fmla="val 45"/>
              <a:gd name="f14" fmla="val 28"/>
              <a:gd name="f15" fmla="val 1"/>
              <a:gd name="f16" fmla="val 12"/>
              <a:gd name="f17" fmla="val 47"/>
              <a:gd name="f18" fmla="val 48"/>
              <a:gd name="f19" fmla="val 20"/>
              <a:gd name="f20" fmla="val 40"/>
              <a:gd name="f21" fmla="val 11"/>
              <a:gd name="f22" fmla="val 21"/>
              <a:gd name="f23" fmla="val 19"/>
              <a:gd name="f24" fmla="val 38"/>
              <a:gd name="f25" fmla="val 39"/>
              <a:gd name="f26" fmla="+- 0 0 -90"/>
              <a:gd name="f27" fmla="*/ f3 1 60"/>
              <a:gd name="f28" fmla="*/ f4 1 58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60"/>
              <a:gd name="f37" fmla="*/ f33 1 58"/>
              <a:gd name="f38" fmla="*/ 30 f34 1"/>
              <a:gd name="f39" fmla="*/ 0 f33 1"/>
              <a:gd name="f40" fmla="*/ 60 f34 1"/>
              <a:gd name="f41" fmla="*/ 29 f33 1"/>
              <a:gd name="f42" fmla="*/ 58 f33 1"/>
              <a:gd name="f43" fmla="*/ 0 f34 1"/>
              <a:gd name="f44" fmla="*/ 28 f33 1"/>
              <a:gd name="f45" fmla="*/ 47 f34 1"/>
              <a:gd name="f46" fmla="*/ 11 f33 1"/>
              <a:gd name="f47" fmla="*/ 12 f34 1"/>
              <a:gd name="f48" fmla="*/ 29 f34 1"/>
              <a:gd name="f49" fmla="*/ 46 f33 1"/>
              <a:gd name="f50" fmla="+- f35 0 f1"/>
              <a:gd name="f51" fmla="*/ f38 1 60"/>
              <a:gd name="f52" fmla="*/ f39 1 58"/>
              <a:gd name="f53" fmla="*/ f40 1 60"/>
              <a:gd name="f54" fmla="*/ f41 1 58"/>
              <a:gd name="f55" fmla="*/ f42 1 58"/>
              <a:gd name="f56" fmla="*/ f43 1 60"/>
              <a:gd name="f57" fmla="*/ f44 1 58"/>
              <a:gd name="f58" fmla="*/ f45 1 60"/>
              <a:gd name="f59" fmla="*/ f46 1 58"/>
              <a:gd name="f60" fmla="*/ f47 1 60"/>
              <a:gd name="f61" fmla="*/ f48 1 60"/>
              <a:gd name="f62" fmla="*/ f49 1 58"/>
              <a:gd name="f63" fmla="*/ 0 1 f36"/>
              <a:gd name="f64" fmla="*/ f30 1 f36"/>
              <a:gd name="f65" fmla="*/ 0 1 f37"/>
              <a:gd name="f66" fmla="*/ f31 1 f37"/>
              <a:gd name="f67" fmla="*/ f51 1 f36"/>
              <a:gd name="f68" fmla="*/ f52 1 f37"/>
              <a:gd name="f69" fmla="*/ f53 1 f36"/>
              <a:gd name="f70" fmla="*/ f54 1 f37"/>
              <a:gd name="f71" fmla="*/ f55 1 f37"/>
              <a:gd name="f72" fmla="*/ f56 1 f36"/>
              <a:gd name="f73" fmla="*/ f57 1 f37"/>
              <a:gd name="f74" fmla="*/ f58 1 f36"/>
              <a:gd name="f75" fmla="*/ f59 1 f37"/>
              <a:gd name="f76" fmla="*/ f60 1 f36"/>
              <a:gd name="f77" fmla="*/ f61 1 f36"/>
              <a:gd name="f78" fmla="*/ f62 1 f37"/>
              <a:gd name="f79" fmla="*/ f63 f27 1"/>
              <a:gd name="f80" fmla="*/ f64 f27 1"/>
              <a:gd name="f81" fmla="*/ f66 f28 1"/>
              <a:gd name="f82" fmla="*/ f65 f28 1"/>
              <a:gd name="f83" fmla="*/ f67 f27 1"/>
              <a:gd name="f84" fmla="*/ f68 f28 1"/>
              <a:gd name="f85" fmla="*/ f69 f27 1"/>
              <a:gd name="f86" fmla="*/ f70 f28 1"/>
              <a:gd name="f87" fmla="*/ f71 f28 1"/>
              <a:gd name="f88" fmla="*/ f72 f27 1"/>
              <a:gd name="f89" fmla="*/ f73 f28 1"/>
              <a:gd name="f90" fmla="*/ f74 f27 1"/>
              <a:gd name="f91" fmla="*/ f75 f28 1"/>
              <a:gd name="f92" fmla="*/ f76 f27 1"/>
              <a:gd name="f93" fmla="*/ f77 f27 1"/>
              <a:gd name="f94" fmla="*/ f78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">
                <a:pos x="f83" y="f84"/>
              </a:cxn>
              <a:cxn ang="f50">
                <a:pos x="f85" y="f86"/>
              </a:cxn>
              <a:cxn ang="f50">
                <a:pos x="f83" y="f87"/>
              </a:cxn>
              <a:cxn ang="f50">
                <a:pos x="f88" y="f89"/>
              </a:cxn>
              <a:cxn ang="f50">
                <a:pos x="f83" y="f84"/>
              </a:cxn>
              <a:cxn ang="f50">
                <a:pos x="f90" y="f86"/>
              </a:cxn>
              <a:cxn ang="f50">
                <a:pos x="f83" y="f91"/>
              </a:cxn>
              <a:cxn ang="f50">
                <a:pos x="f92" y="f89"/>
              </a:cxn>
              <a:cxn ang="f50">
                <a:pos x="f93" y="f94"/>
              </a:cxn>
              <a:cxn ang="f50">
                <a:pos x="f90" y="f86"/>
              </a:cxn>
            </a:cxnLst>
            <a:rect l="f79" t="f82" r="f80" b="f81"/>
            <a:pathLst>
              <a:path w="60" h="57">
                <a:moveTo>
                  <a:pt x="f8" y="f5"/>
                </a:moveTo>
                <a:cubicBezTo>
                  <a:pt x="f9" y="f5"/>
                  <a:pt x="f6" y="f10"/>
                  <a:pt x="f6" y="f11"/>
                </a:cubicBezTo>
                <a:cubicBezTo>
                  <a:pt x="f12" y="f13"/>
                  <a:pt x="f9" y="f7"/>
                  <a:pt x="f8" y="f7"/>
                </a:cubicBezTo>
                <a:cubicBezTo>
                  <a:pt x="f10" y="f7"/>
                  <a:pt x="f5" y="f13"/>
                  <a:pt x="f5" y="f14"/>
                </a:cubicBezTo>
                <a:cubicBezTo>
                  <a:pt x="f15" y="f16"/>
                  <a:pt x="f10" y="f5"/>
                  <a:pt x="f8" y="f5"/>
                </a:cubicBezTo>
                <a:close/>
                <a:moveTo>
                  <a:pt x="f17" y="f11"/>
                </a:moveTo>
                <a:cubicBezTo>
                  <a:pt x="f18" y="f19"/>
                  <a:pt x="f20" y="f21"/>
                  <a:pt x="f8" y="f21"/>
                </a:cubicBezTo>
                <a:cubicBezTo>
                  <a:pt x="f22" y="f21"/>
                  <a:pt x="f16" y="f23"/>
                  <a:pt x="f16" y="f14"/>
                </a:cubicBezTo>
                <a:cubicBezTo>
                  <a:pt x="f16" y="f24"/>
                  <a:pt x="f23" y="f9"/>
                  <a:pt x="f11" y="f9"/>
                </a:cubicBezTo>
                <a:cubicBezTo>
                  <a:pt x="f25" y="f17"/>
                  <a:pt x="f17" y="f25"/>
                  <a:pt x="f17" y="f11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7" name="Freeform 72">
            <a:extLst>
              <a:ext uri="{FF2B5EF4-FFF2-40B4-BE49-F238E27FC236}">
                <a16:creationId xmlns:a16="http://schemas.microsoft.com/office/drawing/2014/main" id="{315E9765-109F-5E94-9842-44DB1A5DD57A}"/>
              </a:ext>
            </a:extLst>
          </p:cNvPr>
          <p:cNvSpPr/>
          <p:nvPr/>
        </p:nvSpPr>
        <p:spPr>
          <a:xfrm>
            <a:off x="6948489" y="1403347"/>
            <a:ext cx="342900" cy="3429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4"/>
              <a:gd name="f7" fmla="val 64"/>
              <a:gd name="f8" fmla="val 72"/>
              <a:gd name="f9" fmla="val 60"/>
              <a:gd name="f10" fmla="val 69"/>
              <a:gd name="f11" fmla="val 54"/>
              <a:gd name="f12" fmla="val 65"/>
              <a:gd name="f13" fmla="val 50"/>
              <a:gd name="f14" fmla="val 61"/>
              <a:gd name="f15" fmla="val 48"/>
              <a:gd name="f16" fmla="val 58"/>
              <a:gd name="f17" fmla="val 53"/>
              <a:gd name="f18" fmla="val 49"/>
              <a:gd name="f19" fmla="val 57"/>
              <a:gd name="f20" fmla="val 51"/>
              <a:gd name="f21" fmla="val 63"/>
              <a:gd name="f22" fmla="val 52"/>
              <a:gd name="f23" fmla="val 66"/>
              <a:gd name="f24" fmla="val 56"/>
              <a:gd name="f25" fmla="val 70"/>
              <a:gd name="f26" fmla="val 74"/>
              <a:gd name="f27" fmla="val 82"/>
              <a:gd name="f28" fmla="val 89"/>
              <a:gd name="f29" fmla="val 96"/>
              <a:gd name="f30" fmla="val 55"/>
              <a:gd name="f31" fmla="val 94"/>
              <a:gd name="f32" fmla="val 44"/>
              <a:gd name="f33" fmla="val 93"/>
              <a:gd name="f34" fmla="val 33"/>
              <a:gd name="f35" fmla="val 21"/>
              <a:gd name="f36" fmla="val 95"/>
              <a:gd name="f37" fmla="val 10"/>
              <a:gd name="f38" fmla="val 7"/>
              <a:gd name="f39" fmla="val 99"/>
              <a:gd name="f40" fmla="val 3"/>
              <a:gd name="f41" fmla="val 101"/>
              <a:gd name="f42" fmla="val 104"/>
              <a:gd name="f43" fmla="val 108"/>
              <a:gd name="f44" fmla="val 6"/>
              <a:gd name="f45" fmla="val 109"/>
              <a:gd name="f46" fmla="val 22"/>
              <a:gd name="f47" fmla="val 110"/>
              <a:gd name="f48" fmla="val 35"/>
              <a:gd name="f49" fmla="val 118"/>
              <a:gd name="f50" fmla="val 124"/>
              <a:gd name="f51" fmla="val 126"/>
              <a:gd name="f52" fmla="val 131"/>
              <a:gd name="f53" fmla="val 135"/>
              <a:gd name="f54" fmla="val 141"/>
              <a:gd name="f55" fmla="val 145"/>
              <a:gd name="f56" fmla="val 42"/>
              <a:gd name="f57" fmla="val 153"/>
              <a:gd name="f58" fmla="val 162"/>
              <a:gd name="f59" fmla="val 150"/>
              <a:gd name="f60" fmla="val 68"/>
              <a:gd name="f61" fmla="val 134"/>
              <a:gd name="f62" fmla="val 78"/>
              <a:gd name="f63" fmla="val 147"/>
              <a:gd name="f64" fmla="val 85"/>
              <a:gd name="f65" fmla="val 146"/>
              <a:gd name="f66" fmla="val 177"/>
              <a:gd name="f67" fmla="val 192"/>
              <a:gd name="f68" fmla="val 196"/>
              <a:gd name="f69" fmla="val 200"/>
              <a:gd name="f70" fmla="val 191"/>
              <a:gd name="f71" fmla="val 163"/>
              <a:gd name="f72" fmla="val 148"/>
              <a:gd name="f73" fmla="val 113"/>
              <a:gd name="f74" fmla="val 142"/>
              <a:gd name="f75" fmla="val 122"/>
              <a:gd name="f76" fmla="val 138"/>
              <a:gd name="f77" fmla="val 127"/>
              <a:gd name="f78" fmla="val 139"/>
              <a:gd name="f79" fmla="val 144"/>
              <a:gd name="f80" fmla="val 136"/>
              <a:gd name="f81" fmla="val 137"/>
              <a:gd name="f82" fmla="val 149"/>
              <a:gd name="f83" fmla="val 151"/>
              <a:gd name="f84" fmla="val 152"/>
              <a:gd name="f85" fmla="val 154"/>
              <a:gd name="f86" fmla="val 140"/>
              <a:gd name="f87" fmla="val 120"/>
              <a:gd name="f88" fmla="val 143"/>
              <a:gd name="f89" fmla="val 176"/>
              <a:gd name="f90" fmla="val 190"/>
              <a:gd name="f91" fmla="val 195"/>
              <a:gd name="f92" fmla="val 203"/>
              <a:gd name="f93" fmla="val 102"/>
              <a:gd name="f94" fmla="val 179"/>
              <a:gd name="f95" fmla="val 167"/>
              <a:gd name="f96" fmla="val 155"/>
              <a:gd name="f97" fmla="val 91"/>
              <a:gd name="f98" fmla="val 88"/>
              <a:gd name="f99" fmla="val 80"/>
              <a:gd name="f100" fmla="val 71"/>
              <a:gd name="f101" fmla="val 156"/>
              <a:gd name="f102" fmla="val 130"/>
              <a:gd name="f103" fmla="val 129"/>
              <a:gd name="f104" fmla="val 128"/>
              <a:gd name="f105" fmla="val 111"/>
              <a:gd name="f106" fmla="val 107"/>
              <a:gd name="f107" fmla="val 32"/>
              <a:gd name="f108" fmla="val 24"/>
              <a:gd name="f109" fmla="val 16"/>
              <a:gd name="f110" fmla="val 8"/>
              <a:gd name="f111" fmla="val 5"/>
              <a:gd name="f112" fmla="val 17"/>
              <a:gd name="f113" fmla="val 27"/>
              <a:gd name="f114" fmla="val 36"/>
              <a:gd name="f115" fmla="val 84"/>
              <a:gd name="f116" fmla="val 119"/>
              <a:gd name="f117" fmla="val 133"/>
              <a:gd name="f118" fmla="+- 0 0 -90"/>
              <a:gd name="f119" fmla="*/ f3 1 204"/>
              <a:gd name="f120" fmla="*/ f4 1 204"/>
              <a:gd name="f121" fmla="val f5"/>
              <a:gd name="f122" fmla="val f6"/>
              <a:gd name="f123" fmla="*/ f118 f0 1"/>
              <a:gd name="f124" fmla="+- f122 0 f121"/>
              <a:gd name="f125" fmla="*/ f123 1 f2"/>
              <a:gd name="f126" fmla="*/ f124 1 204"/>
              <a:gd name="f127" fmla="*/ 64 f124 1"/>
              <a:gd name="f128" fmla="*/ 72 f124 1"/>
              <a:gd name="f129" fmla="*/ 50 f124 1"/>
              <a:gd name="f130" fmla="*/ 61 f124 1"/>
              <a:gd name="f131" fmla="*/ 49 f124 1"/>
              <a:gd name="f132" fmla="*/ 51 f124 1"/>
              <a:gd name="f133" fmla="*/ 66 f124 1"/>
              <a:gd name="f134" fmla="*/ 56 f124 1"/>
              <a:gd name="f135" fmla="*/ 82 f124 1"/>
              <a:gd name="f136" fmla="*/ 94 f124 1"/>
              <a:gd name="f137" fmla="*/ 44 f124 1"/>
              <a:gd name="f138" fmla="*/ 95 f124 1"/>
              <a:gd name="f139" fmla="*/ 10 f124 1"/>
              <a:gd name="f140" fmla="*/ 101 f124 1"/>
              <a:gd name="f141" fmla="*/ 0 f124 1"/>
              <a:gd name="f142" fmla="*/ 108 f124 1"/>
              <a:gd name="f143" fmla="*/ 109 f124 1"/>
              <a:gd name="f144" fmla="*/ 48 f124 1"/>
              <a:gd name="f145" fmla="*/ 124 f124 1"/>
              <a:gd name="f146" fmla="*/ 135 f124 1"/>
              <a:gd name="f147" fmla="*/ 58 f124 1"/>
              <a:gd name="f148" fmla="*/ 153 f124 1"/>
              <a:gd name="f149" fmla="*/ 145 f124 1"/>
              <a:gd name="f150" fmla="*/ 68 f124 1"/>
              <a:gd name="f151" fmla="*/ 146 f124 1"/>
              <a:gd name="f152" fmla="*/ 192 f124 1"/>
              <a:gd name="f153" fmla="*/ 204 f124 1"/>
              <a:gd name="f154" fmla="*/ 191 f124 1"/>
              <a:gd name="f155" fmla="*/ 148 f124 1"/>
              <a:gd name="f156" fmla="*/ 142 f124 1"/>
              <a:gd name="f157" fmla="*/ 122 f124 1"/>
              <a:gd name="f158" fmla="*/ 144 f124 1"/>
              <a:gd name="f159" fmla="*/ 136 f124 1"/>
              <a:gd name="f160" fmla="*/ 149 f124 1"/>
              <a:gd name="f161" fmla="*/ 141 f124 1"/>
              <a:gd name="f162" fmla="*/ 154 f124 1"/>
              <a:gd name="f163" fmla="*/ 140 f124 1"/>
              <a:gd name="f164" fmla="*/ 151 f124 1"/>
              <a:gd name="f165" fmla="*/ 190 f124 1"/>
              <a:gd name="f166" fmla="*/ 102 f124 1"/>
              <a:gd name="f167" fmla="*/ 203 f124 1"/>
              <a:gd name="f168" fmla="*/ 155 f124 1"/>
              <a:gd name="f169" fmla="*/ 88 f124 1"/>
              <a:gd name="f170" fmla="*/ 52 f124 1"/>
              <a:gd name="f171" fmla="*/ 156 f124 1"/>
              <a:gd name="f172" fmla="*/ 63 f124 1"/>
              <a:gd name="f173" fmla="*/ 130 f124 1"/>
              <a:gd name="f174" fmla="*/ 128 f124 1"/>
              <a:gd name="f175" fmla="*/ 32 f124 1"/>
              <a:gd name="f176" fmla="*/ 8 f124 1"/>
              <a:gd name="f177" fmla="*/ 36 f124 1"/>
              <a:gd name="f178" fmla="*/ 71 f124 1"/>
              <a:gd name="f179" fmla="*/ 70 f124 1"/>
              <a:gd name="f180" fmla="*/ 134 f124 1"/>
              <a:gd name="f181" fmla="*/ 133 f124 1"/>
              <a:gd name="f182" fmla="+- f125 0 f1"/>
              <a:gd name="f183" fmla="*/ f127 1 204"/>
              <a:gd name="f184" fmla="*/ f128 1 204"/>
              <a:gd name="f185" fmla="*/ f129 1 204"/>
              <a:gd name="f186" fmla="*/ f130 1 204"/>
              <a:gd name="f187" fmla="*/ f131 1 204"/>
              <a:gd name="f188" fmla="*/ f132 1 204"/>
              <a:gd name="f189" fmla="*/ f133 1 204"/>
              <a:gd name="f190" fmla="*/ f134 1 204"/>
              <a:gd name="f191" fmla="*/ f135 1 204"/>
              <a:gd name="f192" fmla="*/ f136 1 204"/>
              <a:gd name="f193" fmla="*/ f137 1 204"/>
              <a:gd name="f194" fmla="*/ f138 1 204"/>
              <a:gd name="f195" fmla="*/ f139 1 204"/>
              <a:gd name="f196" fmla="*/ f140 1 204"/>
              <a:gd name="f197" fmla="*/ f141 1 204"/>
              <a:gd name="f198" fmla="*/ f142 1 204"/>
              <a:gd name="f199" fmla="*/ f143 1 204"/>
              <a:gd name="f200" fmla="*/ f144 1 204"/>
              <a:gd name="f201" fmla="*/ f145 1 204"/>
              <a:gd name="f202" fmla="*/ f146 1 204"/>
              <a:gd name="f203" fmla="*/ f147 1 204"/>
              <a:gd name="f204" fmla="*/ f148 1 204"/>
              <a:gd name="f205" fmla="*/ f149 1 204"/>
              <a:gd name="f206" fmla="*/ f150 1 204"/>
              <a:gd name="f207" fmla="*/ f151 1 204"/>
              <a:gd name="f208" fmla="*/ f152 1 204"/>
              <a:gd name="f209" fmla="*/ f153 1 204"/>
              <a:gd name="f210" fmla="*/ f154 1 204"/>
              <a:gd name="f211" fmla="*/ f155 1 204"/>
              <a:gd name="f212" fmla="*/ f156 1 204"/>
              <a:gd name="f213" fmla="*/ f157 1 204"/>
              <a:gd name="f214" fmla="*/ f158 1 204"/>
              <a:gd name="f215" fmla="*/ f159 1 204"/>
              <a:gd name="f216" fmla="*/ f160 1 204"/>
              <a:gd name="f217" fmla="*/ f161 1 204"/>
              <a:gd name="f218" fmla="*/ f162 1 204"/>
              <a:gd name="f219" fmla="*/ f163 1 204"/>
              <a:gd name="f220" fmla="*/ f164 1 204"/>
              <a:gd name="f221" fmla="*/ f165 1 204"/>
              <a:gd name="f222" fmla="*/ f166 1 204"/>
              <a:gd name="f223" fmla="*/ f167 1 204"/>
              <a:gd name="f224" fmla="*/ f168 1 204"/>
              <a:gd name="f225" fmla="*/ f169 1 204"/>
              <a:gd name="f226" fmla="*/ f170 1 204"/>
              <a:gd name="f227" fmla="*/ f171 1 204"/>
              <a:gd name="f228" fmla="*/ f172 1 204"/>
              <a:gd name="f229" fmla="*/ f173 1 204"/>
              <a:gd name="f230" fmla="*/ f174 1 204"/>
              <a:gd name="f231" fmla="*/ f175 1 204"/>
              <a:gd name="f232" fmla="*/ f176 1 204"/>
              <a:gd name="f233" fmla="*/ f177 1 204"/>
              <a:gd name="f234" fmla="*/ f178 1 204"/>
              <a:gd name="f235" fmla="*/ f179 1 204"/>
              <a:gd name="f236" fmla="*/ f180 1 204"/>
              <a:gd name="f237" fmla="*/ f181 1 204"/>
              <a:gd name="f238" fmla="*/ 0 1 f126"/>
              <a:gd name="f239" fmla="*/ f122 1 f126"/>
              <a:gd name="f240" fmla="*/ f183 1 f126"/>
              <a:gd name="f241" fmla="*/ f184 1 f126"/>
              <a:gd name="f242" fmla="*/ f185 1 f126"/>
              <a:gd name="f243" fmla="*/ f186 1 f126"/>
              <a:gd name="f244" fmla="*/ f187 1 f126"/>
              <a:gd name="f245" fmla="*/ f188 1 f126"/>
              <a:gd name="f246" fmla="*/ f189 1 f126"/>
              <a:gd name="f247" fmla="*/ f190 1 f126"/>
              <a:gd name="f248" fmla="*/ f191 1 f126"/>
              <a:gd name="f249" fmla="*/ f192 1 f126"/>
              <a:gd name="f250" fmla="*/ f193 1 f126"/>
              <a:gd name="f251" fmla="*/ f194 1 f126"/>
              <a:gd name="f252" fmla="*/ f195 1 f126"/>
              <a:gd name="f253" fmla="*/ f196 1 f126"/>
              <a:gd name="f254" fmla="*/ f197 1 f126"/>
              <a:gd name="f255" fmla="*/ f198 1 f126"/>
              <a:gd name="f256" fmla="*/ f199 1 f126"/>
              <a:gd name="f257" fmla="*/ f200 1 f126"/>
              <a:gd name="f258" fmla="*/ f201 1 f126"/>
              <a:gd name="f259" fmla="*/ f202 1 f126"/>
              <a:gd name="f260" fmla="*/ f203 1 f126"/>
              <a:gd name="f261" fmla="*/ f204 1 f126"/>
              <a:gd name="f262" fmla="*/ f205 1 f126"/>
              <a:gd name="f263" fmla="*/ f206 1 f126"/>
              <a:gd name="f264" fmla="*/ f207 1 f126"/>
              <a:gd name="f265" fmla="*/ f208 1 f126"/>
              <a:gd name="f266" fmla="*/ f209 1 f126"/>
              <a:gd name="f267" fmla="*/ f210 1 f126"/>
              <a:gd name="f268" fmla="*/ f211 1 f126"/>
              <a:gd name="f269" fmla="*/ f212 1 f126"/>
              <a:gd name="f270" fmla="*/ f213 1 f126"/>
              <a:gd name="f271" fmla="*/ f214 1 f126"/>
              <a:gd name="f272" fmla="*/ f215 1 f126"/>
              <a:gd name="f273" fmla="*/ f216 1 f126"/>
              <a:gd name="f274" fmla="*/ f217 1 f126"/>
              <a:gd name="f275" fmla="*/ f218 1 f126"/>
              <a:gd name="f276" fmla="*/ f219 1 f126"/>
              <a:gd name="f277" fmla="*/ f220 1 f126"/>
              <a:gd name="f278" fmla="*/ f221 1 f126"/>
              <a:gd name="f279" fmla="*/ f222 1 f126"/>
              <a:gd name="f280" fmla="*/ f223 1 f126"/>
              <a:gd name="f281" fmla="*/ f224 1 f126"/>
              <a:gd name="f282" fmla="*/ f225 1 f126"/>
              <a:gd name="f283" fmla="*/ f226 1 f126"/>
              <a:gd name="f284" fmla="*/ f227 1 f126"/>
              <a:gd name="f285" fmla="*/ f228 1 f126"/>
              <a:gd name="f286" fmla="*/ f229 1 f126"/>
              <a:gd name="f287" fmla="*/ f230 1 f126"/>
              <a:gd name="f288" fmla="*/ f231 1 f126"/>
              <a:gd name="f289" fmla="*/ f232 1 f126"/>
              <a:gd name="f290" fmla="*/ f233 1 f126"/>
              <a:gd name="f291" fmla="*/ f234 1 f126"/>
              <a:gd name="f292" fmla="*/ f235 1 f126"/>
              <a:gd name="f293" fmla="*/ f236 1 f126"/>
              <a:gd name="f294" fmla="*/ f237 1 f126"/>
              <a:gd name="f295" fmla="*/ f238 f119 1"/>
              <a:gd name="f296" fmla="*/ f239 f119 1"/>
              <a:gd name="f297" fmla="*/ f239 f120 1"/>
              <a:gd name="f298" fmla="*/ f238 f120 1"/>
              <a:gd name="f299" fmla="*/ f240 f119 1"/>
              <a:gd name="f300" fmla="*/ f241 f120 1"/>
              <a:gd name="f301" fmla="*/ f242 f119 1"/>
              <a:gd name="f302" fmla="*/ f243 f120 1"/>
              <a:gd name="f303" fmla="*/ f244 f119 1"/>
              <a:gd name="f304" fmla="*/ f242 f120 1"/>
              <a:gd name="f305" fmla="*/ f243 f119 1"/>
              <a:gd name="f306" fmla="*/ f245 f120 1"/>
              <a:gd name="f307" fmla="*/ f246 f119 1"/>
              <a:gd name="f308" fmla="*/ f247 f120 1"/>
              <a:gd name="f309" fmla="*/ f248 f119 1"/>
              <a:gd name="f310" fmla="*/ f249 f119 1"/>
              <a:gd name="f311" fmla="*/ f250 f120 1"/>
              <a:gd name="f312" fmla="*/ f251 f119 1"/>
              <a:gd name="f313" fmla="*/ f252 f120 1"/>
              <a:gd name="f314" fmla="*/ f253 f119 1"/>
              <a:gd name="f315" fmla="*/ f254 f120 1"/>
              <a:gd name="f316" fmla="*/ f255 f119 1"/>
              <a:gd name="f317" fmla="*/ f256 f119 1"/>
              <a:gd name="f318" fmla="*/ f257 f120 1"/>
              <a:gd name="f319" fmla="*/ f258 f119 1"/>
              <a:gd name="f320" fmla="*/ f259 f119 1"/>
              <a:gd name="f321" fmla="*/ f260 f120 1"/>
              <a:gd name="f322" fmla="*/ f261 f119 1"/>
              <a:gd name="f323" fmla="*/ f262 f119 1"/>
              <a:gd name="f324" fmla="*/ f263 f120 1"/>
              <a:gd name="f325" fmla="*/ f264 f119 1"/>
              <a:gd name="f326" fmla="*/ f249 f120 1"/>
              <a:gd name="f327" fmla="*/ f265 f119 1"/>
              <a:gd name="f328" fmla="*/ f251 f120 1"/>
              <a:gd name="f329" fmla="*/ f266 f119 1"/>
              <a:gd name="f330" fmla="*/ f253 f120 1"/>
              <a:gd name="f331" fmla="*/ f267 f119 1"/>
              <a:gd name="f332" fmla="*/ f256 f120 1"/>
              <a:gd name="f333" fmla="*/ f268 f119 1"/>
              <a:gd name="f334" fmla="*/ f269 f119 1"/>
              <a:gd name="f335" fmla="*/ f270 f120 1"/>
              <a:gd name="f336" fmla="*/ f271 f119 1"/>
              <a:gd name="f337" fmla="*/ f272 f120 1"/>
              <a:gd name="f338" fmla="*/ f273 f119 1"/>
              <a:gd name="f339" fmla="*/ f274 f120 1"/>
              <a:gd name="f340" fmla="*/ f275 f120 1"/>
              <a:gd name="f341" fmla="*/ f276 f119 1"/>
              <a:gd name="f342" fmla="*/ f277 f120 1"/>
              <a:gd name="f343" fmla="*/ f273 f120 1"/>
              <a:gd name="f344" fmla="*/ f278 f120 1"/>
              <a:gd name="f345" fmla="*/ f279 f119 1"/>
              <a:gd name="f346" fmla="*/ f280 f120 1"/>
              <a:gd name="f347" fmla="*/ f281 f120 1"/>
              <a:gd name="f348" fmla="*/ f282 f119 1"/>
              <a:gd name="f349" fmla="*/ f262 f120 1"/>
              <a:gd name="f350" fmla="*/ f268 f120 1"/>
              <a:gd name="f351" fmla="*/ f283 f119 1"/>
              <a:gd name="f352" fmla="*/ f284 f120 1"/>
              <a:gd name="f353" fmla="*/ f285 f119 1"/>
              <a:gd name="f354" fmla="*/ f286 f120 1"/>
              <a:gd name="f355" fmla="*/ f287 f120 1"/>
              <a:gd name="f356" fmla="*/ f288 f119 1"/>
              <a:gd name="f357" fmla="*/ f289 f119 1"/>
              <a:gd name="f358" fmla="*/ f254 f119 1"/>
              <a:gd name="f359" fmla="*/ f279 f120 1"/>
              <a:gd name="f360" fmla="*/ f290 f119 1"/>
              <a:gd name="f361" fmla="*/ f291 f120 1"/>
              <a:gd name="f362" fmla="*/ f292 f119 1"/>
              <a:gd name="f363" fmla="*/ f293 f120 1"/>
              <a:gd name="f364" fmla="*/ f294 f1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82">
                <a:pos x="f299" y="f300"/>
              </a:cxn>
              <a:cxn ang="f182">
                <a:pos x="f301" y="f302"/>
              </a:cxn>
              <a:cxn ang="f182">
                <a:pos x="f303" y="f304"/>
              </a:cxn>
              <a:cxn ang="f182">
                <a:pos x="f305" y="f306"/>
              </a:cxn>
              <a:cxn ang="f182">
                <a:pos x="f307" y="f308"/>
              </a:cxn>
              <a:cxn ang="f182">
                <a:pos x="f309" y="f302"/>
              </a:cxn>
              <a:cxn ang="f182">
                <a:pos x="f310" y="f311"/>
              </a:cxn>
              <a:cxn ang="f182">
                <a:pos x="f312" y="f313"/>
              </a:cxn>
              <a:cxn ang="f182">
                <a:pos x="f314" y="f315"/>
              </a:cxn>
              <a:cxn ang="f182">
                <a:pos x="f316" y="f313"/>
              </a:cxn>
              <a:cxn ang="f182">
                <a:pos x="f317" y="f318"/>
              </a:cxn>
              <a:cxn ang="f182">
                <a:pos x="f319" y="f302"/>
              </a:cxn>
              <a:cxn ang="f182">
                <a:pos x="f320" y="f321"/>
              </a:cxn>
              <a:cxn ang="f182">
                <a:pos x="f322" y="f304"/>
              </a:cxn>
              <a:cxn ang="f182">
                <a:pos x="f323" y="f324"/>
              </a:cxn>
              <a:cxn ang="f182">
                <a:pos x="f325" y="f326"/>
              </a:cxn>
              <a:cxn ang="f182">
                <a:pos x="f327" y="f328"/>
              </a:cxn>
              <a:cxn ang="f182">
                <a:pos x="f329" y="f330"/>
              </a:cxn>
              <a:cxn ang="f182">
                <a:pos x="f331" y="f332"/>
              </a:cxn>
              <a:cxn ang="f182">
                <a:pos x="f333" y="f332"/>
              </a:cxn>
              <a:cxn ang="f182">
                <a:pos x="f334" y="f335"/>
              </a:cxn>
              <a:cxn ang="f182">
                <a:pos x="f336" y="f337"/>
              </a:cxn>
              <a:cxn ang="f182">
                <a:pos x="f338" y="f339"/>
              </a:cxn>
              <a:cxn ang="f182">
                <a:pos x="f322" y="f340"/>
              </a:cxn>
              <a:cxn ang="f182">
                <a:pos x="f341" y="f342"/>
              </a:cxn>
              <a:cxn ang="f182">
                <a:pos x="f317" y="f343"/>
              </a:cxn>
              <a:cxn ang="f182">
                <a:pos x="f316" y="f344"/>
              </a:cxn>
              <a:cxn ang="f182">
                <a:pos x="f345" y="f346"/>
              </a:cxn>
              <a:cxn ang="f182">
                <a:pos x="f310" y="f344"/>
              </a:cxn>
              <a:cxn ang="f182">
                <a:pos x="f310" y="f347"/>
              </a:cxn>
              <a:cxn ang="f182">
                <a:pos x="f348" y="f349"/>
              </a:cxn>
              <a:cxn ang="f182">
                <a:pos x="f299" y="f350"/>
              </a:cxn>
              <a:cxn ang="f182">
                <a:pos x="f351" y="f352"/>
              </a:cxn>
              <a:cxn ang="f182">
                <a:pos x="f353" y="f354"/>
              </a:cxn>
              <a:cxn ang="f182">
                <a:pos x="f353" y="f355"/>
              </a:cxn>
              <a:cxn ang="f182">
                <a:pos x="f356" y="f332"/>
              </a:cxn>
              <a:cxn ang="f182">
                <a:pos x="f357" y="f332"/>
              </a:cxn>
              <a:cxn ang="f182">
                <a:pos x="f358" y="f359"/>
              </a:cxn>
              <a:cxn ang="f182">
                <a:pos x="f357" y="f328"/>
              </a:cxn>
              <a:cxn ang="f182">
                <a:pos x="f360" y="f326"/>
              </a:cxn>
              <a:cxn ang="f182">
                <a:pos x="f299" y="f300"/>
              </a:cxn>
              <a:cxn ang="f182">
                <a:pos x="f314" y="f361"/>
              </a:cxn>
              <a:cxn ang="f182">
                <a:pos x="f362" y="f330"/>
              </a:cxn>
              <a:cxn ang="f182">
                <a:pos x="f314" y="f363"/>
              </a:cxn>
              <a:cxn ang="f182">
                <a:pos x="f364" y="f359"/>
              </a:cxn>
              <a:cxn ang="f182">
                <a:pos x="f314" y="f361"/>
              </a:cxn>
            </a:cxnLst>
            <a:rect l="f295" t="f298" r="f296" b="f297"/>
            <a:pathLst>
              <a:path w="204" h="204">
                <a:moveTo>
                  <a:pt x="f7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3" y="f17"/>
                  <a:pt x="f18" y="f13"/>
                </a:cubicBezTo>
                <a:cubicBezTo>
                  <a:pt x="f17" y="f13"/>
                  <a:pt x="f19" y="f13"/>
                  <a:pt x="f14" y="f20"/>
                </a:cubicBezTo>
                <a:cubicBezTo>
                  <a:pt x="f21" y="f22"/>
                  <a:pt x="f7" y="f11"/>
                  <a:pt x="f23" y="f24"/>
                </a:cubicBezTo>
                <a:cubicBezTo>
                  <a:pt x="f25" y="f14"/>
                  <a:pt x="f26" y="f12"/>
                  <a:pt x="f27" y="f14"/>
                </a:cubicBezTo>
                <a:cubicBezTo>
                  <a:pt x="f28" y="f19"/>
                  <a:pt x="f29" y="f30"/>
                  <a:pt x="f31" y="f32"/>
                </a:cubicBezTo>
                <a:cubicBezTo>
                  <a:pt x="f33" y="f34"/>
                  <a:pt x="f31" y="f35"/>
                  <a:pt x="f36" y="f37"/>
                </a:cubicBezTo>
                <a:cubicBezTo>
                  <a:pt x="f36" y="f38"/>
                  <a:pt x="f39" y="f40"/>
                  <a:pt x="f41" y="f5"/>
                </a:cubicBezTo>
                <a:cubicBezTo>
                  <a:pt x="f42" y="f40"/>
                  <a:pt x="f43" y="f44"/>
                  <a:pt x="f43" y="f37"/>
                </a:cubicBezTo>
                <a:cubicBezTo>
                  <a:pt x="f45" y="f46"/>
                  <a:pt x="f47" y="f48"/>
                  <a:pt x="f45" y="f15"/>
                </a:cubicBezTo>
                <a:cubicBezTo>
                  <a:pt x="f43" y="f9"/>
                  <a:pt x="f49" y="f16"/>
                  <a:pt x="f50" y="f14"/>
                </a:cubicBezTo>
                <a:cubicBezTo>
                  <a:pt x="f51" y="f21"/>
                  <a:pt x="f52" y="f9"/>
                  <a:pt x="f53" y="f16"/>
                </a:cubicBezTo>
                <a:cubicBezTo>
                  <a:pt x="f54" y="f11"/>
                  <a:pt x="f55" y="f56"/>
                  <a:pt x="f57" y="f13"/>
                </a:cubicBezTo>
                <a:cubicBezTo>
                  <a:pt x="f58" y="f16"/>
                  <a:pt x="f59" y="f21"/>
                  <a:pt x="f55" y="f60"/>
                </a:cubicBezTo>
                <a:cubicBezTo>
                  <a:pt x="f61" y="f62"/>
                  <a:pt x="f63" y="f64"/>
                  <a:pt x="f65" y="f31"/>
                </a:cubicBezTo>
                <a:cubicBezTo>
                  <a:pt x="f58" y="f31"/>
                  <a:pt x="f66" y="f31"/>
                  <a:pt x="f67" y="f36"/>
                </a:cubicBezTo>
                <a:cubicBezTo>
                  <a:pt x="f68" y="f36"/>
                  <a:pt x="f69" y="f39"/>
                  <a:pt x="f6" y="f41"/>
                </a:cubicBezTo>
                <a:cubicBezTo>
                  <a:pt x="f69" y="f42"/>
                  <a:pt x="f68" y="f43"/>
                  <a:pt x="f70" y="f45"/>
                </a:cubicBezTo>
                <a:cubicBezTo>
                  <a:pt x="f66" y="f47"/>
                  <a:pt x="f71" y="f45"/>
                  <a:pt x="f72" y="f45"/>
                </a:cubicBezTo>
                <a:cubicBezTo>
                  <a:pt x="f65" y="f73"/>
                  <a:pt x="f55" y="f49"/>
                  <a:pt x="f74" y="f75"/>
                </a:cubicBezTo>
                <a:cubicBezTo>
                  <a:pt x="f76" y="f77"/>
                  <a:pt x="f78" y="f52"/>
                  <a:pt x="f79" y="f80"/>
                </a:cubicBezTo>
                <a:cubicBezTo>
                  <a:pt x="f65" y="f81"/>
                  <a:pt x="f72" y="f78"/>
                  <a:pt x="f82" y="f54"/>
                </a:cubicBezTo>
                <a:cubicBezTo>
                  <a:pt x="f83" y="f55"/>
                  <a:pt x="f84" y="f59"/>
                  <a:pt x="f57" y="f85"/>
                </a:cubicBezTo>
                <a:cubicBezTo>
                  <a:pt x="f72" y="f57"/>
                  <a:pt x="f74" y="f57"/>
                  <a:pt x="f86" y="f83"/>
                </a:cubicBezTo>
                <a:cubicBezTo>
                  <a:pt x="f52" y="f61"/>
                  <a:pt x="f87" y="f88"/>
                  <a:pt x="f45" y="f82"/>
                </a:cubicBezTo>
                <a:cubicBezTo>
                  <a:pt x="f45" y="f58"/>
                  <a:pt x="f45" y="f89"/>
                  <a:pt x="f43" y="f90"/>
                </a:cubicBezTo>
                <a:cubicBezTo>
                  <a:pt x="f43" y="f91"/>
                  <a:pt x="f42" y="f92"/>
                  <a:pt x="f93" y="f92"/>
                </a:cubicBezTo>
                <a:cubicBezTo>
                  <a:pt x="f33" y="f6"/>
                  <a:pt x="f36" y="f68"/>
                  <a:pt x="f31" y="f90"/>
                </a:cubicBezTo>
                <a:cubicBezTo>
                  <a:pt x="f31" y="f94"/>
                  <a:pt x="f36" y="f95"/>
                  <a:pt x="f31" y="f96"/>
                </a:cubicBezTo>
                <a:cubicBezTo>
                  <a:pt x="f31" y="f84"/>
                  <a:pt x="f97" y="f63"/>
                  <a:pt x="f98" y="f55"/>
                </a:cubicBezTo>
                <a:cubicBezTo>
                  <a:pt x="f99" y="f78"/>
                  <a:pt x="f100" y="f81"/>
                  <a:pt x="f7" y="f72"/>
                </a:cubicBezTo>
                <a:cubicBezTo>
                  <a:pt x="f14" y="f84"/>
                  <a:pt x="f24" y="f57"/>
                  <a:pt x="f22" y="f101"/>
                </a:cubicBezTo>
                <a:cubicBezTo>
                  <a:pt x="f32" y="f54"/>
                  <a:pt x="f14" y="f78"/>
                  <a:pt x="f21" y="f102"/>
                </a:cubicBezTo>
                <a:cubicBezTo>
                  <a:pt x="f21" y="f103"/>
                  <a:pt x="f7" y="f103"/>
                  <a:pt x="f21" y="f104"/>
                </a:cubicBezTo>
                <a:cubicBezTo>
                  <a:pt x="f9" y="f105"/>
                  <a:pt x="f18" y="f106"/>
                  <a:pt x="f107" y="f45"/>
                </a:cubicBezTo>
                <a:cubicBezTo>
                  <a:pt x="f108" y="f47"/>
                  <a:pt x="f109" y="f47"/>
                  <a:pt x="f110" y="f45"/>
                </a:cubicBezTo>
                <a:cubicBezTo>
                  <a:pt x="f111" y="f43"/>
                  <a:pt x="f40" y="f42"/>
                  <a:pt x="f5" y="f93"/>
                </a:cubicBezTo>
                <a:cubicBezTo>
                  <a:pt x="f40" y="f39"/>
                  <a:pt x="f111" y="f36"/>
                  <a:pt x="f110" y="f36"/>
                </a:cubicBezTo>
                <a:cubicBezTo>
                  <a:pt x="f112" y="f31"/>
                  <a:pt x="f113" y="f31"/>
                  <a:pt x="f114" y="f31"/>
                </a:cubicBezTo>
                <a:cubicBezTo>
                  <a:pt x="f24" y="f31"/>
                  <a:pt x="f24" y="f31"/>
                  <a:pt x="f7" y="f8"/>
                </a:cubicBezTo>
                <a:close/>
                <a:moveTo>
                  <a:pt x="f41" y="f100"/>
                </a:moveTo>
                <a:cubicBezTo>
                  <a:pt x="f115" y="f100"/>
                  <a:pt x="f100" y="f64"/>
                  <a:pt x="f25" y="f41"/>
                </a:cubicBezTo>
                <a:cubicBezTo>
                  <a:pt x="f25" y="f116"/>
                  <a:pt x="f115" y="f61"/>
                  <a:pt x="f41" y="f61"/>
                </a:cubicBezTo>
                <a:cubicBezTo>
                  <a:pt x="f116" y="f61"/>
                  <a:pt x="f117" y="f87"/>
                  <a:pt x="f117" y="f93"/>
                </a:cubicBezTo>
                <a:cubicBezTo>
                  <a:pt x="f117" y="f64"/>
                  <a:pt x="f49" y="f100"/>
                  <a:pt x="f41" y="f100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8" name="Freeform 73">
            <a:extLst>
              <a:ext uri="{FF2B5EF4-FFF2-40B4-BE49-F238E27FC236}">
                <a16:creationId xmlns:a16="http://schemas.microsoft.com/office/drawing/2014/main" id="{4C133035-5D70-58CE-6051-DFABC68F6440}"/>
              </a:ext>
            </a:extLst>
          </p:cNvPr>
          <p:cNvSpPr/>
          <p:nvPr/>
        </p:nvSpPr>
        <p:spPr>
          <a:xfrm>
            <a:off x="7218365" y="1443042"/>
            <a:ext cx="25402" cy="333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"/>
              <a:gd name="f7" fmla="val 20"/>
              <a:gd name="f8" fmla="val 7"/>
              <a:gd name="f9" fmla="val 11"/>
              <a:gd name="f10" fmla="val 5"/>
              <a:gd name="f11" fmla="val 9"/>
              <a:gd name="f12" fmla="val 14"/>
              <a:gd name="f13" fmla="val 18"/>
              <a:gd name="f14" fmla="val 19"/>
              <a:gd name="f15" fmla="val 6"/>
              <a:gd name="f16" fmla="val 1"/>
              <a:gd name="f17" fmla="val 10"/>
              <a:gd name="f18" fmla="val 4"/>
              <a:gd name="f19" fmla="+- 0 0 -90"/>
              <a:gd name="f20" fmla="*/ f3 1 15"/>
              <a:gd name="f21" fmla="*/ f4 1 20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5"/>
              <a:gd name="f30" fmla="*/ f26 1 20"/>
              <a:gd name="f31" fmla="*/ 7 f27 1"/>
              <a:gd name="f32" fmla="*/ 0 f26 1"/>
              <a:gd name="f33" fmla="*/ 15 f27 1"/>
              <a:gd name="f34" fmla="*/ 11 f26 1"/>
              <a:gd name="f35" fmla="*/ 19 f26 1"/>
              <a:gd name="f36" fmla="*/ 0 f27 1"/>
              <a:gd name="f37" fmla="*/ 14 f26 1"/>
              <a:gd name="f38" fmla="+- f28 0 f1"/>
              <a:gd name="f39" fmla="*/ f31 1 15"/>
              <a:gd name="f40" fmla="*/ f32 1 20"/>
              <a:gd name="f41" fmla="*/ f33 1 15"/>
              <a:gd name="f42" fmla="*/ f34 1 20"/>
              <a:gd name="f43" fmla="*/ f35 1 20"/>
              <a:gd name="f44" fmla="*/ f36 1 15"/>
              <a:gd name="f45" fmla="*/ f37 1 20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30"/>
              <a:gd name="f55" fmla="*/ f44 1 f29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1 1"/>
              <a:gd name="f66" fmla="*/ f55 f20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1" y="f65"/>
              </a:cxn>
              <a:cxn ang="f38">
                <a:pos x="f66" y="f67"/>
              </a:cxn>
              <a:cxn ang="f38">
                <a:pos x="f61" y="f62"/>
              </a:cxn>
            </a:cxnLst>
            <a:rect l="f57" t="f60" r="f58" b="f59"/>
            <a:pathLst>
              <a:path w="15" h="20">
                <a:moveTo>
                  <a:pt x="f8" y="f5"/>
                </a:moveTo>
                <a:cubicBezTo>
                  <a:pt x="f9" y="f10"/>
                  <a:pt x="f6" y="f11"/>
                  <a:pt x="f6" y="f9"/>
                </a:cubicBezTo>
                <a:cubicBezTo>
                  <a:pt x="f12" y="f12"/>
                  <a:pt x="f9" y="f13"/>
                  <a:pt x="f8" y="f14"/>
                </a:cubicBezTo>
                <a:cubicBezTo>
                  <a:pt x="f15" y="f7"/>
                  <a:pt x="f5" y="f6"/>
                  <a:pt x="f5" y="f12"/>
                </a:cubicBezTo>
                <a:cubicBezTo>
                  <a:pt x="f16" y="f17"/>
                  <a:pt x="f18" y="f15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9" name="Freeform 74">
            <a:extLst>
              <a:ext uri="{FF2B5EF4-FFF2-40B4-BE49-F238E27FC236}">
                <a16:creationId xmlns:a16="http://schemas.microsoft.com/office/drawing/2014/main" id="{275F810B-BD77-98F3-6A5F-0F97B3F71783}"/>
              </a:ext>
            </a:extLst>
          </p:cNvPr>
          <p:cNvSpPr/>
          <p:nvPr/>
        </p:nvSpPr>
        <p:spPr>
          <a:xfrm>
            <a:off x="6996110" y="1449388"/>
            <a:ext cx="30166" cy="269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8"/>
              <a:gd name="f7" fmla="val 16"/>
              <a:gd name="f8" fmla="val 9"/>
              <a:gd name="f9" fmla="val 14"/>
              <a:gd name="f10" fmla="val 12"/>
              <a:gd name="f11" fmla="val 10"/>
              <a:gd name="f12" fmla="val 8"/>
              <a:gd name="f13" fmla="val 15"/>
              <a:gd name="f14" fmla="val 5"/>
              <a:gd name="f15" fmla="val 13"/>
              <a:gd name="f16" fmla="val 3"/>
              <a:gd name="f17" fmla="val 6"/>
              <a:gd name="f18" fmla="val 2"/>
              <a:gd name="f19" fmla="val 4"/>
              <a:gd name="f20" fmla="val 7"/>
              <a:gd name="f21" fmla="val 1"/>
              <a:gd name="f22" fmla="val 11"/>
              <a:gd name="f23" fmla="+- 0 0 -90"/>
              <a:gd name="f24" fmla="*/ f3 1 18"/>
              <a:gd name="f25" fmla="*/ f4 1 16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18"/>
              <a:gd name="f34" fmla="*/ f30 1 16"/>
              <a:gd name="f35" fmla="*/ 18 f31 1"/>
              <a:gd name="f36" fmla="*/ 9 f30 1"/>
              <a:gd name="f37" fmla="*/ 8 f31 1"/>
              <a:gd name="f38" fmla="*/ 15 f30 1"/>
              <a:gd name="f39" fmla="*/ 0 f31 1"/>
              <a:gd name="f40" fmla="*/ 6 f30 1"/>
              <a:gd name="f41" fmla="*/ 7 f31 1"/>
              <a:gd name="f42" fmla="*/ 1 f30 1"/>
              <a:gd name="f43" fmla="+- f32 0 f1"/>
              <a:gd name="f44" fmla="*/ f35 1 18"/>
              <a:gd name="f45" fmla="*/ f36 1 16"/>
              <a:gd name="f46" fmla="*/ f37 1 18"/>
              <a:gd name="f47" fmla="*/ f38 1 16"/>
              <a:gd name="f48" fmla="*/ f39 1 18"/>
              <a:gd name="f49" fmla="*/ f40 1 16"/>
              <a:gd name="f50" fmla="*/ f41 1 18"/>
              <a:gd name="f51" fmla="*/ f42 1 16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18" h="16">
                <a:moveTo>
                  <a:pt x="f6" y="f8"/>
                </a:moveTo>
                <a:cubicBezTo>
                  <a:pt x="f9" y="f10"/>
                  <a:pt x="f11" y="f7"/>
                  <a:pt x="f12" y="f13"/>
                </a:cubicBezTo>
                <a:cubicBezTo>
                  <a:pt x="f14" y="f15"/>
                  <a:pt x="f16" y="f8"/>
                  <a:pt x="f5" y="f17"/>
                </a:cubicBezTo>
                <a:cubicBezTo>
                  <a:pt x="f18" y="f19"/>
                  <a:pt x="f14" y="f5"/>
                  <a:pt x="f20" y="f21"/>
                </a:cubicBezTo>
                <a:cubicBezTo>
                  <a:pt x="f22" y="f21"/>
                  <a:pt x="f15" y="f14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0" name="Freeform 75">
            <a:extLst>
              <a:ext uri="{FF2B5EF4-FFF2-40B4-BE49-F238E27FC236}">
                <a16:creationId xmlns:a16="http://schemas.microsoft.com/office/drawing/2014/main" id="{CEB96CC0-3DC5-81E9-3865-0B8F99E36123}"/>
              </a:ext>
            </a:extLst>
          </p:cNvPr>
          <p:cNvSpPr/>
          <p:nvPr/>
        </p:nvSpPr>
        <p:spPr>
          <a:xfrm>
            <a:off x="7218365" y="1673223"/>
            <a:ext cx="23810" cy="301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"/>
              <a:gd name="f7" fmla="val 18"/>
              <a:gd name="f8" fmla="val 8"/>
              <a:gd name="f9" fmla="val 4"/>
              <a:gd name="f10" fmla="val 13"/>
              <a:gd name="f11" fmla="val 1"/>
              <a:gd name="f12" fmla="val 10"/>
              <a:gd name="f13" fmla="val 6"/>
              <a:gd name="f14" fmla="val 2"/>
              <a:gd name="f15" fmla="val 9"/>
              <a:gd name="f16" fmla="val 3"/>
              <a:gd name="f17" fmla="val 12"/>
              <a:gd name="f18" fmla="val 5"/>
              <a:gd name="f19" fmla="val 11"/>
              <a:gd name="f20" fmla="+- 0 0 -90"/>
              <a:gd name="f21" fmla="*/ f3 1 14"/>
              <a:gd name="f22" fmla="*/ f4 1 18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14"/>
              <a:gd name="f31" fmla="*/ f27 1 18"/>
              <a:gd name="f32" fmla="*/ 8 f28 1"/>
              <a:gd name="f33" fmla="*/ 18 f27 1"/>
              <a:gd name="f34" fmla="*/ 0 f28 1"/>
              <a:gd name="f35" fmla="*/ 6 f27 1"/>
              <a:gd name="f36" fmla="*/ 6 f28 1"/>
              <a:gd name="f37" fmla="*/ 0 f27 1"/>
              <a:gd name="f38" fmla="*/ 13 f28 1"/>
              <a:gd name="f39" fmla="*/ 8 f27 1"/>
              <a:gd name="f40" fmla="+- f29 0 f1"/>
              <a:gd name="f41" fmla="*/ f32 1 14"/>
              <a:gd name="f42" fmla="*/ f33 1 18"/>
              <a:gd name="f43" fmla="*/ f34 1 14"/>
              <a:gd name="f44" fmla="*/ f35 1 18"/>
              <a:gd name="f45" fmla="*/ f36 1 14"/>
              <a:gd name="f46" fmla="*/ f37 1 18"/>
              <a:gd name="f47" fmla="*/ f38 1 14"/>
              <a:gd name="f48" fmla="*/ f39 1 18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14" h="18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9"/>
                  <a:pt x="f9" y="f14"/>
                  <a:pt x="f13" y="f5"/>
                </a:cubicBezTo>
                <a:cubicBezTo>
                  <a:pt x="f15" y="f16"/>
                  <a:pt x="f17" y="f18"/>
                  <a:pt x="f10" y="f8"/>
                </a:cubicBezTo>
                <a:cubicBezTo>
                  <a:pt x="f6" y="f12"/>
                  <a:pt x="f19" y="f10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1" name="Freeform 76">
            <a:extLst>
              <a:ext uri="{FF2B5EF4-FFF2-40B4-BE49-F238E27FC236}">
                <a16:creationId xmlns:a16="http://schemas.microsoft.com/office/drawing/2014/main" id="{C9F0A504-0301-F357-424C-39A918BA7875}"/>
              </a:ext>
            </a:extLst>
          </p:cNvPr>
          <p:cNvSpPr/>
          <p:nvPr/>
        </p:nvSpPr>
        <p:spPr>
          <a:xfrm>
            <a:off x="6997702" y="1673223"/>
            <a:ext cx="26983" cy="2222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"/>
              <a:gd name="f7" fmla="val 13"/>
              <a:gd name="f8" fmla="val 5"/>
              <a:gd name="f9" fmla="val 12"/>
              <a:gd name="f10" fmla="val 8"/>
              <a:gd name="f11" fmla="val 9"/>
              <a:gd name="f12" fmla="val 6"/>
              <a:gd name="f13" fmla="val 7"/>
              <a:gd name="f14" fmla="val 1"/>
              <a:gd name="f15" fmla="val 4"/>
              <a:gd name="f16" fmla="val 11"/>
              <a:gd name="f17" fmla="val 3"/>
              <a:gd name="f18" fmla="+- 0 0 -90"/>
              <a:gd name="f19" fmla="*/ f3 1 16"/>
              <a:gd name="f20" fmla="*/ f4 1 13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16"/>
              <a:gd name="f29" fmla="*/ f25 1 13"/>
              <a:gd name="f30" fmla="*/ 16 f26 1"/>
              <a:gd name="f31" fmla="*/ 5 f25 1"/>
              <a:gd name="f32" fmla="*/ 6 f26 1"/>
              <a:gd name="f33" fmla="*/ 13 f25 1"/>
              <a:gd name="f34" fmla="*/ 0 f26 1"/>
              <a:gd name="f35" fmla="*/ 7 f25 1"/>
              <a:gd name="f36" fmla="*/ 0 f25 1"/>
              <a:gd name="f37" fmla="+- f27 0 f1"/>
              <a:gd name="f38" fmla="*/ f30 1 16"/>
              <a:gd name="f39" fmla="*/ f31 1 13"/>
              <a:gd name="f40" fmla="*/ f32 1 16"/>
              <a:gd name="f41" fmla="*/ f33 1 13"/>
              <a:gd name="f42" fmla="*/ f34 1 16"/>
              <a:gd name="f43" fmla="*/ f35 1 13"/>
              <a:gd name="f44" fmla="*/ f36 1 13"/>
              <a:gd name="f45" fmla="*/ 0 1 f28"/>
              <a:gd name="f46" fmla="*/ f22 1 f28"/>
              <a:gd name="f47" fmla="*/ 0 1 f29"/>
              <a:gd name="f48" fmla="*/ f23 1 f29"/>
              <a:gd name="f49" fmla="*/ f38 1 f28"/>
              <a:gd name="f50" fmla="*/ f39 1 f29"/>
              <a:gd name="f51" fmla="*/ f40 1 f28"/>
              <a:gd name="f52" fmla="*/ f41 1 f29"/>
              <a:gd name="f53" fmla="*/ f42 1 f28"/>
              <a:gd name="f54" fmla="*/ f43 1 f29"/>
              <a:gd name="f55" fmla="*/ f44 1 f29"/>
              <a:gd name="f56" fmla="*/ f45 f19 1"/>
              <a:gd name="f57" fmla="*/ f46 f19 1"/>
              <a:gd name="f58" fmla="*/ f48 f20 1"/>
              <a:gd name="f59" fmla="*/ f47 f20 1"/>
              <a:gd name="f60" fmla="*/ f49 f19 1"/>
              <a:gd name="f61" fmla="*/ f50 f20 1"/>
              <a:gd name="f62" fmla="*/ f51 f19 1"/>
              <a:gd name="f63" fmla="*/ f52 f20 1"/>
              <a:gd name="f64" fmla="*/ f53 f19 1"/>
              <a:gd name="f65" fmla="*/ f54 f20 1"/>
              <a:gd name="f66" fmla="*/ f55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60" y="f61"/>
              </a:cxn>
              <a:cxn ang="f37">
                <a:pos x="f62" y="f63"/>
              </a:cxn>
              <a:cxn ang="f37">
                <a:pos x="f64" y="f65"/>
              </a:cxn>
              <a:cxn ang="f37">
                <a:pos x="f62" y="f66"/>
              </a:cxn>
              <a:cxn ang="f37">
                <a:pos x="f60" y="f61"/>
              </a:cxn>
            </a:cxnLst>
            <a:rect l="f56" t="f59" r="f57" b="f58"/>
            <a:pathLst>
              <a:path w="16" h="13">
                <a:moveTo>
                  <a:pt x="f6" y="f8"/>
                </a:moveTo>
                <a:cubicBezTo>
                  <a:pt x="f9" y="f10"/>
                  <a:pt x="f11" y="f9"/>
                  <a:pt x="f12" y="f7"/>
                </a:cubicBezTo>
                <a:cubicBezTo>
                  <a:pt x="f8" y="f7"/>
                  <a:pt x="f5" y="f11"/>
                  <a:pt x="f5" y="f13"/>
                </a:cubicBezTo>
                <a:cubicBezTo>
                  <a:pt x="f14" y="f8"/>
                  <a:pt x="f15" y="f14"/>
                  <a:pt x="f12" y="f5"/>
                </a:cubicBezTo>
                <a:cubicBezTo>
                  <a:pt x="f10" y="f5"/>
                  <a:pt x="f16" y="f17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2" name="Freeform 77">
            <a:extLst>
              <a:ext uri="{FF2B5EF4-FFF2-40B4-BE49-F238E27FC236}">
                <a16:creationId xmlns:a16="http://schemas.microsoft.com/office/drawing/2014/main" id="{F583339C-79E6-D9C7-1469-969F9F974A87}"/>
              </a:ext>
            </a:extLst>
          </p:cNvPr>
          <p:cNvSpPr/>
          <p:nvPr/>
        </p:nvSpPr>
        <p:spPr>
          <a:xfrm>
            <a:off x="8659816" y="2454277"/>
            <a:ext cx="44448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"/>
              <a:gd name="f7" fmla="val 22"/>
              <a:gd name="f8" fmla="val 11"/>
              <a:gd name="f9" fmla="val 19"/>
              <a:gd name="f10" fmla="val 16"/>
              <a:gd name="f11" fmla="val 15"/>
              <a:gd name="f12" fmla="val 21"/>
              <a:gd name="f13" fmla="val 7"/>
              <a:gd name="f14" fmla="val 12"/>
              <a:gd name="f15" fmla="val 8"/>
              <a:gd name="f16" fmla="val 6"/>
              <a:gd name="f17" fmla="val 2"/>
              <a:gd name="f18" fmla="val 10"/>
              <a:gd name="f19" fmla="val 1"/>
              <a:gd name="f20" fmla="val 14"/>
              <a:gd name="f21" fmla="+- 0 0 -90"/>
              <a:gd name="f22" fmla="*/ f3 1 27"/>
              <a:gd name="f23" fmla="*/ f4 1 22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27"/>
              <a:gd name="f32" fmla="*/ f28 1 22"/>
              <a:gd name="f33" fmla="*/ 27 f29 1"/>
              <a:gd name="f34" fmla="*/ 11 f28 1"/>
              <a:gd name="f35" fmla="*/ 11 f29 1"/>
              <a:gd name="f36" fmla="*/ 21 f28 1"/>
              <a:gd name="f37" fmla="*/ 0 f29 1"/>
              <a:gd name="f38" fmla="*/ 12 f28 1"/>
              <a:gd name="f39" fmla="*/ 10 f29 1"/>
              <a:gd name="f40" fmla="*/ 1 f28 1"/>
              <a:gd name="f41" fmla="+- f30 0 f1"/>
              <a:gd name="f42" fmla="*/ f33 1 27"/>
              <a:gd name="f43" fmla="*/ f34 1 22"/>
              <a:gd name="f44" fmla="*/ f35 1 27"/>
              <a:gd name="f45" fmla="*/ f36 1 22"/>
              <a:gd name="f46" fmla="*/ f37 1 27"/>
              <a:gd name="f47" fmla="*/ f38 1 22"/>
              <a:gd name="f48" fmla="*/ f39 1 27"/>
              <a:gd name="f49" fmla="*/ f40 1 22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27" h="22">
                <a:moveTo>
                  <a:pt x="f6" y="f8"/>
                </a:moveTo>
                <a:cubicBezTo>
                  <a:pt x="f9" y="f10"/>
                  <a:pt x="f11" y="f7"/>
                  <a:pt x="f8" y="f12"/>
                </a:cubicBezTo>
                <a:cubicBezTo>
                  <a:pt x="f13" y="f12"/>
                  <a:pt x="f5" y="f11"/>
                  <a:pt x="f5" y="f14"/>
                </a:cubicBezTo>
                <a:cubicBezTo>
                  <a:pt x="f5" y="f15"/>
                  <a:pt x="f16" y="f17"/>
                  <a:pt x="f18" y="f19"/>
                </a:cubicBezTo>
                <a:cubicBezTo>
                  <a:pt x="f20" y="f5"/>
                  <a:pt x="f9" y="f16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3" name="Freeform 78">
            <a:extLst>
              <a:ext uri="{FF2B5EF4-FFF2-40B4-BE49-F238E27FC236}">
                <a16:creationId xmlns:a16="http://schemas.microsoft.com/office/drawing/2014/main" id="{D9167ACD-8323-7FF4-85B7-AB882DEBAF76}"/>
              </a:ext>
            </a:extLst>
          </p:cNvPr>
          <p:cNvSpPr/>
          <p:nvPr/>
        </p:nvSpPr>
        <p:spPr>
          <a:xfrm>
            <a:off x="8537579" y="469901"/>
            <a:ext cx="277813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5"/>
              <a:gd name="f7" fmla="val 77"/>
              <a:gd name="f8" fmla="val 84"/>
              <a:gd name="f9" fmla="val 1"/>
              <a:gd name="f10" fmla="val 104"/>
              <a:gd name="f11" fmla="val 123"/>
              <a:gd name="f12" fmla="val 143"/>
              <a:gd name="f13" fmla="val 158"/>
              <a:gd name="f14" fmla="val 164"/>
              <a:gd name="f15" fmla="val 7"/>
              <a:gd name="f16" fmla="val 22"/>
              <a:gd name="f17" fmla="val 49"/>
              <a:gd name="f18" fmla="val 139"/>
              <a:gd name="f19" fmla="val 59"/>
              <a:gd name="f20" fmla="val 96"/>
              <a:gd name="f21" fmla="val 55"/>
              <a:gd name="f22" fmla="val 73"/>
              <a:gd name="f23" fmla="val 14"/>
              <a:gd name="f24" fmla="val 54"/>
              <a:gd name="f25" fmla="val 9"/>
              <a:gd name="f26" fmla="val 52"/>
              <a:gd name="f27" fmla="val 4"/>
              <a:gd name="f28" fmla="val 46"/>
              <a:gd name="f29" fmla="val 2"/>
              <a:gd name="f30" fmla="val 41"/>
              <a:gd name="f31" fmla="val 33"/>
              <a:gd name="f32" fmla="val 24"/>
              <a:gd name="f33" fmla="val 16"/>
              <a:gd name="f34" fmla="val 13"/>
              <a:gd name="f35" fmla="val 44"/>
              <a:gd name="f36" fmla="val 64"/>
              <a:gd name="f37" fmla="+- 0 0 -90"/>
              <a:gd name="f38" fmla="*/ f3 1 165"/>
              <a:gd name="f39" fmla="*/ f4 1 77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165"/>
              <a:gd name="f48" fmla="*/ f44 1 77"/>
              <a:gd name="f49" fmla="*/ 84 f45 1"/>
              <a:gd name="f50" fmla="*/ 1 f44 1"/>
              <a:gd name="f51" fmla="*/ 143 f45 1"/>
              <a:gd name="f52" fmla="*/ 164 f45 1"/>
              <a:gd name="f53" fmla="*/ 22 f44 1"/>
              <a:gd name="f54" fmla="*/ 139 f45 1"/>
              <a:gd name="f55" fmla="*/ 59 f44 1"/>
              <a:gd name="f56" fmla="*/ 14 f45 1"/>
              <a:gd name="f57" fmla="*/ 54 f44 1"/>
              <a:gd name="f58" fmla="*/ 2 f45 1"/>
              <a:gd name="f59" fmla="*/ 41 f44 1"/>
              <a:gd name="f60" fmla="*/ 16 f44 1"/>
              <a:gd name="f61" fmla="*/ 24 f45 1"/>
              <a:gd name="f62" fmla="+- f46 0 f1"/>
              <a:gd name="f63" fmla="*/ f49 1 165"/>
              <a:gd name="f64" fmla="*/ f50 1 77"/>
              <a:gd name="f65" fmla="*/ f51 1 165"/>
              <a:gd name="f66" fmla="*/ f52 1 165"/>
              <a:gd name="f67" fmla="*/ f53 1 77"/>
              <a:gd name="f68" fmla="*/ f54 1 165"/>
              <a:gd name="f69" fmla="*/ f55 1 77"/>
              <a:gd name="f70" fmla="*/ f56 1 165"/>
              <a:gd name="f71" fmla="*/ f57 1 77"/>
              <a:gd name="f72" fmla="*/ f58 1 165"/>
              <a:gd name="f73" fmla="*/ f59 1 77"/>
              <a:gd name="f74" fmla="*/ f60 1 77"/>
              <a:gd name="f75" fmla="*/ f61 1 165"/>
              <a:gd name="f76" fmla="*/ 0 1 f47"/>
              <a:gd name="f77" fmla="*/ f41 1 f47"/>
              <a:gd name="f78" fmla="*/ 0 1 f48"/>
              <a:gd name="f79" fmla="*/ f42 1 f48"/>
              <a:gd name="f80" fmla="*/ f63 1 f47"/>
              <a:gd name="f81" fmla="*/ f64 1 f48"/>
              <a:gd name="f82" fmla="*/ f65 1 f47"/>
              <a:gd name="f83" fmla="*/ f66 1 f47"/>
              <a:gd name="f84" fmla="*/ f67 1 f48"/>
              <a:gd name="f85" fmla="*/ f68 1 f47"/>
              <a:gd name="f86" fmla="*/ f69 1 f48"/>
              <a:gd name="f87" fmla="*/ f70 1 f47"/>
              <a:gd name="f88" fmla="*/ f71 1 f48"/>
              <a:gd name="f89" fmla="*/ f72 1 f47"/>
              <a:gd name="f90" fmla="*/ f73 1 f48"/>
              <a:gd name="f91" fmla="*/ f74 1 f48"/>
              <a:gd name="f92" fmla="*/ f75 1 f47"/>
              <a:gd name="f93" fmla="*/ f76 f38 1"/>
              <a:gd name="f94" fmla="*/ f77 f38 1"/>
              <a:gd name="f95" fmla="*/ f79 f39 1"/>
              <a:gd name="f96" fmla="*/ f78 f39 1"/>
              <a:gd name="f97" fmla="*/ f80 f38 1"/>
              <a:gd name="f98" fmla="*/ f81 f39 1"/>
              <a:gd name="f99" fmla="*/ f82 f38 1"/>
              <a:gd name="f100" fmla="*/ f83 f38 1"/>
              <a:gd name="f101" fmla="*/ f84 f39 1"/>
              <a:gd name="f102" fmla="*/ f85 f38 1"/>
              <a:gd name="f103" fmla="*/ f86 f39 1"/>
              <a:gd name="f104" fmla="*/ f87 f38 1"/>
              <a:gd name="f105" fmla="*/ f88 f39 1"/>
              <a:gd name="f106" fmla="*/ f89 f38 1"/>
              <a:gd name="f107" fmla="*/ f90 f39 1"/>
              <a:gd name="f108" fmla="*/ f91 f39 1"/>
              <a:gd name="f109" fmla="*/ f92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97" y="f98"/>
              </a:cxn>
              <a:cxn ang="f62">
                <a:pos x="f99" y="f98"/>
              </a:cxn>
              <a:cxn ang="f62">
                <a:pos x="f100" y="f101"/>
              </a:cxn>
              <a:cxn ang="f62">
                <a:pos x="f102" y="f103"/>
              </a:cxn>
              <a:cxn ang="f62">
                <a:pos x="f104" y="f105"/>
              </a:cxn>
              <a:cxn ang="f62">
                <a:pos x="f106" y="f107"/>
              </a:cxn>
              <a:cxn ang="f62">
                <a:pos x="f106" y="f108"/>
              </a:cxn>
              <a:cxn ang="f62">
                <a:pos x="f109" y="f98"/>
              </a:cxn>
              <a:cxn ang="f62">
                <a:pos x="f97" y="f98"/>
              </a:cxn>
            </a:cxnLst>
            <a:rect l="f93" t="f96" r="f94" b="f95"/>
            <a:pathLst>
              <a:path w="165" h="77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13" y="f9"/>
                  <a:pt x="f14" y="f15"/>
                  <a:pt x="f14" y="f16"/>
                </a:cubicBezTo>
                <a:cubicBezTo>
                  <a:pt x="f6" y="f17"/>
                  <a:pt x="f14" y="f17"/>
                  <a:pt x="f18" y="f19"/>
                </a:cubicBezTo>
                <a:cubicBezTo>
                  <a:pt x="f20" y="f7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5" y="f31"/>
                  <a:pt x="f9" y="f32"/>
                  <a:pt x="f29" y="f33"/>
                </a:cubicBezTo>
                <a:cubicBezTo>
                  <a:pt x="f27" y="f27"/>
                  <a:pt x="f34" y="f9"/>
                  <a:pt x="f32" y="f9"/>
                </a:cubicBezTo>
                <a:cubicBezTo>
                  <a:pt x="f35" y="f5"/>
                  <a:pt x="f36" y="f9"/>
                  <a:pt x="f8" y="f9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4" name="Freeform 79">
            <a:extLst>
              <a:ext uri="{FF2B5EF4-FFF2-40B4-BE49-F238E27FC236}">
                <a16:creationId xmlns:a16="http://schemas.microsoft.com/office/drawing/2014/main" id="{783E3E59-3B47-DA19-ACE3-EC94022F79E3}"/>
              </a:ext>
            </a:extLst>
          </p:cNvPr>
          <p:cNvSpPr/>
          <p:nvPr/>
        </p:nvSpPr>
        <p:spPr>
          <a:xfrm>
            <a:off x="7848596" y="2441576"/>
            <a:ext cx="82552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50"/>
              <a:gd name="f8" fmla="val 1"/>
              <a:gd name="f9" fmla="val 18"/>
              <a:gd name="f10" fmla="val 33"/>
              <a:gd name="f11" fmla="val 17"/>
              <a:gd name="f12" fmla="val 32"/>
              <a:gd name="f13" fmla="val 35"/>
              <a:gd name="f14" fmla="val 22"/>
              <a:gd name="f15" fmla="val 8"/>
              <a:gd name="f16" fmla="val 5"/>
              <a:gd name="f17" fmla="val 45"/>
              <a:gd name="f18" fmla="val 43"/>
              <a:gd name="f19" fmla="val 29"/>
              <a:gd name="f20" fmla="val 15"/>
              <a:gd name="f21" fmla="+- 0 0 -90"/>
              <a:gd name="f22" fmla="*/ f3 1 49"/>
              <a:gd name="f23" fmla="*/ f4 1 50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49"/>
              <a:gd name="f32" fmla="*/ f28 1 50"/>
              <a:gd name="f33" fmla="*/ 1 f29 1"/>
              <a:gd name="f34" fmla="*/ 0 f28 1"/>
              <a:gd name="f35" fmla="*/ 49 f29 1"/>
              <a:gd name="f36" fmla="*/ 49 f28 1"/>
              <a:gd name="f37" fmla="*/ 8 f29 1"/>
              <a:gd name="f38" fmla="*/ 43 f28 1"/>
              <a:gd name="f39" fmla="+- f30 0 f1"/>
              <a:gd name="f40" fmla="*/ f33 1 49"/>
              <a:gd name="f41" fmla="*/ f34 1 50"/>
              <a:gd name="f42" fmla="*/ f35 1 49"/>
              <a:gd name="f43" fmla="*/ f36 1 50"/>
              <a:gd name="f44" fmla="*/ f37 1 49"/>
              <a:gd name="f45" fmla="*/ f38 1 50"/>
              <a:gd name="f46" fmla="*/ 0 1 f31"/>
              <a:gd name="f47" fmla="*/ f25 1 f31"/>
              <a:gd name="f48" fmla="*/ 0 1 f32"/>
              <a:gd name="f49" fmla="*/ f26 1 f32"/>
              <a:gd name="f50" fmla="*/ f40 1 f31"/>
              <a:gd name="f51" fmla="*/ f41 1 f32"/>
              <a:gd name="f52" fmla="*/ f42 1 f31"/>
              <a:gd name="f53" fmla="*/ f43 1 f32"/>
              <a:gd name="f54" fmla="*/ f44 1 f31"/>
              <a:gd name="f55" fmla="*/ f45 1 f32"/>
              <a:gd name="f56" fmla="*/ f46 f22 1"/>
              <a:gd name="f57" fmla="*/ f47 f22 1"/>
              <a:gd name="f58" fmla="*/ f49 f23 1"/>
              <a:gd name="f59" fmla="*/ f48 f23 1"/>
              <a:gd name="f60" fmla="*/ f50 f22 1"/>
              <a:gd name="f61" fmla="*/ f51 f23 1"/>
              <a:gd name="f62" fmla="*/ f52 f22 1"/>
              <a:gd name="f63" fmla="*/ f53 f23 1"/>
              <a:gd name="f64" fmla="*/ f54 f22 1"/>
              <a:gd name="f65" fmla="*/ f55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0" y="f61"/>
              </a:cxn>
              <a:cxn ang="f39">
                <a:pos x="f62" y="f61"/>
              </a:cxn>
              <a:cxn ang="f39">
                <a:pos x="f62" y="f63"/>
              </a:cxn>
              <a:cxn ang="f39">
                <a:pos x="f64" y="f63"/>
              </a:cxn>
              <a:cxn ang="f39">
                <a:pos x="f60" y="f65"/>
              </a:cxn>
              <a:cxn ang="f39">
                <a:pos x="f60" y="f61"/>
              </a:cxn>
            </a:cxnLst>
            <a:rect l="f56" t="f59" r="f57" b="f58"/>
            <a:pathLst>
              <a:path w="49" h="50">
                <a:moveTo>
                  <a:pt x="f8" y="f5"/>
                </a:moveTo>
                <a:cubicBezTo>
                  <a:pt x="f9" y="f5"/>
                  <a:pt x="f10" y="f5"/>
                  <a:pt x="f6" y="f5"/>
                </a:cubicBezTo>
                <a:cubicBezTo>
                  <a:pt x="f6" y="f11"/>
                  <a:pt x="f6" y="f12"/>
                  <a:pt x="f6" y="f6"/>
                </a:cubicBezTo>
                <a:cubicBezTo>
                  <a:pt x="f13" y="f6"/>
                  <a:pt x="f14" y="f7"/>
                  <a:pt x="f15" y="f6"/>
                </a:cubicBezTo>
                <a:cubicBezTo>
                  <a:pt x="f16" y="f6"/>
                  <a:pt x="f8" y="f17"/>
                  <a:pt x="f8" y="f18"/>
                </a:cubicBezTo>
                <a:cubicBezTo>
                  <a:pt x="f5" y="f19"/>
                  <a:pt x="f8" y="f20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5" name="Freeform 80">
            <a:extLst>
              <a:ext uri="{FF2B5EF4-FFF2-40B4-BE49-F238E27FC236}">
                <a16:creationId xmlns:a16="http://schemas.microsoft.com/office/drawing/2014/main" id="{21EF06A2-2373-B1D8-FEF3-C16931696E2C}"/>
              </a:ext>
            </a:extLst>
          </p:cNvPr>
          <p:cNvSpPr/>
          <p:nvPr/>
        </p:nvSpPr>
        <p:spPr>
          <a:xfrm>
            <a:off x="7953378" y="2443167"/>
            <a:ext cx="53977" cy="793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47"/>
              <a:gd name="f8" fmla="val 30"/>
              <a:gd name="f9" fmla="val 15"/>
              <a:gd name="f10" fmla="val 10"/>
              <a:gd name="f11" fmla="val 20"/>
              <a:gd name="f12" fmla="val 1"/>
              <a:gd name="f13" fmla="val 2"/>
              <a:gd name="f14" fmla="val 28"/>
              <a:gd name="f15" fmla="val 31"/>
              <a:gd name="f16" fmla="val 40"/>
              <a:gd name="f17" fmla="val 43"/>
              <a:gd name="f18" fmla="val 26"/>
              <a:gd name="f19" fmla="val 46"/>
              <a:gd name="f20" fmla="val 23"/>
              <a:gd name="f21" fmla="val 16"/>
              <a:gd name="f22" fmla="val 8"/>
              <a:gd name="f23" fmla="+- 0 0 -90"/>
              <a:gd name="f24" fmla="*/ f3 1 32"/>
              <a:gd name="f25" fmla="*/ f4 1 47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2"/>
              <a:gd name="f34" fmla="*/ f30 1 47"/>
              <a:gd name="f35" fmla="*/ 0 f31 1"/>
              <a:gd name="f36" fmla="*/ 47 f30 1"/>
              <a:gd name="f37" fmla="*/ 0 f30 1"/>
              <a:gd name="f38" fmla="*/ 32 f31 1"/>
              <a:gd name="f39" fmla="*/ 2 f30 1"/>
              <a:gd name="f40" fmla="*/ 31 f31 1"/>
              <a:gd name="f41" fmla="*/ 40 f30 1"/>
              <a:gd name="f42" fmla="*/ 23 f31 1"/>
              <a:gd name="f43" fmla="*/ 46 f30 1"/>
              <a:gd name="f44" fmla="+- f32 0 f1"/>
              <a:gd name="f45" fmla="*/ f35 1 32"/>
              <a:gd name="f46" fmla="*/ f36 1 47"/>
              <a:gd name="f47" fmla="*/ f37 1 47"/>
              <a:gd name="f48" fmla="*/ f38 1 32"/>
              <a:gd name="f49" fmla="*/ f39 1 47"/>
              <a:gd name="f50" fmla="*/ f40 1 32"/>
              <a:gd name="f51" fmla="*/ f41 1 47"/>
              <a:gd name="f52" fmla="*/ f42 1 32"/>
              <a:gd name="f53" fmla="*/ f43 1 47"/>
              <a:gd name="f54" fmla="*/ 0 1 f33"/>
              <a:gd name="f55" fmla="*/ f27 1 f33"/>
              <a:gd name="f56" fmla="*/ 0 1 f34"/>
              <a:gd name="f57" fmla="*/ f28 1 f34"/>
              <a:gd name="f58" fmla="*/ f45 1 f33"/>
              <a:gd name="f59" fmla="*/ f46 1 f34"/>
              <a:gd name="f60" fmla="*/ f47 1 f34"/>
              <a:gd name="f61" fmla="*/ f48 1 f33"/>
              <a:gd name="f62" fmla="*/ f49 1 f34"/>
              <a:gd name="f63" fmla="*/ f50 1 f33"/>
              <a:gd name="f64" fmla="*/ f51 1 f34"/>
              <a:gd name="f65" fmla="*/ f52 1 f33"/>
              <a:gd name="f66" fmla="*/ f53 1 f34"/>
              <a:gd name="f67" fmla="*/ f54 f24 1"/>
              <a:gd name="f68" fmla="*/ f55 f24 1"/>
              <a:gd name="f69" fmla="*/ f57 f25 1"/>
              <a:gd name="f70" fmla="*/ f56 f25 1"/>
              <a:gd name="f71" fmla="*/ f58 f24 1"/>
              <a:gd name="f72" fmla="*/ f59 f25 1"/>
              <a:gd name="f73" fmla="*/ f60 f25 1"/>
              <a:gd name="f74" fmla="*/ f61 f24 1"/>
              <a:gd name="f75" fmla="*/ f62 f25 1"/>
              <a:gd name="f76" fmla="*/ f63 f24 1"/>
              <a:gd name="f77" fmla="*/ f64 f25 1"/>
              <a:gd name="f78" fmla="*/ f65 f24 1"/>
              <a:gd name="f79" fmla="*/ f66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71" y="f72"/>
              </a:cxn>
              <a:cxn ang="f44">
                <a:pos x="f71" y="f73"/>
              </a:cxn>
              <a:cxn ang="f44">
                <a:pos x="f74" y="f75"/>
              </a:cxn>
              <a:cxn ang="f44">
                <a:pos x="f76" y="f77"/>
              </a:cxn>
              <a:cxn ang="f44">
                <a:pos x="f78" y="f79"/>
              </a:cxn>
              <a:cxn ang="f44">
                <a:pos x="f71" y="f72"/>
              </a:cxn>
            </a:cxnLst>
            <a:rect l="f67" t="f70" r="f68" b="f69"/>
            <a:pathLst>
              <a:path w="32" h="47">
                <a:moveTo>
                  <a:pt x="f5" y="f7"/>
                </a:moveTo>
                <a:cubicBezTo>
                  <a:pt x="f5" y="f8"/>
                  <a:pt x="f5" y="f9"/>
                  <a:pt x="f5" y="f5"/>
                </a:cubicBezTo>
                <a:cubicBezTo>
                  <a:pt x="f10" y="f5"/>
                  <a:pt x="f11" y="f12"/>
                  <a:pt x="f6" y="f13"/>
                </a:cubicBezTo>
                <a:cubicBezTo>
                  <a:pt x="f6" y="f9"/>
                  <a:pt x="f6" y="f14"/>
                  <a:pt x="f15" y="f16"/>
                </a:cubicBezTo>
                <a:cubicBezTo>
                  <a:pt x="f15" y="f17"/>
                  <a:pt x="f18" y="f19"/>
                  <a:pt x="f20" y="f19"/>
                </a:cubicBezTo>
                <a:cubicBezTo>
                  <a:pt x="f21" y="f7"/>
                  <a:pt x="f22" y="f7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6" name="Freeform 81">
            <a:extLst>
              <a:ext uri="{FF2B5EF4-FFF2-40B4-BE49-F238E27FC236}">
                <a16:creationId xmlns:a16="http://schemas.microsoft.com/office/drawing/2014/main" id="{1FE2F18A-1EC6-E014-1CB6-449D1CBF9541}"/>
              </a:ext>
            </a:extLst>
          </p:cNvPr>
          <p:cNvSpPr/>
          <p:nvPr/>
        </p:nvSpPr>
        <p:spPr>
          <a:xfrm>
            <a:off x="7850188" y="2544766"/>
            <a:ext cx="80960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32"/>
              <a:gd name="f8" fmla="val 3"/>
              <a:gd name="f9" fmla="val 2"/>
              <a:gd name="f10" fmla="val 21"/>
              <a:gd name="f11" fmla="val 1"/>
              <a:gd name="f12" fmla="val 11"/>
              <a:gd name="f13" fmla="val 17"/>
              <a:gd name="f14" fmla="val 47"/>
              <a:gd name="f15" fmla="val 46"/>
              <a:gd name="f16" fmla="val 18"/>
              <a:gd name="f17" fmla="+- 0 0 -90"/>
              <a:gd name="f18" fmla="*/ f3 1 48"/>
              <a:gd name="f19" fmla="*/ f4 1 32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48"/>
              <a:gd name="f28" fmla="*/ f24 1 32"/>
              <a:gd name="f29" fmla="*/ 3 f25 1"/>
              <a:gd name="f30" fmla="*/ 32 f24 1"/>
              <a:gd name="f31" fmla="*/ 0 f25 1"/>
              <a:gd name="f32" fmla="*/ 0 f24 1"/>
              <a:gd name="f33" fmla="*/ 48 f25 1"/>
              <a:gd name="f34" fmla="*/ 46 f25 1"/>
              <a:gd name="f35" fmla="+- f26 0 f1"/>
              <a:gd name="f36" fmla="*/ f29 1 48"/>
              <a:gd name="f37" fmla="*/ f30 1 32"/>
              <a:gd name="f38" fmla="*/ f31 1 48"/>
              <a:gd name="f39" fmla="*/ f32 1 32"/>
              <a:gd name="f40" fmla="*/ f33 1 48"/>
              <a:gd name="f41" fmla="*/ f34 1 48"/>
              <a:gd name="f42" fmla="*/ 0 1 f27"/>
              <a:gd name="f43" fmla="*/ f21 1 f27"/>
              <a:gd name="f44" fmla="*/ 0 1 f28"/>
              <a:gd name="f45" fmla="*/ f22 1 f28"/>
              <a:gd name="f46" fmla="*/ f36 1 f27"/>
              <a:gd name="f47" fmla="*/ f37 1 f28"/>
              <a:gd name="f48" fmla="*/ f38 1 f27"/>
              <a:gd name="f49" fmla="*/ f39 1 f28"/>
              <a:gd name="f50" fmla="*/ f40 1 f27"/>
              <a:gd name="f51" fmla="*/ f41 1 f27"/>
              <a:gd name="f52" fmla="*/ f42 f18 1"/>
              <a:gd name="f53" fmla="*/ f43 f18 1"/>
              <a:gd name="f54" fmla="*/ f45 f19 1"/>
              <a:gd name="f55" fmla="*/ f44 f19 1"/>
              <a:gd name="f56" fmla="*/ f46 f18 1"/>
              <a:gd name="f57" fmla="*/ f47 f19 1"/>
              <a:gd name="f58" fmla="*/ f48 f18 1"/>
              <a:gd name="f59" fmla="*/ f49 f19 1"/>
              <a:gd name="f60" fmla="*/ f50 f18 1"/>
              <a:gd name="f61" fmla="*/ f51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6" y="f57"/>
              </a:cxn>
              <a:cxn ang="f35">
                <a:pos x="f58" y="f59"/>
              </a:cxn>
              <a:cxn ang="f35">
                <a:pos x="f60" y="f59"/>
              </a:cxn>
              <a:cxn ang="f35">
                <a:pos x="f61" y="f57"/>
              </a:cxn>
              <a:cxn ang="f35">
                <a:pos x="f56" y="f57"/>
              </a:cxn>
            </a:cxnLst>
            <a:rect l="f52" t="f55" r="f53" b="f54"/>
            <a:pathLst>
              <a:path w="48" h="32">
                <a:moveTo>
                  <a:pt x="f8" y="f7"/>
                </a:moveTo>
                <a:cubicBezTo>
                  <a:pt x="f9" y="f10"/>
                  <a:pt x="f11" y="f12"/>
                  <a:pt x="f5" y="f5"/>
                </a:cubicBezTo>
                <a:cubicBezTo>
                  <a:pt x="f13" y="f5"/>
                  <a:pt x="f7" y="f5"/>
                  <a:pt x="f6" y="f5"/>
                </a:cubicBezTo>
                <a:cubicBezTo>
                  <a:pt x="f14" y="f12"/>
                  <a:pt x="f14" y="f10"/>
                  <a:pt x="f15" y="f7"/>
                </a:cubicBezTo>
                <a:cubicBezTo>
                  <a:pt x="f7" y="f7"/>
                  <a:pt x="f16" y="f7"/>
                  <a:pt x="f8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7" name="Freeform 82">
            <a:extLst>
              <a:ext uri="{FF2B5EF4-FFF2-40B4-BE49-F238E27FC236}">
                <a16:creationId xmlns:a16="http://schemas.microsoft.com/office/drawing/2014/main" id="{42D4DB67-DB75-9FB5-A62F-78868DDF568B}"/>
              </a:ext>
            </a:extLst>
          </p:cNvPr>
          <p:cNvSpPr/>
          <p:nvPr/>
        </p:nvSpPr>
        <p:spPr>
          <a:xfrm>
            <a:off x="7851779" y="2366960"/>
            <a:ext cx="80960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32"/>
              <a:gd name="f8" fmla="val 1"/>
              <a:gd name="f9" fmla="val 17"/>
              <a:gd name="f10" fmla="val 30"/>
              <a:gd name="f11" fmla="val 45"/>
              <a:gd name="f12" fmla="val 46"/>
              <a:gd name="f13" fmla="val 11"/>
              <a:gd name="f14" fmla="val 21"/>
              <a:gd name="f15" fmla="val 22"/>
              <a:gd name="f16" fmla="val 12"/>
              <a:gd name="f17" fmla="+- 0 0 -90"/>
              <a:gd name="f18" fmla="*/ f3 1 48"/>
              <a:gd name="f19" fmla="*/ f4 1 32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48"/>
              <a:gd name="f28" fmla="*/ f24 1 32"/>
              <a:gd name="f29" fmla="*/ 1 f25 1"/>
              <a:gd name="f30" fmla="*/ 0 f24 1"/>
              <a:gd name="f31" fmla="*/ 45 f25 1"/>
              <a:gd name="f32" fmla="*/ 48 f25 1"/>
              <a:gd name="f33" fmla="*/ 32 f24 1"/>
              <a:gd name="f34" fmla="*/ 0 f25 1"/>
              <a:gd name="f35" fmla="+- f26 0 f1"/>
              <a:gd name="f36" fmla="*/ f29 1 48"/>
              <a:gd name="f37" fmla="*/ f30 1 32"/>
              <a:gd name="f38" fmla="*/ f31 1 48"/>
              <a:gd name="f39" fmla="*/ f32 1 48"/>
              <a:gd name="f40" fmla="*/ f33 1 32"/>
              <a:gd name="f41" fmla="*/ f34 1 48"/>
              <a:gd name="f42" fmla="*/ 0 1 f27"/>
              <a:gd name="f43" fmla="*/ f21 1 f27"/>
              <a:gd name="f44" fmla="*/ 0 1 f28"/>
              <a:gd name="f45" fmla="*/ f22 1 f28"/>
              <a:gd name="f46" fmla="*/ f36 1 f27"/>
              <a:gd name="f47" fmla="*/ f37 1 f28"/>
              <a:gd name="f48" fmla="*/ f38 1 f27"/>
              <a:gd name="f49" fmla="*/ f39 1 f27"/>
              <a:gd name="f50" fmla="*/ f40 1 f28"/>
              <a:gd name="f51" fmla="*/ f41 1 f27"/>
              <a:gd name="f52" fmla="*/ f42 f18 1"/>
              <a:gd name="f53" fmla="*/ f43 f18 1"/>
              <a:gd name="f54" fmla="*/ f45 f19 1"/>
              <a:gd name="f55" fmla="*/ f44 f19 1"/>
              <a:gd name="f56" fmla="*/ f46 f18 1"/>
              <a:gd name="f57" fmla="*/ f47 f19 1"/>
              <a:gd name="f58" fmla="*/ f48 f18 1"/>
              <a:gd name="f59" fmla="*/ f49 f18 1"/>
              <a:gd name="f60" fmla="*/ f50 f19 1"/>
              <a:gd name="f61" fmla="*/ f51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6" y="f57"/>
              </a:cxn>
              <a:cxn ang="f35">
                <a:pos x="f58" y="f57"/>
              </a:cxn>
              <a:cxn ang="f35">
                <a:pos x="f59" y="f60"/>
              </a:cxn>
              <a:cxn ang="f35">
                <a:pos x="f61" y="f60"/>
              </a:cxn>
              <a:cxn ang="f35">
                <a:pos x="f56" y="f57"/>
              </a:cxn>
            </a:cxnLst>
            <a:rect l="f52" t="f55" r="f53" b="f54"/>
            <a:pathLst>
              <a:path w="48" h="32">
                <a:moveTo>
                  <a:pt x="f8" y="f5"/>
                </a:moveTo>
                <a:cubicBezTo>
                  <a:pt x="f9" y="f5"/>
                  <a:pt x="f10" y="f5"/>
                  <a:pt x="f11" y="f5"/>
                </a:cubicBezTo>
                <a:cubicBezTo>
                  <a:pt x="f12" y="f13"/>
                  <a:pt x="f12" y="f14"/>
                  <a:pt x="f6" y="f7"/>
                </a:cubicBezTo>
                <a:cubicBezTo>
                  <a:pt x="f7" y="f7"/>
                  <a:pt x="f9" y="f7"/>
                  <a:pt x="f5" y="f7"/>
                </a:cubicBezTo>
                <a:cubicBezTo>
                  <a:pt x="f5" y="f15"/>
                  <a:pt x="f8" y="f16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8" name="Freeform 83">
            <a:extLst>
              <a:ext uri="{FF2B5EF4-FFF2-40B4-BE49-F238E27FC236}">
                <a16:creationId xmlns:a16="http://schemas.microsoft.com/office/drawing/2014/main" id="{C3FF9A3B-5B56-E77F-D601-5D63E357CF80}"/>
              </a:ext>
            </a:extLst>
          </p:cNvPr>
          <p:cNvSpPr/>
          <p:nvPr/>
        </p:nvSpPr>
        <p:spPr>
          <a:xfrm>
            <a:off x="7773991" y="2443167"/>
            <a:ext cx="55558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48"/>
              <a:gd name="f8" fmla="val 16"/>
              <a:gd name="f9" fmla="val 31"/>
              <a:gd name="f10" fmla="val 22"/>
              <a:gd name="f11" fmla="val 47"/>
              <a:gd name="f12" fmla="val 11"/>
              <a:gd name="f13" fmla="val 46"/>
              <a:gd name="f14" fmla="val 45"/>
              <a:gd name="f15" fmla="val 32"/>
              <a:gd name="f16" fmla="val 21"/>
              <a:gd name="f17" fmla="val 10"/>
              <a:gd name="f18" fmla="val 1"/>
              <a:gd name="f19" fmla="val 7"/>
              <a:gd name="f20" fmla="val 5"/>
              <a:gd name="f21" fmla="val 2"/>
              <a:gd name="f22" fmla="val 8"/>
              <a:gd name="f23" fmla="val 24"/>
              <a:gd name="f24" fmla="+- 0 0 -90"/>
              <a:gd name="f25" fmla="*/ f3 1 33"/>
              <a:gd name="f26" fmla="*/ f4 1 48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33"/>
              <a:gd name="f35" fmla="*/ f31 1 48"/>
              <a:gd name="f36" fmla="*/ 33 f32 1"/>
              <a:gd name="f37" fmla="*/ 0 f31 1"/>
              <a:gd name="f38" fmla="*/ 48 f31 1"/>
              <a:gd name="f39" fmla="*/ 0 f32 1"/>
              <a:gd name="f40" fmla="*/ 45 f31 1"/>
              <a:gd name="f41" fmla="*/ 10 f31 1"/>
              <a:gd name="f42" fmla="*/ 8 f32 1"/>
              <a:gd name="f43" fmla="*/ 2 f31 1"/>
              <a:gd name="f44" fmla="+- f33 0 f1"/>
              <a:gd name="f45" fmla="*/ f36 1 33"/>
              <a:gd name="f46" fmla="*/ f37 1 48"/>
              <a:gd name="f47" fmla="*/ f38 1 48"/>
              <a:gd name="f48" fmla="*/ f39 1 33"/>
              <a:gd name="f49" fmla="*/ f40 1 48"/>
              <a:gd name="f50" fmla="*/ f41 1 48"/>
              <a:gd name="f51" fmla="*/ f42 1 33"/>
              <a:gd name="f52" fmla="*/ f43 1 48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5"/>
              <a:gd name="f60" fmla="*/ f48 1 f34"/>
              <a:gd name="f61" fmla="*/ f49 1 f35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6 1"/>
              <a:gd name="f72" fmla="*/ f60 f25 1"/>
              <a:gd name="f73" fmla="*/ f61 f26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69" y="f71"/>
              </a:cxn>
              <a:cxn ang="f44">
                <a:pos x="f72" y="f73"/>
              </a:cxn>
              <a:cxn ang="f44">
                <a:pos x="f72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33" h="48">
                <a:moveTo>
                  <a:pt x="f6" y="f5"/>
                </a:moveTo>
                <a:cubicBezTo>
                  <a:pt x="f6" y="f8"/>
                  <a:pt x="f6" y="f9"/>
                  <a:pt x="f6" y="f7"/>
                </a:cubicBezTo>
                <a:cubicBezTo>
                  <a:pt x="f10" y="f11"/>
                  <a:pt x="f12" y="f13"/>
                  <a:pt x="f5" y="f14"/>
                </a:cubicBezTo>
                <a:cubicBezTo>
                  <a:pt x="f5" y="f15"/>
                  <a:pt x="f5" y="f16"/>
                  <a:pt x="f5" y="f17"/>
                </a:cubicBezTo>
                <a:cubicBezTo>
                  <a:pt x="f18" y="f19"/>
                  <a:pt x="f20" y="f21"/>
                  <a:pt x="f22" y="f21"/>
                </a:cubicBezTo>
                <a:cubicBezTo>
                  <a:pt x="f8" y="f5"/>
                  <a:pt x="f23" y="f5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9" name="Freeform 84">
            <a:extLst>
              <a:ext uri="{FF2B5EF4-FFF2-40B4-BE49-F238E27FC236}">
                <a16:creationId xmlns:a16="http://schemas.microsoft.com/office/drawing/2014/main" id="{38C02BA2-B46D-425A-A803-0EA34A0929F9}"/>
              </a:ext>
            </a:extLst>
          </p:cNvPr>
          <p:cNvSpPr/>
          <p:nvPr/>
        </p:nvSpPr>
        <p:spPr>
          <a:xfrm>
            <a:off x="7705721" y="2449513"/>
            <a:ext cx="50804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38"/>
              <a:gd name="f8" fmla="val 1"/>
              <a:gd name="f9" fmla="val 13"/>
              <a:gd name="f10" fmla="val 26"/>
              <a:gd name="f11" fmla="val 37"/>
              <a:gd name="f12" fmla="val 17"/>
              <a:gd name="f13" fmla="val 3"/>
              <a:gd name="f14" fmla="val 5"/>
              <a:gd name="f15" fmla="+- 0 0 -90"/>
              <a:gd name="f16" fmla="*/ f3 1 30"/>
              <a:gd name="f17" fmla="*/ f4 1 38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30"/>
              <a:gd name="f26" fmla="*/ f22 1 38"/>
              <a:gd name="f27" fmla="*/ 30 f23 1"/>
              <a:gd name="f28" fmla="*/ 1 f22 1"/>
              <a:gd name="f29" fmla="*/ 38 f22 1"/>
              <a:gd name="f30" fmla="*/ 0 f23 1"/>
              <a:gd name="f31" fmla="*/ 17 f22 1"/>
              <a:gd name="f32" fmla="+- f24 0 f1"/>
              <a:gd name="f33" fmla="*/ f27 1 30"/>
              <a:gd name="f34" fmla="*/ f28 1 38"/>
              <a:gd name="f35" fmla="*/ f29 1 38"/>
              <a:gd name="f36" fmla="*/ f30 1 30"/>
              <a:gd name="f37" fmla="*/ f31 1 38"/>
              <a:gd name="f38" fmla="*/ 0 1 f25"/>
              <a:gd name="f39" fmla="*/ f19 1 f25"/>
              <a:gd name="f40" fmla="*/ 0 1 f26"/>
              <a:gd name="f41" fmla="*/ f20 1 f26"/>
              <a:gd name="f42" fmla="*/ f33 1 f25"/>
              <a:gd name="f43" fmla="*/ f34 1 f26"/>
              <a:gd name="f44" fmla="*/ f35 1 f26"/>
              <a:gd name="f45" fmla="*/ f36 1 f25"/>
              <a:gd name="f46" fmla="*/ f37 1 f26"/>
              <a:gd name="f47" fmla="*/ f38 f16 1"/>
              <a:gd name="f48" fmla="*/ f39 f16 1"/>
              <a:gd name="f49" fmla="*/ f41 f17 1"/>
              <a:gd name="f50" fmla="*/ f40 f17 1"/>
              <a:gd name="f51" fmla="*/ f42 f16 1"/>
              <a:gd name="f52" fmla="*/ f43 f17 1"/>
              <a:gd name="f53" fmla="*/ f44 f17 1"/>
              <a:gd name="f54" fmla="*/ f45 f16 1"/>
              <a:gd name="f55" fmla="*/ f46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51" y="f52"/>
              </a:cxn>
              <a:cxn ang="f32">
                <a:pos x="f51" y="f53"/>
              </a:cxn>
              <a:cxn ang="f32">
                <a:pos x="f54" y="f55"/>
              </a:cxn>
              <a:cxn ang="f32">
                <a:pos x="f51" y="f52"/>
              </a:cxn>
            </a:cxnLst>
            <a:rect l="f47" t="f50" r="f48" b="f49"/>
            <a:pathLst>
              <a:path w="30" h="38">
                <a:moveTo>
                  <a:pt x="f6" y="f8"/>
                </a:moveTo>
                <a:cubicBezTo>
                  <a:pt x="f6" y="f9"/>
                  <a:pt x="f6" y="f10"/>
                  <a:pt x="f6" y="f7"/>
                </a:cubicBezTo>
                <a:cubicBezTo>
                  <a:pt x="f8" y="f7"/>
                  <a:pt x="f5" y="f11"/>
                  <a:pt x="f5" y="f12"/>
                </a:cubicBezTo>
                <a:cubicBezTo>
                  <a:pt x="f5" y="f13"/>
                  <a:pt x="f14" y="f5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0" name="Freeform 85">
            <a:extLst>
              <a:ext uri="{FF2B5EF4-FFF2-40B4-BE49-F238E27FC236}">
                <a16:creationId xmlns:a16="http://schemas.microsoft.com/office/drawing/2014/main" id="{21A8E38A-94D5-1EBC-AD2E-3AC4E3D2F689}"/>
              </a:ext>
            </a:extLst>
          </p:cNvPr>
          <p:cNvSpPr/>
          <p:nvPr/>
        </p:nvSpPr>
        <p:spPr>
          <a:xfrm>
            <a:off x="7858125" y="2617790"/>
            <a:ext cx="65086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30"/>
              <a:gd name="f8" fmla="val 1"/>
              <a:gd name="f9" fmla="val 13"/>
              <a:gd name="f10" fmla="val 26"/>
              <a:gd name="f11" fmla="val 27"/>
              <a:gd name="f12" fmla="val 36"/>
              <a:gd name="f13" fmla="val 17"/>
              <a:gd name="f14" fmla="val 3"/>
              <a:gd name="f15" fmla="val 29"/>
              <a:gd name="f16" fmla="val 24"/>
              <a:gd name="f17" fmla="+- 0 0 -90"/>
              <a:gd name="f18" fmla="*/ f3 1 38"/>
              <a:gd name="f19" fmla="*/ f4 1 30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38"/>
              <a:gd name="f28" fmla="*/ f24 1 30"/>
              <a:gd name="f29" fmla="*/ 1 f25 1"/>
              <a:gd name="f30" fmla="*/ 0 f24 1"/>
              <a:gd name="f31" fmla="*/ 38 f25 1"/>
              <a:gd name="f32" fmla="*/ 17 f25 1"/>
              <a:gd name="f33" fmla="*/ 30 f24 1"/>
              <a:gd name="f34" fmla="+- f26 0 f1"/>
              <a:gd name="f35" fmla="*/ f29 1 38"/>
              <a:gd name="f36" fmla="*/ f30 1 30"/>
              <a:gd name="f37" fmla="*/ f31 1 38"/>
              <a:gd name="f38" fmla="*/ f32 1 38"/>
              <a:gd name="f39" fmla="*/ f33 1 30"/>
              <a:gd name="f40" fmla="*/ 0 1 f27"/>
              <a:gd name="f41" fmla="*/ f21 1 f27"/>
              <a:gd name="f42" fmla="*/ 0 1 f28"/>
              <a:gd name="f43" fmla="*/ f22 1 f28"/>
              <a:gd name="f44" fmla="*/ f35 1 f27"/>
              <a:gd name="f45" fmla="*/ f36 1 f28"/>
              <a:gd name="f46" fmla="*/ f37 1 f27"/>
              <a:gd name="f47" fmla="*/ f38 1 f27"/>
              <a:gd name="f48" fmla="*/ f39 1 f28"/>
              <a:gd name="f49" fmla="*/ f40 f18 1"/>
              <a:gd name="f50" fmla="*/ f41 f18 1"/>
              <a:gd name="f51" fmla="*/ f43 f19 1"/>
              <a:gd name="f52" fmla="*/ f42 f19 1"/>
              <a:gd name="f53" fmla="*/ f44 f18 1"/>
              <a:gd name="f54" fmla="*/ f45 f19 1"/>
              <a:gd name="f55" fmla="*/ f46 f18 1"/>
              <a:gd name="f56" fmla="*/ f47 f18 1"/>
              <a:gd name="f57" fmla="*/ f48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3" y="f54"/>
              </a:cxn>
              <a:cxn ang="f34">
                <a:pos x="f55" y="f54"/>
              </a:cxn>
              <a:cxn ang="f34">
                <a:pos x="f56" y="f57"/>
              </a:cxn>
              <a:cxn ang="f34">
                <a:pos x="f53" y="f54"/>
              </a:cxn>
            </a:cxnLst>
            <a:rect l="f49" t="f52" r="f50" b="f51"/>
            <a:pathLst>
              <a:path w="38" h="30">
                <a:moveTo>
                  <a:pt x="f8" y="f5"/>
                </a:moveTo>
                <a:cubicBezTo>
                  <a:pt x="f9" y="f5"/>
                  <a:pt x="f10" y="f5"/>
                  <a:pt x="f6" y="f5"/>
                </a:cubicBezTo>
                <a:cubicBezTo>
                  <a:pt x="f6" y="f11"/>
                  <a:pt x="f12" y="f7"/>
                  <a:pt x="f13" y="f7"/>
                </a:cubicBezTo>
                <a:cubicBezTo>
                  <a:pt x="f14" y="f15"/>
                  <a:pt x="f5" y="f16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1" name="Freeform 86">
            <a:extLst>
              <a:ext uri="{FF2B5EF4-FFF2-40B4-BE49-F238E27FC236}">
                <a16:creationId xmlns:a16="http://schemas.microsoft.com/office/drawing/2014/main" id="{B6F46378-742E-370C-B8C3-66A07FC60E0A}"/>
              </a:ext>
            </a:extLst>
          </p:cNvPr>
          <p:cNvSpPr/>
          <p:nvPr/>
        </p:nvSpPr>
        <p:spPr>
          <a:xfrm>
            <a:off x="8026402" y="2449513"/>
            <a:ext cx="52385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39"/>
              <a:gd name="f8" fmla="val 25"/>
              <a:gd name="f9" fmla="val 13"/>
              <a:gd name="f10" fmla="val 1"/>
              <a:gd name="f11" fmla="val 21"/>
              <a:gd name="f12" fmla="val 29"/>
              <a:gd name="f13" fmla="val 3"/>
              <a:gd name="f14" fmla="val 14"/>
              <a:gd name="f15" fmla="val 36"/>
              <a:gd name="f16" fmla="val 30"/>
              <a:gd name="f17" fmla="+- 0 0 -90"/>
              <a:gd name="f18" fmla="*/ f3 1 31"/>
              <a:gd name="f19" fmla="*/ f4 1 39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31"/>
              <a:gd name="f28" fmla="*/ f24 1 39"/>
              <a:gd name="f29" fmla="*/ 0 f25 1"/>
              <a:gd name="f30" fmla="*/ 39 f24 1"/>
              <a:gd name="f31" fmla="*/ 1 f24 1"/>
              <a:gd name="f32" fmla="*/ 29 f25 1"/>
              <a:gd name="f33" fmla="*/ 14 f24 1"/>
              <a:gd name="f34" fmla="+- f26 0 f1"/>
              <a:gd name="f35" fmla="*/ f29 1 31"/>
              <a:gd name="f36" fmla="*/ f30 1 39"/>
              <a:gd name="f37" fmla="*/ f31 1 39"/>
              <a:gd name="f38" fmla="*/ f32 1 31"/>
              <a:gd name="f39" fmla="*/ f33 1 39"/>
              <a:gd name="f40" fmla="*/ 0 1 f27"/>
              <a:gd name="f41" fmla="*/ f21 1 f27"/>
              <a:gd name="f42" fmla="*/ 0 1 f28"/>
              <a:gd name="f43" fmla="*/ f22 1 f28"/>
              <a:gd name="f44" fmla="*/ f35 1 f27"/>
              <a:gd name="f45" fmla="*/ f36 1 f28"/>
              <a:gd name="f46" fmla="*/ f37 1 f28"/>
              <a:gd name="f47" fmla="*/ f38 1 f27"/>
              <a:gd name="f48" fmla="*/ f39 1 f28"/>
              <a:gd name="f49" fmla="*/ f40 f18 1"/>
              <a:gd name="f50" fmla="*/ f41 f18 1"/>
              <a:gd name="f51" fmla="*/ f43 f19 1"/>
              <a:gd name="f52" fmla="*/ f42 f19 1"/>
              <a:gd name="f53" fmla="*/ f44 f18 1"/>
              <a:gd name="f54" fmla="*/ f45 f19 1"/>
              <a:gd name="f55" fmla="*/ f46 f19 1"/>
              <a:gd name="f56" fmla="*/ f47 f18 1"/>
              <a:gd name="f57" fmla="*/ f48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3" y="f54"/>
              </a:cxn>
              <a:cxn ang="f34">
                <a:pos x="f53" y="f55"/>
              </a:cxn>
              <a:cxn ang="f34">
                <a:pos x="f56" y="f57"/>
              </a:cxn>
              <a:cxn ang="f34">
                <a:pos x="f53" y="f54"/>
              </a:cxn>
            </a:cxnLst>
            <a:rect l="f49" t="f52" r="f50" b="f51"/>
            <a:pathLst>
              <a:path w="31" h="39">
                <a:moveTo>
                  <a:pt x="f5" y="f7"/>
                </a:moveTo>
                <a:cubicBezTo>
                  <a:pt x="f5" y="f8"/>
                  <a:pt x="f5" y="f9"/>
                  <a:pt x="f5" y="f10"/>
                </a:cubicBezTo>
                <a:cubicBezTo>
                  <a:pt x="f11" y="f5"/>
                  <a:pt x="f12" y="f13"/>
                  <a:pt x="f12" y="f14"/>
                </a:cubicBezTo>
                <a:cubicBezTo>
                  <a:pt x="f6" y="f15"/>
                  <a:pt x="f16" y="f15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2" name="Freeform 87">
            <a:extLst>
              <a:ext uri="{FF2B5EF4-FFF2-40B4-BE49-F238E27FC236}">
                <a16:creationId xmlns:a16="http://schemas.microsoft.com/office/drawing/2014/main" id="{BD057793-1351-4954-DDD1-9E38BF513D2C}"/>
              </a:ext>
            </a:extLst>
          </p:cNvPr>
          <p:cNvSpPr/>
          <p:nvPr/>
        </p:nvSpPr>
        <p:spPr>
          <a:xfrm>
            <a:off x="7856533" y="2292345"/>
            <a:ext cx="68259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33"/>
              <a:gd name="f8" fmla="val 27"/>
              <a:gd name="f9" fmla="val 14"/>
              <a:gd name="f10" fmla="val 2"/>
              <a:gd name="f11" fmla="val 10"/>
              <a:gd name="f12" fmla="val 4"/>
              <a:gd name="f13" fmla="val 3"/>
              <a:gd name="f14" fmla="val 17"/>
              <a:gd name="f15" fmla="val 38"/>
              <a:gd name="f16" fmla="val 36"/>
              <a:gd name="f17" fmla="+- 0 0 -90"/>
              <a:gd name="f18" fmla="*/ f3 1 40"/>
              <a:gd name="f19" fmla="*/ f4 1 33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40"/>
              <a:gd name="f28" fmla="*/ f24 1 33"/>
              <a:gd name="f29" fmla="*/ 40 f25 1"/>
              <a:gd name="f30" fmla="*/ 33 f24 1"/>
              <a:gd name="f31" fmla="*/ 2 f25 1"/>
              <a:gd name="f32" fmla="*/ 17 f25 1"/>
              <a:gd name="f33" fmla="*/ 3 f24 1"/>
              <a:gd name="f34" fmla="+- f26 0 f1"/>
              <a:gd name="f35" fmla="*/ f29 1 40"/>
              <a:gd name="f36" fmla="*/ f30 1 33"/>
              <a:gd name="f37" fmla="*/ f31 1 40"/>
              <a:gd name="f38" fmla="*/ f32 1 40"/>
              <a:gd name="f39" fmla="*/ f33 1 33"/>
              <a:gd name="f40" fmla="*/ 0 1 f27"/>
              <a:gd name="f41" fmla="*/ f21 1 f27"/>
              <a:gd name="f42" fmla="*/ 0 1 f28"/>
              <a:gd name="f43" fmla="*/ f22 1 f28"/>
              <a:gd name="f44" fmla="*/ f35 1 f27"/>
              <a:gd name="f45" fmla="*/ f36 1 f28"/>
              <a:gd name="f46" fmla="*/ f37 1 f27"/>
              <a:gd name="f47" fmla="*/ f38 1 f27"/>
              <a:gd name="f48" fmla="*/ f39 1 f28"/>
              <a:gd name="f49" fmla="*/ f40 f18 1"/>
              <a:gd name="f50" fmla="*/ f41 f18 1"/>
              <a:gd name="f51" fmla="*/ f43 f19 1"/>
              <a:gd name="f52" fmla="*/ f42 f19 1"/>
              <a:gd name="f53" fmla="*/ f44 f18 1"/>
              <a:gd name="f54" fmla="*/ f45 f19 1"/>
              <a:gd name="f55" fmla="*/ f46 f18 1"/>
              <a:gd name="f56" fmla="*/ f47 f18 1"/>
              <a:gd name="f57" fmla="*/ f48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3" y="f54"/>
              </a:cxn>
              <a:cxn ang="f34">
                <a:pos x="f55" y="f54"/>
              </a:cxn>
              <a:cxn ang="f34">
                <a:pos x="f56" y="f57"/>
              </a:cxn>
              <a:cxn ang="f34">
                <a:pos x="f53" y="f54"/>
              </a:cxn>
            </a:cxnLst>
            <a:rect l="f49" t="f52" r="f50" b="f51"/>
            <a:pathLst>
              <a:path w="40" h="33">
                <a:moveTo>
                  <a:pt x="f6" y="f7"/>
                </a:moveTo>
                <a:cubicBezTo>
                  <a:pt x="f8" y="f7"/>
                  <a:pt x="f9" y="f7"/>
                  <a:pt x="f10" y="f7"/>
                </a:cubicBezTo>
                <a:cubicBezTo>
                  <a:pt x="f5" y="f11"/>
                  <a:pt x="f12" y="f13"/>
                  <a:pt x="f14" y="f13"/>
                </a:cubicBezTo>
                <a:cubicBezTo>
                  <a:pt x="f15" y="f12"/>
                  <a:pt x="f16" y="f5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3" name="Freeform 88">
            <a:extLst>
              <a:ext uri="{FF2B5EF4-FFF2-40B4-BE49-F238E27FC236}">
                <a16:creationId xmlns:a16="http://schemas.microsoft.com/office/drawing/2014/main" id="{CAC8C84E-3BE2-510C-CFD3-899B9A5699B6}"/>
              </a:ext>
            </a:extLst>
          </p:cNvPr>
          <p:cNvSpPr/>
          <p:nvPr/>
        </p:nvSpPr>
        <p:spPr>
          <a:xfrm>
            <a:off x="7945441" y="2368552"/>
            <a:ext cx="57150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"/>
              <a:gd name="f7" fmla="val 3"/>
              <a:gd name="f8" fmla="val 32"/>
              <a:gd name="f9" fmla="val 2"/>
              <a:gd name="f10" fmla="val 21"/>
              <a:gd name="f11" fmla="val 1"/>
              <a:gd name="f12" fmla="val 11"/>
              <a:gd name="f13" fmla="val 29"/>
              <a:gd name="f14" fmla="val 24"/>
              <a:gd name="f15" fmla="val 33"/>
              <a:gd name="f16" fmla="val 18"/>
              <a:gd name="f17" fmla="val 13"/>
              <a:gd name="f18" fmla="val 8"/>
              <a:gd name="f19" fmla="+- 0 0 -90"/>
              <a:gd name="f20" fmla="*/ f3 1 34"/>
              <a:gd name="f21" fmla="*/ f4 1 34"/>
              <a:gd name="f22" fmla="val f5"/>
              <a:gd name="f23" fmla="val f6"/>
              <a:gd name="f24" fmla="*/ f19 f0 1"/>
              <a:gd name="f25" fmla="+- f23 0 f22"/>
              <a:gd name="f26" fmla="*/ f24 1 f2"/>
              <a:gd name="f27" fmla="*/ f25 1 34"/>
              <a:gd name="f28" fmla="*/ 3 f25 1"/>
              <a:gd name="f29" fmla="*/ 32 f25 1"/>
              <a:gd name="f30" fmla="*/ 0 f25 1"/>
              <a:gd name="f31" fmla="*/ 2 f25 1"/>
              <a:gd name="f32" fmla="*/ 34 f25 1"/>
              <a:gd name="f33" fmla="*/ 18 f25 1"/>
              <a:gd name="f34" fmla="*/ 33 f25 1"/>
              <a:gd name="f35" fmla="+- f26 0 f1"/>
              <a:gd name="f36" fmla="*/ f28 1 34"/>
              <a:gd name="f37" fmla="*/ f29 1 34"/>
              <a:gd name="f38" fmla="*/ f30 1 34"/>
              <a:gd name="f39" fmla="*/ f31 1 34"/>
              <a:gd name="f40" fmla="*/ f32 1 34"/>
              <a:gd name="f41" fmla="*/ f33 1 34"/>
              <a:gd name="f42" fmla="*/ f34 1 34"/>
              <a:gd name="f43" fmla="*/ 0 1 f27"/>
              <a:gd name="f44" fmla="*/ f23 1 f27"/>
              <a:gd name="f45" fmla="*/ f36 1 f27"/>
              <a:gd name="f46" fmla="*/ f37 1 f27"/>
              <a:gd name="f47" fmla="*/ f38 1 f27"/>
              <a:gd name="f48" fmla="*/ f39 1 f27"/>
              <a:gd name="f49" fmla="*/ f40 1 f27"/>
              <a:gd name="f50" fmla="*/ f41 1 f27"/>
              <a:gd name="f51" fmla="*/ f42 1 f27"/>
              <a:gd name="f52" fmla="*/ f43 f20 1"/>
              <a:gd name="f53" fmla="*/ f44 f20 1"/>
              <a:gd name="f54" fmla="*/ f44 f21 1"/>
              <a:gd name="f55" fmla="*/ f43 f21 1"/>
              <a:gd name="f56" fmla="*/ f45 f20 1"/>
              <a:gd name="f57" fmla="*/ f46 f21 1"/>
              <a:gd name="f58" fmla="*/ f47 f20 1"/>
              <a:gd name="f59" fmla="*/ f48 f21 1"/>
              <a:gd name="f60" fmla="*/ f49 f20 1"/>
              <a:gd name="f61" fmla="*/ f49 f21 1"/>
              <a:gd name="f62" fmla="*/ f50 f20 1"/>
              <a:gd name="f63" fmla="*/ f51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6" y="f57"/>
              </a:cxn>
              <a:cxn ang="f35">
                <a:pos x="f58" y="f59"/>
              </a:cxn>
              <a:cxn ang="f35">
                <a:pos x="f60" y="f61"/>
              </a:cxn>
              <a:cxn ang="f35">
                <a:pos x="f62" y="f63"/>
              </a:cxn>
              <a:cxn ang="f35">
                <a:pos x="f56" y="f57"/>
              </a:cxn>
            </a:cxnLst>
            <a:rect l="f52" t="f55" r="f53" b="f54"/>
            <a:pathLst>
              <a:path w="34" h="34">
                <a:moveTo>
                  <a:pt x="f7" y="f8"/>
                </a:moveTo>
                <a:cubicBezTo>
                  <a:pt x="f9" y="f10"/>
                  <a:pt x="f11" y="f12"/>
                  <a:pt x="f5" y="f9"/>
                </a:cubicBezTo>
                <a:cubicBezTo>
                  <a:pt x="f13" y="f5"/>
                  <a:pt x="f8" y="f7"/>
                  <a:pt x="f6" y="f6"/>
                </a:cubicBezTo>
                <a:cubicBezTo>
                  <a:pt x="f13" y="f6"/>
                  <a:pt x="f14" y="f15"/>
                  <a:pt x="f16" y="f15"/>
                </a:cubicBezTo>
                <a:cubicBezTo>
                  <a:pt x="f17" y="f15"/>
                  <a:pt x="f18" y="f8"/>
                  <a:pt x="f7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4" name="Freeform 89">
            <a:extLst>
              <a:ext uri="{FF2B5EF4-FFF2-40B4-BE49-F238E27FC236}">
                <a16:creationId xmlns:a16="http://schemas.microsoft.com/office/drawing/2014/main" id="{E30265AC-DD1C-E8AF-A2C2-3DE9EB66B976}"/>
              </a:ext>
            </a:extLst>
          </p:cNvPr>
          <p:cNvSpPr/>
          <p:nvPr/>
        </p:nvSpPr>
        <p:spPr>
          <a:xfrm>
            <a:off x="7773991" y="2370133"/>
            <a:ext cx="58741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33"/>
              <a:gd name="f8" fmla="val 31"/>
              <a:gd name="f9" fmla="val 23"/>
              <a:gd name="f10" fmla="val 32"/>
              <a:gd name="f11" fmla="val 14"/>
              <a:gd name="f12" fmla="val 4"/>
              <a:gd name="f13" fmla="val 7"/>
              <a:gd name="f14" fmla="val 3"/>
              <a:gd name="f15" fmla="val 6"/>
              <a:gd name="f16" fmla="val 12"/>
              <a:gd name="f17" fmla="val 18"/>
              <a:gd name="f18" fmla="val 22"/>
              <a:gd name="f19" fmla="val 34"/>
              <a:gd name="f20" fmla="val 27"/>
              <a:gd name="f21" fmla="+- 0 0 -90"/>
              <a:gd name="f22" fmla="*/ f3 1 35"/>
              <a:gd name="f23" fmla="*/ f4 1 33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35"/>
              <a:gd name="f32" fmla="*/ f28 1 33"/>
              <a:gd name="f33" fmla="*/ 33 f29 1"/>
              <a:gd name="f34" fmla="*/ 31 f28 1"/>
              <a:gd name="f35" fmla="*/ 4 f29 1"/>
              <a:gd name="f36" fmla="*/ 33 f28 1"/>
              <a:gd name="f37" fmla="*/ 35 f29 1"/>
              <a:gd name="f38" fmla="*/ 0 f28 1"/>
              <a:gd name="f39" fmla="*/ 18 f28 1"/>
              <a:gd name="f40" fmla="+- f30 0 f1"/>
              <a:gd name="f41" fmla="*/ f33 1 35"/>
              <a:gd name="f42" fmla="*/ f34 1 33"/>
              <a:gd name="f43" fmla="*/ f35 1 35"/>
              <a:gd name="f44" fmla="*/ f36 1 33"/>
              <a:gd name="f45" fmla="*/ f37 1 35"/>
              <a:gd name="f46" fmla="*/ f38 1 33"/>
              <a:gd name="f47" fmla="*/ f39 1 33"/>
              <a:gd name="f48" fmla="*/ 0 1 f31"/>
              <a:gd name="f49" fmla="*/ f25 1 f31"/>
              <a:gd name="f50" fmla="*/ 0 1 f32"/>
              <a:gd name="f51" fmla="*/ f26 1 f32"/>
              <a:gd name="f52" fmla="*/ f41 1 f31"/>
              <a:gd name="f53" fmla="*/ f42 1 f32"/>
              <a:gd name="f54" fmla="*/ f43 1 f31"/>
              <a:gd name="f55" fmla="*/ f44 1 f32"/>
              <a:gd name="f56" fmla="*/ f45 1 f31"/>
              <a:gd name="f57" fmla="*/ f46 1 f32"/>
              <a:gd name="f58" fmla="*/ f47 1 f32"/>
              <a:gd name="f59" fmla="*/ f48 f22 1"/>
              <a:gd name="f60" fmla="*/ f49 f22 1"/>
              <a:gd name="f61" fmla="*/ f51 f23 1"/>
              <a:gd name="f62" fmla="*/ f50 f23 1"/>
              <a:gd name="f63" fmla="*/ f52 f22 1"/>
              <a:gd name="f64" fmla="*/ f53 f23 1"/>
              <a:gd name="f65" fmla="*/ f54 f22 1"/>
              <a:gd name="f66" fmla="*/ f55 f23 1"/>
              <a:gd name="f67" fmla="*/ f56 f22 1"/>
              <a:gd name="f68" fmla="*/ f57 f23 1"/>
              <a:gd name="f69" fmla="*/ f58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3" y="f64"/>
              </a:cxn>
              <a:cxn ang="f40">
                <a:pos x="f65" y="f66"/>
              </a:cxn>
              <a:cxn ang="f40">
                <a:pos x="f67" y="f68"/>
              </a:cxn>
              <a:cxn ang="f40">
                <a:pos x="f67" y="f69"/>
              </a:cxn>
              <a:cxn ang="f40">
                <a:pos x="f63" y="f64"/>
              </a:cxn>
            </a:cxnLst>
            <a:rect l="f59" t="f62" r="f60" b="f61"/>
            <a:pathLst>
              <a:path w="35" h="33">
                <a:moveTo>
                  <a:pt x="f7" y="f8"/>
                </a:moveTo>
                <a:cubicBezTo>
                  <a:pt x="f9" y="f10"/>
                  <a:pt x="f11" y="f10"/>
                  <a:pt x="f12" y="f7"/>
                </a:cubicBezTo>
                <a:cubicBezTo>
                  <a:pt x="f5" y="f13"/>
                  <a:pt x="f12" y="f14"/>
                  <a:pt x="f6" y="f5"/>
                </a:cubicBezTo>
                <a:cubicBezTo>
                  <a:pt x="f6" y="f15"/>
                  <a:pt x="f6" y="f16"/>
                  <a:pt x="f6" y="f17"/>
                </a:cubicBezTo>
                <a:cubicBezTo>
                  <a:pt x="f6" y="f18"/>
                  <a:pt x="f19" y="f20"/>
                  <a:pt x="f7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5" name="Freeform 90">
            <a:extLst>
              <a:ext uri="{FF2B5EF4-FFF2-40B4-BE49-F238E27FC236}">
                <a16:creationId xmlns:a16="http://schemas.microsoft.com/office/drawing/2014/main" id="{FD81BFF9-8AB7-AA2D-7774-E3CD00D69E1B}"/>
              </a:ext>
            </a:extLst>
          </p:cNvPr>
          <p:cNvSpPr/>
          <p:nvPr/>
        </p:nvSpPr>
        <p:spPr>
          <a:xfrm>
            <a:off x="7945441" y="2538410"/>
            <a:ext cx="55558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32"/>
              <a:gd name="f8" fmla="val 1"/>
              <a:gd name="f9" fmla="val 22"/>
              <a:gd name="f10" fmla="val 2"/>
              <a:gd name="f11" fmla="val 12"/>
              <a:gd name="f12" fmla="val 3"/>
              <a:gd name="f13" fmla="val 13"/>
              <a:gd name="f14" fmla="val 23"/>
              <a:gd name="f15" fmla="val 31"/>
              <a:gd name="f16" fmla="+- 0 0 -90"/>
              <a:gd name="f17" fmla="*/ f3 1 33"/>
              <a:gd name="f18" fmla="*/ f4 1 32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3"/>
              <a:gd name="f27" fmla="*/ f23 1 32"/>
              <a:gd name="f28" fmla="*/ 0 f24 1"/>
              <a:gd name="f29" fmla="*/ 32 f23 1"/>
              <a:gd name="f30" fmla="*/ 3 f24 1"/>
              <a:gd name="f31" fmla="*/ 2 f23 1"/>
              <a:gd name="f32" fmla="*/ 33 f24 1"/>
              <a:gd name="f33" fmla="*/ 0 f23 1"/>
              <a:gd name="f34" fmla="+- f25 0 f1"/>
              <a:gd name="f35" fmla="*/ f28 1 33"/>
              <a:gd name="f36" fmla="*/ f29 1 32"/>
              <a:gd name="f37" fmla="*/ f30 1 33"/>
              <a:gd name="f38" fmla="*/ f31 1 32"/>
              <a:gd name="f39" fmla="*/ f32 1 33"/>
              <a:gd name="f40" fmla="*/ f33 1 32"/>
              <a:gd name="f41" fmla="*/ 0 1 f26"/>
              <a:gd name="f42" fmla="*/ f20 1 f26"/>
              <a:gd name="f43" fmla="*/ 0 1 f27"/>
              <a:gd name="f44" fmla="*/ f21 1 f27"/>
              <a:gd name="f45" fmla="*/ f35 1 f26"/>
              <a:gd name="f46" fmla="*/ f36 1 f27"/>
              <a:gd name="f47" fmla="*/ f37 1 f26"/>
              <a:gd name="f48" fmla="*/ f38 1 f27"/>
              <a:gd name="f49" fmla="*/ f39 1 f26"/>
              <a:gd name="f50" fmla="*/ f40 1 f27"/>
              <a:gd name="f51" fmla="*/ f41 f17 1"/>
              <a:gd name="f52" fmla="*/ f42 f17 1"/>
              <a:gd name="f53" fmla="*/ f44 f18 1"/>
              <a:gd name="f54" fmla="*/ f43 f18 1"/>
              <a:gd name="f55" fmla="*/ f45 f17 1"/>
              <a:gd name="f56" fmla="*/ f46 f18 1"/>
              <a:gd name="f57" fmla="*/ f47 f17 1"/>
              <a:gd name="f58" fmla="*/ f48 f18 1"/>
              <a:gd name="f59" fmla="*/ f49 f17 1"/>
              <a:gd name="f60" fmla="*/ f50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5" y="f56"/>
              </a:cxn>
              <a:cxn ang="f34">
                <a:pos x="f57" y="f58"/>
              </a:cxn>
              <a:cxn ang="f34">
                <a:pos x="f59" y="f60"/>
              </a:cxn>
              <a:cxn ang="f34">
                <a:pos x="f55" y="f56"/>
              </a:cxn>
            </a:cxnLst>
            <a:rect l="f51" t="f54" r="f52" b="f53"/>
            <a:pathLst>
              <a:path w="33" h="32">
                <a:moveTo>
                  <a:pt x="f5" y="f7"/>
                </a:moveTo>
                <a:cubicBezTo>
                  <a:pt x="f8" y="f9"/>
                  <a:pt x="f10" y="f11"/>
                  <a:pt x="f12" y="f10"/>
                </a:cubicBezTo>
                <a:cubicBezTo>
                  <a:pt x="f13" y="f8"/>
                  <a:pt x="f14" y="f5"/>
                  <a:pt x="f6" y="f5"/>
                </a:cubicBezTo>
                <a:cubicBezTo>
                  <a:pt x="f15" y="f7"/>
                  <a:pt x="f6" y="f15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6" name="Freeform 91">
            <a:extLst>
              <a:ext uri="{FF2B5EF4-FFF2-40B4-BE49-F238E27FC236}">
                <a16:creationId xmlns:a16="http://schemas.microsoft.com/office/drawing/2014/main" id="{33E00903-86EF-1F81-CEFB-58D6F96E78B7}"/>
              </a:ext>
            </a:extLst>
          </p:cNvPr>
          <p:cNvSpPr/>
          <p:nvPr/>
        </p:nvSpPr>
        <p:spPr>
          <a:xfrm>
            <a:off x="7780336" y="2538410"/>
            <a:ext cx="55558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32"/>
              <a:gd name="f8" fmla="val 30"/>
              <a:gd name="f9" fmla="val 3"/>
              <a:gd name="f10" fmla="val 10"/>
              <a:gd name="f11" fmla="val 20"/>
              <a:gd name="f12" fmla="val 1"/>
              <a:gd name="f13" fmla="val 31"/>
              <a:gd name="f14" fmla="val 2"/>
              <a:gd name="f15" fmla="val 13"/>
              <a:gd name="f16" fmla="val 22"/>
              <a:gd name="f17" fmla="+- 0 0 -90"/>
              <a:gd name="f18" fmla="*/ f3 1 33"/>
              <a:gd name="f19" fmla="*/ f4 1 33"/>
              <a:gd name="f20" fmla="val f5"/>
              <a:gd name="f21" fmla="val f6"/>
              <a:gd name="f22" fmla="*/ f17 f0 1"/>
              <a:gd name="f23" fmla="+- f21 0 f20"/>
              <a:gd name="f24" fmla="*/ f22 1 f2"/>
              <a:gd name="f25" fmla="*/ f23 1 33"/>
              <a:gd name="f26" fmla="*/ 33 f23 1"/>
              <a:gd name="f27" fmla="*/ 32 f23 1"/>
              <a:gd name="f28" fmla="*/ 0 f23 1"/>
              <a:gd name="f29" fmla="*/ 31 f23 1"/>
              <a:gd name="f30" fmla="*/ 2 f23 1"/>
              <a:gd name="f31" fmla="+- f24 0 f1"/>
              <a:gd name="f32" fmla="*/ f26 1 33"/>
              <a:gd name="f33" fmla="*/ f27 1 33"/>
              <a:gd name="f34" fmla="*/ f28 1 33"/>
              <a:gd name="f35" fmla="*/ f29 1 33"/>
              <a:gd name="f36" fmla="*/ f30 1 33"/>
              <a:gd name="f37" fmla="*/ 0 1 f25"/>
              <a:gd name="f38" fmla="*/ f21 1 f25"/>
              <a:gd name="f39" fmla="*/ f32 1 f25"/>
              <a:gd name="f40" fmla="*/ f33 1 f25"/>
              <a:gd name="f41" fmla="*/ f34 1 f25"/>
              <a:gd name="f42" fmla="*/ f35 1 f25"/>
              <a:gd name="f43" fmla="*/ f36 1 f25"/>
              <a:gd name="f44" fmla="*/ f37 f18 1"/>
              <a:gd name="f45" fmla="*/ f38 f18 1"/>
              <a:gd name="f46" fmla="*/ f38 f19 1"/>
              <a:gd name="f47" fmla="*/ f37 f19 1"/>
              <a:gd name="f48" fmla="*/ f39 f18 1"/>
              <a:gd name="f49" fmla="*/ f40 f19 1"/>
              <a:gd name="f50" fmla="*/ f41 f18 1"/>
              <a:gd name="f51" fmla="*/ f41 f19 1"/>
              <a:gd name="f52" fmla="*/ f42 f18 1"/>
              <a:gd name="f53" fmla="*/ f43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52" y="f53"/>
              </a:cxn>
              <a:cxn ang="f31">
                <a:pos x="f48" y="f49"/>
              </a:cxn>
            </a:cxnLst>
            <a:rect l="f44" t="f47" r="f45" b="f46"/>
            <a:pathLst>
              <a:path w="33" h="33">
                <a:moveTo>
                  <a:pt x="f6" y="f7"/>
                </a:moveTo>
                <a:cubicBezTo>
                  <a:pt x="f5" y="f8"/>
                  <a:pt x="f9" y="f6"/>
                  <a:pt x="f5" y="f5"/>
                </a:cubicBezTo>
                <a:cubicBezTo>
                  <a:pt x="f10" y="f5"/>
                  <a:pt x="f11" y="f12"/>
                  <a:pt x="f13" y="f14"/>
                </a:cubicBezTo>
                <a:cubicBezTo>
                  <a:pt x="f7" y="f15"/>
                  <a:pt x="f7" y="f16"/>
                  <a:pt x="f6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7" name="Freeform 92">
            <a:extLst>
              <a:ext uri="{FF2B5EF4-FFF2-40B4-BE49-F238E27FC236}">
                <a16:creationId xmlns:a16="http://schemas.microsoft.com/office/drawing/2014/main" id="{6B781C57-A7D9-AF61-45A2-92C1EC0A3EFA}"/>
              </a:ext>
            </a:extLst>
          </p:cNvPr>
          <p:cNvSpPr/>
          <p:nvPr/>
        </p:nvSpPr>
        <p:spPr>
          <a:xfrm>
            <a:off x="7715250" y="2386017"/>
            <a:ext cx="50804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28"/>
              <a:gd name="f8" fmla="val 26"/>
              <a:gd name="f9" fmla="val 29"/>
              <a:gd name="f10" fmla="val 1"/>
              <a:gd name="f11" fmla="val 9"/>
              <a:gd name="f12" fmla="val 4"/>
              <a:gd name="f13" fmla="val 6"/>
              <a:gd name="f14" fmla="+- 0 0 -90"/>
              <a:gd name="f15" fmla="*/ f3 1 30"/>
              <a:gd name="f16" fmla="*/ f4 1 30"/>
              <a:gd name="f17" fmla="val f5"/>
              <a:gd name="f18" fmla="val f6"/>
              <a:gd name="f19" fmla="*/ f14 f0 1"/>
              <a:gd name="f20" fmla="+- f18 0 f17"/>
              <a:gd name="f21" fmla="*/ f19 1 f2"/>
              <a:gd name="f22" fmla="*/ f20 1 30"/>
              <a:gd name="f23" fmla="*/ 28 f20 1"/>
              <a:gd name="f24" fmla="*/ 0 f20 1"/>
              <a:gd name="f25" fmla="*/ 29 f20 1"/>
              <a:gd name="f26" fmla="+- f21 0 f1"/>
              <a:gd name="f27" fmla="*/ f23 1 30"/>
              <a:gd name="f28" fmla="*/ f24 1 30"/>
              <a:gd name="f29" fmla="*/ f25 1 30"/>
              <a:gd name="f30" fmla="*/ 0 1 f22"/>
              <a:gd name="f31" fmla="*/ f18 1 f22"/>
              <a:gd name="f32" fmla="*/ f27 1 f22"/>
              <a:gd name="f33" fmla="*/ f28 1 f22"/>
              <a:gd name="f34" fmla="*/ f29 1 f22"/>
              <a:gd name="f35" fmla="*/ f30 f15 1"/>
              <a:gd name="f36" fmla="*/ f31 f15 1"/>
              <a:gd name="f37" fmla="*/ f31 f16 1"/>
              <a:gd name="f38" fmla="*/ f30 f16 1"/>
              <a:gd name="f39" fmla="*/ f32 f15 1"/>
              <a:gd name="f40" fmla="*/ f33 f16 1"/>
              <a:gd name="f41" fmla="*/ f33 f15 1"/>
              <a:gd name="f42" fmla="*/ f34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0"/>
              </a:cxn>
              <a:cxn ang="f26">
                <a:pos x="f41" y="f42"/>
              </a:cxn>
              <a:cxn ang="f26">
                <a:pos x="f39" y="f40"/>
              </a:cxn>
            </a:cxnLst>
            <a:rect l="f35" t="f38" r="f36" b="f37"/>
            <a:pathLst>
              <a:path w="30" h="30">
                <a:moveTo>
                  <a:pt x="f7" y="f5"/>
                </a:moveTo>
                <a:cubicBezTo>
                  <a:pt x="f8" y="f6"/>
                  <a:pt x="f6" y="f8"/>
                  <a:pt x="f5" y="f9"/>
                </a:cubicBezTo>
                <a:cubicBezTo>
                  <a:pt x="f10" y="f11"/>
                  <a:pt x="f12" y="f13"/>
                  <a:pt x="f7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8" name="Freeform 93">
            <a:extLst>
              <a:ext uri="{FF2B5EF4-FFF2-40B4-BE49-F238E27FC236}">
                <a16:creationId xmlns:a16="http://schemas.microsoft.com/office/drawing/2014/main" id="{A6AFB7E9-006D-8414-904C-BFC5075B69D2}"/>
              </a:ext>
            </a:extLst>
          </p:cNvPr>
          <p:cNvSpPr/>
          <p:nvPr/>
        </p:nvSpPr>
        <p:spPr>
          <a:xfrm>
            <a:off x="7937504" y="2305046"/>
            <a:ext cx="50804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32"/>
              <a:gd name="f8" fmla="val 1"/>
              <a:gd name="f9" fmla="val 18"/>
              <a:gd name="f10" fmla="val 28"/>
              <a:gd name="f11" fmla="val 11"/>
              <a:gd name="f12" fmla="val 6"/>
              <a:gd name="f13" fmla="val 25"/>
              <a:gd name="f14" fmla="+- 0 0 -90"/>
              <a:gd name="f15" fmla="*/ f3 1 30"/>
              <a:gd name="f16" fmla="*/ f4 1 32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30"/>
              <a:gd name="f25" fmla="*/ f21 1 32"/>
              <a:gd name="f26" fmla="*/ 1 f22 1"/>
              <a:gd name="f27" fmla="*/ 0 f21 1"/>
              <a:gd name="f28" fmla="*/ 30 f22 1"/>
              <a:gd name="f29" fmla="*/ 28 f21 1"/>
              <a:gd name="f30" fmla="+- f23 0 f1"/>
              <a:gd name="f31" fmla="*/ f26 1 30"/>
              <a:gd name="f32" fmla="*/ f27 1 32"/>
              <a:gd name="f33" fmla="*/ f28 1 30"/>
              <a:gd name="f34" fmla="*/ f29 1 32"/>
              <a:gd name="f35" fmla="*/ 0 1 f24"/>
              <a:gd name="f36" fmla="*/ f18 1 f24"/>
              <a:gd name="f37" fmla="*/ 0 1 f25"/>
              <a:gd name="f38" fmla="*/ f19 1 f25"/>
              <a:gd name="f39" fmla="*/ f31 1 f24"/>
              <a:gd name="f40" fmla="*/ f32 1 f25"/>
              <a:gd name="f41" fmla="*/ f33 1 f24"/>
              <a:gd name="f42" fmla="*/ f34 1 f25"/>
              <a:gd name="f43" fmla="*/ f35 f15 1"/>
              <a:gd name="f44" fmla="*/ f36 f15 1"/>
              <a:gd name="f45" fmla="*/ f38 f16 1"/>
              <a:gd name="f46" fmla="*/ f37 f16 1"/>
              <a:gd name="f47" fmla="*/ f39 f15 1"/>
              <a:gd name="f48" fmla="*/ f40 f16 1"/>
              <a:gd name="f49" fmla="*/ f41 f15 1"/>
              <a:gd name="f50" fmla="*/ f42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9" y="f50"/>
              </a:cxn>
              <a:cxn ang="f30">
                <a:pos x="f47" y="f48"/>
              </a:cxn>
            </a:cxnLst>
            <a:rect l="f43" t="f46" r="f44" b="f45"/>
            <a:pathLst>
              <a:path w="30" h="32">
                <a:moveTo>
                  <a:pt x="f8" y="f5"/>
                </a:moveTo>
                <a:cubicBezTo>
                  <a:pt x="f9" y="f8"/>
                  <a:pt x="f10" y="f11"/>
                  <a:pt x="f6" y="f10"/>
                </a:cubicBezTo>
                <a:cubicBezTo>
                  <a:pt x="f12" y="f7"/>
                  <a:pt x="f5" y="f13"/>
                  <a:pt x="f8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9" name="Freeform 94">
            <a:extLst>
              <a:ext uri="{FF2B5EF4-FFF2-40B4-BE49-F238E27FC236}">
                <a16:creationId xmlns:a16="http://schemas.microsoft.com/office/drawing/2014/main" id="{6E040D53-47F0-499F-AB2B-11CC5A47D56B}"/>
              </a:ext>
            </a:extLst>
          </p:cNvPr>
          <p:cNvSpPr/>
          <p:nvPr/>
        </p:nvSpPr>
        <p:spPr>
          <a:xfrm>
            <a:off x="7793038" y="2608261"/>
            <a:ext cx="52385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9"/>
              <a:gd name="f8" fmla="val 2"/>
              <a:gd name="f9" fmla="val 16"/>
              <a:gd name="f10" fmla="val 3"/>
              <a:gd name="f11" fmla="val 24"/>
              <a:gd name="f12" fmla="val 4"/>
              <a:gd name="f13" fmla="val 25"/>
              <a:gd name="f14" fmla="val 5"/>
              <a:gd name="f15" fmla="val 27"/>
              <a:gd name="f16" fmla="val 28"/>
              <a:gd name="f17" fmla="val 13"/>
              <a:gd name="f18" fmla="val 29"/>
              <a:gd name="f19" fmla="val 22"/>
              <a:gd name="f20" fmla="val 10"/>
              <a:gd name="f21" fmla="val 6"/>
              <a:gd name="f22" fmla="+- 0 0 -90"/>
              <a:gd name="f23" fmla="*/ f3 1 31"/>
              <a:gd name="f24" fmla="*/ f4 1 31"/>
              <a:gd name="f25" fmla="val f5"/>
              <a:gd name="f26" fmla="val f6"/>
              <a:gd name="f27" fmla="*/ f22 f0 1"/>
              <a:gd name="f28" fmla="+- f26 0 f25"/>
              <a:gd name="f29" fmla="*/ f27 1 f2"/>
              <a:gd name="f30" fmla="*/ f28 1 31"/>
              <a:gd name="f31" fmla="*/ 0 f28 1"/>
              <a:gd name="f32" fmla="*/ 24 f28 1"/>
              <a:gd name="f33" fmla="*/ 4 f28 1"/>
              <a:gd name="f34" fmla="*/ 27 f28 1"/>
              <a:gd name="f35" fmla="*/ 5 f28 1"/>
              <a:gd name="f36" fmla="*/ 31 f28 1"/>
              <a:gd name="f37" fmla="+- f29 0 f1"/>
              <a:gd name="f38" fmla="*/ f31 1 31"/>
              <a:gd name="f39" fmla="*/ f32 1 31"/>
              <a:gd name="f40" fmla="*/ f33 1 31"/>
              <a:gd name="f41" fmla="*/ f34 1 31"/>
              <a:gd name="f42" fmla="*/ f35 1 31"/>
              <a:gd name="f43" fmla="*/ f36 1 31"/>
              <a:gd name="f44" fmla="*/ 0 1 f30"/>
              <a:gd name="f45" fmla="*/ f26 1 f30"/>
              <a:gd name="f46" fmla="*/ f38 1 f30"/>
              <a:gd name="f47" fmla="*/ f39 1 f30"/>
              <a:gd name="f48" fmla="*/ f40 1 f30"/>
              <a:gd name="f49" fmla="*/ f41 1 f30"/>
              <a:gd name="f50" fmla="*/ f42 1 f30"/>
              <a:gd name="f51" fmla="*/ f43 1 f30"/>
              <a:gd name="f52" fmla="*/ f44 f23 1"/>
              <a:gd name="f53" fmla="*/ f45 f23 1"/>
              <a:gd name="f54" fmla="*/ f45 f24 1"/>
              <a:gd name="f55" fmla="*/ f44 f24 1"/>
              <a:gd name="f56" fmla="*/ f46 f23 1"/>
              <a:gd name="f57" fmla="*/ f46 f24 1"/>
              <a:gd name="f58" fmla="*/ f47 f23 1"/>
              <a:gd name="f59" fmla="*/ f48 f24 1"/>
              <a:gd name="f60" fmla="*/ f49 f23 1"/>
              <a:gd name="f61" fmla="*/ f50 f24 1"/>
              <a:gd name="f62" fmla="*/ f51 f23 1"/>
              <a:gd name="f63" fmla="*/ f51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6" y="f57"/>
              </a:cxn>
              <a:cxn ang="f37">
                <a:pos x="f58" y="f59"/>
              </a:cxn>
              <a:cxn ang="f37">
                <a:pos x="f60" y="f61"/>
              </a:cxn>
              <a:cxn ang="f37">
                <a:pos x="f62" y="f63"/>
              </a:cxn>
              <a:cxn ang="f37">
                <a:pos x="f56" y="f57"/>
              </a:cxn>
            </a:cxnLst>
            <a:rect l="f52" t="f55" r="f53" b="f54"/>
            <a:pathLst>
              <a:path w="31" h="31">
                <a:moveTo>
                  <a:pt x="f5" y="f5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2"/>
                  <a:pt x="f13" y="f14"/>
                  <a:pt x="f15" y="f14"/>
                </a:cubicBezTo>
                <a:cubicBezTo>
                  <a:pt x="f16" y="f17"/>
                  <a:pt x="f18" y="f19"/>
                  <a:pt x="f6" y="f6"/>
                </a:cubicBezTo>
                <a:cubicBezTo>
                  <a:pt x="f20" y="f16"/>
                  <a:pt x="f21" y="f11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0" name="Freeform 95">
            <a:extLst>
              <a:ext uri="{FF2B5EF4-FFF2-40B4-BE49-F238E27FC236}">
                <a16:creationId xmlns:a16="http://schemas.microsoft.com/office/drawing/2014/main" id="{BF501C9D-C980-6D80-EE54-096D70BA8783}"/>
              </a:ext>
            </a:extLst>
          </p:cNvPr>
          <p:cNvSpPr/>
          <p:nvPr/>
        </p:nvSpPr>
        <p:spPr>
          <a:xfrm>
            <a:off x="7713658" y="2528892"/>
            <a:ext cx="50804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29"/>
              <a:gd name="f8" fmla="val 9"/>
              <a:gd name="f9" fmla="val 1"/>
              <a:gd name="f10" fmla="val 17"/>
              <a:gd name="f11" fmla="val 3"/>
              <a:gd name="f12" fmla="val 26"/>
              <a:gd name="f13" fmla="val 4"/>
              <a:gd name="f14" fmla="val 28"/>
              <a:gd name="f15" fmla="val 13"/>
              <a:gd name="f16" fmla="val 21"/>
              <a:gd name="f17" fmla="val 10"/>
              <a:gd name="f18" fmla="val 23"/>
              <a:gd name="f19" fmla="+- 0 0 -90"/>
              <a:gd name="f20" fmla="*/ f3 1 30"/>
              <a:gd name="f21" fmla="*/ f4 1 29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0"/>
              <a:gd name="f30" fmla="*/ f26 1 29"/>
              <a:gd name="f31" fmla="*/ 0 f27 1"/>
              <a:gd name="f32" fmla="*/ 0 f26 1"/>
              <a:gd name="f33" fmla="*/ 26 f27 1"/>
              <a:gd name="f34" fmla="*/ 4 f26 1"/>
              <a:gd name="f35" fmla="*/ 30 f27 1"/>
              <a:gd name="f36" fmla="*/ 29 f26 1"/>
              <a:gd name="f37" fmla="+- f28 0 f1"/>
              <a:gd name="f38" fmla="*/ f31 1 30"/>
              <a:gd name="f39" fmla="*/ f32 1 29"/>
              <a:gd name="f40" fmla="*/ f33 1 30"/>
              <a:gd name="f41" fmla="*/ f34 1 29"/>
              <a:gd name="f42" fmla="*/ f35 1 30"/>
              <a:gd name="f43" fmla="*/ f36 1 29"/>
              <a:gd name="f44" fmla="*/ 0 1 f29"/>
              <a:gd name="f45" fmla="*/ f23 1 f29"/>
              <a:gd name="f46" fmla="*/ 0 1 f30"/>
              <a:gd name="f47" fmla="*/ f24 1 f30"/>
              <a:gd name="f48" fmla="*/ f38 1 f29"/>
              <a:gd name="f49" fmla="*/ f39 1 f30"/>
              <a:gd name="f50" fmla="*/ f40 1 f29"/>
              <a:gd name="f51" fmla="*/ f41 1 f30"/>
              <a:gd name="f52" fmla="*/ f42 1 f29"/>
              <a:gd name="f53" fmla="*/ f43 1 f30"/>
              <a:gd name="f54" fmla="*/ f44 f20 1"/>
              <a:gd name="f55" fmla="*/ f45 f20 1"/>
              <a:gd name="f56" fmla="*/ f47 f21 1"/>
              <a:gd name="f57" fmla="*/ f46 f21 1"/>
              <a:gd name="f58" fmla="*/ f48 f20 1"/>
              <a:gd name="f59" fmla="*/ f49 f21 1"/>
              <a:gd name="f60" fmla="*/ f50 f20 1"/>
              <a:gd name="f61" fmla="*/ f51 f21 1"/>
              <a:gd name="f62" fmla="*/ f52 f20 1"/>
              <a:gd name="f63" fmla="*/ f53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58" y="f59"/>
              </a:cxn>
              <a:cxn ang="f37">
                <a:pos x="f60" y="f61"/>
              </a:cxn>
              <a:cxn ang="f37">
                <a:pos x="f62" y="f63"/>
              </a:cxn>
              <a:cxn ang="f37">
                <a:pos x="f58" y="f59"/>
              </a:cxn>
            </a:cxnLst>
            <a:rect l="f54" t="f57" r="f55" b="f56"/>
            <a:pathLst>
              <a:path w="30" h="28">
                <a:moveTo>
                  <a:pt x="f5" y="f5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7" y="f16"/>
                  <a:pt x="f6" y="f7"/>
                </a:cubicBezTo>
                <a:cubicBezTo>
                  <a:pt x="f17" y="f14"/>
                  <a:pt x="f11" y="f18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1" name="Freeform 96">
            <a:extLst>
              <a:ext uri="{FF2B5EF4-FFF2-40B4-BE49-F238E27FC236}">
                <a16:creationId xmlns:a16="http://schemas.microsoft.com/office/drawing/2014/main" id="{9E48D7A2-09FF-8F10-EE19-8ED63D6207B0}"/>
              </a:ext>
            </a:extLst>
          </p:cNvPr>
          <p:cNvSpPr/>
          <p:nvPr/>
        </p:nvSpPr>
        <p:spPr>
          <a:xfrm>
            <a:off x="7937504" y="2611434"/>
            <a:ext cx="49213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"/>
              <a:gd name="f7" fmla="val 30"/>
              <a:gd name="f8" fmla="val 3"/>
              <a:gd name="f9" fmla="val 1"/>
              <a:gd name="f10" fmla="val 26"/>
              <a:gd name="f11" fmla="val 21"/>
              <a:gd name="f12" fmla="val 23"/>
              <a:gd name="f13" fmla="val 24"/>
              <a:gd name="f14" fmla="+- 0 0 -90"/>
              <a:gd name="f15" fmla="*/ f3 1 29"/>
              <a:gd name="f16" fmla="*/ f4 1 30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29"/>
              <a:gd name="f25" fmla="*/ f21 1 30"/>
              <a:gd name="f26" fmla="*/ 0 f22 1"/>
              <a:gd name="f27" fmla="*/ 30 f21 1"/>
              <a:gd name="f28" fmla="*/ 29 f22 1"/>
              <a:gd name="f29" fmla="*/ 0 f21 1"/>
              <a:gd name="f30" fmla="+- f23 0 f1"/>
              <a:gd name="f31" fmla="*/ f26 1 29"/>
              <a:gd name="f32" fmla="*/ f27 1 30"/>
              <a:gd name="f33" fmla="*/ f28 1 29"/>
              <a:gd name="f34" fmla="*/ f29 1 30"/>
              <a:gd name="f35" fmla="*/ 0 1 f24"/>
              <a:gd name="f36" fmla="*/ f18 1 f24"/>
              <a:gd name="f37" fmla="*/ 0 1 f25"/>
              <a:gd name="f38" fmla="*/ f19 1 f25"/>
              <a:gd name="f39" fmla="*/ f31 1 f24"/>
              <a:gd name="f40" fmla="*/ f32 1 f25"/>
              <a:gd name="f41" fmla="*/ f33 1 f24"/>
              <a:gd name="f42" fmla="*/ f34 1 f25"/>
              <a:gd name="f43" fmla="*/ f35 f15 1"/>
              <a:gd name="f44" fmla="*/ f36 f15 1"/>
              <a:gd name="f45" fmla="*/ f38 f16 1"/>
              <a:gd name="f46" fmla="*/ f37 f16 1"/>
              <a:gd name="f47" fmla="*/ f39 f15 1"/>
              <a:gd name="f48" fmla="*/ f40 f16 1"/>
              <a:gd name="f49" fmla="*/ f41 f15 1"/>
              <a:gd name="f50" fmla="*/ f42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9" y="f50"/>
              </a:cxn>
              <a:cxn ang="f30">
                <a:pos x="f47" y="f48"/>
              </a:cxn>
            </a:cxnLst>
            <a:rect l="f43" t="f46" r="f44" b="f45"/>
            <a:pathLst>
              <a:path w="28" h="30">
                <a:moveTo>
                  <a:pt x="f5" y="f7"/>
                </a:moveTo>
                <a:cubicBezTo>
                  <a:pt x="f8" y="f9"/>
                  <a:pt x="f8" y="f9"/>
                  <a:pt x="f6" y="f5"/>
                </a:cubicBezTo>
                <a:cubicBezTo>
                  <a:pt x="f10" y="f11"/>
                  <a:pt x="f12" y="f13"/>
                  <a:pt x="f5" y="f7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2" name="Freeform 97">
            <a:extLst>
              <a:ext uri="{FF2B5EF4-FFF2-40B4-BE49-F238E27FC236}">
                <a16:creationId xmlns:a16="http://schemas.microsoft.com/office/drawing/2014/main" id="{DC0EB45D-10C8-63C0-94A3-26AC14837444}"/>
              </a:ext>
            </a:extLst>
          </p:cNvPr>
          <p:cNvSpPr/>
          <p:nvPr/>
        </p:nvSpPr>
        <p:spPr>
          <a:xfrm>
            <a:off x="8018465" y="2386017"/>
            <a:ext cx="50804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18"/>
              <a:gd name="f8" fmla="val 2"/>
              <a:gd name="f9" fmla="val 29"/>
              <a:gd name="f10" fmla="val 11"/>
              <a:gd name="f11" fmla="val 4"/>
              <a:gd name="f12" fmla="val 1"/>
              <a:gd name="f13" fmla="val 27"/>
              <a:gd name="f14" fmla="+- 0 0 -90"/>
              <a:gd name="f15" fmla="*/ f3 1 30"/>
              <a:gd name="f16" fmla="*/ f4 1 30"/>
              <a:gd name="f17" fmla="val f5"/>
              <a:gd name="f18" fmla="val f6"/>
              <a:gd name="f19" fmla="*/ f14 f0 1"/>
              <a:gd name="f20" fmla="+- f18 0 f17"/>
              <a:gd name="f21" fmla="*/ f19 1 f2"/>
              <a:gd name="f22" fmla="*/ f20 1 30"/>
              <a:gd name="f23" fmla="*/ 0 f20 1"/>
              <a:gd name="f24" fmla="*/ 30 f20 1"/>
              <a:gd name="f25" fmla="*/ 29 f20 1"/>
              <a:gd name="f26" fmla="+- f21 0 f1"/>
              <a:gd name="f27" fmla="*/ f23 1 30"/>
              <a:gd name="f28" fmla="*/ f24 1 30"/>
              <a:gd name="f29" fmla="*/ f25 1 30"/>
              <a:gd name="f30" fmla="*/ 0 1 f22"/>
              <a:gd name="f31" fmla="*/ f18 1 f22"/>
              <a:gd name="f32" fmla="*/ f27 1 f22"/>
              <a:gd name="f33" fmla="*/ f28 1 f22"/>
              <a:gd name="f34" fmla="*/ f29 1 f22"/>
              <a:gd name="f35" fmla="*/ f30 f15 1"/>
              <a:gd name="f36" fmla="*/ f31 f15 1"/>
              <a:gd name="f37" fmla="*/ f31 f16 1"/>
              <a:gd name="f38" fmla="*/ f30 f16 1"/>
              <a:gd name="f39" fmla="*/ f32 f15 1"/>
              <a:gd name="f40" fmla="*/ f32 f16 1"/>
              <a:gd name="f41" fmla="*/ f33 f15 1"/>
              <a:gd name="f42" fmla="*/ f34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39" y="f40"/>
              </a:cxn>
              <a:cxn ang="f26">
                <a:pos x="f41" y="f42"/>
              </a:cxn>
              <a:cxn ang="f26">
                <a:pos x="f39" y="f40"/>
              </a:cxn>
            </a:cxnLst>
            <a:rect l="f35" t="f38" r="f36" b="f37"/>
            <a:pathLst>
              <a:path w="30" h="30">
                <a:moveTo>
                  <a:pt x="f5" y="f5"/>
                </a:moveTo>
                <a:cubicBezTo>
                  <a:pt x="f7" y="f8"/>
                  <a:pt x="f9" y="f10"/>
                  <a:pt x="f6" y="f9"/>
                </a:cubicBezTo>
                <a:cubicBezTo>
                  <a:pt x="f11" y="f6"/>
                  <a:pt x="f12" y="f13"/>
                  <a:pt x="f5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3" name="Freeform 98">
            <a:extLst>
              <a:ext uri="{FF2B5EF4-FFF2-40B4-BE49-F238E27FC236}">
                <a16:creationId xmlns:a16="http://schemas.microsoft.com/office/drawing/2014/main" id="{E037C326-9EE4-B2A3-3B8D-1EBE1FB849BD}"/>
              </a:ext>
            </a:extLst>
          </p:cNvPr>
          <p:cNvSpPr/>
          <p:nvPr/>
        </p:nvSpPr>
        <p:spPr>
          <a:xfrm>
            <a:off x="8018465" y="2528892"/>
            <a:ext cx="50804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26"/>
              <a:gd name="f8" fmla="val 21"/>
              <a:gd name="f9" fmla="val 23"/>
              <a:gd name="f10" fmla="val 24"/>
              <a:gd name="f11" fmla="val 25"/>
              <a:gd name="f12" fmla="val 1"/>
              <a:gd name="f13" fmla="val 17"/>
              <a:gd name="f14" fmla="val 2"/>
              <a:gd name="f15" fmla="val 13"/>
              <a:gd name="f16" fmla="val 3"/>
              <a:gd name="f17" fmla="val 9"/>
              <a:gd name="f18" fmla="val 4"/>
              <a:gd name="f19" fmla="val 12"/>
              <a:gd name="f20" fmla="+- 0 0 -90"/>
              <a:gd name="f21" fmla="*/ f3 1 30"/>
              <a:gd name="f22" fmla="*/ f4 1 30"/>
              <a:gd name="f23" fmla="val f5"/>
              <a:gd name="f24" fmla="val f6"/>
              <a:gd name="f25" fmla="*/ f20 f0 1"/>
              <a:gd name="f26" fmla="+- f24 0 f23"/>
              <a:gd name="f27" fmla="*/ f25 1 f2"/>
              <a:gd name="f28" fmla="*/ f26 1 30"/>
              <a:gd name="f29" fmla="*/ 30 f26 1"/>
              <a:gd name="f30" fmla="*/ 0 f26 1"/>
              <a:gd name="f31" fmla="*/ 1 f26 1"/>
              <a:gd name="f32" fmla="*/ 17 f26 1"/>
              <a:gd name="f33" fmla="*/ 4 f26 1"/>
              <a:gd name="f34" fmla="+- f27 0 f1"/>
              <a:gd name="f35" fmla="*/ f29 1 30"/>
              <a:gd name="f36" fmla="*/ f30 1 30"/>
              <a:gd name="f37" fmla="*/ f31 1 30"/>
              <a:gd name="f38" fmla="*/ f32 1 30"/>
              <a:gd name="f39" fmla="*/ f33 1 30"/>
              <a:gd name="f40" fmla="*/ 0 1 f28"/>
              <a:gd name="f41" fmla="*/ f24 1 f28"/>
              <a:gd name="f42" fmla="*/ f35 1 f28"/>
              <a:gd name="f43" fmla="*/ f36 1 f28"/>
              <a:gd name="f44" fmla="*/ f37 1 f28"/>
              <a:gd name="f45" fmla="*/ f38 1 f28"/>
              <a:gd name="f46" fmla="*/ f39 1 f28"/>
              <a:gd name="f47" fmla="*/ f40 f21 1"/>
              <a:gd name="f48" fmla="*/ f41 f21 1"/>
              <a:gd name="f49" fmla="*/ f41 f22 1"/>
              <a:gd name="f50" fmla="*/ f40 f22 1"/>
              <a:gd name="f51" fmla="*/ f42 f21 1"/>
              <a:gd name="f52" fmla="*/ f43 f22 1"/>
              <a:gd name="f53" fmla="*/ f43 f21 1"/>
              <a:gd name="f54" fmla="*/ f42 f22 1"/>
              <a:gd name="f55" fmla="*/ f44 f21 1"/>
              <a:gd name="f56" fmla="*/ f45 f22 1"/>
              <a:gd name="f57" fmla="*/ f46 f21 1"/>
              <a:gd name="f58" fmla="*/ f46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1" y="f52"/>
              </a:cxn>
              <a:cxn ang="f34">
                <a:pos x="f53" y="f54"/>
              </a:cxn>
              <a:cxn ang="f34">
                <a:pos x="f55" y="f56"/>
              </a:cxn>
              <a:cxn ang="f34">
                <a:pos x="f57" y="f58"/>
              </a:cxn>
              <a:cxn ang="f34">
                <a:pos x="f51" y="f52"/>
              </a:cxn>
            </a:cxnLst>
            <a:rect l="f47" t="f50" r="f48" b="f49"/>
            <a:pathLst>
              <a:path w="30" h="30">
                <a:moveTo>
                  <a:pt x="f6" y="f5"/>
                </a:moveTo>
                <a:cubicBezTo>
                  <a:pt x="f7" y="f8"/>
                  <a:pt x="f9" y="f10"/>
                  <a:pt x="f5" y="f6"/>
                </a:cubicBezTo>
                <a:cubicBezTo>
                  <a:pt x="f5" y="f11"/>
                  <a:pt x="f12" y="f8"/>
                  <a:pt x="f12" y="f13"/>
                </a:cubicBezTo>
                <a:cubicBezTo>
                  <a:pt x="f14" y="f15"/>
                  <a:pt x="f16" y="f17"/>
                  <a:pt x="f18" y="f18"/>
                </a:cubicBezTo>
                <a:cubicBezTo>
                  <a:pt x="f19" y="f16"/>
                  <a:pt x="f8" y="f12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4" name="Freeform 99">
            <a:extLst>
              <a:ext uri="{FF2B5EF4-FFF2-40B4-BE49-F238E27FC236}">
                <a16:creationId xmlns:a16="http://schemas.microsoft.com/office/drawing/2014/main" id="{2EF36F45-DE1A-468E-CBF2-4AE922661F71}"/>
              </a:ext>
            </a:extLst>
          </p:cNvPr>
          <p:cNvSpPr/>
          <p:nvPr/>
        </p:nvSpPr>
        <p:spPr>
          <a:xfrm>
            <a:off x="7796210" y="2305046"/>
            <a:ext cx="49213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"/>
              <a:gd name="f7" fmla="val 30"/>
              <a:gd name="f8" fmla="val 27"/>
              <a:gd name="f9" fmla="val 9"/>
              <a:gd name="f10" fmla="val 26"/>
              <a:gd name="f11" fmla="val 17"/>
              <a:gd name="f12" fmla="val 25"/>
              <a:gd name="f13" fmla="val 16"/>
              <a:gd name="f14" fmla="val 28"/>
              <a:gd name="f15" fmla="val 8"/>
              <a:gd name="f16" fmla="val 2"/>
              <a:gd name="f17" fmla="val 5"/>
              <a:gd name="f18" fmla="+- 0 0 -90"/>
              <a:gd name="f19" fmla="*/ f3 1 29"/>
              <a:gd name="f20" fmla="*/ f4 1 30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29"/>
              <a:gd name="f29" fmla="*/ f25 1 30"/>
              <a:gd name="f30" fmla="*/ 29 f26 1"/>
              <a:gd name="f31" fmla="*/ 0 f25 1"/>
              <a:gd name="f32" fmla="*/ 25 f26 1"/>
              <a:gd name="f33" fmla="*/ 26 f25 1"/>
              <a:gd name="f34" fmla="*/ 0 f26 1"/>
              <a:gd name="f35" fmla="*/ 30 f25 1"/>
              <a:gd name="f36" fmla="+- f27 0 f1"/>
              <a:gd name="f37" fmla="*/ f30 1 29"/>
              <a:gd name="f38" fmla="*/ f31 1 30"/>
              <a:gd name="f39" fmla="*/ f32 1 29"/>
              <a:gd name="f40" fmla="*/ f33 1 30"/>
              <a:gd name="f41" fmla="*/ f34 1 29"/>
              <a:gd name="f42" fmla="*/ f35 1 30"/>
              <a:gd name="f43" fmla="*/ 0 1 f28"/>
              <a:gd name="f44" fmla="*/ f22 1 f28"/>
              <a:gd name="f45" fmla="*/ 0 1 f29"/>
              <a:gd name="f46" fmla="*/ f23 1 f29"/>
              <a:gd name="f47" fmla="*/ f37 1 f28"/>
              <a:gd name="f48" fmla="*/ f38 1 f29"/>
              <a:gd name="f49" fmla="*/ f39 1 f28"/>
              <a:gd name="f50" fmla="*/ f40 1 f29"/>
              <a:gd name="f51" fmla="*/ f41 1 f28"/>
              <a:gd name="f52" fmla="*/ f42 1 f29"/>
              <a:gd name="f53" fmla="*/ f43 f19 1"/>
              <a:gd name="f54" fmla="*/ f44 f19 1"/>
              <a:gd name="f55" fmla="*/ f46 f20 1"/>
              <a:gd name="f56" fmla="*/ f45 f20 1"/>
              <a:gd name="f57" fmla="*/ f47 f19 1"/>
              <a:gd name="f58" fmla="*/ f48 f20 1"/>
              <a:gd name="f59" fmla="*/ f49 f19 1"/>
              <a:gd name="f60" fmla="*/ f50 f20 1"/>
              <a:gd name="f61" fmla="*/ f51 f19 1"/>
              <a:gd name="f62" fmla="*/ f52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7" y="f58"/>
              </a:cxn>
              <a:cxn ang="f36">
                <a:pos x="f59" y="f60"/>
              </a:cxn>
              <a:cxn ang="f36">
                <a:pos x="f61" y="f62"/>
              </a:cxn>
              <a:cxn ang="f36">
                <a:pos x="f57" y="f58"/>
              </a:cxn>
            </a:cxnLst>
            <a:rect l="f53" t="f56" r="f54" b="f55"/>
            <a:pathLst>
              <a:path w="28" h="30">
                <a:moveTo>
                  <a:pt x="f6" y="f5"/>
                </a:moveTo>
                <a:cubicBezTo>
                  <a:pt x="f8" y="f9"/>
                  <a:pt x="f10" y="f11"/>
                  <a:pt x="f12" y="f10"/>
                </a:cubicBezTo>
                <a:cubicBezTo>
                  <a:pt x="f13" y="f14"/>
                  <a:pt x="f15" y="f6"/>
                  <a:pt x="f5" y="f7"/>
                </a:cubicBezTo>
                <a:cubicBezTo>
                  <a:pt x="f16" y="f9"/>
                  <a:pt x="f17" y="f17"/>
                  <a:pt x="f6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5" name="Freeform 100">
            <a:extLst>
              <a:ext uri="{FF2B5EF4-FFF2-40B4-BE49-F238E27FC236}">
                <a16:creationId xmlns:a16="http://schemas.microsoft.com/office/drawing/2014/main" id="{45FB8357-A83F-EB95-EBE8-1FDAA33A3BE8}"/>
              </a:ext>
            </a:extLst>
          </p:cNvPr>
          <p:cNvSpPr/>
          <p:nvPr/>
        </p:nvSpPr>
        <p:spPr>
          <a:xfrm>
            <a:off x="5032372" y="3605214"/>
            <a:ext cx="77788" cy="793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6"/>
              <a:gd name="f7" fmla="val 47"/>
              <a:gd name="f8" fmla="val 23"/>
              <a:gd name="f9" fmla="val 37"/>
              <a:gd name="f10" fmla="val 36"/>
              <a:gd name="f11" fmla="val 10"/>
              <a:gd name="f12" fmla="val 11"/>
              <a:gd name="f13" fmla="val 1"/>
              <a:gd name="f14" fmla="+- 0 0 -90"/>
              <a:gd name="f15" fmla="*/ f3 1 46"/>
              <a:gd name="f16" fmla="*/ f4 1 47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46"/>
              <a:gd name="f25" fmla="*/ f21 1 47"/>
              <a:gd name="f26" fmla="*/ 46 f22 1"/>
              <a:gd name="f27" fmla="*/ 23 f21 1"/>
              <a:gd name="f28" fmla="*/ 23 f22 1"/>
              <a:gd name="f29" fmla="*/ 47 f21 1"/>
              <a:gd name="f30" fmla="*/ 0 f22 1"/>
              <a:gd name="f31" fmla="*/ 0 f21 1"/>
              <a:gd name="f32" fmla="+- f23 0 f1"/>
              <a:gd name="f33" fmla="*/ f26 1 46"/>
              <a:gd name="f34" fmla="*/ f27 1 47"/>
              <a:gd name="f35" fmla="*/ f28 1 46"/>
              <a:gd name="f36" fmla="*/ f29 1 47"/>
              <a:gd name="f37" fmla="*/ f30 1 46"/>
              <a:gd name="f38" fmla="*/ f31 1 47"/>
              <a:gd name="f39" fmla="*/ 0 1 f24"/>
              <a:gd name="f40" fmla="*/ f18 1 f24"/>
              <a:gd name="f41" fmla="*/ 0 1 f25"/>
              <a:gd name="f42" fmla="*/ f19 1 f25"/>
              <a:gd name="f43" fmla="*/ f33 1 f24"/>
              <a:gd name="f44" fmla="*/ f34 1 f25"/>
              <a:gd name="f45" fmla="*/ f35 1 f24"/>
              <a:gd name="f46" fmla="*/ f36 1 f25"/>
              <a:gd name="f47" fmla="*/ f37 1 f24"/>
              <a:gd name="f48" fmla="*/ f38 1 f25"/>
              <a:gd name="f49" fmla="*/ f39 f15 1"/>
              <a:gd name="f50" fmla="*/ f40 f15 1"/>
              <a:gd name="f51" fmla="*/ f42 f16 1"/>
              <a:gd name="f52" fmla="*/ f41 f16 1"/>
              <a:gd name="f53" fmla="*/ f43 f15 1"/>
              <a:gd name="f54" fmla="*/ f44 f16 1"/>
              <a:gd name="f55" fmla="*/ f45 f15 1"/>
              <a:gd name="f56" fmla="*/ f46 f16 1"/>
              <a:gd name="f57" fmla="*/ f47 f15 1"/>
              <a:gd name="f58" fmla="*/ f48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53" y="f54"/>
              </a:cxn>
              <a:cxn ang="f32">
                <a:pos x="f55" y="f56"/>
              </a:cxn>
              <a:cxn ang="f32">
                <a:pos x="f57" y="f54"/>
              </a:cxn>
              <a:cxn ang="f32">
                <a:pos x="f55" y="f58"/>
              </a:cxn>
              <a:cxn ang="f32">
                <a:pos x="f53" y="f54"/>
              </a:cxn>
            </a:cxnLst>
            <a:rect l="f49" t="f52" r="f50" b="f51"/>
            <a:pathLst>
              <a:path w="46" h="47">
                <a:moveTo>
                  <a:pt x="f6" y="f8"/>
                </a:moveTo>
                <a:cubicBezTo>
                  <a:pt x="f6" y="f9"/>
                  <a:pt x="f10" y="f7"/>
                  <a:pt x="f8" y="f7"/>
                </a:cubicBezTo>
                <a:cubicBezTo>
                  <a:pt x="f11" y="f6"/>
                  <a:pt x="f5" y="f10"/>
                  <a:pt x="f5" y="f8"/>
                </a:cubicBezTo>
                <a:cubicBezTo>
                  <a:pt x="f5" y="f12"/>
                  <a:pt x="f11" y="f13"/>
                  <a:pt x="f8" y="f5"/>
                </a:cubicBezTo>
                <a:cubicBezTo>
                  <a:pt x="f10" y="f5"/>
                  <a:pt x="f6" y="f11"/>
                  <a:pt x="f6" y="f8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6" name="Freeform 101">
            <a:extLst>
              <a:ext uri="{FF2B5EF4-FFF2-40B4-BE49-F238E27FC236}">
                <a16:creationId xmlns:a16="http://schemas.microsoft.com/office/drawing/2014/main" id="{C6F0B42C-9178-4284-A5D0-D7B2FFD4C79F}"/>
              </a:ext>
            </a:extLst>
          </p:cNvPr>
          <p:cNvSpPr/>
          <p:nvPr/>
        </p:nvSpPr>
        <p:spPr>
          <a:xfrm>
            <a:off x="7075490" y="1530348"/>
            <a:ext cx="88897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51"/>
              <a:gd name="f8" fmla="val 27"/>
              <a:gd name="f9" fmla="val 11"/>
              <a:gd name="f10" fmla="val 41"/>
              <a:gd name="f11" fmla="val 26"/>
              <a:gd name="f12" fmla="val 52"/>
              <a:gd name="f13" fmla="val 25"/>
              <a:gd name="f14" fmla="val 40"/>
              <a:gd name="f15" fmla="val 42"/>
              <a:gd name="f16" fmla="val 50"/>
              <a:gd name="f17" fmla="val 43"/>
              <a:gd name="f18" fmla="val 35"/>
              <a:gd name="f19" fmla="val 21"/>
              <a:gd name="f20" fmla="val 30"/>
              <a:gd name="f21" fmla="val 15"/>
              <a:gd name="f22" fmla="val 22"/>
              <a:gd name="f23" fmla="val 16"/>
              <a:gd name="f24" fmla="val 19"/>
              <a:gd name="f25" fmla="val 29"/>
              <a:gd name="f26" fmla="val 36"/>
              <a:gd name="f27" fmla="val 37"/>
              <a:gd name="f28" fmla="val 31"/>
              <a:gd name="f29" fmla="+- 0 0 -90"/>
              <a:gd name="f30" fmla="*/ f3 1 53"/>
              <a:gd name="f31" fmla="*/ f4 1 51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53"/>
              <a:gd name="f40" fmla="*/ f36 1 51"/>
              <a:gd name="f41" fmla="*/ 27 f37 1"/>
              <a:gd name="f42" fmla="*/ 51 f36 1"/>
              <a:gd name="f43" fmla="*/ 0 f37 1"/>
              <a:gd name="f44" fmla="*/ 26 f36 1"/>
              <a:gd name="f45" fmla="*/ 26 f37 1"/>
              <a:gd name="f46" fmla="*/ 0 f36 1"/>
              <a:gd name="f47" fmla="*/ 52 f37 1"/>
              <a:gd name="f48" fmla="*/ 25 f36 1"/>
              <a:gd name="f49" fmla="*/ 43 f37 1"/>
              <a:gd name="f50" fmla="*/ 15 f36 1"/>
              <a:gd name="f51" fmla="*/ 15 f37 1"/>
              <a:gd name="f52" fmla="*/ 36 f36 1"/>
              <a:gd name="f53" fmla="+- f38 0 f1"/>
              <a:gd name="f54" fmla="*/ f41 1 53"/>
              <a:gd name="f55" fmla="*/ f42 1 51"/>
              <a:gd name="f56" fmla="*/ f43 1 53"/>
              <a:gd name="f57" fmla="*/ f44 1 51"/>
              <a:gd name="f58" fmla="*/ f45 1 53"/>
              <a:gd name="f59" fmla="*/ f46 1 51"/>
              <a:gd name="f60" fmla="*/ f47 1 53"/>
              <a:gd name="f61" fmla="*/ f48 1 51"/>
              <a:gd name="f62" fmla="*/ f49 1 53"/>
              <a:gd name="f63" fmla="*/ f50 1 51"/>
              <a:gd name="f64" fmla="*/ f51 1 53"/>
              <a:gd name="f65" fmla="*/ f52 1 51"/>
              <a:gd name="f66" fmla="*/ 0 1 f39"/>
              <a:gd name="f67" fmla="*/ f33 1 f39"/>
              <a:gd name="f68" fmla="*/ 0 1 f40"/>
              <a:gd name="f69" fmla="*/ f34 1 f40"/>
              <a:gd name="f70" fmla="*/ f54 1 f39"/>
              <a:gd name="f71" fmla="*/ f55 1 f40"/>
              <a:gd name="f72" fmla="*/ f56 1 f39"/>
              <a:gd name="f73" fmla="*/ f57 1 f40"/>
              <a:gd name="f74" fmla="*/ f58 1 f39"/>
              <a:gd name="f75" fmla="*/ f59 1 f40"/>
              <a:gd name="f76" fmla="*/ f60 1 f39"/>
              <a:gd name="f77" fmla="*/ f61 1 f40"/>
              <a:gd name="f78" fmla="*/ f62 1 f39"/>
              <a:gd name="f79" fmla="*/ f63 1 f40"/>
              <a:gd name="f80" fmla="*/ f64 1 f39"/>
              <a:gd name="f81" fmla="*/ f65 1 f40"/>
              <a:gd name="f82" fmla="*/ f66 f30 1"/>
              <a:gd name="f83" fmla="*/ f67 f30 1"/>
              <a:gd name="f84" fmla="*/ f69 f31 1"/>
              <a:gd name="f85" fmla="*/ f68 f31 1"/>
              <a:gd name="f86" fmla="*/ f70 f30 1"/>
              <a:gd name="f87" fmla="*/ f71 f31 1"/>
              <a:gd name="f88" fmla="*/ f72 f30 1"/>
              <a:gd name="f89" fmla="*/ f73 f31 1"/>
              <a:gd name="f90" fmla="*/ f74 f30 1"/>
              <a:gd name="f91" fmla="*/ f75 f31 1"/>
              <a:gd name="f92" fmla="*/ f76 f30 1"/>
              <a:gd name="f93" fmla="*/ f77 f31 1"/>
              <a:gd name="f94" fmla="*/ f78 f30 1"/>
              <a:gd name="f95" fmla="*/ f79 f31 1"/>
              <a:gd name="f96" fmla="*/ f80 f30 1"/>
              <a:gd name="f97" fmla="*/ f8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6" y="f87"/>
              </a:cxn>
              <a:cxn ang="f53">
                <a:pos x="f88" y="f89"/>
              </a:cxn>
              <a:cxn ang="f53">
                <a:pos x="f90" y="f91"/>
              </a:cxn>
              <a:cxn ang="f53">
                <a:pos x="f92" y="f93"/>
              </a:cxn>
              <a:cxn ang="f53">
                <a:pos x="f86" y="f87"/>
              </a:cxn>
              <a:cxn ang="f53">
                <a:pos x="f94" y="f89"/>
              </a:cxn>
              <a:cxn ang="f53">
                <a:pos x="f86" y="f95"/>
              </a:cxn>
              <a:cxn ang="f53">
                <a:pos x="f96" y="f89"/>
              </a:cxn>
              <a:cxn ang="f53">
                <a:pos x="f90" y="f97"/>
              </a:cxn>
              <a:cxn ang="f53">
                <a:pos x="f94" y="f89"/>
              </a:cxn>
            </a:cxnLst>
            <a:rect l="f82" t="f85" r="f83" b="f84"/>
            <a:pathLst>
              <a:path w="52" h="51">
                <a:moveTo>
                  <a:pt x="f8" y="f7"/>
                </a:moveTo>
                <a:cubicBezTo>
                  <a:pt x="f9" y="f7"/>
                  <a:pt x="f5" y="f10"/>
                  <a:pt x="f5" y="f11"/>
                </a:cubicBezTo>
                <a:cubicBezTo>
                  <a:pt x="f5" y="f9"/>
                  <a:pt x="f9" y="f5"/>
                  <a:pt x="f11" y="f5"/>
                </a:cubicBezTo>
                <a:cubicBezTo>
                  <a:pt x="f10" y="f5"/>
                  <a:pt x="f12" y="f9"/>
                  <a:pt x="f12" y="f13"/>
                </a:cubicBezTo>
                <a:cubicBezTo>
                  <a:pt x="f6" y="f14"/>
                  <a:pt x="f15" y="f16"/>
                  <a:pt x="f8" y="f7"/>
                </a:cubicBezTo>
                <a:close/>
                <a:moveTo>
                  <a:pt x="f17" y="f11"/>
                </a:moveTo>
                <a:cubicBezTo>
                  <a:pt x="f18" y="f19"/>
                  <a:pt x="f20" y="f21"/>
                  <a:pt x="f8" y="f21"/>
                </a:cubicBezTo>
                <a:cubicBezTo>
                  <a:pt x="f22" y="f23"/>
                  <a:pt x="f24" y="f22"/>
                  <a:pt x="f21" y="f11"/>
                </a:cubicBezTo>
                <a:cubicBezTo>
                  <a:pt x="f24" y="f25"/>
                  <a:pt x="f22" y="f26"/>
                  <a:pt x="f11" y="f26"/>
                </a:cubicBezTo>
                <a:cubicBezTo>
                  <a:pt x="f20" y="f27"/>
                  <a:pt x="f18" y="f28"/>
                  <a:pt x="f17" y="f11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03AB1F4-22E8-0DF0-3D9F-C15389C24812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42645" y="92610"/>
            <a:ext cx="8679896" cy="543181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800">
                <a:solidFill>
                  <a:srgbClr val="000000"/>
                </a:solidFill>
                <a:latin typeface="Arial"/>
                <a:cs typeface="Arial" panose="020B0604020202020204" pitchFamily="34" charset="0"/>
              </a:rPr>
              <a:t>Fully Editable Icon Sets: A</a:t>
            </a:r>
          </a:p>
        </p:txBody>
      </p:sp>
      <p:sp>
        <p:nvSpPr>
          <p:cNvPr id="3" name="Diamond 5">
            <a:extLst>
              <a:ext uri="{FF2B5EF4-FFF2-40B4-BE49-F238E27FC236}">
                <a16:creationId xmlns:a16="http://schemas.microsoft.com/office/drawing/2014/main" id="{4A2EC883-94DF-DFC1-DAD6-A3F870E7049F}"/>
              </a:ext>
            </a:extLst>
          </p:cNvPr>
          <p:cNvSpPr/>
          <p:nvPr/>
        </p:nvSpPr>
        <p:spPr>
          <a:xfrm>
            <a:off x="4584051" y="1119115"/>
            <a:ext cx="392359" cy="393521"/>
          </a:xfrm>
          <a:custGeom>
            <a:avLst/>
            <a:gdLst>
              <a:gd name="f0" fmla="val w"/>
              <a:gd name="f1" fmla="val h"/>
              <a:gd name="f2" fmla="val 0"/>
              <a:gd name="f3" fmla="val 3240001"/>
              <a:gd name="f4" fmla="val 3249575"/>
              <a:gd name="f5" fmla="val 1275349"/>
              <a:gd name="f6" fmla="val 2002569"/>
              <a:gd name="f7" fmla="val 1625117"/>
              <a:gd name="f8" fmla="val 2233002"/>
              <a:gd name="f9" fmla="val 1968772"/>
              <a:gd name="f10" fmla="val 2006596"/>
              <a:gd name="f11" fmla="val 1067116"/>
              <a:gd name="f12" fmla="val 1473605"/>
              <a:gd name="f13" fmla="val 1581605"/>
              <a:gd name="f14" fmla="val 2183116"/>
              <a:gd name="f15" fmla="val 1267205"/>
              <a:gd name="f16" fmla="val 1375205"/>
              <a:gd name="f17" fmla="val 1172196"/>
              <a:gd name="f18" fmla="val 3142550"/>
              <a:gd name="f19" fmla="val 2026252"/>
              <a:gd name="f20" fmla="val 1968728"/>
              <a:gd name="f21" fmla="val 3049854"/>
              <a:gd name="f22" fmla="val 1294362"/>
              <a:gd name="f23" fmla="val 602850"/>
              <a:gd name="f24" fmla="val 1559516"/>
              <a:gd name="f25" fmla="val 1217896"/>
              <a:gd name="f26" fmla="val 1964719"/>
              <a:gd name="f27" fmla="val 1060805"/>
              <a:gd name="f28" fmla="val 1168805"/>
              <a:gd name="f29" fmla="val 869032"/>
              <a:gd name="f30" fmla="val 816137"/>
              <a:gd name="f31" fmla="val 2381200"/>
              <a:gd name="f32" fmla="val 1623491"/>
              <a:gd name="f33" fmla="val 1668045"/>
              <a:gd name="f34" fmla="val 2093329"/>
              <a:gd name="f35" fmla="val 1625116"/>
              <a:gd name="f36" fmla="val 2121611"/>
              <a:gd name="f37" fmla="val 3235286"/>
              <a:gd name="f38" fmla="val 1060806"/>
              <a:gd name="f39" fmla="val 2489212"/>
              <a:gd name="f40" fmla="val 1552331"/>
              <a:gd name="f41" fmla="val 708008"/>
              <a:gd name="f42" fmla="val 761020"/>
              <a:gd name="f43" fmla="val 14946"/>
              <a:gd name="f44" fmla="*/ f0 1 3240001"/>
              <a:gd name="f45" fmla="*/ f1 1 3249575"/>
              <a:gd name="f46" fmla="val f2"/>
              <a:gd name="f47" fmla="val f3"/>
              <a:gd name="f48" fmla="val f4"/>
              <a:gd name="f49" fmla="+- f48 0 f46"/>
              <a:gd name="f50" fmla="+- f47 0 f46"/>
              <a:gd name="f51" fmla="*/ f50 1 3240001"/>
              <a:gd name="f52" fmla="*/ f49 1 3249575"/>
              <a:gd name="f53" fmla="*/ f46 1 f51"/>
              <a:gd name="f54" fmla="*/ f47 1 f51"/>
              <a:gd name="f55" fmla="*/ f46 1 f52"/>
              <a:gd name="f56" fmla="*/ f48 1 f52"/>
              <a:gd name="f57" fmla="*/ f53 f44 1"/>
              <a:gd name="f58" fmla="*/ f54 f44 1"/>
              <a:gd name="f59" fmla="*/ f56 f45 1"/>
              <a:gd name="f60" fmla="*/ f55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7" t="f60" r="f58" b="f59"/>
            <a:pathLst>
              <a:path w="3240001" h="3249575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3" y="f4"/>
                </a:lnTo>
                <a:lnTo>
                  <a:pt x="f2" y="f4"/>
                </a:lnTo>
                <a:close/>
                <a:moveTo>
                  <a:pt x="f11" y="f12"/>
                </a:moveTo>
                <a:lnTo>
                  <a:pt x="f11" y="f13"/>
                </a:lnTo>
                <a:lnTo>
                  <a:pt x="f14" y="f13"/>
                </a:lnTo>
                <a:lnTo>
                  <a:pt x="f14" y="f12"/>
                </a:lnTo>
                <a:close/>
                <a:moveTo>
                  <a:pt x="f11" y="f15"/>
                </a:moveTo>
                <a:lnTo>
                  <a:pt x="f11" y="f16"/>
                </a:lnTo>
                <a:lnTo>
                  <a:pt x="f14" y="f16"/>
                </a:lnTo>
                <a:lnTo>
                  <a:pt x="f14" y="f15"/>
                </a:lnTo>
                <a:close/>
                <a:moveTo>
                  <a:pt x="f3" y="f17"/>
                </a:moveTo>
                <a:lnTo>
                  <a:pt x="f3" y="f18"/>
                </a:lnTo>
                <a:lnTo>
                  <a:pt x="f19" y="f20"/>
                </a:lnTo>
                <a:lnTo>
                  <a:pt x="f21" y="f22"/>
                </a:lnTo>
                <a:close/>
                <a:moveTo>
                  <a:pt x="f2" y="f17"/>
                </a:moveTo>
                <a:lnTo>
                  <a:pt x="f23" y="f24"/>
                </a:lnTo>
                <a:lnTo>
                  <a:pt x="f25" y="f26"/>
                </a:lnTo>
                <a:lnTo>
                  <a:pt x="f2" y="f18"/>
                </a:lnTo>
                <a:close/>
                <a:moveTo>
                  <a:pt x="f11" y="f27"/>
                </a:moveTo>
                <a:lnTo>
                  <a:pt x="f11" y="f28"/>
                </a:lnTo>
                <a:lnTo>
                  <a:pt x="f14" y="f28"/>
                </a:lnTo>
                <a:lnTo>
                  <a:pt x="f14" y="f27"/>
                </a:lnTo>
                <a:close/>
                <a:moveTo>
                  <a:pt x="f29" y="f30"/>
                </a:moveTo>
                <a:lnTo>
                  <a:pt x="f31" y="f30"/>
                </a:lnTo>
                <a:lnTo>
                  <a:pt x="f31" y="f32"/>
                </a:lnTo>
                <a:lnTo>
                  <a:pt x="f33" y="f34"/>
                </a:lnTo>
                <a:lnTo>
                  <a:pt x="f35" y="f36"/>
                </a:lnTo>
                <a:lnTo>
                  <a:pt x="f29" y="f32"/>
                </a:lnTo>
                <a:close/>
                <a:moveTo>
                  <a:pt x="f35" y="f2"/>
                </a:moveTo>
                <a:lnTo>
                  <a:pt x="f37" y="f38"/>
                </a:lnTo>
                <a:lnTo>
                  <a:pt x="f39" y="f40"/>
                </a:lnTo>
                <a:lnTo>
                  <a:pt x="f39" y="f41"/>
                </a:lnTo>
                <a:lnTo>
                  <a:pt x="f42" y="f41"/>
                </a:lnTo>
                <a:lnTo>
                  <a:pt x="f42" y="f40"/>
                </a:lnTo>
                <a:lnTo>
                  <a:pt x="f43" y="f38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4" name="Isosceles Triangle 51">
            <a:extLst>
              <a:ext uri="{FF2B5EF4-FFF2-40B4-BE49-F238E27FC236}">
                <a16:creationId xmlns:a16="http://schemas.microsoft.com/office/drawing/2014/main" id="{6FCE1BF8-C47D-ECA5-17E9-C57164002C54}"/>
              </a:ext>
            </a:extLst>
          </p:cNvPr>
          <p:cNvSpPr/>
          <p:nvPr/>
        </p:nvSpPr>
        <p:spPr>
          <a:xfrm>
            <a:off x="3954990" y="1172013"/>
            <a:ext cx="392359" cy="287715"/>
          </a:xfrm>
          <a:custGeom>
            <a:avLst/>
            <a:gdLst>
              <a:gd name="f0" fmla="val w"/>
              <a:gd name="f1" fmla="val h"/>
              <a:gd name="f2" fmla="val 0"/>
              <a:gd name="f3" fmla="val 3240001"/>
              <a:gd name="f4" fmla="val 2375905"/>
              <a:gd name="f5" fmla="val 1974640"/>
              <a:gd name="f6" fmla="val 1379575"/>
              <a:gd name="f7" fmla="val 1"/>
              <a:gd name="f8" fmla="val 1269863"/>
              <a:gd name="f9" fmla="val 1399042"/>
              <a:gd name="f10" fmla="val 1610574"/>
              <a:gd name="f11" fmla="val 1745545"/>
              <a:gd name="f12" fmla="val 126952"/>
              <a:gd name="f13" fmla="val 2258912"/>
              <a:gd name="f14" fmla="val 2032457"/>
              <a:gd name="f15" fmla="val 1334195"/>
              <a:gd name="f16" fmla="val 117525"/>
              <a:gd name="f17" fmla="val 1207545"/>
              <a:gd name="f18" fmla="val 1324768"/>
              <a:gd name="f19" fmla="val 2249485"/>
              <a:gd name="f20" fmla="val 3240000"/>
              <a:gd name="f21" fmla="val 1610572"/>
              <a:gd name="f22" fmla="val 1620513"/>
              <a:gd name="f23" fmla="*/ f0 1 3240001"/>
              <a:gd name="f24" fmla="*/ f1 1 2375905"/>
              <a:gd name="f25" fmla="val f2"/>
              <a:gd name="f26" fmla="val f3"/>
              <a:gd name="f27" fmla="val f4"/>
              <a:gd name="f28" fmla="+- f27 0 f25"/>
              <a:gd name="f29" fmla="+- f26 0 f25"/>
              <a:gd name="f30" fmla="*/ f29 1 3240001"/>
              <a:gd name="f31" fmla="*/ f28 1 2375905"/>
              <a:gd name="f32" fmla="*/ f25 1 f30"/>
              <a:gd name="f33" fmla="*/ f26 1 f30"/>
              <a:gd name="f34" fmla="*/ f25 1 f31"/>
              <a:gd name="f35" fmla="*/ f27 1 f31"/>
              <a:gd name="f36" fmla="*/ f32 f23 1"/>
              <a:gd name="f37" fmla="*/ f33 f23 1"/>
              <a:gd name="f38" fmla="*/ f35 f24 1"/>
              <a:gd name="f39" fmla="*/ f34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36" t="f39" r="f37" b="f38"/>
            <a:pathLst>
              <a:path w="3240001" h="2375905">
                <a:moveTo>
                  <a:pt x="f5" y="f6"/>
                </a:moveTo>
                <a:lnTo>
                  <a:pt x="f3" y="f4"/>
                </a:lnTo>
                <a:lnTo>
                  <a:pt x="f7" y="f4"/>
                </a:lnTo>
                <a:lnTo>
                  <a:pt x="f8" y="f9"/>
                </a:lnTo>
                <a:lnTo>
                  <a:pt x="f10" y="f11"/>
                </a:lnTo>
                <a:close/>
                <a:moveTo>
                  <a:pt x="f3" y="f12"/>
                </a:moveTo>
                <a:lnTo>
                  <a:pt x="f3" y="f13"/>
                </a:lnTo>
                <a:lnTo>
                  <a:pt x="f14" y="f15"/>
                </a:lnTo>
                <a:close/>
                <a:moveTo>
                  <a:pt x="f2" y="f16"/>
                </a:moveTo>
                <a:lnTo>
                  <a:pt x="f17" y="f18"/>
                </a:lnTo>
                <a:lnTo>
                  <a:pt x="f2" y="f19"/>
                </a:lnTo>
                <a:close/>
                <a:moveTo>
                  <a:pt x="f2" y="f2"/>
                </a:moveTo>
                <a:lnTo>
                  <a:pt x="f20" y="f2"/>
                </a:lnTo>
                <a:lnTo>
                  <a:pt x="f21" y="f22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5" name="Isosceles Triangle 57">
            <a:extLst>
              <a:ext uri="{FF2B5EF4-FFF2-40B4-BE49-F238E27FC236}">
                <a16:creationId xmlns:a16="http://schemas.microsoft.com/office/drawing/2014/main" id="{CFED4B97-9564-18C9-8FFD-0AE8FFB741A9}"/>
              </a:ext>
            </a:extLst>
          </p:cNvPr>
          <p:cNvSpPr/>
          <p:nvPr/>
        </p:nvSpPr>
        <p:spPr>
          <a:xfrm>
            <a:off x="4585615" y="3390156"/>
            <a:ext cx="234854" cy="5309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46449"/>
              <a:gd name="f7" fmla="val 3166775"/>
              <a:gd name="f8" fmla="val 1148449"/>
              <a:gd name="f9" fmla="val 2374775"/>
              <a:gd name="f10" fmla="val 198001"/>
              <a:gd name="f11" fmla="val 1"/>
              <a:gd name="f12" fmla="val 755186"/>
              <a:gd name="f13" fmla="val 438198"/>
              <a:gd name="f14" fmla="val 734449"/>
              <a:gd name="f15" fmla="val 793446"/>
              <a:gd name="f16" fmla="val 1231644"/>
              <a:gd name="f17" fmla="val 803843"/>
              <a:gd name="f18" fmla="val 1256124"/>
              <a:gd name="f19" fmla="val 853246"/>
              <a:gd name="f20" fmla="val 1322425"/>
              <a:gd name="f21" fmla="val 1400264"/>
              <a:gd name="f22" fmla="val 1499686"/>
              <a:gd name="f23" fmla="val 772648"/>
              <a:gd name="f24" fmla="val 1580284"/>
              <a:gd name="f25" fmla="val 673226"/>
              <a:gd name="f26" fmla="val 573804"/>
              <a:gd name="f27" fmla="val 493206"/>
              <a:gd name="f28" fmla="val 1322426"/>
              <a:gd name="f29" fmla="val 542608"/>
              <a:gd name="f30" fmla="val 1256126"/>
              <a:gd name="f31" fmla="val 612000"/>
              <a:gd name="f32" fmla="val 1231645"/>
              <a:gd name="f33" fmla="val 591263"/>
              <a:gd name="f34" fmla="val 10368"/>
              <a:gd name="f35" fmla="val 2939"/>
              <a:gd name="f36" fmla="val 1491744"/>
              <a:gd name="f37" fmla="val 2009"/>
              <a:gd name="f38" fmla="val 1494147"/>
              <a:gd name="f39" fmla="val 1499342"/>
              <a:gd name="f40" fmla="val 6353"/>
              <a:gd name="f41" fmla="val 274151"/>
              <a:gd name="f42" fmla="val 1797289"/>
              <a:gd name="f43" fmla="val 320153"/>
              <a:gd name="f44" fmla="val 2031319"/>
              <a:gd name="f45" fmla="val 273414"/>
              <a:gd name="f46" fmla="val 2293171"/>
              <a:gd name="f47" fmla="val 1091887"/>
              <a:gd name="f48" fmla="val 2283744"/>
              <a:gd name="f49" fmla="val 1035756"/>
              <a:gd name="f50" fmla="val 1984266"/>
              <a:gd name="f51" fmla="val 1081794"/>
              <a:gd name="f52" fmla="val 1833397"/>
              <a:gd name="f53" fmla="val 1340768"/>
              <a:gd name="f54" fmla="val 1344512"/>
              <a:gd name="f55" fmla="val 1494334"/>
              <a:gd name="f56" fmla="val 1345124"/>
              <a:gd name="f57" fmla="val 1493447"/>
              <a:gd name="f58" fmla="val 1345785"/>
              <a:gd name="f59" fmla="val 1492596"/>
              <a:gd name="f60" fmla="val 1346448"/>
              <a:gd name="f61" fmla="val 1343510"/>
              <a:gd name="f62" fmla="val 1140490"/>
              <a:gd name="f63" fmla="val 966846"/>
              <a:gd name="f64" fmla="val 958206"/>
              <a:gd name="f65" fmla="val 524898"/>
              <a:gd name="f66" fmla="+- 0 0 -90"/>
              <a:gd name="f67" fmla="*/ f3 1 1346449"/>
              <a:gd name="f68" fmla="*/ f4 1 3166775"/>
              <a:gd name="f69" fmla="val f5"/>
              <a:gd name="f70" fmla="val f6"/>
              <a:gd name="f71" fmla="val f7"/>
              <a:gd name="f72" fmla="*/ f66 f0 1"/>
              <a:gd name="f73" fmla="+- f71 0 f69"/>
              <a:gd name="f74" fmla="+- f70 0 f69"/>
              <a:gd name="f75" fmla="*/ f72 1 f2"/>
              <a:gd name="f76" fmla="*/ f74 1 1346449"/>
              <a:gd name="f77" fmla="*/ f73 1 3166775"/>
              <a:gd name="f78" fmla="*/ 1148449 f74 1"/>
              <a:gd name="f79" fmla="*/ 198001 f74 1"/>
              <a:gd name="f80" fmla="*/ 1 f74 1"/>
              <a:gd name="f81" fmla="*/ 1346449 f74 1"/>
              <a:gd name="f82" fmla="*/ 755186 f74 1"/>
              <a:gd name="f83" fmla="*/ 734449 f74 1"/>
              <a:gd name="f84" fmla="*/ 853246 f74 1"/>
              <a:gd name="f85" fmla="*/ 673226 f74 1"/>
              <a:gd name="f86" fmla="*/ 493206 f74 1"/>
              <a:gd name="f87" fmla="*/ 612000 f74 1"/>
              <a:gd name="f88" fmla="*/ 2939 f74 1"/>
              <a:gd name="f89" fmla="*/ 0 f74 1"/>
              <a:gd name="f90" fmla="*/ 2009 f74 1"/>
              <a:gd name="f91" fmla="*/ 6353 f74 1"/>
              <a:gd name="f92" fmla="*/ 273414 f74 1"/>
              <a:gd name="f93" fmla="*/ 1091887 f74 1"/>
              <a:gd name="f94" fmla="*/ 1340768 f74 1"/>
              <a:gd name="f95" fmla="*/ 1344512 f74 1"/>
              <a:gd name="f96" fmla="*/ 1346448 f74 1"/>
              <a:gd name="f97" fmla="*/ 1343510 f74 1"/>
              <a:gd name="f98" fmla="*/ 2374775 f73 1"/>
              <a:gd name="f99" fmla="*/ 3166775 f73 1"/>
              <a:gd name="f100" fmla="*/ 0 f73 1"/>
              <a:gd name="f101" fmla="*/ 1231644 f73 1"/>
              <a:gd name="f102" fmla="*/ 1400264 f73 1"/>
              <a:gd name="f103" fmla="*/ 1580284 f73 1"/>
              <a:gd name="f104" fmla="*/ 1231645 f73 1"/>
              <a:gd name="f105" fmla="*/ 591263 f74 1"/>
              <a:gd name="f106" fmla="*/ 10368 f73 1"/>
              <a:gd name="f107" fmla="*/ 1491744 f73 1"/>
              <a:gd name="f108" fmla="*/ 1494147 f73 1"/>
              <a:gd name="f109" fmla="*/ 1499342 f73 1"/>
              <a:gd name="f110" fmla="*/ 2293171 f73 1"/>
              <a:gd name="f111" fmla="*/ 2283744 f73 1"/>
              <a:gd name="f112" fmla="*/ 1494334 f73 1"/>
              <a:gd name="f113" fmla="+- f75 0 f1"/>
              <a:gd name="f114" fmla="*/ f78 1 1346449"/>
              <a:gd name="f115" fmla="*/ f79 1 1346449"/>
              <a:gd name="f116" fmla="*/ f80 1 1346449"/>
              <a:gd name="f117" fmla="*/ f81 1 1346449"/>
              <a:gd name="f118" fmla="*/ f82 1 1346449"/>
              <a:gd name="f119" fmla="*/ f83 1 1346449"/>
              <a:gd name="f120" fmla="*/ f84 1 1346449"/>
              <a:gd name="f121" fmla="*/ f85 1 1346449"/>
              <a:gd name="f122" fmla="*/ f86 1 1346449"/>
              <a:gd name="f123" fmla="*/ f87 1 1346449"/>
              <a:gd name="f124" fmla="*/ f88 1 1346449"/>
              <a:gd name="f125" fmla="*/ f89 1 1346449"/>
              <a:gd name="f126" fmla="*/ f90 1 1346449"/>
              <a:gd name="f127" fmla="*/ f91 1 1346449"/>
              <a:gd name="f128" fmla="*/ f92 1 1346449"/>
              <a:gd name="f129" fmla="*/ f93 1 1346449"/>
              <a:gd name="f130" fmla="*/ f94 1 1346449"/>
              <a:gd name="f131" fmla="*/ f95 1 1346449"/>
              <a:gd name="f132" fmla="*/ f96 1 1346449"/>
              <a:gd name="f133" fmla="*/ f97 1 1346449"/>
              <a:gd name="f134" fmla="*/ f98 1 3166775"/>
              <a:gd name="f135" fmla="*/ f99 1 3166775"/>
              <a:gd name="f136" fmla="*/ f100 1 3166775"/>
              <a:gd name="f137" fmla="*/ f101 1 3166775"/>
              <a:gd name="f138" fmla="*/ f102 1 3166775"/>
              <a:gd name="f139" fmla="*/ f103 1 3166775"/>
              <a:gd name="f140" fmla="*/ f104 1 3166775"/>
              <a:gd name="f141" fmla="*/ f105 1 1346449"/>
              <a:gd name="f142" fmla="*/ f106 1 3166775"/>
              <a:gd name="f143" fmla="*/ f107 1 3166775"/>
              <a:gd name="f144" fmla="*/ f108 1 3166775"/>
              <a:gd name="f145" fmla="*/ f109 1 3166775"/>
              <a:gd name="f146" fmla="*/ f110 1 3166775"/>
              <a:gd name="f147" fmla="*/ f111 1 3166775"/>
              <a:gd name="f148" fmla="*/ f112 1 3166775"/>
              <a:gd name="f149" fmla="*/ f69 1 f76"/>
              <a:gd name="f150" fmla="*/ f70 1 f76"/>
              <a:gd name="f151" fmla="*/ f69 1 f77"/>
              <a:gd name="f152" fmla="*/ f71 1 f77"/>
              <a:gd name="f153" fmla="*/ f114 1 f76"/>
              <a:gd name="f154" fmla="*/ f134 1 f77"/>
              <a:gd name="f155" fmla="*/ f115 1 f76"/>
              <a:gd name="f156" fmla="*/ f116 1 f76"/>
              <a:gd name="f157" fmla="*/ f135 1 f77"/>
              <a:gd name="f158" fmla="*/ f117 1 f76"/>
              <a:gd name="f159" fmla="*/ f118 1 f76"/>
              <a:gd name="f160" fmla="*/ f136 1 f77"/>
              <a:gd name="f161" fmla="*/ f119 1 f76"/>
              <a:gd name="f162" fmla="*/ f137 1 f77"/>
              <a:gd name="f163" fmla="*/ f120 1 f76"/>
              <a:gd name="f164" fmla="*/ f138 1 f77"/>
              <a:gd name="f165" fmla="*/ f121 1 f76"/>
              <a:gd name="f166" fmla="*/ f139 1 f77"/>
              <a:gd name="f167" fmla="*/ f122 1 f76"/>
              <a:gd name="f168" fmla="*/ f123 1 f76"/>
              <a:gd name="f169" fmla="*/ f140 1 f77"/>
              <a:gd name="f170" fmla="*/ f141 1 f76"/>
              <a:gd name="f171" fmla="*/ f142 1 f77"/>
              <a:gd name="f172" fmla="*/ f124 1 f76"/>
              <a:gd name="f173" fmla="*/ f143 1 f77"/>
              <a:gd name="f174" fmla="*/ f125 1 f76"/>
              <a:gd name="f175" fmla="*/ f126 1 f76"/>
              <a:gd name="f176" fmla="*/ f144 1 f77"/>
              <a:gd name="f177" fmla="*/ f145 1 f77"/>
              <a:gd name="f178" fmla="*/ f127 1 f76"/>
              <a:gd name="f179" fmla="*/ f128 1 f76"/>
              <a:gd name="f180" fmla="*/ f146 1 f77"/>
              <a:gd name="f181" fmla="*/ f129 1 f76"/>
              <a:gd name="f182" fmla="*/ f147 1 f77"/>
              <a:gd name="f183" fmla="*/ f130 1 f76"/>
              <a:gd name="f184" fmla="*/ f131 1 f76"/>
              <a:gd name="f185" fmla="*/ f148 1 f77"/>
              <a:gd name="f186" fmla="*/ f132 1 f76"/>
              <a:gd name="f187" fmla="*/ f133 1 f76"/>
              <a:gd name="f188" fmla="*/ f149 f67 1"/>
              <a:gd name="f189" fmla="*/ f150 f67 1"/>
              <a:gd name="f190" fmla="*/ f152 f68 1"/>
              <a:gd name="f191" fmla="*/ f151 f68 1"/>
              <a:gd name="f192" fmla="*/ f153 f67 1"/>
              <a:gd name="f193" fmla="*/ f154 f68 1"/>
              <a:gd name="f194" fmla="*/ f155 f67 1"/>
              <a:gd name="f195" fmla="*/ f156 f67 1"/>
              <a:gd name="f196" fmla="*/ f157 f68 1"/>
              <a:gd name="f197" fmla="*/ f158 f67 1"/>
              <a:gd name="f198" fmla="*/ f159 f67 1"/>
              <a:gd name="f199" fmla="*/ f160 f68 1"/>
              <a:gd name="f200" fmla="*/ f161 f67 1"/>
              <a:gd name="f201" fmla="*/ f162 f68 1"/>
              <a:gd name="f202" fmla="*/ f163 f67 1"/>
              <a:gd name="f203" fmla="*/ f164 f68 1"/>
              <a:gd name="f204" fmla="*/ f165 f67 1"/>
              <a:gd name="f205" fmla="*/ f166 f68 1"/>
              <a:gd name="f206" fmla="*/ f167 f67 1"/>
              <a:gd name="f207" fmla="*/ f168 f67 1"/>
              <a:gd name="f208" fmla="*/ f169 f68 1"/>
              <a:gd name="f209" fmla="*/ f170 f67 1"/>
              <a:gd name="f210" fmla="*/ f171 f68 1"/>
              <a:gd name="f211" fmla="*/ f172 f67 1"/>
              <a:gd name="f212" fmla="*/ f173 f68 1"/>
              <a:gd name="f213" fmla="*/ f174 f67 1"/>
              <a:gd name="f214" fmla="*/ f175 f67 1"/>
              <a:gd name="f215" fmla="*/ f176 f68 1"/>
              <a:gd name="f216" fmla="*/ f177 f68 1"/>
              <a:gd name="f217" fmla="*/ f178 f67 1"/>
              <a:gd name="f218" fmla="*/ f179 f67 1"/>
              <a:gd name="f219" fmla="*/ f180 f68 1"/>
              <a:gd name="f220" fmla="*/ f181 f67 1"/>
              <a:gd name="f221" fmla="*/ f182 f68 1"/>
              <a:gd name="f222" fmla="*/ f183 f67 1"/>
              <a:gd name="f223" fmla="*/ f184 f67 1"/>
              <a:gd name="f224" fmla="*/ f185 f68 1"/>
              <a:gd name="f225" fmla="*/ f186 f67 1"/>
              <a:gd name="f226" fmla="*/ f187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3">
                <a:pos x="f192" y="f193"/>
              </a:cxn>
              <a:cxn ang="f113">
                <a:pos x="f194" y="f193"/>
              </a:cxn>
              <a:cxn ang="f113">
                <a:pos x="f195" y="f196"/>
              </a:cxn>
              <a:cxn ang="f113">
                <a:pos x="f197" y="f196"/>
              </a:cxn>
              <a:cxn ang="f113">
                <a:pos x="f192" y="f193"/>
              </a:cxn>
              <a:cxn ang="f113">
                <a:pos x="f198" y="f199"/>
              </a:cxn>
              <a:cxn ang="f113">
                <a:pos x="f200" y="f201"/>
              </a:cxn>
              <a:cxn ang="f113">
                <a:pos x="f202" y="f203"/>
              </a:cxn>
              <a:cxn ang="f113">
                <a:pos x="f204" y="f205"/>
              </a:cxn>
              <a:cxn ang="f113">
                <a:pos x="f206" y="f203"/>
              </a:cxn>
              <a:cxn ang="f113">
                <a:pos x="f207" y="f208"/>
              </a:cxn>
              <a:cxn ang="f113">
                <a:pos x="f209" y="f210"/>
              </a:cxn>
              <a:cxn ang="f113">
                <a:pos x="f211" y="f212"/>
              </a:cxn>
              <a:cxn ang="f113">
                <a:pos x="f213" y="f212"/>
              </a:cxn>
              <a:cxn ang="f113">
                <a:pos x="f214" y="f215"/>
              </a:cxn>
              <a:cxn ang="f113">
                <a:pos x="f213" y="f216"/>
              </a:cxn>
              <a:cxn ang="f113">
                <a:pos x="f217" y="f216"/>
              </a:cxn>
              <a:cxn ang="f113">
                <a:pos x="f218" y="f219"/>
              </a:cxn>
              <a:cxn ang="f113">
                <a:pos x="f220" y="f221"/>
              </a:cxn>
              <a:cxn ang="f113">
                <a:pos x="f222" y="f216"/>
              </a:cxn>
              <a:cxn ang="f113">
                <a:pos x="f197" y="f216"/>
              </a:cxn>
              <a:cxn ang="f113">
                <a:pos x="f223" y="f224"/>
              </a:cxn>
              <a:cxn ang="f113">
                <a:pos x="f225" y="f212"/>
              </a:cxn>
              <a:cxn ang="f113">
                <a:pos x="f226" y="f212"/>
              </a:cxn>
              <a:cxn ang="f113">
                <a:pos x="f198" y="f199"/>
              </a:cxn>
            </a:cxnLst>
            <a:rect l="f188" t="f191" r="f189" b="f190"/>
            <a:pathLst>
              <a:path w="1346449" h="3166775">
                <a:moveTo>
                  <a:pt x="f8" y="f9"/>
                </a:moveTo>
                <a:lnTo>
                  <a:pt x="f10" y="f9"/>
                </a:lnTo>
                <a:lnTo>
                  <a:pt x="f11" y="f7"/>
                </a:lnTo>
                <a:lnTo>
                  <a:pt x="f6" y="f7"/>
                </a:lnTo>
                <a:lnTo>
                  <a:pt x="f8" y="f9"/>
                </a:lnTo>
                <a:close/>
                <a:moveTo>
                  <a:pt x="f12" y="f5"/>
                </a:moveTo>
                <a:cubicBezTo>
                  <a:pt x="f12" y="f13"/>
                  <a:pt x="f14" y="f15"/>
                  <a:pt x="f14" y="f16"/>
                </a:cubicBezTo>
                <a:cubicBezTo>
                  <a:pt x="f17" y="f18"/>
                  <a:pt x="f19" y="f20"/>
                  <a:pt x="f19" y="f21"/>
                </a:cubicBezTo>
                <a:cubicBezTo>
                  <a:pt x="f19" y="f22"/>
                  <a:pt x="f23" y="f24"/>
                  <a:pt x="f25" y="f24"/>
                </a:cubicBezTo>
                <a:cubicBezTo>
                  <a:pt x="f26" y="f24"/>
                  <a:pt x="f27" y="f22"/>
                  <a:pt x="f27" y="f21"/>
                </a:cubicBezTo>
                <a:cubicBezTo>
                  <a:pt x="f27" y="f28"/>
                  <a:pt x="f29" y="f30"/>
                  <a:pt x="f31" y="f32"/>
                </a:cubicBezTo>
                <a:lnTo>
                  <a:pt x="f33" y="f34"/>
                </a:lnTo>
                <a:lnTo>
                  <a:pt x="f35" y="f36"/>
                </a:lnTo>
                <a:lnTo>
                  <a:pt x="f5" y="f36"/>
                </a:lnTo>
                <a:lnTo>
                  <a:pt x="f37" y="f38"/>
                </a:lnTo>
                <a:lnTo>
                  <a:pt x="f5" y="f39"/>
                </a:lnTo>
                <a:lnTo>
                  <a:pt x="f40" y="f39"/>
                </a:lnTo>
                <a:cubicBezTo>
                  <a:pt x="f41" y="f42"/>
                  <a:pt x="f43" y="f44"/>
                  <a:pt x="f45" y="f46"/>
                </a:cubicBezTo>
                <a:lnTo>
                  <a:pt x="f47" y="f48"/>
                </a:lnTo>
                <a:cubicBezTo>
                  <a:pt x="f49" y="f50"/>
                  <a:pt x="f51" y="f52"/>
                  <a:pt x="f53" y="f39"/>
                </a:cubicBezTo>
                <a:lnTo>
                  <a:pt x="f6" y="f39"/>
                </a:lnTo>
                <a:lnTo>
                  <a:pt x="f54" y="f55"/>
                </a:lnTo>
                <a:cubicBezTo>
                  <a:pt x="f56" y="f57"/>
                  <a:pt x="f58" y="f59"/>
                  <a:pt x="f60" y="f36"/>
                </a:cubicBezTo>
                <a:lnTo>
                  <a:pt x="f61" y="f36"/>
                </a:lnTo>
                <a:cubicBezTo>
                  <a:pt x="f62" y="f63"/>
                  <a:pt x="f64" y="f65"/>
                  <a:pt x="f12" y="f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A3A5AF65-355A-FB4C-07EF-47168B62C142}"/>
              </a:ext>
            </a:extLst>
          </p:cNvPr>
          <p:cNvSpPr/>
          <p:nvPr/>
        </p:nvSpPr>
        <p:spPr>
          <a:xfrm rot="18900010">
            <a:off x="7189300" y="2740924"/>
            <a:ext cx="169246" cy="377052"/>
          </a:xfrm>
          <a:custGeom>
            <a:avLst/>
            <a:gdLst>
              <a:gd name="f0" fmla="val w"/>
              <a:gd name="f1" fmla="val h"/>
              <a:gd name="f2" fmla="val 0"/>
              <a:gd name="f3" fmla="val 154109"/>
              <a:gd name="f4" fmla="val 343323"/>
              <a:gd name="f5" fmla="val 102909"/>
              <a:gd name="f6" fmla="val 313772"/>
              <a:gd name="f7" fmla="val 328547"/>
              <a:gd name="f8" fmla="val 336708"/>
              <a:gd name="f9" fmla="val 96294"/>
              <a:gd name="f10" fmla="val 343322"/>
              <a:gd name="f11" fmla="val 88133"/>
              <a:gd name="f12" fmla="val 65975"/>
              <a:gd name="f13" fmla="val 57814"/>
              <a:gd name="f14" fmla="val 51199"/>
              <a:gd name="f15" fmla="val 323622"/>
              <a:gd name="f16" fmla="val 51200"/>
              <a:gd name="f17" fmla="val 318696"/>
              <a:gd name="f18" fmla="val 313771"/>
              <a:gd name="f19" fmla="val 123327"/>
              <a:gd name="f20" fmla="val 15459"/>
              <a:gd name="f21" fmla="val 141678"/>
              <a:gd name="f22" fmla="val 29245"/>
              <a:gd name="f23" fmla="val 152926"/>
              <a:gd name="f24" fmla="val 50497"/>
              <a:gd name="f25" fmla="val 154008"/>
              <a:gd name="f26" fmla="val 73425"/>
              <a:gd name="f27" fmla="val 155089"/>
              <a:gd name="f28" fmla="val 96353"/>
              <a:gd name="f29" fmla="val 145890"/>
              <a:gd name="f30" fmla="val 118568"/>
              <a:gd name="f31" fmla="val 128916"/>
              <a:gd name="f32" fmla="val 134021"/>
              <a:gd name="f33" fmla="val 119294"/>
              <a:gd name="f34" fmla="val 123450"/>
              <a:gd name="f35" fmla="val 133118"/>
              <a:gd name="f36" fmla="val 110865"/>
              <a:gd name="f37" fmla="val 140611"/>
              <a:gd name="f38" fmla="val 92772"/>
              <a:gd name="f39" fmla="val 139730"/>
              <a:gd name="f40" fmla="val 74098"/>
              <a:gd name="f41" fmla="val 138850"/>
              <a:gd name="f42" fmla="val 55424"/>
              <a:gd name="f43" fmla="val 129689"/>
              <a:gd name="f44" fmla="val 38115"/>
              <a:gd name="f45" fmla="val 114743"/>
              <a:gd name="f46" fmla="val 26887"/>
              <a:gd name="f47" fmla="val 136698"/>
              <a:gd name="f48" fmla="val 17411"/>
              <a:gd name="f49" fmla="val 103758"/>
              <a:gd name="f50" fmla="val -15529"/>
              <a:gd name="f51" fmla="val 50351"/>
              <a:gd name="f52" fmla="val 17412"/>
              <a:gd name="f53" fmla="val -15528"/>
              <a:gd name="f54" fmla="val 103757"/>
              <a:gd name="f55" fmla="val 136697"/>
              <a:gd name="f56" fmla="val 169637"/>
              <a:gd name="f57" fmla="val 196665"/>
              <a:gd name="f58" fmla="val 42556"/>
              <a:gd name="f59" fmla="val 111552"/>
              <a:gd name="f60" fmla="val 154108"/>
              <a:gd name="f61" fmla="val 139576"/>
              <a:gd name="f62" fmla="val 168641"/>
              <a:gd name="f63" fmla="val 121959"/>
              <a:gd name="f64" fmla="val 178211"/>
              <a:gd name="f65" fmla="val 102912"/>
              <a:gd name="f66" fmla="val 180994"/>
              <a:gd name="f67" fmla="val 308310"/>
              <a:gd name="f68" fmla="val 51197"/>
              <a:gd name="f69" fmla="val 32150"/>
              <a:gd name="f70" fmla="val 14534"/>
              <a:gd name="f71" fmla="val -42555"/>
              <a:gd name="f72" fmla="val -42556"/>
              <a:gd name="f73" fmla="val 111553"/>
              <a:gd name="f74" fmla="*/ f0 1 154109"/>
              <a:gd name="f75" fmla="*/ f1 1 343323"/>
              <a:gd name="f76" fmla="val f2"/>
              <a:gd name="f77" fmla="val f3"/>
              <a:gd name="f78" fmla="val f4"/>
              <a:gd name="f79" fmla="+- f78 0 f76"/>
              <a:gd name="f80" fmla="+- f77 0 f76"/>
              <a:gd name="f81" fmla="*/ f80 1 154109"/>
              <a:gd name="f82" fmla="*/ f79 1 343323"/>
              <a:gd name="f83" fmla="*/ f76 1 f81"/>
              <a:gd name="f84" fmla="*/ f77 1 f81"/>
              <a:gd name="f85" fmla="*/ f76 1 f82"/>
              <a:gd name="f86" fmla="*/ f78 1 f82"/>
              <a:gd name="f87" fmla="*/ f83 f74 1"/>
              <a:gd name="f88" fmla="*/ f84 f74 1"/>
              <a:gd name="f89" fmla="*/ f86 f75 1"/>
              <a:gd name="f90" fmla="*/ f85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7" t="f90" r="f88" b="f89"/>
            <a:pathLst>
              <a:path w="154109" h="343323">
                <a:moveTo>
                  <a:pt x="f5" y="f6"/>
                </a:moveTo>
                <a:lnTo>
                  <a:pt x="f5" y="f7"/>
                </a:lnTo>
                <a:cubicBezTo>
                  <a:pt x="f5" y="f8"/>
                  <a:pt x="f9" y="f10"/>
                  <a:pt x="f11" y="f4"/>
                </a:cubicBezTo>
                <a:lnTo>
                  <a:pt x="f12" y="f10"/>
                </a:lnTo>
                <a:cubicBezTo>
                  <a:pt x="f13" y="f10"/>
                  <a:pt x="f14" y="f8"/>
                  <a:pt x="f14" y="f7"/>
                </a:cubicBezTo>
                <a:cubicBezTo>
                  <a:pt x="f14" y="f15"/>
                  <a:pt x="f16" y="f17"/>
                  <a:pt x="f16" y="f18"/>
                </a:cubicBezTo>
                <a:close/>
                <a:moveTo>
                  <a:pt x="f19" y="f20"/>
                </a:move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lnTo>
                  <a:pt x="f33" y="f34"/>
                </a:ln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lose/>
                <a:moveTo>
                  <a:pt x="f47" y="f48"/>
                </a:moveTo>
                <a:cubicBezTo>
                  <a:pt x="f49" y="f50"/>
                  <a:pt x="f51" y="f50"/>
                  <a:pt x="f52" y="f48"/>
                </a:cubicBezTo>
                <a:cubicBezTo>
                  <a:pt x="f53" y="f51"/>
                  <a:pt x="f53" y="f54"/>
                  <a:pt x="f52" y="f55"/>
                </a:cubicBezTo>
                <a:cubicBezTo>
                  <a:pt x="f51" y="f56"/>
                  <a:pt x="f49" y="f56"/>
                  <a:pt x="f47" y="f55"/>
                </a:cubicBezTo>
                <a:cubicBezTo>
                  <a:pt x="f56" y="f54"/>
                  <a:pt x="f56" y="f51"/>
                  <a:pt x="f47" y="f48"/>
                </a:cubicBezTo>
                <a:close/>
                <a:moveTo>
                  <a:pt x="f3" y="f2"/>
                </a:moveTo>
                <a:cubicBezTo>
                  <a:pt x="f57" y="f58"/>
                  <a:pt x="f57" y="f59"/>
                  <a:pt x="f3" y="f60"/>
                </a:cubicBezTo>
                <a:cubicBezTo>
                  <a:pt x="f61" y="f62"/>
                  <a:pt x="f63" y="f64"/>
                  <a:pt x="f65" y="f66"/>
                </a:cubicBezTo>
                <a:lnTo>
                  <a:pt x="f65" y="f67"/>
                </a:lnTo>
                <a:lnTo>
                  <a:pt x="f68" y="f67"/>
                </a:lnTo>
                <a:lnTo>
                  <a:pt x="f68" y="f66"/>
                </a:lnTo>
                <a:cubicBezTo>
                  <a:pt x="f69" y="f64"/>
                  <a:pt x="f70" y="f62"/>
                  <a:pt x="f2" y="f60"/>
                </a:cubicBezTo>
                <a:cubicBezTo>
                  <a:pt x="f71" y="f59"/>
                  <a:pt x="f71" y="f58"/>
                  <a:pt x="f2" y="f2"/>
                </a:cubicBezTo>
                <a:cubicBezTo>
                  <a:pt x="f58" y="f72"/>
                  <a:pt x="f73" y="f72"/>
                  <a:pt x="f3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7" name="Parallelogram 15">
            <a:extLst>
              <a:ext uri="{FF2B5EF4-FFF2-40B4-BE49-F238E27FC236}">
                <a16:creationId xmlns:a16="http://schemas.microsoft.com/office/drawing/2014/main" id="{8B0538F0-A9ED-8207-64D9-3F20E3DA6AB3}"/>
              </a:ext>
            </a:extLst>
          </p:cNvPr>
          <p:cNvSpPr/>
          <p:nvPr/>
        </p:nvSpPr>
        <p:spPr>
          <a:xfrm flipH="1">
            <a:off x="3950272" y="3481431"/>
            <a:ext cx="348368" cy="348368"/>
          </a:xfrm>
          <a:custGeom>
            <a:avLst/>
            <a:gdLst>
              <a:gd name="f0" fmla="val w"/>
              <a:gd name="f1" fmla="val h"/>
              <a:gd name="f2" fmla="val 0"/>
              <a:gd name="f3" fmla="val 3242753"/>
              <a:gd name="f4" fmla="val 3227814"/>
              <a:gd name="f5" fmla="val 1621376"/>
              <a:gd name="f6" fmla="val 1043635"/>
              <a:gd name="f7" fmla="val 1557188"/>
              <a:gd name="f8" fmla="val 1505154"/>
              <a:gd name="f9" fmla="val 1095669"/>
              <a:gd name="f10" fmla="val 1159857"/>
              <a:gd name="f11" fmla="val 1625483"/>
              <a:gd name="f12" fmla="val 1033577"/>
              <a:gd name="f13" fmla="val 969389"/>
              <a:gd name="f14" fmla="val 917355"/>
              <a:gd name="f15" fmla="val 1677517"/>
              <a:gd name="f16" fmla="val 1741705"/>
              <a:gd name="f17" fmla="val 1805893"/>
              <a:gd name="f18" fmla="val 1857927"/>
              <a:gd name="f19" fmla="val 1614688"/>
              <a:gd name="f20" fmla="val 1619859"/>
              <a:gd name="f21" fmla="val 1856884"/>
              <a:gd name="f22" fmla="val 1620361"/>
              <a:gd name="f23" fmla="val 1857187"/>
              <a:gd name="f24" fmla="val 1620868"/>
              <a:gd name="f25" fmla="val 1857190"/>
              <a:gd name="f26" fmla="val 1685564"/>
              <a:gd name="f27" fmla="val 1737598"/>
              <a:gd name="f28" fmla="val 1805156"/>
              <a:gd name="f29" fmla="val 1740968"/>
              <a:gd name="f30" fmla="val 628818"/>
              <a:gd name="f31" fmla="val 2206882"/>
              <a:gd name="f32" fmla="val 2681529"/>
              <a:gd name="f33" fmla="val 1103464"/>
              <a:gd name="f34" fmla="val 1688970"/>
              <a:gd name="f35" fmla="val 2274476"/>
              <a:gd name="f36" fmla="val 2749122"/>
              <a:gd name="f37" fmla="val 1035870"/>
              <a:gd name="f38" fmla="val 561223"/>
              <a:gd name="f39" fmla="val 424596"/>
              <a:gd name="f40" fmla="val 923081"/>
              <a:gd name="f41" fmla="val 357001"/>
              <a:gd name="f42" fmla="val 990676"/>
              <a:gd name="f43" fmla="val 2128645"/>
              <a:gd name="f44" fmla="val 581423"/>
              <a:gd name="f45" fmla="val 2515905"/>
              <a:gd name="f46" fmla="val 922189"/>
              <a:gd name="f47" fmla="val 2742109"/>
              <a:gd name="f48" fmla="val 652992"/>
              <a:gd name="f49" fmla="val 911997"/>
              <a:gd name="f50" fmla="val 1121304"/>
              <a:gd name="f51" fmla="val 2850168"/>
              <a:gd name="f52" fmla="val 1274563"/>
              <a:gd name="f53" fmla="val 2916691"/>
              <a:gd name="f54" fmla="val 1443689"/>
              <a:gd name="f55" fmla="val 2953344"/>
              <a:gd name="f56" fmla="val 1799063"/>
              <a:gd name="f57" fmla="val 1968189"/>
              <a:gd name="f58" fmla="val 2121449"/>
              <a:gd name="f59" fmla="val 2330755"/>
              <a:gd name="f60" fmla="val 2589760"/>
              <a:gd name="f61" fmla="val 2320563"/>
              <a:gd name="f62" fmla="val 2661329"/>
              <a:gd name="f63" fmla="val 2885751"/>
              <a:gd name="f64" fmla="val 2319671"/>
              <a:gd name="f65" fmla="val 2599800"/>
              <a:gd name="f66" fmla="val 123238"/>
              <a:gd name="f67" fmla="val 2434609"/>
              <a:gd name="f68" fmla="val 120698"/>
              <a:gd name="f69" fmla="val 2268460"/>
              <a:gd name="f70" fmla="val 180476"/>
              <a:gd name="f71" fmla="val 2139563"/>
              <a:gd name="f72" fmla="val 303161"/>
              <a:gd name="f73" fmla="val 3057258"/>
              <a:gd name="f74" fmla="val 1232053"/>
              <a:gd name="f75" fmla="val 3305736"/>
              <a:gd name="f76" fmla="val 977255"/>
              <a:gd name="f77" fmla="val 3304415"/>
              <a:gd name="f78" fmla="val 570405"/>
              <a:gd name="f79" fmla="val 3054287"/>
              <a:gd name="f80" fmla="val 317226"/>
              <a:gd name="f81" fmla="val 2929224"/>
              <a:gd name="f82" fmla="val 190636"/>
              <a:gd name="f83" fmla="val 2764991"/>
              <a:gd name="f84" fmla="val 125778"/>
              <a:gd name="f85" fmla="val 642953"/>
              <a:gd name="f86" fmla="val 477762"/>
              <a:gd name="f87" fmla="val 313529"/>
              <a:gd name="f88" fmla="val 188466"/>
              <a:gd name="f89" fmla="val -61662"/>
              <a:gd name="f90" fmla="val -62983"/>
              <a:gd name="f91" fmla="val 185495"/>
              <a:gd name="f92" fmla="val 1103190"/>
              <a:gd name="f93" fmla="val 974294"/>
              <a:gd name="f94" fmla="val 808144"/>
              <a:gd name="f95" fmla="val 1722692"/>
              <a:gd name="f96" fmla="val 1520061"/>
              <a:gd name="f97" fmla="val 1440152"/>
              <a:gd name="f98" fmla="val 1375373"/>
              <a:gd name="f99" fmla="val 64779"/>
              <a:gd name="f100" fmla="val 144688"/>
              <a:gd name="f101" fmla="val 289376"/>
              <a:gd name="f102" fmla="val 1867380"/>
              <a:gd name="f103" fmla="val 1802601"/>
              <a:gd name="f104" fmla="*/ f0 1 3242753"/>
              <a:gd name="f105" fmla="*/ f1 1 3227814"/>
              <a:gd name="f106" fmla="val f2"/>
              <a:gd name="f107" fmla="val f3"/>
              <a:gd name="f108" fmla="val f4"/>
              <a:gd name="f109" fmla="+- f108 0 f106"/>
              <a:gd name="f110" fmla="+- f107 0 f106"/>
              <a:gd name="f111" fmla="*/ f110 1 3242753"/>
              <a:gd name="f112" fmla="*/ f109 1 3227814"/>
              <a:gd name="f113" fmla="*/ f106 1 f111"/>
              <a:gd name="f114" fmla="*/ f107 1 f111"/>
              <a:gd name="f115" fmla="*/ f106 1 f112"/>
              <a:gd name="f116" fmla="*/ f108 1 f112"/>
              <a:gd name="f117" fmla="*/ f113 f104 1"/>
              <a:gd name="f118" fmla="*/ f114 f104 1"/>
              <a:gd name="f119" fmla="*/ f116 f105 1"/>
              <a:gd name="f120" fmla="*/ f115 f10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17" t="f120" r="f118" b="f119"/>
            <a:pathLst>
              <a:path w="3242753" h="3227814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lnTo>
                  <a:pt x="f8" y="f11"/>
                </a:lnTo>
                <a:lnTo>
                  <a:pt x="f12" y="f11"/>
                </a:lnTo>
                <a:cubicBezTo>
                  <a:pt x="f13" y="f11"/>
                  <a:pt x="f14" y="f15"/>
                  <a:pt x="f14" y="f16"/>
                </a:cubicBezTo>
                <a:cubicBezTo>
                  <a:pt x="f14" y="f17"/>
                  <a:pt x="f13" y="f18"/>
                  <a:pt x="f12" y="f18"/>
                </a:cubicBezTo>
                <a:lnTo>
                  <a:pt x="f19" y="f18"/>
                </a:lnTo>
                <a:lnTo>
                  <a:pt x="f20" y="f21"/>
                </a:lnTo>
                <a:cubicBezTo>
                  <a:pt x="f22" y="f23"/>
                  <a:pt x="f24" y="f25"/>
                  <a:pt x="f5" y="f25"/>
                </a:cubicBezTo>
                <a:cubicBezTo>
                  <a:pt x="f26" y="f25"/>
                  <a:pt x="f27" y="f28"/>
                  <a:pt x="f27" y="f29"/>
                </a:cubicBezTo>
                <a:lnTo>
                  <a:pt x="f27" y="f10"/>
                </a:lnTo>
                <a:cubicBezTo>
                  <a:pt x="f27" y="f9"/>
                  <a:pt x="f26" y="f6"/>
                  <a:pt x="f5" y="f6"/>
                </a:cubicBezTo>
                <a:close/>
                <a:moveTo>
                  <a:pt x="f5" y="f30"/>
                </a:moveTo>
                <a:cubicBezTo>
                  <a:pt x="f31" y="f30"/>
                  <a:pt x="f32" y="f33"/>
                  <a:pt x="f32" y="f34"/>
                </a:cubicBezTo>
                <a:cubicBezTo>
                  <a:pt x="f32" y="f35"/>
                  <a:pt x="f31" y="f36"/>
                  <a:pt x="f5" y="f36"/>
                </a:cubicBezTo>
                <a:cubicBezTo>
                  <a:pt x="f37" y="f36"/>
                  <a:pt x="f38" y="f35"/>
                  <a:pt x="f38" y="f34"/>
                </a:cubicBezTo>
                <a:cubicBezTo>
                  <a:pt x="f38" y="f33"/>
                  <a:pt x="f37" y="f30"/>
                  <a:pt x="f5" y="f30"/>
                </a:cubicBezTo>
                <a:close/>
                <a:moveTo>
                  <a:pt x="f5" y="f39"/>
                </a:moveTo>
                <a:cubicBezTo>
                  <a:pt x="f40" y="f39"/>
                  <a:pt x="f41" y="f42"/>
                  <a:pt x="f41" y="f34"/>
                </a:cubicBezTo>
                <a:cubicBezTo>
                  <a:pt x="f41" y="f43"/>
                  <a:pt x="f44" y="f45"/>
                  <a:pt x="f46" y="f47"/>
                </a:cubicBezTo>
                <a:lnTo>
                  <a:pt x="f48" y="f4"/>
                </a:lnTo>
                <a:lnTo>
                  <a:pt x="f49" y="f4"/>
                </a:lnTo>
                <a:lnTo>
                  <a:pt x="f50" y="f51"/>
                </a:lnTo>
                <a:cubicBezTo>
                  <a:pt x="f52" y="f53"/>
                  <a:pt x="f54" y="f55"/>
                  <a:pt x="f5" y="f55"/>
                </a:cubicBezTo>
                <a:cubicBezTo>
                  <a:pt x="f56" y="f55"/>
                  <a:pt x="f57" y="f53"/>
                  <a:pt x="f58" y="f51"/>
                </a:cubicBezTo>
                <a:lnTo>
                  <a:pt x="f59" y="f4"/>
                </a:lnTo>
                <a:lnTo>
                  <a:pt x="f60" y="f4"/>
                </a:lnTo>
                <a:lnTo>
                  <a:pt x="f61" y="f47"/>
                </a:lnTo>
                <a:cubicBezTo>
                  <a:pt x="f62" y="f45"/>
                  <a:pt x="f63" y="f43"/>
                  <a:pt x="f63" y="f34"/>
                </a:cubicBezTo>
                <a:cubicBezTo>
                  <a:pt x="f63" y="f42"/>
                  <a:pt x="f64" y="f39"/>
                  <a:pt x="f5" y="f39"/>
                </a:cubicBezTo>
                <a:close/>
                <a:moveTo>
                  <a:pt x="f65" y="f66"/>
                </a:moveTo>
                <a:cubicBezTo>
                  <a:pt x="f67" y="f68"/>
                  <a:pt x="f69" y="f70"/>
                  <a:pt x="f71" y="f72"/>
                </a:cubicBezTo>
                <a:lnTo>
                  <a:pt x="f73" y="f74"/>
                </a:ln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65" y="f66"/>
                </a:cubicBezTo>
                <a:close/>
                <a:moveTo>
                  <a:pt x="f85" y="f66"/>
                </a:moveTo>
                <a:cubicBezTo>
                  <a:pt x="f86" y="f84"/>
                  <a:pt x="f87" y="f82"/>
                  <a:pt x="f88" y="f80"/>
                </a:cubicBezTo>
                <a:cubicBezTo>
                  <a:pt x="f89" y="f78"/>
                  <a:pt x="f90" y="f76"/>
                  <a:pt x="f91" y="f74"/>
                </a:cubicBezTo>
                <a:lnTo>
                  <a:pt x="f92" y="f72"/>
                </a:lnTo>
                <a:cubicBezTo>
                  <a:pt x="f93" y="f70"/>
                  <a:pt x="f94" y="f68"/>
                  <a:pt x="f85" y="f66"/>
                </a:cubicBezTo>
                <a:close/>
                <a:moveTo>
                  <a:pt x="f95" y="f2"/>
                </a:moveTo>
                <a:lnTo>
                  <a:pt x="f96" y="f2"/>
                </a:lnTo>
                <a:cubicBezTo>
                  <a:pt x="f97" y="f2"/>
                  <a:pt x="f98" y="f99"/>
                  <a:pt x="f98" y="f100"/>
                </a:cubicBezTo>
                <a:lnTo>
                  <a:pt x="f98" y="f101"/>
                </a:lnTo>
                <a:lnTo>
                  <a:pt x="f102" y="f101"/>
                </a:lnTo>
                <a:lnTo>
                  <a:pt x="f102" y="f100"/>
                </a:lnTo>
                <a:cubicBezTo>
                  <a:pt x="f102" y="f99"/>
                  <a:pt x="f103" y="f2"/>
                  <a:pt x="f95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8" name="Freeform 19">
            <a:extLst>
              <a:ext uri="{FF2B5EF4-FFF2-40B4-BE49-F238E27FC236}">
                <a16:creationId xmlns:a16="http://schemas.microsoft.com/office/drawing/2014/main" id="{B4B2D0F5-4EC9-472B-657B-50BBF795EE9E}"/>
              </a:ext>
            </a:extLst>
          </p:cNvPr>
          <p:cNvSpPr/>
          <p:nvPr/>
        </p:nvSpPr>
        <p:spPr>
          <a:xfrm>
            <a:off x="5809055" y="2731879"/>
            <a:ext cx="345588" cy="340037"/>
          </a:xfrm>
          <a:custGeom>
            <a:avLst/>
            <a:gdLst>
              <a:gd name="f0" fmla="val w"/>
              <a:gd name="f1" fmla="val h"/>
              <a:gd name="f2" fmla="val 0"/>
              <a:gd name="f3" fmla="val 3214097"/>
              <a:gd name="f4" fmla="val 3162551"/>
              <a:gd name="f5" fmla="val 1014592"/>
              <a:gd name="f6" fmla="val 2306036"/>
              <a:gd name="f7" fmla="val 854868"/>
              <a:gd name="f8" fmla="val 725386"/>
              <a:gd name="f9" fmla="val 2435518"/>
              <a:gd name="f10" fmla="val 2595242"/>
              <a:gd name="f11" fmla="val 2754966"/>
              <a:gd name="f12" fmla="val 2884448"/>
              <a:gd name="f13" fmla="val 1174316"/>
              <a:gd name="f14" fmla="val 1303798"/>
              <a:gd name="f15" fmla="val 481275"/>
              <a:gd name="f16" fmla="val 1691816"/>
              <a:gd name="f17" fmla="val 321551"/>
              <a:gd name="f18" fmla="val 192069"/>
              <a:gd name="f19" fmla="val 1821298"/>
              <a:gd name="f20" fmla="val 1981022"/>
              <a:gd name="f21" fmla="val 2140746"/>
              <a:gd name="f22" fmla="val 2270228"/>
              <a:gd name="f23" fmla="val 640999"/>
              <a:gd name="f24" fmla="val 770481"/>
              <a:gd name="f25" fmla="val 2764751"/>
              <a:gd name="f26" fmla="val 1113404"/>
              <a:gd name="f27" fmla="val 2605027"/>
              <a:gd name="f28" fmla="val 2475545"/>
              <a:gd name="f29" fmla="val 1242886"/>
              <a:gd name="f30" fmla="val 1402610"/>
              <a:gd name="f31" fmla="val 1562334"/>
              <a:gd name="f32" fmla="val 2924475"/>
              <a:gd name="f33" fmla="val 3053957"/>
              <a:gd name="f34" fmla="val 532503"/>
              <a:gd name="f35" fmla="val 881964"/>
              <a:gd name="f36" fmla="val 372779"/>
              <a:gd name="f37" fmla="val 243297"/>
              <a:gd name="f38" fmla="val 1011446"/>
              <a:gd name="f39" fmla="val 1171170"/>
              <a:gd name="f40" fmla="val 1330894"/>
              <a:gd name="f41" fmla="val 1460376"/>
              <a:gd name="f42" fmla="val 692227"/>
              <a:gd name="f43" fmla="val 821709"/>
              <a:gd name="f44" fmla="val 1162143"/>
              <a:gd name="f45" fmla="val 321316"/>
              <a:gd name="f46" fmla="val 1002419"/>
              <a:gd name="f47" fmla="val 872937"/>
              <a:gd name="f48" fmla="val 450798"/>
              <a:gd name="f49" fmla="val 610522"/>
              <a:gd name="f50" fmla="val 770246"/>
              <a:gd name="f51" fmla="val 899728"/>
              <a:gd name="f52" fmla="val 1321867"/>
              <a:gd name="f53" fmla="val 1451349"/>
              <a:gd name="f54" fmla="val 1963447"/>
              <a:gd name="f55" fmla="val 177300"/>
              <a:gd name="f56" fmla="val 1803723"/>
              <a:gd name="f57" fmla="val 1674241"/>
              <a:gd name="f58" fmla="val 306782"/>
              <a:gd name="f59" fmla="val 466506"/>
              <a:gd name="f60" fmla="val 626230"/>
              <a:gd name="f61" fmla="val 755712"/>
              <a:gd name="f62" fmla="val 2123171"/>
              <a:gd name="f63" fmla="val 2252653"/>
              <a:gd name="f64" fmla="val 1752672"/>
              <a:gd name="f65" fmla="val 312"/>
              <a:gd name="f66" fmla="val 1817888"/>
              <a:gd name="f67" fmla="val -690"/>
              <a:gd name="f68" fmla="val 1885249"/>
              <a:gd name="f69" fmla="val 703"/>
              <a:gd name="f70" fmla="val 1954799"/>
              <a:gd name="f71" fmla="val 4657"/>
              <a:gd name="f72" fmla="val 2504015"/>
              <a:gd name="f73" fmla="val 53541"/>
              <a:gd name="f74" fmla="val 2975590"/>
              <a:gd name="f75" fmla="val 412975"/>
              <a:gd name="f76" fmla="val 3145244"/>
              <a:gd name="f77" fmla="val 944937"/>
              <a:gd name="f78" fmla="val 3412664"/>
              <a:gd name="f79" fmla="val 2126757"/>
              <a:gd name="f80" fmla="val 2837568"/>
              <a:gd name="f81" fmla="val 2017487"/>
              <a:gd name="f82" fmla="val 2506889"/>
              <a:gd name="f83" fmla="val 1867964"/>
              <a:gd name="f84" fmla="val 1580987"/>
              <a:gd name="f85" fmla="val 1673869"/>
              <a:gd name="f86" fmla="val 2725425"/>
              <a:gd name="f87" fmla="val 3197869"/>
              <a:gd name="f88" fmla="val 1014520"/>
              <a:gd name="f89" fmla="val 3161925"/>
              <a:gd name="f90" fmla="val -14898"/>
              <a:gd name="f91" fmla="val 3061283"/>
              <a:gd name="f92" fmla="val -138545"/>
              <a:gd name="f93" fmla="val 1873713"/>
              <a:gd name="f94" fmla="val 108747"/>
              <a:gd name="f95" fmla="val 1100212"/>
              <a:gd name="f96" fmla="val 278579"/>
              <a:gd name="f97" fmla="val 569148"/>
              <a:gd name="f98" fmla="val 774429"/>
              <a:gd name="f99" fmla="val 15339"/>
              <a:gd name="f100" fmla="*/ f0 1 3214097"/>
              <a:gd name="f101" fmla="*/ f1 1 3162551"/>
              <a:gd name="f102" fmla="val f2"/>
              <a:gd name="f103" fmla="val f3"/>
              <a:gd name="f104" fmla="val f4"/>
              <a:gd name="f105" fmla="+- f104 0 f102"/>
              <a:gd name="f106" fmla="+- f103 0 f102"/>
              <a:gd name="f107" fmla="*/ f106 1 3214097"/>
              <a:gd name="f108" fmla="*/ f105 1 3162551"/>
              <a:gd name="f109" fmla="*/ f102 1 f107"/>
              <a:gd name="f110" fmla="*/ f103 1 f107"/>
              <a:gd name="f111" fmla="*/ f102 1 f108"/>
              <a:gd name="f112" fmla="*/ f104 1 f108"/>
              <a:gd name="f113" fmla="*/ f109 f100 1"/>
              <a:gd name="f114" fmla="*/ f110 f100 1"/>
              <a:gd name="f115" fmla="*/ f112 f101 1"/>
              <a:gd name="f116" fmla="*/ f111 f10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13" t="f116" r="f114" b="f115"/>
            <a:pathLst>
              <a:path w="3214097" h="3162551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16"/>
                </a:moveTo>
                <a:cubicBezTo>
                  <a:pt x="f17" y="f16"/>
                  <a:pt x="f18" y="f19"/>
                  <a:pt x="f18" y="f20"/>
                </a:cubicBezTo>
                <a:cubicBezTo>
                  <a:pt x="f18" y="f21"/>
                  <a:pt x="f17" y="f22"/>
                  <a:pt x="f15" y="f22"/>
                </a:cubicBezTo>
                <a:cubicBezTo>
                  <a:pt x="f23" y="f22"/>
                  <a:pt x="f24" y="f21"/>
                  <a:pt x="f24" y="f20"/>
                </a:cubicBezTo>
                <a:cubicBezTo>
                  <a:pt x="f24" y="f19"/>
                  <a:pt x="f23" y="f16"/>
                  <a:pt x="f15" y="f16"/>
                </a:cubicBezTo>
                <a:close/>
                <a:moveTo>
                  <a:pt x="f25" y="f26"/>
                </a:moveTo>
                <a:cubicBezTo>
                  <a:pt x="f27" y="f26"/>
                  <a:pt x="f28" y="f29"/>
                  <a:pt x="f28" y="f30"/>
                </a:cubicBezTo>
                <a:cubicBezTo>
                  <a:pt x="f28" y="f31"/>
                  <a:pt x="f27" y="f16"/>
                  <a:pt x="f25" y="f16"/>
                </a:cubicBezTo>
                <a:cubicBezTo>
                  <a:pt x="f32" y="f16"/>
                  <a:pt x="f33" y="f31"/>
                  <a:pt x="f33" y="f30"/>
                </a:cubicBezTo>
                <a:cubicBezTo>
                  <a:pt x="f33" y="f29"/>
                  <a:pt x="f32" y="f26"/>
                  <a:pt x="f25" y="f26"/>
                </a:cubicBezTo>
                <a:close/>
                <a:moveTo>
                  <a:pt x="f34" y="f35"/>
                </a:moveTo>
                <a:cubicBezTo>
                  <a:pt x="f36" y="f35"/>
                  <a:pt x="f37" y="f38"/>
                  <a:pt x="f37" y="f39"/>
                </a:cubicBezTo>
                <a:cubicBezTo>
                  <a:pt x="f37" y="f40"/>
                  <a:pt x="f36" y="f41"/>
                  <a:pt x="f34" y="f41"/>
                </a:cubicBezTo>
                <a:cubicBezTo>
                  <a:pt x="f42" y="f41"/>
                  <a:pt x="f43" y="f40"/>
                  <a:pt x="f43" y="f39"/>
                </a:cubicBezTo>
                <a:cubicBezTo>
                  <a:pt x="f43" y="f38"/>
                  <a:pt x="f42" y="f35"/>
                  <a:pt x="f34" y="f35"/>
                </a:cubicBezTo>
                <a:close/>
                <a:moveTo>
                  <a:pt x="f44" y="f45"/>
                </a:moveTo>
                <a:cubicBezTo>
                  <a:pt x="f46" y="f45"/>
                  <a:pt x="f47" y="f48"/>
                  <a:pt x="f47" y="f49"/>
                </a:cubicBezTo>
                <a:cubicBezTo>
                  <a:pt x="f47" y="f50"/>
                  <a:pt x="f46" y="f51"/>
                  <a:pt x="f44" y="f51"/>
                </a:cubicBezTo>
                <a:cubicBezTo>
                  <a:pt x="f52" y="f51"/>
                  <a:pt x="f53" y="f50"/>
                  <a:pt x="f53" y="f49"/>
                </a:cubicBezTo>
                <a:cubicBezTo>
                  <a:pt x="f53" y="f48"/>
                  <a:pt x="f52" y="f45"/>
                  <a:pt x="f44" y="f45"/>
                </a:cubicBezTo>
                <a:close/>
                <a:moveTo>
                  <a:pt x="f54" y="f55"/>
                </a:moveTo>
                <a:cubicBezTo>
                  <a:pt x="f56" y="f55"/>
                  <a:pt x="f57" y="f58"/>
                  <a:pt x="f57" y="f59"/>
                </a:cubicBezTo>
                <a:cubicBezTo>
                  <a:pt x="f57" y="f60"/>
                  <a:pt x="f56" y="f61"/>
                  <a:pt x="f54" y="f61"/>
                </a:cubicBezTo>
                <a:cubicBezTo>
                  <a:pt x="f62" y="f61"/>
                  <a:pt x="f63" y="f60"/>
                  <a:pt x="f63" y="f59"/>
                </a:cubicBezTo>
                <a:cubicBezTo>
                  <a:pt x="f63" y="f58"/>
                  <a:pt x="f62" y="f55"/>
                  <a:pt x="f54" y="f55"/>
                </a:cubicBezTo>
                <a:close/>
                <a:moveTo>
                  <a:pt x="f64" y="f65"/>
                </a:moveTo>
                <a:cubicBezTo>
                  <a:pt x="f66" y="f67"/>
                  <a:pt x="f68" y="f69"/>
                  <a:pt x="f70" y="f71"/>
                </a:cubicBezTo>
                <a:cubicBezTo>
                  <a:pt x="f72" y="f73"/>
                  <a:pt x="f74" y="f75"/>
                  <a:pt x="f76" y="f77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85"/>
                  <a:pt x="f86" y="f87"/>
                  <a:pt x="f88" y="f89"/>
                </a:cubicBezTo>
                <a:cubicBezTo>
                  <a:pt x="f90" y="f91"/>
                  <a:pt x="f92" y="f93"/>
                  <a:pt x="f94" y="f95"/>
                </a:cubicBezTo>
                <a:cubicBezTo>
                  <a:pt x="f96" y="f97"/>
                  <a:pt x="f98" y="f99"/>
                  <a:pt x="f64" y="f6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9" name="Rectangle 30">
            <a:extLst>
              <a:ext uri="{FF2B5EF4-FFF2-40B4-BE49-F238E27FC236}">
                <a16:creationId xmlns:a16="http://schemas.microsoft.com/office/drawing/2014/main" id="{5DCB14A9-1A82-3880-6FE6-04720B4ABDB5}"/>
              </a:ext>
            </a:extLst>
          </p:cNvPr>
          <p:cNvSpPr/>
          <p:nvPr/>
        </p:nvSpPr>
        <p:spPr>
          <a:xfrm>
            <a:off x="8297777" y="2700424"/>
            <a:ext cx="348368" cy="347353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3230531"/>
              <a:gd name="f5" fmla="val 720000"/>
              <a:gd name="f6" fmla="val 2697973"/>
              <a:gd name="f7" fmla="val 680235"/>
              <a:gd name="f8" fmla="val 648000"/>
              <a:gd name="f9" fmla="val 2730208"/>
              <a:gd name="f10" fmla="val 2769973"/>
              <a:gd name="f11" fmla="val 2809738"/>
              <a:gd name="f12" fmla="val 2841973"/>
              <a:gd name="f13" fmla="val 2520000"/>
              <a:gd name="f14" fmla="val 2559765"/>
              <a:gd name="f15" fmla="val 2592000"/>
              <a:gd name="f16" fmla="val 2366733"/>
              <a:gd name="f17" fmla="val 2398968"/>
              <a:gd name="f18" fmla="val 2438733"/>
              <a:gd name="f19" fmla="val 2478498"/>
              <a:gd name="f20" fmla="val 2510733"/>
              <a:gd name="f21" fmla="val 2035493"/>
              <a:gd name="f22" fmla="val 2067728"/>
              <a:gd name="f23" fmla="val 2107493"/>
              <a:gd name="f24" fmla="val 2147258"/>
              <a:gd name="f25" fmla="val 2179493"/>
              <a:gd name="f26" fmla="val 1704253"/>
              <a:gd name="f27" fmla="val 1736488"/>
              <a:gd name="f28" fmla="val 1776253"/>
              <a:gd name="f29" fmla="val 1816018"/>
              <a:gd name="f30" fmla="val 1848253"/>
              <a:gd name="f31" fmla="val 1373013"/>
              <a:gd name="f32" fmla="val 1405248"/>
              <a:gd name="f33" fmla="val 1445013"/>
              <a:gd name="f34" fmla="val 1484778"/>
              <a:gd name="f35" fmla="val 1517013"/>
              <a:gd name="f36" fmla="val 1041773"/>
              <a:gd name="f37" fmla="val 1074008"/>
              <a:gd name="f38" fmla="val 1113773"/>
              <a:gd name="f39" fmla="val 1153538"/>
              <a:gd name="f40" fmla="val 1185773"/>
              <a:gd name="f41" fmla="val 305988"/>
              <a:gd name="f42" fmla="val 181957"/>
              <a:gd name="f43" fmla="val 470032"/>
              <a:gd name="f44" fmla="val 599267"/>
              <a:gd name="f45" fmla="val 286722"/>
              <a:gd name="f46" fmla="val 704032"/>
              <a:gd name="f47" fmla="val 415957"/>
              <a:gd name="f48" fmla="val 545192"/>
              <a:gd name="f49" fmla="val 649957"/>
              <a:gd name="f50" fmla="val 802357"/>
              <a:gd name="f51" fmla="val 470031"/>
              <a:gd name="f52" fmla="val 599266"/>
              <a:gd name="f53" fmla="val 907122"/>
              <a:gd name="f54" fmla="val 704031"/>
              <a:gd name="f55" fmla="val 1036357"/>
              <a:gd name="f56" fmla="val 1165592"/>
              <a:gd name="f57" fmla="val 1270357"/>
              <a:gd name="f58" fmla="val 1422757"/>
              <a:gd name="f59" fmla="val 470030"/>
              <a:gd name="f60" fmla="val 599265"/>
              <a:gd name="f61" fmla="val 1527522"/>
              <a:gd name="f62" fmla="val 704030"/>
              <a:gd name="f63" fmla="val 1656757"/>
              <a:gd name="f64" fmla="val 1785992"/>
              <a:gd name="f65" fmla="val 1890757"/>
              <a:gd name="f66" fmla="val 2043157"/>
              <a:gd name="f67" fmla="val 470029"/>
              <a:gd name="f68" fmla="val 599264"/>
              <a:gd name="f69" fmla="val 2147922"/>
              <a:gd name="f70" fmla="val 704029"/>
              <a:gd name="f71" fmla="val 2277157"/>
              <a:gd name="f72" fmla="val 2406392"/>
              <a:gd name="f73" fmla="val 2511157"/>
              <a:gd name="f74" fmla="val 2663557"/>
              <a:gd name="f75" fmla="val 470028"/>
              <a:gd name="f76" fmla="val 599263"/>
              <a:gd name="f77" fmla="val 2768322"/>
              <a:gd name="f78" fmla="val 704028"/>
              <a:gd name="f79" fmla="val 2897557"/>
              <a:gd name="f80" fmla="val 3026792"/>
              <a:gd name="f81" fmla="val 3131557"/>
              <a:gd name="f82" fmla="val 4"/>
              <a:gd name="f83" fmla="val 485545"/>
              <a:gd name="f84" fmla="val 541957"/>
              <a:gd name="f85" fmla="val 56416"/>
              <a:gd name="f86" fmla="val 126004"/>
              <a:gd name="f87" fmla="val 485972"/>
              <a:gd name="f88" fmla="val 555560"/>
              <a:gd name="f89" fmla="val 611972"/>
              <a:gd name="f90" fmla="val 346369"/>
              <a:gd name="f91" fmla="val 289957"/>
              <a:gd name="f92" fmla="val 3"/>
              <a:gd name="f93" fmla="val 1105945"/>
              <a:gd name="f94" fmla="val 1162357"/>
              <a:gd name="f95" fmla="val 56415"/>
              <a:gd name="f96" fmla="val 126003"/>
              <a:gd name="f97" fmla="val 485971"/>
              <a:gd name="f98" fmla="val 555559"/>
              <a:gd name="f99" fmla="val 611971"/>
              <a:gd name="f100" fmla="val 966769"/>
              <a:gd name="f101" fmla="val 910357"/>
              <a:gd name="f102" fmla="val 2"/>
              <a:gd name="f103" fmla="val 1726345"/>
              <a:gd name="f104" fmla="val 1782757"/>
              <a:gd name="f105" fmla="val 56414"/>
              <a:gd name="f106" fmla="val 126002"/>
              <a:gd name="f107" fmla="val 485970"/>
              <a:gd name="f108" fmla="val 555558"/>
              <a:gd name="f109" fmla="val 611970"/>
              <a:gd name="f110" fmla="val 1587169"/>
              <a:gd name="f111" fmla="val 1530757"/>
              <a:gd name="f112" fmla="val 1"/>
              <a:gd name="f113" fmla="val 2346745"/>
              <a:gd name="f114" fmla="val 2403157"/>
              <a:gd name="f115" fmla="val 56413"/>
              <a:gd name="f116" fmla="val 126001"/>
              <a:gd name="f117" fmla="val 485969"/>
              <a:gd name="f118" fmla="val 555557"/>
              <a:gd name="f119" fmla="val 611969"/>
              <a:gd name="f120" fmla="val 2207569"/>
              <a:gd name="f121" fmla="val 2151157"/>
              <a:gd name="f122" fmla="val 2967145"/>
              <a:gd name="f123" fmla="val 3023557"/>
              <a:gd name="f124" fmla="val 56412"/>
              <a:gd name="f125" fmla="val 126000"/>
              <a:gd name="f126" fmla="val 485968"/>
              <a:gd name="f127" fmla="val 555556"/>
              <a:gd name="f128" fmla="val 611968"/>
              <a:gd name="f129" fmla="val 2827969"/>
              <a:gd name="f130" fmla="val 2771557"/>
              <a:gd name="f131" fmla="*/ f0 1 3240000"/>
              <a:gd name="f132" fmla="*/ f1 1 3230531"/>
              <a:gd name="f133" fmla="val f2"/>
              <a:gd name="f134" fmla="val f3"/>
              <a:gd name="f135" fmla="val f4"/>
              <a:gd name="f136" fmla="+- f135 0 f133"/>
              <a:gd name="f137" fmla="+- f134 0 f133"/>
              <a:gd name="f138" fmla="*/ f137 1 3240000"/>
              <a:gd name="f139" fmla="*/ f136 1 3230531"/>
              <a:gd name="f140" fmla="*/ f133 1 f138"/>
              <a:gd name="f141" fmla="*/ f134 1 f138"/>
              <a:gd name="f142" fmla="*/ f133 1 f139"/>
              <a:gd name="f143" fmla="*/ f135 1 f139"/>
              <a:gd name="f144" fmla="*/ f140 f131 1"/>
              <a:gd name="f145" fmla="*/ f141 f131 1"/>
              <a:gd name="f146" fmla="*/ f143 f132 1"/>
              <a:gd name="f147" fmla="*/ f142 f1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4" t="f147" r="f145" b="f146"/>
            <a:pathLst>
              <a:path w="3240000" h="3230531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lnTo>
                  <a:pt x="f13" y="f12"/>
                </a:lnTo>
                <a:cubicBezTo>
                  <a:pt x="f14" y="f12"/>
                  <a:pt x="f15" y="f11"/>
                  <a:pt x="f15" y="f10"/>
                </a:cubicBezTo>
                <a:cubicBezTo>
                  <a:pt x="f15" y="f9"/>
                  <a:pt x="f14" y="f6"/>
                  <a:pt x="f13" y="f6"/>
                </a:cubicBezTo>
                <a:close/>
                <a:moveTo>
                  <a:pt x="f5" y="f16"/>
                </a:moveTo>
                <a:cubicBezTo>
                  <a:pt x="f7" y="f16"/>
                  <a:pt x="f8" y="f17"/>
                  <a:pt x="f8" y="f18"/>
                </a:cubicBezTo>
                <a:cubicBezTo>
                  <a:pt x="f8" y="f19"/>
                  <a:pt x="f7" y="f20"/>
                  <a:pt x="f5" y="f20"/>
                </a:cubicBezTo>
                <a:lnTo>
                  <a:pt x="f13" y="f20"/>
                </a:lnTo>
                <a:cubicBezTo>
                  <a:pt x="f14" y="f20"/>
                  <a:pt x="f15" y="f19"/>
                  <a:pt x="f15" y="f18"/>
                </a:cubicBezTo>
                <a:cubicBezTo>
                  <a:pt x="f15" y="f17"/>
                  <a:pt x="f14" y="f16"/>
                  <a:pt x="f13" y="f16"/>
                </a:cubicBezTo>
                <a:close/>
                <a:moveTo>
                  <a:pt x="f5" y="f21"/>
                </a:moveTo>
                <a:cubicBezTo>
                  <a:pt x="f7" y="f21"/>
                  <a:pt x="f8" y="f22"/>
                  <a:pt x="f8" y="f23"/>
                </a:cubicBezTo>
                <a:cubicBezTo>
                  <a:pt x="f8" y="f24"/>
                  <a:pt x="f7" y="f25"/>
                  <a:pt x="f5" y="f25"/>
                </a:cubicBezTo>
                <a:lnTo>
                  <a:pt x="f13" y="f25"/>
                </a:lnTo>
                <a:cubicBezTo>
                  <a:pt x="f14" y="f25"/>
                  <a:pt x="f15" y="f24"/>
                  <a:pt x="f15" y="f23"/>
                </a:cubicBezTo>
                <a:cubicBezTo>
                  <a:pt x="f15" y="f22"/>
                  <a:pt x="f14" y="f21"/>
                  <a:pt x="f13" y="f21"/>
                </a:cubicBezTo>
                <a:close/>
                <a:moveTo>
                  <a:pt x="f5" y="f26"/>
                </a:moveTo>
                <a:cubicBezTo>
                  <a:pt x="f7" y="f26"/>
                  <a:pt x="f8" y="f27"/>
                  <a:pt x="f8" y="f28"/>
                </a:cubicBezTo>
                <a:cubicBezTo>
                  <a:pt x="f8" y="f29"/>
                  <a:pt x="f7" y="f30"/>
                  <a:pt x="f5" y="f30"/>
                </a:cubicBezTo>
                <a:lnTo>
                  <a:pt x="f13" y="f30"/>
                </a:lnTo>
                <a:cubicBezTo>
                  <a:pt x="f14" y="f30"/>
                  <a:pt x="f15" y="f29"/>
                  <a:pt x="f15" y="f28"/>
                </a:cubicBezTo>
                <a:cubicBezTo>
                  <a:pt x="f15" y="f27"/>
                  <a:pt x="f14" y="f26"/>
                  <a:pt x="f13" y="f26"/>
                </a:cubicBezTo>
                <a:close/>
                <a:moveTo>
                  <a:pt x="f5" y="f31"/>
                </a:moveTo>
                <a:cubicBezTo>
                  <a:pt x="f7" y="f31"/>
                  <a:pt x="f8" y="f32"/>
                  <a:pt x="f8" y="f33"/>
                </a:cubicBezTo>
                <a:cubicBezTo>
                  <a:pt x="f8" y="f34"/>
                  <a:pt x="f7" y="f35"/>
                  <a:pt x="f5" y="f35"/>
                </a:cubicBezTo>
                <a:lnTo>
                  <a:pt x="f13" y="f35"/>
                </a:lnTo>
                <a:cubicBezTo>
                  <a:pt x="f14" y="f35"/>
                  <a:pt x="f15" y="f34"/>
                  <a:pt x="f15" y="f33"/>
                </a:cubicBezTo>
                <a:cubicBezTo>
                  <a:pt x="f15" y="f32"/>
                  <a:pt x="f14" y="f31"/>
                  <a:pt x="f13" y="f31"/>
                </a:cubicBezTo>
                <a:close/>
                <a:moveTo>
                  <a:pt x="f5" y="f36"/>
                </a:moveTo>
                <a:cubicBezTo>
                  <a:pt x="f7" y="f36"/>
                  <a:pt x="f8" y="f37"/>
                  <a:pt x="f8" y="f38"/>
                </a:cubicBezTo>
                <a:cubicBezTo>
                  <a:pt x="f8" y="f39"/>
                  <a:pt x="f7" y="f40"/>
                  <a:pt x="f5" y="f40"/>
                </a:cubicBezTo>
                <a:lnTo>
                  <a:pt x="f13" y="f40"/>
                </a:lnTo>
                <a:cubicBezTo>
                  <a:pt x="f14" y="f40"/>
                  <a:pt x="f15" y="f39"/>
                  <a:pt x="f15" y="f38"/>
                </a:cubicBezTo>
                <a:cubicBezTo>
                  <a:pt x="f15" y="f37"/>
                  <a:pt x="f14" y="f36"/>
                  <a:pt x="f13" y="f36"/>
                </a:cubicBezTo>
                <a:close/>
                <a:moveTo>
                  <a:pt x="f2" y="f41"/>
                </a:moveTo>
                <a:lnTo>
                  <a:pt x="f42" y="f41"/>
                </a:lnTo>
                <a:lnTo>
                  <a:pt x="f42" y="f43"/>
                </a:lnTo>
                <a:cubicBezTo>
                  <a:pt x="f42" y="f44"/>
                  <a:pt x="f45" y="f46"/>
                  <a:pt x="f47" y="f46"/>
                </a:cubicBezTo>
                <a:cubicBezTo>
                  <a:pt x="f48" y="f46"/>
                  <a:pt x="f49" y="f44"/>
                  <a:pt x="f49" y="f43"/>
                </a:cubicBezTo>
                <a:lnTo>
                  <a:pt x="f49" y="f41"/>
                </a:lnTo>
                <a:lnTo>
                  <a:pt x="f50" y="f41"/>
                </a:lnTo>
                <a:lnTo>
                  <a:pt x="f50" y="f51"/>
                </a:lnTo>
                <a:cubicBezTo>
                  <a:pt x="f50" y="f52"/>
                  <a:pt x="f53" y="f54"/>
                  <a:pt x="f55" y="f54"/>
                </a:cubicBezTo>
                <a:cubicBezTo>
                  <a:pt x="f56" y="f54"/>
                  <a:pt x="f57" y="f52"/>
                  <a:pt x="f57" y="f51"/>
                </a:cubicBezTo>
                <a:lnTo>
                  <a:pt x="f57" y="f41"/>
                </a:lnTo>
                <a:lnTo>
                  <a:pt x="f58" y="f41"/>
                </a:lnTo>
                <a:lnTo>
                  <a:pt x="f58" y="f59"/>
                </a:lnTo>
                <a:cubicBezTo>
                  <a:pt x="f58" y="f60"/>
                  <a:pt x="f61" y="f62"/>
                  <a:pt x="f63" y="f62"/>
                </a:cubicBezTo>
                <a:cubicBezTo>
                  <a:pt x="f64" y="f62"/>
                  <a:pt x="f65" y="f60"/>
                  <a:pt x="f65" y="f59"/>
                </a:cubicBezTo>
                <a:lnTo>
                  <a:pt x="f65" y="f41"/>
                </a:lnTo>
                <a:lnTo>
                  <a:pt x="f66" y="f41"/>
                </a:lnTo>
                <a:lnTo>
                  <a:pt x="f66" y="f67"/>
                </a:lnTo>
                <a:cubicBezTo>
                  <a:pt x="f66" y="f68"/>
                  <a:pt x="f69" y="f70"/>
                  <a:pt x="f71" y="f70"/>
                </a:cubicBezTo>
                <a:cubicBezTo>
                  <a:pt x="f72" y="f70"/>
                  <a:pt x="f73" y="f68"/>
                  <a:pt x="f73" y="f67"/>
                </a:cubicBezTo>
                <a:lnTo>
                  <a:pt x="f73" y="f41"/>
                </a:lnTo>
                <a:lnTo>
                  <a:pt x="f74" y="f41"/>
                </a:lnTo>
                <a:lnTo>
                  <a:pt x="f74" y="f75"/>
                </a:lnTo>
                <a:cubicBezTo>
                  <a:pt x="f74" y="f76"/>
                  <a:pt x="f77" y="f78"/>
                  <a:pt x="f79" y="f78"/>
                </a:cubicBezTo>
                <a:cubicBezTo>
                  <a:pt x="f80" y="f78"/>
                  <a:pt x="f81" y="f76"/>
                  <a:pt x="f81" y="f75"/>
                </a:cubicBezTo>
                <a:lnTo>
                  <a:pt x="f81" y="f41"/>
                </a:lnTo>
                <a:lnTo>
                  <a:pt x="f3" y="f41"/>
                </a:lnTo>
                <a:lnTo>
                  <a:pt x="f3" y="f4"/>
                </a:lnTo>
                <a:lnTo>
                  <a:pt x="f2" y="f4"/>
                </a:lnTo>
                <a:close/>
                <a:moveTo>
                  <a:pt x="f47" y="f82"/>
                </a:moveTo>
                <a:cubicBezTo>
                  <a:pt x="f83" y="f82"/>
                  <a:pt x="f84" y="f85"/>
                  <a:pt x="f84" y="f86"/>
                </a:cubicBezTo>
                <a:lnTo>
                  <a:pt x="f84" y="f87"/>
                </a:lnTo>
                <a:cubicBezTo>
                  <a:pt x="f84" y="f88"/>
                  <a:pt x="f83" y="f89"/>
                  <a:pt x="f47" y="f89"/>
                </a:cubicBezTo>
                <a:cubicBezTo>
                  <a:pt x="f90" y="f89"/>
                  <a:pt x="f91" y="f88"/>
                  <a:pt x="f91" y="f87"/>
                </a:cubicBezTo>
                <a:lnTo>
                  <a:pt x="f91" y="f86"/>
                </a:lnTo>
                <a:cubicBezTo>
                  <a:pt x="f91" y="f85"/>
                  <a:pt x="f90" y="f82"/>
                  <a:pt x="f47" y="f82"/>
                </a:cubicBezTo>
                <a:close/>
                <a:moveTo>
                  <a:pt x="f55" y="f92"/>
                </a:moveTo>
                <a:cubicBezTo>
                  <a:pt x="f93" y="f92"/>
                  <a:pt x="f94" y="f95"/>
                  <a:pt x="f94" y="f96"/>
                </a:cubicBezTo>
                <a:lnTo>
                  <a:pt x="f94" y="f97"/>
                </a:lnTo>
                <a:cubicBezTo>
                  <a:pt x="f94" y="f98"/>
                  <a:pt x="f93" y="f99"/>
                  <a:pt x="f55" y="f99"/>
                </a:cubicBezTo>
                <a:cubicBezTo>
                  <a:pt x="f100" y="f99"/>
                  <a:pt x="f101" y="f98"/>
                  <a:pt x="f101" y="f97"/>
                </a:cubicBezTo>
                <a:lnTo>
                  <a:pt x="f101" y="f96"/>
                </a:lnTo>
                <a:cubicBezTo>
                  <a:pt x="f101" y="f95"/>
                  <a:pt x="f100" y="f92"/>
                  <a:pt x="f55" y="f92"/>
                </a:cubicBezTo>
                <a:close/>
                <a:moveTo>
                  <a:pt x="f63" y="f102"/>
                </a:moveTo>
                <a:cubicBezTo>
                  <a:pt x="f103" y="f102"/>
                  <a:pt x="f104" y="f105"/>
                  <a:pt x="f104" y="f106"/>
                </a:cubicBezTo>
                <a:lnTo>
                  <a:pt x="f104" y="f107"/>
                </a:lnTo>
                <a:cubicBezTo>
                  <a:pt x="f104" y="f108"/>
                  <a:pt x="f103" y="f109"/>
                  <a:pt x="f63" y="f109"/>
                </a:cubicBezTo>
                <a:cubicBezTo>
                  <a:pt x="f110" y="f109"/>
                  <a:pt x="f111" y="f108"/>
                  <a:pt x="f111" y="f107"/>
                </a:cubicBezTo>
                <a:lnTo>
                  <a:pt x="f111" y="f106"/>
                </a:lnTo>
                <a:cubicBezTo>
                  <a:pt x="f111" y="f105"/>
                  <a:pt x="f110" y="f102"/>
                  <a:pt x="f63" y="f102"/>
                </a:cubicBezTo>
                <a:close/>
                <a:moveTo>
                  <a:pt x="f71" y="f112"/>
                </a:moveTo>
                <a:cubicBezTo>
                  <a:pt x="f113" y="f112"/>
                  <a:pt x="f114" y="f115"/>
                  <a:pt x="f114" y="f116"/>
                </a:cubicBezTo>
                <a:lnTo>
                  <a:pt x="f114" y="f117"/>
                </a:lnTo>
                <a:cubicBezTo>
                  <a:pt x="f114" y="f118"/>
                  <a:pt x="f113" y="f119"/>
                  <a:pt x="f71" y="f119"/>
                </a:cubicBezTo>
                <a:cubicBezTo>
                  <a:pt x="f120" y="f119"/>
                  <a:pt x="f121" y="f118"/>
                  <a:pt x="f121" y="f117"/>
                </a:cubicBezTo>
                <a:lnTo>
                  <a:pt x="f121" y="f116"/>
                </a:lnTo>
                <a:cubicBezTo>
                  <a:pt x="f121" y="f115"/>
                  <a:pt x="f120" y="f112"/>
                  <a:pt x="f71" y="f112"/>
                </a:cubicBezTo>
                <a:close/>
                <a:moveTo>
                  <a:pt x="f79" y="f2"/>
                </a:moveTo>
                <a:cubicBezTo>
                  <a:pt x="f122" y="f2"/>
                  <a:pt x="f123" y="f124"/>
                  <a:pt x="f123" y="f125"/>
                </a:cubicBezTo>
                <a:lnTo>
                  <a:pt x="f123" y="f126"/>
                </a:lnTo>
                <a:cubicBezTo>
                  <a:pt x="f123" y="f127"/>
                  <a:pt x="f122" y="f128"/>
                  <a:pt x="f79" y="f128"/>
                </a:cubicBezTo>
                <a:cubicBezTo>
                  <a:pt x="f129" y="f128"/>
                  <a:pt x="f130" y="f127"/>
                  <a:pt x="f130" y="f126"/>
                </a:cubicBezTo>
                <a:lnTo>
                  <a:pt x="f130" y="f125"/>
                </a:lnTo>
                <a:cubicBezTo>
                  <a:pt x="f130" y="f124"/>
                  <a:pt x="f129" y="f2"/>
                  <a:pt x="f79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FE63727E-DB85-AEBB-CE96-AB77180442B4}"/>
              </a:ext>
            </a:extLst>
          </p:cNvPr>
          <p:cNvSpPr/>
          <p:nvPr/>
        </p:nvSpPr>
        <p:spPr>
          <a:xfrm>
            <a:off x="5213122" y="1139040"/>
            <a:ext cx="353671" cy="353671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401869"/>
              <a:gd name="f5" fmla="val 2055482"/>
              <a:gd name="f6" fmla="val 869869"/>
              <a:gd name="f7" fmla="val 2919482"/>
              <a:gd name="f8" fmla="val 1121949"/>
              <a:gd name="f9" fmla="val 1695482"/>
              <a:gd name="f10" fmla="val 1589949"/>
              <a:gd name="f11" fmla="val 1842029"/>
              <a:gd name="f12" fmla="val 1335482"/>
              <a:gd name="f13" fmla="val 2310029"/>
              <a:gd name="f14" fmla="val 2562109"/>
              <a:gd name="f15" fmla="val 975482"/>
              <a:gd name="f16" fmla="val 3030109"/>
              <a:gd name="f17" fmla="val 2321888"/>
              <a:gd name="f18" fmla="val 224805"/>
              <a:gd name="f19" fmla="val 2880631"/>
              <a:gd name="f20" fmla="val 247420"/>
              <a:gd name="f21" fmla="val 2620844"/>
              <a:gd name="f22" fmla="val 742612"/>
              <a:gd name="f23" fmla="val 2546105"/>
              <a:gd name="f24" fmla="val 613161"/>
              <a:gd name="f25" fmla="val 541555"/>
              <a:gd name="f26" fmla="val 1770488"/>
              <a:gd name="f27" fmla="val 392077"/>
              <a:gd name="f28" fmla="val 1511585"/>
              <a:gd name="f29" fmla="val 2396627"/>
              <a:gd name="f30" fmla="val 354257"/>
              <a:gd name="f31" fmla="val 180000"/>
              <a:gd name="f32" fmla="val 3059999"/>
              <a:gd name="f33" fmla="val 3239999"/>
              <a:gd name="f34" fmla="*/ f0 1 3240000"/>
              <a:gd name="f35" fmla="*/ f1 1 3240000"/>
              <a:gd name="f36" fmla="val f2"/>
              <a:gd name="f37" fmla="val f3"/>
              <a:gd name="f38" fmla="+- f37 0 f36"/>
              <a:gd name="f39" fmla="*/ f38 1 3240000"/>
              <a:gd name="f40" fmla="*/ f36 1 f39"/>
              <a:gd name="f41" fmla="*/ f37 1 f39"/>
              <a:gd name="f42" fmla="*/ f40 f34 1"/>
              <a:gd name="f43" fmla="*/ f41 f34 1"/>
              <a:gd name="f44" fmla="*/ f41 f35 1"/>
              <a:gd name="f45" fmla="*/ f40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2" t="f45" r="f43" b="f44"/>
            <a:pathLst>
              <a:path w="3240000" h="3240000">
                <a:moveTo>
                  <a:pt x="f4" y="f5"/>
                </a:moveTo>
                <a:lnTo>
                  <a:pt x="f6" y="f5"/>
                </a:lnTo>
                <a:lnTo>
                  <a:pt x="f6" y="f7"/>
                </a:lnTo>
                <a:lnTo>
                  <a:pt x="f4" y="f7"/>
                </a:lnTo>
                <a:close/>
                <a:moveTo>
                  <a:pt x="f8" y="f9"/>
                </a:moveTo>
                <a:lnTo>
                  <a:pt x="f10" y="f9"/>
                </a:lnTo>
                <a:lnTo>
                  <a:pt x="f10" y="f7"/>
                </a:lnTo>
                <a:lnTo>
                  <a:pt x="f8" y="f7"/>
                </a:lnTo>
                <a:close/>
                <a:moveTo>
                  <a:pt x="f11" y="f12"/>
                </a:moveTo>
                <a:lnTo>
                  <a:pt x="f13" y="f12"/>
                </a:lnTo>
                <a:lnTo>
                  <a:pt x="f13" y="f7"/>
                </a:lnTo>
                <a:lnTo>
                  <a:pt x="f11" y="f7"/>
                </a:lnTo>
                <a:close/>
                <a:moveTo>
                  <a:pt x="f14" y="f15"/>
                </a:moveTo>
                <a:lnTo>
                  <a:pt x="f16" y="f15"/>
                </a:lnTo>
                <a:lnTo>
                  <a:pt x="f16" y="f7"/>
                </a:lnTo>
                <a:lnTo>
                  <a:pt x="f14" y="f7"/>
                </a:lnTo>
                <a:close/>
                <a:moveTo>
                  <a:pt x="f17" y="f18"/>
                </a:moveTo>
                <a:lnTo>
                  <a:pt x="f19" y="f20"/>
                </a:lnTo>
                <a:lnTo>
                  <a:pt x="f21" y="f22"/>
                </a:lnTo>
                <a:lnTo>
                  <a:pt x="f23" y="f24"/>
                </a:lnTo>
                <a:lnTo>
                  <a:pt x="f25" y="f26"/>
                </a:lnTo>
                <a:lnTo>
                  <a:pt x="f27" y="f28"/>
                </a:lnTo>
                <a:lnTo>
                  <a:pt x="f29" y="f30"/>
                </a:lnTo>
                <a:close/>
                <a:moveTo>
                  <a:pt x="f2" y="f2"/>
                </a:moveTo>
                <a:lnTo>
                  <a:pt x="f31" y="f2"/>
                </a:lnTo>
                <a:lnTo>
                  <a:pt x="f31" y="f32"/>
                </a:lnTo>
                <a:lnTo>
                  <a:pt x="f3" y="f32"/>
                </a:lnTo>
                <a:lnTo>
                  <a:pt x="f3" y="f33"/>
                </a:lnTo>
                <a:lnTo>
                  <a:pt x="f31" y="f33"/>
                </a:lnTo>
                <a:lnTo>
                  <a:pt x="f31" y="f3"/>
                </a:lnTo>
                <a:lnTo>
                  <a:pt x="f2" y="f3"/>
                </a:lnTo>
                <a:lnTo>
                  <a:pt x="f2" y="f33"/>
                </a:lnTo>
                <a:lnTo>
                  <a:pt x="f2" y="f32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1" name="Rectangle 15">
            <a:extLst>
              <a:ext uri="{FF2B5EF4-FFF2-40B4-BE49-F238E27FC236}">
                <a16:creationId xmlns:a16="http://schemas.microsoft.com/office/drawing/2014/main" id="{CB1B10AB-8525-3635-FD99-58F650C6FBC0}"/>
              </a:ext>
            </a:extLst>
          </p:cNvPr>
          <p:cNvSpPr/>
          <p:nvPr/>
        </p:nvSpPr>
        <p:spPr>
          <a:xfrm rot="5400013">
            <a:off x="5803266" y="1139041"/>
            <a:ext cx="354147" cy="353671"/>
          </a:xfrm>
          <a:custGeom>
            <a:avLst/>
            <a:gdLst>
              <a:gd name="f0" fmla="val w"/>
              <a:gd name="f1" fmla="val h"/>
              <a:gd name="f2" fmla="val 0"/>
              <a:gd name="f3" fmla="val 3244313"/>
              <a:gd name="f4" fmla="val 3240000"/>
              <a:gd name="f5" fmla="val 2055482"/>
              <a:gd name="f6" fmla="val 677891"/>
              <a:gd name="f7" fmla="val 209891"/>
              <a:gd name="f8" fmla="val 2919482"/>
              <a:gd name="f9" fmla="val 1695482"/>
              <a:gd name="f10" fmla="val 1397971"/>
              <a:gd name="f11" fmla="val 929971"/>
              <a:gd name="f12" fmla="val 1335482"/>
              <a:gd name="f13" fmla="val 2118051"/>
              <a:gd name="f14" fmla="val 1650051"/>
              <a:gd name="f15" fmla="val 975482"/>
              <a:gd name="f16" fmla="val 2838131"/>
              <a:gd name="f17" fmla="val 2370131"/>
              <a:gd name="f18" fmla="val 10788"/>
              <a:gd name="f19" fmla="val 2651034"/>
              <a:gd name="f20" fmla="val 1168116"/>
              <a:gd name="f21" fmla="val 646484"/>
              <a:gd name="f22" fmla="val 1038664"/>
              <a:gd name="f23" fmla="val 571745"/>
              <a:gd name="f24" fmla="val 1533856"/>
              <a:gd name="f25" fmla="val 311959"/>
              <a:gd name="f26" fmla="val 1556471"/>
              <a:gd name="f27" fmla="val 870701"/>
              <a:gd name="f28" fmla="val 1427019"/>
              <a:gd name="f29" fmla="val 795962"/>
              <a:gd name="f30" fmla="val 269691"/>
              <a:gd name="f31" fmla="val 2800512"/>
              <a:gd name="f32" fmla="val 3060000"/>
              <a:gd name="f33" fmla="val 3064313"/>
              <a:gd name="f34" fmla="*/ f0 1 3244313"/>
              <a:gd name="f35" fmla="*/ f1 1 3240000"/>
              <a:gd name="f36" fmla="val f2"/>
              <a:gd name="f37" fmla="val f3"/>
              <a:gd name="f38" fmla="val f4"/>
              <a:gd name="f39" fmla="+- f38 0 f36"/>
              <a:gd name="f40" fmla="+- f37 0 f36"/>
              <a:gd name="f41" fmla="*/ f40 1 3244313"/>
              <a:gd name="f42" fmla="*/ f39 1 3240000"/>
              <a:gd name="f43" fmla="*/ f36 1 f41"/>
              <a:gd name="f44" fmla="*/ f37 1 f41"/>
              <a:gd name="f45" fmla="*/ f36 1 f42"/>
              <a:gd name="f46" fmla="*/ f38 1 f42"/>
              <a:gd name="f47" fmla="*/ f43 f34 1"/>
              <a:gd name="f48" fmla="*/ f44 f34 1"/>
              <a:gd name="f49" fmla="*/ f46 f35 1"/>
              <a:gd name="f50" fmla="*/ f45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7" t="f50" r="f48" b="f49"/>
            <a:pathLst>
              <a:path w="3244313" h="3240000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6"/>
                </a:lnTo>
                <a:close/>
                <a:moveTo>
                  <a:pt x="f9" y="f10"/>
                </a:moveTo>
                <a:lnTo>
                  <a:pt x="f9" y="f11"/>
                </a:lnTo>
                <a:lnTo>
                  <a:pt x="f8" y="f11"/>
                </a:lnTo>
                <a:lnTo>
                  <a:pt x="f8" y="f10"/>
                </a:lnTo>
                <a:close/>
                <a:moveTo>
                  <a:pt x="f12" y="f13"/>
                </a:moveTo>
                <a:lnTo>
                  <a:pt x="f12" y="f14"/>
                </a:lnTo>
                <a:lnTo>
                  <a:pt x="f8" y="f14"/>
                </a:lnTo>
                <a:lnTo>
                  <a:pt x="f8" y="f13"/>
                </a:lnTo>
                <a:close/>
                <a:moveTo>
                  <a:pt x="f15" y="f16"/>
                </a:moveTo>
                <a:lnTo>
                  <a:pt x="f15" y="f17"/>
                </a:lnTo>
                <a:lnTo>
                  <a:pt x="f8" y="f17"/>
                </a:lnTo>
                <a:lnTo>
                  <a:pt x="f8" y="f16"/>
                </a:lnTo>
                <a:close/>
                <a:moveTo>
                  <a:pt x="f18" y="f19"/>
                </a:moveTo>
                <a:lnTo>
                  <a:pt x="f20" y="f21"/>
                </a:lnTo>
                <a:lnTo>
                  <a:pt x="f22" y="f23"/>
                </a:lnTo>
                <a:lnTo>
                  <a:pt x="f24" y="f25"/>
                </a:lnTo>
                <a:lnTo>
                  <a:pt x="f26" y="f27"/>
                </a:lnTo>
                <a:lnTo>
                  <a:pt x="f28" y="f29"/>
                </a:lnTo>
                <a:lnTo>
                  <a:pt x="f30" y="f31"/>
                </a:lnTo>
                <a:close/>
                <a:moveTo>
                  <a:pt x="f2" y="f4"/>
                </a:moveTo>
                <a:lnTo>
                  <a:pt x="f2" y="f32"/>
                </a:lnTo>
                <a:lnTo>
                  <a:pt x="f33" y="f32"/>
                </a:lnTo>
                <a:lnTo>
                  <a:pt x="f33" y="f2"/>
                </a:lnTo>
                <a:lnTo>
                  <a:pt x="f3" y="f2"/>
                </a:lnTo>
                <a:lnTo>
                  <a:pt x="f3" y="f4"/>
                </a:lnTo>
                <a:lnTo>
                  <a:pt x="f4" y="f4"/>
                </a:lnTo>
                <a:lnTo>
                  <a:pt x="f33" y="f4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2" name="Pie 24">
            <a:extLst>
              <a:ext uri="{FF2B5EF4-FFF2-40B4-BE49-F238E27FC236}">
                <a16:creationId xmlns:a16="http://schemas.microsoft.com/office/drawing/2014/main" id="{D0495490-3EDC-C2A7-9142-57ADDC1AA62A}"/>
              </a:ext>
            </a:extLst>
          </p:cNvPr>
          <p:cNvSpPr/>
          <p:nvPr/>
        </p:nvSpPr>
        <p:spPr>
          <a:xfrm>
            <a:off x="5107445" y="3464240"/>
            <a:ext cx="384889" cy="382758"/>
          </a:xfrm>
          <a:custGeom>
            <a:avLst/>
            <a:gdLst>
              <a:gd name="f0" fmla="val w"/>
              <a:gd name="f1" fmla="val h"/>
              <a:gd name="f2" fmla="val 0"/>
              <a:gd name="f3" fmla="val 3228711"/>
              <a:gd name="f4" fmla="val 3210836"/>
              <a:gd name="f5" fmla="val 351626"/>
              <a:gd name="f6" fmla="val 695968"/>
              <a:gd name="f7" fmla="val 1548007"/>
              <a:gd name="f8" fmla="val 1678300"/>
              <a:gd name="f9" fmla="val 236194"/>
              <a:gd name="f10" fmla="val 2500159"/>
              <a:gd name="f11" fmla="val -116985"/>
              <a:gd name="f12" fmla="val 1936431"/>
              <a:gd name="f13" fmla="val -70514"/>
              <a:gd name="f14" fmla="val 1210092"/>
              <a:gd name="f15" fmla="val 1957429"/>
              <a:gd name="f16" fmla="val 262366"/>
              <a:gd name="f17" fmla="val 2634256"/>
              <a:gd name="f18" fmla="val 359480"/>
              <a:gd name="f19" fmla="val 3156733"/>
              <a:gd name="f20" fmla="val 907132"/>
              <a:gd name="f21" fmla="val 3221913"/>
              <a:gd name="f22" fmla="val 1587776"/>
              <a:gd name="f23" fmla="val 3287093"/>
              <a:gd name="f24" fmla="val 2268421"/>
              <a:gd name="f25" fmla="val 2878048"/>
              <a:gd name="f26" fmla="val 2905277"/>
              <a:gd name="f27" fmla="val 2231953"/>
              <a:gd name="f28" fmla="val 3129078"/>
              <a:gd name="f29" fmla="val 1585858"/>
              <a:gd name="f30" fmla="val 3352879"/>
              <a:gd name="f31" fmla="val 870522"/>
              <a:gd name="f32" fmla="val 3105497"/>
              <a:gd name="f33" fmla="val 500715"/>
              <a:gd name="f34" fmla="val 2530372"/>
              <a:gd name="f35" fmla="val 1746987"/>
              <a:gd name="f36" fmla="val 1729019"/>
              <a:gd name="f37" fmla="val 1604447"/>
              <a:gd name="f38" fmla="val 200"/>
              <a:gd name="f39" fmla="val 1665125"/>
              <a:gd name="f40" fmla="val -778"/>
              <a:gd name="f41" fmla="val 1726175"/>
              <a:gd name="f42" fmla="val 1809"/>
              <a:gd name="f43" fmla="val 1787307"/>
              <a:gd name="f44" fmla="val 8072"/>
              <a:gd name="f45" fmla="val 1629532"/>
              <a:gd name="f46" fmla="val 1548011"/>
              <a:gd name="f47" fmla="val 483856"/>
              <a:gd name="f48" fmla="val 506987"/>
              <a:gd name="f49" fmla="val 773141"/>
              <a:gd name="f50" fmla="val 188622"/>
              <a:gd name="f51" fmla="val 1179697"/>
              <a:gd name="f52" fmla="val 7051"/>
              <a:gd name="f53" fmla="*/ f0 1 3228711"/>
              <a:gd name="f54" fmla="*/ f1 1 3210836"/>
              <a:gd name="f55" fmla="val f2"/>
              <a:gd name="f56" fmla="val f3"/>
              <a:gd name="f57" fmla="val f4"/>
              <a:gd name="f58" fmla="+- f57 0 f55"/>
              <a:gd name="f59" fmla="+- f56 0 f55"/>
              <a:gd name="f60" fmla="*/ f59 1 3228711"/>
              <a:gd name="f61" fmla="*/ f58 1 3210836"/>
              <a:gd name="f62" fmla="*/ f55 1 f60"/>
              <a:gd name="f63" fmla="*/ f56 1 f60"/>
              <a:gd name="f64" fmla="*/ f55 1 f61"/>
              <a:gd name="f65" fmla="*/ f57 1 f61"/>
              <a:gd name="f66" fmla="*/ f62 f53 1"/>
              <a:gd name="f67" fmla="*/ f63 f53 1"/>
              <a:gd name="f68" fmla="*/ f65 f54 1"/>
              <a:gd name="f69" fmla="*/ f64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6" t="f69" r="f67" b="f68"/>
            <a:pathLst>
              <a:path w="3228711" h="3210836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cubicBezTo>
                  <a:pt x="f11" y="f12"/>
                  <a:pt x="f13" y="f14"/>
                  <a:pt x="f5" y="f6"/>
                </a:cubicBezTo>
                <a:close/>
                <a:moveTo>
                  <a:pt x="f15" y="f16"/>
                </a:move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lnTo>
                  <a:pt x="f35" y="f36"/>
                </a:lnTo>
                <a:close/>
                <a:moveTo>
                  <a:pt x="f37" y="f38"/>
                </a:moveTo>
                <a:cubicBezTo>
                  <a:pt x="f39" y="f40"/>
                  <a:pt x="f41" y="f42"/>
                  <a:pt x="f43" y="f44"/>
                </a:cubicBezTo>
                <a:lnTo>
                  <a:pt x="f45" y="f46"/>
                </a:lnTo>
                <a:lnTo>
                  <a:pt x="f47" y="f48"/>
                </a:lnTo>
                <a:cubicBezTo>
                  <a:pt x="f49" y="f50"/>
                  <a:pt x="f51" y="f52"/>
                  <a:pt x="f37" y="f3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3" name="Block Arc 14">
            <a:extLst>
              <a:ext uri="{FF2B5EF4-FFF2-40B4-BE49-F238E27FC236}">
                <a16:creationId xmlns:a16="http://schemas.microsoft.com/office/drawing/2014/main" id="{6052078E-1CC6-D18A-4F36-3E9B369F1B23}"/>
              </a:ext>
            </a:extLst>
          </p:cNvPr>
          <p:cNvSpPr/>
          <p:nvPr/>
        </p:nvSpPr>
        <p:spPr>
          <a:xfrm rot="16200004">
            <a:off x="6394015" y="1102958"/>
            <a:ext cx="425552" cy="425826"/>
          </a:xfrm>
          <a:custGeom>
            <a:avLst/>
            <a:gdLst>
              <a:gd name="f0" fmla="val w"/>
              <a:gd name="f1" fmla="val h"/>
              <a:gd name="f2" fmla="val 0"/>
              <a:gd name="f3" fmla="val 3185463"/>
              <a:gd name="f4" fmla="val 3187558"/>
              <a:gd name="f5" fmla="val 764000"/>
              <a:gd name="f6" fmla="val 2343999"/>
              <a:gd name="f7" fmla="val 566798"/>
              <a:gd name="f8" fmla="val 2256389"/>
              <a:gd name="f9" fmla="val 385374"/>
              <a:gd name="f10" fmla="val 2134753"/>
              <a:gd name="f11" fmla="val 230072"/>
              <a:gd name="f12" fmla="val 1981662"/>
              <a:gd name="f13" fmla="val 297001"/>
              <a:gd name="f14" fmla="val 2223876"/>
              <a:gd name="f15" fmla="val 428049"/>
              <a:gd name="f16" fmla="val 2439341"/>
              <a:gd name="f17" fmla="val 603989"/>
              <a:gd name="f18" fmla="val 2608945"/>
              <a:gd name="f19" fmla="val 667739"/>
              <a:gd name="f20" fmla="val 2525681"/>
              <a:gd name="f21" fmla="val 720588"/>
              <a:gd name="f22" fmla="val 2436567"/>
              <a:gd name="f23" fmla="val 783530"/>
              <a:gd name="f24" fmla="val 862903"/>
              <a:gd name="f25" fmla="val 737619"/>
              <a:gd name="f26" fmla="val 760936"/>
              <a:gd name="f27" fmla="val 681240"/>
              <a:gd name="f28" fmla="val 662513"/>
              <a:gd name="f29" fmla="val 611676"/>
              <a:gd name="f30" fmla="val 571152"/>
              <a:gd name="f31" fmla="val 419218"/>
              <a:gd name="f32" fmla="val 754019"/>
              <a:gd name="f33" fmla="val 279227"/>
              <a:gd name="f34" fmla="val 991173"/>
              <a:gd name="f35" fmla="val 215545"/>
              <a:gd name="f36" fmla="val 1258034"/>
              <a:gd name="f37" fmla="val 378729"/>
              <a:gd name="f38" fmla="val 1090139"/>
              <a:gd name="f39" fmla="val 571934"/>
              <a:gd name="f40" fmla="val 956907"/>
              <a:gd name="f41" fmla="val 935657"/>
              <a:gd name="f42" fmla="val 1673146"/>
              <a:gd name="f43" fmla="val 227023"/>
              <a:gd name="f44" fmla="val 393068"/>
              <a:gd name="f45" fmla="val 1882941"/>
              <a:gd name="f46" fmla="val 605618"/>
              <a:gd name="f47" fmla="val 2045968"/>
              <a:gd name="f48" fmla="val 844267"/>
              <a:gd name="f49" fmla="val 2153109"/>
              <a:gd name="f50" fmla="val 897907"/>
              <a:gd name="f51" fmla="val 1997390"/>
              <a:gd name="f52" fmla="val 928862"/>
              <a:gd name="f53" fmla="val 1835739"/>
              <a:gd name="f54" fmla="val 935928"/>
              <a:gd name="f55" fmla="val 1493146"/>
              <a:gd name="f56" fmla="val 928922"/>
              <a:gd name="f57" fmla="val 1345638"/>
              <a:gd name="f58" fmla="val 902278"/>
              <a:gd name="f59" fmla="val 1198995"/>
              <a:gd name="f60" fmla="val 856775"/>
              <a:gd name="f61" fmla="val 1056956"/>
              <a:gd name="f62" fmla="val 636768"/>
              <a:gd name="f63" fmla="val 1156959"/>
              <a:gd name="f64" fmla="val 439487"/>
              <a:gd name="f65" fmla="val 1304654"/>
              <a:gd name="f66" fmla="val 281464"/>
              <a:gd name="f67" fmla="val 1469785"/>
              <a:gd name="f68" fmla="val 2515107"/>
              <a:gd name="f69" fmla="val 1283000"/>
              <a:gd name="f70" fmla="val 2508124"/>
              <a:gd name="f71" fmla="val 1100523"/>
              <a:gd name="f72" fmla="val 2472287"/>
              <a:gd name="f73" fmla="val 927628"/>
              <a:gd name="f74" fmla="val 2411229"/>
              <a:gd name="f75" fmla="val 876831"/>
              <a:gd name="f76" fmla="val 2520843"/>
              <a:gd name="f77" fmla="val 814172"/>
              <a:gd name="f78" fmla="val 2626182"/>
              <a:gd name="f79" fmla="val 738220"/>
              <a:gd name="f80" fmla="val 2724387"/>
              <a:gd name="f81" fmla="val 944637"/>
              <a:gd name="f82" fmla="val 2881665"/>
              <a:gd name="f83" fmla="val 1196120"/>
              <a:gd name="f84" fmla="val 2982471"/>
              <a:gd name="f85" fmla="val 3005418"/>
              <a:gd name="f86" fmla="val 1112275"/>
              <a:gd name="f87" fmla="val 1105327"/>
              <a:gd name="f88" fmla="val 1858153"/>
              <a:gd name="f89" fmla="val 1070032"/>
              <a:gd name="f90" fmla="val 2042144"/>
              <a:gd name="f91" fmla="val 1008001"/>
              <a:gd name="f92" fmla="val 2219039"/>
              <a:gd name="f93" fmla="val 1155519"/>
              <a:gd name="f94" fmla="val 2270408"/>
              <a:gd name="f95" fmla="val 1310845"/>
              <a:gd name="f96" fmla="val 2300826"/>
              <a:gd name="f97" fmla="val 2307834"/>
              <a:gd name="f98" fmla="val 898989"/>
              <a:gd name="f99" fmla="val 1315103"/>
              <a:gd name="f100" fmla="val 907762"/>
              <a:gd name="f101" fmla="val 1164166"/>
              <a:gd name="f102" fmla="val 938783"/>
              <a:gd name="f103" fmla="val 1020939"/>
              <a:gd name="f104" fmla="val 990066"/>
              <a:gd name="f105" fmla="val 1074574"/>
              <a:gd name="f106" fmla="val 1153655"/>
              <a:gd name="f107" fmla="val 1105461"/>
              <a:gd name="f108" fmla="val 1322925"/>
              <a:gd name="f109" fmla="val 1112368"/>
              <a:gd name="f110" fmla="val 182141"/>
              <a:gd name="f111" fmla="val 1199839"/>
              <a:gd name="f112" fmla="val 204777"/>
              <a:gd name="f113" fmla="val 951477"/>
              <a:gd name="f114" fmla="val 303168"/>
              <a:gd name="f115" fmla="val 746615"/>
              <a:gd name="f116" fmla="val 456764"/>
              <a:gd name="f117" fmla="val 828296"/>
              <a:gd name="f118" fmla="val 562801"/>
              <a:gd name="f119" fmla="val 894225"/>
              <a:gd name="f120" fmla="val 677310"/>
              <a:gd name="f121" fmla="val 947434"/>
              <a:gd name="f122" fmla="val 796072"/>
              <a:gd name="f123" fmla="val 1113886"/>
              <a:gd name="f124" fmla="val 736067"/>
              <a:gd name="f125" fmla="val 1289644"/>
              <a:gd name="f126" fmla="val 700323"/>
              <a:gd name="f127" fmla="val 691530"/>
              <a:gd name="f128" fmla="val 2150063"/>
              <a:gd name="f129" fmla="val 992171"/>
              <a:gd name="f130" fmla="val 1990712"/>
              <a:gd name="f131" fmla="val 935501"/>
              <a:gd name="f132" fmla="val 1822242"/>
              <a:gd name="f133" fmla="val 902595"/>
              <a:gd name="f134" fmla="val 1649785"/>
              <a:gd name="f135" fmla="val 897224"/>
              <a:gd name="f136" fmla="val 2063712"/>
              <a:gd name="f137" fmla="val 2069089"/>
              <a:gd name="f138" fmla="val 1323887"/>
              <a:gd name="f139" fmla="val 2098366"/>
              <a:gd name="f140" fmla="val 1155330"/>
              <a:gd name="f141" fmla="val 2168848"/>
              <a:gd name="f142" fmla="val 2199110"/>
              <a:gd name="f143" fmla="val 2108555"/>
              <a:gd name="f144" fmla="val 2028681"/>
              <a:gd name="f145" fmla="val 2073581"/>
              <a:gd name="f146" fmla="val 1851532"/>
              <a:gd name="f147" fmla="val 2065295"/>
              <a:gd name="f148" fmla="val 2307299"/>
              <a:gd name="f149" fmla="val 1829404"/>
              <a:gd name="f150" fmla="val 2299517"/>
              <a:gd name="f151" fmla="val 2004315"/>
              <a:gd name="f152" fmla="val 2261965"/>
              <a:gd name="f153" fmla="val 2422394"/>
              <a:gd name="f154" fmla="val 446879"/>
              <a:gd name="f155" fmla="val 2204309"/>
              <a:gd name="f156" fmla="val 287209"/>
              <a:gd name="f157" fmla="val 1938140"/>
              <a:gd name="f158" fmla="val 189883"/>
              <a:gd name="f159" fmla="val 178919"/>
              <a:gd name="f160" fmla="val 689876"/>
              <a:gd name="f161" fmla="val 1846998"/>
              <a:gd name="f162" fmla="val 695154"/>
              <a:gd name="f163" fmla="val 2039668"/>
              <a:gd name="f164" fmla="val 732502"/>
              <a:gd name="f165" fmla="val 2221721"/>
              <a:gd name="f166" fmla="val 797410"/>
              <a:gd name="f167" fmla="val 2275056"/>
              <a:gd name="f168" fmla="val 675360"/>
              <a:gd name="f169" fmla="val 2341760"/>
              <a:gd name="f170" fmla="val 557662"/>
              <a:gd name="f171" fmla="val 2447278"/>
              <a:gd name="f172" fmla="val 2722123"/>
              <a:gd name="f173" fmla="val 2366121"/>
              <a:gd name="f174" fmla="val 2618714"/>
              <a:gd name="f175" fmla="val 2299534"/>
              <a:gd name="f176" fmla="val 2507403"/>
              <a:gd name="f177" fmla="val 2246145"/>
              <a:gd name="f178" fmla="val 2391362"/>
              <a:gd name="f179" fmla="val 2057375"/>
              <a:gd name="f180" fmla="val 2464119"/>
              <a:gd name="f181" fmla="val 1856285"/>
              <a:gd name="f182" fmla="val 2506958"/>
              <a:gd name="f183" fmla="val 2514779"/>
              <a:gd name="f184" fmla="val 3008639"/>
              <a:gd name="f185" fmla="val 1949198"/>
              <a:gd name="f186" fmla="val 2997255"/>
              <a:gd name="f187" fmla="val 2224691"/>
              <a:gd name="f188" fmla="val 2892757"/>
              <a:gd name="f189" fmla="val 2878934"/>
              <a:gd name="f190" fmla="val 2723190"/>
              <a:gd name="f191" fmla="val 1307255"/>
              <a:gd name="f192" fmla="val 2529440"/>
              <a:gd name="f193" fmla="val 1161128"/>
              <a:gd name="f194" fmla="val 2313862"/>
              <a:gd name="f195" fmla="val 1060620"/>
              <a:gd name="f196" fmla="val 2270535"/>
              <a:gd name="f197" fmla="val 1201714"/>
              <a:gd name="f198" fmla="val 2245604"/>
              <a:gd name="f199" fmla="val 1347104"/>
              <a:gd name="f200" fmla="val 2240109"/>
              <a:gd name="f201" fmla="val 2890636"/>
              <a:gd name="f202" fmla="val 2241814"/>
              <a:gd name="f203" fmla="val 2249736"/>
              <a:gd name="f204" fmla="val 1827102"/>
              <a:gd name="f205" fmla="val 2279520"/>
              <a:gd name="f206" fmla="val 1979973"/>
              <a:gd name="f207" fmla="val 2329964"/>
              <a:gd name="f208" fmla="val 2127513"/>
              <a:gd name="f209" fmla="val 2545677"/>
              <a:gd name="f210" fmla="val 2019923"/>
              <a:gd name="f211" fmla="val 2738160"/>
              <a:gd name="f212" fmla="val 1866413"/>
              <a:gd name="f213" fmla="val 2973035"/>
              <a:gd name="f214" fmla="val 1284386"/>
              <a:gd name="f215" fmla="val 2912066"/>
              <a:gd name="f216" fmla="val 1001840"/>
              <a:gd name="f217" fmla="val 2765308"/>
              <a:gd name="f218" fmla="val 751379"/>
              <a:gd name="f219" fmla="val 2561381"/>
              <a:gd name="f220" fmla="val 561108"/>
              <a:gd name="f221" fmla="val 2489321"/>
              <a:gd name="f222" fmla="val 656437"/>
              <a:gd name="f223" fmla="val 2431363"/>
              <a:gd name="f224" fmla="val 759225"/>
              <a:gd name="f225" fmla="val 2384553"/>
              <a:gd name="f226" fmla="val 865647"/>
              <a:gd name="f227" fmla="val 2604520"/>
              <a:gd name="f228" fmla="val 964977"/>
              <a:gd name="f229" fmla="val 2804622"/>
              <a:gd name="f230" fmla="val 1106677"/>
              <a:gd name="f231" fmla="val 2974277"/>
              <a:gd name="f232" fmla="val 1897328"/>
              <a:gd name="f233" fmla="val 2812488"/>
              <a:gd name="f234" fmla="val 2073933"/>
              <a:gd name="f235" fmla="val 2619878"/>
              <a:gd name="f236" fmla="val 2216690"/>
              <a:gd name="f237" fmla="val 2407486"/>
              <a:gd name="f238" fmla="val 2319665"/>
              <a:gd name="f239" fmla="val 2454169"/>
              <a:gd name="f240" fmla="val 2420503"/>
              <a:gd name="f241" fmla="val 2511856"/>
              <a:gd name="f242" fmla="val 2517376"/>
              <a:gd name="f243" fmla="val 2582047"/>
              <a:gd name="f244" fmla="val 2607468"/>
              <a:gd name="f245" fmla="val 2776399"/>
              <a:gd name="f246" fmla="val 2417974"/>
              <a:gd name="f247" fmla="val 2916061"/>
              <a:gd name="f248" fmla="val 2172750"/>
              <a:gd name="f249" fmla="val 1593779"/>
              <a:gd name="f250" fmla="val 2473999"/>
              <a:gd name="f251" fmla="val 2471904"/>
              <a:gd name="f252" fmla="val 1591684"/>
              <a:gd name="f253" fmla="val 738111"/>
              <a:gd name="f254" fmla="val 41261"/>
              <a:gd name="f255" fmla="val 2516549"/>
              <a:gd name="f256" fmla="val 1913"/>
              <a:gd name="f257" fmla="val 2750"/>
              <a:gd name="f258" fmla="val 50490"/>
              <a:gd name="f259" fmla="val 700174"/>
              <a:gd name="f260" fmla="val 679654"/>
              <a:gd name="f261" fmla="val 64473"/>
              <a:gd name="f262" fmla="val 6156"/>
              <a:gd name="f263" fmla="val 2934"/>
              <a:gd name="f264" fmla="val 2503127"/>
              <a:gd name="f265" fmla="val 31654"/>
              <a:gd name="f266" fmla="val 733032"/>
              <a:gd name="f267" fmla="*/ f0 1 3185463"/>
              <a:gd name="f268" fmla="*/ f1 1 3187558"/>
              <a:gd name="f269" fmla="val f2"/>
              <a:gd name="f270" fmla="val f3"/>
              <a:gd name="f271" fmla="val f4"/>
              <a:gd name="f272" fmla="+- f271 0 f269"/>
              <a:gd name="f273" fmla="+- f270 0 f269"/>
              <a:gd name="f274" fmla="*/ f273 1 3185463"/>
              <a:gd name="f275" fmla="*/ f272 1 3187558"/>
              <a:gd name="f276" fmla="*/ f269 1 f274"/>
              <a:gd name="f277" fmla="*/ f270 1 f274"/>
              <a:gd name="f278" fmla="*/ f269 1 f275"/>
              <a:gd name="f279" fmla="*/ f271 1 f275"/>
              <a:gd name="f280" fmla="*/ f276 f267 1"/>
              <a:gd name="f281" fmla="*/ f277 f267 1"/>
              <a:gd name="f282" fmla="*/ f279 f268 1"/>
              <a:gd name="f283" fmla="*/ f278 f26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80" t="f283" r="f281" b="f282"/>
            <a:pathLst>
              <a:path w="3185463" h="3187558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5" y="f6"/>
                </a:cubicBezTo>
                <a:close/>
                <a:moveTo>
                  <a:pt x="f23" y="f24"/>
                </a:move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23" y="f24"/>
                </a:cubicBezTo>
                <a:close/>
                <a:moveTo>
                  <a:pt x="f41" y="f42"/>
                </a:moveTo>
                <a:lnTo>
                  <a:pt x="f43" y="f42"/>
                </a:ln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41" y="f42"/>
                </a:cubicBezTo>
                <a:close/>
                <a:moveTo>
                  <a:pt x="f54" y="f55"/>
                </a:move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55"/>
                </a:cubicBezTo>
                <a:close/>
                <a:moveTo>
                  <a:pt x="f67" y="f68"/>
                </a:moveTo>
                <a:cubicBezTo>
                  <a:pt x="f69" y="f70"/>
                  <a:pt x="f71" y="f72"/>
                  <a:pt x="f73" y="f74"/>
                </a:cubicBez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67" y="f85"/>
                </a:cubicBezTo>
                <a:close/>
                <a:moveTo>
                  <a:pt x="f67" y="f42"/>
                </a:moveTo>
                <a:lnTo>
                  <a:pt x="f86" y="f42"/>
                </a:ln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95" y="f96"/>
                  <a:pt x="f67" y="f97"/>
                </a:cubicBezTo>
                <a:close/>
                <a:moveTo>
                  <a:pt x="f67" y="f98"/>
                </a:moveTo>
                <a:cubicBezTo>
                  <a:pt x="f99" y="f100"/>
                  <a:pt x="f101" y="f102"/>
                  <a:pt x="f103" y="f104"/>
                </a:cubicBezTo>
                <a:cubicBezTo>
                  <a:pt x="f105" y="f106"/>
                  <a:pt x="f107" y="f108"/>
                  <a:pt x="f109" y="f55"/>
                </a:cubicBezTo>
                <a:lnTo>
                  <a:pt x="f67" y="f55"/>
                </a:lnTo>
                <a:close/>
                <a:moveTo>
                  <a:pt x="f67" y="f110"/>
                </a:move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124"/>
                  <a:pt x="f125" y="f126"/>
                  <a:pt x="f67" y="f127"/>
                </a:cubicBezTo>
                <a:close/>
                <a:moveTo>
                  <a:pt x="f128" y="f129"/>
                </a:moveTo>
                <a:cubicBezTo>
                  <a:pt x="f130" y="f131"/>
                  <a:pt x="f132" y="f133"/>
                  <a:pt x="f134" y="f135"/>
                </a:cubicBezTo>
                <a:lnTo>
                  <a:pt x="f134" y="f55"/>
                </a:lnTo>
                <a:lnTo>
                  <a:pt x="f136" y="f55"/>
                </a:lnTo>
                <a:cubicBezTo>
                  <a:pt x="f137" y="f138"/>
                  <a:pt x="f139" y="f140"/>
                  <a:pt x="f128" y="f129"/>
                </a:cubicBezTo>
                <a:close/>
                <a:moveTo>
                  <a:pt x="f141" y="f142"/>
                </a:moveTo>
                <a:cubicBezTo>
                  <a:pt x="f143" y="f144"/>
                  <a:pt x="f145" y="f146"/>
                  <a:pt x="f147" y="f42"/>
                </a:cubicBezTo>
                <a:lnTo>
                  <a:pt x="f134" y="f42"/>
                </a:lnTo>
                <a:lnTo>
                  <a:pt x="f134" y="f148"/>
                </a:lnTo>
                <a:cubicBezTo>
                  <a:pt x="f149" y="f150"/>
                  <a:pt x="f151" y="f152"/>
                  <a:pt x="f141" y="f142"/>
                </a:cubicBezTo>
                <a:close/>
                <a:moveTo>
                  <a:pt x="f153" y="f154"/>
                </a:moveTo>
                <a:cubicBezTo>
                  <a:pt x="f155" y="f156"/>
                  <a:pt x="f157" y="f158"/>
                  <a:pt x="f134" y="f159"/>
                </a:cubicBezTo>
                <a:lnTo>
                  <a:pt x="f134" y="f160"/>
                </a:lnTo>
                <a:cubicBezTo>
                  <a:pt x="f161" y="f162"/>
                  <a:pt x="f163" y="f164"/>
                  <a:pt x="f165" y="f166"/>
                </a:cubicBezTo>
                <a:cubicBezTo>
                  <a:pt x="f167" y="f168"/>
                  <a:pt x="f169" y="f170"/>
                  <a:pt x="f153" y="f154"/>
                </a:cubicBezTo>
                <a:close/>
                <a:moveTo>
                  <a:pt x="f171" y="f172"/>
                </a:moveTo>
                <a:cubicBezTo>
                  <a:pt x="f173" y="f174"/>
                  <a:pt x="f175" y="f176"/>
                  <a:pt x="f177" y="f178"/>
                </a:cubicBezTo>
                <a:cubicBezTo>
                  <a:pt x="f179" y="f180"/>
                  <a:pt x="f181" y="f182"/>
                  <a:pt x="f134" y="f183"/>
                </a:cubicBezTo>
                <a:lnTo>
                  <a:pt x="f134" y="f184"/>
                </a:lnTo>
                <a:cubicBezTo>
                  <a:pt x="f185" y="f186"/>
                  <a:pt x="f187" y="f188"/>
                  <a:pt x="f171" y="f172"/>
                </a:cubicBezTo>
                <a:close/>
                <a:moveTo>
                  <a:pt x="f189" y="f55"/>
                </a:moveTo>
                <a:cubicBezTo>
                  <a:pt x="f190" y="f191"/>
                  <a:pt x="f192" y="f193"/>
                  <a:pt x="f194" y="f195"/>
                </a:cubicBezTo>
                <a:cubicBezTo>
                  <a:pt x="f196" y="f197"/>
                  <a:pt x="f198" y="f199"/>
                  <a:pt x="f200" y="f55"/>
                </a:cubicBezTo>
                <a:close/>
                <a:moveTo>
                  <a:pt x="f201" y="f42"/>
                </a:moveTo>
                <a:lnTo>
                  <a:pt x="f202" y="f42"/>
                </a:lnTo>
                <a:cubicBezTo>
                  <a:pt x="f203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01" y="f42"/>
                </a:cubicBezTo>
                <a:close/>
                <a:moveTo>
                  <a:pt x="f213" y="f214"/>
                </a:moveTo>
                <a:cubicBezTo>
                  <a:pt x="f215" y="f216"/>
                  <a:pt x="f217" y="f218"/>
                  <a:pt x="f219" y="f220"/>
                </a:cubicBezTo>
                <a:cubicBezTo>
                  <a:pt x="f221" y="f222"/>
                  <a:pt x="f223" y="f224"/>
                  <a:pt x="f225" y="f226"/>
                </a:cubicBezTo>
                <a:cubicBezTo>
                  <a:pt x="f227" y="f228"/>
                  <a:pt x="f229" y="f230"/>
                  <a:pt x="f213" y="f214"/>
                </a:cubicBezTo>
                <a:close/>
                <a:moveTo>
                  <a:pt x="f231" y="f232"/>
                </a:moveTo>
                <a:cubicBezTo>
                  <a:pt x="f233" y="f234"/>
                  <a:pt x="f235" y="f236"/>
                  <a:pt x="f237" y="f238"/>
                </a:cubicBezTo>
                <a:cubicBezTo>
                  <a:pt x="f239" y="f240"/>
                  <a:pt x="f241" y="f242"/>
                  <a:pt x="f243" y="f244"/>
                </a:cubicBezTo>
                <a:cubicBezTo>
                  <a:pt x="f245" y="f246"/>
                  <a:pt x="f247" y="f248"/>
                  <a:pt x="f231" y="f232"/>
                </a:cubicBezTo>
                <a:close/>
                <a:moveTo>
                  <a:pt x="f3" y="f249"/>
                </a:moveTo>
                <a:cubicBezTo>
                  <a:pt x="f3" y="f250"/>
                  <a:pt x="f251" y="f4"/>
                  <a:pt x="f252" y="f4"/>
                </a:cubicBezTo>
                <a:cubicBezTo>
                  <a:pt x="f253" y="f4"/>
                  <a:pt x="f254" y="f255"/>
                  <a:pt x="f256" y="f42"/>
                </a:cubicBezTo>
                <a:lnTo>
                  <a:pt x="f2" y="f42"/>
                </a:lnTo>
                <a:lnTo>
                  <a:pt x="f2" y="f55"/>
                </a:lnTo>
                <a:lnTo>
                  <a:pt x="f257" y="f55"/>
                </a:lnTo>
                <a:cubicBezTo>
                  <a:pt x="f258" y="f259"/>
                  <a:pt x="f260" y="f261"/>
                  <a:pt x="f67" y="f262"/>
                </a:cubicBezTo>
                <a:lnTo>
                  <a:pt x="f67" y="f2"/>
                </a:lnTo>
                <a:lnTo>
                  <a:pt x="f252" y="f2"/>
                </a:lnTo>
                <a:lnTo>
                  <a:pt x="f134" y="f2"/>
                </a:lnTo>
                <a:lnTo>
                  <a:pt x="f134" y="f263"/>
                </a:lnTo>
                <a:cubicBezTo>
                  <a:pt x="f264" y="f265"/>
                  <a:pt x="f3" y="f266"/>
                  <a:pt x="f3" y="f249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4" name="Block Arc 41">
            <a:extLst>
              <a:ext uri="{FF2B5EF4-FFF2-40B4-BE49-F238E27FC236}">
                <a16:creationId xmlns:a16="http://schemas.microsoft.com/office/drawing/2014/main" id="{836A7FC7-9A83-987B-370D-5F4835973A79}"/>
              </a:ext>
            </a:extLst>
          </p:cNvPr>
          <p:cNvSpPr/>
          <p:nvPr/>
        </p:nvSpPr>
        <p:spPr>
          <a:xfrm>
            <a:off x="7056415" y="1068229"/>
            <a:ext cx="354979" cy="495293"/>
          </a:xfrm>
          <a:custGeom>
            <a:avLst/>
            <a:gdLst>
              <a:gd name="f0" fmla="val w"/>
              <a:gd name="f1" fmla="val h"/>
              <a:gd name="f2" fmla="val 0"/>
              <a:gd name="f3" fmla="val 2512265"/>
              <a:gd name="f4" fmla="val 3505352"/>
              <a:gd name="f5" fmla="val 1276582"/>
              <a:gd name="f6" fmla="val 2106401"/>
              <a:gd name="f7" fmla="val 1154832"/>
              <a:gd name="f8" fmla="val 2195007"/>
              <a:gd name="f9" fmla="val 1018024"/>
              <a:gd name="f10" fmla="val 2262207"/>
              <a:gd name="f11" fmla="val 871321"/>
              <a:gd name="f12" fmla="val 2302645"/>
              <a:gd name="f13" fmla="val 1041049"/>
              <a:gd name="f14" fmla="val 2346709"/>
              <a:gd name="f15" fmla="val 1216984"/>
              <a:gd name="f16" fmla="val 2342691"/>
              <a:gd name="f17" fmla="val 1380867"/>
              <a:gd name="f18" fmla="val 2295542"/>
              <a:gd name="f19" fmla="val 1352791"/>
              <a:gd name="f20" fmla="val 2227964"/>
              <a:gd name="f21" fmla="val 1317377"/>
              <a:gd name="f22" fmla="val 2164934"/>
              <a:gd name="f23" fmla="val 931061"/>
              <a:gd name="f24" fmla="val 1768598"/>
              <a:gd name="f25" fmla="val 785084"/>
              <a:gd name="f26" fmla="val 2021438"/>
              <a:gd name="f27" fmla="val 684448"/>
              <a:gd name="f28" fmla="val 2196711"/>
              <a:gd name="f29" fmla="val 868931"/>
              <a:gd name="f30" fmla="val 2169533"/>
              <a:gd name="f31" fmla="val 1041385"/>
              <a:gd name="f32" fmla="val 2098006"/>
              <a:gd name="f33" fmla="val 1189228"/>
              <a:gd name="f34" fmla="val 1991290"/>
              <a:gd name="f35" fmla="val 1113839"/>
              <a:gd name="f36" fmla="val 1904543"/>
              <a:gd name="f37" fmla="val 1026949"/>
              <a:gd name="f38" fmla="val 1829435"/>
              <a:gd name="f39" fmla="val 1626242"/>
              <a:gd name="f40" fmla="val 1739577"/>
              <a:gd name="f41" fmla="val 1556851"/>
              <a:gd name="f42" fmla="val 1850020"/>
              <a:gd name="f43" fmla="val 1471526"/>
              <a:gd name="f44" fmla="val 1947792"/>
              <a:gd name="f45" fmla="val 1374302"/>
              <a:gd name="f46" fmla="val 2030973"/>
              <a:gd name="f47" fmla="val 1422822"/>
              <a:gd name="f48" fmla="val 2099916"/>
              <a:gd name="f49" fmla="val 1464618"/>
              <a:gd name="f50" fmla="val 2174537"/>
              <a:gd name="f51" fmla="val 1497466"/>
              <a:gd name="f52" fmla="val 2254701"/>
              <a:gd name="f53" fmla="val 1664534"/>
              <a:gd name="f54" fmla="val 2184833"/>
              <a:gd name="f55" fmla="val 1813198"/>
              <a:gd name="f56" fmla="val 2068027"/>
              <a:gd name="f57" fmla="val 1922549"/>
              <a:gd name="f58" fmla="val 1910651"/>
              <a:gd name="f59" fmla="val 531158"/>
              <a:gd name="f60" fmla="val 1601275"/>
              <a:gd name="f61" fmla="val 514831"/>
              <a:gd name="f62" fmla="val 1769123"/>
              <a:gd name="f63" fmla="val 535254"/>
              <a:gd name="f64" fmla="val 1939877"/>
              <a:gd name="f65" fmla="val 594029"/>
              <a:gd name="f66" fmla="val 2101141"/>
              <a:gd name="f67" fmla="val 822377"/>
              <a:gd name="f68" fmla="val 1705631"/>
              <a:gd name="f69" fmla="val 730789"/>
              <a:gd name="f70" fmla="val 1658398"/>
              <a:gd name="f71" fmla="val 632873"/>
              <a:gd name="f72" fmla="val 1623335"/>
              <a:gd name="f73" fmla="val 270885"/>
              <a:gd name="f74" fmla="val 1572115"/>
              <a:gd name="f75" fmla="val 231457"/>
              <a:gd name="f76" fmla="val 1572339"/>
              <a:gd name="f77" fmla="val 191799"/>
              <a:gd name="f78" fmla="val 1574812"/>
              <a:gd name="f79" fmla="val 152057"/>
              <a:gd name="f80" fmla="val 1579894"/>
              <a:gd name="f81" fmla="val 195418"/>
              <a:gd name="f82" fmla="val 1760005"/>
              <a:gd name="f83" fmla="val 289893"/>
              <a:gd name="f84" fmla="val 1927350"/>
              <a:gd name="f85" fmla="val 428945"/>
              <a:gd name="f86" fmla="val 2058945"/>
              <a:gd name="f87" fmla="val 384418"/>
              <a:gd name="f88" fmla="val 1901749"/>
              <a:gd name="f89" fmla="val 371313"/>
              <a:gd name="f90" fmla="val 1738504"/>
              <a:gd name="f91" fmla="val 388331"/>
              <a:gd name="f92" fmla="val 1577832"/>
              <a:gd name="f93" fmla="val 349511"/>
              <a:gd name="f94" fmla="val 1573916"/>
              <a:gd name="f95" fmla="val 310313"/>
              <a:gd name="f96" fmla="val 1571891"/>
              <a:gd name="f97" fmla="val 1117422"/>
              <a:gd name="f98" fmla="val 1445810"/>
              <a:gd name="f99" fmla="val 992684"/>
              <a:gd name="f100" fmla="val 1661863"/>
              <a:gd name="f101" fmla="val 1102065"/>
              <a:gd name="f102" fmla="val 1730612"/>
              <a:gd name="f103" fmla="val 1200940"/>
              <a:gd name="f104" fmla="val 1816138"/>
              <a:gd name="f105" fmla="val 1286200"/>
              <a:gd name="f106" fmla="val 1915345"/>
              <a:gd name="f107" fmla="val 1368713"/>
              <a:gd name="f108" fmla="val 1844119"/>
              <a:gd name="f109" fmla="val 1441290"/>
              <a:gd name="f110" fmla="val 1760865"/>
              <a:gd name="f111" fmla="val 1500981"/>
              <a:gd name="f112" fmla="val 1667258"/>
              <a:gd name="f113" fmla="val 2092402"/>
              <a:gd name="f114" fmla="val 1221082"/>
              <a:gd name="f115" fmla="val 2001593"/>
              <a:gd name="f116" fmla="val 1234047"/>
              <a:gd name="f117" fmla="val 1911092"/>
              <a:gd name="f118" fmla="val 1235450"/>
              <a:gd name="f119" fmla="val 1822337"/>
              <a:gd name="f120" fmla="val 1227227"/>
              <a:gd name="f121" fmla="val 1800443"/>
              <a:gd name="f122" fmla="val 1366691"/>
              <a:gd name="f123" fmla="val 1756170"/>
              <a:gd name="f124" fmla="val 1503162"/>
              <a:gd name="f125" fmla="val 1688847"/>
              <a:gd name="f126" fmla="val 1630684"/>
              <a:gd name="f127" fmla="val 1987299"/>
              <a:gd name="f128" fmla="val 1802996"/>
              <a:gd name="f129" fmla="val 2084887"/>
              <a:gd name="f130" fmla="val 1618081"/>
              <a:gd name="f131" fmla="val 2117858"/>
              <a:gd name="f132" fmla="val 1415133"/>
              <a:gd name="f133" fmla="val 649579"/>
              <a:gd name="f134" fmla="val 1175701"/>
              <a:gd name="f135" fmla="val 600911"/>
              <a:gd name="f136" fmla="val 1272240"/>
              <a:gd name="f137" fmla="val 566994"/>
              <a:gd name="f138" fmla="val 1374279"/>
              <a:gd name="f139" fmla="val 548013"/>
              <a:gd name="f140" fmla="val 1478728"/>
              <a:gd name="f141" fmla="val 665588"/>
              <a:gd name="f142" fmla="val 1503392"/>
              <a:gd name="f143" fmla="val 778659"/>
              <a:gd name="f144" fmla="val 1543786"/>
              <a:gd name="f145" fmla="val 883938"/>
              <a:gd name="f146" fmla="val 1599004"/>
              <a:gd name="f147" fmla="val 1008644"/>
              <a:gd name="f148" fmla="val 1383007"/>
              <a:gd name="f149" fmla="val 1325201"/>
              <a:gd name="f150" fmla="val 1085928"/>
              <a:gd name="f151" fmla="val 1180226"/>
              <a:gd name="f152" fmla="val 1337032"/>
              <a:gd name="f153" fmla="val 1563461"/>
              <a:gd name="f154" fmla="val 1558293"/>
              <a:gd name="f155" fmla="val 1621429"/>
              <a:gd name="f156" fmla="val 1447029"/>
              <a:gd name="f157" fmla="val 1659763"/>
              <a:gd name="f158" fmla="val 1328223"/>
              <a:gd name="f159" fmla="val 1679185"/>
              <a:gd name="f160" fmla="val 1206861"/>
              <a:gd name="f161" fmla="val 1555153"/>
              <a:gd name="f162" fmla="val 1183834"/>
              <a:gd name="f163" fmla="val 1435895"/>
              <a:gd name="f164" fmla="val 1143161"/>
              <a:gd name="f165" fmla="val 216369"/>
              <a:gd name="f166" fmla="val 925587"/>
              <a:gd name="f167" fmla="val 135862"/>
              <a:gd name="f168" fmla="val 1096620"/>
              <a:gd name="f169" fmla="val 108667"/>
              <a:gd name="f170" fmla="val 1281041"/>
              <a:gd name="f171" fmla="val 130011"/>
              <a:gd name="f172" fmla="val 1458436"/>
              <a:gd name="f173" fmla="val 222591"/>
              <a:gd name="f174" fmla="val 1446071"/>
              <a:gd name="f175" fmla="val 314795"/>
              <a:gd name="f176" fmla="val 1446181"/>
              <a:gd name="f177" fmla="val 405131"/>
              <a:gd name="f178" fmla="val 1455463"/>
              <a:gd name="f179" fmla="val 426945"/>
              <a:gd name="f180" fmla="val 1333935"/>
              <a:gd name="f181" fmla="val 466667"/>
              <a:gd name="f182" fmla="val 1215249"/>
              <a:gd name="f183" fmla="val 524206"/>
              <a:gd name="f184" fmla="val 1103317"/>
              <a:gd name="f185" fmla="val 943246"/>
              <a:gd name="f186" fmla="val 797103"/>
              <a:gd name="f187" fmla="val 853400"/>
              <a:gd name="f188" fmla="val 873630"/>
              <a:gd name="f189" fmla="val 774733"/>
              <a:gd name="f190" fmla="val 963960"/>
              <a:gd name="f191" fmla="val 711316"/>
              <a:gd name="f192" fmla="val 1066306"/>
              <a:gd name="f193" fmla="val 1071447"/>
              <a:gd name="f194" fmla="val 1274228"/>
              <a:gd name="f195" fmla="val 1215869"/>
              <a:gd name="f196" fmla="val 1024081"/>
              <a:gd name="f197" fmla="val 1115458"/>
              <a:gd name="f198" fmla="val 961776"/>
              <a:gd name="f199" fmla="val 1023809"/>
              <a:gd name="f200" fmla="val 885272"/>
              <a:gd name="f201" fmla="val 1777831"/>
              <a:gd name="f202" fmla="val 614825"/>
              <a:gd name="f203" fmla="val 1828108"/>
              <a:gd name="f204" fmla="val 774217"/>
              <a:gd name="f205" fmla="val 1847177"/>
              <a:gd name="f206" fmla="val 940426"/>
              <a:gd name="f207" fmla="val 1835302"/>
              <a:gd name="f208" fmla="val 1104709"/>
              <a:gd name="f209" fmla="val 1912529"/>
              <a:gd name="f210" fmla="val 1111680"/>
              <a:gd name="f211" fmla="val 1991200"/>
              <a:gd name="f212" fmla="val 1110618"/>
              <a:gd name="f213" fmla="val 2070135"/>
              <a:gd name="f214" fmla="val 1099634"/>
              <a:gd name="f215" fmla="val 2023430"/>
              <a:gd name="f216" fmla="val 916066"/>
              <a:gd name="f217" fmla="val 1923963"/>
              <a:gd name="f218" fmla="val 746103"/>
              <a:gd name="f219" fmla="val 1613169"/>
              <a:gd name="f220" fmla="val 587153"/>
              <a:gd name="f221" fmla="val 1386789"/>
              <a:gd name="f222" fmla="val 979253"/>
              <a:gd name="f223" fmla="val 1482593"/>
              <a:gd name="f224" fmla="val 1028182"/>
              <a:gd name="f225" fmla="val 1585369"/>
              <a:gd name="f226" fmla="val 1063521"/>
              <a:gd name="f227" fmla="val 1692132"/>
              <a:gd name="f228" fmla="val 1084514"/>
              <a:gd name="f229" fmla="val 1702376"/>
              <a:gd name="f230" fmla="val 916614"/>
              <a:gd name="f231" fmla="val 1676765"/>
              <a:gd name="f232" fmla="val 746730"/>
              <a:gd name="f233" fmla="val 1500307"/>
              <a:gd name="f234" fmla="val 531421"/>
              <a:gd name="f235" fmla="val 1333628"/>
              <a:gd name="f236" fmla="val 560682"/>
              <a:gd name="f237" fmla="val 1177718"/>
              <a:gd name="f238" fmla="val 626786"/>
              <a:gd name="f239" fmla="val 1041762"/>
              <a:gd name="f240" fmla="val 721997"/>
              <a:gd name="f241" fmla="val 1111912"/>
              <a:gd name="f242" fmla="val 797410"/>
              <a:gd name="f243" fmla="val 1191076"/>
              <a:gd name="f244" fmla="val 863204"/>
              <a:gd name="f245" fmla="val 1277416"/>
              <a:gd name="f246" fmla="val 917480"/>
              <a:gd name="f247" fmla="val 708730"/>
              <a:gd name="f248" fmla="val 442269"/>
              <a:gd name="f249" fmla="val 536145"/>
              <a:gd name="f250" fmla="val 518354"/>
              <a:gd name="f251" fmla="val 384460"/>
              <a:gd name="f252" fmla="val 645249"/>
              <a:gd name="f253" fmla="val 277225"/>
              <a:gd name="f254" fmla="val 815684"/>
              <a:gd name="f255" fmla="val 586010"/>
              <a:gd name="f256" fmla="val 993961"/>
              <a:gd name="f257" fmla="val 658009"/>
              <a:gd name="f258" fmla="val 876621"/>
              <a:gd name="f259" fmla="val 747803"/>
              <a:gd name="f260" fmla="val 773217"/>
              <a:gd name="f261" fmla="val 850548"/>
              <a:gd name="f262" fmla="val 685844"/>
              <a:gd name="f263" fmla="val 795399"/>
              <a:gd name="f264" fmla="val 611028"/>
              <a:gd name="f265" fmla="val 747545"/>
              <a:gd name="f266" fmla="val 529652"/>
              <a:gd name="f267" fmla="val 1114411"/>
              <a:gd name="f268" fmla="val 355452"/>
              <a:gd name="f269" fmla="val 1016499"/>
              <a:gd name="f270" fmla="val 355167"/>
              <a:gd name="f271" fmla="val 919324"/>
              <a:gd name="f272" fmla="val 369705"/>
              <a:gd name="f273" fmla="val 826255"/>
              <a:gd name="f274" fmla="val 398131"/>
              <a:gd name="f275" fmla="val 858722"/>
              <a:gd name="f276" fmla="val 474940"/>
              <a:gd name="f277" fmla="val 900618"/>
              <a:gd name="f278" fmla="val 545829"/>
              <a:gd name="f279" fmla="val 948599"/>
              <a:gd name="f280" fmla="val 611249"/>
              <a:gd name="f281" fmla="val 1085375"/>
              <a:gd name="f282" fmla="val 512974"/>
              <a:gd name="f283" fmla="val 1240825"/>
              <a:gd name="f284" fmla="val 441488"/>
              <a:gd name="f285" fmla="val 1406980"/>
              <a:gd name="f286" fmla="val 401715"/>
              <a:gd name="f287" fmla="val 1310969"/>
              <a:gd name="f288" fmla="val 370847"/>
              <a:gd name="f289" fmla="val 1212322"/>
              <a:gd name="f290" fmla="val 355738"/>
              <a:gd name="f291" fmla="val 1776283"/>
              <a:gd name="f292" fmla="val 295101"/>
              <a:gd name="f293" fmla="val 1710896"/>
              <a:gd name="f294" fmla="val 408983"/>
              <a:gd name="f295" fmla="val 2209777"/>
              <a:gd name="f296" fmla="val 726145"/>
              <a:gd name="f297" fmla="val 2373723"/>
              <a:gd name="f298" fmla="val 1383396"/>
              <a:gd name="f299" fmla="val 2075153"/>
              <a:gd name="f300" fmla="val 1900534"/>
              <a:gd name="f301" fmla="val 1777480"/>
              <a:gd name="f302" fmla="val 2416119"/>
              <a:gd name="f303" fmla="val 1129323"/>
              <a:gd name="f304" fmla="val 2603192"/>
              <a:gd name="f305" fmla="val 606057"/>
              <a:gd name="f306" fmla="val 2333243"/>
              <a:gd name="f307" fmla="val 534769"/>
              <a:gd name="f308" fmla="val 2457402"/>
              <a:gd name="f309" fmla="val 1115347"/>
              <a:gd name="f310" fmla="val 2755664"/>
              <a:gd name="f311" fmla="val 1834151"/>
              <a:gd name="f312" fmla="val 2554240"/>
              <a:gd name="f313" fmla="val 2173557"/>
              <a:gd name="f314" fmla="val 1987198"/>
              <a:gd name="f315" fmla="val 2520801"/>
              <a:gd name="f316" fmla="val 1407062"/>
              <a:gd name="f317" fmla="val 2343129"/>
              <a:gd name="f318" fmla="val 657734"/>
              <a:gd name="f319" fmla="val 1831804"/>
              <a:gd name="f320" fmla="val 1881515"/>
              <a:gd name="f321" fmla="val 1921814"/>
              <a:gd name="f322" fmla="val 40299"/>
              <a:gd name="f323" fmla="val 90010"/>
              <a:gd name="f324" fmla="val 123853"/>
              <a:gd name="f325" fmla="val 1903137"/>
              <a:gd name="f326" fmla="val 153333"/>
              <a:gd name="f327" fmla="val 1874873"/>
              <a:gd name="f328" fmla="val 167531"/>
              <a:gd name="f329" fmla="val 2505724"/>
              <a:gd name="f330" fmla="val 579432"/>
              <a:gd name="f331" fmla="val 2701456"/>
              <a:gd name="f332" fmla="val 1419035"/>
              <a:gd name="f333" fmla="val 2311836"/>
              <a:gd name="f334" fmla="val 2069966"/>
              <a:gd name="f335" fmla="val 2067801"/>
              <a:gd name="f336" fmla="val 2477672"/>
              <a:gd name="f337" fmla="val 1650037"/>
              <a:gd name="f338" fmla="val 2717958"/>
              <a:gd name="f339" fmla="val 1209422"/>
              <a:gd name="f340" fmla="val 2750781"/>
              <a:gd name="f341" fmla="val 3191198"/>
              <a:gd name="f342" fmla="val 1228953"/>
              <a:gd name="f343" fmla="val 3190691"/>
              <a:gd name="f344" fmla="val 1248332"/>
              <a:gd name="f345" fmla="val 3191937"/>
              <a:gd name="f346" fmla="val 1267595"/>
              <a:gd name="f347" fmla="val 3193449"/>
              <a:gd name="f348" fmla="val 1660899"/>
              <a:gd name="f349" fmla="val 3224325"/>
              <a:gd name="f350" fmla="val 1926978"/>
              <a:gd name="f351" fmla="val 3358049"/>
              <a:gd name="f352" fmla="val 1884661"/>
              <a:gd name="f353" fmla="val 3503570"/>
              <a:gd name="f354" fmla="val 318693"/>
              <a:gd name="f355" fmla="val 273700"/>
              <a:gd name="f356" fmla="val 3359367"/>
              <a:gd name="f357" fmla="val 539657"/>
              <a:gd name="f358" fmla="val 3224666"/>
              <a:gd name="f359" fmla="val 934393"/>
              <a:gd name="f360" fmla="val 3193515"/>
              <a:gd name="f361" fmla="val 993398"/>
              <a:gd name="f362" fmla="val 3191208"/>
              <a:gd name="f363" fmla="val 2750894"/>
              <a:gd name="f364" fmla="val 812915"/>
              <a:gd name="f365" fmla="val 2737642"/>
              <a:gd name="f366" fmla="val 632784"/>
              <a:gd name="f367" fmla="val 2688481"/>
              <a:gd name="f368" fmla="val 463078"/>
              <a:gd name="f369" fmla="val 2601537"/>
              <a:gd name="f370" fmla="val 463677"/>
              <a:gd name="f371" fmla="val 2602537"/>
              <a:gd name="f372" fmla="val 463694"/>
              <a:gd name="f373" fmla="val 2603560"/>
              <a:gd name="f374" fmla="val 2604587"/>
              <a:gd name="f375" fmla="val 2654298"/>
              <a:gd name="f376" fmla="val 423395"/>
              <a:gd name="f377" fmla="val 2694597"/>
              <a:gd name="f378" fmla="val 373684"/>
              <a:gd name="f379" fmla="val 323973"/>
              <a:gd name="f380" fmla="val 283674"/>
              <a:gd name="f381" fmla="val 2554876"/>
              <a:gd name="f382" fmla="val 2514577"/>
              <a:gd name="f383" fmla="val 377019"/>
              <a:gd name="f384" fmla="val 2515250"/>
              <a:gd name="f385" fmla="val 511820"/>
              <a:gd name="f386" fmla="val 2280472"/>
              <a:gd name="f387" fmla="val 495824"/>
              <a:gd name="f388" fmla="val 2271237"/>
              <a:gd name="f389" fmla="val 496783"/>
              <a:gd name="f390" fmla="val 2269575"/>
              <a:gd name="f391" fmla="val 34226"/>
              <a:gd name="f392" fmla="val 1964050"/>
              <a:gd name="f393" fmla="val -130424"/>
              <a:gd name="f394" fmla="val 1362029"/>
              <a:gd name="f395" fmla="val 110016"/>
              <a:gd name="f396" fmla="val 864184"/>
              <a:gd name="f397" fmla="val 106296"/>
              <a:gd name="f398" fmla="val 862036"/>
              <a:gd name="f399" fmla="val 148828"/>
              <a:gd name="f400" fmla="val 788370"/>
              <a:gd name="f401" fmla="val 169099"/>
              <a:gd name="f402" fmla="val 753258"/>
              <a:gd name="f403" fmla="val 170873"/>
              <a:gd name="f404" fmla="val 754281"/>
              <a:gd name="f405" fmla="val 475914"/>
              <a:gd name="f406" fmla="val 264737"/>
              <a:gd name="f407" fmla="val 1106018"/>
              <a:gd name="f408" fmla="val 92008"/>
              <a:gd name="f409" fmla="val 1617242"/>
              <a:gd name="f410" fmla="val 355196"/>
              <a:gd name="f411" fmla="val 1748044"/>
              <a:gd name="f412" fmla="val 127384"/>
              <a:gd name="f413" fmla="val 1751959"/>
              <a:gd name="f414" fmla="val 129632"/>
              <a:gd name="f415" fmla="val 1745165"/>
              <a:gd name="f416" fmla="val 117975"/>
              <a:gd name="f417" fmla="val 1741794"/>
              <a:gd name="f418" fmla="val 104386"/>
              <a:gd name="f419" fmla="val 1782093"/>
              <a:gd name="f420" fmla="*/ f0 1 2512265"/>
              <a:gd name="f421" fmla="*/ f1 1 3505352"/>
              <a:gd name="f422" fmla="val f2"/>
              <a:gd name="f423" fmla="val f3"/>
              <a:gd name="f424" fmla="val f4"/>
              <a:gd name="f425" fmla="+- f424 0 f422"/>
              <a:gd name="f426" fmla="+- f423 0 f422"/>
              <a:gd name="f427" fmla="*/ f426 1 2512265"/>
              <a:gd name="f428" fmla="*/ f425 1 3505352"/>
              <a:gd name="f429" fmla="*/ f422 1 f427"/>
              <a:gd name="f430" fmla="*/ f423 1 f427"/>
              <a:gd name="f431" fmla="*/ f422 1 f428"/>
              <a:gd name="f432" fmla="*/ f424 1 f428"/>
              <a:gd name="f433" fmla="*/ f429 f420 1"/>
              <a:gd name="f434" fmla="*/ f430 f420 1"/>
              <a:gd name="f435" fmla="*/ f432 f421 1"/>
              <a:gd name="f436" fmla="*/ f431 f4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3" t="f436" r="f434" b="f435"/>
            <a:pathLst>
              <a:path w="2512265" h="3505352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5" y="f6"/>
                </a:cubicBezTo>
                <a:close/>
                <a:moveTo>
                  <a:pt x="f23" y="f24"/>
                </a:moveTo>
                <a:lnTo>
                  <a:pt x="f25" y="f26"/>
                </a:lnTo>
                <a:lnTo>
                  <a:pt x="f27" y="f28"/>
                </a:ln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23" y="f24"/>
                </a:cubicBezTo>
                <a:close/>
                <a:moveTo>
                  <a:pt x="f39" y="f40"/>
                </a:move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53" y="f54"/>
                  <a:pt x="f55" y="f56"/>
                  <a:pt x="f57" y="f58"/>
                </a:cubicBezTo>
                <a:close/>
                <a:moveTo>
                  <a:pt x="f59" y="f60"/>
                </a:moveTo>
                <a:cubicBezTo>
                  <a:pt x="f61" y="f62"/>
                  <a:pt x="f63" y="f64"/>
                  <a:pt x="f65" y="f66"/>
                </a:cubicBezTo>
                <a:lnTo>
                  <a:pt x="f67" y="f68"/>
                </a:lnTo>
                <a:cubicBezTo>
                  <a:pt x="f69" y="f70"/>
                  <a:pt x="f71" y="f72"/>
                  <a:pt x="f59" y="f60"/>
                </a:cubicBezTo>
                <a:close/>
                <a:moveTo>
                  <a:pt x="f73" y="f74"/>
                </a:move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95" y="f96"/>
                  <a:pt x="f73" y="f74"/>
                </a:cubicBezTo>
                <a:close/>
                <a:moveTo>
                  <a:pt x="f97" y="f98"/>
                </a:moveTo>
                <a:lnTo>
                  <a:pt x="f99" y="f100"/>
                </a:ln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110"/>
                  <a:pt x="f111" y="f112"/>
                </a:cubicBezTo>
                <a:close/>
                <a:moveTo>
                  <a:pt x="f113" y="f114"/>
                </a:moveTo>
                <a:cubicBezTo>
                  <a:pt x="f115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6"/>
                </a:cubicBezTo>
                <a:lnTo>
                  <a:pt x="f127" y="f128"/>
                </a:lnTo>
                <a:cubicBezTo>
                  <a:pt x="f129" y="f130"/>
                  <a:pt x="f131" y="f132"/>
                  <a:pt x="f113" y="f114"/>
                </a:cubicBezTo>
                <a:close/>
                <a:moveTo>
                  <a:pt x="f133" y="f134"/>
                </a:moveTo>
                <a:cubicBezTo>
                  <a:pt x="f135" y="f136"/>
                  <a:pt x="f137" y="f138"/>
                  <a:pt x="f139" y="f140"/>
                </a:cubicBezTo>
                <a:cubicBezTo>
                  <a:pt x="f141" y="f142"/>
                  <a:pt x="f143" y="f144"/>
                  <a:pt x="f145" y="f146"/>
                </a:cubicBezTo>
                <a:lnTo>
                  <a:pt x="f147" y="f148"/>
                </a:lnTo>
                <a:close/>
                <a:moveTo>
                  <a:pt x="f149" y="f150"/>
                </a:moveTo>
                <a:lnTo>
                  <a:pt x="f151" y="f152"/>
                </a:lnTo>
                <a:lnTo>
                  <a:pt x="f153" y="f154"/>
                </a:lnTo>
                <a:cubicBezTo>
                  <a:pt x="f155" y="f156"/>
                  <a:pt x="f157" y="f158"/>
                  <a:pt x="f159" y="f160"/>
                </a:cubicBezTo>
                <a:cubicBezTo>
                  <a:pt x="f161" y="f162"/>
                  <a:pt x="f163" y="f164"/>
                  <a:pt x="f149" y="f150"/>
                </a:cubicBezTo>
                <a:close/>
                <a:moveTo>
                  <a:pt x="f165" y="f166"/>
                </a:moveTo>
                <a:cubicBezTo>
                  <a:pt x="f167" y="f168"/>
                  <a:pt x="f169" y="f170"/>
                  <a:pt x="f171" y="f172"/>
                </a:cubicBezTo>
                <a:cubicBezTo>
                  <a:pt x="f173" y="f174"/>
                  <a:pt x="f175" y="f176"/>
                  <a:pt x="f177" y="f178"/>
                </a:cubicBezTo>
                <a:cubicBezTo>
                  <a:pt x="f179" y="f180"/>
                  <a:pt x="f181" y="f182"/>
                  <a:pt x="f183" y="f184"/>
                </a:cubicBezTo>
                <a:close/>
                <a:moveTo>
                  <a:pt x="f185" y="f186"/>
                </a:moveTo>
                <a:cubicBezTo>
                  <a:pt x="f187" y="f188"/>
                  <a:pt x="f189" y="f190"/>
                  <a:pt x="f191" y="f192"/>
                </a:cubicBezTo>
                <a:lnTo>
                  <a:pt x="f193" y="f194"/>
                </a:lnTo>
                <a:lnTo>
                  <a:pt x="f195" y="f196"/>
                </a:lnTo>
                <a:cubicBezTo>
                  <a:pt x="f197" y="f198"/>
                  <a:pt x="f199" y="f200"/>
                  <a:pt x="f185" y="f186"/>
                </a:cubicBezTo>
                <a:close/>
                <a:moveTo>
                  <a:pt x="f201" y="f202"/>
                </a:moveTo>
                <a:cubicBezTo>
                  <a:pt x="f203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13" y="f214"/>
                </a:cubicBezTo>
                <a:cubicBezTo>
                  <a:pt x="f215" y="f216"/>
                  <a:pt x="f217" y="f218"/>
                  <a:pt x="f201" y="f202"/>
                </a:cubicBezTo>
                <a:close/>
                <a:moveTo>
                  <a:pt x="f219" y="f220"/>
                </a:moveTo>
                <a:lnTo>
                  <a:pt x="f221" y="f222"/>
                </a:lnTo>
                <a:cubicBezTo>
                  <a:pt x="f223" y="f224"/>
                  <a:pt x="f225" y="f226"/>
                  <a:pt x="f227" y="f228"/>
                </a:cubicBezTo>
                <a:cubicBezTo>
                  <a:pt x="f229" y="f230"/>
                  <a:pt x="f231" y="f232"/>
                  <a:pt x="f219" y="f220"/>
                </a:cubicBezTo>
                <a:close/>
                <a:moveTo>
                  <a:pt x="f233" y="f234"/>
                </a:moveTo>
                <a:cubicBezTo>
                  <a:pt x="f235" y="f236"/>
                  <a:pt x="f237" y="f238"/>
                  <a:pt x="f239" y="f240"/>
                </a:cubicBezTo>
                <a:cubicBezTo>
                  <a:pt x="f241" y="f242"/>
                  <a:pt x="f243" y="f244"/>
                  <a:pt x="f245" y="f246"/>
                </a:cubicBezTo>
                <a:close/>
                <a:moveTo>
                  <a:pt x="f247" y="f248"/>
                </a:moveTo>
                <a:cubicBezTo>
                  <a:pt x="f249" y="f250"/>
                  <a:pt x="f251" y="f252"/>
                  <a:pt x="f253" y="f254"/>
                </a:cubicBezTo>
                <a:lnTo>
                  <a:pt x="f255" y="f256"/>
                </a:lnTo>
                <a:cubicBezTo>
                  <a:pt x="f257" y="f258"/>
                  <a:pt x="f259" y="f260"/>
                  <a:pt x="f261" y="f262"/>
                </a:cubicBezTo>
                <a:cubicBezTo>
                  <a:pt x="f263" y="f264"/>
                  <a:pt x="f265" y="f266"/>
                  <a:pt x="f247" y="f248"/>
                </a:cubicBezTo>
                <a:close/>
                <a:moveTo>
                  <a:pt x="f267" y="f268"/>
                </a:moveTo>
                <a:cubicBezTo>
                  <a:pt x="f269" y="f270"/>
                  <a:pt x="f271" y="f272"/>
                  <a:pt x="f273" y="f274"/>
                </a:cubicBezTo>
                <a:cubicBezTo>
                  <a:pt x="f275" y="f276"/>
                  <a:pt x="f277" y="f278"/>
                  <a:pt x="f279" y="f280"/>
                </a:cubicBezTo>
                <a:cubicBezTo>
                  <a:pt x="f281" y="f282"/>
                  <a:pt x="f283" y="f284"/>
                  <a:pt x="f285" y="f286"/>
                </a:cubicBezTo>
                <a:cubicBezTo>
                  <a:pt x="f287" y="f288"/>
                  <a:pt x="f289" y="f290"/>
                  <a:pt x="f267" y="f268"/>
                </a:cubicBezTo>
                <a:close/>
                <a:moveTo>
                  <a:pt x="f291" y="f292"/>
                </a:moveTo>
                <a:lnTo>
                  <a:pt x="f293" y="f294"/>
                </a:lnTo>
                <a:cubicBezTo>
                  <a:pt x="f295" y="f296"/>
                  <a:pt x="f297" y="f298"/>
                  <a:pt x="f299" y="f300"/>
                </a:cubicBezTo>
                <a:cubicBezTo>
                  <a:pt x="f301" y="f302"/>
                  <a:pt x="f303" y="f304"/>
                  <a:pt x="f305" y="f306"/>
                </a:cubicBezTo>
                <a:lnTo>
                  <a:pt x="f307" y="f308"/>
                </a:lnTo>
                <a:cubicBezTo>
                  <a:pt x="f309" y="f310"/>
                  <a:pt x="f311" y="f312"/>
                  <a:pt x="f313" y="f314"/>
                </a:cubicBezTo>
                <a:cubicBezTo>
                  <a:pt x="f315" y="f316"/>
                  <a:pt x="f317" y="f318"/>
                  <a:pt x="f291" y="f292"/>
                </a:cubicBezTo>
                <a:close/>
                <a:moveTo>
                  <a:pt x="f319" y="f2"/>
                </a:moveTo>
                <a:cubicBezTo>
                  <a:pt x="f320" y="f2"/>
                  <a:pt x="f321" y="f322"/>
                  <a:pt x="f321" y="f323"/>
                </a:cubicBezTo>
                <a:cubicBezTo>
                  <a:pt x="f321" y="f324"/>
                  <a:pt x="f325" y="f326"/>
                  <a:pt x="f327" y="f328"/>
                </a:cubicBezTo>
                <a:cubicBezTo>
                  <a:pt x="f329" y="f330"/>
                  <a:pt x="f331" y="f332"/>
                  <a:pt x="f333" y="f334"/>
                </a:cubicBezTo>
                <a:cubicBezTo>
                  <a:pt x="f335" y="f336"/>
                  <a:pt x="f337" y="f338"/>
                  <a:pt x="f339" y="f340"/>
                </a:cubicBezTo>
                <a:lnTo>
                  <a:pt x="f339" y="f341"/>
                </a:lnTo>
                <a:cubicBezTo>
                  <a:pt x="f342" y="f343"/>
                  <a:pt x="f344" y="f345"/>
                  <a:pt x="f346" y="f347"/>
                </a:cubicBezTo>
                <a:cubicBezTo>
                  <a:pt x="f348" y="f349"/>
                  <a:pt x="f350" y="f351"/>
                  <a:pt x="f352" y="f353"/>
                </a:cubicBezTo>
                <a:lnTo>
                  <a:pt x="f354" y="f4"/>
                </a:lnTo>
                <a:cubicBezTo>
                  <a:pt x="f355" y="f356"/>
                  <a:pt x="f357" y="f358"/>
                  <a:pt x="f359" y="f360"/>
                </a:cubicBezTo>
                <a:lnTo>
                  <a:pt x="f361" y="f362"/>
                </a:lnTo>
                <a:lnTo>
                  <a:pt x="f361" y="f363"/>
                </a:lnTo>
                <a:cubicBezTo>
                  <a:pt x="f364" y="f365"/>
                  <a:pt x="f366" y="f367"/>
                  <a:pt x="f368" y="f369"/>
                </a:cubicBezTo>
                <a:cubicBezTo>
                  <a:pt x="f370" y="f371"/>
                  <a:pt x="f372" y="f373"/>
                  <a:pt x="f372" y="f374"/>
                </a:cubicBezTo>
                <a:cubicBezTo>
                  <a:pt x="f372" y="f375"/>
                  <a:pt x="f376" y="f377"/>
                  <a:pt x="f378" y="f377"/>
                </a:cubicBezTo>
                <a:cubicBezTo>
                  <a:pt x="f379" y="f377"/>
                  <a:pt x="f380" y="f375"/>
                  <a:pt x="f380" y="f374"/>
                </a:cubicBezTo>
                <a:cubicBezTo>
                  <a:pt x="f380" y="f381"/>
                  <a:pt x="f379" y="f382"/>
                  <a:pt x="f378" y="f382"/>
                </a:cubicBezTo>
                <a:lnTo>
                  <a:pt x="f383" y="f384"/>
                </a:lnTo>
                <a:lnTo>
                  <a:pt x="f385" y="f386"/>
                </a:lnTo>
                <a:lnTo>
                  <a:pt x="f387" y="f388"/>
                </a:lnTo>
                <a:lnTo>
                  <a:pt x="f389" y="f390"/>
                </a:lnTo>
                <a:cubicBezTo>
                  <a:pt x="f391" y="f392"/>
                  <a:pt x="f393" y="f394"/>
                  <a:pt x="f395" y="f396"/>
                </a:cubicBezTo>
                <a:lnTo>
                  <a:pt x="f397" y="f398"/>
                </a:lnTo>
                <a:lnTo>
                  <a:pt x="f399" y="f400"/>
                </a:lnTo>
                <a:lnTo>
                  <a:pt x="f401" y="f402"/>
                </a:lnTo>
                <a:lnTo>
                  <a:pt x="f403" y="f404"/>
                </a:lnTo>
                <a:cubicBezTo>
                  <a:pt x="f405" y="f406"/>
                  <a:pt x="f407" y="f408"/>
                  <a:pt x="f409" y="f410"/>
                </a:cubicBezTo>
                <a:lnTo>
                  <a:pt x="f411" y="f412"/>
                </a:lnTo>
                <a:lnTo>
                  <a:pt x="f413" y="f414"/>
                </a:lnTo>
                <a:cubicBezTo>
                  <a:pt x="f415" y="f416"/>
                  <a:pt x="f417" y="f418"/>
                  <a:pt x="f417" y="f323"/>
                </a:cubicBezTo>
                <a:cubicBezTo>
                  <a:pt x="f417" y="f322"/>
                  <a:pt x="f419" y="f2"/>
                  <a:pt x="f319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5" name="Right Triangle 17">
            <a:extLst>
              <a:ext uri="{FF2B5EF4-FFF2-40B4-BE49-F238E27FC236}">
                <a16:creationId xmlns:a16="http://schemas.microsoft.com/office/drawing/2014/main" id="{50530A38-0279-F864-3CCD-6ECED9E9D262}"/>
              </a:ext>
            </a:extLst>
          </p:cNvPr>
          <p:cNvSpPr/>
          <p:nvPr/>
        </p:nvSpPr>
        <p:spPr>
          <a:xfrm>
            <a:off x="5779309" y="3450717"/>
            <a:ext cx="289343" cy="409797"/>
          </a:xfrm>
          <a:custGeom>
            <a:avLst/>
            <a:gdLst>
              <a:gd name="f0" fmla="val w"/>
              <a:gd name="f1" fmla="val h"/>
              <a:gd name="f2" fmla="val 0"/>
              <a:gd name="f3" fmla="val 2387678"/>
              <a:gd name="f4" fmla="val 3240000"/>
              <a:gd name="f5" fmla="val 1645041"/>
              <a:gd name="f6" fmla="val 17032"/>
              <a:gd name="f7" fmla="val 2376264"/>
              <a:gd name="f8" fmla="val 17033"/>
              <a:gd name="f9" fmla="val 1645042"/>
              <a:gd name="f10" fmla="val 1379678"/>
              <a:gd name="f11" fmla="val 996125"/>
              <a:gd name="f12" fmla="val 1498869"/>
              <a:gd name="f13" fmla="val 888809"/>
              <a:gd name="f14" fmla="*/ f0 1 2387678"/>
              <a:gd name="f15" fmla="*/ f1 1 3240000"/>
              <a:gd name="f16" fmla="val f2"/>
              <a:gd name="f17" fmla="val f3"/>
              <a:gd name="f18" fmla="val f4"/>
              <a:gd name="f19" fmla="+- f18 0 f16"/>
              <a:gd name="f20" fmla="+- f17 0 f16"/>
              <a:gd name="f21" fmla="*/ f20 1 2387678"/>
              <a:gd name="f22" fmla="*/ f19 1 3240000"/>
              <a:gd name="f23" fmla="*/ f16 1 f21"/>
              <a:gd name="f24" fmla="*/ f17 1 f21"/>
              <a:gd name="f25" fmla="*/ f16 1 f22"/>
              <a:gd name="f26" fmla="*/ f18 1 f22"/>
              <a:gd name="f27" fmla="*/ f23 f14 1"/>
              <a:gd name="f28" fmla="*/ f24 f14 1"/>
              <a:gd name="f29" fmla="*/ f26 f15 1"/>
              <a:gd name="f30" fmla="*/ f25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7" t="f30" r="f28" b="f29"/>
            <a:pathLst>
              <a:path w="2387678" h="3240000">
                <a:moveTo>
                  <a:pt x="f5" y="f6"/>
                </a:moveTo>
                <a:lnTo>
                  <a:pt x="f7" y="f6"/>
                </a:lnTo>
                <a:lnTo>
                  <a:pt x="f7" y="f8"/>
                </a:lnTo>
                <a:lnTo>
                  <a:pt x="f9" y="f8"/>
                </a:lnTo>
                <a:close/>
                <a:moveTo>
                  <a:pt x="f2" y="f6"/>
                </a:moveTo>
                <a:lnTo>
                  <a:pt x="f10" y="f6"/>
                </a:lnTo>
                <a:lnTo>
                  <a:pt x="f10" y="f11"/>
                </a:lnTo>
                <a:lnTo>
                  <a:pt x="f7" y="f11"/>
                </a:lnTo>
                <a:lnTo>
                  <a:pt x="f7" y="f4"/>
                </a:lnTo>
                <a:lnTo>
                  <a:pt x="f2" y="f4"/>
                </a:lnTo>
                <a:close/>
                <a:moveTo>
                  <a:pt x="f12" y="f2"/>
                </a:moveTo>
                <a:lnTo>
                  <a:pt x="f3" y="f13"/>
                </a:lnTo>
                <a:lnTo>
                  <a:pt x="f12" y="f13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6" name="Oval 66">
            <a:extLst>
              <a:ext uri="{FF2B5EF4-FFF2-40B4-BE49-F238E27FC236}">
                <a16:creationId xmlns:a16="http://schemas.microsoft.com/office/drawing/2014/main" id="{78F2F9B6-F53A-E99F-53DF-1BD8B3711FB2}"/>
              </a:ext>
            </a:extLst>
          </p:cNvPr>
          <p:cNvSpPr/>
          <p:nvPr/>
        </p:nvSpPr>
        <p:spPr>
          <a:xfrm rot="20700014">
            <a:off x="4603145" y="2725663"/>
            <a:ext cx="411507" cy="352492"/>
          </a:xfrm>
          <a:custGeom>
            <a:avLst/>
            <a:gdLst>
              <a:gd name="f0" fmla="val w"/>
              <a:gd name="f1" fmla="val h"/>
              <a:gd name="f2" fmla="val 0"/>
              <a:gd name="f3" fmla="val 2901316"/>
              <a:gd name="f4" fmla="val 2485205"/>
              <a:gd name="f5" fmla="val 8833"/>
              <a:gd name="f6" fmla="val 2885407"/>
              <a:gd name="f7" fmla="val 69738"/>
              <a:gd name="f8" fmla="val 2890344"/>
              <a:gd name="f9" fmla="val 71061"/>
              <a:gd name="f10" fmla="val 2331295"/>
              <a:gd name="f11" fmla="val 2157461"/>
              <a:gd name="f12" fmla="val 2322295"/>
              <a:gd name="f13" fmla="val 2155049"/>
              <a:gd name="f14" fmla="val 2311779"/>
              <a:gd name="f15" fmla="val 2339141"/>
              <a:gd name="f16" fmla="val 2127696"/>
              <a:gd name="f17" fmla="val 1902404"/>
              <a:gd name="f18" fmla="val 1669201"/>
              <a:gd name="f19" fmla="val 1480151"/>
              <a:gd name="f20" fmla="val 2328701"/>
              <a:gd name="f21" fmla="val 1480150"/>
              <a:gd name="f22" fmla="val 2135644"/>
              <a:gd name="f23" fmla="val 1942587"/>
              <a:gd name="f24" fmla="val 1669200"/>
              <a:gd name="f25" fmla="val 1786083"/>
              <a:gd name="f26" fmla="val 2026046"/>
              <a:gd name="f27" fmla="val 2137276"/>
              <a:gd name="f28" fmla="val 1830075"/>
              <a:gd name="f29" fmla="val 2213623"/>
              <a:gd name="f30" fmla="val 1901150"/>
              <a:gd name="f31" fmla="val 2586815"/>
              <a:gd name="f32" fmla="val 508378"/>
              <a:gd name="f33" fmla="val 1283297"/>
              <a:gd name="f34" fmla="val 847984"/>
              <a:gd name="f35" fmla="val 2132988"/>
              <a:gd name="f36" fmla="val 841776"/>
              <a:gd name="f37" fmla="val 2131324"/>
              <a:gd name="f38" fmla="val 829584"/>
              <a:gd name="f39" fmla="val 2314002"/>
              <a:gd name="f40" fmla="val 646295"/>
              <a:gd name="f41" fmla="val 2458448"/>
              <a:gd name="f42" fmla="val 422254"/>
              <a:gd name="f43" fmla="val 189051"/>
              <a:gd name="f44" fmla="val 1"/>
              <a:gd name="f45" fmla="val 2301944"/>
              <a:gd name="f46" fmla="val 2108887"/>
              <a:gd name="f47" fmla="val 1915830"/>
              <a:gd name="f48" fmla="val 1759326"/>
              <a:gd name="f49" fmla="val 422255"/>
              <a:gd name="f50" fmla="val 544771"/>
              <a:gd name="f51" fmla="val 655100"/>
              <a:gd name="f52" fmla="val 1802522"/>
              <a:gd name="f53" fmla="val 731465"/>
              <a:gd name="f54" fmla="val 1872378"/>
              <a:gd name="f55" fmla="val 1233167"/>
              <a:gd name="f56" fmla="val 1266129"/>
              <a:gd name="f57" fmla="*/ f0 1 2901316"/>
              <a:gd name="f58" fmla="*/ f1 1 2485205"/>
              <a:gd name="f59" fmla="val f2"/>
              <a:gd name="f60" fmla="val f3"/>
              <a:gd name="f61" fmla="val f4"/>
              <a:gd name="f62" fmla="+- f61 0 f59"/>
              <a:gd name="f63" fmla="+- f60 0 f59"/>
              <a:gd name="f64" fmla="*/ f63 1 2901316"/>
              <a:gd name="f65" fmla="*/ f62 1 2485205"/>
              <a:gd name="f66" fmla="*/ f59 1 f64"/>
              <a:gd name="f67" fmla="*/ f60 1 f64"/>
              <a:gd name="f68" fmla="*/ f59 1 f65"/>
              <a:gd name="f69" fmla="*/ f61 1 f65"/>
              <a:gd name="f70" fmla="*/ f66 f57 1"/>
              <a:gd name="f71" fmla="*/ f67 f57 1"/>
              <a:gd name="f72" fmla="*/ f69 f58 1"/>
              <a:gd name="f73" fmla="*/ f68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0" t="f73" r="f71" b="f72"/>
            <a:pathLst>
              <a:path w="2901316" h="2485205">
                <a:moveTo>
                  <a:pt x="f3" y="f5"/>
                </a:moveTo>
                <a:lnTo>
                  <a:pt x="f6" y="f7"/>
                </a:lnTo>
                <a:lnTo>
                  <a:pt x="f8" y="f9"/>
                </a:lnTo>
                <a:lnTo>
                  <a:pt x="f10" y="f11"/>
                </a:lnTo>
                <a:lnTo>
                  <a:pt x="f12" y="f13"/>
                </a:lnTo>
                <a:cubicBezTo>
                  <a:pt x="f14" y="f15"/>
                  <a:pt x="f16" y="f4"/>
                  <a:pt x="f17" y="f4"/>
                </a:cubicBezTo>
                <a:cubicBezTo>
                  <a:pt x="f18" y="f4"/>
                  <a:pt x="f19" y="f20"/>
                  <a:pt x="f21" y="f22"/>
                </a:cubicBezTo>
                <a:cubicBezTo>
                  <a:pt x="f21" y="f23"/>
                  <a:pt x="f24" y="f25"/>
                  <a:pt x="f17" y="f25"/>
                </a:cubicBezTo>
                <a:cubicBezTo>
                  <a:pt x="f26" y="f25"/>
                  <a:pt x="f27" y="f28"/>
                  <a:pt x="f29" y="f30"/>
                </a:cubicBezTo>
                <a:lnTo>
                  <a:pt x="f31" y="f32"/>
                </a:lnTo>
                <a:lnTo>
                  <a:pt x="f33" y="f32"/>
                </a:lnTo>
                <a:lnTo>
                  <a:pt x="f34" y="f35"/>
                </a:lnTo>
                <a:lnTo>
                  <a:pt x="f36" y="f37"/>
                </a:lnTo>
                <a:cubicBezTo>
                  <a:pt x="f38" y="f39"/>
                  <a:pt x="f40" y="f41"/>
                  <a:pt x="f42" y="f41"/>
                </a:cubicBezTo>
                <a:cubicBezTo>
                  <a:pt x="f43" y="f41"/>
                  <a:pt x="f44" y="f45"/>
                  <a:pt x="f2" y="f46"/>
                </a:cubicBezTo>
                <a:cubicBezTo>
                  <a:pt x="f2" y="f47"/>
                  <a:pt x="f43" y="f48"/>
                  <a:pt x="f49" y="f48"/>
                </a:cubicBezTo>
                <a:cubicBezTo>
                  <a:pt x="f50" y="f48"/>
                  <a:pt x="f51" y="f52"/>
                  <a:pt x="f53" y="f54"/>
                </a:cubicBezTo>
                <a:lnTo>
                  <a:pt x="f55" y="f2"/>
                </a:lnTo>
                <a:lnTo>
                  <a:pt x="f56" y="f5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7" name="Rectangle 9">
            <a:extLst>
              <a:ext uri="{FF2B5EF4-FFF2-40B4-BE49-F238E27FC236}">
                <a16:creationId xmlns:a16="http://schemas.microsoft.com/office/drawing/2014/main" id="{7E7A24FB-A490-53ED-C91D-99B9116177F1}"/>
              </a:ext>
            </a:extLst>
          </p:cNvPr>
          <p:cNvSpPr/>
          <p:nvPr/>
        </p:nvSpPr>
        <p:spPr>
          <a:xfrm>
            <a:off x="3300883" y="2658938"/>
            <a:ext cx="395505" cy="3702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39999"/>
              <a:gd name="f7" fmla="val 3032924"/>
              <a:gd name="f8" fmla="val 1576606"/>
              <a:gd name="f9" fmla="val 2778202"/>
              <a:gd name="f10" fmla="val 2778795"/>
              <a:gd name="f11" fmla="val 1663394"/>
              <a:gd name="f12" fmla="val 2792670"/>
              <a:gd name="f13" fmla="val 2776423"/>
              <a:gd name="f14" fmla="val 2185083"/>
              <a:gd name="f15" fmla="val 2605634"/>
              <a:gd name="f16" fmla="val 2444552"/>
              <a:gd name="f17" fmla="val 2500589"/>
              <a:gd name="f18" fmla="val 2991331"/>
              <a:gd name="f19" fmla="val 2709748"/>
              <a:gd name="f20" fmla="val 3000856"/>
              <a:gd name="f21" fmla="val 526981"/>
              <a:gd name="f22" fmla="val 2855082"/>
              <a:gd name="f23" fmla="val 2857178"/>
              <a:gd name="f24" fmla="val 1175360"/>
              <a:gd name="f25" fmla="val 2859273"/>
              <a:gd name="f26" fmla="val 1823738"/>
              <a:gd name="f27" fmla="val 2861369"/>
              <a:gd name="f28" fmla="val 2472117"/>
              <a:gd name="f29" fmla="val 2483869"/>
              <a:gd name="f30" fmla="val 2318121"/>
              <a:gd name="f31" fmla="val 2052449"/>
              <a:gd name="f32" fmla="val 2439541"/>
              <a:gd name="f33" fmla="val 2765302"/>
              <a:gd name="f34" fmla="val 430441"/>
              <a:gd name="f35" fmla="val 402054"/>
              <a:gd name="f36" fmla="val 1896442"/>
              <a:gd name="f37" fmla="val 149589"/>
              <a:gd name="f38" fmla="val 2115835"/>
              <a:gd name="f39" fmla="val 2106"/>
              <a:gd name="f40" fmla="val 2406065"/>
              <a:gd name="f41" fmla="val 22"/>
              <a:gd name="f42" fmla="val 2537987"/>
              <a:gd name="f43" fmla="val -925"/>
              <a:gd name="f44" fmla="val 2684544"/>
              <a:gd name="f45" fmla="val 28169"/>
              <a:gd name="f46" fmla="val 2853673"/>
              <a:gd name="f47" fmla="val 91100"/>
              <a:gd name="f48" fmla="val 2854039"/>
              <a:gd name="f49" fmla="val 204214"/>
              <a:gd name="f50" fmla="val 2854404"/>
              <a:gd name="f51" fmla="val 317327"/>
              <a:gd name="f52" fmla="val 2854770"/>
              <a:gd name="f53" fmla="val 3120669"/>
              <a:gd name="f54" fmla="val 428517"/>
              <a:gd name="f55" fmla="val 738345"/>
              <a:gd name="f56" fmla="val 102477"/>
              <a:gd name="f57" fmla="val 385229"/>
              <a:gd name="f58" fmla="val 385595"/>
              <a:gd name="f59" fmla="val 385960"/>
              <a:gd name="f60" fmla="val 386326"/>
              <a:gd name="f61" fmla="val 555455"/>
              <a:gd name="f62" fmla="val 702013"/>
              <a:gd name="f63" fmla="val 833935"/>
              <a:gd name="f64" fmla="val 1124164"/>
              <a:gd name="f65" fmla="val 1343558"/>
              <a:gd name="f66" fmla="val 1187550"/>
              <a:gd name="f67" fmla="val 756130"/>
              <a:gd name="f68" fmla="val 378630"/>
              <a:gd name="f69" fmla="val 384918"/>
              <a:gd name="f70" fmla="val 239143"/>
              <a:gd name="f71" fmla="val 229618"/>
              <a:gd name="f72" fmla="val 2690698"/>
              <a:gd name="f73" fmla="val 773243"/>
              <a:gd name="f74" fmla="val 2466244"/>
              <a:gd name="f75" fmla="val 1081748"/>
              <a:gd name="f76" fmla="val 2626096"/>
              <a:gd name="f77" fmla="+- 0 0 -90"/>
              <a:gd name="f78" fmla="*/ f3 1 3239999"/>
              <a:gd name="f79" fmla="*/ f4 1 3032924"/>
              <a:gd name="f80" fmla="val f5"/>
              <a:gd name="f81" fmla="val f6"/>
              <a:gd name="f82" fmla="val f7"/>
              <a:gd name="f83" fmla="*/ f77 f0 1"/>
              <a:gd name="f84" fmla="+- f82 0 f80"/>
              <a:gd name="f85" fmla="+- f81 0 f80"/>
              <a:gd name="f86" fmla="*/ f83 1 f2"/>
              <a:gd name="f87" fmla="*/ f85 1 3239999"/>
              <a:gd name="f88" fmla="*/ f84 1 3032924"/>
              <a:gd name="f89" fmla="*/ 833935 f85 1"/>
              <a:gd name="f90" fmla="*/ 22 f84 1"/>
              <a:gd name="f91" fmla="*/ 1576606 f85 1"/>
              <a:gd name="f92" fmla="*/ 402054 f84 1"/>
              <a:gd name="f93" fmla="*/ 430441 f84 1"/>
              <a:gd name="f94" fmla="*/ 526981 f84 1"/>
              <a:gd name="f95" fmla="*/ 2765302 f84 1"/>
              <a:gd name="f96" fmla="*/ 378630 f85 1"/>
              <a:gd name="f97" fmla="*/ 2472117 f84 1"/>
              <a:gd name="f98" fmla="*/ 384918 f85 1"/>
              <a:gd name="f99" fmla="*/ 239143 f85 1"/>
              <a:gd name="f100" fmla="*/ 2776423 f84 1"/>
              <a:gd name="f101" fmla="*/ 2778202 f84 1"/>
              <a:gd name="f102" fmla="*/ 1663394 f85 1"/>
              <a:gd name="f103" fmla="*/ 3000856 f85 1"/>
              <a:gd name="f104" fmla="*/ 2855082 f85 1"/>
              <a:gd name="f105" fmla="*/ 2861369 f85 1"/>
              <a:gd name="f106" fmla="*/ 2406065 f85 1"/>
              <a:gd name="f107" fmla="*/ 2853673 f85 1"/>
              <a:gd name="f108" fmla="*/ 91100 f84 1"/>
              <a:gd name="f109" fmla="*/ 2854770 f85 1"/>
              <a:gd name="f110" fmla="*/ 3120669 f85 1"/>
              <a:gd name="f111" fmla="*/ 428517 f84 1"/>
              <a:gd name="f112" fmla="*/ 738345 f84 1"/>
              <a:gd name="f113" fmla="*/ 3239999 f85 1"/>
              <a:gd name="f114" fmla="*/ 3032924 f84 1"/>
              <a:gd name="f115" fmla="*/ 0 f85 1"/>
              <a:gd name="f116" fmla="*/ 102477 f85 1"/>
              <a:gd name="f117" fmla="*/ 385229 f85 1"/>
              <a:gd name="f118" fmla="*/ 386326 f85 1"/>
              <a:gd name="f119" fmla="*/ 229618 f85 1"/>
              <a:gd name="f120" fmla="*/ 2690698 f84 1"/>
              <a:gd name="f121" fmla="*/ 2991331 f85 1"/>
              <a:gd name="f122" fmla="*/ 2709748 f84 1"/>
              <a:gd name="f123" fmla="+- f86 0 f1"/>
              <a:gd name="f124" fmla="*/ f89 1 3239999"/>
              <a:gd name="f125" fmla="*/ f90 1 3032924"/>
              <a:gd name="f126" fmla="*/ f91 1 3239999"/>
              <a:gd name="f127" fmla="*/ f92 1 3032924"/>
              <a:gd name="f128" fmla="*/ f93 1 3032924"/>
              <a:gd name="f129" fmla="*/ f94 1 3032924"/>
              <a:gd name="f130" fmla="*/ f95 1 3032924"/>
              <a:gd name="f131" fmla="*/ f96 1 3239999"/>
              <a:gd name="f132" fmla="*/ f97 1 3032924"/>
              <a:gd name="f133" fmla="*/ f98 1 3239999"/>
              <a:gd name="f134" fmla="*/ f99 1 3239999"/>
              <a:gd name="f135" fmla="*/ f100 1 3032924"/>
              <a:gd name="f136" fmla="*/ f101 1 3032924"/>
              <a:gd name="f137" fmla="*/ f102 1 3239999"/>
              <a:gd name="f138" fmla="*/ f103 1 3239999"/>
              <a:gd name="f139" fmla="*/ f104 1 3239999"/>
              <a:gd name="f140" fmla="*/ f105 1 3239999"/>
              <a:gd name="f141" fmla="*/ f106 1 3239999"/>
              <a:gd name="f142" fmla="*/ f107 1 3239999"/>
              <a:gd name="f143" fmla="*/ f108 1 3032924"/>
              <a:gd name="f144" fmla="*/ f109 1 3239999"/>
              <a:gd name="f145" fmla="*/ f110 1 3239999"/>
              <a:gd name="f146" fmla="*/ f111 1 3032924"/>
              <a:gd name="f147" fmla="*/ f112 1 3032924"/>
              <a:gd name="f148" fmla="*/ f113 1 3239999"/>
              <a:gd name="f149" fmla="*/ f114 1 3032924"/>
              <a:gd name="f150" fmla="*/ f115 1 3239999"/>
              <a:gd name="f151" fmla="*/ f116 1 3239999"/>
              <a:gd name="f152" fmla="*/ f117 1 3239999"/>
              <a:gd name="f153" fmla="*/ f118 1 3239999"/>
              <a:gd name="f154" fmla="*/ f119 1 3239999"/>
              <a:gd name="f155" fmla="*/ f120 1 3032924"/>
              <a:gd name="f156" fmla="*/ f121 1 3239999"/>
              <a:gd name="f157" fmla="*/ f122 1 3032924"/>
              <a:gd name="f158" fmla="*/ f80 1 f87"/>
              <a:gd name="f159" fmla="*/ f81 1 f87"/>
              <a:gd name="f160" fmla="*/ f80 1 f88"/>
              <a:gd name="f161" fmla="*/ f82 1 f88"/>
              <a:gd name="f162" fmla="*/ f126 1 f87"/>
              <a:gd name="f163" fmla="*/ f136 1 f88"/>
              <a:gd name="f164" fmla="*/ f137 1 f87"/>
              <a:gd name="f165" fmla="*/ f135 1 f88"/>
              <a:gd name="f166" fmla="*/ f156 1 f87"/>
              <a:gd name="f167" fmla="*/ f157 1 f88"/>
              <a:gd name="f168" fmla="*/ f138 1 f87"/>
              <a:gd name="f169" fmla="*/ f129 1 f88"/>
              <a:gd name="f170" fmla="*/ f139 1 f87"/>
              <a:gd name="f171" fmla="*/ f140 1 f87"/>
              <a:gd name="f172" fmla="*/ f132 1 f88"/>
              <a:gd name="f173" fmla="*/ f130 1 f88"/>
              <a:gd name="f174" fmla="*/ f128 1 f88"/>
              <a:gd name="f175" fmla="*/ f127 1 f88"/>
              <a:gd name="f176" fmla="*/ f141 1 f87"/>
              <a:gd name="f177" fmla="*/ f125 1 f88"/>
              <a:gd name="f178" fmla="*/ f142 1 f87"/>
              <a:gd name="f179" fmla="*/ f143 1 f88"/>
              <a:gd name="f180" fmla="*/ f144 1 f87"/>
              <a:gd name="f181" fmla="*/ f145 1 f87"/>
              <a:gd name="f182" fmla="*/ f146 1 f88"/>
              <a:gd name="f183" fmla="*/ f147 1 f88"/>
              <a:gd name="f184" fmla="*/ f148 1 f87"/>
              <a:gd name="f185" fmla="*/ f149 1 f88"/>
              <a:gd name="f186" fmla="*/ f150 1 f87"/>
              <a:gd name="f187" fmla="*/ f151 1 f87"/>
              <a:gd name="f188" fmla="*/ f152 1 f87"/>
              <a:gd name="f189" fmla="*/ f153 1 f87"/>
              <a:gd name="f190" fmla="*/ f124 1 f87"/>
              <a:gd name="f191" fmla="*/ f131 1 f87"/>
              <a:gd name="f192" fmla="*/ f133 1 f87"/>
              <a:gd name="f193" fmla="*/ f134 1 f87"/>
              <a:gd name="f194" fmla="*/ f154 1 f87"/>
              <a:gd name="f195" fmla="*/ f155 1 f88"/>
              <a:gd name="f196" fmla="*/ f158 f78 1"/>
              <a:gd name="f197" fmla="*/ f159 f78 1"/>
              <a:gd name="f198" fmla="*/ f161 f79 1"/>
              <a:gd name="f199" fmla="*/ f160 f79 1"/>
              <a:gd name="f200" fmla="*/ f162 f78 1"/>
              <a:gd name="f201" fmla="*/ f163 f79 1"/>
              <a:gd name="f202" fmla="*/ f164 f78 1"/>
              <a:gd name="f203" fmla="*/ f165 f79 1"/>
              <a:gd name="f204" fmla="*/ f166 f78 1"/>
              <a:gd name="f205" fmla="*/ f167 f79 1"/>
              <a:gd name="f206" fmla="*/ f168 f78 1"/>
              <a:gd name="f207" fmla="*/ f169 f79 1"/>
              <a:gd name="f208" fmla="*/ f170 f78 1"/>
              <a:gd name="f209" fmla="*/ f171 f78 1"/>
              <a:gd name="f210" fmla="*/ f172 f79 1"/>
              <a:gd name="f211" fmla="*/ f173 f79 1"/>
              <a:gd name="f212" fmla="*/ f174 f79 1"/>
              <a:gd name="f213" fmla="*/ f175 f79 1"/>
              <a:gd name="f214" fmla="*/ f176 f78 1"/>
              <a:gd name="f215" fmla="*/ f177 f79 1"/>
              <a:gd name="f216" fmla="*/ f178 f78 1"/>
              <a:gd name="f217" fmla="*/ f179 f79 1"/>
              <a:gd name="f218" fmla="*/ f180 f78 1"/>
              <a:gd name="f219" fmla="*/ f181 f78 1"/>
              <a:gd name="f220" fmla="*/ f182 f79 1"/>
              <a:gd name="f221" fmla="*/ f183 f79 1"/>
              <a:gd name="f222" fmla="*/ f184 f78 1"/>
              <a:gd name="f223" fmla="*/ f185 f79 1"/>
              <a:gd name="f224" fmla="*/ f186 f78 1"/>
              <a:gd name="f225" fmla="*/ f187 f78 1"/>
              <a:gd name="f226" fmla="*/ f188 f78 1"/>
              <a:gd name="f227" fmla="*/ f189 f78 1"/>
              <a:gd name="f228" fmla="*/ f190 f78 1"/>
              <a:gd name="f229" fmla="*/ f191 f78 1"/>
              <a:gd name="f230" fmla="*/ f192 f78 1"/>
              <a:gd name="f231" fmla="*/ f193 f78 1"/>
              <a:gd name="f232" fmla="*/ f194 f78 1"/>
              <a:gd name="f233" fmla="*/ f195 f7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3">
                <a:pos x="f200" y="f201"/>
              </a:cxn>
              <a:cxn ang="f123">
                <a:pos x="f202" y="f201"/>
              </a:cxn>
              <a:cxn ang="f123">
                <a:pos x="f202" y="f203"/>
              </a:cxn>
              <a:cxn ang="f123">
                <a:pos x="f204" y="f205"/>
              </a:cxn>
              <a:cxn ang="f123">
                <a:pos x="f206" y="f207"/>
              </a:cxn>
              <a:cxn ang="f123">
                <a:pos x="f208" y="f207"/>
              </a:cxn>
              <a:cxn ang="f123">
                <a:pos x="f209" y="f210"/>
              </a:cxn>
              <a:cxn ang="f123">
                <a:pos x="f202" y="f211"/>
              </a:cxn>
              <a:cxn ang="f123">
                <a:pos x="f202" y="f207"/>
              </a:cxn>
              <a:cxn ang="f123">
                <a:pos x="f202" y="f212"/>
              </a:cxn>
              <a:cxn ang="f123">
                <a:pos x="f202" y="f213"/>
              </a:cxn>
              <a:cxn ang="f123">
                <a:pos x="f214" y="f215"/>
              </a:cxn>
              <a:cxn ang="f123">
                <a:pos x="f216" y="f217"/>
              </a:cxn>
              <a:cxn ang="f123">
                <a:pos x="f218" y="f212"/>
              </a:cxn>
              <a:cxn ang="f123">
                <a:pos x="f219" y="f220"/>
              </a:cxn>
              <a:cxn ang="f123">
                <a:pos x="f219" y="f221"/>
              </a:cxn>
              <a:cxn ang="f123">
                <a:pos x="f222" y="f221"/>
              </a:cxn>
              <a:cxn ang="f123">
                <a:pos x="f222" y="f223"/>
              </a:cxn>
              <a:cxn ang="f123">
                <a:pos x="f224" y="f223"/>
              </a:cxn>
              <a:cxn ang="f123">
                <a:pos x="f224" y="f221"/>
              </a:cxn>
              <a:cxn ang="f123">
                <a:pos x="f225" y="f221"/>
              </a:cxn>
              <a:cxn ang="f123">
                <a:pos x="f225" y="f220"/>
              </a:cxn>
              <a:cxn ang="f123">
                <a:pos x="f226" y="f212"/>
              </a:cxn>
              <a:cxn ang="f123">
                <a:pos x="f227" y="f217"/>
              </a:cxn>
              <a:cxn ang="f123">
                <a:pos x="f228" y="f215"/>
              </a:cxn>
              <a:cxn ang="f123">
                <a:pos x="f200" y="f213"/>
              </a:cxn>
              <a:cxn ang="f123">
                <a:pos x="f200" y="f212"/>
              </a:cxn>
              <a:cxn ang="f123">
                <a:pos x="f200" y="f207"/>
              </a:cxn>
              <a:cxn ang="f123">
                <a:pos x="f200" y="f211"/>
              </a:cxn>
              <a:cxn ang="f123">
                <a:pos x="f229" y="f210"/>
              </a:cxn>
              <a:cxn ang="f123">
                <a:pos x="f230" y="f207"/>
              </a:cxn>
              <a:cxn ang="f123">
                <a:pos x="f231" y="f207"/>
              </a:cxn>
              <a:cxn ang="f123">
                <a:pos x="f232" y="f233"/>
              </a:cxn>
              <a:cxn ang="f123">
                <a:pos x="f200" y="f203"/>
              </a:cxn>
            </a:cxnLst>
            <a:rect l="f196" t="f199" r="f197" b="f198"/>
            <a:pathLst>
              <a:path w="3239999" h="3032924">
                <a:moveTo>
                  <a:pt x="f8" y="f9"/>
                </a:moveTo>
                <a:cubicBezTo>
                  <a:pt x="f8" y="f10"/>
                  <a:pt x="f11" y="f12"/>
                  <a:pt x="f11" y="f9"/>
                </a:cubicBezTo>
                <a:lnTo>
                  <a:pt x="f11" y="f13"/>
                </a:lnTo>
                <a:cubicBezTo>
                  <a:pt x="f14" y="f15"/>
                  <a:pt x="f16" y="f17"/>
                  <a:pt x="f18" y="f19"/>
                </a:cubicBezTo>
                <a:lnTo>
                  <a:pt x="f20" y="f21"/>
                </a:lnTo>
                <a:lnTo>
                  <a:pt x="f22" y="f21"/>
                </a:ln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11" y="f33"/>
                </a:cubicBezTo>
                <a:lnTo>
                  <a:pt x="f11" y="f21"/>
                </a:lnTo>
                <a:lnTo>
                  <a:pt x="f11" y="f34"/>
                </a:lnTo>
                <a:lnTo>
                  <a:pt x="f11" y="f35"/>
                </a:ln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34"/>
                </a:cubicBezTo>
                <a:lnTo>
                  <a:pt x="f53" y="f54"/>
                </a:lnTo>
                <a:lnTo>
                  <a:pt x="f53" y="f55"/>
                </a:lnTo>
                <a:lnTo>
                  <a:pt x="f6" y="f55"/>
                </a:lnTo>
                <a:lnTo>
                  <a:pt x="f6" y="f7"/>
                </a:lnTo>
                <a:lnTo>
                  <a:pt x="f5" y="f7"/>
                </a:lnTo>
                <a:lnTo>
                  <a:pt x="f5" y="f55"/>
                </a:lnTo>
                <a:lnTo>
                  <a:pt x="f56" y="f55"/>
                </a:lnTo>
                <a:lnTo>
                  <a:pt x="f56" y="f54"/>
                </a:lnTo>
                <a:lnTo>
                  <a:pt x="f57" y="f34"/>
                </a:lnTo>
                <a:cubicBezTo>
                  <a:pt x="f58" y="f51"/>
                  <a:pt x="f59" y="f49"/>
                  <a:pt x="f60" y="f47"/>
                </a:cubicBezTo>
                <a:cubicBezTo>
                  <a:pt x="f61" y="f45"/>
                  <a:pt x="f62" y="f43"/>
                  <a:pt x="f63" y="f41"/>
                </a:cubicBezTo>
                <a:cubicBezTo>
                  <a:pt x="f64" y="f39"/>
                  <a:pt x="f65" y="f37"/>
                  <a:pt x="f8" y="f35"/>
                </a:cubicBezTo>
                <a:lnTo>
                  <a:pt x="f8" y="f34"/>
                </a:lnTo>
                <a:lnTo>
                  <a:pt x="f8" y="f21"/>
                </a:lnTo>
                <a:lnTo>
                  <a:pt x="f8" y="f33"/>
                </a:lnTo>
                <a:cubicBezTo>
                  <a:pt x="f66" y="f32"/>
                  <a:pt x="f67" y="f30"/>
                  <a:pt x="f68" y="f28"/>
                </a:cubicBezTo>
                <a:lnTo>
                  <a:pt x="f69" y="f21"/>
                </a:lnTo>
                <a:lnTo>
                  <a:pt x="f70" y="f21"/>
                </a:lnTo>
                <a:lnTo>
                  <a:pt x="f71" y="f72"/>
                </a:lnTo>
                <a:cubicBezTo>
                  <a:pt x="f73" y="f74"/>
                  <a:pt x="f75" y="f76"/>
                  <a:pt x="f8" y="f13"/>
                </a:cubicBezTo>
              </a:path>
            </a:pathLst>
          </a:cu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8" name="Frame 17">
            <a:extLst>
              <a:ext uri="{FF2B5EF4-FFF2-40B4-BE49-F238E27FC236}">
                <a16:creationId xmlns:a16="http://schemas.microsoft.com/office/drawing/2014/main" id="{41BF4195-63BF-4C24-9C46-335EFDD2131F}"/>
              </a:ext>
            </a:extLst>
          </p:cNvPr>
          <p:cNvSpPr/>
          <p:nvPr/>
        </p:nvSpPr>
        <p:spPr>
          <a:xfrm>
            <a:off x="3282174" y="3460062"/>
            <a:ext cx="381112" cy="381112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415456"/>
              <a:gd name="f5" fmla="val 380544"/>
              <a:gd name="f6" fmla="val 385333"/>
              <a:gd name="f7" fmla="val 2854667"/>
              <a:gd name="f8" fmla="val 1529120"/>
              <a:gd name="f9" fmla="val 1267123"/>
              <a:gd name="f10" fmla="val 2430711"/>
              <a:gd name="f11" fmla="val 997530"/>
              <a:gd name="f12" fmla="val 1721825"/>
              <a:gd name="f13" fmla="val 436017"/>
              <a:gd name="f14" fmla="val 1672600"/>
              <a:gd name="f15" fmla="val 600235"/>
              <a:gd name="f16" fmla="val 1185112"/>
              <a:gd name="f17" fmla="val 1132790"/>
              <a:gd name="f18" fmla="val 1359573"/>
              <a:gd name="f19" fmla="val 1278822"/>
              <a:gd name="f20" fmla="val 1550851"/>
              <a:gd name="f21" fmla="val 1544730"/>
              <a:gd name="f22" fmla="val 1923929"/>
              <a:gd name="f23" fmla="val 1789452"/>
              <a:gd name="f24" fmla="val 1379400"/>
              <a:gd name="f25" fmla="val 1927092"/>
              <a:gd name="f26" fmla="val 1088696"/>
              <a:gd name="f27" fmla="val 2233403"/>
              <a:gd name="f28" fmla="val 596568"/>
              <a:gd name="f29" fmla="val 2770666"/>
              <a:gd name="f30" fmla="val 2331495"/>
              <a:gd name="f31" fmla="val 1220469"/>
              <a:gd name="f32" fmla="val 1907612"/>
              <a:gd name="f33" fmla="val 2113878"/>
              <a:gd name="f34" fmla="val 1578489"/>
              <a:gd name="f35" fmla="val 2858395"/>
              <a:gd name="f36" fmla="*/ f0 1 3240000"/>
              <a:gd name="f37" fmla="*/ f1 1 3240000"/>
              <a:gd name="f38" fmla="val f2"/>
              <a:gd name="f39" fmla="val f3"/>
              <a:gd name="f40" fmla="+- f39 0 f38"/>
              <a:gd name="f41" fmla="*/ f40 1 3240000"/>
              <a:gd name="f42" fmla="*/ f38 1 f41"/>
              <a:gd name="f43" fmla="*/ f39 1 f41"/>
              <a:gd name="f44" fmla="*/ f42 f36 1"/>
              <a:gd name="f45" fmla="*/ f43 f36 1"/>
              <a:gd name="f46" fmla="*/ f43 f37 1"/>
              <a:gd name="f47" fmla="*/ f42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4" t="f47" r="f45" b="f46"/>
            <a:pathLst>
              <a:path w="3240000" h="3240000">
                <a:moveTo>
                  <a:pt x="f4" y="f5"/>
                </a:moveTo>
                <a:lnTo>
                  <a:pt x="f4" y="f6"/>
                </a:lnTo>
                <a:lnTo>
                  <a:pt x="f6" y="f6"/>
                </a:lnTo>
                <a:lnTo>
                  <a:pt x="f6" y="f7"/>
                </a:lnTo>
                <a:lnTo>
                  <a:pt x="f8" y="f7"/>
                </a:lnTo>
                <a:cubicBezTo>
                  <a:pt x="f9" y="f10"/>
                  <a:pt x="f11" y="f12"/>
                  <a:pt x="f13" y="f14"/>
                </a:cubicBezTo>
                <a:lnTo>
                  <a:pt x="f15" y="f16"/>
                </a:ln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lnTo>
                  <a:pt x="f29" y="f28"/>
                </a:lnTo>
                <a:cubicBezTo>
                  <a:pt x="f30" y="f31"/>
                  <a:pt x="f32" y="f33"/>
                  <a:pt x="f34" y="f7"/>
                </a:cubicBezTo>
                <a:lnTo>
                  <a:pt x="f7" y="f7"/>
                </a:lnTo>
                <a:lnTo>
                  <a:pt x="f7" y="f28"/>
                </a:lnTo>
                <a:lnTo>
                  <a:pt x="f35" y="f28"/>
                </a:lnTo>
                <a:lnTo>
                  <a:pt x="f35" y="f5"/>
                </a:lnTo>
                <a:close/>
                <a:moveTo>
                  <a:pt x="f2" y="f2"/>
                </a:moveTo>
                <a:lnTo>
                  <a:pt x="f3" y="f2"/>
                </a:lnTo>
                <a:lnTo>
                  <a:pt x="f3" y="f3"/>
                </a:lnTo>
                <a:lnTo>
                  <a:pt x="f2" y="f3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9" name="Teardrop 1">
            <a:extLst>
              <a:ext uri="{FF2B5EF4-FFF2-40B4-BE49-F238E27FC236}">
                <a16:creationId xmlns:a16="http://schemas.microsoft.com/office/drawing/2014/main" id="{94091672-B7F1-71D4-F48F-087208EFE407}"/>
              </a:ext>
            </a:extLst>
          </p:cNvPr>
          <p:cNvSpPr/>
          <p:nvPr/>
        </p:nvSpPr>
        <p:spPr>
          <a:xfrm rot="18805988">
            <a:off x="7595027" y="1154508"/>
            <a:ext cx="413884" cy="409568"/>
          </a:xfrm>
          <a:custGeom>
            <a:avLst/>
            <a:gdLst>
              <a:gd name="f0" fmla="val w"/>
              <a:gd name="f1" fmla="val h"/>
              <a:gd name="f2" fmla="val 0"/>
              <a:gd name="f3" fmla="val 1807241"/>
              <a:gd name="f4" fmla="val 1788383"/>
              <a:gd name="f5" fmla="val 712876"/>
              <a:gd name="f6" fmla="val 1117592"/>
              <a:gd name="f7" fmla="val 771173"/>
              <a:gd name="f8" fmla="val 1181828"/>
              <a:gd name="f9" fmla="val 811089"/>
              <a:gd name="f10" fmla="val 1255910"/>
              <a:gd name="f11" fmla="val 847925"/>
              <a:gd name="f12" fmla="val 1348018"/>
              <a:gd name="f13" fmla="val 814544"/>
              <a:gd name="f14" fmla="val 1418896"/>
              <a:gd name="f15" fmla="val 753893"/>
              <a:gd name="f16" fmla="val 1474052"/>
              <a:gd name="f17" fmla="val 679064"/>
              <a:gd name="f18" fmla="val 1498332"/>
              <a:gd name="f19" fmla="val 308226"/>
              <a:gd name="f20" fmla="val 1106637"/>
              <a:gd name="f21" fmla="val 336560"/>
              <a:gd name="f22" fmla="val 1033247"/>
              <a:gd name="f23" fmla="val 394949"/>
              <a:gd name="f24" fmla="val 975701"/>
              <a:gd name="f25" fmla="val 467546"/>
              <a:gd name="f26" fmla="val 946245"/>
              <a:gd name="f27" fmla="val 577903"/>
              <a:gd name="f28" fmla="val 998968"/>
              <a:gd name="f29" fmla="val 654580"/>
              <a:gd name="f30" fmla="val 1053357"/>
              <a:gd name="f31" fmla="val 1038527"/>
              <a:gd name="f32" fmla="val 398886"/>
              <a:gd name="f33" fmla="val 1405560"/>
              <a:gd name="f34" fmla="val 786562"/>
              <a:gd name="f35" fmla="val 1374476"/>
              <a:gd name="f36" fmla="val 799049"/>
              <a:gd name="f37" fmla="val 1340402"/>
              <a:gd name="f38" fmla="val 804299"/>
              <a:gd name="f39" fmla="val 1305054"/>
              <a:gd name="f40" fmla="val 803332"/>
              <a:gd name="f41" fmla="val 1008167"/>
              <a:gd name="f42" fmla="val 795212"/>
              <a:gd name="f43" fmla="val 1016288"/>
              <a:gd name="f44" fmla="val 498325"/>
              <a:gd name="f45" fmla="val 1017255"/>
              <a:gd name="f46" fmla="val 462976"/>
              <a:gd name="f47" fmla="val 1024360"/>
              <a:gd name="f48" fmla="val 429240"/>
              <a:gd name="f49" fmla="val 1097925"/>
              <a:gd name="f50" fmla="val 218888"/>
              <a:gd name="f51" fmla="val 992582"/>
              <a:gd name="f52" fmla="val 279303"/>
              <a:gd name="f53" fmla="val 921871"/>
              <a:gd name="f54" fmla="val 392886"/>
              <a:gd name="f55" fmla="val 921053"/>
              <a:gd name="f56" fmla="val 523256"/>
              <a:gd name="f57" fmla="val 919136"/>
              <a:gd name="f58" fmla="val 828763"/>
              <a:gd name="f59" fmla="val 830924"/>
              <a:gd name="f60" fmla="val 915875"/>
              <a:gd name="f61" fmla="val 525417"/>
              <a:gd name="f62" fmla="val 913958"/>
              <a:gd name="f63" fmla="val 403891"/>
              <a:gd name="f64" fmla="val 913196"/>
              <a:gd name="f65" fmla="val 296188"/>
              <a:gd name="f66" fmla="val 973343"/>
              <a:gd name="f67" fmla="val 234366"/>
              <a:gd name="f68" fmla="val 1067831"/>
              <a:gd name="f69" fmla="val 710285"/>
              <a:gd name="f70" fmla="val 1570519"/>
              <a:gd name="f71" fmla="val 811872"/>
              <a:gd name="f72" fmla="val 1510375"/>
              <a:gd name="f73" fmla="val 878808"/>
              <a:gd name="f74" fmla="val 1399439"/>
              <a:gd name="f75" fmla="val 879603"/>
              <a:gd name="f76" fmla="val 1272618"/>
              <a:gd name="f77" fmla="val 881520"/>
              <a:gd name="f78" fmla="val 967111"/>
              <a:gd name="f79" fmla="val 969732"/>
              <a:gd name="f80" fmla="val 879999"/>
              <a:gd name="f81" fmla="val 1275239"/>
              <a:gd name="f82" fmla="val 881916"/>
              <a:gd name="f83" fmla="val 1400271"/>
              <a:gd name="f84" fmla="val 882701"/>
              <a:gd name="f85" fmla="val 1510670"/>
              <a:gd name="f86" fmla="val 819011"/>
              <a:gd name="f87" fmla="val 1573529"/>
              <a:gd name="f88" fmla="val 721242"/>
              <a:gd name="f89" fmla="val 1162945"/>
              <a:gd name="f90" fmla="val 27894"/>
              <a:gd name="f91" fmla="val 1782798"/>
              <a:gd name="f92" fmla="val 682611"/>
              <a:gd name="f93" fmla="val 1816692"/>
              <a:gd name="f94" fmla="val 718411"/>
              <a:gd name="f95" fmla="val 1815147"/>
              <a:gd name="f96" fmla="val 774907"/>
              <a:gd name="f97" fmla="val 1779347"/>
              <a:gd name="f98" fmla="val 808801"/>
              <a:gd name="f99" fmla="val 1743547"/>
              <a:gd name="f100" fmla="val 842694"/>
              <a:gd name="f101" fmla="val 1687050"/>
              <a:gd name="f102" fmla="val 841149"/>
              <a:gd name="f103" fmla="val 1653157"/>
              <a:gd name="f104" fmla="val 805349"/>
              <a:gd name="f105" fmla="val 1644015"/>
              <a:gd name="f106" fmla="val 795693"/>
              <a:gd name="f107" fmla="val 1561789"/>
              <a:gd name="f108" fmla="val 910282"/>
              <a:gd name="f109" fmla="val 1426630"/>
              <a:gd name="f110" fmla="val 983636"/>
              <a:gd name="f111" fmla="val 1274606"/>
              <a:gd name="f112" fmla="val 982683"/>
              <a:gd name="f113" fmla="val 980378"/>
              <a:gd name="f114" fmla="val 980836"/>
              <a:gd name="f115" fmla="val 1270380"/>
              <a:gd name="f116" fmla="val 1427425"/>
              <a:gd name="f117" fmla="val 901198"/>
              <a:gd name="f118" fmla="val 1565976"/>
              <a:gd name="f119" fmla="val 779756"/>
              <a:gd name="f120" fmla="val 1647056"/>
              <a:gd name="f121" fmla="val 807405"/>
              <a:gd name="f122" fmla="val 1681913"/>
              <a:gd name="f123" fmla="val 803595"/>
              <a:gd name="f124" fmla="val 1732594"/>
              <a:gd name="f125" fmla="val 770486"/>
              <a:gd name="f126" fmla="val 1763941"/>
              <a:gd name="f127" fmla="val 734686"/>
              <a:gd name="f128" fmla="val 1797834"/>
              <a:gd name="f129" fmla="val 678189"/>
              <a:gd name="f130" fmla="val 1796289"/>
              <a:gd name="f131" fmla="val 644296"/>
              <a:gd name="f132" fmla="val 1760489"/>
              <a:gd name="f133" fmla="val 24442"/>
              <a:gd name="f134" fmla="val 1105772"/>
              <a:gd name="f135" fmla="val -9451"/>
              <a:gd name="f136" fmla="val 1069973"/>
              <a:gd name="f137" fmla="val -7906"/>
              <a:gd name="f138" fmla="val 1013476"/>
              <a:gd name="f139" fmla="val 979583"/>
              <a:gd name="f140" fmla="val 63694"/>
              <a:gd name="f141" fmla="val 945689"/>
              <a:gd name="f142" fmla="val 120190"/>
              <a:gd name="f143" fmla="val 947235"/>
              <a:gd name="f144" fmla="val 154084"/>
              <a:gd name="f145" fmla="val 983034"/>
              <a:gd name="f146" fmla="val 163237"/>
              <a:gd name="f147" fmla="val 992702"/>
              <a:gd name="f148" fmla="val 244774"/>
              <a:gd name="f149" fmla="val 882877"/>
              <a:gd name="f150" fmla="val 375836"/>
              <a:gd name="f151" fmla="val 813180"/>
              <a:gd name="f152" fmla="val 523178"/>
              <a:gd name="f153" fmla="val 818460"/>
              <a:gd name="f154" fmla="val 820284"/>
              <a:gd name="f155" fmla="val 522622"/>
              <a:gd name="f156" fmla="val 821285"/>
              <a:gd name="f157" fmla="val 363119"/>
              <a:gd name="f158" fmla="val 903845"/>
              <a:gd name="f159" fmla="val 223207"/>
              <a:gd name="f160" fmla="val 1028952"/>
              <a:gd name="f161" fmla="val 143673"/>
              <a:gd name="f162" fmla="val 999689"/>
              <a:gd name="f163" fmla="val 108599"/>
              <a:gd name="f164" fmla="val 1002953"/>
              <a:gd name="f165" fmla="val 56445"/>
              <a:gd name="f166" fmla="val 1036755"/>
              <a:gd name="f167" fmla="val 24443"/>
              <a:gd name="f168" fmla="val 1072555"/>
              <a:gd name="f169" fmla="val 1129052"/>
              <a:gd name="f170" fmla="*/ f0 1 1807241"/>
              <a:gd name="f171" fmla="*/ f1 1 1788383"/>
              <a:gd name="f172" fmla="val f2"/>
              <a:gd name="f173" fmla="val f3"/>
              <a:gd name="f174" fmla="val f4"/>
              <a:gd name="f175" fmla="+- f174 0 f172"/>
              <a:gd name="f176" fmla="+- f173 0 f172"/>
              <a:gd name="f177" fmla="*/ f176 1 1807241"/>
              <a:gd name="f178" fmla="*/ f175 1 1788383"/>
              <a:gd name="f179" fmla="*/ f172 1 f177"/>
              <a:gd name="f180" fmla="*/ f173 1 f177"/>
              <a:gd name="f181" fmla="*/ f172 1 f178"/>
              <a:gd name="f182" fmla="*/ f174 1 f178"/>
              <a:gd name="f183" fmla="*/ f179 f170 1"/>
              <a:gd name="f184" fmla="*/ f180 f170 1"/>
              <a:gd name="f185" fmla="*/ f182 f171 1"/>
              <a:gd name="f186" fmla="*/ f181 f1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83" t="f186" r="f184" b="f185"/>
            <a:pathLst>
              <a:path w="1807240" h="1788383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lnTo>
                  <a:pt x="f19" y="f20"/>
                </a:ln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5" y="f6"/>
                </a:cubicBezTo>
                <a:close/>
                <a:moveTo>
                  <a:pt x="f31" y="f32"/>
                </a:moveTo>
                <a:lnTo>
                  <a:pt x="f33" y="f34"/>
                </a:lnTo>
                <a:cubicBezTo>
                  <a:pt x="f35" y="f36"/>
                  <a:pt x="f37" y="f38"/>
                  <a:pt x="f39" y="f40"/>
                </a:cubicBezTo>
                <a:lnTo>
                  <a:pt x="f41" y="f42"/>
                </a:lnTo>
                <a:lnTo>
                  <a:pt x="f43" y="f44"/>
                </a:lnTo>
                <a:cubicBezTo>
                  <a:pt x="f45" y="f46"/>
                  <a:pt x="f47" y="f48"/>
                  <a:pt x="f31" y="f32"/>
                </a:cubicBezTo>
                <a:close/>
                <a:moveTo>
                  <a:pt x="f49" y="f50"/>
                </a:moveTo>
                <a:cubicBezTo>
                  <a:pt x="f51" y="f52"/>
                  <a:pt x="f53" y="f54"/>
                  <a:pt x="f55" y="f56"/>
                </a:cubicBezTo>
                <a:lnTo>
                  <a:pt x="f57" y="f58"/>
                </a:lnTo>
                <a:lnTo>
                  <a:pt x="f59" y="f60"/>
                </a:lnTo>
                <a:lnTo>
                  <a:pt x="f61" y="f62"/>
                </a:lnTo>
                <a:cubicBezTo>
                  <a:pt x="f63" y="f64"/>
                  <a:pt x="f65" y="f66"/>
                  <a:pt x="f67" y="f68"/>
                </a:cubicBezTo>
                <a:lnTo>
                  <a:pt x="f69" y="f70"/>
                </a:lnTo>
                <a:cubicBezTo>
                  <a:pt x="f71" y="f72"/>
                  <a:pt x="f73" y="f74"/>
                  <a:pt x="f75" y="f76"/>
                </a:cubicBezTo>
                <a:lnTo>
                  <a:pt x="f77" y="f78"/>
                </a:lnTo>
                <a:lnTo>
                  <a:pt x="f79" y="f80"/>
                </a:lnTo>
                <a:lnTo>
                  <a:pt x="f81" y="f82"/>
                </a:lnTo>
                <a:cubicBezTo>
                  <a:pt x="f83" y="f84"/>
                  <a:pt x="f85" y="f86"/>
                  <a:pt x="f87" y="f88"/>
                </a:cubicBezTo>
                <a:close/>
                <a:moveTo>
                  <a:pt x="f89" y="f90"/>
                </a:moveTo>
                <a:lnTo>
                  <a:pt x="f91" y="f92"/>
                </a:lnTo>
                <a:cubicBezTo>
                  <a:pt x="f93" y="f94"/>
                  <a:pt x="f95" y="f96"/>
                  <a:pt x="f97" y="f98"/>
                </a:cubicBezTo>
                <a:cubicBezTo>
                  <a:pt x="f99" y="f100"/>
                  <a:pt x="f101" y="f102"/>
                  <a:pt x="f103" y="f104"/>
                </a:cubicBezTo>
                <a:lnTo>
                  <a:pt x="f105" y="f106"/>
                </a:lnTo>
                <a:cubicBezTo>
                  <a:pt x="f107" y="f108"/>
                  <a:pt x="f109" y="f110"/>
                  <a:pt x="f111" y="f112"/>
                </a:cubicBezTo>
                <a:lnTo>
                  <a:pt x="f113" y="f114"/>
                </a:lnTo>
                <a:lnTo>
                  <a:pt x="f113" y="f115"/>
                </a:lnTo>
                <a:cubicBezTo>
                  <a:pt x="f113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9" y="f130"/>
                  <a:pt x="f131" y="f132"/>
                </a:cubicBezTo>
                <a:lnTo>
                  <a:pt x="f133" y="f134"/>
                </a:lnTo>
                <a:cubicBezTo>
                  <a:pt x="f135" y="f136"/>
                  <a:pt x="f137" y="f138"/>
                  <a:pt x="f90" y="f139"/>
                </a:cubicBezTo>
                <a:cubicBezTo>
                  <a:pt x="f140" y="f141"/>
                  <a:pt x="f142" y="f143"/>
                  <a:pt x="f144" y="f145"/>
                </a:cubicBezTo>
                <a:lnTo>
                  <a:pt x="f146" y="f147"/>
                </a:lnTo>
                <a:cubicBezTo>
                  <a:pt x="f148" y="f149"/>
                  <a:pt x="f150" y="f151"/>
                  <a:pt x="f152" y="f151"/>
                </a:cubicBezTo>
                <a:lnTo>
                  <a:pt x="f153" y="f151"/>
                </a:lnTo>
                <a:lnTo>
                  <a:pt x="f154" y="f155"/>
                </a:lnTo>
                <a:cubicBezTo>
                  <a:pt x="f156" y="f157"/>
                  <a:pt x="f158" y="f159"/>
                  <a:pt x="f160" y="f161"/>
                </a:cubicBezTo>
                <a:cubicBezTo>
                  <a:pt x="f162" y="f163"/>
                  <a:pt x="f164" y="f165"/>
                  <a:pt x="f166" y="f167"/>
                </a:cubicBezTo>
                <a:cubicBezTo>
                  <a:pt x="f168" y="f135"/>
                  <a:pt x="f169" y="f137"/>
                  <a:pt x="f89" y="f90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0" name="Rectangle 130">
            <a:extLst>
              <a:ext uri="{FF2B5EF4-FFF2-40B4-BE49-F238E27FC236}">
                <a16:creationId xmlns:a16="http://schemas.microsoft.com/office/drawing/2014/main" id="{27D12280-5DAA-05BC-AEB4-103AFFA09286}"/>
              </a:ext>
            </a:extLst>
          </p:cNvPr>
          <p:cNvSpPr/>
          <p:nvPr/>
        </p:nvSpPr>
        <p:spPr>
          <a:xfrm>
            <a:off x="8199616" y="1154558"/>
            <a:ext cx="408435" cy="410291"/>
          </a:xfrm>
          <a:custGeom>
            <a:avLst/>
            <a:gdLst>
              <a:gd name="f0" fmla="val w"/>
              <a:gd name="f1" fmla="val h"/>
              <a:gd name="f2" fmla="val 0"/>
              <a:gd name="f3" fmla="val 371900"/>
              <a:gd name="f4" fmla="val 373588"/>
              <a:gd name="f5" fmla="val 297080"/>
              <a:gd name="f6" fmla="val 129105"/>
              <a:gd name="f7" fmla="val 284273"/>
              <a:gd name="f8" fmla="val 219737"/>
              <a:gd name="f9" fmla="val 305496"/>
              <a:gd name="f10" fmla="val 333001"/>
              <a:gd name="f11" fmla="val 228265"/>
              <a:gd name="f12" fmla="val 250807"/>
              <a:gd name="f13" fmla="val 263614"/>
              <a:gd name="f14" fmla="val 157021"/>
              <a:gd name="f15" fmla="val 175826"/>
              <a:gd name="f16" fmla="val 195129"/>
              <a:gd name="f17" fmla="val 93087"/>
              <a:gd name="f18" fmla="val 117372"/>
              <a:gd name="f19" fmla="val 141984"/>
              <a:gd name="f20" fmla="val 123179"/>
              <a:gd name="f21" fmla="val 58494"/>
              <a:gd name="f22" fmla="val 84208"/>
              <a:gd name="f23" fmla="val 95969"/>
              <a:gd name="f24" fmla="val 354346"/>
              <a:gd name="f25" fmla="val 97437"/>
              <a:gd name="f26" fmla="val 356087"/>
              <a:gd name="f27" fmla="val 96136"/>
              <a:gd name="f28" fmla="val 357928"/>
              <a:gd name="f29" fmla="val 96353"/>
              <a:gd name="f30" fmla="val 359747"/>
              <a:gd name="f31" fmla="val 96905"/>
              <a:gd name="f32" fmla="val 360371"/>
              <a:gd name="f33" fmla="val 97095"/>
              <a:gd name="f34" fmla="val 368954"/>
              <a:gd name="f35" fmla="val 99700"/>
              <a:gd name="f36" fmla="val 373801"/>
              <a:gd name="f37" fmla="val 108770"/>
              <a:gd name="f38" fmla="val 371196"/>
              <a:gd name="f39" fmla="val 117354"/>
              <a:gd name="f40" fmla="val 333339"/>
              <a:gd name="f41" fmla="val 242097"/>
              <a:gd name="f42" fmla="val 331591"/>
              <a:gd name="f43" fmla="val 247858"/>
              <a:gd name="f44" fmla="val 326929"/>
              <a:gd name="f45" fmla="val 251935"/>
              <a:gd name="f46" fmla="val 321206"/>
              <a:gd name="f47" fmla="val 252122"/>
              <a:gd name="f48" fmla="val 252873"/>
              <a:gd name="f49" fmla="val 313576"/>
              <a:gd name="f50" fmla="val 313378"/>
              <a:gd name="f51" fmla="val 253010"/>
              <a:gd name="f52" fmla="val 313229"/>
              <a:gd name="f53" fmla="val 252967"/>
              <a:gd name="f54" fmla="val 313080"/>
              <a:gd name="f55" fmla="val 252922"/>
              <a:gd name="f56" fmla="val 312919"/>
              <a:gd name="f57" fmla="val 126251"/>
              <a:gd name="f58" fmla="val 133971"/>
              <a:gd name="f59" fmla="val 281687"/>
              <a:gd name="f60" fmla="val 321075"/>
              <a:gd name="f61" fmla="val 314823"/>
              <a:gd name="f62" fmla="val 318480"/>
              <a:gd name="f63" fmla="val 329614"/>
              <a:gd name="f64" fmla="val 318311"/>
              <a:gd name="f65" fmla="val 336414"/>
              <a:gd name="f66" fmla="val 328969"/>
              <a:gd name="f67" fmla="val 341215"/>
              <a:gd name="f68" fmla="val 359094"/>
              <a:gd name="f69" fmla="val 321920"/>
              <a:gd name="f70" fmla="val 304041"/>
              <a:gd name="f71" fmla="val 286162"/>
              <a:gd name="f72" fmla="val 271668"/>
              <a:gd name="f73" fmla="val 278468"/>
              <a:gd name="f74" fmla="val 289602"/>
              <a:gd name="f75" fmla="val 142850"/>
              <a:gd name="f76" fmla="val 143397"/>
              <a:gd name="f77" fmla="val 316865"/>
              <a:gd name="f78" fmla="val 151629"/>
              <a:gd name="f79" fmla="val 321811"/>
              <a:gd name="f80" fmla="val 156401"/>
              <a:gd name="f81" fmla="val 330956"/>
              <a:gd name="f82" fmla="val 141907"/>
              <a:gd name="f83" fmla="val 124028"/>
              <a:gd name="f84" fmla="val 106149"/>
              <a:gd name="f85" fmla="val 91655"/>
              <a:gd name="f86" fmla="val 329356"/>
              <a:gd name="f87" fmla="val 98032"/>
              <a:gd name="f88" fmla="val 318986"/>
              <a:gd name="f89" fmla="val 108649"/>
              <a:gd name="f90" fmla="val 315212"/>
              <a:gd name="f91" fmla="val 33542"/>
              <a:gd name="f92" fmla="val 34909"/>
              <a:gd name="f93" fmla="val 1773"/>
              <a:gd name="f94" fmla="val 51879"/>
              <a:gd name="f95" fmla="*/ f0 1 371900"/>
              <a:gd name="f96" fmla="*/ f1 1 373588"/>
              <a:gd name="f97" fmla="val f2"/>
              <a:gd name="f98" fmla="val f3"/>
              <a:gd name="f99" fmla="val f4"/>
              <a:gd name="f100" fmla="+- f99 0 f97"/>
              <a:gd name="f101" fmla="+- f98 0 f97"/>
              <a:gd name="f102" fmla="*/ f101 1 371900"/>
              <a:gd name="f103" fmla="*/ f100 1 373588"/>
              <a:gd name="f104" fmla="*/ f97 1 f102"/>
              <a:gd name="f105" fmla="*/ f98 1 f102"/>
              <a:gd name="f106" fmla="*/ f97 1 f103"/>
              <a:gd name="f107" fmla="*/ f99 1 f103"/>
              <a:gd name="f108" fmla="*/ f104 f95 1"/>
              <a:gd name="f109" fmla="*/ f105 f95 1"/>
              <a:gd name="f110" fmla="*/ f107 f96 1"/>
              <a:gd name="f111" fmla="*/ f106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08" t="f111" r="f109" b="f110"/>
            <a:pathLst>
              <a:path w="371900" h="373588">
                <a:moveTo>
                  <a:pt x="f5" y="f6"/>
                </a:moveTo>
                <a:lnTo>
                  <a:pt x="f7" y="f8"/>
                </a:lnTo>
                <a:lnTo>
                  <a:pt x="f9" y="f8"/>
                </a:lnTo>
                <a:lnTo>
                  <a:pt x="f10" y="f6"/>
                </a:lnTo>
                <a:close/>
                <a:moveTo>
                  <a:pt x="f11" y="f6"/>
                </a:moveTo>
                <a:lnTo>
                  <a:pt x="f11" y="f8"/>
                </a:lnTo>
                <a:lnTo>
                  <a:pt x="f12" y="f8"/>
                </a:lnTo>
                <a:lnTo>
                  <a:pt x="f13" y="f6"/>
                </a:lnTo>
                <a:close/>
                <a:moveTo>
                  <a:pt x="f14" y="f6"/>
                </a:moveTo>
                <a:lnTo>
                  <a:pt x="f15" y="f8"/>
                </a:lnTo>
                <a:lnTo>
                  <a:pt x="f16" y="f8"/>
                </a:lnTo>
                <a:lnTo>
                  <a:pt x="f16" y="f6"/>
                </a:lnTo>
                <a:close/>
                <a:moveTo>
                  <a:pt x="f17" y="f6"/>
                </a:moveTo>
                <a:lnTo>
                  <a:pt x="f18" y="f8"/>
                </a:lnTo>
                <a:lnTo>
                  <a:pt x="f19" y="f8"/>
                </a:lnTo>
                <a:lnTo>
                  <a:pt x="f20" y="f6"/>
                </a:lnTo>
                <a:close/>
                <a:moveTo>
                  <a:pt x="f21" y="f2"/>
                </a:moveTo>
                <a:lnTo>
                  <a:pt x="f22" y="f23"/>
                </a:lnTo>
                <a:lnTo>
                  <a:pt x="f24" y="f23"/>
                </a:lnTo>
                <a:lnTo>
                  <a:pt x="f24" y="f25"/>
                </a:lnTo>
                <a:cubicBezTo>
                  <a:pt x="f26" y="f27"/>
                  <a:pt x="f28" y="f29"/>
                  <a:pt x="f30" y="f31"/>
                </a:cubicBezTo>
                <a:lnTo>
                  <a:pt x="f32" y="f33"/>
                </a:lnTo>
                <a:cubicBezTo>
                  <a:pt x="f34" y="f35"/>
                  <a:pt x="f36" y="f37"/>
                  <a:pt x="f38" y="f39"/>
                </a:cubicBezTo>
                <a:lnTo>
                  <a:pt x="f40" y="f41"/>
                </a:lnTo>
                <a:cubicBezTo>
                  <a:pt x="f42" y="f43"/>
                  <a:pt x="f44" y="f45"/>
                  <a:pt x="f46" y="f47"/>
                </a:cubicBezTo>
                <a:lnTo>
                  <a:pt x="f46" y="f48"/>
                </a:lnTo>
                <a:lnTo>
                  <a:pt x="f49" y="f48"/>
                </a:lnTo>
                <a:cubicBezTo>
                  <a:pt x="f50" y="f51"/>
                  <a:pt x="f52" y="f53"/>
                  <a:pt x="f54" y="f55"/>
                </a:cubicBezTo>
                <a:lnTo>
                  <a:pt x="f56" y="f48"/>
                </a:lnTo>
                <a:lnTo>
                  <a:pt x="f57" y="f48"/>
                </a:lnTo>
                <a:lnTo>
                  <a:pt x="f58" y="f59"/>
                </a:lnTo>
                <a:lnTo>
                  <a:pt x="f60" y="f59"/>
                </a:lnTo>
                <a:lnTo>
                  <a:pt x="f60" y="f61"/>
                </a:lnTo>
                <a:lnTo>
                  <a:pt x="f62" y="f61"/>
                </a:lnTo>
                <a:cubicBezTo>
                  <a:pt x="f63" y="f64"/>
                  <a:pt x="f65" y="f66"/>
                  <a:pt x="f65" y="f67"/>
                </a:cubicBezTo>
                <a:cubicBezTo>
                  <a:pt x="f65" y="f68"/>
                  <a:pt x="f69" y="f4"/>
                  <a:pt x="f70" y="f4"/>
                </a:cubicBezTo>
                <a:cubicBezTo>
                  <a:pt x="f71" y="f4"/>
                  <a:pt x="f72" y="f68"/>
                  <a:pt x="f72" y="f67"/>
                </a:cubicBezTo>
                <a:cubicBezTo>
                  <a:pt x="f72" y="f66"/>
                  <a:pt x="f73" y="f64"/>
                  <a:pt x="f74" y="f61"/>
                </a:cubicBezTo>
                <a:lnTo>
                  <a:pt x="f75" y="f61"/>
                </a:lnTo>
                <a:lnTo>
                  <a:pt x="f76" y="f77"/>
                </a:lnTo>
                <a:cubicBezTo>
                  <a:pt x="f78" y="f79"/>
                  <a:pt x="f80" y="f81"/>
                  <a:pt x="f80" y="f67"/>
                </a:cubicBezTo>
                <a:cubicBezTo>
                  <a:pt x="f80" y="f68"/>
                  <a:pt x="f82" y="f4"/>
                  <a:pt x="f83" y="f4"/>
                </a:cubicBezTo>
                <a:cubicBezTo>
                  <a:pt x="f84" y="f4"/>
                  <a:pt x="f85" y="f68"/>
                  <a:pt x="f85" y="f67"/>
                </a:cubicBezTo>
                <a:cubicBezTo>
                  <a:pt x="f85" y="f86"/>
                  <a:pt x="f87" y="f88"/>
                  <a:pt x="f89" y="f90"/>
                </a:cubicBezTo>
                <a:lnTo>
                  <a:pt x="f91" y="f92"/>
                </a:lnTo>
                <a:lnTo>
                  <a:pt x="f2" y="f92"/>
                </a:lnTo>
                <a:lnTo>
                  <a:pt x="f2" y="f93"/>
                </a:lnTo>
                <a:lnTo>
                  <a:pt x="f94" y="f93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1" name="Right Triangle 17">
            <a:extLst>
              <a:ext uri="{FF2B5EF4-FFF2-40B4-BE49-F238E27FC236}">
                <a16:creationId xmlns:a16="http://schemas.microsoft.com/office/drawing/2014/main" id="{B8F58DB9-2599-46E0-7F98-E35D99181A79}"/>
              </a:ext>
            </a:extLst>
          </p:cNvPr>
          <p:cNvSpPr/>
          <p:nvPr/>
        </p:nvSpPr>
        <p:spPr>
          <a:xfrm>
            <a:off x="7022610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1999321"/>
              <a:gd name="f6" fmla="val 2603448"/>
              <a:gd name="f7" fmla="val 2772810"/>
              <a:gd name="f8" fmla="val 2528507"/>
              <a:gd name="f9" fmla="val 2263914"/>
              <a:gd name="f10" fmla="val 2230929"/>
              <a:gd name="f11" fmla="val 2516419"/>
              <a:gd name="f12" fmla="val 2435624"/>
              <a:gd name="f13" fmla="val 2688129"/>
              <a:gd name="f14" fmla="val 2940634"/>
              <a:gd name="f15" fmla="val 3145329"/>
              <a:gd name="f16" fmla="val 2011409"/>
              <a:gd name="f17" fmla="val 1806714"/>
              <a:gd name="f18" fmla="val 1576134"/>
              <a:gd name="f19" fmla="val 17032"/>
              <a:gd name="f20" fmla="val 2276728"/>
              <a:gd name="f21" fmla="val 17033"/>
              <a:gd name="f22" fmla="val 1576135"/>
              <a:gd name="f23" fmla="val 1321887"/>
              <a:gd name="f24" fmla="val 996125"/>
              <a:gd name="f25" fmla="val 2160187"/>
              <a:gd name="f26" fmla="val 1979345"/>
              <a:gd name="f27" fmla="val 2161001"/>
              <a:gd name="f28" fmla="val 1738579"/>
              <a:gd name="f29" fmla="val 2402384"/>
              <a:gd name="f30" fmla="val 2700000"/>
              <a:gd name="f31" fmla="val 2997617"/>
              <a:gd name="f32" fmla="val 3238999"/>
              <a:gd name="f33" fmla="val 3239814"/>
              <a:gd name="f34" fmla="val 1436085"/>
              <a:gd name="f35" fmla="val 2287664"/>
              <a:gd name="f36" fmla="val 888809"/>
              <a:gd name="f37" fmla="*/ f0 1 2721114"/>
              <a:gd name="f38" fmla="*/ f1 1 3240000"/>
              <a:gd name="f39" fmla="val f2"/>
              <a:gd name="f40" fmla="val f3"/>
              <a:gd name="f41" fmla="val f4"/>
              <a:gd name="f42" fmla="+- f41 0 f39"/>
              <a:gd name="f43" fmla="+- f40 0 f39"/>
              <a:gd name="f44" fmla="*/ f43 1 2721114"/>
              <a:gd name="f45" fmla="*/ f42 1 3240000"/>
              <a:gd name="f46" fmla="*/ f39 1 f44"/>
              <a:gd name="f47" fmla="*/ f40 1 f44"/>
              <a:gd name="f48" fmla="*/ f39 1 f45"/>
              <a:gd name="f49" fmla="*/ f41 1 f45"/>
              <a:gd name="f50" fmla="*/ f46 f37 1"/>
              <a:gd name="f51" fmla="*/ f47 f37 1"/>
              <a:gd name="f52" fmla="*/ f49 f38 1"/>
              <a:gd name="f53" fmla="*/ f48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0" t="f53" r="f51" b="f52"/>
            <a:pathLst>
              <a:path w="2721114" h="3240000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6"/>
                </a:lnTo>
                <a:close/>
                <a:moveTo>
                  <a:pt x="f9" y="f10"/>
                </a:moveTo>
                <a:cubicBezTo>
                  <a:pt x="f11" y="f10"/>
                  <a:pt x="f3" y="f12"/>
                  <a:pt x="f3" y="f13"/>
                </a:cubicBezTo>
                <a:cubicBezTo>
                  <a:pt x="f3" y="f14"/>
                  <a:pt x="f11" y="f15"/>
                  <a:pt x="f9" y="f15"/>
                </a:cubicBezTo>
                <a:cubicBezTo>
                  <a:pt x="f16" y="f15"/>
                  <a:pt x="f17" y="f14"/>
                  <a:pt x="f17" y="f13"/>
                </a:cubicBezTo>
                <a:cubicBezTo>
                  <a:pt x="f17" y="f12"/>
                  <a:pt x="f16" y="f10"/>
                  <a:pt x="f9" y="f10"/>
                </a:cubicBezTo>
                <a:close/>
                <a:moveTo>
                  <a:pt x="f18" y="f19"/>
                </a:moveTo>
                <a:lnTo>
                  <a:pt x="f20" y="f19"/>
                </a:lnTo>
                <a:lnTo>
                  <a:pt x="f20" y="f21"/>
                </a:lnTo>
                <a:lnTo>
                  <a:pt x="f22" y="f21"/>
                </a:lnTo>
                <a:close/>
                <a:moveTo>
                  <a:pt x="f2" y="f19"/>
                </a:moveTo>
                <a:lnTo>
                  <a:pt x="f23" y="f19"/>
                </a:lnTo>
                <a:lnTo>
                  <a:pt x="f23" y="f24"/>
                </a:lnTo>
                <a:lnTo>
                  <a:pt x="f20" y="f24"/>
                </a:lnTo>
                <a:lnTo>
                  <a:pt x="f20" y="f25"/>
                </a:lnTo>
                <a:cubicBezTo>
                  <a:pt x="f26" y="f27"/>
                  <a:pt x="f28" y="f29"/>
                  <a:pt x="f28" y="f30"/>
                </a:cubicBezTo>
                <a:cubicBezTo>
                  <a:pt x="f28" y="f31"/>
                  <a:pt x="f26" y="f32"/>
                  <a:pt x="f20" y="f33"/>
                </a:cubicBezTo>
                <a:lnTo>
                  <a:pt x="f20" y="f4"/>
                </a:lnTo>
                <a:lnTo>
                  <a:pt x="f2" y="f4"/>
                </a:lnTo>
                <a:close/>
                <a:moveTo>
                  <a:pt x="f34" y="f2"/>
                </a:moveTo>
                <a:lnTo>
                  <a:pt x="f35" y="f36"/>
                </a:lnTo>
                <a:lnTo>
                  <a:pt x="f34" y="f36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2" name="Right Triangle 17">
            <a:extLst>
              <a:ext uri="{FF2B5EF4-FFF2-40B4-BE49-F238E27FC236}">
                <a16:creationId xmlns:a16="http://schemas.microsoft.com/office/drawing/2014/main" id="{1DA260A9-5D37-08C1-921F-8D922B626102}"/>
              </a:ext>
            </a:extLst>
          </p:cNvPr>
          <p:cNvSpPr/>
          <p:nvPr/>
        </p:nvSpPr>
        <p:spPr>
          <a:xfrm>
            <a:off x="6366327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2179233"/>
              <a:gd name="f6" fmla="val 2431577"/>
              <a:gd name="f7" fmla="val 2611489"/>
              <a:gd name="f8" fmla="val 1999321"/>
              <a:gd name="f9" fmla="val 2780851"/>
              <a:gd name="f10" fmla="val 2960763"/>
              <a:gd name="f11" fmla="val 2348595"/>
              <a:gd name="f12" fmla="val 2528507"/>
              <a:gd name="f13" fmla="val 2263914"/>
              <a:gd name="f14" fmla="val 2238970"/>
              <a:gd name="f15" fmla="val 2516419"/>
              <a:gd name="f16" fmla="val 2443665"/>
              <a:gd name="f17" fmla="val 2696170"/>
              <a:gd name="f18" fmla="val 2948675"/>
              <a:gd name="f19" fmla="val 3153370"/>
              <a:gd name="f20" fmla="val 2011409"/>
              <a:gd name="f21" fmla="val 1806714"/>
              <a:gd name="f22" fmla="val 1576134"/>
              <a:gd name="f23" fmla="val 17032"/>
              <a:gd name="f24" fmla="val 2276728"/>
              <a:gd name="f25" fmla="val 17033"/>
              <a:gd name="f26" fmla="val 1576135"/>
              <a:gd name="f27" fmla="val 1321887"/>
              <a:gd name="f28" fmla="val 996125"/>
              <a:gd name="f29" fmla="val 2160187"/>
              <a:gd name="f30" fmla="val 1979345"/>
              <a:gd name="f31" fmla="val 2161001"/>
              <a:gd name="f32" fmla="val 1738579"/>
              <a:gd name="f33" fmla="val 2402384"/>
              <a:gd name="f34" fmla="val 2700000"/>
              <a:gd name="f35" fmla="val 2997617"/>
              <a:gd name="f36" fmla="val 3238999"/>
              <a:gd name="f37" fmla="val 3239814"/>
              <a:gd name="f38" fmla="val 1436085"/>
              <a:gd name="f39" fmla="val 2287664"/>
              <a:gd name="f40" fmla="val 888809"/>
              <a:gd name="f41" fmla="*/ f0 1 2721114"/>
              <a:gd name="f42" fmla="*/ f1 1 3240000"/>
              <a:gd name="f43" fmla="val f2"/>
              <a:gd name="f44" fmla="val f3"/>
              <a:gd name="f45" fmla="val f4"/>
              <a:gd name="f46" fmla="+- f45 0 f43"/>
              <a:gd name="f47" fmla="+- f44 0 f43"/>
              <a:gd name="f48" fmla="*/ f47 1 2721114"/>
              <a:gd name="f49" fmla="*/ f46 1 3240000"/>
              <a:gd name="f50" fmla="*/ f43 1 f48"/>
              <a:gd name="f51" fmla="*/ f44 1 f48"/>
              <a:gd name="f52" fmla="*/ f43 1 f49"/>
              <a:gd name="f53" fmla="*/ f45 1 f49"/>
              <a:gd name="f54" fmla="*/ f50 f41 1"/>
              <a:gd name="f55" fmla="*/ f51 f41 1"/>
              <a:gd name="f56" fmla="*/ f53 f42 1"/>
              <a:gd name="f57" fmla="*/ f52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4" t="f57" r="f55" b="f56"/>
            <a:pathLst>
              <a:path w="2721114" h="3240000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9"/>
                </a:lnTo>
                <a:lnTo>
                  <a:pt x="f5" y="f9"/>
                </a:lnTo>
                <a:lnTo>
                  <a:pt x="f5" y="f10"/>
                </a:lnTo>
                <a:lnTo>
                  <a:pt x="f11" y="f10"/>
                </a:lnTo>
                <a:lnTo>
                  <a:pt x="f11" y="f9"/>
                </a:lnTo>
                <a:lnTo>
                  <a:pt x="f12" y="f9"/>
                </a:lnTo>
                <a:lnTo>
                  <a:pt x="f12" y="f7"/>
                </a:lnTo>
                <a:lnTo>
                  <a:pt x="f11" y="f7"/>
                </a:lnTo>
                <a:lnTo>
                  <a:pt x="f11" y="f6"/>
                </a:lnTo>
                <a:close/>
                <a:moveTo>
                  <a:pt x="f13" y="f14"/>
                </a:moveTo>
                <a:cubicBezTo>
                  <a:pt x="f15" y="f14"/>
                  <a:pt x="f3" y="f16"/>
                  <a:pt x="f3" y="f17"/>
                </a:cubicBezTo>
                <a:cubicBezTo>
                  <a:pt x="f3" y="f18"/>
                  <a:pt x="f15" y="f19"/>
                  <a:pt x="f13" y="f19"/>
                </a:cubicBezTo>
                <a:cubicBezTo>
                  <a:pt x="f20" y="f19"/>
                  <a:pt x="f21" y="f18"/>
                  <a:pt x="f21" y="f17"/>
                </a:cubicBezTo>
                <a:cubicBezTo>
                  <a:pt x="f21" y="f16"/>
                  <a:pt x="f20" y="f14"/>
                  <a:pt x="f13" y="f14"/>
                </a:cubicBezTo>
                <a:close/>
                <a:moveTo>
                  <a:pt x="f22" y="f23"/>
                </a:moveTo>
                <a:lnTo>
                  <a:pt x="f24" y="f23"/>
                </a:lnTo>
                <a:lnTo>
                  <a:pt x="f24" y="f25"/>
                </a:lnTo>
                <a:lnTo>
                  <a:pt x="f26" y="f25"/>
                </a:lnTo>
                <a:close/>
                <a:moveTo>
                  <a:pt x="f2" y="f23"/>
                </a:moveTo>
                <a:lnTo>
                  <a:pt x="f27" y="f23"/>
                </a:lnTo>
                <a:lnTo>
                  <a:pt x="f27" y="f28"/>
                </a:lnTo>
                <a:lnTo>
                  <a:pt x="f24" y="f28"/>
                </a:lnTo>
                <a:lnTo>
                  <a:pt x="f24" y="f29"/>
                </a:lnTo>
                <a:cubicBezTo>
                  <a:pt x="f30" y="f31"/>
                  <a:pt x="f32" y="f33"/>
                  <a:pt x="f32" y="f34"/>
                </a:cubicBezTo>
                <a:cubicBezTo>
                  <a:pt x="f32" y="f35"/>
                  <a:pt x="f30" y="f36"/>
                  <a:pt x="f24" y="f37"/>
                </a:cubicBezTo>
                <a:lnTo>
                  <a:pt x="f24" y="f4"/>
                </a:lnTo>
                <a:lnTo>
                  <a:pt x="f2" y="f4"/>
                </a:lnTo>
                <a:close/>
                <a:moveTo>
                  <a:pt x="f38" y="f2"/>
                </a:moveTo>
                <a:lnTo>
                  <a:pt x="f39" y="f40"/>
                </a:lnTo>
                <a:lnTo>
                  <a:pt x="f38" y="f40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3" name="Right Triangle 17">
            <a:extLst>
              <a:ext uri="{FF2B5EF4-FFF2-40B4-BE49-F238E27FC236}">
                <a16:creationId xmlns:a16="http://schemas.microsoft.com/office/drawing/2014/main" id="{E5F80756-92C7-F054-0413-35FDCA70F73D}"/>
              </a:ext>
            </a:extLst>
          </p:cNvPr>
          <p:cNvSpPr/>
          <p:nvPr/>
        </p:nvSpPr>
        <p:spPr>
          <a:xfrm>
            <a:off x="7678884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2136698"/>
              <a:gd name="f6" fmla="val 2449196"/>
              <a:gd name="f7" fmla="val 2016940"/>
              <a:gd name="f8" fmla="val 2568954"/>
              <a:gd name="f9" fmla="val 2144156"/>
              <a:gd name="f10" fmla="val 2696170"/>
              <a:gd name="f11" fmla="val 2823386"/>
              <a:gd name="f12" fmla="val 2943144"/>
              <a:gd name="f13" fmla="val 2263914"/>
              <a:gd name="f14" fmla="val 2815928"/>
              <a:gd name="f15" fmla="val 2391130"/>
              <a:gd name="f16" fmla="val 2510888"/>
              <a:gd name="f17" fmla="val 2383672"/>
              <a:gd name="f18" fmla="val 2576412"/>
              <a:gd name="f19" fmla="val 2238970"/>
              <a:gd name="f20" fmla="val 2516419"/>
              <a:gd name="f21" fmla="val 2443665"/>
              <a:gd name="f22" fmla="val 2948675"/>
              <a:gd name="f23" fmla="val 3153370"/>
              <a:gd name="f24" fmla="val 2011409"/>
              <a:gd name="f25" fmla="val 1806714"/>
              <a:gd name="f26" fmla="val 1576134"/>
              <a:gd name="f27" fmla="val 17032"/>
              <a:gd name="f28" fmla="val 2276728"/>
              <a:gd name="f29" fmla="val 17033"/>
              <a:gd name="f30" fmla="val 1576135"/>
              <a:gd name="f31" fmla="val 1321887"/>
              <a:gd name="f32" fmla="val 996125"/>
              <a:gd name="f33" fmla="val 2160187"/>
              <a:gd name="f34" fmla="val 1979345"/>
              <a:gd name="f35" fmla="val 2161001"/>
              <a:gd name="f36" fmla="val 1738579"/>
              <a:gd name="f37" fmla="val 2402384"/>
              <a:gd name="f38" fmla="val 2700000"/>
              <a:gd name="f39" fmla="val 2997617"/>
              <a:gd name="f40" fmla="val 3238999"/>
              <a:gd name="f41" fmla="val 3239814"/>
              <a:gd name="f42" fmla="val 1436085"/>
              <a:gd name="f43" fmla="val 2287664"/>
              <a:gd name="f44" fmla="val 888809"/>
              <a:gd name="f45" fmla="*/ f0 1 2721114"/>
              <a:gd name="f46" fmla="*/ f1 1 3240000"/>
              <a:gd name="f47" fmla="val f2"/>
              <a:gd name="f48" fmla="val f3"/>
              <a:gd name="f49" fmla="val f4"/>
              <a:gd name="f50" fmla="+- f49 0 f47"/>
              <a:gd name="f51" fmla="+- f48 0 f47"/>
              <a:gd name="f52" fmla="*/ f51 1 2721114"/>
              <a:gd name="f53" fmla="*/ f50 1 3240000"/>
              <a:gd name="f54" fmla="*/ f47 1 f52"/>
              <a:gd name="f55" fmla="*/ f48 1 f52"/>
              <a:gd name="f56" fmla="*/ f47 1 f53"/>
              <a:gd name="f57" fmla="*/ f49 1 f53"/>
              <a:gd name="f58" fmla="*/ f54 f45 1"/>
              <a:gd name="f59" fmla="*/ f55 f45 1"/>
              <a:gd name="f60" fmla="*/ f57 f46 1"/>
              <a:gd name="f61" fmla="*/ f56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8" t="f61" r="f59" b="f60"/>
            <a:pathLst>
              <a:path w="2721114" h="3240000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7" y="f11"/>
                </a:lnTo>
                <a:lnTo>
                  <a:pt x="f5" y="f12"/>
                </a:lnTo>
                <a:lnTo>
                  <a:pt x="f13" y="f14"/>
                </a:lnTo>
                <a:lnTo>
                  <a:pt x="f15" y="f12"/>
                </a:lnTo>
                <a:lnTo>
                  <a:pt x="f16" y="f11"/>
                </a:lnTo>
                <a:lnTo>
                  <a:pt x="f17" y="f10"/>
                </a:lnTo>
                <a:lnTo>
                  <a:pt x="f16" y="f8"/>
                </a:lnTo>
                <a:lnTo>
                  <a:pt x="f15" y="f6"/>
                </a:lnTo>
                <a:lnTo>
                  <a:pt x="f13" y="f18"/>
                </a:lnTo>
                <a:close/>
                <a:moveTo>
                  <a:pt x="f13" y="f19"/>
                </a:moveTo>
                <a:cubicBezTo>
                  <a:pt x="f20" y="f19"/>
                  <a:pt x="f3" y="f21"/>
                  <a:pt x="f3" y="f10"/>
                </a:cubicBezTo>
                <a:cubicBezTo>
                  <a:pt x="f3" y="f22"/>
                  <a:pt x="f20" y="f23"/>
                  <a:pt x="f13" y="f23"/>
                </a:cubicBezTo>
                <a:cubicBezTo>
                  <a:pt x="f24" y="f23"/>
                  <a:pt x="f25" y="f22"/>
                  <a:pt x="f25" y="f10"/>
                </a:cubicBezTo>
                <a:cubicBezTo>
                  <a:pt x="f25" y="f21"/>
                  <a:pt x="f24" y="f19"/>
                  <a:pt x="f13" y="f19"/>
                </a:cubicBezTo>
                <a:close/>
                <a:moveTo>
                  <a:pt x="f26" y="f27"/>
                </a:moveTo>
                <a:lnTo>
                  <a:pt x="f28" y="f27"/>
                </a:lnTo>
                <a:lnTo>
                  <a:pt x="f28" y="f29"/>
                </a:lnTo>
                <a:lnTo>
                  <a:pt x="f30" y="f29"/>
                </a:lnTo>
                <a:close/>
                <a:moveTo>
                  <a:pt x="f2" y="f27"/>
                </a:moveTo>
                <a:lnTo>
                  <a:pt x="f31" y="f27"/>
                </a:lnTo>
                <a:lnTo>
                  <a:pt x="f31" y="f32"/>
                </a:lnTo>
                <a:lnTo>
                  <a:pt x="f28" y="f32"/>
                </a:lnTo>
                <a:lnTo>
                  <a:pt x="f28" y="f33"/>
                </a:lnTo>
                <a:cubicBezTo>
                  <a:pt x="f34" y="f35"/>
                  <a:pt x="f36" y="f37"/>
                  <a:pt x="f36" y="f38"/>
                </a:cubicBezTo>
                <a:cubicBezTo>
                  <a:pt x="f36" y="f39"/>
                  <a:pt x="f34" y="f40"/>
                  <a:pt x="f28" y="f41"/>
                </a:cubicBezTo>
                <a:lnTo>
                  <a:pt x="f28" y="f4"/>
                </a:lnTo>
                <a:lnTo>
                  <a:pt x="f2" y="f4"/>
                </a:lnTo>
                <a:close/>
                <a:moveTo>
                  <a:pt x="f42" y="f2"/>
                </a:moveTo>
                <a:lnTo>
                  <a:pt x="f43" y="f44"/>
                </a:lnTo>
                <a:lnTo>
                  <a:pt x="f42" y="f44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4" name="Oval 44">
            <a:extLst>
              <a:ext uri="{FF2B5EF4-FFF2-40B4-BE49-F238E27FC236}">
                <a16:creationId xmlns:a16="http://schemas.microsoft.com/office/drawing/2014/main" id="{43B74AB9-22EC-CC57-D622-D04C4E640296}"/>
              </a:ext>
            </a:extLst>
          </p:cNvPr>
          <p:cNvSpPr/>
          <p:nvPr/>
        </p:nvSpPr>
        <p:spPr>
          <a:xfrm>
            <a:off x="8335167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2519839"/>
              <a:gd name="f6" fmla="val 2469622"/>
              <a:gd name="f7" fmla="val 2201779"/>
              <a:gd name="f8" fmla="val 2787682"/>
              <a:gd name="f9" fmla="val 2003023"/>
              <a:gd name="f10" fmla="val 2588926"/>
              <a:gd name="f11" fmla="val 1901669"/>
              <a:gd name="f12" fmla="val 2690281"/>
              <a:gd name="f13" fmla="val 2203868"/>
              <a:gd name="f14" fmla="val 2992480"/>
              <a:gd name="f15" fmla="val 2305222"/>
              <a:gd name="f16" fmla="val 2891125"/>
              <a:gd name="f17" fmla="val 2303133"/>
              <a:gd name="f18" fmla="val 2889037"/>
              <a:gd name="f19" fmla="val 2621194"/>
              <a:gd name="f20" fmla="val 2570977"/>
              <a:gd name="f21" fmla="val 2263914"/>
              <a:gd name="f22" fmla="val 2238970"/>
              <a:gd name="f23" fmla="val 2516419"/>
              <a:gd name="f24" fmla="val 2443665"/>
              <a:gd name="f25" fmla="val 2696170"/>
              <a:gd name="f26" fmla="val 2948675"/>
              <a:gd name="f27" fmla="val 3153370"/>
              <a:gd name="f28" fmla="val 2011409"/>
              <a:gd name="f29" fmla="val 1806714"/>
              <a:gd name="f30" fmla="val 1576134"/>
              <a:gd name="f31" fmla="val 17032"/>
              <a:gd name="f32" fmla="val 2276728"/>
              <a:gd name="f33" fmla="val 17033"/>
              <a:gd name="f34" fmla="val 1576135"/>
              <a:gd name="f35" fmla="val 1321887"/>
              <a:gd name="f36" fmla="val 996125"/>
              <a:gd name="f37" fmla="val 2160187"/>
              <a:gd name="f38" fmla="val 1979345"/>
              <a:gd name="f39" fmla="val 2161001"/>
              <a:gd name="f40" fmla="val 1738579"/>
              <a:gd name="f41" fmla="val 2402384"/>
              <a:gd name="f42" fmla="val 2700000"/>
              <a:gd name="f43" fmla="val 2997617"/>
              <a:gd name="f44" fmla="val 3238999"/>
              <a:gd name="f45" fmla="val 3239814"/>
              <a:gd name="f46" fmla="val 1436085"/>
              <a:gd name="f47" fmla="val 2287664"/>
              <a:gd name="f48" fmla="val 888809"/>
              <a:gd name="f49" fmla="*/ f0 1 2721114"/>
              <a:gd name="f50" fmla="*/ f1 1 3240000"/>
              <a:gd name="f51" fmla="val f2"/>
              <a:gd name="f52" fmla="val f3"/>
              <a:gd name="f53" fmla="val f4"/>
              <a:gd name="f54" fmla="+- f53 0 f51"/>
              <a:gd name="f55" fmla="+- f52 0 f51"/>
              <a:gd name="f56" fmla="*/ f55 1 2721114"/>
              <a:gd name="f57" fmla="*/ f54 1 3240000"/>
              <a:gd name="f58" fmla="*/ f51 1 f56"/>
              <a:gd name="f59" fmla="*/ f52 1 f56"/>
              <a:gd name="f60" fmla="*/ f51 1 f57"/>
              <a:gd name="f61" fmla="*/ f53 1 f57"/>
              <a:gd name="f62" fmla="*/ f58 f49 1"/>
              <a:gd name="f63" fmla="*/ f59 f49 1"/>
              <a:gd name="f64" fmla="*/ f61 f50 1"/>
              <a:gd name="f65" fmla="*/ f60 f5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2" t="f65" r="f63" b="f64"/>
            <a:pathLst>
              <a:path w="2721114" h="3240000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11" y="f12"/>
                </a:lnTo>
                <a:lnTo>
                  <a:pt x="f13" y="f14"/>
                </a:lnTo>
                <a:lnTo>
                  <a:pt x="f15" y="f16"/>
                </a:lnTo>
                <a:lnTo>
                  <a:pt x="f17" y="f18"/>
                </a:lnTo>
                <a:lnTo>
                  <a:pt x="f19" y="f20"/>
                </a:lnTo>
                <a:close/>
                <a:moveTo>
                  <a:pt x="f21" y="f22"/>
                </a:moveTo>
                <a:cubicBezTo>
                  <a:pt x="f23" y="f22"/>
                  <a:pt x="f3" y="f24"/>
                  <a:pt x="f3" y="f25"/>
                </a:cubicBezTo>
                <a:cubicBezTo>
                  <a:pt x="f3" y="f26"/>
                  <a:pt x="f23" y="f27"/>
                  <a:pt x="f21" y="f27"/>
                </a:cubicBezTo>
                <a:cubicBezTo>
                  <a:pt x="f28" y="f27"/>
                  <a:pt x="f29" y="f26"/>
                  <a:pt x="f29" y="f25"/>
                </a:cubicBezTo>
                <a:cubicBezTo>
                  <a:pt x="f29" y="f24"/>
                  <a:pt x="f28" y="f22"/>
                  <a:pt x="f21" y="f22"/>
                </a:cubicBezTo>
                <a:close/>
                <a:moveTo>
                  <a:pt x="f30" y="f31"/>
                </a:moveTo>
                <a:lnTo>
                  <a:pt x="f32" y="f31"/>
                </a:lnTo>
                <a:lnTo>
                  <a:pt x="f32" y="f33"/>
                </a:lnTo>
                <a:lnTo>
                  <a:pt x="f34" y="f33"/>
                </a:lnTo>
                <a:close/>
                <a:moveTo>
                  <a:pt x="f2" y="f31"/>
                </a:moveTo>
                <a:lnTo>
                  <a:pt x="f35" y="f31"/>
                </a:lnTo>
                <a:lnTo>
                  <a:pt x="f35" y="f36"/>
                </a:lnTo>
                <a:lnTo>
                  <a:pt x="f32" y="f36"/>
                </a:lnTo>
                <a:lnTo>
                  <a:pt x="f32" y="f37"/>
                </a:lnTo>
                <a:cubicBezTo>
                  <a:pt x="f38" y="f39"/>
                  <a:pt x="f40" y="f41"/>
                  <a:pt x="f40" y="f42"/>
                </a:cubicBezTo>
                <a:cubicBezTo>
                  <a:pt x="f40" y="f43"/>
                  <a:pt x="f38" y="f44"/>
                  <a:pt x="f32" y="f45"/>
                </a:cubicBezTo>
                <a:lnTo>
                  <a:pt x="f32" y="f4"/>
                </a:lnTo>
                <a:lnTo>
                  <a:pt x="f2" y="f4"/>
                </a:lnTo>
                <a:close/>
                <a:moveTo>
                  <a:pt x="f46" y="f2"/>
                </a:moveTo>
                <a:lnTo>
                  <a:pt x="f47" y="f48"/>
                </a:lnTo>
                <a:lnTo>
                  <a:pt x="f46" y="f48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5" name="Google Shape;6000;p67">
            <a:extLst>
              <a:ext uri="{FF2B5EF4-FFF2-40B4-BE49-F238E27FC236}">
                <a16:creationId xmlns:a16="http://schemas.microsoft.com/office/drawing/2014/main" id="{0116F07B-BACB-90CB-059F-C77D56FC9D7E}"/>
              </a:ext>
            </a:extLst>
          </p:cNvPr>
          <p:cNvSpPr/>
          <p:nvPr/>
        </p:nvSpPr>
        <p:spPr>
          <a:xfrm>
            <a:off x="3263393" y="1109075"/>
            <a:ext cx="453185" cy="462357"/>
          </a:xfrm>
          <a:custGeom>
            <a:avLst/>
            <a:gdLst>
              <a:gd name="f0" fmla="val w"/>
              <a:gd name="f1" fmla="val h"/>
              <a:gd name="f2" fmla="val 0"/>
              <a:gd name="f3" fmla="val 12446"/>
              <a:gd name="f4" fmla="val 12698"/>
              <a:gd name="f5" fmla="val 6239"/>
              <a:gd name="f6" fmla="val 1"/>
              <a:gd name="f7" fmla="val 5105"/>
              <a:gd name="f8" fmla="val 4191"/>
              <a:gd name="f9" fmla="val 915"/>
              <a:gd name="f10" fmla="val 4159"/>
              <a:gd name="f11" fmla="val 2112"/>
              <a:gd name="f12" fmla="val 3088"/>
              <a:gd name="f13" fmla="val 4852"/>
              <a:gd name="f14" fmla="val 3939"/>
              <a:gd name="f15" fmla="val 5798"/>
              <a:gd name="f16" fmla="val 4097"/>
              <a:gd name="f17" fmla="val 5294"/>
              <a:gd name="f18" fmla="val 5483"/>
              <a:gd name="f19" fmla="val 6333"/>
              <a:gd name="f20" fmla="val 7310"/>
              <a:gd name="f21" fmla="val 7657"/>
              <a:gd name="f22" fmla="val 4222"/>
              <a:gd name="f23" fmla="val 7972"/>
              <a:gd name="f24" fmla="val 4380"/>
              <a:gd name="f25" fmla="val 8255"/>
              <a:gd name="f26" fmla="val 3403"/>
              <a:gd name="f27" fmla="val 9043"/>
              <a:gd name="f28" fmla="val 3057"/>
              <a:gd name="f29" fmla="val 8728"/>
              <a:gd name="f30" fmla="val 2584"/>
              <a:gd name="f31" fmla="val 8570"/>
              <a:gd name="f32" fmla="val 946"/>
              <a:gd name="f33" fmla="val 8602"/>
              <a:gd name="f34" fmla="val 9515"/>
              <a:gd name="f35" fmla="val 10650"/>
              <a:gd name="f36" fmla="val 11784"/>
              <a:gd name="f37" fmla="val 12697"/>
              <a:gd name="f38" fmla="val 3246"/>
              <a:gd name="f39" fmla="val 4128"/>
              <a:gd name="f40" fmla="val 11752"/>
              <a:gd name="f41" fmla="val 10303"/>
              <a:gd name="f42" fmla="val 4096"/>
              <a:gd name="f43" fmla="val 9988"/>
              <a:gd name="f44" fmla="val 9704"/>
              <a:gd name="f45" fmla="val 4947"/>
              <a:gd name="f46" fmla="val 8917"/>
              <a:gd name="f47" fmla="val 9232"/>
              <a:gd name="f48" fmla="val 5766"/>
              <a:gd name="f49" fmla="val 9389"/>
              <a:gd name="f50" fmla="val 6743"/>
              <a:gd name="f51" fmla="val 7184"/>
              <a:gd name="f52" fmla="val 9200"/>
              <a:gd name="f53" fmla="val 7530"/>
              <a:gd name="f54" fmla="val 8507"/>
              <a:gd name="f55" fmla="val 8350"/>
              <a:gd name="f56" fmla="val 8287"/>
              <a:gd name="f57" fmla="val 10366"/>
              <a:gd name="f58" fmla="val 11500"/>
              <a:gd name="f59" fmla="val 12414"/>
              <a:gd name="f60" fmla="val 12445"/>
              <a:gd name="f61" fmla="val 11563"/>
              <a:gd name="f62" fmla="val 9862"/>
              <a:gd name="f63" fmla="val 9421"/>
              <a:gd name="f64" fmla="val 8759"/>
              <a:gd name="f65" fmla="val 9074"/>
              <a:gd name="f66" fmla="val 8097"/>
              <a:gd name="f67" fmla="val 8318"/>
              <a:gd name="f68" fmla="val 7625"/>
              <a:gd name="f69" fmla="val 5451"/>
              <a:gd name="f70" fmla="val 6680"/>
              <a:gd name="f71" fmla="val 3908"/>
              <a:gd name="f72" fmla="val 7404"/>
              <a:gd name="f73" fmla="val 64"/>
              <a:gd name="f74" fmla="*/ f0 1 12446"/>
              <a:gd name="f75" fmla="*/ f1 1 12698"/>
              <a:gd name="f76" fmla="val f2"/>
              <a:gd name="f77" fmla="val f3"/>
              <a:gd name="f78" fmla="val f4"/>
              <a:gd name="f79" fmla="+- f78 0 f76"/>
              <a:gd name="f80" fmla="+- f77 0 f76"/>
              <a:gd name="f81" fmla="*/ f80 1 12446"/>
              <a:gd name="f82" fmla="*/ f79 1 12698"/>
              <a:gd name="f83" fmla="*/ f76 1 f81"/>
              <a:gd name="f84" fmla="*/ f77 1 f81"/>
              <a:gd name="f85" fmla="*/ f76 1 f82"/>
              <a:gd name="f86" fmla="*/ f78 1 f82"/>
              <a:gd name="f87" fmla="*/ f83 f74 1"/>
              <a:gd name="f88" fmla="*/ f84 f74 1"/>
              <a:gd name="f89" fmla="*/ f86 f75 1"/>
              <a:gd name="f90" fmla="*/ f85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7" t="f90" r="f88" b="f89"/>
            <a:pathLst>
              <a:path w="12446" h="12698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0" y="f12"/>
                  <a:pt x="f13" y="f14"/>
                  <a:pt x="f15" y="f16"/>
                </a:cubicBezTo>
                <a:lnTo>
                  <a:pt x="f15" y="f17"/>
                </a:lnTo>
                <a:cubicBezTo>
                  <a:pt x="f13" y="f18"/>
                  <a:pt x="f10" y="f19"/>
                  <a:pt x="f10" y="f20"/>
                </a:cubicBezTo>
                <a:cubicBezTo>
                  <a:pt x="f10" y="f21"/>
                  <a:pt x="f22" y="f23"/>
                  <a:pt x="f24" y="f25"/>
                </a:cubicBezTo>
                <a:lnTo>
                  <a:pt x="f26" y="f27"/>
                </a:lnTo>
                <a:cubicBezTo>
                  <a:pt x="f28" y="f29"/>
                  <a:pt x="f30" y="f31"/>
                  <a:pt x="f11" y="f31"/>
                </a:cubicBezTo>
                <a:cubicBezTo>
                  <a:pt x="f32" y="f33"/>
                  <a:pt x="f6" y="f34"/>
                  <a:pt x="f6" y="f35"/>
                </a:cubicBezTo>
                <a:cubicBezTo>
                  <a:pt x="f6" y="f36"/>
                  <a:pt x="f32" y="f37"/>
                  <a:pt x="f11" y="f37"/>
                </a:cubicBezTo>
                <a:cubicBezTo>
                  <a:pt x="f38" y="f37"/>
                  <a:pt x="f39" y="f40"/>
                  <a:pt x="f8" y="f35"/>
                </a:cubicBezTo>
                <a:cubicBezTo>
                  <a:pt x="f8" y="f41"/>
                  <a:pt x="f42" y="f43"/>
                  <a:pt x="f14" y="f44"/>
                </a:cubicBezTo>
                <a:lnTo>
                  <a:pt x="f45" y="f46"/>
                </a:lnTo>
                <a:cubicBezTo>
                  <a:pt x="f17" y="f47"/>
                  <a:pt x="f48" y="f49"/>
                  <a:pt x="f5" y="f49"/>
                </a:cubicBezTo>
                <a:cubicBezTo>
                  <a:pt x="f50" y="f49"/>
                  <a:pt x="f51" y="f52"/>
                  <a:pt x="f53" y="f46"/>
                </a:cubicBezTo>
                <a:lnTo>
                  <a:pt x="f54" y="f44"/>
                </a:lnTo>
                <a:cubicBezTo>
                  <a:pt x="f55" y="f43"/>
                  <a:pt x="f56" y="f41"/>
                  <a:pt x="f56" y="f35"/>
                </a:cubicBezTo>
                <a:cubicBezTo>
                  <a:pt x="f56" y="f36"/>
                  <a:pt x="f47" y="f37"/>
                  <a:pt x="f57" y="f37"/>
                </a:cubicBezTo>
                <a:cubicBezTo>
                  <a:pt x="f58" y="f37"/>
                  <a:pt x="f59" y="f40"/>
                  <a:pt x="f60" y="f35"/>
                </a:cubicBezTo>
                <a:cubicBezTo>
                  <a:pt x="f60" y="f34"/>
                  <a:pt x="f61" y="f33"/>
                  <a:pt x="f57" y="f31"/>
                </a:cubicBezTo>
                <a:cubicBezTo>
                  <a:pt x="f62" y="f31"/>
                  <a:pt x="f63" y="f64"/>
                  <a:pt x="f65" y="f27"/>
                </a:cubicBezTo>
                <a:lnTo>
                  <a:pt x="f66" y="f25"/>
                </a:lnTo>
                <a:cubicBezTo>
                  <a:pt x="f25" y="f23"/>
                  <a:pt x="f67" y="f21"/>
                  <a:pt x="f67" y="f20"/>
                </a:cubicBezTo>
                <a:cubicBezTo>
                  <a:pt x="f67" y="f19"/>
                  <a:pt x="f68" y="f69"/>
                  <a:pt x="f70" y="f17"/>
                </a:cubicBezTo>
                <a:lnTo>
                  <a:pt x="f70" y="f16"/>
                </a:lnTo>
                <a:cubicBezTo>
                  <a:pt x="f68" y="f71"/>
                  <a:pt x="f67" y="f12"/>
                  <a:pt x="f67" y="f11"/>
                </a:cubicBezTo>
                <a:cubicBezTo>
                  <a:pt x="f67" y="f32"/>
                  <a:pt x="f72" y="f73"/>
                  <a:pt x="f5" y="f6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6" name="Google Shape;6029;p67">
            <a:extLst>
              <a:ext uri="{FF2B5EF4-FFF2-40B4-BE49-F238E27FC236}">
                <a16:creationId xmlns:a16="http://schemas.microsoft.com/office/drawing/2014/main" id="{52E7A000-2C7E-BEE6-09F9-E53CBDFDAF65}"/>
              </a:ext>
            </a:extLst>
          </p:cNvPr>
          <p:cNvGrpSpPr/>
          <p:nvPr/>
        </p:nvGrpSpPr>
        <p:grpSpPr>
          <a:xfrm>
            <a:off x="7025856" y="4064928"/>
            <a:ext cx="303114" cy="420175"/>
            <a:chOff x="7025856" y="4064928"/>
            <a:chExt cx="303114" cy="420175"/>
          </a:xfrm>
        </p:grpSpPr>
        <p:sp>
          <p:nvSpPr>
            <p:cNvPr id="27" name="Google Shape;6030;p67">
              <a:extLst>
                <a:ext uri="{FF2B5EF4-FFF2-40B4-BE49-F238E27FC236}">
                  <a16:creationId xmlns:a16="http://schemas.microsoft.com/office/drawing/2014/main" id="{67989464-4489-300E-1A6D-08C0AB0D59B2}"/>
                </a:ext>
              </a:extLst>
            </p:cNvPr>
            <p:cNvSpPr/>
            <p:nvPr/>
          </p:nvSpPr>
          <p:spPr>
            <a:xfrm>
              <a:off x="7190997" y="4065989"/>
              <a:ext cx="137973" cy="1641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59"/>
                <a:gd name="f4" fmla="val 4947"/>
                <a:gd name="f5" fmla="val 2552"/>
                <a:gd name="f6" fmla="val 473"/>
                <a:gd name="f7" fmla="val 2710"/>
                <a:gd name="f8" fmla="val 851"/>
                <a:gd name="f9" fmla="val 3182"/>
                <a:gd name="f10" fmla="val 3750"/>
                <a:gd name="f11" fmla="val 3687"/>
                <a:gd name="f12" fmla="val 1639"/>
                <a:gd name="f13" fmla="val 2489"/>
                <a:gd name="f14" fmla="val 441"/>
                <a:gd name="f15" fmla="*/ f0 1 4159"/>
                <a:gd name="f16" fmla="*/ f1 1 4947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4159"/>
                <a:gd name="f23" fmla="*/ f20 1 4947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4159" h="4947">
                  <a:moveTo>
                    <a:pt x="f2" y="f2"/>
                  </a:moveTo>
                  <a:lnTo>
                    <a:pt x="f2" y="f5"/>
                  </a:lnTo>
                  <a:cubicBezTo>
                    <a:pt x="f6" y="f7"/>
                    <a:pt x="f8" y="f9"/>
                    <a:pt x="f8" y="f10"/>
                  </a:cubicBezTo>
                  <a:lnTo>
                    <a:pt x="f8" y="f4"/>
                  </a:lnTo>
                  <a:lnTo>
                    <a:pt x="f3" y="f4"/>
                  </a:lnTo>
                  <a:lnTo>
                    <a:pt x="f3" y="f11"/>
                  </a:lnTo>
                  <a:cubicBezTo>
                    <a:pt x="f3" y="f12"/>
                    <a:pt x="f13" y="f2"/>
                    <a:pt x="f14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6031;p67">
              <a:extLst>
                <a:ext uri="{FF2B5EF4-FFF2-40B4-BE49-F238E27FC236}">
                  <a16:creationId xmlns:a16="http://schemas.microsoft.com/office/drawing/2014/main" id="{4B065E9B-A3F9-2B99-2EAF-A32E2FEF4195}"/>
                </a:ext>
              </a:extLst>
            </p:cNvPr>
            <p:cNvSpPr/>
            <p:nvPr/>
          </p:nvSpPr>
          <p:spPr>
            <a:xfrm>
              <a:off x="7163793" y="4172571"/>
              <a:ext cx="29297" cy="8366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83"/>
                <a:gd name="f4" fmla="val 2522"/>
                <a:gd name="f5" fmla="val 474"/>
                <a:gd name="f6" fmla="val 1"/>
                <a:gd name="f7" fmla="val 253"/>
                <a:gd name="f8" fmla="val 95"/>
                <a:gd name="f9" fmla="val 222"/>
                <a:gd name="f10" fmla="val 442"/>
                <a:gd name="f11" fmla="val 2112"/>
                <a:gd name="f12" fmla="val 2332"/>
                <a:gd name="f13" fmla="val 190"/>
                <a:gd name="f14" fmla="val 2521"/>
                <a:gd name="f15" fmla="val 663"/>
                <a:gd name="f16" fmla="val 820"/>
                <a:gd name="f17" fmla="val 64"/>
                <a:gd name="f18" fmla="*/ f0 1 883"/>
                <a:gd name="f19" fmla="*/ f1 1 2522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883"/>
                <a:gd name="f26" fmla="*/ f23 1 2522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883" h="252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6" y="f12"/>
                    <a:pt x="f13" y="f14"/>
                    <a:pt x="f10" y="f14"/>
                  </a:cubicBezTo>
                  <a:cubicBezTo>
                    <a:pt x="f15" y="f14"/>
                    <a:pt x="f16" y="f12"/>
                    <a:pt x="f3" y="f11"/>
                  </a:cubicBezTo>
                  <a:lnTo>
                    <a:pt x="f3" y="f10"/>
                  </a:lnTo>
                  <a:cubicBezTo>
                    <a:pt x="f3" y="f9"/>
                    <a:pt x="f15" y="f17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6032;p67">
              <a:extLst>
                <a:ext uri="{FF2B5EF4-FFF2-40B4-BE49-F238E27FC236}">
                  <a16:creationId xmlns:a16="http://schemas.microsoft.com/office/drawing/2014/main" id="{2CADC530-5431-B093-3044-8A2AB205ED9B}"/>
                </a:ext>
              </a:extLst>
            </p:cNvPr>
            <p:cNvSpPr/>
            <p:nvPr/>
          </p:nvSpPr>
          <p:spPr>
            <a:xfrm>
              <a:off x="7026889" y="4064928"/>
              <a:ext cx="136940" cy="1630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28"/>
                <a:gd name="f4" fmla="val 4916"/>
                <a:gd name="f5" fmla="val 3687"/>
                <a:gd name="f6" fmla="val 1"/>
                <a:gd name="f7" fmla="val 1671"/>
                <a:gd name="f8" fmla="val 1639"/>
                <a:gd name="f9" fmla="val 3309"/>
                <a:gd name="f10" fmla="val 3151"/>
                <a:gd name="f11" fmla="val 3655"/>
                <a:gd name="f12" fmla="val 2710"/>
                <a:gd name="f13" fmla="val 2521"/>
                <a:gd name="f14" fmla="*/ f0 1 4128"/>
                <a:gd name="f15" fmla="*/ f1 1 4916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4128"/>
                <a:gd name="f22" fmla="*/ f19 1 4916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4128" h="4916">
                  <a:moveTo>
                    <a:pt x="f5" y="f6"/>
                  </a:moveTo>
                  <a:cubicBezTo>
                    <a:pt x="f7" y="f6"/>
                    <a:pt x="f6" y="f8"/>
                    <a:pt x="f6" y="f5"/>
                  </a:cubicBezTo>
                  <a:lnTo>
                    <a:pt x="f6" y="f4"/>
                  </a:lnTo>
                  <a:lnTo>
                    <a:pt x="f9" y="f4"/>
                  </a:lnTo>
                  <a:lnTo>
                    <a:pt x="f9" y="f5"/>
                  </a:lnTo>
                  <a:cubicBezTo>
                    <a:pt x="f9" y="f10"/>
                    <a:pt x="f11" y="f12"/>
                    <a:pt x="f3" y="f13"/>
                  </a:cubicBezTo>
                  <a:lnTo>
                    <a:pt x="f3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6033;p67">
              <a:extLst>
                <a:ext uri="{FF2B5EF4-FFF2-40B4-BE49-F238E27FC236}">
                  <a16:creationId xmlns:a16="http://schemas.microsoft.com/office/drawing/2014/main" id="{B91219BB-7D19-3A79-0D66-F53B62904FB0}"/>
                </a:ext>
              </a:extLst>
            </p:cNvPr>
            <p:cNvSpPr/>
            <p:nvPr/>
          </p:nvSpPr>
          <p:spPr>
            <a:xfrm>
              <a:off x="7025856" y="4258296"/>
              <a:ext cx="303114" cy="2268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137"/>
                <a:gd name="f4" fmla="val 6837"/>
                <a:gd name="f5" fmla="val 3151"/>
                <a:gd name="f6" fmla="val 5199"/>
                <a:gd name="f7" fmla="val 1639"/>
                <a:gd name="f8" fmla="val 3686"/>
                <a:gd name="f9" fmla="val 5356"/>
                <a:gd name="f10" fmla="val 7467"/>
                <a:gd name="f11" fmla="val 5734"/>
                <a:gd name="f12" fmla="val 5577"/>
                <a:gd name="f13" fmla="val 473"/>
                <a:gd name="f14" fmla="val 5104"/>
                <a:gd name="f15" fmla="val 819"/>
                <a:gd name="f16" fmla="val 4568"/>
                <a:gd name="f17" fmla="val 4001"/>
                <a:gd name="f18" fmla="val 3560"/>
                <a:gd name="f19" fmla="val 3371"/>
                <a:gd name="f20" fmla="*/ f0 1 9137"/>
                <a:gd name="f21" fmla="*/ f1 1 6837"/>
                <a:gd name="f22" fmla="val f2"/>
                <a:gd name="f23" fmla="val f3"/>
                <a:gd name="f24" fmla="val f4"/>
                <a:gd name="f25" fmla="+- f24 0 f22"/>
                <a:gd name="f26" fmla="+- f23 0 f22"/>
                <a:gd name="f27" fmla="*/ f26 1 9137"/>
                <a:gd name="f28" fmla="*/ f25 1 6837"/>
                <a:gd name="f29" fmla="*/ f22 1 f27"/>
                <a:gd name="f30" fmla="*/ f23 1 f27"/>
                <a:gd name="f31" fmla="*/ f22 1 f28"/>
                <a:gd name="f32" fmla="*/ f24 1 f28"/>
                <a:gd name="f33" fmla="*/ f29 f20 1"/>
                <a:gd name="f34" fmla="*/ f30 f20 1"/>
                <a:gd name="f35" fmla="*/ f32 f21 1"/>
                <a:gd name="f36" fmla="*/ f31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3" t="f36" r="f34" b="f35"/>
              <a:pathLst>
                <a:path w="9137" h="6837">
                  <a:moveTo>
                    <a:pt x="f2" y="f2"/>
                  </a:moveTo>
                  <a:lnTo>
                    <a:pt x="f2" y="f5"/>
                  </a:lnTo>
                  <a:cubicBezTo>
                    <a:pt x="f2" y="f6"/>
                    <a:pt x="f7" y="f4"/>
                    <a:pt x="f8" y="f4"/>
                  </a:cubicBezTo>
                  <a:lnTo>
                    <a:pt x="f9" y="f4"/>
                  </a:lnTo>
                  <a:cubicBezTo>
                    <a:pt x="f10" y="f4"/>
                    <a:pt x="f3" y="f6"/>
                    <a:pt x="f3" y="f5"/>
                  </a:cubicBezTo>
                  <a:lnTo>
                    <a:pt x="f3" y="f2"/>
                  </a:lnTo>
                  <a:lnTo>
                    <a:pt x="f11" y="f2"/>
                  </a:ln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18" y="f13"/>
                    <a:pt x="f19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1" name="Google Shape;6066;p67">
            <a:extLst>
              <a:ext uri="{FF2B5EF4-FFF2-40B4-BE49-F238E27FC236}">
                <a16:creationId xmlns:a16="http://schemas.microsoft.com/office/drawing/2014/main" id="{E9D32001-E894-01E7-D7FB-5751C95675C0}"/>
              </a:ext>
            </a:extLst>
          </p:cNvPr>
          <p:cNvGrpSpPr/>
          <p:nvPr/>
        </p:nvGrpSpPr>
        <p:grpSpPr>
          <a:xfrm>
            <a:off x="3235348" y="1800673"/>
            <a:ext cx="483150" cy="480763"/>
            <a:chOff x="3235348" y="1800673"/>
            <a:chExt cx="483150" cy="480763"/>
          </a:xfrm>
        </p:grpSpPr>
        <p:sp>
          <p:nvSpPr>
            <p:cNvPr id="32" name="Google Shape;6067;p67">
              <a:extLst>
                <a:ext uri="{FF2B5EF4-FFF2-40B4-BE49-F238E27FC236}">
                  <a16:creationId xmlns:a16="http://schemas.microsoft.com/office/drawing/2014/main" id="{392AAD7E-53B4-E8F6-154F-EE57D4493F23}"/>
                </a:ext>
              </a:extLst>
            </p:cNvPr>
            <p:cNvSpPr/>
            <p:nvPr/>
          </p:nvSpPr>
          <p:spPr>
            <a:xfrm>
              <a:off x="3235348" y="1800673"/>
              <a:ext cx="386288" cy="3850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177"/>
                <a:gd name="f4" fmla="val 10145"/>
                <a:gd name="f5" fmla="val 5104"/>
                <a:gd name="f6" fmla="val 3813"/>
                <a:gd name="f7" fmla="val 5797"/>
                <a:gd name="f8" fmla="val 6364"/>
                <a:gd name="f9" fmla="val 4348"/>
                <a:gd name="f10" fmla="val 5073"/>
                <a:gd name="f11" fmla="val 5766"/>
                <a:gd name="f12" fmla="val 6333"/>
                <a:gd name="f13" fmla="val 4379"/>
                <a:gd name="f14" fmla="val 3844"/>
                <a:gd name="f15" fmla="val 4411"/>
                <a:gd name="f16" fmla="val 2300"/>
                <a:gd name="f17" fmla="val 2269"/>
                <a:gd name="f18" fmla="val 63"/>
                <a:gd name="f19" fmla="val 7908"/>
                <a:gd name="f20" fmla="val 7877"/>
                <a:gd name="f21" fmla="val 10176"/>
                <a:gd name="f22" fmla="*/ f0 1 10177"/>
                <a:gd name="f23" fmla="*/ f1 1 10145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10177"/>
                <a:gd name="f30" fmla="*/ f27 1 10145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10177" h="1014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15"/>
                    <a:pt x="f15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16" y="f2"/>
                    <a:pt x="f2" y="f17"/>
                    <a:pt x="f2" y="f10"/>
                  </a:cubicBezTo>
                  <a:cubicBezTo>
                    <a:pt x="f18" y="f19"/>
                    <a:pt x="f16" y="f4"/>
                    <a:pt x="f5" y="f4"/>
                  </a:cubicBezTo>
                  <a:cubicBezTo>
                    <a:pt x="f20" y="f4"/>
                    <a:pt x="f21" y="f20"/>
                    <a:pt x="f21" y="f10"/>
                  </a:cubicBezTo>
                  <a:cubicBezTo>
                    <a:pt x="f21" y="f17"/>
                    <a:pt x="f20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6068;p67">
              <a:extLst>
                <a:ext uri="{FF2B5EF4-FFF2-40B4-BE49-F238E27FC236}">
                  <a16:creationId xmlns:a16="http://schemas.microsoft.com/office/drawing/2014/main" id="{38296A0B-2774-8083-4461-BC920507B61B}"/>
                </a:ext>
              </a:extLst>
            </p:cNvPr>
            <p:cNvSpPr/>
            <p:nvPr/>
          </p:nvSpPr>
          <p:spPr>
            <a:xfrm>
              <a:off x="3299914" y="1994214"/>
              <a:ext cx="418584" cy="2872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7567"/>
                <a:gd name="f5" fmla="val 9774"/>
                <a:gd name="f6" fmla="val 9040"/>
                <a:gd name="f7" fmla="val 8444"/>
                <a:gd name="f8" fmla="val 548"/>
                <a:gd name="f9" fmla="val 1265"/>
                <a:gd name="f10" fmla="val 1801"/>
                <a:gd name="f11" fmla="val 8790"/>
                <a:gd name="f12" fmla="val 2305"/>
                <a:gd name="f13" fmla="val 9295"/>
                <a:gd name="f14" fmla="val 2463"/>
                <a:gd name="f15" fmla="val 2967"/>
                <a:gd name="f16" fmla="val 4416"/>
                <a:gd name="f17" fmla="val 8192"/>
                <a:gd name="f18" fmla="val 5645"/>
                <a:gd name="f19" fmla="val 6774"/>
                <a:gd name="f20" fmla="val 5834"/>
                <a:gd name="f21" fmla="val 4825"/>
                <a:gd name="f22" fmla="val 5829"/>
                <a:gd name="f23" fmla="val 5487"/>
                <a:gd name="f24" fmla="val 4663"/>
                <a:gd name="f25" fmla="val 5865"/>
                <a:gd name="f26" fmla="val 3403"/>
                <a:gd name="f27" fmla="val 2143"/>
                <a:gd name="f28" fmla="val 977"/>
                <a:gd name="f29" fmla="val 1"/>
                <a:gd name="f30" fmla="val 6306"/>
                <a:gd name="f31" fmla="val 7031"/>
                <a:gd name="f32" fmla="val 568"/>
                <a:gd name="f33" fmla="val 7566"/>
                <a:gd name="f34" fmla="val 1261"/>
                <a:gd name="f35" fmla="val 5388"/>
                <a:gd name="f36" fmla="val 5955"/>
                <a:gd name="f37" fmla="val 6459"/>
                <a:gd name="f38" fmla="val 7220"/>
                <a:gd name="f39" fmla="val 6617"/>
                <a:gd name="f40" fmla="val 6716"/>
                <a:gd name="f41" fmla="val 8601"/>
                <a:gd name="f42" fmla="val 6495"/>
                <a:gd name="f43" fmla="val 10082"/>
                <a:gd name="f44" fmla="val 4920"/>
                <a:gd name="f45" fmla="val 10114"/>
                <a:gd name="f46" fmla="val 2904"/>
                <a:gd name="f47" fmla="val 2400"/>
                <a:gd name="f48" fmla="val 10649"/>
                <a:gd name="f49" fmla="val 2211"/>
                <a:gd name="f50" fmla="val 11027"/>
                <a:gd name="f51" fmla="val 1706"/>
                <a:gd name="f52" fmla="val 10996"/>
                <a:gd name="f53" fmla="val 1108"/>
                <a:gd name="f54" fmla="val 10964"/>
                <a:gd name="f55" fmla="val 572"/>
                <a:gd name="f56" fmla="val 10492"/>
                <a:gd name="f57" fmla="val 100"/>
                <a:gd name="f58" fmla="val 9893"/>
                <a:gd name="f59" fmla="val 5"/>
                <a:gd name="f60" fmla="val 9853"/>
                <a:gd name="f61" fmla="val 2"/>
                <a:gd name="f62" fmla="val 9813"/>
                <a:gd name="f63" fmla="*/ f0 1 11028"/>
                <a:gd name="f64" fmla="*/ f1 1 7567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11028"/>
                <a:gd name="f71" fmla="*/ f68 1 7567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11028" h="7566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4"/>
                  </a:cubicBezTo>
                  <a:lnTo>
                    <a:pt x="f13" y="f15"/>
                  </a:lnTo>
                  <a:cubicBezTo>
                    <a:pt x="f13" y="f16"/>
                    <a:pt x="f17" y="f18"/>
                    <a:pt x="f19" y="f20"/>
                  </a:cubicBezTo>
                  <a:lnTo>
                    <a:pt x="f19" y="f21"/>
                  </a:ln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9" y="f21"/>
                  </a:cubicBezTo>
                  <a:lnTo>
                    <a:pt x="f29" y="f30"/>
                  </a:lnTo>
                  <a:cubicBezTo>
                    <a:pt x="f29" y="f31"/>
                    <a:pt x="f32" y="f33"/>
                    <a:pt x="f34" y="f33"/>
                  </a:cubicBezTo>
                  <a:lnTo>
                    <a:pt x="f35" y="f33"/>
                  </a:lnTo>
                  <a:cubicBezTo>
                    <a:pt x="f36" y="f33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lnTo>
                    <a:pt x="f45" y="f47"/>
                  </a:ln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4" name="Google Shape;5976;p67">
            <a:extLst>
              <a:ext uri="{FF2B5EF4-FFF2-40B4-BE49-F238E27FC236}">
                <a16:creationId xmlns:a16="http://schemas.microsoft.com/office/drawing/2014/main" id="{CEF4AF77-F3AB-2097-59F2-E266AE40D35A}"/>
              </a:ext>
            </a:extLst>
          </p:cNvPr>
          <p:cNvGrpSpPr/>
          <p:nvPr/>
        </p:nvGrpSpPr>
        <p:grpSpPr>
          <a:xfrm>
            <a:off x="3299914" y="4214195"/>
            <a:ext cx="371547" cy="331551"/>
            <a:chOff x="3299914" y="4214195"/>
            <a:chExt cx="371547" cy="331551"/>
          </a:xfrm>
        </p:grpSpPr>
        <p:sp>
          <p:nvSpPr>
            <p:cNvPr id="35" name="Google Shape;5977;p67">
              <a:extLst>
                <a:ext uri="{FF2B5EF4-FFF2-40B4-BE49-F238E27FC236}">
                  <a16:creationId xmlns:a16="http://schemas.microsoft.com/office/drawing/2014/main" id="{172B7E40-3655-8CB1-81A2-B296E01766E9}"/>
                </a:ext>
              </a:extLst>
            </p:cNvPr>
            <p:cNvSpPr/>
            <p:nvPr/>
          </p:nvSpPr>
          <p:spPr>
            <a:xfrm>
              <a:off x="3393932" y="4214195"/>
              <a:ext cx="277529" cy="2746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673"/>
                <a:gd name="f4" fmla="val 9571"/>
                <a:gd name="f5" fmla="val 5963"/>
                <a:gd name="f6" fmla="val 1"/>
                <a:gd name="f7" fmla="val 5661"/>
                <a:gd name="f8" fmla="val 5365"/>
                <a:gd name="f9" fmla="val 127"/>
                <a:gd name="f10" fmla="val 5136"/>
                <a:gd name="f11" fmla="val 371"/>
                <a:gd name="f12" fmla="val 5507"/>
                <a:gd name="f13" fmla="val 4064"/>
                <a:gd name="f14" fmla="val 9200"/>
                <a:gd name="f15" fmla="val 4436"/>
                <a:gd name="f16" fmla="val 9672"/>
                <a:gd name="f17" fmla="val 3963"/>
                <a:gd name="f18" fmla="val 3207"/>
                <a:gd name="f19" fmla="val 2734"/>
                <a:gd name="f20" fmla="val 6868"/>
                <a:gd name="f21" fmla="val 434"/>
                <a:gd name="f22" fmla="val 6609"/>
                <a:gd name="f23" fmla="val 143"/>
                <a:gd name="f24" fmla="val 6283"/>
                <a:gd name="f25" fmla="*/ f0 1 9673"/>
                <a:gd name="f26" fmla="*/ f1 1 9571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9673"/>
                <a:gd name="f33" fmla="*/ f30 1 9571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9673" h="957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2" y="f12"/>
                  </a:lnTo>
                  <a:lnTo>
                    <a:pt x="f13" y="f4"/>
                  </a:lnTo>
                  <a:lnTo>
                    <a:pt x="f14" y="f15"/>
                  </a:lnTo>
                  <a:cubicBezTo>
                    <a:pt x="f16" y="f17"/>
                    <a:pt x="f16" y="f18"/>
                    <a:pt x="f14" y="f19"/>
                  </a:cubicBezTo>
                  <a:lnTo>
                    <a:pt x="f20" y="f21"/>
                  </a:lnTo>
                  <a:cubicBezTo>
                    <a:pt x="f22" y="f23"/>
                    <a:pt x="f24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5978;p67">
              <a:extLst>
                <a:ext uri="{FF2B5EF4-FFF2-40B4-BE49-F238E27FC236}">
                  <a16:creationId xmlns:a16="http://schemas.microsoft.com/office/drawing/2014/main" id="{085CE7E4-FC79-1812-9A0F-DB26DADAA062}"/>
                </a:ext>
              </a:extLst>
            </p:cNvPr>
            <p:cNvSpPr/>
            <p:nvPr/>
          </p:nvSpPr>
          <p:spPr>
            <a:xfrm>
              <a:off x="3356862" y="4386623"/>
              <a:ext cx="136510" cy="1365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758"/>
                <a:gd name="f4" fmla="val 725"/>
                <a:gd name="f5" fmla="val 1"/>
                <a:gd name="f6" fmla="val 473"/>
                <a:gd name="f7" fmla="val 284"/>
                <a:gd name="f8" fmla="val 253"/>
                <a:gd name="f9" fmla="val 505"/>
                <a:gd name="f10" fmla="val 95"/>
                <a:gd name="f11" fmla="val 820"/>
                <a:gd name="f12" fmla="val 1198"/>
                <a:gd name="f13" fmla="val 1450"/>
                <a:gd name="f14" fmla="val 190"/>
                <a:gd name="f15" fmla="val 1765"/>
                <a:gd name="f16" fmla="val 442"/>
                <a:gd name="f17" fmla="val 1986"/>
                <a:gd name="f18" fmla="val 631"/>
                <a:gd name="f19" fmla="val 2112"/>
                <a:gd name="f20" fmla="val 599"/>
                <a:gd name="f21" fmla="val 2458"/>
                <a:gd name="f22" fmla="val 2616"/>
                <a:gd name="f23" fmla="val 3025"/>
                <a:gd name="f24" fmla="val 1733"/>
                <a:gd name="f25" fmla="val 2174"/>
                <a:gd name="f26" fmla="val 4348"/>
                <a:gd name="f27" fmla="val 2253"/>
                <a:gd name="f28" fmla="val 4270"/>
                <a:gd name="f29" fmla="val 2363"/>
                <a:gd name="f30" fmla="val 4230"/>
                <a:gd name="f31" fmla="val 2478"/>
                <a:gd name="f32" fmla="val 2592"/>
                <a:gd name="f33" fmla="val 2710"/>
                <a:gd name="f34" fmla="val 2804"/>
                <a:gd name="f35" fmla="val 4569"/>
                <a:gd name="f36" fmla="val 3340"/>
                <a:gd name="f37" fmla="val 4695"/>
                <a:gd name="f38" fmla="val 3655"/>
                <a:gd name="f39" fmla="val 3970"/>
                <a:gd name="f40" fmla="val 4254"/>
                <a:gd name="f41" fmla="val 4506"/>
                <a:gd name="f42" fmla="val 4065"/>
                <a:gd name="f43" fmla="*/ f0 1 4758"/>
                <a:gd name="f44" fmla="*/ f1 1 4758"/>
                <a:gd name="f45" fmla="val f2"/>
                <a:gd name="f46" fmla="val f3"/>
                <a:gd name="f47" fmla="+- f46 0 f45"/>
                <a:gd name="f48" fmla="*/ f47 1 4758"/>
                <a:gd name="f49" fmla="*/ f45 1 f48"/>
                <a:gd name="f50" fmla="*/ f46 1 f48"/>
                <a:gd name="f51" fmla="*/ f49 f43 1"/>
                <a:gd name="f52" fmla="*/ f50 f43 1"/>
                <a:gd name="f53" fmla="*/ f50 f44 1"/>
                <a:gd name="f54" fmla="*/ f49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4758" h="4758">
                  <a:moveTo>
                    <a:pt x="f4" y="f5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0" y="f12"/>
                  </a:cubicBezTo>
                  <a:cubicBezTo>
                    <a:pt x="f10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16" y="f22"/>
                  </a:cubicBezTo>
                  <a:lnTo>
                    <a:pt x="f5" y="f23"/>
                  </a:lnTo>
                  <a:lnTo>
                    <a:pt x="f24" y="f3"/>
                  </a:lnTo>
                  <a:lnTo>
                    <a:pt x="f25" y="f26"/>
                  </a:ln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28"/>
                    <a:pt x="f34" y="f26"/>
                  </a:cubicBezTo>
                  <a:cubicBezTo>
                    <a:pt x="f23" y="f35"/>
                    <a:pt x="f36" y="f37"/>
                    <a:pt x="f38" y="f37"/>
                  </a:cubicBezTo>
                  <a:cubicBezTo>
                    <a:pt x="f39" y="f37"/>
                    <a:pt x="f40" y="f35"/>
                    <a:pt x="f41" y="f26"/>
                  </a:cubicBezTo>
                  <a:lnTo>
                    <a:pt x="f3" y="f42"/>
                  </a:lnTo>
                  <a:lnTo>
                    <a:pt x="f4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5979;p67">
              <a:extLst>
                <a:ext uri="{FF2B5EF4-FFF2-40B4-BE49-F238E27FC236}">
                  <a16:creationId xmlns:a16="http://schemas.microsoft.com/office/drawing/2014/main" id="{3CE8697E-CC0A-1923-64B7-21A1C43879A0}"/>
                </a:ext>
              </a:extLst>
            </p:cNvPr>
            <p:cNvSpPr/>
            <p:nvPr/>
          </p:nvSpPr>
          <p:spPr>
            <a:xfrm>
              <a:off x="3299914" y="4493297"/>
              <a:ext cx="89510" cy="5244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20"/>
                <a:gd name="f4" fmla="val 1828"/>
                <a:gd name="f5" fmla="val 1450"/>
                <a:gd name="f6" fmla="val 253"/>
                <a:gd name="f7" fmla="val 1166"/>
                <a:gd name="f8" fmla="val 1"/>
                <a:gd name="f9" fmla="val 1355"/>
                <a:gd name="f10" fmla="val 190"/>
                <a:gd name="f11" fmla="val 536"/>
                <a:gd name="f12" fmla="val 2773"/>
                <a:gd name="f13" fmla="val 2931"/>
                <a:gd name="f14" fmla="val 3025"/>
                <a:gd name="f15" fmla="val 1765"/>
                <a:gd name="f16" fmla="val 1670"/>
                <a:gd name="f17" fmla="*/ f0 1 3120"/>
                <a:gd name="f18" fmla="*/ f1 1 1828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120"/>
                <a:gd name="f25" fmla="*/ f22 1 1828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120" h="1828">
                  <a:moveTo>
                    <a:pt x="f5" y="f2"/>
                  </a:moveTo>
                  <a:lnTo>
                    <a:pt x="f6" y="f7"/>
                  </a:lnTo>
                  <a:cubicBezTo>
                    <a:pt x="f8" y="f9"/>
                    <a:pt x="f10" y="f4"/>
                    <a:pt x="f11" y="f4"/>
                  </a:cubicBezTo>
                  <a:lnTo>
                    <a:pt x="f12" y="f4"/>
                  </a:lnTo>
                  <a:cubicBezTo>
                    <a:pt x="f13" y="f4"/>
                    <a:pt x="f14" y="f15"/>
                    <a:pt x="f3" y="f16"/>
                  </a:cubicBez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8" name="Google Shape;5989;p67">
            <a:extLst>
              <a:ext uri="{FF2B5EF4-FFF2-40B4-BE49-F238E27FC236}">
                <a16:creationId xmlns:a16="http://schemas.microsoft.com/office/drawing/2014/main" id="{D502EA20-606C-AD35-CBEC-43F779E43F2F}"/>
              </a:ext>
            </a:extLst>
          </p:cNvPr>
          <p:cNvGrpSpPr/>
          <p:nvPr/>
        </p:nvGrpSpPr>
        <p:grpSpPr>
          <a:xfrm>
            <a:off x="6324529" y="4126467"/>
            <a:ext cx="372408" cy="364370"/>
            <a:chOff x="6324529" y="4126467"/>
            <a:chExt cx="372408" cy="364370"/>
          </a:xfrm>
        </p:grpSpPr>
        <p:sp>
          <p:nvSpPr>
            <p:cNvPr id="39" name="Google Shape;5990;p67">
              <a:extLst>
                <a:ext uri="{FF2B5EF4-FFF2-40B4-BE49-F238E27FC236}">
                  <a16:creationId xmlns:a16="http://schemas.microsoft.com/office/drawing/2014/main" id="{E5DA7B06-C754-F292-08DF-CA9CB6B44540}"/>
                </a:ext>
              </a:extLst>
            </p:cNvPr>
            <p:cNvSpPr/>
            <p:nvPr/>
          </p:nvSpPr>
          <p:spPr>
            <a:xfrm>
              <a:off x="6440210" y="4126467"/>
              <a:ext cx="122054" cy="12092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54"/>
                <a:gd name="f4" fmla="val 4215"/>
                <a:gd name="f5" fmla="val 2064"/>
                <a:gd name="f6" fmla="val 1"/>
                <a:gd name="f7" fmla="val 1954"/>
                <a:gd name="f8" fmla="val 1844"/>
                <a:gd name="f9" fmla="val 40"/>
                <a:gd name="f10" fmla="val 1765"/>
                <a:gd name="f11" fmla="val 119"/>
                <a:gd name="f12" fmla="val 1883"/>
                <a:gd name="f13" fmla="val 2332"/>
                <a:gd name="f14" fmla="val 4214"/>
                <a:gd name="f15" fmla="val 4096"/>
                <a:gd name="f16" fmla="val 2450"/>
                <a:gd name="f17" fmla="val 2293"/>
                <a:gd name="f18" fmla="val 2009"/>
                <a:gd name="f19" fmla="val 1852"/>
                <a:gd name="f20" fmla="val 2364"/>
                <a:gd name="f21" fmla="val 2285"/>
                <a:gd name="f22" fmla="val 2175"/>
                <a:gd name="f23" fmla="*/ f0 1 4254"/>
                <a:gd name="f24" fmla="*/ f1 1 4215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4254"/>
                <a:gd name="f31" fmla="*/ f28 1 4215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4254" h="421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lnTo>
                    <a:pt x="f13" y="f14"/>
                  </a:lnTo>
                  <a:lnTo>
                    <a:pt x="f15" y="f16"/>
                  </a:lnTo>
                  <a:cubicBezTo>
                    <a:pt x="f3" y="f17"/>
                    <a:pt x="f3" y="f18"/>
                    <a:pt x="f15" y="f19"/>
                  </a:cubicBezTo>
                  <a:lnTo>
                    <a:pt x="f20" y="f11"/>
                  </a:lnTo>
                  <a:cubicBezTo>
                    <a:pt x="f21" y="f9"/>
                    <a:pt x="f22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5991;p67">
              <a:extLst>
                <a:ext uri="{FF2B5EF4-FFF2-40B4-BE49-F238E27FC236}">
                  <a16:creationId xmlns:a16="http://schemas.microsoft.com/office/drawing/2014/main" id="{BD66DAD0-0013-3DCC-E01E-3AA593D934C3}"/>
                </a:ext>
              </a:extLst>
            </p:cNvPr>
            <p:cNvSpPr/>
            <p:nvPr/>
          </p:nvSpPr>
          <p:spPr>
            <a:xfrm>
              <a:off x="6573996" y="4259339"/>
              <a:ext cx="122941" cy="12092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85"/>
                <a:gd name="f4" fmla="val 4215"/>
                <a:gd name="f5" fmla="val 2064"/>
                <a:gd name="f6" fmla="val 1"/>
                <a:gd name="f7" fmla="val 1954"/>
                <a:gd name="f8" fmla="val 1843"/>
                <a:gd name="f9" fmla="val 40"/>
                <a:gd name="f10" fmla="val 1765"/>
                <a:gd name="f11" fmla="val 119"/>
                <a:gd name="f12" fmla="val 1915"/>
                <a:gd name="f13" fmla="val 2300"/>
                <a:gd name="f14" fmla="val 4128"/>
                <a:gd name="f15" fmla="val 2482"/>
                <a:gd name="f16" fmla="val 2324"/>
                <a:gd name="f17" fmla="val 2072"/>
                <a:gd name="f18" fmla="val 2363"/>
                <a:gd name="f19" fmla="val 2285"/>
                <a:gd name="f20" fmla="val 2174"/>
                <a:gd name="f21" fmla="*/ f0 1 4285"/>
                <a:gd name="f22" fmla="*/ f1 1 4215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4285"/>
                <a:gd name="f29" fmla="*/ f26 1 4215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4285" h="421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2" y="f12"/>
                  </a:lnTo>
                  <a:lnTo>
                    <a:pt x="f13" y="f4"/>
                  </a:lnTo>
                  <a:lnTo>
                    <a:pt x="f14" y="f15"/>
                  </a:lnTo>
                  <a:cubicBezTo>
                    <a:pt x="f3" y="f16"/>
                    <a:pt x="f3" y="f17"/>
                    <a:pt x="f14" y="f12"/>
                  </a:cubicBezTo>
                  <a:lnTo>
                    <a:pt x="f18" y="f11"/>
                  </a:lnTo>
                  <a:cubicBezTo>
                    <a:pt x="f19" y="f9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5992;p67">
              <a:extLst>
                <a:ext uri="{FF2B5EF4-FFF2-40B4-BE49-F238E27FC236}">
                  <a16:creationId xmlns:a16="http://schemas.microsoft.com/office/drawing/2014/main" id="{63A60502-EB7D-7477-4AC5-4CDC5D2A6E8D}"/>
                </a:ext>
              </a:extLst>
            </p:cNvPr>
            <p:cNvSpPr/>
            <p:nvPr/>
          </p:nvSpPr>
          <p:spPr>
            <a:xfrm>
              <a:off x="6324529" y="4198568"/>
              <a:ext cx="301020" cy="2922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92"/>
                <a:gd name="f4" fmla="val 10187"/>
                <a:gd name="f5" fmla="val 3497"/>
                <a:gd name="f6" fmla="val 1764"/>
                <a:gd name="f7" fmla="val 1733"/>
                <a:gd name="f8" fmla="val 1166"/>
                <a:gd name="f9" fmla="val 2332"/>
                <a:gd name="f10" fmla="val 725"/>
                <a:gd name="f11" fmla="val 3088"/>
                <a:gd name="f12" fmla="val 504"/>
                <a:gd name="f13" fmla="val 3812"/>
                <a:gd name="f14" fmla="val 5514"/>
                <a:gd name="f15" fmla="val 410"/>
                <a:gd name="f16" fmla="val 7404"/>
                <a:gd name="f17" fmla="val 8759"/>
                <a:gd name="f18" fmla="val 2667"/>
                <a:gd name="f19" fmla="val 9661"/>
                <a:gd name="f20" fmla="val 3919"/>
                <a:gd name="f21" fmla="val 5273"/>
                <a:gd name="f22" fmla="val 5384"/>
                <a:gd name="f23" fmla="val 5496"/>
                <a:gd name="f24" fmla="val 10183"/>
                <a:gd name="f25" fmla="val 5608"/>
                <a:gd name="f26" fmla="val 10176"/>
                <a:gd name="f27" fmla="val 6679"/>
                <a:gd name="f28" fmla="val 10082"/>
                <a:gd name="f29" fmla="val 7876"/>
                <a:gd name="f30" fmla="val 9609"/>
                <a:gd name="f31" fmla="val 8758"/>
                <a:gd name="f32" fmla="val 10491"/>
                <a:gd name="f33" fmla="val 7026"/>
                <a:gd name="f34" fmla="val 8191"/>
                <a:gd name="f35" fmla="val 4694"/>
                <a:gd name="f36" fmla="val 6396"/>
                <a:gd name="f37" fmla="val 6077"/>
                <a:gd name="f38" fmla="val 6715"/>
                <a:gd name="f39" fmla="val 5645"/>
                <a:gd name="f40" fmla="val 6880"/>
                <a:gd name="f41" fmla="val 5214"/>
                <a:gd name="f42" fmla="val 4794"/>
                <a:gd name="f43" fmla="val 4375"/>
                <a:gd name="f44" fmla="val 6722"/>
                <a:gd name="f45" fmla="val 4064"/>
                <a:gd name="f46" fmla="val 3434"/>
                <a:gd name="f47" fmla="val 5766"/>
                <a:gd name="f48" fmla="val 5797"/>
                <a:gd name="f49" fmla="*/ f0 1 10492"/>
                <a:gd name="f50" fmla="*/ f1 1 10187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10492"/>
                <a:gd name="f57" fmla="*/ f54 1 10187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10492" h="10187">
                  <a:moveTo>
                    <a:pt x="f5" y="f2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3"/>
                  </a:cubicBezTo>
                  <a:cubicBezTo>
                    <a:pt x="f2" y="f14"/>
                    <a:pt x="f15" y="f16"/>
                    <a:pt x="f6" y="f17"/>
                  </a:cubicBez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17"/>
                  </a:cubicBezTo>
                  <a:lnTo>
                    <a:pt x="f32" y="f33"/>
                  </a:lnTo>
                  <a:lnTo>
                    <a:pt x="f34" y="f35"/>
                  </a:lnTo>
                  <a:lnTo>
                    <a:pt x="f36" y="f36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36"/>
                  </a:cubicBezTo>
                  <a:cubicBezTo>
                    <a:pt x="f46" y="f47"/>
                    <a:pt x="f46" y="f35"/>
                    <a:pt x="f45" y="f45"/>
                  </a:cubicBezTo>
                  <a:lnTo>
                    <a:pt x="f48" y="f9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2" name="Google Shape;6007;p67">
            <a:extLst>
              <a:ext uri="{FF2B5EF4-FFF2-40B4-BE49-F238E27FC236}">
                <a16:creationId xmlns:a16="http://schemas.microsoft.com/office/drawing/2014/main" id="{51935610-AF7F-11D5-88D3-337AE53A81C2}"/>
              </a:ext>
            </a:extLst>
          </p:cNvPr>
          <p:cNvGrpSpPr/>
          <p:nvPr/>
        </p:nvGrpSpPr>
        <p:grpSpPr>
          <a:xfrm>
            <a:off x="3964161" y="4157045"/>
            <a:ext cx="352263" cy="356771"/>
            <a:chOff x="3964161" y="4157045"/>
            <a:chExt cx="352263" cy="356771"/>
          </a:xfrm>
        </p:grpSpPr>
        <p:sp>
          <p:nvSpPr>
            <p:cNvPr id="43" name="Google Shape;6008;p67">
              <a:extLst>
                <a:ext uri="{FF2B5EF4-FFF2-40B4-BE49-F238E27FC236}">
                  <a16:creationId xmlns:a16="http://schemas.microsoft.com/office/drawing/2014/main" id="{4B14091E-75F1-F30C-8A74-19150E1DB67C}"/>
                </a:ext>
              </a:extLst>
            </p:cNvPr>
            <p:cNvSpPr/>
            <p:nvPr/>
          </p:nvSpPr>
          <p:spPr>
            <a:xfrm>
              <a:off x="3964161" y="4157045"/>
              <a:ext cx="352263" cy="3567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278"/>
                <a:gd name="f4" fmla="val 12435"/>
                <a:gd name="f5" fmla="val 5905"/>
                <a:gd name="f6" fmla="val 860"/>
                <a:gd name="f7" fmla="val 6421"/>
                <a:gd name="f8" fmla="val 6926"/>
                <a:gd name="f9" fmla="val 1412"/>
                <a:gd name="f10" fmla="val 7341"/>
                <a:gd name="f11" fmla="val 2467"/>
                <a:gd name="f12" fmla="val 6837"/>
                <a:gd name="f13" fmla="val 2593"/>
                <a:gd name="f14" fmla="val 6365"/>
                <a:gd name="f15" fmla="val 2782"/>
                <a:gd name="f16" fmla="val 5892"/>
                <a:gd name="f17" fmla="val 3003"/>
                <a:gd name="f18" fmla="val 5419"/>
                <a:gd name="f19" fmla="val 4947"/>
                <a:gd name="f20" fmla="val 4443"/>
                <a:gd name="f21" fmla="val 4893"/>
                <a:gd name="f22" fmla="val 1381"/>
                <a:gd name="f23" fmla="val 5404"/>
                <a:gd name="f24" fmla="val 4191"/>
                <a:gd name="f25" fmla="val 3255"/>
                <a:gd name="f26" fmla="val 3349"/>
                <a:gd name="f27" fmla="val 4632"/>
                <a:gd name="f28" fmla="val 3381"/>
                <a:gd name="f29" fmla="val 4884"/>
                <a:gd name="f30" fmla="val 3475"/>
                <a:gd name="f31" fmla="val 4726"/>
                <a:gd name="f32" fmla="val 3538"/>
                <a:gd name="f33" fmla="val 4600"/>
                <a:gd name="f34" fmla="val 3601"/>
                <a:gd name="f35" fmla="val 3696"/>
                <a:gd name="f36" fmla="val 4285"/>
                <a:gd name="f37" fmla="val 3790"/>
                <a:gd name="f38" fmla="val 4159"/>
                <a:gd name="f39" fmla="val 3853"/>
                <a:gd name="f40" fmla="val 4002"/>
                <a:gd name="f41" fmla="val 3948"/>
                <a:gd name="f42" fmla="val 4096"/>
                <a:gd name="f43" fmla="val 3727"/>
                <a:gd name="f44" fmla="val 3507"/>
                <a:gd name="f45" fmla="val 7625"/>
                <a:gd name="f46" fmla="val 3318"/>
                <a:gd name="f47" fmla="val 7688"/>
                <a:gd name="f48" fmla="val 7751"/>
                <a:gd name="f49" fmla="val 7782"/>
                <a:gd name="f50" fmla="val 3979"/>
                <a:gd name="f51" fmla="val 7499"/>
                <a:gd name="f52" fmla="val 7247"/>
                <a:gd name="f53" fmla="val 3633"/>
                <a:gd name="f54" fmla="val 6963"/>
                <a:gd name="f55" fmla="val 7184"/>
                <a:gd name="f56" fmla="val 3412"/>
                <a:gd name="f57" fmla="val 7404"/>
                <a:gd name="f58" fmla="val 2611"/>
                <a:gd name="f59" fmla="val 3034"/>
                <a:gd name="f60" fmla="val 2846"/>
                <a:gd name="f61" fmla="val 3110"/>
                <a:gd name="f62" fmla="val 3054"/>
                <a:gd name="f63" fmla="val 3403"/>
                <a:gd name="f64" fmla="val 3097"/>
                <a:gd name="f65" fmla="val 3309"/>
                <a:gd name="f66" fmla="val 3570"/>
                <a:gd name="f67" fmla="val 3183"/>
                <a:gd name="f68" fmla="val 4042"/>
                <a:gd name="f69" fmla="val 3151"/>
                <a:gd name="f70" fmla="val 4609"/>
                <a:gd name="f71" fmla="val 2742"/>
                <a:gd name="f72" fmla="val 4924"/>
                <a:gd name="f73" fmla="val 2363"/>
                <a:gd name="f74" fmla="val 5240"/>
                <a:gd name="f75" fmla="val 1954"/>
                <a:gd name="f76" fmla="val 5586"/>
                <a:gd name="f77" fmla="val 712"/>
                <a:gd name="f78" fmla="val 4068"/>
                <a:gd name="f79" fmla="val 945"/>
                <a:gd name="f80" fmla="val 9301"/>
                <a:gd name="f81" fmla="val 3075"/>
                <a:gd name="f82" fmla="val 10879"/>
                <a:gd name="f83" fmla="val 11079"/>
                <a:gd name="f84" fmla="val 4102"/>
                <a:gd name="f85" fmla="val 9862"/>
                <a:gd name="f86" fmla="val 5618"/>
                <a:gd name="f87" fmla="val 9515"/>
                <a:gd name="f88" fmla="val 5271"/>
                <a:gd name="f89" fmla="val 9137"/>
                <a:gd name="f90" fmla="val 8696"/>
                <a:gd name="f91" fmla="val 4641"/>
                <a:gd name="f92" fmla="val 8601"/>
                <a:gd name="f93" fmla="val 4137"/>
                <a:gd name="f94" fmla="val 8538"/>
                <a:gd name="f95" fmla="val 8412"/>
                <a:gd name="f96" fmla="val 3160"/>
                <a:gd name="f97" fmla="val 8746"/>
                <a:gd name="f98" fmla="val 3102"/>
                <a:gd name="f99" fmla="val 9042"/>
                <a:gd name="f100" fmla="val 8822"/>
                <a:gd name="f101" fmla="val 5744"/>
                <a:gd name="f102" fmla="val 9011"/>
                <a:gd name="f103" fmla="val 5901"/>
                <a:gd name="f104" fmla="val 9169"/>
                <a:gd name="f105" fmla="val 6059"/>
                <a:gd name="f106" fmla="val 9326"/>
                <a:gd name="f107" fmla="val 6216"/>
                <a:gd name="f108" fmla="val 6374"/>
                <a:gd name="f109" fmla="val 8980"/>
                <a:gd name="f110" fmla="val 6531"/>
                <a:gd name="f111" fmla="val 6689"/>
                <a:gd name="f112" fmla="val 3025"/>
                <a:gd name="f113" fmla="val 5775"/>
                <a:gd name="f114" fmla="val 6720"/>
                <a:gd name="f115" fmla="val 2836"/>
                <a:gd name="f116" fmla="val 6563"/>
                <a:gd name="f117" fmla="val 2679"/>
                <a:gd name="f118" fmla="val 6405"/>
                <a:gd name="f119" fmla="val 2521"/>
                <a:gd name="f120" fmla="val 6248"/>
                <a:gd name="f121" fmla="val 6090"/>
                <a:gd name="f122" fmla="val 2868"/>
                <a:gd name="f123" fmla="val 5933"/>
                <a:gd name="f124" fmla="val 3885"/>
                <a:gd name="f125" fmla="val 6617"/>
                <a:gd name="f126" fmla="val 4200"/>
                <a:gd name="f127" fmla="val 7278"/>
                <a:gd name="f128" fmla="val 7908"/>
                <a:gd name="f129" fmla="val 5082"/>
                <a:gd name="f130" fmla="val 8003"/>
                <a:gd name="f131" fmla="val 5838"/>
                <a:gd name="f132" fmla="val 6626"/>
                <a:gd name="f133" fmla="val 7413"/>
                <a:gd name="f134" fmla="val 7823"/>
                <a:gd name="f135" fmla="val 6585"/>
                <a:gd name="f136" fmla="val 8232"/>
                <a:gd name="f137" fmla="val 8579"/>
                <a:gd name="f138" fmla="val 5545"/>
                <a:gd name="f139" fmla="val 8421"/>
                <a:gd name="f140" fmla="val 5230"/>
                <a:gd name="f141" fmla="val 8043"/>
                <a:gd name="f142" fmla="val 4537"/>
                <a:gd name="f143" fmla="val 7634"/>
                <a:gd name="f144" fmla="val 3876"/>
                <a:gd name="f145" fmla="val 3844"/>
                <a:gd name="f146" fmla="val 6657"/>
                <a:gd name="f147" fmla="val 5870"/>
                <a:gd name="f148" fmla="val 4830"/>
                <a:gd name="f149" fmla="val 4452"/>
                <a:gd name="f150" fmla="val 4263"/>
                <a:gd name="f151" fmla="val 5577"/>
                <a:gd name="f152" fmla="val 4033"/>
                <a:gd name="f153" fmla="val 8516"/>
                <a:gd name="f154" fmla="val 4317"/>
                <a:gd name="f155" fmla="val 8674"/>
                <a:gd name="f156" fmla="val 4474"/>
                <a:gd name="f157" fmla="val 8737"/>
                <a:gd name="f158" fmla="val 8831"/>
                <a:gd name="f159" fmla="val 4758"/>
                <a:gd name="f160" fmla="val 8894"/>
                <a:gd name="f161" fmla="val 4915"/>
                <a:gd name="f162" fmla="val 8989"/>
                <a:gd name="f163" fmla="val 4663"/>
                <a:gd name="f164" fmla="val 9052"/>
                <a:gd name="f165" fmla="val 9146"/>
                <a:gd name="f166" fmla="val 4254"/>
                <a:gd name="f167" fmla="val 9178"/>
                <a:gd name="f168" fmla="val 8926"/>
                <a:gd name="f169" fmla="val 9083"/>
                <a:gd name="f170" fmla="val 6846"/>
                <a:gd name="f171" fmla="val 2300"/>
                <a:gd name="f172" fmla="val 7193"/>
                <a:gd name="f173" fmla="val 2710"/>
                <a:gd name="f174" fmla="val 7571"/>
                <a:gd name="f175" fmla="val 3214"/>
                <a:gd name="f176" fmla="val 8358"/>
                <a:gd name="f177" fmla="val 8863"/>
                <a:gd name="f178" fmla="val 9335"/>
                <a:gd name="f179" fmla="val 3090"/>
                <a:gd name="f180" fmla="val 9388"/>
                <a:gd name="f181" fmla="val 2806"/>
                <a:gd name="f182" fmla="val 9414"/>
                <a:gd name="f183" fmla="val 2555"/>
                <a:gd name="f184" fmla="val 1015"/>
                <a:gd name="f185" fmla="val 681"/>
                <a:gd name="f186" fmla="val 8445"/>
                <a:gd name="f187" fmla="val 9925"/>
                <a:gd name="f188" fmla="val 11167"/>
                <a:gd name="f189" fmla="val 8392"/>
                <a:gd name="f190" fmla="val 10934"/>
                <a:gd name="f191" fmla="val 9430"/>
                <a:gd name="f192" fmla="val 9267"/>
                <a:gd name="f193" fmla="val 9032"/>
                <a:gd name="f194" fmla="val 8768"/>
                <a:gd name="f195" fmla="val 9410"/>
                <a:gd name="f196" fmla="val 8475"/>
                <a:gd name="f197" fmla="val 9367"/>
                <a:gd name="f198" fmla="val 8664"/>
                <a:gd name="f199" fmla="val 8390"/>
                <a:gd name="f200" fmla="val 8727"/>
                <a:gd name="f201" fmla="val 7508"/>
                <a:gd name="f202" fmla="val 5924"/>
                <a:gd name="f203" fmla="val 9461"/>
                <a:gd name="f204" fmla="val 6396"/>
                <a:gd name="f205" fmla="val 9650"/>
                <a:gd name="f206" fmla="val 6869"/>
                <a:gd name="f207" fmla="val 9839"/>
                <a:gd name="f208" fmla="val 9965"/>
                <a:gd name="f209" fmla="val 6962"/>
                <a:gd name="f210" fmla="val 11056"/>
                <a:gd name="f211" fmla="val 6440"/>
                <a:gd name="f212" fmla="val 11607"/>
                <a:gd name="f213" fmla="val 5922"/>
                <a:gd name="f214" fmla="val 5408"/>
                <a:gd name="f215" fmla="val 4898"/>
                <a:gd name="f216" fmla="val 11064"/>
                <a:gd name="f217" fmla="val 4978"/>
                <a:gd name="f218" fmla="val 5451"/>
                <a:gd name="f219" fmla="val 5931"/>
                <a:gd name="f220" fmla="val 1"/>
                <a:gd name="f221" fmla="val 5817"/>
                <a:gd name="f222" fmla="val 5699"/>
                <a:gd name="f223" fmla="val 14"/>
                <a:gd name="f224" fmla="val 41"/>
                <a:gd name="f225" fmla="val 262"/>
                <a:gd name="f226" fmla="val 1333"/>
                <a:gd name="f227" fmla="val 3655"/>
                <a:gd name="f228" fmla="val 2278"/>
                <a:gd name="f229" fmla="val 3326"/>
                <a:gd name="f230" fmla="val 2223"/>
                <a:gd name="f231" fmla="val 2973"/>
                <a:gd name="f232" fmla="val 2187"/>
                <a:gd name="f233" fmla="val 2624"/>
                <a:gd name="f234" fmla="val 1770"/>
                <a:gd name="f235" fmla="val 939"/>
                <a:gd name="f236" fmla="val 2404"/>
                <a:gd name="f237" fmla="val 536"/>
                <a:gd name="f238" fmla="val 4074"/>
                <a:gd name="f239" fmla="val 662"/>
                <a:gd name="f240" fmla="val 5334"/>
                <a:gd name="f241" fmla="val 1387"/>
                <a:gd name="f242" fmla="val 788"/>
                <a:gd name="f243" fmla="val 6972"/>
                <a:gd name="f244" fmla="val 158"/>
                <a:gd name="f245" fmla="val 379"/>
                <a:gd name="f246" fmla="val 599"/>
                <a:gd name="f247" fmla="val 1166"/>
                <a:gd name="f248" fmla="val 10028"/>
                <a:gd name="f249" fmla="val 1922"/>
                <a:gd name="f250" fmla="val 10186"/>
                <a:gd name="f251" fmla="val 2157"/>
                <a:gd name="f252" fmla="val 10241"/>
                <a:gd name="f253" fmla="val 2410"/>
                <a:gd name="f254" fmla="val 10266"/>
                <a:gd name="f255" fmla="val 2668"/>
                <a:gd name="f256" fmla="val 2998"/>
                <a:gd name="f257" fmla="val 3337"/>
                <a:gd name="f258" fmla="val 10225"/>
                <a:gd name="f259" fmla="val 10154"/>
                <a:gd name="f260" fmla="val 4221"/>
                <a:gd name="f261" fmla="val 11678"/>
                <a:gd name="f262" fmla="val 5076"/>
                <a:gd name="f263" fmla="val 12434"/>
                <a:gd name="f264" fmla="val 5929"/>
                <a:gd name="f265" fmla="val 6786"/>
                <a:gd name="f266" fmla="val 7639"/>
                <a:gd name="f267" fmla="val 11670"/>
                <a:gd name="f268" fmla="val 8192"/>
                <a:gd name="f269" fmla="val 8550"/>
                <a:gd name="f270" fmla="val 10215"/>
                <a:gd name="f271" fmla="val 8882"/>
                <a:gd name="f272" fmla="val 10243"/>
                <a:gd name="f273" fmla="val 9186"/>
                <a:gd name="f274" fmla="val 11589"/>
                <a:gd name="f275" fmla="val 8453"/>
                <a:gd name="f276" fmla="val 10460"/>
                <a:gd name="f277" fmla="val 12272"/>
                <a:gd name="f278" fmla="val 4014"/>
                <a:gd name="f279" fmla="val 11618"/>
                <a:gd name="f280" fmla="val 2182"/>
                <a:gd name="f281" fmla="val 9217"/>
                <a:gd name="f282" fmla="val 8904"/>
                <a:gd name="f283" fmla="val 8562"/>
                <a:gd name="f284" fmla="val 2213"/>
                <a:gd name="f285" fmla="val 7765"/>
                <a:gd name="f286" fmla="val 1139"/>
                <a:gd name="f287" fmla="val 7004"/>
                <a:gd name="f288" fmla="*/ f0 1 12278"/>
                <a:gd name="f289" fmla="*/ f1 1 12435"/>
                <a:gd name="f290" fmla="val f2"/>
                <a:gd name="f291" fmla="val f3"/>
                <a:gd name="f292" fmla="val f4"/>
                <a:gd name="f293" fmla="+- f292 0 f290"/>
                <a:gd name="f294" fmla="+- f291 0 f290"/>
                <a:gd name="f295" fmla="*/ f294 1 12278"/>
                <a:gd name="f296" fmla="*/ f293 1 12435"/>
                <a:gd name="f297" fmla="*/ f290 1 f295"/>
                <a:gd name="f298" fmla="*/ f291 1 f295"/>
                <a:gd name="f299" fmla="*/ f290 1 f296"/>
                <a:gd name="f300" fmla="*/ f292 1 f296"/>
                <a:gd name="f301" fmla="*/ f297 f288 1"/>
                <a:gd name="f302" fmla="*/ f298 f288 1"/>
                <a:gd name="f303" fmla="*/ f300 f289 1"/>
                <a:gd name="f304" fmla="*/ f299 f28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1" t="f304" r="f302" b="f303"/>
              <a:pathLst>
                <a:path w="12278" h="1243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5"/>
                    <a:pt x="f19" y="f13"/>
                    <a:pt x="f20" y="f11"/>
                  </a:cubicBezTo>
                  <a:cubicBezTo>
                    <a:pt x="f21" y="f22"/>
                    <a:pt x="f23" y="f6"/>
                    <a:pt x="f5" y="f6"/>
                  </a:cubicBezTo>
                  <a:close/>
                  <a:moveTo>
                    <a:pt x="f24" y="f25"/>
                  </a:moveTo>
                  <a:cubicBezTo>
                    <a:pt x="f20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20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38" y="f44"/>
                    <a:pt x="f24" y="f25"/>
                  </a:cubicBezTo>
                  <a:close/>
                  <a:moveTo>
                    <a:pt x="f45" y="f46"/>
                  </a:moveTo>
                  <a:cubicBezTo>
                    <a:pt x="f47" y="f44"/>
                    <a:pt x="f48" y="f43"/>
                    <a:pt x="f49" y="f50"/>
                  </a:cubicBezTo>
                  <a:cubicBezTo>
                    <a:pt x="f51" y="f37"/>
                    <a:pt x="f52" y="f53"/>
                    <a:pt x="f54" y="f44"/>
                  </a:cubicBezTo>
                  <a:cubicBezTo>
                    <a:pt x="f55" y="f56"/>
                    <a:pt x="f57" y="f26"/>
                    <a:pt x="f45" y="f46"/>
                  </a:cubicBezTo>
                  <a:close/>
                  <a:moveTo>
                    <a:pt x="f58" y="f59"/>
                  </a:moveTo>
                  <a:cubicBezTo>
                    <a:pt x="f60" y="f59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59"/>
                    <a:pt x="f58" y="f59"/>
                  </a:cubicBezTo>
                  <a:close/>
                  <a:moveTo>
                    <a:pt x="f80" y="f81"/>
                  </a:moveTo>
                  <a:cubicBezTo>
                    <a:pt x="f82" y="f81"/>
                    <a:pt x="f83" y="f84"/>
                    <a:pt x="f85" y="f86"/>
                  </a:cubicBezTo>
                  <a:cubicBezTo>
                    <a:pt x="f87" y="f88"/>
                    <a:pt x="f89" y="f72"/>
                    <a:pt x="f90" y="f91"/>
                  </a:cubicBezTo>
                  <a:cubicBezTo>
                    <a:pt x="f92" y="f93"/>
                    <a:pt x="f94" y="f34"/>
                    <a:pt x="f95" y="f96"/>
                  </a:cubicBezTo>
                  <a:cubicBezTo>
                    <a:pt x="f97" y="f98"/>
                    <a:pt x="f99" y="f81"/>
                    <a:pt x="f80" y="f81"/>
                  </a:cubicBezTo>
                  <a:close/>
                  <a:moveTo>
                    <a:pt x="f100" y="f101"/>
                  </a:moveTo>
                  <a:cubicBezTo>
                    <a:pt x="f102" y="f103"/>
                    <a:pt x="f104" y="f105"/>
                    <a:pt x="f106" y="f107"/>
                  </a:cubicBezTo>
                  <a:cubicBezTo>
                    <a:pt x="f104" y="f108"/>
                    <a:pt x="f109" y="f110"/>
                    <a:pt x="f100" y="f111"/>
                  </a:cubicBezTo>
                  <a:lnTo>
                    <a:pt x="f100" y="f101"/>
                  </a:lnTo>
                  <a:close/>
                  <a:moveTo>
                    <a:pt x="f112" y="f113"/>
                  </a:moveTo>
                  <a:lnTo>
                    <a:pt x="f112" y="f114"/>
                  </a:lnTo>
                  <a:cubicBezTo>
                    <a:pt x="f115" y="f116"/>
                    <a:pt x="f117" y="f118"/>
                    <a:pt x="f119" y="f120"/>
                  </a:cubicBezTo>
                  <a:cubicBezTo>
                    <a:pt x="f117" y="f121"/>
                    <a:pt x="f122" y="f123"/>
                    <a:pt x="f112" y="f113"/>
                  </a:cubicBezTo>
                  <a:close/>
                  <a:moveTo>
                    <a:pt x="f16" y="f124"/>
                  </a:moveTo>
                  <a:cubicBezTo>
                    <a:pt x="f125" y="f126"/>
                    <a:pt x="f127" y="f70"/>
                    <a:pt x="f128" y="f129"/>
                  </a:cubicBezTo>
                  <a:cubicBezTo>
                    <a:pt x="f130" y="f131"/>
                    <a:pt x="f130" y="f132"/>
                    <a:pt x="f128" y="f133"/>
                  </a:cubicBezTo>
                  <a:cubicBezTo>
                    <a:pt x="f127" y="f134"/>
                    <a:pt x="f135" y="f136"/>
                    <a:pt x="f16" y="f137"/>
                  </a:cubicBezTo>
                  <a:cubicBezTo>
                    <a:pt x="f138" y="f139"/>
                    <a:pt x="f140" y="f136"/>
                    <a:pt x="f29" y="f141"/>
                  </a:cubicBezTo>
                  <a:cubicBezTo>
                    <a:pt x="f142" y="f134"/>
                    <a:pt x="f24" y="f143"/>
                    <a:pt x="f144" y="f133"/>
                  </a:cubicBezTo>
                  <a:cubicBezTo>
                    <a:pt x="f145" y="f146"/>
                    <a:pt x="f145" y="f147"/>
                    <a:pt x="f144" y="f129"/>
                  </a:cubicBezTo>
                  <a:cubicBezTo>
                    <a:pt x="f24" y="f148"/>
                    <a:pt x="f142" y="f91"/>
                    <a:pt x="f29" y="f149"/>
                  </a:cubicBezTo>
                  <a:cubicBezTo>
                    <a:pt x="f140" y="f150"/>
                    <a:pt x="f151" y="f68"/>
                    <a:pt x="f16" y="f124"/>
                  </a:cubicBezTo>
                  <a:close/>
                  <a:moveTo>
                    <a:pt x="f152" y="f153"/>
                  </a:moveTo>
                  <a:cubicBezTo>
                    <a:pt x="f38" y="f137"/>
                    <a:pt x="f154" y="f155"/>
                    <a:pt x="f156" y="f157"/>
                  </a:cubicBezTo>
                  <a:cubicBezTo>
                    <a:pt x="f27" y="f158"/>
                    <a:pt x="f159" y="f160"/>
                    <a:pt x="f161" y="f162"/>
                  </a:cubicBezTo>
                  <a:cubicBezTo>
                    <a:pt x="f163" y="f164"/>
                    <a:pt x="f156" y="f165"/>
                    <a:pt x="f166" y="f167"/>
                  </a:cubicBezTo>
                  <a:cubicBezTo>
                    <a:pt x="f38" y="f168"/>
                    <a:pt x="f42" y="f157"/>
                    <a:pt x="f152" y="f153"/>
                  </a:cubicBezTo>
                  <a:close/>
                  <a:moveTo>
                    <a:pt x="f49" y="f153"/>
                  </a:moveTo>
                  <a:cubicBezTo>
                    <a:pt x="f48" y="f157"/>
                    <a:pt x="f47" y="f162"/>
                    <a:pt x="f45" y="f167"/>
                  </a:cubicBezTo>
                  <a:cubicBezTo>
                    <a:pt x="f57" y="f169"/>
                    <a:pt x="f55" y="f164"/>
                    <a:pt x="f54" y="f162"/>
                  </a:cubicBezTo>
                  <a:cubicBezTo>
                    <a:pt x="f127" y="f158"/>
                    <a:pt x="f51" y="f155"/>
                    <a:pt x="f49" y="f153"/>
                  </a:cubicBezTo>
                  <a:close/>
                  <a:moveTo>
                    <a:pt x="f75" y="f170"/>
                  </a:moveTo>
                  <a:cubicBezTo>
                    <a:pt x="f171" y="f172"/>
                    <a:pt x="f173" y="f174"/>
                    <a:pt x="f69" y="f134"/>
                  </a:cubicBezTo>
                  <a:cubicBezTo>
                    <a:pt x="f175" y="f176"/>
                    <a:pt x="f65" y="f177"/>
                    <a:pt x="f63" y="f178"/>
                  </a:cubicBezTo>
                  <a:cubicBezTo>
                    <a:pt x="f179" y="f180"/>
                    <a:pt x="f181" y="f182"/>
                    <a:pt x="f183" y="f182"/>
                  </a:cubicBezTo>
                  <a:cubicBezTo>
                    <a:pt x="f184" y="f182"/>
                    <a:pt x="f185" y="f186"/>
                    <a:pt x="f75" y="f170"/>
                  </a:cubicBezTo>
                  <a:close/>
                  <a:moveTo>
                    <a:pt x="f187" y="f170"/>
                  </a:moveTo>
                  <a:lnTo>
                    <a:pt x="f187" y="f170"/>
                  </a:lnTo>
                  <a:cubicBezTo>
                    <a:pt x="f188" y="f189"/>
                    <a:pt x="f190" y="f191"/>
                    <a:pt x="f192" y="f191"/>
                  </a:cubicBezTo>
                  <a:cubicBezTo>
                    <a:pt x="f193" y="f191"/>
                    <a:pt x="f194" y="f195"/>
                    <a:pt x="f196" y="f197"/>
                  </a:cubicBezTo>
                  <a:cubicBezTo>
                    <a:pt x="f94" y="f160"/>
                    <a:pt x="f198" y="f199"/>
                    <a:pt x="f200" y="f134"/>
                  </a:cubicBezTo>
                  <a:cubicBezTo>
                    <a:pt x="f89" y="f201"/>
                    <a:pt x="f87" y="f172"/>
                    <a:pt x="f187" y="f170"/>
                  </a:cubicBezTo>
                  <a:close/>
                  <a:moveTo>
                    <a:pt x="f202" y="f203"/>
                  </a:moveTo>
                  <a:cubicBezTo>
                    <a:pt x="f204" y="f205"/>
                    <a:pt x="f206" y="f207"/>
                    <a:pt x="f57" y="f208"/>
                  </a:cubicBezTo>
                  <a:cubicBezTo>
                    <a:pt x="f209" y="f210"/>
                    <a:pt x="f211" y="f212"/>
                    <a:pt x="f213" y="f212"/>
                  </a:cubicBezTo>
                  <a:cubicBezTo>
                    <a:pt x="f214" y="f212"/>
                    <a:pt x="f215" y="f216"/>
                    <a:pt x="f156" y="f208"/>
                  </a:cubicBezTo>
                  <a:cubicBezTo>
                    <a:pt x="f217" y="f207"/>
                    <a:pt x="f218" y="f205"/>
                    <a:pt x="f202" y="f203"/>
                  </a:cubicBezTo>
                  <a:close/>
                  <a:moveTo>
                    <a:pt x="f219" y="f220"/>
                  </a:moveTo>
                  <a:cubicBezTo>
                    <a:pt x="f221" y="f220"/>
                    <a:pt x="f222" y="f223"/>
                    <a:pt x="f151" y="f224"/>
                  </a:cubicBezTo>
                  <a:cubicBezTo>
                    <a:pt x="f27" y="f225"/>
                    <a:pt x="f40" y="f226"/>
                    <a:pt x="f227" y="f228"/>
                  </a:cubicBezTo>
                  <a:cubicBezTo>
                    <a:pt x="f229" y="f230"/>
                    <a:pt x="f231" y="f232"/>
                    <a:pt x="f233" y="f232"/>
                  </a:cubicBezTo>
                  <a:cubicBezTo>
                    <a:pt x="f234" y="f232"/>
                    <a:pt x="f235" y="f236"/>
                    <a:pt x="f237" y="f64"/>
                  </a:cubicBezTo>
                  <a:cubicBezTo>
                    <a:pt x="f220" y="f238"/>
                    <a:pt x="f239" y="f240"/>
                    <a:pt x="f241" y="f107"/>
                  </a:cubicBezTo>
                  <a:cubicBezTo>
                    <a:pt x="f242" y="f243"/>
                    <a:pt x="f244" y="f141"/>
                    <a:pt x="f245" y="f168"/>
                  </a:cubicBezTo>
                  <a:cubicBezTo>
                    <a:pt x="f246" y="f205"/>
                    <a:pt x="f247" y="f248"/>
                    <a:pt x="f249" y="f250"/>
                  </a:cubicBezTo>
                  <a:cubicBezTo>
                    <a:pt x="f251" y="f252"/>
                    <a:pt x="f253" y="f254"/>
                    <a:pt x="f255" y="f254"/>
                  </a:cubicBezTo>
                  <a:cubicBezTo>
                    <a:pt x="f256" y="f254"/>
                    <a:pt x="f257" y="f258"/>
                    <a:pt x="f227" y="f259"/>
                  </a:cubicBezTo>
                  <a:cubicBezTo>
                    <a:pt x="f260" y="f261"/>
                    <a:pt x="f262" y="f263"/>
                    <a:pt x="f264" y="f263"/>
                  </a:cubicBezTo>
                  <a:cubicBezTo>
                    <a:pt x="f265" y="f263"/>
                    <a:pt x="f266" y="f267"/>
                    <a:pt x="f268" y="f259"/>
                  </a:cubicBezTo>
                  <a:cubicBezTo>
                    <a:pt x="f269" y="f270"/>
                    <a:pt x="f271" y="f272"/>
                    <a:pt x="f273" y="f272"/>
                  </a:cubicBezTo>
                  <a:cubicBezTo>
                    <a:pt x="f274" y="f272"/>
                    <a:pt x="f3" y="f275"/>
                    <a:pt x="f276" y="f107"/>
                  </a:cubicBezTo>
                  <a:cubicBezTo>
                    <a:pt x="f277" y="f278"/>
                    <a:pt x="f279" y="f280"/>
                    <a:pt x="f281" y="f280"/>
                  </a:cubicBezTo>
                  <a:cubicBezTo>
                    <a:pt x="f282" y="f280"/>
                    <a:pt x="f283" y="f284"/>
                    <a:pt x="f268" y="f228"/>
                  </a:cubicBezTo>
                  <a:cubicBezTo>
                    <a:pt x="f285" y="f286"/>
                    <a:pt x="f287" y="f220"/>
                    <a:pt x="f219" y="f220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6009;p67">
              <a:extLst>
                <a:ext uri="{FF2B5EF4-FFF2-40B4-BE49-F238E27FC236}">
                  <a16:creationId xmlns:a16="http://schemas.microsoft.com/office/drawing/2014/main" id="{B90417E5-0927-0DEB-C068-2AD9D20A6CE5}"/>
                </a:ext>
              </a:extLst>
            </p:cNvPr>
            <p:cNvSpPr/>
            <p:nvPr/>
          </p:nvSpPr>
          <p:spPr>
            <a:xfrm>
              <a:off x="4097947" y="4300094"/>
              <a:ext cx="72329" cy="714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21"/>
                <a:gd name="f4" fmla="val 2491"/>
                <a:gd name="f5" fmla="val 1313"/>
                <a:gd name="f6" fmla="val 1295"/>
                <a:gd name="f7" fmla="val 1278"/>
                <a:gd name="f8" fmla="val 1"/>
                <a:gd name="f9" fmla="val 1261"/>
                <a:gd name="f10" fmla="val 599"/>
                <a:gd name="f11" fmla="val 569"/>
                <a:gd name="f12" fmla="val 63"/>
                <a:gd name="f13" fmla="val 1230"/>
                <a:gd name="f14" fmla="val 1955"/>
                <a:gd name="f15" fmla="val 567"/>
                <a:gd name="f16" fmla="val 2490"/>
                <a:gd name="f17" fmla="val 1954"/>
                <a:gd name="f18" fmla="val 2489"/>
                <a:gd name="f19" fmla="val 585"/>
                <a:gd name="f20" fmla="val 1980"/>
                <a:gd name="f21" fmla="*/ f0 1 2521"/>
                <a:gd name="f22" fmla="*/ f1 1 2491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2521"/>
                <a:gd name="f29" fmla="*/ f26 1 2491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2521" h="2491">
                  <a:moveTo>
                    <a:pt x="f5" y="f2"/>
                  </a:moveTo>
                  <a:cubicBezTo>
                    <a:pt x="f6" y="f2"/>
                    <a:pt x="f7" y="f8"/>
                    <a:pt x="f9" y="f8"/>
                  </a:cubicBezTo>
                  <a:cubicBezTo>
                    <a:pt x="f10" y="f8"/>
                    <a:pt x="f2" y="f11"/>
                    <a:pt x="f12" y="f13"/>
                  </a:cubicBezTo>
                  <a:cubicBezTo>
                    <a:pt x="f2" y="f14"/>
                    <a:pt x="f15" y="f16"/>
                    <a:pt x="f9" y="f16"/>
                  </a:cubicBezTo>
                  <a:cubicBezTo>
                    <a:pt x="f17" y="f16"/>
                    <a:pt x="f3" y="f14"/>
                    <a:pt x="f18" y="f13"/>
                  </a:cubicBezTo>
                  <a:cubicBezTo>
                    <a:pt x="f18" y="f19"/>
                    <a:pt x="f20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5" name="Google Shape;6018;p67">
            <a:extLst>
              <a:ext uri="{FF2B5EF4-FFF2-40B4-BE49-F238E27FC236}">
                <a16:creationId xmlns:a16="http://schemas.microsoft.com/office/drawing/2014/main" id="{38DFC245-3297-AE43-7157-A79C36D40720}"/>
              </a:ext>
            </a:extLst>
          </p:cNvPr>
          <p:cNvGrpSpPr/>
          <p:nvPr/>
        </p:nvGrpSpPr>
        <p:grpSpPr>
          <a:xfrm>
            <a:off x="7665927" y="4173513"/>
            <a:ext cx="365202" cy="332668"/>
            <a:chOff x="7665927" y="4173513"/>
            <a:chExt cx="365202" cy="332668"/>
          </a:xfrm>
        </p:grpSpPr>
        <p:sp>
          <p:nvSpPr>
            <p:cNvPr id="46" name="Google Shape;6019;p67">
              <a:extLst>
                <a:ext uri="{FF2B5EF4-FFF2-40B4-BE49-F238E27FC236}">
                  <a16:creationId xmlns:a16="http://schemas.microsoft.com/office/drawing/2014/main" id="{A18B8A3E-DE95-D1DF-9C8C-ACA73EB9C7DB}"/>
                </a:ext>
              </a:extLst>
            </p:cNvPr>
            <p:cNvSpPr/>
            <p:nvPr/>
          </p:nvSpPr>
          <p:spPr>
            <a:xfrm>
              <a:off x="7665927" y="4173513"/>
              <a:ext cx="344436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005"/>
                <a:gd name="f4" fmla="val 3309"/>
                <a:gd name="f5" fmla="val 1671"/>
                <a:gd name="f6" fmla="val 757"/>
                <a:gd name="f7" fmla="val 1"/>
                <a:gd name="f8" fmla="val 1670"/>
                <a:gd name="f9" fmla="val 2552"/>
                <a:gd name="f10" fmla="val 3308"/>
                <a:gd name="f11" fmla="val 11469"/>
                <a:gd name="f12" fmla="val 11815"/>
                <a:gd name="f13" fmla="val 12004"/>
                <a:gd name="f14" fmla="val 2930"/>
                <a:gd name="f15" fmla="val 11784"/>
                <a:gd name="f16" fmla="val 2647"/>
                <a:gd name="f17" fmla="val 11595"/>
                <a:gd name="f18" fmla="val 2363"/>
                <a:gd name="f19" fmla="val 2017"/>
                <a:gd name="f20" fmla="val 1292"/>
                <a:gd name="f21" fmla="val 946"/>
                <a:gd name="f22" fmla="val 662"/>
                <a:gd name="f23" fmla="val 11973"/>
                <a:gd name="f24" fmla="val 410"/>
                <a:gd name="f25" fmla="*/ f0 1 12005"/>
                <a:gd name="f26" fmla="*/ f1 1 3309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12005"/>
                <a:gd name="f33" fmla="*/ f30 1 3309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12005" h="3309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cubicBezTo>
                    <a:pt x="f7" y="f9"/>
                    <a:pt x="f6" y="f10"/>
                    <a:pt x="f5" y="f10"/>
                  </a:cubicBezTo>
                  <a:lnTo>
                    <a:pt x="f11" y="f10"/>
                  </a:lnTo>
                  <a:cubicBezTo>
                    <a:pt x="f12" y="f10"/>
                    <a:pt x="f13" y="f14"/>
                    <a:pt x="f15" y="f16"/>
                  </a:cubicBezTo>
                  <a:cubicBezTo>
                    <a:pt x="f17" y="f18"/>
                    <a:pt x="f11" y="f19"/>
                    <a:pt x="f11" y="f8"/>
                  </a:cubicBezTo>
                  <a:cubicBezTo>
                    <a:pt x="f11" y="f20"/>
                    <a:pt x="f17" y="f21"/>
                    <a:pt x="f15" y="f22"/>
                  </a:cubicBezTo>
                  <a:cubicBezTo>
                    <a:pt x="f23" y="f24"/>
                    <a:pt x="f15" y="f2"/>
                    <a:pt x="f11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Google Shape;6020;p67">
              <a:extLst>
                <a:ext uri="{FF2B5EF4-FFF2-40B4-BE49-F238E27FC236}">
                  <a16:creationId xmlns:a16="http://schemas.microsoft.com/office/drawing/2014/main" id="{4CCF7450-C37C-20BB-3597-332C163EFC4C}"/>
                </a:ext>
              </a:extLst>
            </p:cNvPr>
            <p:cNvSpPr/>
            <p:nvPr/>
          </p:nvSpPr>
          <p:spPr>
            <a:xfrm>
              <a:off x="7937997" y="4291919"/>
              <a:ext cx="24441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2"/>
                <a:gd name="f4" fmla="val 3309"/>
                <a:gd name="f5" fmla="val 1"/>
                <a:gd name="f6" fmla="*/ f0 1 852"/>
                <a:gd name="f7" fmla="*/ f1 1 3309"/>
                <a:gd name="f8" fmla="val f2"/>
                <a:gd name="f9" fmla="val f3"/>
                <a:gd name="f10" fmla="val f4"/>
                <a:gd name="f11" fmla="+- f10 0 f8"/>
                <a:gd name="f12" fmla="+- f9 0 f8"/>
                <a:gd name="f13" fmla="*/ f12 1 852"/>
                <a:gd name="f14" fmla="*/ f11 1 3309"/>
                <a:gd name="f15" fmla="*/ f8 1 f13"/>
                <a:gd name="f16" fmla="*/ f9 1 f13"/>
                <a:gd name="f17" fmla="*/ f8 1 f14"/>
                <a:gd name="f18" fmla="*/ f10 1 f14"/>
                <a:gd name="f19" fmla="*/ f15 f6 1"/>
                <a:gd name="f20" fmla="*/ f16 f6 1"/>
                <a:gd name="f21" fmla="*/ f18 f7 1"/>
                <a:gd name="f22" fmla="*/ f17 f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852" h="3309">
                  <a:moveTo>
                    <a:pt x="f5" y="f5"/>
                  </a:moveTo>
                  <a:lnTo>
                    <a:pt x="f5" y="f4"/>
                  </a:lnTo>
                  <a:lnTo>
                    <a:pt x="f3" y="f4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6021;p67">
              <a:extLst>
                <a:ext uri="{FF2B5EF4-FFF2-40B4-BE49-F238E27FC236}">
                  <a16:creationId xmlns:a16="http://schemas.microsoft.com/office/drawing/2014/main" id="{B163368B-E9F4-532C-5428-8D28B368E189}"/>
                </a:ext>
              </a:extLst>
            </p:cNvPr>
            <p:cNvSpPr/>
            <p:nvPr/>
          </p:nvSpPr>
          <p:spPr>
            <a:xfrm>
              <a:off x="7985912" y="4292833"/>
              <a:ext cx="45217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76"/>
                <a:gd name="f4" fmla="val 3309"/>
                <a:gd name="f5" fmla="val 1"/>
                <a:gd name="f6" fmla="val 3308"/>
                <a:gd name="f7" fmla="val 1198"/>
                <a:gd name="f8" fmla="val 1387"/>
                <a:gd name="f9" fmla="val 3277"/>
                <a:gd name="f10" fmla="val 3088"/>
                <a:gd name="f11" fmla="val 2899"/>
                <a:gd name="f12" fmla="val 410"/>
                <a:gd name="f13" fmla="val 158"/>
                <a:gd name="f14" fmla="*/ f0 1 1576"/>
                <a:gd name="f15" fmla="*/ f1 1 3309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1576"/>
                <a:gd name="f22" fmla="*/ f19 1 3309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1576" h="3309">
                  <a:moveTo>
                    <a:pt x="f5" y="f2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9"/>
                    <a:pt x="f3" y="f10"/>
                    <a:pt x="f3" y="f11"/>
                  </a:cubicBezTo>
                  <a:lnTo>
                    <a:pt x="f3" y="f12"/>
                  </a:lnTo>
                  <a:cubicBezTo>
                    <a:pt x="f3" y="f13"/>
                    <a:pt x="f8" y="f2"/>
                    <a:pt x="f7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6022;p67">
              <a:extLst>
                <a:ext uri="{FF2B5EF4-FFF2-40B4-BE49-F238E27FC236}">
                  <a16:creationId xmlns:a16="http://schemas.microsoft.com/office/drawing/2014/main" id="{C309B2CC-1FAE-B0FF-A4E5-742991B6E86D}"/>
                </a:ext>
              </a:extLst>
            </p:cNvPr>
            <p:cNvSpPr/>
            <p:nvPr/>
          </p:nvSpPr>
          <p:spPr>
            <a:xfrm>
              <a:off x="7691265" y="4291919"/>
              <a:ext cx="223269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82"/>
                <a:gd name="f4" fmla="val 3309"/>
                <a:gd name="f5" fmla="val 441"/>
                <a:gd name="f6" fmla="val 1"/>
                <a:gd name="f7" fmla="val 189"/>
                <a:gd name="f8" fmla="val 221"/>
                <a:gd name="f9" fmla="val 442"/>
                <a:gd name="f10" fmla="val 2931"/>
                <a:gd name="f11" fmla="val 3151"/>
                <a:gd name="f12" fmla="*/ f0 1 7782"/>
                <a:gd name="f13" fmla="*/ f1 1 3309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7782"/>
                <a:gd name="f20" fmla="*/ f17 1 3309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7782" h="3309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2" y="f11"/>
                    <a:pt x="f7" y="f4"/>
                    <a:pt x="f5" y="f4"/>
                  </a:cubicBezTo>
                  <a:lnTo>
                    <a:pt x="f3" y="f4"/>
                  </a:lnTo>
                  <a:lnTo>
                    <a:pt x="f3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6023;p67">
              <a:extLst>
                <a:ext uri="{FF2B5EF4-FFF2-40B4-BE49-F238E27FC236}">
                  <a16:creationId xmlns:a16="http://schemas.microsoft.com/office/drawing/2014/main" id="{63970ADA-67BB-AD22-85E4-3FE27989A8CC}"/>
                </a:ext>
              </a:extLst>
            </p:cNvPr>
            <p:cNvSpPr/>
            <p:nvPr/>
          </p:nvSpPr>
          <p:spPr>
            <a:xfrm>
              <a:off x="7739143" y="4410324"/>
              <a:ext cx="24441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2"/>
                <a:gd name="f4" fmla="val 3309"/>
                <a:gd name="f5" fmla="val 1"/>
                <a:gd name="f6" fmla="val 851"/>
                <a:gd name="f7" fmla="*/ f0 1 852"/>
                <a:gd name="f8" fmla="*/ f1 1 3309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852"/>
                <a:gd name="f15" fmla="*/ f12 1 3309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852" h="3309">
                  <a:moveTo>
                    <a:pt x="f5" y="f5"/>
                  </a:moveTo>
                  <a:lnTo>
                    <a:pt x="f5" y="f4"/>
                  </a:lnTo>
                  <a:lnTo>
                    <a:pt x="f6" y="f4"/>
                  </a:lnTo>
                  <a:lnTo>
                    <a:pt x="f6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Google Shape;6024;p67">
              <a:extLst>
                <a:ext uri="{FF2B5EF4-FFF2-40B4-BE49-F238E27FC236}">
                  <a16:creationId xmlns:a16="http://schemas.microsoft.com/office/drawing/2014/main" id="{36C3D4F7-9D33-0AD8-6BA1-7BBE091EE332}"/>
                </a:ext>
              </a:extLst>
            </p:cNvPr>
            <p:cNvSpPr/>
            <p:nvPr/>
          </p:nvSpPr>
          <p:spPr>
            <a:xfrm>
              <a:off x="7787057" y="4412135"/>
              <a:ext cx="218770" cy="940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625"/>
                <a:gd name="f4" fmla="val 3278"/>
                <a:gd name="f5" fmla="val 1"/>
                <a:gd name="f6" fmla="val 3277"/>
                <a:gd name="f7" fmla="val 7247"/>
                <a:gd name="f8" fmla="val 7467"/>
                <a:gd name="f9" fmla="val 3057"/>
                <a:gd name="f10" fmla="val 2868"/>
                <a:gd name="f11" fmla="val 379"/>
                <a:gd name="f12" fmla="val 158"/>
                <a:gd name="f13" fmla="val 7436"/>
                <a:gd name="f14" fmla="*/ f0 1 7625"/>
                <a:gd name="f15" fmla="*/ f1 1 3278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7625"/>
                <a:gd name="f22" fmla="*/ f19 1 3278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7625" h="3278">
                  <a:moveTo>
                    <a:pt x="f5" y="f5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6"/>
                    <a:pt x="f3" y="f9"/>
                    <a:pt x="f3" y="f10"/>
                  </a:cubicBezTo>
                  <a:lnTo>
                    <a:pt x="f3" y="f11"/>
                  </a:lnTo>
                  <a:cubicBezTo>
                    <a:pt x="f3" y="f12"/>
                    <a:pt x="f13" y="f5"/>
                    <a:pt x="f7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Google Shape;6025;p67">
              <a:extLst>
                <a:ext uri="{FF2B5EF4-FFF2-40B4-BE49-F238E27FC236}">
                  <a16:creationId xmlns:a16="http://schemas.microsoft.com/office/drawing/2014/main" id="{F41ECC4F-87DB-0E78-E360-92650D800D43}"/>
                </a:ext>
              </a:extLst>
            </p:cNvPr>
            <p:cNvSpPr/>
            <p:nvPr/>
          </p:nvSpPr>
          <p:spPr>
            <a:xfrm>
              <a:off x="7665927" y="4411239"/>
              <a:ext cx="49752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734"/>
                <a:gd name="f4" fmla="val 3309"/>
                <a:gd name="f5" fmla="val 442"/>
                <a:gd name="f6" fmla="val 190"/>
                <a:gd name="f7" fmla="val 1"/>
                <a:gd name="f8" fmla="val 189"/>
                <a:gd name="f9" fmla="val 378"/>
                <a:gd name="f10" fmla="val 2867"/>
                <a:gd name="f11" fmla="val 3088"/>
                <a:gd name="f12" fmla="val 3308"/>
                <a:gd name="f13" fmla="*/ f0 1 1734"/>
                <a:gd name="f14" fmla="*/ f1 1 3309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1734"/>
                <a:gd name="f21" fmla="*/ f18 1 3309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1733" h="3309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6" y="f12"/>
                    <a:pt x="f5" y="f12"/>
                  </a:cubicBezTo>
                  <a:lnTo>
                    <a:pt x="f3" y="f12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53" name="Google Shape;6043;p67">
            <a:extLst>
              <a:ext uri="{FF2B5EF4-FFF2-40B4-BE49-F238E27FC236}">
                <a16:creationId xmlns:a16="http://schemas.microsoft.com/office/drawing/2014/main" id="{E57C5A8C-C58A-CC9A-8118-167F4A10980C}"/>
              </a:ext>
            </a:extLst>
          </p:cNvPr>
          <p:cNvSpPr/>
          <p:nvPr/>
        </p:nvSpPr>
        <p:spPr>
          <a:xfrm>
            <a:off x="4558101" y="4157703"/>
            <a:ext cx="309167" cy="365202"/>
          </a:xfrm>
          <a:custGeom>
            <a:avLst/>
            <a:gdLst>
              <a:gd name="f0" fmla="val w"/>
              <a:gd name="f1" fmla="val h"/>
              <a:gd name="f2" fmla="val 0"/>
              <a:gd name="f3" fmla="val 10776"/>
              <a:gd name="f4" fmla="val 12729"/>
              <a:gd name="f5" fmla="val 1670"/>
              <a:gd name="f6" fmla="val 851"/>
              <a:gd name="f7" fmla="val 9326"/>
              <a:gd name="f8" fmla="val 1355"/>
              <a:gd name="f9" fmla="val 1072"/>
              <a:gd name="f10" fmla="val 9421"/>
              <a:gd name="f11" fmla="val 9578"/>
              <a:gd name="f12" fmla="val 2049"/>
              <a:gd name="f13" fmla="val 1481"/>
              <a:gd name="f14" fmla="val 1198"/>
              <a:gd name="f15" fmla="val 9925"/>
              <a:gd name="f16" fmla="val 10177"/>
              <a:gd name="f17" fmla="val 10208"/>
              <a:gd name="f18" fmla="val 11846"/>
              <a:gd name="f19" fmla="val 1229"/>
              <a:gd name="f20" fmla="val 11468"/>
              <a:gd name="f21" fmla="val 11027"/>
              <a:gd name="f22" fmla="val 10586"/>
              <a:gd name="f23" fmla="val 2111"/>
              <a:gd name="f24" fmla="val 1"/>
              <a:gd name="f25" fmla="val 914"/>
              <a:gd name="f26" fmla="val 946"/>
              <a:gd name="f27" fmla="val 2080"/>
              <a:gd name="f28" fmla="val 11059"/>
              <a:gd name="f29" fmla="val 11973"/>
              <a:gd name="f30" fmla="val 757"/>
              <a:gd name="f31" fmla="val 10334"/>
              <a:gd name="f32" fmla="val 10775"/>
              <a:gd name="f33" fmla="val 12508"/>
              <a:gd name="f34" fmla="val 12319"/>
              <a:gd name="f35" fmla="val 473"/>
              <a:gd name="f36" fmla="val 221"/>
              <a:gd name="f37" fmla="val 64"/>
              <a:gd name="f38" fmla="val 9105"/>
              <a:gd name="f39" fmla="val 3781"/>
              <a:gd name="f40" fmla="val 4011"/>
              <a:gd name="f41" fmla="val 8912"/>
              <a:gd name="f42" fmla="val 4171"/>
              <a:gd name="f43" fmla="val 8708"/>
              <a:gd name="f44" fmla="val 8604"/>
              <a:gd name="f45" fmla="val 8498"/>
              <a:gd name="f46" fmla="val 4129"/>
              <a:gd name="f47" fmla="val 8412"/>
              <a:gd name="f48" fmla="val 4033"/>
              <a:gd name="f49" fmla="val 7845"/>
              <a:gd name="f50" fmla="val 3498"/>
              <a:gd name="f51" fmla="val 7310"/>
              <a:gd name="f52" fmla="val 7214"/>
              <a:gd name="f53" fmla="val 7100"/>
              <a:gd name="f54" fmla="val 6991"/>
              <a:gd name="f55" fmla="val 6778"/>
              <a:gd name="f56" fmla="val 6585"/>
              <a:gd name="f57" fmla="*/ f0 1 10776"/>
              <a:gd name="f58" fmla="*/ f1 1 12729"/>
              <a:gd name="f59" fmla="val f2"/>
              <a:gd name="f60" fmla="val f3"/>
              <a:gd name="f61" fmla="val f4"/>
              <a:gd name="f62" fmla="+- f61 0 f59"/>
              <a:gd name="f63" fmla="+- f60 0 f59"/>
              <a:gd name="f64" fmla="*/ f63 1 10776"/>
              <a:gd name="f65" fmla="*/ f62 1 12729"/>
              <a:gd name="f66" fmla="*/ f59 1 f64"/>
              <a:gd name="f67" fmla="*/ f60 1 f64"/>
              <a:gd name="f68" fmla="*/ f59 1 f65"/>
              <a:gd name="f69" fmla="*/ f61 1 f65"/>
              <a:gd name="f70" fmla="*/ f66 f57 1"/>
              <a:gd name="f71" fmla="*/ f67 f57 1"/>
              <a:gd name="f72" fmla="*/ f69 f58 1"/>
              <a:gd name="f73" fmla="*/ f68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0" t="f73" r="f71" b="f72"/>
            <a:pathLst>
              <a:path w="10776" h="12729">
                <a:moveTo>
                  <a:pt x="f5" y="f6"/>
                </a:moveTo>
                <a:lnTo>
                  <a:pt x="f5" y="f7"/>
                </a:lnTo>
                <a:cubicBezTo>
                  <a:pt x="f8" y="f7"/>
                  <a:pt x="f9" y="f10"/>
                  <a:pt x="f6" y="f11"/>
                </a:cubicBezTo>
                <a:lnTo>
                  <a:pt x="f6" y="f12"/>
                </a:lnTo>
                <a:cubicBezTo>
                  <a:pt x="f6" y="f13"/>
                  <a:pt x="f14" y="f9"/>
                  <a:pt x="f5" y="f6"/>
                </a:cubicBezTo>
                <a:close/>
                <a:moveTo>
                  <a:pt x="f15" y="f16"/>
                </a:moveTo>
                <a:lnTo>
                  <a:pt x="f15" y="f17"/>
                </a:lnTo>
                <a:lnTo>
                  <a:pt x="f15" y="f18"/>
                </a:lnTo>
                <a:lnTo>
                  <a:pt x="f5" y="f18"/>
                </a:lnTo>
                <a:cubicBezTo>
                  <a:pt x="f19" y="f18"/>
                  <a:pt x="f6" y="f20"/>
                  <a:pt x="f6" y="f21"/>
                </a:cubicBezTo>
                <a:cubicBezTo>
                  <a:pt x="f6" y="f22"/>
                  <a:pt x="f19" y="f16"/>
                  <a:pt x="f5" y="f16"/>
                </a:cubicBezTo>
                <a:close/>
                <a:moveTo>
                  <a:pt x="f23" y="f24"/>
                </a:moveTo>
                <a:cubicBezTo>
                  <a:pt x="f25" y="f24"/>
                  <a:pt x="f24" y="f26"/>
                  <a:pt x="f24" y="f27"/>
                </a:cubicBezTo>
                <a:lnTo>
                  <a:pt x="f24" y="f28"/>
                </a:lnTo>
                <a:cubicBezTo>
                  <a:pt x="f24" y="f29"/>
                  <a:pt x="f30" y="f4"/>
                  <a:pt x="f5" y="f4"/>
                </a:cubicBezTo>
                <a:lnTo>
                  <a:pt x="f31" y="f4"/>
                </a:lnTo>
                <a:cubicBezTo>
                  <a:pt x="f22" y="f4"/>
                  <a:pt x="f32" y="f33"/>
                  <a:pt x="f32" y="f34"/>
                </a:cubicBezTo>
                <a:lnTo>
                  <a:pt x="f32" y="f35"/>
                </a:lnTo>
                <a:cubicBezTo>
                  <a:pt x="f32" y="f36"/>
                  <a:pt x="f22" y="f37"/>
                  <a:pt x="f31" y="f37"/>
                </a:cubicBezTo>
                <a:lnTo>
                  <a:pt x="f38" y="f37"/>
                </a:lnTo>
                <a:lnTo>
                  <a:pt x="f38" y="f39"/>
                </a:lnTo>
                <a:cubicBezTo>
                  <a:pt x="f38" y="f40"/>
                  <a:pt x="f41" y="f42"/>
                  <a:pt x="f43" y="f42"/>
                </a:cubicBezTo>
                <a:cubicBezTo>
                  <a:pt x="f44" y="f42"/>
                  <a:pt x="f45" y="f46"/>
                  <a:pt x="f47" y="f48"/>
                </a:cubicBezTo>
                <a:lnTo>
                  <a:pt x="f49" y="f50"/>
                </a:lnTo>
                <a:lnTo>
                  <a:pt x="f51" y="f48"/>
                </a:lnTo>
                <a:cubicBezTo>
                  <a:pt x="f52" y="f46"/>
                  <a:pt x="f53" y="f42"/>
                  <a:pt x="f54" y="f42"/>
                </a:cubicBezTo>
                <a:cubicBezTo>
                  <a:pt x="f55" y="f42"/>
                  <a:pt x="f56" y="f40"/>
                  <a:pt x="f56" y="f39"/>
                </a:cubicBezTo>
                <a:lnTo>
                  <a:pt x="f56" y="f37"/>
                </a:lnTo>
                <a:lnTo>
                  <a:pt x="f23" y="f37"/>
                </a:lnTo>
                <a:lnTo>
                  <a:pt x="f23" y="f24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54" name="Google Shape;6052;p67">
            <a:extLst>
              <a:ext uri="{FF2B5EF4-FFF2-40B4-BE49-F238E27FC236}">
                <a16:creationId xmlns:a16="http://schemas.microsoft.com/office/drawing/2014/main" id="{F170849A-DCC6-BF4D-C5B0-75D8B8D531C2}"/>
              </a:ext>
            </a:extLst>
          </p:cNvPr>
          <p:cNvGrpSpPr/>
          <p:nvPr/>
        </p:nvGrpSpPr>
        <p:grpSpPr>
          <a:xfrm>
            <a:off x="8328949" y="4140814"/>
            <a:ext cx="357082" cy="363401"/>
            <a:chOff x="8328949" y="4140814"/>
            <a:chExt cx="357082" cy="363401"/>
          </a:xfrm>
        </p:grpSpPr>
        <p:sp>
          <p:nvSpPr>
            <p:cNvPr id="55" name="Google Shape;6053;p67">
              <a:extLst>
                <a:ext uri="{FF2B5EF4-FFF2-40B4-BE49-F238E27FC236}">
                  <a16:creationId xmlns:a16="http://schemas.microsoft.com/office/drawing/2014/main" id="{43AAEF44-69C7-909D-0458-B6F0A086E2E3}"/>
                </a:ext>
              </a:extLst>
            </p:cNvPr>
            <p:cNvSpPr/>
            <p:nvPr/>
          </p:nvSpPr>
          <p:spPr>
            <a:xfrm>
              <a:off x="8328949" y="4140814"/>
              <a:ext cx="357082" cy="1543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446"/>
                <a:gd name="f4" fmla="val 5379"/>
                <a:gd name="f5" fmla="val 3088"/>
                <a:gd name="f6" fmla="val 1639"/>
                <a:gd name="f7" fmla="val 316"/>
                <a:gd name="f8" fmla="val 1008"/>
                <a:gd name="f9" fmla="val 95"/>
                <a:gd name="f10" fmla="val 2489"/>
                <a:gd name="f11" fmla="val 1"/>
                <a:gd name="f12" fmla="val 3214"/>
                <a:gd name="f13" fmla="val 190"/>
                <a:gd name="f14" fmla="val 3938"/>
                <a:gd name="f15" fmla="val 568"/>
                <a:gd name="f16" fmla="val 4506"/>
                <a:gd name="f17" fmla="val 962"/>
                <a:gd name="f18" fmla="val 5071"/>
                <a:gd name="f19" fmla="val 1607"/>
                <a:gd name="f20" fmla="val 5366"/>
                <a:gd name="f21" fmla="val 2240"/>
                <a:gd name="f22" fmla="val 2772"/>
                <a:gd name="f23" fmla="val 3296"/>
                <a:gd name="f24" fmla="val 5157"/>
                <a:gd name="f25" fmla="val 3655"/>
                <a:gd name="f26" fmla="val 4726"/>
                <a:gd name="f27" fmla="val 4569"/>
                <a:gd name="f28" fmla="val 3844"/>
                <a:gd name="f29" fmla="val 2836"/>
                <a:gd name="f30" fmla="val 2584"/>
                <a:gd name="f31" fmla="val 2427"/>
                <a:gd name="f32" fmla="val 2678"/>
                <a:gd name="f33" fmla="val 2899"/>
                <a:gd name="f34" fmla="val 3151"/>
                <a:gd name="f35" fmla="val 2616"/>
                <a:gd name="f36" fmla="val 3308"/>
                <a:gd name="f37" fmla="val 3340"/>
                <a:gd name="f38" fmla="val 3057"/>
                <a:gd name="f39" fmla="val 3529"/>
                <a:gd name="f40" fmla="val 3749"/>
                <a:gd name="f41" fmla="val 3970"/>
                <a:gd name="f42" fmla="val 3025"/>
                <a:gd name="f43" fmla="val 4127"/>
                <a:gd name="f44" fmla="val 2049"/>
                <a:gd name="f45" fmla="val 1450"/>
                <a:gd name="f46" fmla="val 3434"/>
                <a:gd name="f47" fmla="val 1608"/>
                <a:gd name="f48" fmla="val 1754"/>
                <a:gd name="f49" fmla="val 1999"/>
                <a:gd name="f50" fmla="val 2279"/>
                <a:gd name="f51" fmla="val 1632"/>
                <a:gd name="f52" fmla="val 2882"/>
                <a:gd name="f53" fmla="val 2930"/>
                <a:gd name="f54" fmla="val 2977"/>
                <a:gd name="f55" fmla="val 1634"/>
                <a:gd name="f56" fmla="val 3624"/>
                <a:gd name="f57" fmla="val 1733"/>
                <a:gd name="f58" fmla="val 4128"/>
                <a:gd name="f59" fmla="val 2048"/>
                <a:gd name="f60" fmla="val 4474"/>
                <a:gd name="f61" fmla="val 7908"/>
                <a:gd name="f62" fmla="val 8255"/>
                <a:gd name="f63" fmla="val 2017"/>
                <a:gd name="f64" fmla="val 8759"/>
                <a:gd name="f65" fmla="val 1702"/>
                <a:gd name="f66" fmla="val 9358"/>
                <a:gd name="f67" fmla="val 9406"/>
                <a:gd name="f68" fmla="val 9453"/>
                <a:gd name="f69" fmla="val 9501"/>
                <a:gd name="f70" fmla="val 10104"/>
                <a:gd name="f71" fmla="val 10629"/>
                <a:gd name="f72" fmla="val 10775"/>
                <a:gd name="f73" fmla="val 10964"/>
                <a:gd name="f74" fmla="val 10334"/>
                <a:gd name="f75" fmla="val 9547"/>
                <a:gd name="f76" fmla="val 9326"/>
                <a:gd name="f77" fmla="val 9137"/>
                <a:gd name="f78" fmla="val 3497"/>
                <a:gd name="f79" fmla="val 9799"/>
                <a:gd name="f80" fmla="val 9956"/>
                <a:gd name="f81" fmla="val 9767"/>
                <a:gd name="f82" fmla="val 2521"/>
                <a:gd name="f83" fmla="val 8539"/>
                <a:gd name="f84" fmla="val 7814"/>
                <a:gd name="f85" fmla="val 3686"/>
                <a:gd name="f86" fmla="val 8728"/>
                <a:gd name="f87" fmla="val 9099"/>
                <a:gd name="f88" fmla="val 5169"/>
                <a:gd name="f89" fmla="val 9626"/>
                <a:gd name="f90" fmla="val 10158"/>
                <a:gd name="f91" fmla="val 10800"/>
                <a:gd name="f92" fmla="val 11451"/>
                <a:gd name="f93" fmla="val 5074"/>
                <a:gd name="f94" fmla="val 11847"/>
                <a:gd name="f95" fmla="val 12225"/>
                <a:gd name="f96" fmla="val 12445"/>
                <a:gd name="f97" fmla="val 3277"/>
                <a:gd name="f98" fmla="val 12319"/>
                <a:gd name="f99" fmla="val 12130"/>
                <a:gd name="f100" fmla="*/ f0 1 12446"/>
                <a:gd name="f101" fmla="*/ f1 1 5379"/>
                <a:gd name="f102" fmla="val f2"/>
                <a:gd name="f103" fmla="val f3"/>
                <a:gd name="f104" fmla="val f4"/>
                <a:gd name="f105" fmla="+- f104 0 f102"/>
                <a:gd name="f106" fmla="+- f103 0 f102"/>
                <a:gd name="f107" fmla="*/ f106 1 12446"/>
                <a:gd name="f108" fmla="*/ f105 1 5379"/>
                <a:gd name="f109" fmla="*/ f102 1 f107"/>
                <a:gd name="f110" fmla="*/ f103 1 f107"/>
                <a:gd name="f111" fmla="*/ f102 1 f108"/>
                <a:gd name="f112" fmla="*/ f104 1 f108"/>
                <a:gd name="f113" fmla="*/ f109 f100 1"/>
                <a:gd name="f114" fmla="*/ f110 f100 1"/>
                <a:gd name="f115" fmla="*/ f112 f101 1"/>
                <a:gd name="f116" fmla="*/ f111 f10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3" t="f116" r="f114" b="f115"/>
              <a:pathLst>
                <a:path w="12446" h="53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5"/>
                    <a:pt x="f28" y="f10"/>
                    <a:pt x="f29" y="f10"/>
                  </a:cubicBezTo>
                  <a:cubicBezTo>
                    <a:pt x="f30" y="f10"/>
                    <a:pt x="f31" y="f32"/>
                    <a:pt x="f31" y="f33"/>
                  </a:cubicBezTo>
                  <a:cubicBezTo>
                    <a:pt x="f31" y="f34"/>
                    <a:pt x="f35" y="f36"/>
                    <a:pt x="f29" y="f37"/>
                  </a:cubicBezTo>
                  <a:cubicBezTo>
                    <a:pt x="f38" y="f37"/>
                    <a:pt x="f12" y="f39"/>
                    <a:pt x="f12" y="f40"/>
                  </a:cubicBezTo>
                  <a:cubicBezTo>
                    <a:pt x="f12" y="f41"/>
                    <a:pt x="f42" y="f43"/>
                    <a:pt x="f29" y="f43"/>
                  </a:cubicBezTo>
                  <a:cubicBezTo>
                    <a:pt x="f44" y="f43"/>
                    <a:pt x="f45" y="f46"/>
                    <a:pt x="f47" y="f30"/>
                  </a:cubicBezTo>
                  <a:cubicBezTo>
                    <a:pt x="f48" y="f49"/>
                    <a:pt x="f50" y="f51"/>
                    <a:pt x="f52" y="f51"/>
                  </a:cubicBezTo>
                  <a:cubicBezTo>
                    <a:pt x="f53" y="f51"/>
                    <a:pt x="f54" y="f55"/>
                    <a:pt x="f42" y="f6"/>
                  </a:cubicBezTo>
                  <a:cubicBezTo>
                    <a:pt x="f56" y="f57"/>
                    <a:pt x="f58" y="f59"/>
                    <a:pt x="f60" y="f10"/>
                  </a:cubicBezTo>
                  <a:lnTo>
                    <a:pt x="f61" y="f10"/>
                  </a:lnTo>
                  <a:cubicBezTo>
                    <a:pt x="f62" y="f63"/>
                    <a:pt x="f64" y="f65"/>
                    <a:pt x="f66" y="f6"/>
                  </a:cubicBezTo>
                  <a:cubicBezTo>
                    <a:pt x="f67" y="f55"/>
                    <a:pt x="f68" y="f51"/>
                    <a:pt x="f69" y="f51"/>
                  </a:cubicBezTo>
                  <a:cubicBezTo>
                    <a:pt x="f70" y="f51"/>
                    <a:pt x="f71" y="f49"/>
                    <a:pt x="f72" y="f30"/>
                  </a:cubicBezTo>
                  <a:cubicBezTo>
                    <a:pt x="f73" y="f46"/>
                    <a:pt x="f74" y="f43"/>
                    <a:pt x="f75" y="f43"/>
                  </a:cubicBezTo>
                  <a:cubicBezTo>
                    <a:pt x="f76" y="f43"/>
                    <a:pt x="f77" y="f14"/>
                    <a:pt x="f77" y="f40"/>
                  </a:cubicBezTo>
                  <a:cubicBezTo>
                    <a:pt x="f77" y="f78"/>
                    <a:pt x="f76" y="f37"/>
                    <a:pt x="f75" y="f37"/>
                  </a:cubicBezTo>
                  <a:cubicBezTo>
                    <a:pt x="f79" y="f37"/>
                    <a:pt x="f80" y="f34"/>
                    <a:pt x="f80" y="f33"/>
                  </a:cubicBezTo>
                  <a:cubicBezTo>
                    <a:pt x="f80" y="f32"/>
                    <a:pt x="f81" y="f82"/>
                    <a:pt x="f75" y="f10"/>
                  </a:cubicBezTo>
                  <a:cubicBezTo>
                    <a:pt x="f83" y="f10"/>
                    <a:pt x="f84" y="f85"/>
                    <a:pt x="f86" y="f26"/>
                  </a:cubicBezTo>
                  <a:cubicBezTo>
                    <a:pt x="f87" y="f88"/>
                    <a:pt x="f89" y="f4"/>
                    <a:pt x="f90" y="f4"/>
                  </a:cubicBezTo>
                  <a:cubicBezTo>
                    <a:pt x="f91" y="f4"/>
                    <a:pt x="f92" y="f93"/>
                    <a:pt x="f94" y="f16"/>
                  </a:cubicBezTo>
                  <a:cubicBezTo>
                    <a:pt x="f95" y="f41"/>
                    <a:pt x="f96" y="f97"/>
                    <a:pt x="f98" y="f10"/>
                  </a:cubicBezTo>
                  <a:cubicBezTo>
                    <a:pt x="f99" y="f8"/>
                    <a:pt x="f72" y="f2"/>
                    <a:pt x="f76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Google Shape;6054;p67">
              <a:extLst>
                <a:ext uri="{FF2B5EF4-FFF2-40B4-BE49-F238E27FC236}">
                  <a16:creationId xmlns:a16="http://schemas.microsoft.com/office/drawing/2014/main" id="{CD657860-7EA3-5FF2-7440-5EBE9D4116D3}"/>
                </a:ext>
              </a:extLst>
            </p:cNvPr>
            <p:cNvSpPr/>
            <p:nvPr/>
          </p:nvSpPr>
          <p:spPr>
            <a:xfrm>
              <a:off x="8397657" y="4285445"/>
              <a:ext cx="212424" cy="2187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04"/>
                <a:gd name="f4" fmla="val 7625"/>
                <a:gd name="f5" fmla="val 2426"/>
                <a:gd name="f6" fmla="val 5639"/>
                <a:gd name="f7" fmla="val 5860"/>
                <a:gd name="f8" fmla="val 2237"/>
                <a:gd name="f9" fmla="val 6017"/>
                <a:gd name="f10" fmla="val 2048"/>
                <a:gd name="f11" fmla="val 1796"/>
                <a:gd name="f12" fmla="val 1638"/>
                <a:gd name="f13" fmla="val 5828"/>
                <a:gd name="f14" fmla="val 473"/>
                <a:gd name="f15" fmla="val 1229"/>
                <a:gd name="f16" fmla="val 851"/>
                <a:gd name="f17" fmla="val 630"/>
                <a:gd name="f18" fmla="val 1103"/>
                <a:gd name="f19" fmla="val 1134"/>
                <a:gd name="f20" fmla="val 7246"/>
                <a:gd name="f21" fmla="val 7467"/>
                <a:gd name="f22" fmla="val 189"/>
                <a:gd name="f23" fmla="val 7624"/>
                <a:gd name="f24" fmla="val 378"/>
                <a:gd name="f25" fmla="val 6994"/>
                <a:gd name="f26" fmla="val 7435"/>
                <a:gd name="f27" fmla="val 6774"/>
                <a:gd name="f28" fmla="val 1071"/>
                <a:gd name="f29" fmla="val 6175"/>
                <a:gd name="f30" fmla="val 788"/>
                <a:gd name="f31" fmla="val 5734"/>
                <a:gd name="f32" fmla="val 315"/>
                <a:gd name="f33" fmla="val 5545"/>
                <a:gd name="f34" fmla="val 5324"/>
                <a:gd name="f35" fmla="val 5072"/>
                <a:gd name="f36" fmla="val 4915"/>
                <a:gd name="f37" fmla="val 4096"/>
                <a:gd name="f38" fmla="val 3907"/>
                <a:gd name="f39" fmla="val 3686"/>
                <a:gd name="f40" fmla="val 3466"/>
                <a:gd name="f41" fmla="val 3277"/>
                <a:gd name="f42" fmla="*/ f0 1 7404"/>
                <a:gd name="f43" fmla="*/ f1 1 7625"/>
                <a:gd name="f44" fmla="val f2"/>
                <a:gd name="f45" fmla="val f3"/>
                <a:gd name="f46" fmla="val f4"/>
                <a:gd name="f47" fmla="+- f46 0 f44"/>
                <a:gd name="f48" fmla="+- f45 0 f44"/>
                <a:gd name="f49" fmla="*/ f48 1 7404"/>
                <a:gd name="f50" fmla="*/ f47 1 7625"/>
                <a:gd name="f51" fmla="*/ f44 1 f49"/>
                <a:gd name="f52" fmla="*/ f45 1 f49"/>
                <a:gd name="f53" fmla="*/ f44 1 f50"/>
                <a:gd name="f54" fmla="*/ f46 1 f50"/>
                <a:gd name="f55" fmla="*/ f51 f42 1"/>
                <a:gd name="f56" fmla="*/ f52 f42 1"/>
                <a:gd name="f57" fmla="*/ f54 f43 1"/>
                <a:gd name="f58" fmla="*/ f5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" t="f58" r="f56" b="f57"/>
              <a:pathLst>
                <a:path w="7404" h="7625">
                  <a:moveTo>
                    <a:pt x="f5" y="f2"/>
                  </a:moveTo>
                  <a:lnTo>
                    <a:pt x="f5" y="f6"/>
                  </a:lnTo>
                  <a:cubicBezTo>
                    <a:pt x="f5" y="f7"/>
                    <a:pt x="f8" y="f9"/>
                    <a:pt x="f10" y="f9"/>
                  </a:cubicBezTo>
                  <a:cubicBezTo>
                    <a:pt x="f11" y="f9"/>
                    <a:pt x="f12" y="f13"/>
                    <a:pt x="f12" y="f6"/>
                  </a:cubicBezTo>
                  <a:lnTo>
                    <a:pt x="f12" y="f14"/>
                  </a:lnTo>
                  <a:cubicBezTo>
                    <a:pt x="f15" y="f16"/>
                    <a:pt x="f17" y="f18"/>
                    <a:pt x="f2" y="f19"/>
                  </a:cubicBezTo>
                  <a:lnTo>
                    <a:pt x="f2" y="f20"/>
                  </a:lnTo>
                  <a:cubicBezTo>
                    <a:pt x="f2" y="f21"/>
                    <a:pt x="f22" y="f23"/>
                    <a:pt x="f24" y="f23"/>
                  </a:cubicBezTo>
                  <a:lnTo>
                    <a:pt x="f25" y="f23"/>
                  </a:lnTo>
                  <a:cubicBezTo>
                    <a:pt x="f20" y="f23"/>
                    <a:pt x="f3" y="f26"/>
                    <a:pt x="f3" y="f20"/>
                  </a:cubicBezTo>
                  <a:lnTo>
                    <a:pt x="f3" y="f19"/>
                  </a:lnTo>
                  <a:cubicBezTo>
                    <a:pt x="f27" y="f28"/>
                    <a:pt x="f29" y="f30"/>
                    <a:pt x="f31" y="f32"/>
                  </a:cubicBezTo>
                  <a:lnTo>
                    <a:pt x="f31" y="f6"/>
                  </a:lnTo>
                  <a:cubicBezTo>
                    <a:pt x="f31" y="f7"/>
                    <a:pt x="f33" y="f9"/>
                    <a:pt x="f34" y="f9"/>
                  </a:cubicBezTo>
                  <a:cubicBezTo>
                    <a:pt x="f35" y="f9"/>
                    <a:pt x="f36" y="f13"/>
                    <a:pt x="f36" y="f6"/>
                  </a:cubicBezTo>
                  <a:lnTo>
                    <a:pt x="f36" y="f2"/>
                  </a:lnTo>
                  <a:lnTo>
                    <a:pt x="f37" y="f2"/>
                  </a:lnTo>
                  <a:lnTo>
                    <a:pt x="f37" y="f6"/>
                  </a:lnTo>
                  <a:cubicBezTo>
                    <a:pt x="f37" y="f7"/>
                    <a:pt x="f38" y="f9"/>
                    <a:pt x="f39" y="f9"/>
                  </a:cubicBezTo>
                  <a:cubicBezTo>
                    <a:pt x="f40" y="f9"/>
                    <a:pt x="f41" y="f13"/>
                    <a:pt x="f41" y="f6"/>
                  </a:cubicBezTo>
                  <a:lnTo>
                    <a:pt x="f41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6055;p67">
              <a:extLst>
                <a:ext uri="{FF2B5EF4-FFF2-40B4-BE49-F238E27FC236}">
                  <a16:creationId xmlns:a16="http://schemas.microsoft.com/office/drawing/2014/main" id="{091640C1-3FD6-8C64-4B2A-FF798284D1C6}"/>
                </a:ext>
              </a:extLst>
            </p:cNvPr>
            <p:cNvSpPr/>
            <p:nvPr/>
          </p:nvSpPr>
          <p:spPr>
            <a:xfrm>
              <a:off x="8469072" y="4236616"/>
              <a:ext cx="76837" cy="235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678"/>
                <a:gd name="f4" fmla="val 820"/>
                <a:gd name="f5" fmla="val 1"/>
                <a:gd name="f6" fmla="val 32"/>
                <a:gd name="f7" fmla="val 127"/>
                <a:gd name="f8" fmla="val 284"/>
                <a:gd name="f9" fmla="val 379"/>
                <a:gd name="f10" fmla="val 536"/>
                <a:gd name="f11" fmla="val 662"/>
                <a:gd name="f12" fmla="val 788"/>
                <a:gd name="f13" fmla="val 2666"/>
                <a:gd name="f14" fmla="val 2615"/>
                <a:gd name="f15" fmla="val 649"/>
                <a:gd name="f16" fmla="val 555"/>
                <a:gd name="f17" fmla="val 2670"/>
                <a:gd name="f18" fmla="val 799"/>
                <a:gd name="f19" fmla="val 2674"/>
                <a:gd name="f20" fmla="val 809"/>
                <a:gd name="f21" fmla="*/ f0 1 2678"/>
                <a:gd name="f22" fmla="*/ f1 1 820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2678"/>
                <a:gd name="f29" fmla="*/ f26 1 820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2678" h="820">
                  <a:moveTo>
                    <a:pt x="f2" y="f5"/>
                  </a:moveTo>
                  <a:cubicBezTo>
                    <a:pt x="f6" y="f7"/>
                    <a:pt x="f6" y="f8"/>
                    <a:pt x="f6" y="f9"/>
                  </a:cubicBezTo>
                  <a:cubicBezTo>
                    <a:pt x="f6" y="f10"/>
                    <a:pt x="f6" y="f11"/>
                    <a:pt x="f2" y="f12"/>
                  </a:cubicBezTo>
                  <a:lnTo>
                    <a:pt x="f13" y="f12"/>
                  </a:lnTo>
                  <a:cubicBezTo>
                    <a:pt x="f14" y="f15"/>
                    <a:pt x="f14" y="f16"/>
                    <a:pt x="f14" y="f9"/>
                  </a:cubicBezTo>
                  <a:cubicBezTo>
                    <a:pt x="f14" y="f8"/>
                    <a:pt x="f14" y="f7"/>
                    <a:pt x="f3" y="f5"/>
                  </a:cubicBezTo>
                  <a:close/>
                  <a:moveTo>
                    <a:pt x="f13" y="f12"/>
                  </a:moveTo>
                  <a:cubicBezTo>
                    <a:pt x="f17" y="f18"/>
                    <a:pt x="f19" y="f20"/>
                    <a:pt x="f3" y="f4"/>
                  </a:cubicBezTo>
                  <a:lnTo>
                    <a:pt x="f3" y="f1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8" name="Google Shape;6078;p67">
            <a:extLst>
              <a:ext uri="{FF2B5EF4-FFF2-40B4-BE49-F238E27FC236}">
                <a16:creationId xmlns:a16="http://schemas.microsoft.com/office/drawing/2014/main" id="{59CAF08B-993F-1203-8E8C-67A304829A0C}"/>
              </a:ext>
            </a:extLst>
          </p:cNvPr>
          <p:cNvGrpSpPr/>
          <p:nvPr/>
        </p:nvGrpSpPr>
        <p:grpSpPr>
          <a:xfrm>
            <a:off x="5126254" y="4158599"/>
            <a:ext cx="365202" cy="363400"/>
            <a:chOff x="5126254" y="4158599"/>
            <a:chExt cx="365202" cy="363400"/>
          </a:xfrm>
        </p:grpSpPr>
        <p:sp>
          <p:nvSpPr>
            <p:cNvPr id="59" name="Google Shape;6079;p67">
              <a:extLst>
                <a:ext uri="{FF2B5EF4-FFF2-40B4-BE49-F238E27FC236}">
                  <a16:creationId xmlns:a16="http://schemas.microsoft.com/office/drawing/2014/main" id="{58479FA3-582B-6688-E6A8-D26E24B2D614}"/>
                </a:ext>
              </a:extLst>
            </p:cNvPr>
            <p:cNvSpPr/>
            <p:nvPr/>
          </p:nvSpPr>
          <p:spPr>
            <a:xfrm>
              <a:off x="5202195" y="4308652"/>
              <a:ext cx="214234" cy="2133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67"/>
                <a:gd name="f4" fmla="val 7436"/>
                <a:gd name="f5" fmla="val 3686"/>
                <a:gd name="f6" fmla="val 1465"/>
                <a:gd name="f7" fmla="val 3836"/>
                <a:gd name="f8" fmla="val 3985"/>
                <a:gd name="f9" fmla="val 1544"/>
                <a:gd name="f10" fmla="val 4064"/>
                <a:gd name="f11" fmla="val 1702"/>
                <a:gd name="f12" fmla="val 4537"/>
                <a:gd name="f13" fmla="val 2678"/>
                <a:gd name="f14" fmla="val 5608"/>
                <a:gd name="f15" fmla="val 2836"/>
                <a:gd name="f16" fmla="val 5955"/>
                <a:gd name="f17" fmla="val 2867"/>
                <a:gd name="f18" fmla="val 6081"/>
                <a:gd name="f19" fmla="val 3308"/>
                <a:gd name="f20" fmla="val 5829"/>
                <a:gd name="f21" fmla="val 3561"/>
                <a:gd name="f22" fmla="val 5041"/>
                <a:gd name="f23" fmla="val 4285"/>
                <a:gd name="f24" fmla="val 5261"/>
                <a:gd name="f25" fmla="val 5356"/>
                <a:gd name="f26" fmla="val 5286"/>
                <a:gd name="f27" fmla="val 5630"/>
                <a:gd name="f28" fmla="val 5075"/>
                <a:gd name="f29" fmla="val 5845"/>
                <a:gd name="f30" fmla="val 4845"/>
                <a:gd name="f31" fmla="val 4784"/>
                <a:gd name="f32" fmla="val 4722"/>
                <a:gd name="f33" fmla="val 5830"/>
                <a:gd name="f34" fmla="val 4663"/>
                <a:gd name="f35" fmla="val 5797"/>
                <a:gd name="f36" fmla="val 5262"/>
                <a:gd name="f37" fmla="val 2616"/>
                <a:gd name="f38" fmla="val 5828"/>
                <a:gd name="f39" fmla="val 2553"/>
                <a:gd name="f40" fmla="val 5842"/>
                <a:gd name="f41" fmla="val 2492"/>
                <a:gd name="f42" fmla="val 2244"/>
                <a:gd name="f43" fmla="val 2035"/>
                <a:gd name="f44" fmla="val 5609"/>
                <a:gd name="f45" fmla="val 2111"/>
                <a:gd name="f46" fmla="val 2300"/>
                <a:gd name="f47" fmla="val 1512"/>
                <a:gd name="f48" fmla="val 1323"/>
                <a:gd name="f49" fmla="val 1418"/>
                <a:gd name="f50" fmla="val 1796"/>
                <a:gd name="f51" fmla="val 3387"/>
                <a:gd name="f52" fmla="val 3537"/>
                <a:gd name="f53" fmla="val 3718"/>
                <a:gd name="f54" fmla="val 1670"/>
                <a:gd name="f55" fmla="val 32"/>
                <a:gd name="f56" fmla="val 3750"/>
                <a:gd name="f57" fmla="val 5766"/>
                <a:gd name="f58" fmla="val 5765"/>
                <a:gd name="f59" fmla="val 7404"/>
                <a:gd name="f60" fmla="*/ f0 1 7467"/>
                <a:gd name="f61" fmla="*/ f1 1 7436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7467"/>
                <a:gd name="f68" fmla="*/ f65 1 7436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7466" h="743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14" y="f15"/>
                  </a:lnTo>
                  <a:cubicBezTo>
                    <a:pt x="f16" y="f17"/>
                    <a:pt x="f18" y="f19"/>
                    <a:pt x="f20" y="f21"/>
                  </a:cubicBezTo>
                  <a:lnTo>
                    <a:pt x="f22" y="f23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lnTo>
                    <a:pt x="f5" y="f36"/>
                  </a:lnTo>
                  <a:lnTo>
                    <a:pt x="f13" y="f35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25"/>
                  </a:cubicBezTo>
                  <a:lnTo>
                    <a:pt x="f46" y="f23"/>
                  </a:lnTo>
                  <a:lnTo>
                    <a:pt x="f47" y="f21"/>
                  </a:lnTo>
                  <a:cubicBezTo>
                    <a:pt x="f48" y="f19"/>
                    <a:pt x="f49" y="f17"/>
                    <a:pt x="f50" y="f15"/>
                  </a:cubicBezTo>
                  <a:lnTo>
                    <a:pt x="f15" y="f13"/>
                  </a:lnTo>
                  <a:lnTo>
                    <a:pt x="f19" y="f11"/>
                  </a:lnTo>
                  <a:cubicBezTo>
                    <a:pt x="f51" y="f9"/>
                    <a:pt x="f52" y="f6"/>
                    <a:pt x="f5" y="f6"/>
                  </a:cubicBezTo>
                  <a:close/>
                  <a:moveTo>
                    <a:pt x="f53" y="f2"/>
                  </a:moveTo>
                  <a:cubicBezTo>
                    <a:pt x="f54" y="f2"/>
                    <a:pt x="f55" y="f54"/>
                    <a:pt x="f55" y="f56"/>
                  </a:cubicBezTo>
                  <a:cubicBezTo>
                    <a:pt x="f2" y="f57"/>
                    <a:pt x="f54" y="f4"/>
                    <a:pt x="f53" y="f4"/>
                  </a:cubicBezTo>
                  <a:cubicBezTo>
                    <a:pt x="f58" y="f4"/>
                    <a:pt x="f59" y="f35"/>
                    <a:pt x="f3" y="f56"/>
                  </a:cubicBezTo>
                  <a:cubicBezTo>
                    <a:pt x="f3" y="f11"/>
                    <a:pt x="f35" y="f55"/>
                    <a:pt x="f53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Google Shape;6080;p67">
              <a:extLst>
                <a:ext uri="{FF2B5EF4-FFF2-40B4-BE49-F238E27FC236}">
                  <a16:creationId xmlns:a16="http://schemas.microsoft.com/office/drawing/2014/main" id="{391A1B75-DBB4-E990-8161-6FED5C3C8082}"/>
                </a:ext>
              </a:extLst>
            </p:cNvPr>
            <p:cNvSpPr/>
            <p:nvPr/>
          </p:nvSpPr>
          <p:spPr>
            <a:xfrm>
              <a:off x="5317876" y="4160757"/>
              <a:ext cx="173580" cy="1696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50"/>
                <a:gd name="f4" fmla="val 5912"/>
                <a:gd name="f5" fmla="val 3829"/>
                <a:gd name="f6" fmla="val 3706"/>
                <a:gd name="f7" fmla="val 3580"/>
                <a:gd name="f8" fmla="val 47"/>
                <a:gd name="f9" fmla="val 3498"/>
                <a:gd name="f10" fmla="val 146"/>
                <a:gd name="f11" fmla="val 1"/>
                <a:gd name="f12" fmla="val 4336"/>
                <a:gd name="f13" fmla="val 1229"/>
                <a:gd name="f14" fmla="val 4399"/>
                <a:gd name="f15" fmla="val 2332"/>
                <a:gd name="f16" fmla="val 4998"/>
                <a:gd name="f17" fmla="val 3088"/>
                <a:gd name="f18" fmla="val 5861"/>
                <a:gd name="f19" fmla="val 2446"/>
                <a:gd name="f20" fmla="val 2289"/>
                <a:gd name="f21" fmla="val 2037"/>
                <a:gd name="f22" fmla="val 5924"/>
                <a:gd name="f23" fmla="val 1879"/>
                <a:gd name="f24" fmla="val 4128"/>
                <a:gd name="f25" fmla="val 115"/>
                <a:gd name="f26" fmla="val 4053"/>
                <a:gd name="f27" fmla="val 40"/>
                <a:gd name="f28" fmla="val 3942"/>
                <a:gd name="f29" fmla="*/ f0 1 6050"/>
                <a:gd name="f30" fmla="*/ f1 1 5912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6050"/>
                <a:gd name="f37" fmla="*/ f34 1 5912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6050" h="591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4"/>
                  </a:cubicBezTo>
                  <a:lnTo>
                    <a:pt x="f18" y="f19"/>
                  </a:lnTo>
                  <a:cubicBezTo>
                    <a:pt x="f3" y="f20"/>
                    <a:pt x="f3" y="f21"/>
                    <a:pt x="f22" y="f23"/>
                  </a:cubicBezTo>
                  <a:lnTo>
                    <a:pt x="f24" y="f2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Google Shape;6081;p67">
              <a:extLst>
                <a:ext uri="{FF2B5EF4-FFF2-40B4-BE49-F238E27FC236}">
                  <a16:creationId xmlns:a16="http://schemas.microsoft.com/office/drawing/2014/main" id="{3CD5C8C3-723C-3AA7-B063-993349BF46F5}"/>
                </a:ext>
              </a:extLst>
            </p:cNvPr>
            <p:cNvSpPr/>
            <p:nvPr/>
          </p:nvSpPr>
          <p:spPr>
            <a:xfrm>
              <a:off x="5223884" y="4158599"/>
              <a:ext cx="169959" cy="1030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24"/>
                <a:gd name="f4" fmla="val 3593"/>
                <a:gd name="f5" fmla="val 1"/>
                <a:gd name="f6" fmla="val 2962"/>
                <a:gd name="f7" fmla="val 3592"/>
                <a:gd name="f8" fmla="val 5923"/>
                <a:gd name="f9" fmla="*/ f0 1 5924"/>
                <a:gd name="f10" fmla="*/ f1 1 3593"/>
                <a:gd name="f11" fmla="val f2"/>
                <a:gd name="f12" fmla="val f3"/>
                <a:gd name="f13" fmla="val f4"/>
                <a:gd name="f14" fmla="+- f13 0 f11"/>
                <a:gd name="f15" fmla="+- f12 0 f11"/>
                <a:gd name="f16" fmla="*/ f15 1 5924"/>
                <a:gd name="f17" fmla="*/ f14 1 3593"/>
                <a:gd name="f18" fmla="*/ f11 1 f16"/>
                <a:gd name="f19" fmla="*/ f12 1 f16"/>
                <a:gd name="f20" fmla="*/ f11 1 f17"/>
                <a:gd name="f21" fmla="*/ f13 1 f17"/>
                <a:gd name="f22" fmla="*/ f18 f9 1"/>
                <a:gd name="f23" fmla="*/ f19 f9 1"/>
                <a:gd name="f24" fmla="*/ f21 f10 1"/>
                <a:gd name="f25" fmla="*/ f20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2" t="f25" r="f23" b="f24"/>
              <a:pathLst>
                <a:path w="5924" h="3593">
                  <a:moveTo>
                    <a:pt x="f2" y="f5"/>
                  </a:moveTo>
                  <a:lnTo>
                    <a:pt x="f6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Google Shape;6082;p67">
              <a:extLst>
                <a:ext uri="{FF2B5EF4-FFF2-40B4-BE49-F238E27FC236}">
                  <a16:creationId xmlns:a16="http://schemas.microsoft.com/office/drawing/2014/main" id="{BECF7401-8F7F-E605-B3A2-9D8C87C0FEFE}"/>
                </a:ext>
              </a:extLst>
            </p:cNvPr>
            <p:cNvSpPr/>
            <p:nvPr/>
          </p:nvSpPr>
          <p:spPr>
            <a:xfrm>
              <a:off x="5126254" y="4160757"/>
              <a:ext cx="170855" cy="16873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55"/>
                <a:gd name="f4" fmla="val 5881"/>
                <a:gd name="f5" fmla="val 2194"/>
                <a:gd name="f6" fmla="val 2084"/>
                <a:gd name="f7" fmla="val 1965"/>
                <a:gd name="f8" fmla="val 40"/>
                <a:gd name="f9" fmla="val 1859"/>
                <a:gd name="f10" fmla="val 115"/>
                <a:gd name="f11" fmla="val 95"/>
                <a:gd name="f12" fmla="val 1879"/>
                <a:gd name="f13" fmla="val 1"/>
                <a:gd name="f14" fmla="val 2037"/>
                <a:gd name="f15" fmla="val 2289"/>
                <a:gd name="f16" fmla="val 2446"/>
                <a:gd name="f17" fmla="val 2899"/>
                <a:gd name="f18" fmla="val 5880"/>
                <a:gd name="f19" fmla="val 3655"/>
                <a:gd name="f20" fmla="val 4998"/>
                <a:gd name="f21" fmla="val 4758"/>
                <a:gd name="f22" fmla="val 4399"/>
                <a:gd name="f23" fmla="val 4305"/>
                <a:gd name="f24" fmla="val 2490"/>
                <a:gd name="f25" fmla="val 146"/>
                <a:gd name="f26" fmla="val 2424"/>
                <a:gd name="f27" fmla="val 47"/>
                <a:gd name="f28" fmla="val 2315"/>
                <a:gd name="f29" fmla="*/ f0 1 5955"/>
                <a:gd name="f30" fmla="*/ f1 1 5881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5955"/>
                <a:gd name="f37" fmla="*/ f34 1 5881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5955" h="588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3" y="f15"/>
                    <a:pt x="f11" y="f16"/>
                  </a:cubicBezTo>
                  <a:lnTo>
                    <a:pt x="f17" y="f18"/>
                  </a:lnTo>
                  <a:cubicBezTo>
                    <a:pt x="f19" y="f20"/>
                    <a:pt x="f21" y="f22"/>
                    <a:pt x="f3" y="f23"/>
                  </a:cubicBezTo>
                  <a:lnTo>
                    <a:pt x="f24" y="f2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3" name="Google Shape;6110;p67">
            <a:extLst>
              <a:ext uri="{FF2B5EF4-FFF2-40B4-BE49-F238E27FC236}">
                <a16:creationId xmlns:a16="http://schemas.microsoft.com/office/drawing/2014/main" id="{32258EC7-5080-50DC-1757-D35467FCDF3F}"/>
              </a:ext>
            </a:extLst>
          </p:cNvPr>
          <p:cNvGrpSpPr/>
          <p:nvPr/>
        </p:nvGrpSpPr>
        <p:grpSpPr>
          <a:xfrm>
            <a:off x="5733041" y="4193493"/>
            <a:ext cx="362504" cy="283866"/>
            <a:chOff x="5733041" y="4193493"/>
            <a:chExt cx="362504" cy="283866"/>
          </a:xfrm>
        </p:grpSpPr>
        <p:sp>
          <p:nvSpPr>
            <p:cNvPr id="64" name="Google Shape;6111;p67">
              <a:extLst>
                <a:ext uri="{FF2B5EF4-FFF2-40B4-BE49-F238E27FC236}">
                  <a16:creationId xmlns:a16="http://schemas.microsoft.com/office/drawing/2014/main" id="{441F9C78-D656-BF5D-DEAD-FEFF0EE9EAC1}"/>
                </a:ext>
              </a:extLst>
            </p:cNvPr>
            <p:cNvSpPr/>
            <p:nvPr/>
          </p:nvSpPr>
          <p:spPr>
            <a:xfrm>
              <a:off x="5733041" y="4431228"/>
              <a:ext cx="362504" cy="461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635"/>
                <a:gd name="f4" fmla="val 1608"/>
                <a:gd name="f5" fmla="val 379"/>
                <a:gd name="f6" fmla="val 159"/>
                <a:gd name="f7" fmla="val 1"/>
                <a:gd name="f8" fmla="val 189"/>
                <a:gd name="f9" fmla="val 378"/>
                <a:gd name="f10" fmla="val 1040"/>
                <a:gd name="f11" fmla="val 537"/>
                <a:gd name="f12" fmla="val 1607"/>
                <a:gd name="f13" fmla="val 1198"/>
                <a:gd name="f14" fmla="val 11406"/>
                <a:gd name="f15" fmla="val 12067"/>
                <a:gd name="f16" fmla="val 12634"/>
                <a:gd name="f17" fmla="val 1072"/>
                <a:gd name="f18" fmla="val 12603"/>
                <a:gd name="f19" fmla="val 158"/>
                <a:gd name="f20" fmla="val 12445"/>
                <a:gd name="f21" fmla="val 12193"/>
                <a:gd name="f22" fmla="val 10965"/>
                <a:gd name="f23" fmla="val 630"/>
                <a:gd name="f24" fmla="val 10776"/>
                <a:gd name="f25" fmla="val 819"/>
                <a:gd name="f26" fmla="val 10555"/>
                <a:gd name="f27" fmla="val 10303"/>
                <a:gd name="f28" fmla="val 10146"/>
                <a:gd name="f29" fmla="val 9326"/>
                <a:gd name="f30" fmla="val 9137"/>
                <a:gd name="f31" fmla="val 8917"/>
                <a:gd name="f32" fmla="val 8696"/>
                <a:gd name="f33" fmla="val 8507"/>
                <a:gd name="f34" fmla="*/ f0 1 12635"/>
                <a:gd name="f35" fmla="*/ f1 1 1608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12635"/>
                <a:gd name="f42" fmla="*/ f39 1 1608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12635" h="1608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2"/>
                  </a:cubicBezTo>
                  <a:lnTo>
                    <a:pt x="f14" y="f12"/>
                  </a:lnTo>
                  <a:cubicBezTo>
                    <a:pt x="f15" y="f12"/>
                    <a:pt x="f16" y="f17"/>
                    <a:pt x="f16" y="f9"/>
                  </a:cubicBezTo>
                  <a:cubicBezTo>
                    <a:pt x="f18" y="f19"/>
                    <a:pt x="f20" y="f2"/>
                    <a:pt x="f21" y="f2"/>
                  </a:cubicBezTo>
                  <a:lnTo>
                    <a:pt x="f22" y="f2"/>
                  </a:lnTo>
                  <a:lnTo>
                    <a:pt x="f22" y="f9"/>
                  </a:ln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8" y="f9"/>
                  </a:cubicBezTo>
                  <a:lnTo>
                    <a:pt x="f28" y="f2"/>
                  </a:lnTo>
                  <a:lnTo>
                    <a:pt x="f29" y="f2"/>
                  </a:lnTo>
                  <a:lnTo>
                    <a:pt x="f29" y="f9"/>
                  </a:lnTo>
                  <a:cubicBezTo>
                    <a:pt x="f29" y="f23"/>
                    <a:pt x="f30" y="f25"/>
                    <a:pt x="f31" y="f25"/>
                  </a:cubicBezTo>
                  <a:cubicBezTo>
                    <a:pt x="f32" y="f25"/>
                    <a:pt x="f33" y="f23"/>
                    <a:pt x="f33" y="f9"/>
                  </a:cubicBezTo>
                  <a:lnTo>
                    <a:pt x="f3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Google Shape;6112;p67">
              <a:extLst>
                <a:ext uri="{FF2B5EF4-FFF2-40B4-BE49-F238E27FC236}">
                  <a16:creationId xmlns:a16="http://schemas.microsoft.com/office/drawing/2014/main" id="{41DACDAD-7387-1854-9EC4-CF54883D08C6}"/>
                </a:ext>
              </a:extLst>
            </p:cNvPr>
            <p:cNvSpPr/>
            <p:nvPr/>
          </p:nvSpPr>
          <p:spPr>
            <a:xfrm>
              <a:off x="5755645" y="4193493"/>
              <a:ext cx="316400" cy="2142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7468"/>
                <a:gd name="f5" fmla="val 3794"/>
                <a:gd name="f6" fmla="val 1673"/>
                <a:gd name="f7" fmla="val 3841"/>
                <a:gd name="f8" fmla="val 3890"/>
                <a:gd name="f9" fmla="val 1682"/>
                <a:gd name="f10" fmla="val 3939"/>
                <a:gd name="f11" fmla="val 1702"/>
                <a:gd name="f12" fmla="val 6428"/>
                <a:gd name="f13" fmla="val 2521"/>
                <a:gd name="f14" fmla="val 6680"/>
                <a:gd name="f15" fmla="val 2616"/>
                <a:gd name="f16" fmla="val 6806"/>
                <a:gd name="f17" fmla="val 2994"/>
                <a:gd name="f18" fmla="val 6585"/>
                <a:gd name="f19" fmla="val 3214"/>
                <a:gd name="f20" fmla="val 6018"/>
                <a:gd name="f21" fmla="val 3750"/>
                <a:gd name="f22" fmla="val 7404"/>
                <a:gd name="f23" fmla="val 5136"/>
                <a:gd name="f24" fmla="val 7593"/>
                <a:gd name="f25" fmla="val 5262"/>
                <a:gd name="f26" fmla="val 5514"/>
                <a:gd name="f27" fmla="val 7436"/>
                <a:gd name="f28" fmla="val 5671"/>
                <a:gd name="f29" fmla="val 7357"/>
                <a:gd name="f30" fmla="val 5750"/>
                <a:gd name="f31" fmla="val 7247"/>
                <a:gd name="f32" fmla="val 5790"/>
                <a:gd name="f33" fmla="val 7136"/>
                <a:gd name="f34" fmla="val 7026"/>
                <a:gd name="f35" fmla="val 6916"/>
                <a:gd name="f36" fmla="val 6837"/>
                <a:gd name="f37" fmla="val 5451"/>
                <a:gd name="f38" fmla="val 4317"/>
                <a:gd name="f39" fmla="val 4915"/>
                <a:gd name="f40" fmla="val 4852"/>
                <a:gd name="f41" fmla="val 4821"/>
                <a:gd name="f42" fmla="val 4947"/>
                <a:gd name="f43" fmla="val 4714"/>
                <a:gd name="f44" fmla="val 4988"/>
                <a:gd name="f45" fmla="val 4613"/>
                <a:gd name="f46" fmla="val 4444"/>
                <a:gd name="f47" fmla="val 4293"/>
                <a:gd name="f48" fmla="val 4872"/>
                <a:gd name="f49" fmla="val 4254"/>
                <a:gd name="f50" fmla="val 4695"/>
                <a:gd name="f51" fmla="val 3435"/>
                <a:gd name="f52" fmla="val 2206"/>
                <a:gd name="f53" fmla="val 3328"/>
                <a:gd name="f54" fmla="val 1940"/>
                <a:gd name="f55" fmla="val 3537"/>
                <a:gd name="f56" fmla="val 1198"/>
                <a:gd name="f57" fmla="val 1"/>
                <a:gd name="f58" fmla="val 536"/>
                <a:gd name="f59" fmla="val 568"/>
                <a:gd name="f60" fmla="val 1229"/>
                <a:gd name="f61" fmla="val 7467"/>
                <a:gd name="f62" fmla="val 11027"/>
                <a:gd name="f63" fmla="val 10460"/>
                <a:gd name="f64" fmla="val 9767"/>
                <a:gd name="f65" fmla="*/ f0 1 11028"/>
                <a:gd name="f66" fmla="*/ f1 1 7468"/>
                <a:gd name="f67" fmla="val f2"/>
                <a:gd name="f68" fmla="val f3"/>
                <a:gd name="f69" fmla="val f4"/>
                <a:gd name="f70" fmla="+- f69 0 f67"/>
                <a:gd name="f71" fmla="+- f68 0 f67"/>
                <a:gd name="f72" fmla="*/ f71 1 11028"/>
                <a:gd name="f73" fmla="*/ f70 1 7468"/>
                <a:gd name="f74" fmla="*/ f67 1 f72"/>
                <a:gd name="f75" fmla="*/ f68 1 f72"/>
                <a:gd name="f76" fmla="*/ f67 1 f73"/>
                <a:gd name="f77" fmla="*/ f69 1 f73"/>
                <a:gd name="f78" fmla="*/ f74 f65 1"/>
                <a:gd name="f79" fmla="*/ f75 f65 1"/>
                <a:gd name="f80" fmla="*/ f77 f66 1"/>
                <a:gd name="f81" fmla="*/ f76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8" t="f81" r="f79" b="f80"/>
              <a:pathLst>
                <a:path w="11028" h="746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21"/>
                  </a:lnTo>
                  <a:lnTo>
                    <a:pt x="f22" y="f23"/>
                  </a:lnTo>
                  <a:cubicBezTo>
                    <a:pt x="f24" y="f25"/>
                    <a:pt x="f24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0"/>
                    <a:pt x="f36" y="f28"/>
                  </a:cubicBezTo>
                  <a:lnTo>
                    <a:pt x="f37" y="f38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47" y="f48"/>
                    <a:pt x="f49" y="f50"/>
                  </a:cubicBezTo>
                  <a:lnTo>
                    <a:pt x="f51" y="f52"/>
                  </a:lnTo>
                  <a:cubicBezTo>
                    <a:pt x="f53" y="f54"/>
                    <a:pt x="f55" y="f6"/>
                    <a:pt x="f5" y="f6"/>
                  </a:cubicBezTo>
                  <a:close/>
                  <a:moveTo>
                    <a:pt x="f56" y="f57"/>
                  </a:moveTo>
                  <a:cubicBezTo>
                    <a:pt x="f58" y="f57"/>
                    <a:pt x="f57" y="f59"/>
                    <a:pt x="f57" y="f60"/>
                  </a:cubicBezTo>
                  <a:lnTo>
                    <a:pt x="f57" y="f61"/>
                  </a:lnTo>
                  <a:lnTo>
                    <a:pt x="f62" y="f61"/>
                  </a:lnTo>
                  <a:lnTo>
                    <a:pt x="f62" y="f60"/>
                  </a:lnTo>
                  <a:cubicBezTo>
                    <a:pt x="f62" y="f59"/>
                    <a:pt x="f63" y="f57"/>
                    <a:pt x="f64" y="f57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6" name="Google Shape;5972;p67">
            <a:extLst>
              <a:ext uri="{FF2B5EF4-FFF2-40B4-BE49-F238E27FC236}">
                <a16:creationId xmlns:a16="http://schemas.microsoft.com/office/drawing/2014/main" id="{E2C9BEC8-3B96-3E2A-DD92-E0716D2CD1E7}"/>
              </a:ext>
            </a:extLst>
          </p:cNvPr>
          <p:cNvGrpSpPr/>
          <p:nvPr/>
        </p:nvGrpSpPr>
        <p:grpSpPr>
          <a:xfrm>
            <a:off x="3923617" y="1891747"/>
            <a:ext cx="360502" cy="414707"/>
            <a:chOff x="3923617" y="1891747"/>
            <a:chExt cx="360502" cy="414707"/>
          </a:xfrm>
        </p:grpSpPr>
        <p:sp>
          <p:nvSpPr>
            <p:cNvPr id="67" name="Google Shape;5973;p67">
              <a:extLst>
                <a:ext uri="{FF2B5EF4-FFF2-40B4-BE49-F238E27FC236}">
                  <a16:creationId xmlns:a16="http://schemas.microsoft.com/office/drawing/2014/main" id="{6480D0D3-A88B-C8C2-D442-47245DEF3990}"/>
                </a:ext>
              </a:extLst>
            </p:cNvPr>
            <p:cNvSpPr/>
            <p:nvPr/>
          </p:nvSpPr>
          <p:spPr>
            <a:xfrm>
              <a:off x="3950390" y="1972068"/>
              <a:ext cx="305939" cy="1988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358"/>
                <a:gd name="f4" fmla="val 6082"/>
                <a:gd name="f5" fmla="val 379"/>
                <a:gd name="f6" fmla="val 1"/>
                <a:gd name="f7" fmla="val 158"/>
                <a:gd name="f8" fmla="val 221"/>
                <a:gd name="f9" fmla="val 410"/>
                <a:gd name="f10" fmla="val 6081"/>
                <a:gd name="f11" fmla="val 9357"/>
                <a:gd name="f12" fmla="val 9168"/>
                <a:gd name="f13" fmla="val 8979"/>
                <a:gd name="f14" fmla="*/ f0 1 9358"/>
                <a:gd name="f15" fmla="*/ f1 1 6082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9358"/>
                <a:gd name="f22" fmla="*/ f19 1 6082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9358" h="6082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lnTo>
                    <a:pt x="f11" y="f10"/>
                  </a:lnTo>
                  <a:lnTo>
                    <a:pt x="f11" y="f9"/>
                  </a:lnTo>
                  <a:cubicBezTo>
                    <a:pt x="f11" y="f7"/>
                    <a:pt x="f12" y="f6"/>
                    <a:pt x="f13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Google Shape;5974;p67">
              <a:extLst>
                <a:ext uri="{FF2B5EF4-FFF2-40B4-BE49-F238E27FC236}">
                  <a16:creationId xmlns:a16="http://schemas.microsoft.com/office/drawing/2014/main" id="{A96C1691-BCD6-F6FD-EB33-70CCF991BA9A}"/>
                </a:ext>
              </a:extLst>
            </p:cNvPr>
            <p:cNvSpPr/>
            <p:nvPr/>
          </p:nvSpPr>
          <p:spPr>
            <a:xfrm>
              <a:off x="3923617" y="2197650"/>
              <a:ext cx="360502" cy="1088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7"/>
                <a:gd name="f4" fmla="val 3328"/>
                <a:gd name="f5" fmla="val 63"/>
                <a:gd name="f6" fmla="val 32"/>
                <a:gd name="f7" fmla="val 126"/>
                <a:gd name="f8" fmla="val 284"/>
                <a:gd name="f9" fmla="val 410"/>
                <a:gd name="f10" fmla="val 1103"/>
                <a:gd name="f11" fmla="val 536"/>
                <a:gd name="f12" fmla="val 1670"/>
                <a:gd name="f13" fmla="val 1198"/>
                <a:gd name="f14" fmla="val 3151"/>
                <a:gd name="f15" fmla="val 2615"/>
                <a:gd name="f16" fmla="val 2710"/>
                <a:gd name="f17" fmla="val 2521"/>
                <a:gd name="f18" fmla="val 2930"/>
                <a:gd name="f19" fmla="val 3182"/>
                <a:gd name="f20" fmla="val 2836"/>
                <a:gd name="f21" fmla="val 3277"/>
                <a:gd name="f22" fmla="val 2889"/>
                <a:gd name="f23" fmla="val 3312"/>
                <a:gd name="f24" fmla="val 2949"/>
                <a:gd name="f25" fmla="val 3009"/>
                <a:gd name="f26" fmla="val 3166"/>
                <a:gd name="f27" fmla="val 3326"/>
                <a:gd name="f28" fmla="val 3224"/>
                <a:gd name="f29" fmla="val 3371"/>
                <a:gd name="f30" fmla="val 3088"/>
                <a:gd name="f31" fmla="val 4096"/>
                <a:gd name="f32" fmla="val 1639"/>
                <a:gd name="f33" fmla="val 5073"/>
                <a:gd name="f34" fmla="val 2867"/>
                <a:gd name="f35" fmla="val 3119"/>
                <a:gd name="f36" fmla="val 5262"/>
                <a:gd name="f37" fmla="val 3308"/>
                <a:gd name="f38" fmla="val 5514"/>
                <a:gd name="f39" fmla="val 5734"/>
                <a:gd name="f40" fmla="val 5892"/>
                <a:gd name="f41" fmla="val 6868"/>
                <a:gd name="f42" fmla="val 7593"/>
                <a:gd name="f43" fmla="val 7688"/>
                <a:gd name="f44" fmla="val 3230"/>
                <a:gd name="f45" fmla="val 7835"/>
                <a:gd name="f46" fmla="val 3301"/>
                <a:gd name="f47" fmla="val 7983"/>
                <a:gd name="f48" fmla="val 8032"/>
                <a:gd name="f49" fmla="val 8081"/>
                <a:gd name="f50" fmla="val 3293"/>
                <a:gd name="f51" fmla="val 8129"/>
                <a:gd name="f52" fmla="val 8349"/>
                <a:gd name="f53" fmla="val 8412"/>
                <a:gd name="f54" fmla="val 7814"/>
                <a:gd name="f55" fmla="val 9767"/>
                <a:gd name="f56" fmla="val 10429"/>
                <a:gd name="f57" fmla="val 252"/>
                <a:gd name="f58" fmla="val 10964"/>
                <a:gd name="f59" fmla="val 10933"/>
                <a:gd name="f60" fmla="*/ f0 1 11027"/>
                <a:gd name="f61" fmla="*/ f1 1 3328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11027"/>
                <a:gd name="f68" fmla="*/ f65 1 3328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11027" h="3328">
                  <a:moveTo>
                    <a:pt x="f5" y="f2"/>
                  </a:moveTo>
                  <a:cubicBezTo>
                    <a:pt x="f6" y="f7"/>
                    <a:pt x="f2" y="f8"/>
                    <a:pt x="f2" y="f9"/>
                  </a:cubicBezTo>
                  <a:cubicBezTo>
                    <a:pt x="f2" y="f10"/>
                    <a:pt x="f11" y="f12"/>
                    <a:pt x="f13" y="f12"/>
                  </a:cubicBezTo>
                  <a:lnTo>
                    <a:pt x="f14" y="f12"/>
                  </a:lnTo>
                  <a:lnTo>
                    <a:pt x="f15" y="f16"/>
                  </a:lnTo>
                  <a:cubicBezTo>
                    <a:pt x="f17" y="f18"/>
                    <a:pt x="f15" y="f19"/>
                    <a:pt x="f20" y="f21"/>
                  </a:cubicBezTo>
                  <a:cubicBezTo>
                    <a:pt x="f22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lnTo>
                    <a:pt x="f31" y="f32"/>
                  </a:lnTo>
                  <a:lnTo>
                    <a:pt x="f33" y="f32"/>
                  </a:lnTo>
                  <a:lnTo>
                    <a:pt x="f33" y="f34"/>
                  </a:lnTo>
                  <a:cubicBezTo>
                    <a:pt x="f33" y="f35"/>
                    <a:pt x="f36" y="f37"/>
                    <a:pt x="f38" y="f37"/>
                  </a:cubicBezTo>
                  <a:cubicBezTo>
                    <a:pt x="f39" y="f37"/>
                    <a:pt x="f40" y="f35"/>
                    <a:pt x="f40" y="f34"/>
                  </a:cubicBezTo>
                  <a:lnTo>
                    <a:pt x="f40" y="f32"/>
                  </a:lnTo>
                  <a:lnTo>
                    <a:pt x="f41" y="f32"/>
                  </a:lnTo>
                  <a:lnTo>
                    <a:pt x="f42" y="f30"/>
                  </a:ln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21"/>
                  </a:cubicBezTo>
                  <a:cubicBezTo>
                    <a:pt x="f52" y="f14"/>
                    <a:pt x="f53" y="f18"/>
                    <a:pt x="f52" y="f16"/>
                  </a:cubicBezTo>
                  <a:lnTo>
                    <a:pt x="f54" y="f12"/>
                  </a:lnTo>
                  <a:lnTo>
                    <a:pt x="f55" y="f12"/>
                  </a:lnTo>
                  <a:cubicBezTo>
                    <a:pt x="f56" y="f12"/>
                    <a:pt x="f3" y="f10"/>
                    <a:pt x="f3" y="f9"/>
                  </a:cubicBezTo>
                  <a:cubicBezTo>
                    <a:pt x="f3" y="f57"/>
                    <a:pt x="f58" y="f7"/>
                    <a:pt x="f59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Google Shape;5975;p67">
              <a:extLst>
                <a:ext uri="{FF2B5EF4-FFF2-40B4-BE49-F238E27FC236}">
                  <a16:creationId xmlns:a16="http://schemas.microsoft.com/office/drawing/2014/main" id="{4C4F094D-4F96-08EF-791B-A3DFA9349AC1}"/>
                </a:ext>
              </a:extLst>
            </p:cNvPr>
            <p:cNvSpPr/>
            <p:nvPr/>
          </p:nvSpPr>
          <p:spPr>
            <a:xfrm>
              <a:off x="4060603" y="1891747"/>
              <a:ext cx="82414" cy="535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21"/>
                <a:gd name="f4" fmla="val 1639"/>
                <a:gd name="f5" fmla="val 442"/>
                <a:gd name="f6" fmla="val 221"/>
                <a:gd name="f7" fmla="val 1"/>
                <a:gd name="f8" fmla="val 189"/>
                <a:gd name="f9" fmla="val 410"/>
                <a:gd name="f10" fmla="val 2489"/>
                <a:gd name="f11" fmla="val 2332"/>
                <a:gd name="f12" fmla="val 2111"/>
                <a:gd name="f13" fmla="*/ f0 1 2521"/>
                <a:gd name="f14" fmla="*/ f1 1 1639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2521"/>
                <a:gd name="f21" fmla="*/ f18 1 1639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2521" h="1639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lnTo>
                    <a:pt x="f10" y="f4"/>
                  </a:lnTo>
                  <a:lnTo>
                    <a:pt x="f10" y="f9"/>
                  </a:lnTo>
                  <a:lnTo>
                    <a:pt x="f3" y="f9"/>
                  </a:lnTo>
                  <a:cubicBezTo>
                    <a:pt x="f3" y="f8"/>
                    <a:pt x="f11" y="f2"/>
                    <a:pt x="f12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0" name="Google Shape;5984;p67">
            <a:extLst>
              <a:ext uri="{FF2B5EF4-FFF2-40B4-BE49-F238E27FC236}">
                <a16:creationId xmlns:a16="http://schemas.microsoft.com/office/drawing/2014/main" id="{A3825BF4-5317-D63E-F552-76562B3674FB}"/>
              </a:ext>
            </a:extLst>
          </p:cNvPr>
          <p:cNvGrpSpPr/>
          <p:nvPr/>
        </p:nvGrpSpPr>
        <p:grpSpPr>
          <a:xfrm>
            <a:off x="6993477" y="1888684"/>
            <a:ext cx="416125" cy="415100"/>
            <a:chOff x="6993477" y="1888684"/>
            <a:chExt cx="416125" cy="415100"/>
          </a:xfrm>
        </p:grpSpPr>
        <p:sp>
          <p:nvSpPr>
            <p:cNvPr id="71" name="Google Shape;5985;p67">
              <a:extLst>
                <a:ext uri="{FF2B5EF4-FFF2-40B4-BE49-F238E27FC236}">
                  <a16:creationId xmlns:a16="http://schemas.microsoft.com/office/drawing/2014/main" id="{0737F08C-9E51-3086-9968-4092536C09A3}"/>
                </a:ext>
              </a:extLst>
            </p:cNvPr>
            <p:cNvSpPr/>
            <p:nvPr/>
          </p:nvSpPr>
          <p:spPr>
            <a:xfrm>
              <a:off x="6993477" y="1888684"/>
              <a:ext cx="190570" cy="189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5797"/>
                <a:gd name="f5" fmla="val 2930"/>
                <a:gd name="f6" fmla="val 1670"/>
                <a:gd name="f7" fmla="val 3119"/>
                <a:gd name="f8" fmla="val 3308"/>
                <a:gd name="f9" fmla="val 1859"/>
                <a:gd name="f10" fmla="val 2048"/>
                <a:gd name="f11" fmla="val 2489"/>
                <a:gd name="f12" fmla="val 3749"/>
                <a:gd name="f13" fmla="val 4001"/>
                <a:gd name="f14" fmla="val 4159"/>
                <a:gd name="f15" fmla="val 2678"/>
                <a:gd name="f16" fmla="val 3151"/>
                <a:gd name="f17" fmla="val 3938"/>
                <a:gd name="f18" fmla="val 3340"/>
                <a:gd name="f19" fmla="val 3781"/>
                <a:gd name="f20" fmla="val 2710"/>
                <a:gd name="f21" fmla="val 2520"/>
                <a:gd name="f22" fmla="val 3970"/>
                <a:gd name="f23" fmla="val 2079"/>
                <a:gd name="f24" fmla="val 1701"/>
                <a:gd name="f25" fmla="val 1827"/>
                <a:gd name="f26" fmla="val 441"/>
                <a:gd name="f27" fmla="val 189"/>
                <a:gd name="f28" fmla="val 5387"/>
                <a:gd name="f29" fmla="val 32"/>
                <a:gd name="f30" fmla="val 5639"/>
                <a:gd name="f31" fmla="val 221"/>
                <a:gd name="f32" fmla="val 5608"/>
                <a:gd name="f33" fmla="*/ f0 1 5829"/>
                <a:gd name="f34" fmla="*/ f1 1 5797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5829"/>
                <a:gd name="f41" fmla="*/ f38 1 5797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5829" h="579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5"/>
                  </a:cubicBezTo>
                  <a:cubicBezTo>
                    <a:pt x="f14" y="f16"/>
                    <a:pt x="f17" y="f18"/>
                    <a:pt x="f12" y="f18"/>
                  </a:cubicBezTo>
                  <a:lnTo>
                    <a:pt x="f8" y="f18"/>
                  </a:lnTo>
                  <a:lnTo>
                    <a:pt x="f8" y="f19"/>
                  </a:lnTo>
                  <a:cubicBezTo>
                    <a:pt x="f8" y="f13"/>
                    <a:pt x="f7" y="f14"/>
                    <a:pt x="f5" y="f14"/>
                  </a:cubicBezTo>
                  <a:cubicBezTo>
                    <a:pt x="f20" y="f14"/>
                    <a:pt x="f21" y="f22"/>
                    <a:pt x="f21" y="f19"/>
                  </a:cubicBezTo>
                  <a:lnTo>
                    <a:pt x="f21" y="f18"/>
                  </a:lnTo>
                  <a:lnTo>
                    <a:pt x="f23" y="f18"/>
                  </a:lnTo>
                  <a:cubicBezTo>
                    <a:pt x="f9" y="f18"/>
                    <a:pt x="f24" y="f16"/>
                    <a:pt x="f24" y="f5"/>
                  </a:cubicBezTo>
                  <a:cubicBezTo>
                    <a:pt x="f24" y="f15"/>
                    <a:pt x="f9" y="f11"/>
                    <a:pt x="f23" y="f11"/>
                  </a:cubicBezTo>
                  <a:lnTo>
                    <a:pt x="f21" y="f11"/>
                  </a:lnTo>
                  <a:lnTo>
                    <a:pt x="f21" y="f10"/>
                  </a:lnTo>
                  <a:cubicBezTo>
                    <a:pt x="f21" y="f25"/>
                    <a:pt x="f20" y="f6"/>
                    <a:pt x="f5" y="f6"/>
                  </a:cubicBezTo>
                  <a:close/>
                  <a:moveTo>
                    <a:pt x="f26" y="f2"/>
                  </a:moveTo>
                  <a:cubicBezTo>
                    <a:pt x="f27" y="f2"/>
                    <a:pt x="f2" y="f27"/>
                    <a:pt x="f2" y="f26"/>
                  </a:cubicBezTo>
                  <a:lnTo>
                    <a:pt x="f2" y="f28"/>
                  </a:lnTo>
                  <a:cubicBezTo>
                    <a:pt x="f29" y="f30"/>
                    <a:pt x="f31" y="f4"/>
                    <a:pt x="f26" y="f4"/>
                  </a:cubicBezTo>
                  <a:lnTo>
                    <a:pt x="f28" y="f4"/>
                  </a:lnTo>
                  <a:cubicBezTo>
                    <a:pt x="f30" y="f4"/>
                    <a:pt x="f3" y="f32"/>
                    <a:pt x="f3" y="f28"/>
                  </a:cubicBezTo>
                  <a:lnTo>
                    <a:pt x="f3" y="f26"/>
                  </a:lnTo>
                  <a:cubicBezTo>
                    <a:pt x="f3" y="f27"/>
                    <a:pt x="f30" y="f2"/>
                    <a:pt x="f28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Google Shape;5986;p67">
              <a:extLst>
                <a:ext uri="{FF2B5EF4-FFF2-40B4-BE49-F238E27FC236}">
                  <a16:creationId xmlns:a16="http://schemas.microsoft.com/office/drawing/2014/main" id="{6569BDB9-DFDB-F7DE-B3BA-94F3084913CC}"/>
                </a:ext>
              </a:extLst>
            </p:cNvPr>
            <p:cNvSpPr/>
            <p:nvPr/>
          </p:nvSpPr>
          <p:spPr>
            <a:xfrm>
              <a:off x="6994492" y="2115272"/>
              <a:ext cx="191612" cy="188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61"/>
                <a:gd name="f4" fmla="val 5766"/>
                <a:gd name="f5" fmla="val 3450"/>
                <a:gd name="f6" fmla="val 1859"/>
                <a:gd name="f7" fmla="val 3561"/>
                <a:gd name="f8" fmla="val 3671"/>
                <a:gd name="f9" fmla="val 1890"/>
                <a:gd name="f10" fmla="val 3750"/>
                <a:gd name="f11" fmla="val 1953"/>
                <a:gd name="f12" fmla="val 3907"/>
                <a:gd name="f13" fmla="val 2111"/>
                <a:gd name="f14" fmla="val 2395"/>
                <a:gd name="f15" fmla="val 2552"/>
                <a:gd name="f16" fmla="val 3466"/>
                <a:gd name="f17" fmla="val 2836"/>
                <a:gd name="f18" fmla="val 3119"/>
                <a:gd name="f19" fmla="val 3277"/>
                <a:gd name="f20" fmla="val 3529"/>
                <a:gd name="f21" fmla="val 3686"/>
                <a:gd name="f22" fmla="val 3765"/>
                <a:gd name="f23" fmla="val 3804"/>
                <a:gd name="f24" fmla="val 3340"/>
                <a:gd name="f25" fmla="val 3230"/>
                <a:gd name="f26" fmla="val 3151"/>
                <a:gd name="f27" fmla="val 2899"/>
                <a:gd name="f28" fmla="val 3434"/>
                <a:gd name="f29" fmla="val 2616"/>
                <a:gd name="f30" fmla="val 2537"/>
                <a:gd name="f31" fmla="val 2426"/>
                <a:gd name="f32" fmla="val 2316"/>
                <a:gd name="f33" fmla="val 2206"/>
                <a:gd name="f34" fmla="val 2096"/>
                <a:gd name="f35" fmla="val 2017"/>
                <a:gd name="f36" fmla="val 2300"/>
                <a:gd name="f37" fmla="val 2237"/>
                <a:gd name="f38" fmla="val 442"/>
                <a:gd name="f39" fmla="val 221"/>
                <a:gd name="f40" fmla="val 1"/>
                <a:gd name="f41" fmla="val 189"/>
                <a:gd name="f42" fmla="val 378"/>
                <a:gd name="f43" fmla="val 5356"/>
                <a:gd name="f44" fmla="val 5608"/>
                <a:gd name="f45" fmla="val 5419"/>
                <a:gd name="f46" fmla="val 5640"/>
                <a:gd name="f47" fmla="val 5545"/>
                <a:gd name="f48" fmla="val 158"/>
                <a:gd name="f49" fmla="*/ f0 1 5861"/>
                <a:gd name="f50" fmla="*/ f1 1 5766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5861"/>
                <a:gd name="f57" fmla="*/ f54 1 5766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5861" h="576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lnTo>
                    <a:pt x="f16" y="f17"/>
                  </a:lnTo>
                  <a:lnTo>
                    <a:pt x="f10" y="f18"/>
                  </a:lnTo>
                  <a:cubicBezTo>
                    <a:pt x="f12" y="f19"/>
                    <a:pt x="f12" y="f20"/>
                    <a:pt x="f10" y="f21"/>
                  </a:cubicBezTo>
                  <a:cubicBezTo>
                    <a:pt x="f8" y="f22"/>
                    <a:pt x="f7" y="f23"/>
                    <a:pt x="f5" y="f23"/>
                  </a:cubicBezTo>
                  <a:cubicBezTo>
                    <a:pt x="f24" y="f23"/>
                    <a:pt x="f25" y="f22"/>
                    <a:pt x="f26" y="f21"/>
                  </a:cubicBezTo>
                  <a:lnTo>
                    <a:pt x="f27" y="f28"/>
                  </a:lnTo>
                  <a:lnTo>
                    <a:pt x="f29" y="f21"/>
                  </a:lnTo>
                  <a:cubicBezTo>
                    <a:pt x="f30" y="f22"/>
                    <a:pt x="f31" y="f23"/>
                    <a:pt x="f32" y="f23"/>
                  </a:cubicBezTo>
                  <a:cubicBezTo>
                    <a:pt x="f33" y="f23"/>
                    <a:pt x="f34" y="f22"/>
                    <a:pt x="f35" y="f21"/>
                  </a:cubicBezTo>
                  <a:cubicBezTo>
                    <a:pt x="f6" y="f20"/>
                    <a:pt x="f6" y="f19"/>
                    <a:pt x="f35" y="f18"/>
                  </a:cubicBezTo>
                  <a:lnTo>
                    <a:pt x="f36" y="f17"/>
                  </a:lnTo>
                  <a:lnTo>
                    <a:pt x="f35" y="f15"/>
                  </a:lnTo>
                  <a:cubicBezTo>
                    <a:pt x="f6" y="f14"/>
                    <a:pt x="f6" y="f13"/>
                    <a:pt x="f35" y="f11"/>
                  </a:cubicBezTo>
                  <a:cubicBezTo>
                    <a:pt x="f34" y="f9"/>
                    <a:pt x="f33" y="f6"/>
                    <a:pt x="f32" y="f6"/>
                  </a:cubicBezTo>
                  <a:cubicBezTo>
                    <a:pt x="f31" y="f6"/>
                    <a:pt x="f30" y="f9"/>
                    <a:pt x="f29" y="f11"/>
                  </a:cubicBezTo>
                  <a:lnTo>
                    <a:pt x="f27" y="f37"/>
                  </a:lnTo>
                  <a:lnTo>
                    <a:pt x="f26" y="f11"/>
                  </a:lnTo>
                  <a:cubicBezTo>
                    <a:pt x="f25" y="f9"/>
                    <a:pt x="f24" y="f6"/>
                    <a:pt x="f5" y="f6"/>
                  </a:cubicBezTo>
                  <a:close/>
                  <a:moveTo>
                    <a:pt x="f38" y="f2"/>
                  </a:moveTo>
                  <a:cubicBezTo>
                    <a:pt x="f39" y="f2"/>
                    <a:pt x="f40" y="f41"/>
                    <a:pt x="f40" y="f42"/>
                  </a:cubicBezTo>
                  <a:lnTo>
                    <a:pt x="f40" y="f43"/>
                  </a:lnTo>
                  <a:cubicBezTo>
                    <a:pt x="f40" y="f44"/>
                    <a:pt x="f39" y="f4"/>
                    <a:pt x="f38" y="f4"/>
                  </a:cubicBezTo>
                  <a:lnTo>
                    <a:pt x="f45" y="f4"/>
                  </a:lnTo>
                  <a:cubicBezTo>
                    <a:pt x="f46" y="f4"/>
                    <a:pt x="f3" y="f47"/>
                    <a:pt x="f3" y="f43"/>
                  </a:cubicBezTo>
                  <a:lnTo>
                    <a:pt x="f3" y="f42"/>
                  </a:lnTo>
                  <a:cubicBezTo>
                    <a:pt x="f3" y="f48"/>
                    <a:pt x="f46" y="f2"/>
                    <a:pt x="f4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Google Shape;5987;p67">
              <a:extLst>
                <a:ext uri="{FF2B5EF4-FFF2-40B4-BE49-F238E27FC236}">
                  <a16:creationId xmlns:a16="http://schemas.microsoft.com/office/drawing/2014/main" id="{FCAACB08-E10F-92E4-8A1F-2A6437BFBF66}"/>
                </a:ext>
              </a:extLst>
            </p:cNvPr>
            <p:cNvSpPr/>
            <p:nvPr/>
          </p:nvSpPr>
          <p:spPr>
            <a:xfrm>
              <a:off x="7219032" y="1888684"/>
              <a:ext cx="190570" cy="189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5797"/>
                <a:gd name="f5" fmla="val 3750"/>
                <a:gd name="f6" fmla="val 2457"/>
                <a:gd name="f7" fmla="val 3970"/>
                <a:gd name="f8" fmla="val 4128"/>
                <a:gd name="f9" fmla="val 2646"/>
                <a:gd name="f10" fmla="val 2867"/>
                <a:gd name="f11" fmla="val 4159"/>
                <a:gd name="f12" fmla="val 3151"/>
                <a:gd name="f13" fmla="val 3308"/>
                <a:gd name="f14" fmla="val 2080"/>
                <a:gd name="f15" fmla="val 1859"/>
                <a:gd name="f16" fmla="val 1702"/>
                <a:gd name="f17" fmla="val 3119"/>
                <a:gd name="f18" fmla="val 1891"/>
                <a:gd name="f19" fmla="val 442"/>
                <a:gd name="f20" fmla="val 190"/>
                <a:gd name="f21" fmla="val 1"/>
                <a:gd name="f22" fmla="val 189"/>
                <a:gd name="f23" fmla="val 441"/>
                <a:gd name="f24" fmla="val 5387"/>
                <a:gd name="f25" fmla="val 5639"/>
                <a:gd name="f26" fmla="val 5388"/>
                <a:gd name="f27" fmla="val 5640"/>
                <a:gd name="f28" fmla="val 5608"/>
                <a:gd name="f29" fmla="*/ f0 1 5829"/>
                <a:gd name="f30" fmla="*/ f1 1 5797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5829"/>
                <a:gd name="f37" fmla="*/ f34 1 5797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5829" h="579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7" y="f13"/>
                    <a:pt x="f5" y="f13"/>
                  </a:cubicBezTo>
                  <a:lnTo>
                    <a:pt x="f14" y="f13"/>
                  </a:lnTo>
                  <a:cubicBezTo>
                    <a:pt x="f15" y="f13"/>
                    <a:pt x="f16" y="f17"/>
                    <a:pt x="f16" y="f10"/>
                  </a:cubicBezTo>
                  <a:cubicBezTo>
                    <a:pt x="f16" y="f9"/>
                    <a:pt x="f18" y="f6"/>
                    <a:pt x="f14" y="f6"/>
                  </a:cubicBezTo>
                  <a:close/>
                  <a:moveTo>
                    <a:pt x="f19" y="f2"/>
                  </a:moveTo>
                  <a:cubicBezTo>
                    <a:pt x="f20" y="f2"/>
                    <a:pt x="f21" y="f22"/>
                    <a:pt x="f21" y="f23"/>
                  </a:cubicBezTo>
                  <a:lnTo>
                    <a:pt x="f21" y="f24"/>
                  </a:lnTo>
                  <a:cubicBezTo>
                    <a:pt x="f21" y="f25"/>
                    <a:pt x="f20" y="f4"/>
                    <a:pt x="f19" y="f4"/>
                  </a:cubicBezTo>
                  <a:lnTo>
                    <a:pt x="f26" y="f4"/>
                  </a:lnTo>
                  <a:cubicBezTo>
                    <a:pt x="f27" y="f4"/>
                    <a:pt x="f3" y="f28"/>
                    <a:pt x="f3" y="f24"/>
                  </a:cubicBezTo>
                  <a:lnTo>
                    <a:pt x="f3" y="f23"/>
                  </a:lnTo>
                  <a:cubicBezTo>
                    <a:pt x="f3" y="f22"/>
                    <a:pt x="f27" y="f2"/>
                    <a:pt x="f26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Google Shape;5988;p67">
              <a:extLst>
                <a:ext uri="{FF2B5EF4-FFF2-40B4-BE49-F238E27FC236}">
                  <a16:creationId xmlns:a16="http://schemas.microsoft.com/office/drawing/2014/main" id="{73E272C8-18DF-B48C-CD79-D3F404043EBA}"/>
                </a:ext>
              </a:extLst>
            </p:cNvPr>
            <p:cNvSpPr/>
            <p:nvPr/>
          </p:nvSpPr>
          <p:spPr>
            <a:xfrm>
              <a:off x="7219032" y="2114229"/>
              <a:ext cx="190570" cy="1895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5798"/>
                <a:gd name="f5" fmla="val 3750"/>
                <a:gd name="f6" fmla="val 1639"/>
                <a:gd name="f7" fmla="val 3970"/>
                <a:gd name="f8" fmla="val 4128"/>
                <a:gd name="f9" fmla="val 1859"/>
                <a:gd name="f10" fmla="val 2080"/>
                <a:gd name="f11" fmla="val 4159"/>
                <a:gd name="f12" fmla="val 2332"/>
                <a:gd name="f13" fmla="val 2490"/>
                <a:gd name="f14" fmla="val 1702"/>
                <a:gd name="f15" fmla="val 2269"/>
                <a:gd name="f16" fmla="val 1891"/>
                <a:gd name="f17" fmla="val 3309"/>
                <a:gd name="f18" fmla="val 3498"/>
                <a:gd name="f19" fmla="val 3687"/>
                <a:gd name="f20" fmla="val 3939"/>
                <a:gd name="f21" fmla="val 3466"/>
                <a:gd name="f22" fmla="val 442"/>
                <a:gd name="f23" fmla="val 1"/>
                <a:gd name="f24" fmla="val 190"/>
                <a:gd name="f25" fmla="val 379"/>
                <a:gd name="f26" fmla="val 5388"/>
                <a:gd name="f27" fmla="val 5640"/>
                <a:gd name="f28" fmla="val 5577"/>
                <a:gd name="f29" fmla="val 410"/>
                <a:gd name="f30" fmla="*/ f0 1 5829"/>
                <a:gd name="f31" fmla="*/ f1 1 5798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5829"/>
                <a:gd name="f38" fmla="*/ f35 1 5798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5829" h="579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7" y="f13"/>
                    <a:pt x="f5" y="f13"/>
                  </a:cubicBezTo>
                  <a:lnTo>
                    <a:pt x="f10" y="f13"/>
                  </a:lnTo>
                  <a:cubicBezTo>
                    <a:pt x="f9" y="f13"/>
                    <a:pt x="f14" y="f15"/>
                    <a:pt x="f14" y="f10"/>
                  </a:cubicBezTo>
                  <a:cubicBezTo>
                    <a:pt x="f14" y="f9"/>
                    <a:pt x="f16" y="f6"/>
                    <a:pt x="f10" y="f6"/>
                  </a:cubicBezTo>
                  <a:close/>
                  <a:moveTo>
                    <a:pt x="f5" y="f17"/>
                  </a:moveTo>
                  <a:cubicBezTo>
                    <a:pt x="f7" y="f17"/>
                    <a:pt x="f8" y="f18"/>
                    <a:pt x="f8" y="f19"/>
                  </a:cubicBezTo>
                  <a:cubicBezTo>
                    <a:pt x="f11" y="f7"/>
                    <a:pt x="f7" y="f8"/>
                    <a:pt x="f5" y="f8"/>
                  </a:cubicBezTo>
                  <a:lnTo>
                    <a:pt x="f10" y="f8"/>
                  </a:lnTo>
                  <a:cubicBezTo>
                    <a:pt x="f9" y="f8"/>
                    <a:pt x="f14" y="f20"/>
                    <a:pt x="f14" y="f19"/>
                  </a:cubicBezTo>
                  <a:cubicBezTo>
                    <a:pt x="f14" y="f21"/>
                    <a:pt x="f16" y="f17"/>
                    <a:pt x="f10" y="f17"/>
                  </a:cubicBezTo>
                  <a:close/>
                  <a:moveTo>
                    <a:pt x="f22" y="f23"/>
                  </a:moveTo>
                  <a:cubicBezTo>
                    <a:pt x="f24" y="f23"/>
                    <a:pt x="f23" y="f24"/>
                    <a:pt x="f23" y="f25"/>
                  </a:cubicBezTo>
                  <a:lnTo>
                    <a:pt x="f23" y="f26"/>
                  </a:lnTo>
                  <a:cubicBezTo>
                    <a:pt x="f23" y="f27"/>
                    <a:pt x="f24" y="f4"/>
                    <a:pt x="f22" y="f4"/>
                  </a:cubicBezTo>
                  <a:lnTo>
                    <a:pt x="f26" y="f4"/>
                  </a:lnTo>
                  <a:cubicBezTo>
                    <a:pt x="f27" y="f4"/>
                    <a:pt x="f3" y="f28"/>
                    <a:pt x="f3" y="f26"/>
                  </a:cubicBezTo>
                  <a:lnTo>
                    <a:pt x="f3" y="f29"/>
                  </a:lnTo>
                  <a:cubicBezTo>
                    <a:pt x="f3" y="f24"/>
                    <a:pt x="f27" y="f23"/>
                    <a:pt x="f26" y="f23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5" name="Google Shape;6002;p67">
            <a:extLst>
              <a:ext uri="{FF2B5EF4-FFF2-40B4-BE49-F238E27FC236}">
                <a16:creationId xmlns:a16="http://schemas.microsoft.com/office/drawing/2014/main" id="{A3FEE558-B794-26C7-15B8-168887978B35}"/>
              </a:ext>
            </a:extLst>
          </p:cNvPr>
          <p:cNvGrpSpPr/>
          <p:nvPr/>
        </p:nvGrpSpPr>
        <p:grpSpPr>
          <a:xfrm>
            <a:off x="4569814" y="1891747"/>
            <a:ext cx="480718" cy="415100"/>
            <a:chOff x="4569814" y="1891747"/>
            <a:chExt cx="480718" cy="415100"/>
          </a:xfrm>
        </p:grpSpPr>
        <p:sp>
          <p:nvSpPr>
            <p:cNvPr id="76" name="Google Shape;6003;p67">
              <a:extLst>
                <a:ext uri="{FF2B5EF4-FFF2-40B4-BE49-F238E27FC236}">
                  <a16:creationId xmlns:a16="http://schemas.microsoft.com/office/drawing/2014/main" id="{2CB7A342-CD4E-C10A-22B0-5C41AE691A30}"/>
                </a:ext>
              </a:extLst>
            </p:cNvPr>
            <p:cNvSpPr/>
            <p:nvPr/>
          </p:nvSpPr>
          <p:spPr>
            <a:xfrm>
              <a:off x="4569814" y="1919535"/>
              <a:ext cx="480718" cy="38731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04"/>
                <a:gd name="f4" fmla="val 11847"/>
                <a:gd name="f5" fmla="val 7370"/>
                <a:gd name="f6" fmla="val 797"/>
                <a:gd name="f7" fmla="val 8536"/>
                <a:gd name="f8" fmla="val 9694"/>
                <a:gd name="f9" fmla="val 1246"/>
                <a:gd name="f10" fmla="val 10576"/>
                <a:gd name="f11" fmla="val 2143"/>
                <a:gd name="f12" fmla="val 12340"/>
                <a:gd name="f13" fmla="val 3908"/>
                <a:gd name="f14" fmla="val 6775"/>
                <a:gd name="f15" fmla="val 8539"/>
                <a:gd name="f16" fmla="val 9757"/>
                <a:gd name="f17" fmla="val 9390"/>
                <a:gd name="f18" fmla="val 8623"/>
                <a:gd name="f19" fmla="val 9894"/>
                <a:gd name="f20" fmla="val 7363"/>
                <a:gd name="f21" fmla="val 6102"/>
                <a:gd name="f22" fmla="val 4937"/>
                <a:gd name="f23" fmla="val 9358"/>
                <a:gd name="f24" fmla="val 4118"/>
                <a:gd name="f25" fmla="val 2353"/>
                <a:gd name="f26" fmla="val 5031"/>
                <a:gd name="f27" fmla="val 6205"/>
                <a:gd name="f28" fmla="val 7326"/>
                <a:gd name="f29" fmla="val 1"/>
                <a:gd name="f30" fmla="val 2091"/>
                <a:gd name="f31" fmla="val 6750"/>
                <a:gd name="f32" fmla="val 4275"/>
                <a:gd name="f33" fmla="val 9768"/>
                <a:gd name="f34" fmla="val 3424"/>
                <a:gd name="f35" fmla="val 11280"/>
                <a:gd name="f36" fmla="val 3298"/>
                <a:gd name="f37" fmla="val 11532"/>
                <a:gd name="f38" fmla="val 3487"/>
                <a:gd name="f39" fmla="val 3771"/>
                <a:gd name="f40" fmla="val 3929"/>
                <a:gd name="f41" fmla="val 4086"/>
                <a:gd name="f42" fmla="val 11784"/>
                <a:gd name="f43" fmla="val 11626"/>
                <a:gd name="f44" fmla="val 5000"/>
                <a:gd name="f45" fmla="val 10209"/>
                <a:gd name="f46" fmla="val 5740"/>
                <a:gd name="f47" fmla="val 10571"/>
                <a:gd name="f48" fmla="val 6543"/>
                <a:gd name="f49" fmla="val 10752"/>
                <a:gd name="f50" fmla="val 7351"/>
                <a:gd name="f51" fmla="val 8158"/>
                <a:gd name="f52" fmla="val 8969"/>
                <a:gd name="f53" fmla="val 9725"/>
                <a:gd name="f54" fmla="val 10671"/>
                <a:gd name="f55" fmla="val 10828"/>
                <a:gd name="f56" fmla="val 10923"/>
                <a:gd name="f57" fmla="val 11238"/>
                <a:gd name="f58" fmla="val 11458"/>
                <a:gd name="f59" fmla="val 11301"/>
                <a:gd name="f60" fmla="val 10419"/>
                <a:gd name="f61" fmla="val 14703"/>
                <a:gd name="f62" fmla="val 12592"/>
                <a:gd name="f63" fmla="val 7350"/>
                <a:gd name="f64" fmla="val 7338"/>
                <a:gd name="f65" fmla="*/ f0 1 14704"/>
                <a:gd name="f66" fmla="*/ f1 1 11847"/>
                <a:gd name="f67" fmla="val f2"/>
                <a:gd name="f68" fmla="val f3"/>
                <a:gd name="f69" fmla="val f4"/>
                <a:gd name="f70" fmla="+- f69 0 f67"/>
                <a:gd name="f71" fmla="+- f68 0 f67"/>
                <a:gd name="f72" fmla="*/ f71 1 14704"/>
                <a:gd name="f73" fmla="*/ f70 1 11847"/>
                <a:gd name="f74" fmla="*/ f67 1 f72"/>
                <a:gd name="f75" fmla="*/ f68 1 f72"/>
                <a:gd name="f76" fmla="*/ f67 1 f73"/>
                <a:gd name="f77" fmla="*/ f69 1 f73"/>
                <a:gd name="f78" fmla="*/ f74 f65 1"/>
                <a:gd name="f79" fmla="*/ f75 f65 1"/>
                <a:gd name="f80" fmla="*/ f77 f66 1"/>
                <a:gd name="f81" fmla="*/ f76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8" t="f81" r="f79" b="f80"/>
              <a:pathLst>
                <a:path w="14704" h="1184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15"/>
                  </a:cubicBezTo>
                  <a:cubicBezTo>
                    <a:pt x="f25" y="f14"/>
                    <a:pt x="f25" y="f13"/>
                    <a:pt x="f24" y="f11"/>
                  </a:cubicBezTo>
                  <a:cubicBezTo>
                    <a:pt x="f26" y="f9"/>
                    <a:pt x="f27" y="f6"/>
                    <a:pt x="f5" y="f6"/>
                  </a:cubicBezTo>
                  <a:close/>
                  <a:moveTo>
                    <a:pt x="f28" y="f29"/>
                  </a:moveTo>
                  <a:cubicBezTo>
                    <a:pt x="f30" y="f29"/>
                    <a:pt x="f2" y="f31"/>
                    <a:pt x="f32" y="f33"/>
                  </a:cubicBezTo>
                  <a:lnTo>
                    <a:pt x="f34" y="f35"/>
                  </a:lnTo>
                  <a:cubicBezTo>
                    <a:pt x="f36" y="f37"/>
                    <a:pt x="f38" y="f4"/>
                    <a:pt x="f39" y="f4"/>
                  </a:cubicBezTo>
                  <a:cubicBezTo>
                    <a:pt x="f40" y="f4"/>
                    <a:pt x="f41" y="f42"/>
                    <a:pt x="f24" y="f43"/>
                  </a:cubicBezTo>
                  <a:lnTo>
                    <a:pt x="f44" y="f45"/>
                  </a:lnTo>
                  <a:cubicBezTo>
                    <a:pt x="f46" y="f47"/>
                    <a:pt x="f48" y="f49"/>
                    <a:pt x="f50" y="f49"/>
                  </a:cubicBezTo>
                  <a:cubicBezTo>
                    <a:pt x="f51" y="f49"/>
                    <a:pt x="f52" y="f47"/>
                    <a:pt x="f53" y="f45"/>
                  </a:cubicBezTo>
                  <a:lnTo>
                    <a:pt x="f10" y="f43"/>
                  </a:lnTo>
                  <a:cubicBezTo>
                    <a:pt x="f54" y="f42"/>
                    <a:pt x="f55" y="f4"/>
                    <a:pt x="f56" y="f4"/>
                  </a:cubicBezTo>
                  <a:cubicBezTo>
                    <a:pt x="f57" y="f4"/>
                    <a:pt x="f58" y="f37"/>
                    <a:pt x="f59" y="f35"/>
                  </a:cubicBezTo>
                  <a:lnTo>
                    <a:pt x="f60" y="f33"/>
                  </a:lnTo>
                  <a:cubicBezTo>
                    <a:pt x="f61" y="f14"/>
                    <a:pt x="f62" y="f29"/>
                    <a:pt x="f20" y="f29"/>
                  </a:cubicBezTo>
                  <a:cubicBezTo>
                    <a:pt x="f63" y="f29"/>
                    <a:pt x="f64" y="f29"/>
                    <a:pt x="f28" y="f29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Google Shape;6004;p67">
              <a:extLst>
                <a:ext uri="{FF2B5EF4-FFF2-40B4-BE49-F238E27FC236}">
                  <a16:creationId xmlns:a16="http://schemas.microsoft.com/office/drawing/2014/main" id="{E75E1F95-D9EB-22AA-9FF4-07ED8E48B78E}"/>
                </a:ext>
              </a:extLst>
            </p:cNvPr>
            <p:cNvSpPr/>
            <p:nvPr/>
          </p:nvSpPr>
          <p:spPr>
            <a:xfrm>
              <a:off x="4873331" y="1891747"/>
              <a:ext cx="139071" cy="1390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54"/>
                <a:gd name="f4" fmla="val 1355"/>
                <a:gd name="f5" fmla="val 882"/>
                <a:gd name="f6" fmla="val 410"/>
                <a:gd name="f7" fmla="val 95"/>
                <a:gd name="f8" fmla="val 315"/>
                <a:gd name="f9" fmla="val 1891"/>
                <a:gd name="f10" fmla="val 946"/>
                <a:gd name="f11" fmla="val 3340"/>
                <a:gd name="f12" fmla="val 2395"/>
                <a:gd name="f13" fmla="val 3938"/>
                <a:gd name="f14" fmla="val 4128"/>
                <a:gd name="f15" fmla="val 3844"/>
                <a:gd name="f16" fmla="val 3371"/>
                <a:gd name="f17" fmla="val 2899"/>
                <a:gd name="f18" fmla="val 1292"/>
                <a:gd name="f19" fmla="val 2962"/>
                <a:gd name="f20" fmla="*/ f0 1 4254"/>
                <a:gd name="f21" fmla="*/ f1 1 4254"/>
                <a:gd name="f22" fmla="val f2"/>
                <a:gd name="f23" fmla="val f3"/>
                <a:gd name="f24" fmla="+- f23 0 f22"/>
                <a:gd name="f25" fmla="*/ f24 1 4254"/>
                <a:gd name="f26" fmla="*/ f22 1 f25"/>
                <a:gd name="f27" fmla="*/ f23 1 f25"/>
                <a:gd name="f28" fmla="*/ f26 f20 1"/>
                <a:gd name="f29" fmla="*/ f27 f20 1"/>
                <a:gd name="f30" fmla="*/ f27 f21 1"/>
                <a:gd name="f31" fmla="*/ f26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4254" h="4254">
                  <a:moveTo>
                    <a:pt x="f4" y="f2"/>
                  </a:moveTo>
                  <a:cubicBezTo>
                    <a:pt x="f5" y="f2"/>
                    <a:pt x="f6" y="f7"/>
                    <a:pt x="f2" y="f8"/>
                  </a:cubicBezTo>
                  <a:cubicBezTo>
                    <a:pt x="f9" y="f10"/>
                    <a:pt x="f11" y="f12"/>
                    <a:pt x="f13" y="f3"/>
                  </a:cubicBezTo>
                  <a:cubicBezTo>
                    <a:pt x="f14" y="f15"/>
                    <a:pt x="f3" y="f16"/>
                    <a:pt x="f3" y="f17"/>
                  </a:cubicBezTo>
                  <a:cubicBezTo>
                    <a:pt x="f3" y="f18"/>
                    <a:pt x="f19" y="f2"/>
                    <a:pt x="f4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Google Shape;6005;p67">
              <a:extLst>
                <a:ext uri="{FF2B5EF4-FFF2-40B4-BE49-F238E27FC236}">
                  <a16:creationId xmlns:a16="http://schemas.microsoft.com/office/drawing/2014/main" id="{FE87A878-E0A3-23A6-61B7-A22202FB2DF3}"/>
                </a:ext>
              </a:extLst>
            </p:cNvPr>
            <p:cNvSpPr/>
            <p:nvPr/>
          </p:nvSpPr>
          <p:spPr>
            <a:xfrm>
              <a:off x="4606564" y="1892753"/>
              <a:ext cx="139071" cy="1391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54"/>
                <a:gd name="f4" fmla="val 4255"/>
                <a:gd name="f5" fmla="val 2931"/>
                <a:gd name="f6" fmla="val 1"/>
                <a:gd name="f7" fmla="val 1292"/>
                <a:gd name="f8" fmla="val 1293"/>
                <a:gd name="f9" fmla="val 2899"/>
                <a:gd name="f10" fmla="val 3372"/>
                <a:gd name="f11" fmla="val 127"/>
                <a:gd name="f12" fmla="val 3845"/>
                <a:gd name="f13" fmla="val 316"/>
                <a:gd name="f14" fmla="val 977"/>
                <a:gd name="f15" fmla="val 2364"/>
                <a:gd name="f16" fmla="val 2426"/>
                <a:gd name="f17" fmla="val 915"/>
                <a:gd name="f18" fmla="val 3876"/>
                <a:gd name="f19" fmla="val 3403"/>
                <a:gd name="f20" fmla="*/ f0 1 4254"/>
                <a:gd name="f21" fmla="*/ f1 1 4255"/>
                <a:gd name="f22" fmla="val f2"/>
                <a:gd name="f23" fmla="val f3"/>
                <a:gd name="f24" fmla="val f4"/>
                <a:gd name="f25" fmla="+- f24 0 f22"/>
                <a:gd name="f26" fmla="+- f23 0 f22"/>
                <a:gd name="f27" fmla="*/ f26 1 4254"/>
                <a:gd name="f28" fmla="*/ f25 1 4255"/>
                <a:gd name="f29" fmla="*/ f22 1 f27"/>
                <a:gd name="f30" fmla="*/ f23 1 f27"/>
                <a:gd name="f31" fmla="*/ f22 1 f28"/>
                <a:gd name="f32" fmla="*/ f24 1 f28"/>
                <a:gd name="f33" fmla="*/ f29 f20 1"/>
                <a:gd name="f34" fmla="*/ f30 f20 1"/>
                <a:gd name="f35" fmla="*/ f32 f21 1"/>
                <a:gd name="f36" fmla="*/ f31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3" t="f36" r="f34" b="f35"/>
              <a:pathLst>
                <a:path w="4254" h="4255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cubicBezTo>
                    <a:pt x="f6" y="f10"/>
                    <a:pt x="f11" y="f12"/>
                    <a:pt x="f13" y="f3"/>
                  </a:cubicBezTo>
                  <a:cubicBezTo>
                    <a:pt x="f14" y="f15"/>
                    <a:pt x="f16" y="f17"/>
                    <a:pt x="f3" y="f13"/>
                  </a:cubicBezTo>
                  <a:cubicBezTo>
                    <a:pt x="f18" y="f11"/>
                    <a:pt x="f19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Google Shape;6006;p67">
              <a:extLst>
                <a:ext uri="{FF2B5EF4-FFF2-40B4-BE49-F238E27FC236}">
                  <a16:creationId xmlns:a16="http://schemas.microsoft.com/office/drawing/2014/main" id="{F6A7A64F-2008-96A4-0247-54C1D7C9325F}"/>
                </a:ext>
              </a:extLst>
            </p:cNvPr>
            <p:cNvSpPr/>
            <p:nvPr/>
          </p:nvSpPr>
          <p:spPr>
            <a:xfrm>
              <a:off x="4687927" y="1972068"/>
              <a:ext cx="243102" cy="2441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36"/>
                <a:gd name="f4" fmla="val 7468"/>
                <a:gd name="f5" fmla="val 3781"/>
                <a:gd name="f6" fmla="val 1671"/>
                <a:gd name="f7" fmla="val 4033"/>
                <a:gd name="f8" fmla="val 4191"/>
                <a:gd name="f9" fmla="val 1860"/>
                <a:gd name="f10" fmla="val 2112"/>
                <a:gd name="f11" fmla="val 3340"/>
                <a:gd name="f12" fmla="val 5388"/>
                <a:gd name="f13" fmla="val 5640"/>
                <a:gd name="f14" fmla="val 5829"/>
                <a:gd name="f15" fmla="val 3529"/>
                <a:gd name="f16" fmla="val 3750"/>
                <a:gd name="f17" fmla="val 4002"/>
                <a:gd name="f18" fmla="val 4128"/>
                <a:gd name="f19" fmla="val 3498"/>
                <a:gd name="f20" fmla="val 3308"/>
                <a:gd name="f21" fmla="val 3939"/>
                <a:gd name="f22" fmla="val 1"/>
                <a:gd name="f23" fmla="val 1702"/>
                <a:gd name="f24" fmla="val 32"/>
                <a:gd name="f25" fmla="val 5798"/>
                <a:gd name="f26" fmla="val 7467"/>
                <a:gd name="f27" fmla="val 5797"/>
                <a:gd name="f28" fmla="val 64"/>
                <a:gd name="f29" fmla="*/ f0 1 7436"/>
                <a:gd name="f30" fmla="*/ f1 1 7468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7436"/>
                <a:gd name="f37" fmla="*/ f34 1 7468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7436" h="746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cubicBezTo>
                    <a:pt x="f14" y="f17"/>
                    <a:pt x="f13" y="f18"/>
                    <a:pt x="f12" y="f18"/>
                  </a:cubicBezTo>
                  <a:lnTo>
                    <a:pt x="f16" y="f18"/>
                  </a:lnTo>
                  <a:cubicBezTo>
                    <a:pt x="f19" y="f18"/>
                    <a:pt x="f20" y="f21"/>
                    <a:pt x="f20" y="f16"/>
                  </a:cubicBezTo>
                  <a:lnTo>
                    <a:pt x="f20" y="f10"/>
                  </a:lnTo>
                  <a:lnTo>
                    <a:pt x="f11" y="f10"/>
                  </a:lnTo>
                  <a:cubicBezTo>
                    <a:pt x="f11" y="f9"/>
                    <a:pt x="f15" y="f6"/>
                    <a:pt x="f5" y="f6"/>
                  </a:cubicBezTo>
                  <a:close/>
                  <a:moveTo>
                    <a:pt x="f16" y="f22"/>
                  </a:moveTo>
                  <a:cubicBezTo>
                    <a:pt x="f23" y="f22"/>
                    <a:pt x="f24" y="f6"/>
                    <a:pt x="f2" y="f16"/>
                  </a:cubicBezTo>
                  <a:cubicBezTo>
                    <a:pt x="f24" y="f25"/>
                    <a:pt x="f23" y="f26"/>
                    <a:pt x="f16" y="f26"/>
                  </a:cubicBezTo>
                  <a:cubicBezTo>
                    <a:pt x="f27" y="f26"/>
                    <a:pt x="f3" y="f25"/>
                    <a:pt x="f3" y="f16"/>
                  </a:cubicBezTo>
                  <a:cubicBezTo>
                    <a:pt x="f3" y="f23"/>
                    <a:pt x="f27" y="f28"/>
                    <a:pt x="f16" y="f2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80" name="Google Shape;6011;p67">
            <a:extLst>
              <a:ext uri="{FF2B5EF4-FFF2-40B4-BE49-F238E27FC236}">
                <a16:creationId xmlns:a16="http://schemas.microsoft.com/office/drawing/2014/main" id="{79CA2847-30B7-56C1-DD8C-0EEBF9CDD168}"/>
              </a:ext>
            </a:extLst>
          </p:cNvPr>
          <p:cNvGrpSpPr/>
          <p:nvPr/>
        </p:nvGrpSpPr>
        <p:grpSpPr>
          <a:xfrm>
            <a:off x="7585149" y="1867515"/>
            <a:ext cx="421867" cy="414479"/>
            <a:chOff x="7585149" y="1867515"/>
            <a:chExt cx="421867" cy="414479"/>
          </a:xfrm>
        </p:grpSpPr>
        <p:sp>
          <p:nvSpPr>
            <p:cNvPr id="81" name="Google Shape;6012;p67">
              <a:extLst>
                <a:ext uri="{FF2B5EF4-FFF2-40B4-BE49-F238E27FC236}">
                  <a16:creationId xmlns:a16="http://schemas.microsoft.com/office/drawing/2014/main" id="{9DB7A924-103E-C774-A2C6-B3044B8E92AC}"/>
                </a:ext>
              </a:extLst>
            </p:cNvPr>
            <p:cNvSpPr/>
            <p:nvPr/>
          </p:nvSpPr>
          <p:spPr>
            <a:xfrm>
              <a:off x="7635633" y="1913345"/>
              <a:ext cx="110240" cy="11024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2710"/>
                <a:gd name="f5" fmla="val 1"/>
                <a:gd name="f6" fmla="val 694"/>
                <a:gd name="f7" fmla="val 3371"/>
                <a:gd name="f8" fmla="val 662"/>
                <a:gd name="f9" fmla="*/ f0 1 3372"/>
                <a:gd name="f10" fmla="*/ f1 1 3372"/>
                <a:gd name="f11" fmla="val f2"/>
                <a:gd name="f12" fmla="val f3"/>
                <a:gd name="f13" fmla="+- f12 0 f11"/>
                <a:gd name="f14" fmla="*/ f13 1 3372"/>
                <a:gd name="f15" fmla="*/ f11 1 f14"/>
                <a:gd name="f16" fmla="*/ f12 1 f14"/>
                <a:gd name="f17" fmla="*/ f15 f9 1"/>
                <a:gd name="f18" fmla="*/ f16 f9 1"/>
                <a:gd name="f19" fmla="*/ f16 f10 1"/>
                <a:gd name="f20" fmla="*/ f15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" t="f20" r="f18" b="f19"/>
              <a:pathLst>
                <a:path w="3372" h="3372">
                  <a:moveTo>
                    <a:pt x="f4" y="f2"/>
                  </a:moveTo>
                  <a:lnTo>
                    <a:pt x="f5" y="f4"/>
                  </a:lnTo>
                  <a:lnTo>
                    <a:pt x="f6" y="f7"/>
                  </a:lnTo>
                  <a:lnTo>
                    <a:pt x="f3" y="f8"/>
                  </a:lnTo>
                  <a:lnTo>
                    <a:pt x="f4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Google Shape;6013;p67">
              <a:extLst>
                <a:ext uri="{FF2B5EF4-FFF2-40B4-BE49-F238E27FC236}">
                  <a16:creationId xmlns:a16="http://schemas.microsoft.com/office/drawing/2014/main" id="{A0B3AC59-2F98-AE84-CEDA-F2B110CDF895}"/>
                </a:ext>
              </a:extLst>
            </p:cNvPr>
            <p:cNvSpPr/>
            <p:nvPr/>
          </p:nvSpPr>
          <p:spPr>
            <a:xfrm>
              <a:off x="7806616" y="1878598"/>
              <a:ext cx="197793" cy="1954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50"/>
                <a:gd name="f4" fmla="val 5979"/>
                <a:gd name="f5" fmla="val 2663"/>
                <a:gd name="f6" fmla="val 2552"/>
                <a:gd name="f7" fmla="val 2442"/>
                <a:gd name="f8" fmla="val 39"/>
                <a:gd name="f9" fmla="val 2363"/>
                <a:gd name="f10" fmla="val 118"/>
                <a:gd name="f11" fmla="val 1261"/>
                <a:gd name="f12" fmla="val 1221"/>
                <a:gd name="f13" fmla="val 2678"/>
                <a:gd name="f14" fmla="val 2639"/>
                <a:gd name="f15" fmla="val 2836"/>
                <a:gd name="f16" fmla="val 2796"/>
                <a:gd name="f17" fmla="val 3080"/>
                <a:gd name="f18" fmla="val 3237"/>
                <a:gd name="f19" fmla="val 2637"/>
                <a:gd name="f20" fmla="val 3278"/>
                <a:gd name="f21" fmla="val 2560"/>
                <a:gd name="f22" fmla="val 3302"/>
                <a:gd name="f23" fmla="val 2473"/>
                <a:gd name="f24" fmla="val 2360"/>
                <a:gd name="f25" fmla="val 2232"/>
                <a:gd name="f26" fmla="val 3263"/>
                <a:gd name="f27" fmla="val 2143"/>
                <a:gd name="f28" fmla="val 3174"/>
                <a:gd name="f29" fmla="val 725"/>
                <a:gd name="f30" fmla="val 1756"/>
                <a:gd name="f31" fmla="val 2481"/>
                <a:gd name="f32" fmla="val 3529"/>
                <a:gd name="f33" fmla="val 5978"/>
                <a:gd name="f34" fmla="val 5892"/>
                <a:gd name="f35" fmla="val 3615"/>
                <a:gd name="f36" fmla="val 6049"/>
                <a:gd name="f37" fmla="val 3458"/>
                <a:gd name="f38" fmla="val 3017"/>
                <a:gd name="f39" fmla="val 2962"/>
                <a:gd name="f40" fmla="val 2883"/>
                <a:gd name="f41" fmla="val 2773"/>
                <a:gd name="f42" fmla="*/ f0 1 6050"/>
                <a:gd name="f43" fmla="*/ f1 1 5979"/>
                <a:gd name="f44" fmla="val f2"/>
                <a:gd name="f45" fmla="val f3"/>
                <a:gd name="f46" fmla="val f4"/>
                <a:gd name="f47" fmla="+- f46 0 f44"/>
                <a:gd name="f48" fmla="+- f45 0 f44"/>
                <a:gd name="f49" fmla="*/ f48 1 6050"/>
                <a:gd name="f50" fmla="*/ f47 1 5979"/>
                <a:gd name="f51" fmla="*/ f44 1 f49"/>
                <a:gd name="f52" fmla="*/ f45 1 f49"/>
                <a:gd name="f53" fmla="*/ f44 1 f50"/>
                <a:gd name="f54" fmla="*/ f46 1 f50"/>
                <a:gd name="f55" fmla="*/ f51 f42 1"/>
                <a:gd name="f56" fmla="*/ f52 f42 1"/>
                <a:gd name="f57" fmla="*/ f54 f43 1"/>
                <a:gd name="f58" fmla="*/ f5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" t="f58" r="f56" b="f57"/>
              <a:pathLst>
                <a:path w="6050" h="59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lnTo>
                    <a:pt x="f13" y="f14"/>
                  </a:lnTo>
                  <a:cubicBezTo>
                    <a:pt x="f15" y="f16"/>
                    <a:pt x="f15" y="f17"/>
                    <a:pt x="f13" y="f18"/>
                  </a:cubicBezTo>
                  <a:cubicBezTo>
                    <a:pt x="f19" y="f20"/>
                    <a:pt x="f21" y="f22"/>
                    <a:pt x="f23" y="f22"/>
                  </a:cubicBezTo>
                  <a:cubicBezTo>
                    <a:pt x="f24" y="f22"/>
                    <a:pt x="f25" y="f26"/>
                    <a:pt x="f27" y="f28"/>
                  </a:cubicBezTo>
                  <a:lnTo>
                    <a:pt x="f29" y="f30"/>
                  </a:lnTo>
                  <a:lnTo>
                    <a:pt x="f2" y="f31"/>
                  </a:lnTo>
                  <a:lnTo>
                    <a:pt x="f32" y="f33"/>
                  </a:lnTo>
                  <a:lnTo>
                    <a:pt x="f34" y="f35"/>
                  </a:lnTo>
                  <a:cubicBezTo>
                    <a:pt x="f36" y="f37"/>
                    <a:pt x="f36" y="f28"/>
                    <a:pt x="f34" y="f38"/>
                  </a:cubicBezTo>
                  <a:lnTo>
                    <a:pt x="f39" y="f10"/>
                  </a:lnTo>
                  <a:cubicBezTo>
                    <a:pt x="f40" y="f8"/>
                    <a:pt x="f41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Google Shape;6014;p67">
              <a:extLst>
                <a:ext uri="{FF2B5EF4-FFF2-40B4-BE49-F238E27FC236}">
                  <a16:creationId xmlns:a16="http://schemas.microsoft.com/office/drawing/2014/main" id="{2AB3E4E6-CC0E-B489-042C-1FD73B3CAA6B}"/>
                </a:ext>
              </a:extLst>
            </p:cNvPr>
            <p:cNvSpPr/>
            <p:nvPr/>
          </p:nvSpPr>
          <p:spPr>
            <a:xfrm>
              <a:off x="7676826" y="1954539"/>
              <a:ext cx="279166" cy="2791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39"/>
                <a:gd name="f4" fmla="val 2679"/>
                <a:gd name="f5" fmla="val 1"/>
                <a:gd name="f6" fmla="val 2678"/>
                <a:gd name="f7" fmla="val 5861"/>
                <a:gd name="f8" fmla="val 8538"/>
                <a:gd name="f9" fmla="val 5860"/>
                <a:gd name="f10" fmla="*/ f0 1 8539"/>
                <a:gd name="f11" fmla="*/ f1 1 8539"/>
                <a:gd name="f12" fmla="val f2"/>
                <a:gd name="f13" fmla="val f3"/>
                <a:gd name="f14" fmla="+- f13 0 f12"/>
                <a:gd name="f15" fmla="*/ f14 1 8539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8539" h="8539">
                  <a:moveTo>
                    <a:pt x="f4" y="f2"/>
                  </a:moveTo>
                  <a:lnTo>
                    <a:pt x="f5" y="f6"/>
                  </a:lnTo>
                  <a:lnTo>
                    <a:pt x="f7" y="f8"/>
                  </a:lnTo>
                  <a:lnTo>
                    <a:pt x="f3" y="f9"/>
                  </a:lnTo>
                  <a:lnTo>
                    <a:pt x="f4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Google Shape;6015;p67">
              <a:extLst>
                <a:ext uri="{FF2B5EF4-FFF2-40B4-BE49-F238E27FC236}">
                  <a16:creationId xmlns:a16="http://schemas.microsoft.com/office/drawing/2014/main" id="{64E95BAC-FAD7-7699-3451-A3542B450102}"/>
                </a:ext>
              </a:extLst>
            </p:cNvPr>
            <p:cNvSpPr/>
            <p:nvPr/>
          </p:nvSpPr>
          <p:spPr>
            <a:xfrm>
              <a:off x="7892104" y="2169788"/>
              <a:ext cx="114912" cy="1122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515"/>
                <a:gd name="f4" fmla="val 3432"/>
                <a:gd name="f5" fmla="val 2426"/>
                <a:gd name="f6" fmla="val 1"/>
                <a:gd name="f7" fmla="val 2427"/>
                <a:gd name="f8" fmla="val 2899"/>
                <a:gd name="f9" fmla="val 3404"/>
                <a:gd name="f10" fmla="val 2948"/>
                <a:gd name="f11" fmla="val 3423"/>
                <a:gd name="f12" fmla="val 2996"/>
                <a:gd name="f13" fmla="val 3044"/>
                <a:gd name="f14" fmla="val 3302"/>
                <a:gd name="f15" fmla="val 3514"/>
                <a:gd name="f16" fmla="val 3166"/>
                <a:gd name="f17" fmla="val 3434"/>
                <a:gd name="f18" fmla="*/ f0 1 3515"/>
                <a:gd name="f19" fmla="*/ f1 1 3432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3515"/>
                <a:gd name="f26" fmla="*/ f23 1 3432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3515" h="3432">
                  <a:moveTo>
                    <a:pt x="f5" y="f6"/>
                  </a:moveTo>
                  <a:lnTo>
                    <a:pt x="f2" y="f7"/>
                  </a:lnTo>
                  <a:lnTo>
                    <a:pt x="f8" y="f9"/>
                  </a:lnTo>
                  <a:cubicBezTo>
                    <a:pt x="f10" y="f11"/>
                    <a:pt x="f12" y="f4"/>
                    <a:pt x="f13" y="f4"/>
                  </a:cubicBezTo>
                  <a:cubicBezTo>
                    <a:pt x="f14" y="f4"/>
                    <a:pt x="f15" y="f16"/>
                    <a:pt x="f17" y="f8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Google Shape;6016;p67">
              <a:extLst>
                <a:ext uri="{FF2B5EF4-FFF2-40B4-BE49-F238E27FC236}">
                  <a16:creationId xmlns:a16="http://schemas.microsoft.com/office/drawing/2014/main" id="{06C0684F-A503-7953-1420-99EF18DC1E20}"/>
                </a:ext>
              </a:extLst>
            </p:cNvPr>
            <p:cNvSpPr/>
            <p:nvPr/>
          </p:nvSpPr>
          <p:spPr>
            <a:xfrm>
              <a:off x="7598554" y="2084329"/>
              <a:ext cx="196742" cy="1954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18"/>
                <a:gd name="f4" fmla="val 5979"/>
                <a:gd name="f5" fmla="val 2521"/>
                <a:gd name="f6" fmla="val 1796"/>
                <a:gd name="f7" fmla="val 725"/>
                <a:gd name="f8" fmla="val 3308"/>
                <a:gd name="f9" fmla="val 2205"/>
                <a:gd name="f10" fmla="val 3466"/>
                <a:gd name="f11" fmla="val 2363"/>
                <a:gd name="f12" fmla="val 2646"/>
                <a:gd name="f13" fmla="val 2804"/>
                <a:gd name="f14" fmla="val 3230"/>
                <a:gd name="f15" fmla="val 2883"/>
                <a:gd name="f16" fmla="val 3119"/>
                <a:gd name="f17" fmla="val 2922"/>
                <a:gd name="f18" fmla="val 3009"/>
                <a:gd name="f19" fmla="val 2899"/>
                <a:gd name="f20" fmla="val 2789"/>
                <a:gd name="f21" fmla="val 2710"/>
                <a:gd name="f22" fmla="val 1229"/>
                <a:gd name="f23" fmla="val 1292"/>
                <a:gd name="f24" fmla="val 158"/>
                <a:gd name="f25" fmla="val 2520"/>
                <a:gd name="f26" fmla="val 2962"/>
                <a:gd name="f27" fmla="val 3056"/>
                <a:gd name="f28" fmla="val 5860"/>
                <a:gd name="f29" fmla="val 3135"/>
                <a:gd name="f30" fmla="val 5939"/>
                <a:gd name="f31" fmla="val 3245"/>
                <a:gd name="f32" fmla="val 5978"/>
                <a:gd name="f33" fmla="val 3356"/>
                <a:gd name="f34" fmla="val 3576"/>
                <a:gd name="f35" fmla="val 3655"/>
                <a:gd name="f36" fmla="val 3497"/>
                <a:gd name="f37" fmla="*/ f0 1 6018"/>
                <a:gd name="f38" fmla="*/ f1 1 5979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6018"/>
                <a:gd name="f45" fmla="*/ f42 1 5979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6018" h="5979">
                  <a:moveTo>
                    <a:pt x="f5" y="f2"/>
                  </a:moveTo>
                  <a:lnTo>
                    <a:pt x="f6" y="f7"/>
                  </a:lnTo>
                  <a:lnTo>
                    <a:pt x="f8" y="f9"/>
                  </a:lnTo>
                  <a:cubicBezTo>
                    <a:pt x="f10" y="f11"/>
                    <a:pt x="f10" y="f12"/>
                    <a:pt x="f8" y="f13"/>
                  </a:cubicBezTo>
                  <a:cubicBezTo>
                    <a:pt x="f14" y="f15"/>
                    <a:pt x="f16" y="f17"/>
                    <a:pt x="f18" y="f17"/>
                  </a:cubicBezTo>
                  <a:cubicBezTo>
                    <a:pt x="f19" y="f17"/>
                    <a:pt x="f20" y="f15"/>
                    <a:pt x="f21" y="f13"/>
                  </a:cubicBezTo>
                  <a:lnTo>
                    <a:pt x="f22" y="f23"/>
                  </a:lnTo>
                  <a:lnTo>
                    <a:pt x="f24" y="f11"/>
                  </a:lnTo>
                  <a:cubicBezTo>
                    <a:pt x="f2" y="f25"/>
                    <a:pt x="f2" y="f13"/>
                    <a:pt x="f24" y="f26"/>
                  </a:cubicBezTo>
                  <a:lnTo>
                    <a:pt x="f27" y="f28"/>
                  </a:lnTo>
                  <a:cubicBezTo>
                    <a:pt x="f29" y="f30"/>
                    <a:pt x="f31" y="f32"/>
                    <a:pt x="f33" y="f32"/>
                  </a:cubicBezTo>
                  <a:cubicBezTo>
                    <a:pt x="f10" y="f32"/>
                    <a:pt x="f34" y="f30"/>
                    <a:pt x="f35" y="f28"/>
                  </a:cubicBezTo>
                  <a:lnTo>
                    <a:pt x="f3" y="f36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Google Shape;6017;p67">
              <a:extLst>
                <a:ext uri="{FF2B5EF4-FFF2-40B4-BE49-F238E27FC236}">
                  <a16:creationId xmlns:a16="http://schemas.microsoft.com/office/drawing/2014/main" id="{B36E95A2-3A68-0683-FCEC-4751DA6BCBA6}"/>
                </a:ext>
              </a:extLst>
            </p:cNvPr>
            <p:cNvSpPr/>
            <p:nvPr/>
          </p:nvSpPr>
          <p:spPr>
            <a:xfrm>
              <a:off x="7585149" y="1867515"/>
              <a:ext cx="120536" cy="11488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687"/>
                <a:gd name="f4" fmla="val 3514"/>
                <a:gd name="f5" fmla="val 2281"/>
                <a:gd name="f6" fmla="val 1915"/>
                <a:gd name="f7" fmla="val 1545"/>
                <a:gd name="f8" fmla="val 142"/>
                <a:gd name="f9" fmla="val 1261"/>
                <a:gd name="f10" fmla="val 426"/>
                <a:gd name="f11" fmla="val 568"/>
                <a:gd name="f12" fmla="val 1119"/>
                <a:gd name="f13" fmla="val 1"/>
                <a:gd name="f14" fmla="val 1686"/>
                <a:gd name="f15" fmla="val 2568"/>
                <a:gd name="f16" fmla="val 3135"/>
                <a:gd name="f17" fmla="val 946"/>
                <a:gd name="f18" fmla="val 3513"/>
                <a:gd name="f19" fmla="val 804"/>
                <a:gd name="f20" fmla="val 3277"/>
                <a:gd name="f21" fmla="val 3010"/>
                <a:gd name="f22" fmla="val 2647"/>
                <a:gd name="f23" fmla="*/ f0 1 3687"/>
                <a:gd name="f24" fmla="*/ f1 1 3514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3687"/>
                <a:gd name="f31" fmla="*/ f28 1 3514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3686" h="3513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3" y="f15"/>
                    <a:pt x="f11" y="f16"/>
                  </a:cubicBezTo>
                  <a:lnTo>
                    <a:pt x="f17" y="f18"/>
                  </a:lnTo>
                  <a:lnTo>
                    <a:pt x="f3" y="f19"/>
                  </a:lnTo>
                  <a:lnTo>
                    <a:pt x="f20" y="f10"/>
                  </a:lnTo>
                  <a:cubicBezTo>
                    <a:pt x="f21" y="f8"/>
                    <a:pt x="f22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87" name="Google Shape;6042;p67">
            <a:extLst>
              <a:ext uri="{FF2B5EF4-FFF2-40B4-BE49-F238E27FC236}">
                <a16:creationId xmlns:a16="http://schemas.microsoft.com/office/drawing/2014/main" id="{F29A66BE-DCC4-9C59-61B2-2A7268E62F83}"/>
              </a:ext>
            </a:extLst>
          </p:cNvPr>
          <p:cNvSpPr/>
          <p:nvPr/>
        </p:nvSpPr>
        <p:spPr>
          <a:xfrm>
            <a:off x="5201838" y="1892561"/>
            <a:ext cx="407904" cy="413464"/>
          </a:xfrm>
          <a:custGeom>
            <a:avLst/>
            <a:gdLst>
              <a:gd name="f0" fmla="val w"/>
              <a:gd name="f1" fmla="val h"/>
              <a:gd name="f2" fmla="val 0"/>
              <a:gd name="f3" fmla="val 12477"/>
              <a:gd name="f4" fmla="val 12647"/>
              <a:gd name="f5" fmla="val 3750"/>
              <a:gd name="f6" fmla="val 4538"/>
              <a:gd name="f7" fmla="val 4223"/>
              <a:gd name="f8" fmla="val 4601"/>
              <a:gd name="f9" fmla="val 4884"/>
              <a:gd name="f10" fmla="val 5357"/>
              <a:gd name="f11" fmla="val 5829"/>
              <a:gd name="f12" fmla="val 6176"/>
              <a:gd name="f13" fmla="val 3277"/>
              <a:gd name="f14" fmla="val 2931"/>
              <a:gd name="f15" fmla="val 6239"/>
              <a:gd name="f16" fmla="val 6711"/>
              <a:gd name="f17" fmla="val 7058"/>
              <a:gd name="f18" fmla="val 5766"/>
              <a:gd name="f19" fmla="val 5420"/>
              <a:gd name="f20" fmla="val 8728"/>
              <a:gd name="f21" fmla="val 9200"/>
              <a:gd name="f22" fmla="val 9547"/>
              <a:gd name="f23" fmla="val 8255"/>
              <a:gd name="f24" fmla="val 7877"/>
              <a:gd name="f25" fmla="val 1"/>
              <a:gd name="f26" fmla="val 2805"/>
              <a:gd name="f27" fmla="val 2395"/>
              <a:gd name="f28" fmla="val 7436"/>
              <a:gd name="f29" fmla="val 1387"/>
              <a:gd name="f30" fmla="val 3309"/>
              <a:gd name="f31" fmla="val 10082"/>
              <a:gd name="f32" fmla="val 12256"/>
              <a:gd name="f33" fmla="val 12486"/>
              <a:gd name="f34" fmla="val 3502"/>
              <a:gd name="f35" fmla="val 12646"/>
              <a:gd name="f36" fmla="val 3715"/>
              <a:gd name="f37" fmla="val 3824"/>
              <a:gd name="f38" fmla="val 3938"/>
              <a:gd name="f39" fmla="val 12604"/>
              <a:gd name="f40" fmla="val 4034"/>
              <a:gd name="f41" fmla="val 12508"/>
              <a:gd name="f42" fmla="val 5609"/>
              <a:gd name="f43" fmla="val 10681"/>
              <a:gd name="f44" fmla="val 5798"/>
              <a:gd name="f45" fmla="val 5987"/>
              <a:gd name="f46" fmla="val 10713"/>
              <a:gd name="f47" fmla="val 9641"/>
              <a:gd name="f48" fmla="val 8350"/>
              <a:gd name="f49" fmla="val 9704"/>
              <a:gd name="f50" fmla="*/ f0 1 12477"/>
              <a:gd name="f51" fmla="*/ f1 1 12647"/>
              <a:gd name="f52" fmla="val f2"/>
              <a:gd name="f53" fmla="val f3"/>
              <a:gd name="f54" fmla="val f4"/>
              <a:gd name="f55" fmla="+- f54 0 f52"/>
              <a:gd name="f56" fmla="+- f53 0 f52"/>
              <a:gd name="f57" fmla="*/ f56 1 12477"/>
              <a:gd name="f58" fmla="*/ f55 1 12647"/>
              <a:gd name="f59" fmla="*/ f52 1 f57"/>
              <a:gd name="f60" fmla="*/ f53 1 f57"/>
              <a:gd name="f61" fmla="*/ f52 1 f58"/>
              <a:gd name="f62" fmla="*/ f54 1 f58"/>
              <a:gd name="f63" fmla="*/ f59 f50 1"/>
              <a:gd name="f64" fmla="*/ f60 f50 1"/>
              <a:gd name="f65" fmla="*/ f62 f51 1"/>
              <a:gd name="f66" fmla="*/ f61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3" t="f66" r="f64" b="f65"/>
            <a:pathLst>
              <a:path w="12477" h="12647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6"/>
                </a:moveTo>
                <a:cubicBezTo>
                  <a:pt x="f16" y="f6"/>
                  <a:pt x="f17" y="f9"/>
                  <a:pt x="f17" y="f10"/>
                </a:cubicBezTo>
                <a:cubicBezTo>
                  <a:pt x="f17" y="f11"/>
                  <a:pt x="f16" y="f12"/>
                  <a:pt x="f15" y="f12"/>
                </a:cubicBezTo>
                <a:cubicBezTo>
                  <a:pt x="f18" y="f12"/>
                  <a:pt x="f19" y="f11"/>
                  <a:pt x="f19" y="f10"/>
                </a:cubicBezTo>
                <a:cubicBezTo>
                  <a:pt x="f19" y="f9"/>
                  <a:pt x="f18" y="f6"/>
                  <a:pt x="f15" y="f6"/>
                </a:cubicBezTo>
                <a:close/>
                <a:moveTo>
                  <a:pt x="f20" y="f6"/>
                </a:moveTo>
                <a:cubicBezTo>
                  <a:pt x="f21" y="f6"/>
                  <a:pt x="f22" y="f9"/>
                  <a:pt x="f22" y="f10"/>
                </a:cubicBezTo>
                <a:cubicBezTo>
                  <a:pt x="f22" y="f11"/>
                  <a:pt x="f21" y="f12"/>
                  <a:pt x="f20" y="f12"/>
                </a:cubicBezTo>
                <a:cubicBezTo>
                  <a:pt x="f23" y="f12"/>
                  <a:pt x="f24" y="f11"/>
                  <a:pt x="f24" y="f10"/>
                </a:cubicBezTo>
                <a:cubicBezTo>
                  <a:pt x="f24" y="f9"/>
                  <a:pt x="f23" y="f6"/>
                  <a:pt x="f20" y="f6"/>
                </a:cubicBezTo>
                <a:close/>
                <a:moveTo>
                  <a:pt x="f15" y="f25"/>
                </a:moveTo>
                <a:cubicBezTo>
                  <a:pt x="f26" y="f25"/>
                  <a:pt x="f25" y="f27"/>
                  <a:pt x="f25" y="f10"/>
                </a:cubicBezTo>
                <a:cubicBezTo>
                  <a:pt x="f25" y="f28"/>
                  <a:pt x="f29" y="f21"/>
                  <a:pt x="f30" y="f31"/>
                </a:cubicBezTo>
                <a:lnTo>
                  <a:pt x="f30" y="f32"/>
                </a:lnTo>
                <a:cubicBezTo>
                  <a:pt x="f30" y="f33"/>
                  <a:pt x="f34" y="f35"/>
                  <a:pt x="f36" y="f35"/>
                </a:cubicBezTo>
                <a:cubicBezTo>
                  <a:pt x="f37" y="f35"/>
                  <a:pt x="f38" y="f39"/>
                  <a:pt x="f40" y="f41"/>
                </a:cubicBezTo>
                <a:lnTo>
                  <a:pt x="f42" y="f43"/>
                </a:lnTo>
                <a:cubicBezTo>
                  <a:pt x="f44" y="f43"/>
                  <a:pt x="f45" y="f46"/>
                  <a:pt x="f15" y="f46"/>
                </a:cubicBezTo>
                <a:cubicBezTo>
                  <a:pt x="f47" y="f46"/>
                  <a:pt x="f3" y="f48"/>
                  <a:pt x="f3" y="f10"/>
                </a:cubicBezTo>
                <a:cubicBezTo>
                  <a:pt x="f3" y="f27"/>
                  <a:pt x="f49" y="f25"/>
                  <a:pt x="f15" y="f2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88" name="Google Shape;6047;p67">
            <a:extLst>
              <a:ext uri="{FF2B5EF4-FFF2-40B4-BE49-F238E27FC236}">
                <a16:creationId xmlns:a16="http://schemas.microsoft.com/office/drawing/2014/main" id="{7C025B7A-0A5A-5E01-8C74-D5F56A0A3471}"/>
              </a:ext>
            </a:extLst>
          </p:cNvPr>
          <p:cNvGrpSpPr/>
          <p:nvPr/>
        </p:nvGrpSpPr>
        <p:grpSpPr>
          <a:xfrm>
            <a:off x="8230413" y="1867735"/>
            <a:ext cx="415101" cy="378030"/>
            <a:chOff x="8230413" y="1867735"/>
            <a:chExt cx="415101" cy="378030"/>
          </a:xfrm>
        </p:grpSpPr>
        <p:sp>
          <p:nvSpPr>
            <p:cNvPr id="89" name="Google Shape;6048;p67">
              <a:extLst>
                <a:ext uri="{FF2B5EF4-FFF2-40B4-BE49-F238E27FC236}">
                  <a16:creationId xmlns:a16="http://schemas.microsoft.com/office/drawing/2014/main" id="{9E880502-CD7F-A768-A35B-32BF25571845}"/>
                </a:ext>
              </a:extLst>
            </p:cNvPr>
            <p:cNvSpPr/>
            <p:nvPr/>
          </p:nvSpPr>
          <p:spPr>
            <a:xfrm>
              <a:off x="8438476" y="1921291"/>
              <a:ext cx="207038" cy="3244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33"/>
                <a:gd name="f4" fmla="val 9925"/>
                <a:gd name="f5" fmla="val 4694"/>
                <a:gd name="f6" fmla="val 1"/>
                <a:gd name="f7" fmla="val 7877"/>
                <a:gd name="f8" fmla="val 8097"/>
                <a:gd name="f9" fmla="val 4474"/>
                <a:gd name="f10" fmla="val 8255"/>
                <a:gd name="f11" fmla="val 4253"/>
                <a:gd name="f12" fmla="val 2993"/>
                <a:gd name="f13" fmla="val 1638"/>
                <a:gd name="f14" fmla="val 8696"/>
                <a:gd name="f15" fmla="val 693"/>
                <a:gd name="f16" fmla="val 9452"/>
                <a:gd name="f17" fmla="val 536"/>
                <a:gd name="f18" fmla="val 9546"/>
                <a:gd name="f19" fmla="val 189"/>
                <a:gd name="f20" fmla="val 5073"/>
                <a:gd name="f21" fmla="val 5734"/>
                <a:gd name="f22" fmla="val 9357"/>
                <a:gd name="f23" fmla="val 1229"/>
                <a:gd name="f24" fmla="val 5766"/>
                <a:gd name="f25" fmla="*/ f0 1 6333"/>
                <a:gd name="f26" fmla="*/ f1 1 9925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6333"/>
                <a:gd name="f33" fmla="*/ f30 1 9925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6333" h="9925">
                  <a:moveTo>
                    <a:pt x="f5" y="f6"/>
                  </a:moveTo>
                  <a:lnTo>
                    <a:pt x="f5" y="f7"/>
                  </a:lnTo>
                  <a:cubicBezTo>
                    <a:pt x="f5" y="f8"/>
                    <a:pt x="f9" y="f10"/>
                    <a:pt x="f11" y="f10"/>
                  </a:cubicBezTo>
                  <a:cubicBezTo>
                    <a:pt x="f12" y="f10"/>
                    <a:pt x="f13" y="f14"/>
                    <a:pt x="f15" y="f16"/>
                  </a:cubicBezTo>
                  <a:cubicBezTo>
                    <a:pt x="f17" y="f18"/>
                    <a:pt x="f19" y="f4"/>
                    <a:pt x="f2" y="f4"/>
                  </a:cubicBezTo>
                  <a:lnTo>
                    <a:pt x="f20" y="f4"/>
                  </a:lnTo>
                  <a:cubicBezTo>
                    <a:pt x="f21" y="f4"/>
                    <a:pt x="f3" y="f22"/>
                    <a:pt x="f3" y="f14"/>
                  </a:cubicBezTo>
                  <a:lnTo>
                    <a:pt x="f3" y="f23"/>
                  </a:lnTo>
                  <a:cubicBezTo>
                    <a:pt x="f3" y="f17"/>
                    <a:pt x="f24" y="f6"/>
                    <a:pt x="f20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Google Shape;6049;p67">
              <a:extLst>
                <a:ext uri="{FF2B5EF4-FFF2-40B4-BE49-F238E27FC236}">
                  <a16:creationId xmlns:a16="http://schemas.microsoft.com/office/drawing/2014/main" id="{E4F3C680-F614-FF9D-CEB9-AB8EEF04621C}"/>
                </a:ext>
              </a:extLst>
            </p:cNvPr>
            <p:cNvSpPr/>
            <p:nvPr/>
          </p:nvSpPr>
          <p:spPr>
            <a:xfrm>
              <a:off x="8310743" y="1867735"/>
              <a:ext cx="113349" cy="3368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67"/>
                <a:gd name="f4" fmla="val 10303"/>
                <a:gd name="f5" fmla="val 1"/>
                <a:gd name="f6" fmla="val 9105"/>
                <a:gd name="f7" fmla="val 1166"/>
                <a:gd name="f8" fmla="val 9200"/>
                <a:gd name="f9" fmla="val 2489"/>
                <a:gd name="f10" fmla="val 9578"/>
                <a:gd name="f11" fmla="val 3466"/>
                <a:gd name="f12" fmla="val 10302"/>
                <a:gd name="f13" fmla="val 1197"/>
                <a:gd name="f14" fmla="val 473"/>
                <a:gd name="f15" fmla="val 1229"/>
                <a:gd name="f16" fmla="val 95"/>
                <a:gd name="f17" fmla="*/ f0 1 3467"/>
                <a:gd name="f18" fmla="*/ f1 1 10303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467"/>
                <a:gd name="f25" fmla="*/ f22 1 10303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467" h="10303">
                  <a:moveTo>
                    <a:pt x="f5" y="f2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3"/>
                  </a:lnTo>
                  <a:cubicBezTo>
                    <a:pt x="f9" y="f14"/>
                    <a:pt x="f15" y="f16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Google Shape;6050;p67">
              <a:extLst>
                <a:ext uri="{FF2B5EF4-FFF2-40B4-BE49-F238E27FC236}">
                  <a16:creationId xmlns:a16="http://schemas.microsoft.com/office/drawing/2014/main" id="{DA3B69B2-9AE8-B1B0-CB8D-B7BCA0CFC61B}"/>
                </a:ext>
              </a:extLst>
            </p:cNvPr>
            <p:cNvSpPr/>
            <p:nvPr/>
          </p:nvSpPr>
          <p:spPr>
            <a:xfrm>
              <a:off x="8450829" y="1867735"/>
              <a:ext cx="113312" cy="3368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66"/>
                <a:gd name="f4" fmla="val 10303"/>
                <a:gd name="f5" fmla="val 2300"/>
                <a:gd name="f6" fmla="val 95"/>
                <a:gd name="f7" fmla="val 977"/>
                <a:gd name="f8" fmla="val 473"/>
                <a:gd name="f9" fmla="val 1197"/>
                <a:gd name="f10" fmla="val 10302"/>
                <a:gd name="f11" fmla="val 9578"/>
                <a:gd name="f12" fmla="val 2237"/>
                <a:gd name="f13" fmla="val 9200"/>
                <a:gd name="f14" fmla="val 9105"/>
                <a:gd name="f15" fmla="*/ f0 1 3466"/>
                <a:gd name="f16" fmla="*/ f1 1 10303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3466"/>
                <a:gd name="f23" fmla="*/ f20 1 10303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3466" h="10303">
                  <a:moveTo>
                    <a:pt x="f3" y="f2"/>
                  </a:moveTo>
                  <a:cubicBezTo>
                    <a:pt x="f5" y="f6"/>
                    <a:pt x="f7" y="f8"/>
                    <a:pt x="f2" y="f9"/>
                  </a:cubicBezTo>
                  <a:lnTo>
                    <a:pt x="f2" y="f10"/>
                  </a:lnTo>
                  <a:cubicBezTo>
                    <a:pt x="f7" y="f11"/>
                    <a:pt x="f12" y="f13"/>
                    <a:pt x="f3" y="f14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Google Shape;6051;p67">
              <a:extLst>
                <a:ext uri="{FF2B5EF4-FFF2-40B4-BE49-F238E27FC236}">
                  <a16:creationId xmlns:a16="http://schemas.microsoft.com/office/drawing/2014/main" id="{B136E6C4-060B-0B1B-4CB1-067CE2BF2CE0}"/>
                </a:ext>
              </a:extLst>
            </p:cNvPr>
            <p:cNvSpPr/>
            <p:nvPr/>
          </p:nvSpPr>
          <p:spPr>
            <a:xfrm>
              <a:off x="8230413" y="1921291"/>
              <a:ext cx="206032" cy="3244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02"/>
                <a:gd name="f4" fmla="val 9925"/>
                <a:gd name="f5" fmla="val 1229"/>
                <a:gd name="f6" fmla="val 1"/>
                <a:gd name="f7" fmla="val 567"/>
                <a:gd name="f8" fmla="val 536"/>
                <a:gd name="f9" fmla="val 1198"/>
                <a:gd name="f10" fmla="val 8664"/>
                <a:gd name="f11" fmla="val 32"/>
                <a:gd name="f12" fmla="val 9357"/>
                <a:gd name="f13" fmla="val 6301"/>
                <a:gd name="f14" fmla="val 6112"/>
                <a:gd name="f15" fmla="val 5766"/>
                <a:gd name="f16" fmla="val 9609"/>
                <a:gd name="f17" fmla="val 5608"/>
                <a:gd name="f18" fmla="val 9452"/>
                <a:gd name="f19" fmla="val 4631"/>
                <a:gd name="f20" fmla="val 3277"/>
                <a:gd name="f21" fmla="val 8255"/>
                <a:gd name="f22" fmla="val 2048"/>
                <a:gd name="f23" fmla="val 1828"/>
                <a:gd name="f24" fmla="val 1638"/>
                <a:gd name="f25" fmla="val 8066"/>
                <a:gd name="f26" fmla="val 7877"/>
                <a:gd name="f27" fmla="*/ f0 1 6302"/>
                <a:gd name="f28" fmla="*/ f1 1 9925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6302"/>
                <a:gd name="f35" fmla="*/ f32 1 9925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6302" h="9925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11" y="f12"/>
                    <a:pt x="f7" y="f4"/>
                    <a:pt x="f5" y="f4"/>
                  </a:cubicBezTo>
                  <a:lnTo>
                    <a:pt x="f13" y="f4"/>
                  </a:lnTo>
                  <a:cubicBezTo>
                    <a:pt x="f14" y="f4"/>
                    <a:pt x="f15" y="f16"/>
                    <a:pt x="f17" y="f18"/>
                  </a:cubicBezTo>
                  <a:cubicBezTo>
                    <a:pt x="f19" y="f10"/>
                    <a:pt x="f20" y="f21"/>
                    <a:pt x="f22" y="f21"/>
                  </a:cubicBezTo>
                  <a:cubicBezTo>
                    <a:pt x="f23" y="f21"/>
                    <a:pt x="f24" y="f25"/>
                    <a:pt x="f24" y="f26"/>
                  </a:cubicBezTo>
                  <a:lnTo>
                    <a:pt x="f24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3" name="Google Shape;6072;p67">
            <a:extLst>
              <a:ext uri="{FF2B5EF4-FFF2-40B4-BE49-F238E27FC236}">
                <a16:creationId xmlns:a16="http://schemas.microsoft.com/office/drawing/2014/main" id="{D24415F4-2D00-41FC-F03B-80D59DB779FA}"/>
              </a:ext>
            </a:extLst>
          </p:cNvPr>
          <p:cNvGrpSpPr/>
          <p:nvPr/>
        </p:nvGrpSpPr>
        <p:grpSpPr>
          <a:xfrm>
            <a:off x="5776493" y="1872352"/>
            <a:ext cx="415128" cy="414872"/>
            <a:chOff x="5776493" y="1872352"/>
            <a:chExt cx="415128" cy="414872"/>
          </a:xfrm>
        </p:grpSpPr>
        <p:sp>
          <p:nvSpPr>
            <p:cNvPr id="94" name="Google Shape;6073;p67">
              <a:extLst>
                <a:ext uri="{FF2B5EF4-FFF2-40B4-BE49-F238E27FC236}">
                  <a16:creationId xmlns:a16="http://schemas.microsoft.com/office/drawing/2014/main" id="{60B70B90-23CA-1BBD-C678-3522837AEEC2}"/>
                </a:ext>
              </a:extLst>
            </p:cNvPr>
            <p:cNvSpPr/>
            <p:nvPr/>
          </p:nvSpPr>
          <p:spPr>
            <a:xfrm>
              <a:off x="5776493" y="1946263"/>
              <a:ext cx="54626" cy="32137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71"/>
                <a:gd name="f4" fmla="val 9830"/>
                <a:gd name="f5" fmla="val 1"/>
                <a:gd name="f6" fmla="val 1670"/>
                <a:gd name="f7" fmla="val 8192"/>
                <a:gd name="f8" fmla="val 1639"/>
                <a:gd name="f9" fmla="*/ f0 1 1671"/>
                <a:gd name="f10" fmla="*/ f1 1 9830"/>
                <a:gd name="f11" fmla="val f2"/>
                <a:gd name="f12" fmla="val f3"/>
                <a:gd name="f13" fmla="val f4"/>
                <a:gd name="f14" fmla="+- f13 0 f11"/>
                <a:gd name="f15" fmla="+- f12 0 f11"/>
                <a:gd name="f16" fmla="*/ f15 1 1671"/>
                <a:gd name="f17" fmla="*/ f14 1 9830"/>
                <a:gd name="f18" fmla="*/ f11 1 f16"/>
                <a:gd name="f19" fmla="*/ f12 1 f16"/>
                <a:gd name="f20" fmla="*/ f11 1 f17"/>
                <a:gd name="f21" fmla="*/ f13 1 f17"/>
                <a:gd name="f22" fmla="*/ f18 f9 1"/>
                <a:gd name="f23" fmla="*/ f19 f9 1"/>
                <a:gd name="f24" fmla="*/ f21 f10 1"/>
                <a:gd name="f25" fmla="*/ f20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2" t="f25" r="f23" b="f24"/>
              <a:pathLst>
                <a:path w="1670" h="9830">
                  <a:moveTo>
                    <a:pt x="f5" y="f2"/>
                  </a:moveTo>
                  <a:lnTo>
                    <a:pt x="f5" y="f4"/>
                  </a:lnTo>
                  <a:lnTo>
                    <a:pt x="f6" y="f7"/>
                  </a:lnTo>
                  <a:lnTo>
                    <a:pt x="f6" y="f8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5" name="Google Shape;6074;p67">
              <a:extLst>
                <a:ext uri="{FF2B5EF4-FFF2-40B4-BE49-F238E27FC236}">
                  <a16:creationId xmlns:a16="http://schemas.microsoft.com/office/drawing/2014/main" id="{8E1507F7-0B49-2FBE-ED71-96BBD8FDA507}"/>
                </a:ext>
              </a:extLst>
            </p:cNvPr>
            <p:cNvSpPr/>
            <p:nvPr/>
          </p:nvSpPr>
          <p:spPr>
            <a:xfrm>
              <a:off x="6136995" y="1946263"/>
              <a:ext cx="54626" cy="32137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71"/>
                <a:gd name="f4" fmla="val 9830"/>
                <a:gd name="f5" fmla="val 1670"/>
                <a:gd name="f6" fmla="val 1639"/>
                <a:gd name="f7" fmla="val 8192"/>
                <a:gd name="f8" fmla="*/ f0 1 1671"/>
                <a:gd name="f9" fmla="*/ f1 1 9830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1671"/>
                <a:gd name="f16" fmla="*/ f13 1 9830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1670" h="9830">
                  <a:moveTo>
                    <a:pt x="f5" y="f2"/>
                  </a:moveTo>
                  <a:lnTo>
                    <a:pt x="f2" y="f6"/>
                  </a:lnTo>
                  <a:lnTo>
                    <a:pt x="f2" y="f7"/>
                  </a:lnTo>
                  <a:lnTo>
                    <a:pt x="f5" y="f4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Google Shape;6075;p67">
              <a:extLst>
                <a:ext uri="{FF2B5EF4-FFF2-40B4-BE49-F238E27FC236}">
                  <a16:creationId xmlns:a16="http://schemas.microsoft.com/office/drawing/2014/main" id="{E28B9CC4-673E-4BBE-581E-CF7E5CF61382}"/>
                </a:ext>
              </a:extLst>
            </p:cNvPr>
            <p:cNvSpPr/>
            <p:nvPr/>
          </p:nvSpPr>
          <p:spPr>
            <a:xfrm>
              <a:off x="5857865" y="2008058"/>
              <a:ext cx="252392" cy="19779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20"/>
                <a:gd name="f4" fmla="val 6050"/>
                <a:gd name="f5" fmla="val 1"/>
                <a:gd name="f6" fmla="val 3592"/>
                <a:gd name="f7" fmla="val 4821"/>
                <a:gd name="f8" fmla="val 4600"/>
                <a:gd name="f9" fmla="val 3781"/>
                <a:gd name="f10" fmla="val 4411"/>
                <a:gd name="f11" fmla="val 4002"/>
                <a:gd name="f12" fmla="val 6491"/>
                <a:gd name="f13" fmla="val 6743"/>
                <a:gd name="f14" fmla="val 6932"/>
                <a:gd name="f15" fmla="val 7719"/>
                <a:gd name="f16" fmla="*/ f0 1 7720"/>
                <a:gd name="f17" fmla="*/ f1 1 6050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7720"/>
                <a:gd name="f24" fmla="*/ f21 1 6050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7719" h="6050">
                  <a:moveTo>
                    <a:pt x="f5" y="f5"/>
                  </a:moveTo>
                  <a:lnTo>
                    <a:pt x="f5" y="f4"/>
                  </a:lnTo>
                  <a:lnTo>
                    <a:pt x="f6" y="f4"/>
                  </a:lnTo>
                  <a:lnTo>
                    <a:pt x="f6" y="f7"/>
                  </a:lnTo>
                  <a:cubicBezTo>
                    <a:pt x="f6" y="f8"/>
                    <a:pt x="f9" y="f10"/>
                    <a:pt x="f11" y="f10"/>
                  </a:cubicBezTo>
                  <a:lnTo>
                    <a:pt x="f12" y="f10"/>
                  </a:lnTo>
                  <a:cubicBezTo>
                    <a:pt x="f13" y="f10"/>
                    <a:pt x="f14" y="f8"/>
                    <a:pt x="f14" y="f7"/>
                  </a:cubicBezTo>
                  <a:lnTo>
                    <a:pt x="f14" y="f4"/>
                  </a:lnTo>
                  <a:lnTo>
                    <a:pt x="f15" y="f4"/>
                  </a:lnTo>
                  <a:lnTo>
                    <a:pt x="f15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Google Shape;6076;p67">
              <a:extLst>
                <a:ext uri="{FF2B5EF4-FFF2-40B4-BE49-F238E27FC236}">
                  <a16:creationId xmlns:a16="http://schemas.microsoft.com/office/drawing/2014/main" id="{AD56A395-971D-9FC9-AC60-0C2C76BF6092}"/>
                </a:ext>
              </a:extLst>
            </p:cNvPr>
            <p:cNvSpPr/>
            <p:nvPr/>
          </p:nvSpPr>
          <p:spPr>
            <a:xfrm>
              <a:off x="5796079" y="2233641"/>
              <a:ext cx="375964" cy="535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500"/>
                <a:gd name="f4" fmla="val 1639"/>
                <a:gd name="f5" fmla="val 1638"/>
                <a:gd name="f6" fmla="val 9830"/>
                <a:gd name="f7" fmla="*/ f0 1 11500"/>
                <a:gd name="f8" fmla="*/ f1 1 1639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11500"/>
                <a:gd name="f15" fmla="*/ f12 1 1639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11500" h="1639">
                  <a:moveTo>
                    <a:pt x="f4" y="f2"/>
                  </a:moveTo>
                  <a:lnTo>
                    <a:pt x="f2" y="f5"/>
                  </a:lnTo>
                  <a:lnTo>
                    <a:pt x="f3" y="f5"/>
                  </a:lnTo>
                  <a:lnTo>
                    <a:pt x="f6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Google Shape;6077;p67">
              <a:extLst>
                <a:ext uri="{FF2B5EF4-FFF2-40B4-BE49-F238E27FC236}">
                  <a16:creationId xmlns:a16="http://schemas.microsoft.com/office/drawing/2014/main" id="{1A14BC7D-CA50-4FB9-076C-2C450B141BB8}"/>
                </a:ext>
              </a:extLst>
            </p:cNvPr>
            <p:cNvSpPr/>
            <p:nvPr/>
          </p:nvSpPr>
          <p:spPr>
            <a:xfrm>
              <a:off x="5795028" y="1872352"/>
              <a:ext cx="377016" cy="1089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532"/>
                <a:gd name="f4" fmla="val 3333"/>
                <a:gd name="f5" fmla="val 5798"/>
                <a:gd name="f6" fmla="val 1033"/>
                <a:gd name="f7" fmla="val 6459"/>
                <a:gd name="f8" fmla="val 1694"/>
                <a:gd name="f9" fmla="val 5136"/>
                <a:gd name="f10" fmla="val 5750"/>
                <a:gd name="f11" fmla="val 1"/>
                <a:gd name="f12" fmla="val 5640"/>
                <a:gd name="f13" fmla="val 5530"/>
                <a:gd name="f14" fmla="val 40"/>
                <a:gd name="f15" fmla="val 5451"/>
                <a:gd name="f16" fmla="val 119"/>
                <a:gd name="f17" fmla="val 3939"/>
                <a:gd name="f18" fmla="val 1663"/>
                <a:gd name="f19" fmla="val 1639"/>
                <a:gd name="f20" fmla="val 3332"/>
                <a:gd name="f21" fmla="val 9862"/>
                <a:gd name="f22" fmla="val 7593"/>
                <a:gd name="f23" fmla="val 6050"/>
                <a:gd name="f24" fmla="val 5971"/>
                <a:gd name="f25" fmla="val 5861"/>
                <a:gd name="f26" fmla="*/ f0 1 11532"/>
                <a:gd name="f27" fmla="*/ f1 1 3333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11532"/>
                <a:gd name="f34" fmla="*/ f31 1 3333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11532" h="3332">
                  <a:moveTo>
                    <a:pt x="f5" y="f6"/>
                  </a:moveTo>
                  <a:lnTo>
                    <a:pt x="f7" y="f8"/>
                  </a:lnTo>
                  <a:lnTo>
                    <a:pt x="f9" y="f8"/>
                  </a:lnTo>
                  <a:lnTo>
                    <a:pt x="f5" y="f6"/>
                  </a:lnTo>
                  <a:close/>
                  <a:moveTo>
                    <a:pt x="f10" y="f11"/>
                  </a:moveTo>
                  <a:cubicBezTo>
                    <a:pt x="f12" y="f11"/>
                    <a:pt x="f13" y="f14"/>
                    <a:pt x="f15" y="f16"/>
                  </a:cubicBezTo>
                  <a:lnTo>
                    <a:pt x="f17" y="f18"/>
                  </a:lnTo>
                  <a:lnTo>
                    <a:pt x="f11" y="f18"/>
                  </a:lnTo>
                  <a:lnTo>
                    <a:pt x="f19" y="f20"/>
                  </a:lnTo>
                  <a:lnTo>
                    <a:pt x="f21" y="f20"/>
                  </a:lnTo>
                  <a:lnTo>
                    <a:pt x="f3" y="f18"/>
                  </a:lnTo>
                  <a:lnTo>
                    <a:pt x="f22" y="f18"/>
                  </a:lnTo>
                  <a:lnTo>
                    <a:pt x="f23" y="f16"/>
                  </a:lnTo>
                  <a:cubicBezTo>
                    <a:pt x="f24" y="f14"/>
                    <a:pt x="f25" y="f11"/>
                    <a:pt x="f10" y="f11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9" name="Google Shape;6107;p67">
            <a:extLst>
              <a:ext uri="{FF2B5EF4-FFF2-40B4-BE49-F238E27FC236}">
                <a16:creationId xmlns:a16="http://schemas.microsoft.com/office/drawing/2014/main" id="{C085BF93-1281-0E80-E89B-9326E482F0EB}"/>
              </a:ext>
            </a:extLst>
          </p:cNvPr>
          <p:cNvGrpSpPr/>
          <p:nvPr/>
        </p:nvGrpSpPr>
        <p:grpSpPr>
          <a:xfrm>
            <a:off x="6397014" y="1856360"/>
            <a:ext cx="418200" cy="413070"/>
            <a:chOff x="6397014" y="1856360"/>
            <a:chExt cx="418200" cy="413070"/>
          </a:xfrm>
        </p:grpSpPr>
        <p:sp>
          <p:nvSpPr>
            <p:cNvPr id="100" name="Google Shape;6108;p67">
              <a:extLst>
                <a:ext uri="{FF2B5EF4-FFF2-40B4-BE49-F238E27FC236}">
                  <a16:creationId xmlns:a16="http://schemas.microsoft.com/office/drawing/2014/main" id="{2044CE58-6E71-9368-4320-0212DEA6724E}"/>
                </a:ext>
              </a:extLst>
            </p:cNvPr>
            <p:cNvSpPr/>
            <p:nvPr/>
          </p:nvSpPr>
          <p:spPr>
            <a:xfrm>
              <a:off x="6397014" y="2011652"/>
              <a:ext cx="260631" cy="2577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972"/>
                <a:gd name="f4" fmla="val 7885"/>
                <a:gd name="f5" fmla="val 3245"/>
                <a:gd name="f6" fmla="val 473"/>
                <a:gd name="f7" fmla="val 2804"/>
                <a:gd name="f8" fmla="val 3277"/>
                <a:gd name="f9" fmla="val 4064"/>
                <a:gd name="f10" fmla="val 4568"/>
                <a:gd name="f11" fmla="val 3403"/>
                <a:gd name="f12" fmla="val 7530"/>
                <a:gd name="f13" fmla="val 3639"/>
                <a:gd name="f14" fmla="val 7766"/>
                <a:gd name="f15" fmla="val 3954"/>
                <a:gd name="f16" fmla="val 7884"/>
                <a:gd name="f17" fmla="val 4277"/>
                <a:gd name="f18" fmla="val 4600"/>
                <a:gd name="f19" fmla="val 4931"/>
                <a:gd name="f20" fmla="val 5199"/>
                <a:gd name="f21" fmla="val 7971"/>
                <a:gd name="f22" fmla="val 4726"/>
                <a:gd name="f23" fmla="*/ f0 1 7972"/>
                <a:gd name="f24" fmla="*/ f1 1 7885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7972"/>
                <a:gd name="f31" fmla="*/ f28 1 7885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7971" h="7885">
                  <a:moveTo>
                    <a:pt x="f5" y="f2"/>
                  </a:moveTo>
                  <a:lnTo>
                    <a:pt x="f6" y="f7"/>
                  </a:lnTo>
                  <a:cubicBezTo>
                    <a:pt x="f2" y="f8"/>
                    <a:pt x="f2" y="f9"/>
                    <a:pt x="f6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16"/>
                  </a:cubicBezTo>
                  <a:cubicBezTo>
                    <a:pt x="f18" y="f16"/>
                    <a:pt x="f19" y="f14"/>
                    <a:pt x="f20" y="f12"/>
                  </a:cubicBezTo>
                  <a:lnTo>
                    <a:pt x="f21" y="f22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Google Shape;6109;p67">
              <a:extLst>
                <a:ext uri="{FF2B5EF4-FFF2-40B4-BE49-F238E27FC236}">
                  <a16:creationId xmlns:a16="http://schemas.microsoft.com/office/drawing/2014/main" id="{DE33E95A-47F3-90EC-50AC-0AC4F5BB9406}"/>
                </a:ext>
              </a:extLst>
            </p:cNvPr>
            <p:cNvSpPr/>
            <p:nvPr/>
          </p:nvSpPr>
          <p:spPr>
            <a:xfrm>
              <a:off x="6521637" y="1856360"/>
              <a:ext cx="293577" cy="2902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980"/>
                <a:gd name="f4" fmla="val 8878"/>
                <a:gd name="f5" fmla="val 4395"/>
                <a:gd name="f6" fmla="val 1"/>
                <a:gd name="f7" fmla="val 4285"/>
                <a:gd name="f8" fmla="val 4175"/>
                <a:gd name="f9" fmla="val 40"/>
                <a:gd name="f10" fmla="val 4096"/>
                <a:gd name="f11" fmla="val 119"/>
                <a:gd name="f12" fmla="val 4152"/>
                <a:gd name="f13" fmla="val 4726"/>
                <a:gd name="f14" fmla="val 8877"/>
                <a:gd name="f15" fmla="val 8822"/>
                <a:gd name="f16" fmla="val 4845"/>
                <a:gd name="f17" fmla="val 8979"/>
                <a:gd name="f18" fmla="val 4687"/>
                <a:gd name="f19" fmla="val 4404"/>
                <a:gd name="f20" fmla="val 4246"/>
                <a:gd name="f21" fmla="val 4695"/>
                <a:gd name="f22" fmla="val 4616"/>
                <a:gd name="f23" fmla="val 4506"/>
                <a:gd name="f24" fmla="*/ f0 1 8980"/>
                <a:gd name="f25" fmla="*/ f1 1 8878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8980"/>
                <a:gd name="f32" fmla="*/ f29 1 8878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8980" h="887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lnTo>
                    <a:pt x="f13" y="f14"/>
                  </a:lnTo>
                  <a:lnTo>
                    <a:pt x="f15" y="f16"/>
                  </a:lnTo>
                  <a:cubicBezTo>
                    <a:pt x="f17" y="f18"/>
                    <a:pt x="f17" y="f19"/>
                    <a:pt x="f15" y="f20"/>
                  </a:cubicBezTo>
                  <a:lnTo>
                    <a:pt x="f21" y="f11"/>
                  </a:lnTo>
                  <a:cubicBezTo>
                    <a:pt x="f22" y="f9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2" name="Google Shape;5593;p66">
            <a:extLst>
              <a:ext uri="{FF2B5EF4-FFF2-40B4-BE49-F238E27FC236}">
                <a16:creationId xmlns:a16="http://schemas.microsoft.com/office/drawing/2014/main" id="{D6AA6112-CB50-DBB0-7318-052A386DF86A}"/>
              </a:ext>
            </a:extLst>
          </p:cNvPr>
          <p:cNvGrpSpPr/>
          <p:nvPr/>
        </p:nvGrpSpPr>
        <p:grpSpPr>
          <a:xfrm>
            <a:off x="3885541" y="2599748"/>
            <a:ext cx="501822" cy="501823"/>
            <a:chOff x="3885541" y="2599748"/>
            <a:chExt cx="501822" cy="501823"/>
          </a:xfrm>
        </p:grpSpPr>
        <p:sp>
          <p:nvSpPr>
            <p:cNvPr id="103" name="Google Shape;5594;p66">
              <a:extLst>
                <a:ext uri="{FF2B5EF4-FFF2-40B4-BE49-F238E27FC236}">
                  <a16:creationId xmlns:a16="http://schemas.microsoft.com/office/drawing/2014/main" id="{A43E39E7-75E1-BA69-2A2F-D4F75A574481}"/>
                </a:ext>
              </a:extLst>
            </p:cNvPr>
            <p:cNvSpPr/>
            <p:nvPr/>
          </p:nvSpPr>
          <p:spPr>
            <a:xfrm>
              <a:off x="4033491" y="2924205"/>
              <a:ext cx="205822" cy="1773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905"/>
                <a:gd name="f4" fmla="val 6812"/>
                <a:gd name="f5" fmla="val 6213"/>
                <a:gd name="f6" fmla="val 1129"/>
                <a:gd name="f7" fmla="val 6523"/>
                <a:gd name="f8" fmla="val 6776"/>
                <a:gd name="f9" fmla="val 1379"/>
                <a:gd name="f10" fmla="val 1693"/>
                <a:gd name="f11" fmla="val 2006"/>
                <a:gd name="f12" fmla="val 2259"/>
                <a:gd name="f13" fmla="val 1696"/>
                <a:gd name="f14" fmla="val 1383"/>
                <a:gd name="f15" fmla="val 1130"/>
                <a:gd name="f16" fmla="val 3388"/>
                <a:gd name="f17" fmla="val 3638"/>
                <a:gd name="f18" fmla="val 3951"/>
                <a:gd name="f19" fmla="val 4264"/>
                <a:gd name="f20" fmla="val 4517"/>
                <a:gd name="f21" fmla="val 6249"/>
                <a:gd name="f22" fmla="val 6559"/>
                <a:gd name="f23" fmla="val 253"/>
                <a:gd name="f24" fmla="val 567"/>
                <a:gd name="f25" fmla="val 7342"/>
                <a:gd name="f26" fmla="val 7652"/>
                <a:gd name="f27" fmla="*/ f0 1 7905"/>
                <a:gd name="f28" fmla="*/ f1 1 6812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7905"/>
                <a:gd name="f35" fmla="*/ f32 1 6812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7904" h="681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5" y="f16"/>
                  </a:moveTo>
                  <a:cubicBezTo>
                    <a:pt x="f7" y="f16"/>
                    <a:pt x="f8" y="f17"/>
                    <a:pt x="f8" y="f18"/>
                  </a:cubicBezTo>
                  <a:cubicBezTo>
                    <a:pt x="f8" y="f19"/>
                    <a:pt x="f7" y="f20"/>
                    <a:pt x="f5" y="f20"/>
                  </a:cubicBezTo>
                  <a:lnTo>
                    <a:pt x="f13" y="f20"/>
                  </a:lnTo>
                  <a:cubicBezTo>
                    <a:pt x="f14" y="f20"/>
                    <a:pt x="f15" y="f19"/>
                    <a:pt x="f15" y="f18"/>
                  </a:cubicBezTo>
                  <a:cubicBezTo>
                    <a:pt x="f15" y="f17"/>
                    <a:pt x="f14" y="f16"/>
                    <a:pt x="f13" y="f16"/>
                  </a:cubicBezTo>
                  <a:close/>
                  <a:moveTo>
                    <a:pt x="f2" y="f2"/>
                  </a:moveTo>
                  <a:lnTo>
                    <a:pt x="f2" y="f21"/>
                  </a:lnTo>
                  <a:cubicBezTo>
                    <a:pt x="f2" y="f22"/>
                    <a:pt x="f23" y="f4"/>
                    <a:pt x="f24" y="f4"/>
                  </a:cubicBezTo>
                  <a:lnTo>
                    <a:pt x="f25" y="f4"/>
                  </a:lnTo>
                  <a:cubicBezTo>
                    <a:pt x="f26" y="f4"/>
                    <a:pt x="f3" y="f22"/>
                    <a:pt x="f3" y="f21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4" name="Google Shape;5595;p66">
              <a:extLst>
                <a:ext uri="{FF2B5EF4-FFF2-40B4-BE49-F238E27FC236}">
                  <a16:creationId xmlns:a16="http://schemas.microsoft.com/office/drawing/2014/main" id="{CC7B2DA3-D08B-878C-1BF9-5C525A4CD7DB}"/>
                </a:ext>
              </a:extLst>
            </p:cNvPr>
            <p:cNvSpPr/>
            <p:nvPr/>
          </p:nvSpPr>
          <p:spPr>
            <a:xfrm>
              <a:off x="3885541" y="2599748"/>
              <a:ext cx="501822" cy="41266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5849"/>
                <a:gd name="f5" fmla="val 4553"/>
                <a:gd name="f6" fmla="val 4518"/>
                <a:gd name="f7" fmla="val 5686"/>
                <a:gd name="f8" fmla="val 3424"/>
                <a:gd name="f9" fmla="val 4948"/>
                <a:gd name="f10" fmla="val 4710"/>
                <a:gd name="f11" fmla="val 3617"/>
                <a:gd name="f12" fmla="val 3852"/>
                <a:gd name="f13" fmla="val 15418"/>
                <a:gd name="f14" fmla="val 15653"/>
                <a:gd name="f15" fmla="val 15845"/>
                <a:gd name="f16" fmla="val 14716"/>
                <a:gd name="f17" fmla="val 10199"/>
                <a:gd name="f18" fmla="val 1130"/>
                <a:gd name="f19" fmla="val 3954"/>
                <a:gd name="f20" fmla="val 4265"/>
                <a:gd name="f21" fmla="val 10452"/>
                <a:gd name="f22" fmla="val 10765"/>
                <a:gd name="f23" fmla="val 13587"/>
                <a:gd name="f24" fmla="val 6815"/>
                <a:gd name="f25" fmla="val 5682"/>
                <a:gd name="f26" fmla="val 16412"/>
                <a:gd name="f27" fmla="val 9074"/>
                <a:gd name="f28" fmla="val 16722"/>
                <a:gd name="f29" fmla="val 16975"/>
                <a:gd name="f30" fmla="val 9324"/>
                <a:gd name="f31" fmla="val 9637"/>
                <a:gd name="f32" fmla="val 9950"/>
                <a:gd name="f33" fmla="val 10203"/>
                <a:gd name="f34" fmla="val 15282"/>
                <a:gd name="f35" fmla="val 14969"/>
                <a:gd name="f36" fmla="val 10782"/>
                <a:gd name="f37" fmla="val 1"/>
                <a:gd name="f38" fmla="val 10776"/>
                <a:gd name="f39" fmla="val 10771"/>
                <a:gd name="f40" fmla="val 5119"/>
                <a:gd name="f41" fmla="val 4806"/>
                <a:gd name="f42" fmla="val 254"/>
                <a:gd name="f43" fmla="val 567"/>
                <a:gd name="f44" fmla="val 3388"/>
                <a:gd name="f45" fmla="val 2993"/>
                <a:gd name="f46" fmla="val 2295"/>
                <a:gd name="f47" fmla="val 4087"/>
                <a:gd name="f48" fmla="val 1693"/>
                <a:gd name="f49" fmla="val 756"/>
                <a:gd name="f50" fmla="val 6442"/>
                <a:gd name="f51" fmla="val 7378"/>
                <a:gd name="f52" fmla="val 14154"/>
                <a:gd name="f53" fmla="val 15090"/>
                <a:gd name="f54" fmla="val 15846"/>
                <a:gd name="f55" fmla="val 12461"/>
                <a:gd name="f56" fmla="val 3990"/>
                <a:gd name="f57" fmla="val 3677"/>
                <a:gd name="f58" fmla="val 12208"/>
                <a:gd name="f59" fmla="val 11895"/>
                <a:gd name="f60" fmla="val 11582"/>
                <a:gd name="f61" fmla="val 11332"/>
                <a:gd name="f62" fmla="val 15593"/>
                <a:gd name="f63" fmla="val 17541"/>
                <a:gd name="f64" fmla="val 18474"/>
                <a:gd name="f65" fmla="val 19272"/>
                <a:gd name="f66" fmla="val 15087"/>
                <a:gd name="f67" fmla="val 6445"/>
                <a:gd name="f68" fmla="val 16276"/>
                <a:gd name="f69" fmla="val 14385"/>
                <a:gd name="f70" fmla="val 11026"/>
                <a:gd name="f71" fmla="val 30"/>
                <a:gd name="f72" fmla="val 11079"/>
                <a:gd name="f73" fmla="*/ f0 1 19273"/>
                <a:gd name="f74" fmla="*/ f1 1 15849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19273"/>
                <a:gd name="f81" fmla="*/ f78 1 15849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19273" h="15849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9"/>
                  </a:lnTo>
                  <a:cubicBezTo>
                    <a:pt x="f8" y="f10"/>
                    <a:pt x="f11" y="f6"/>
                    <a:pt x="f12" y="f6"/>
                  </a:cubicBezTo>
                  <a:close/>
                  <a:moveTo>
                    <a:pt x="f13" y="f6"/>
                  </a:moveTo>
                  <a:cubicBezTo>
                    <a:pt x="f14" y="f6"/>
                    <a:pt x="f15" y="f10"/>
                    <a:pt x="f15" y="f9"/>
                  </a:cubicBezTo>
                  <a:lnTo>
                    <a:pt x="f15" y="f7"/>
                  </a:lnTo>
                  <a:lnTo>
                    <a:pt x="f16" y="f7"/>
                  </a:lnTo>
                  <a:lnTo>
                    <a:pt x="f16" y="f6"/>
                  </a:lnTo>
                  <a:close/>
                  <a:moveTo>
                    <a:pt x="f17" y="f18"/>
                  </a:moveTo>
                  <a:lnTo>
                    <a:pt x="f17" y="f19"/>
                  </a:lnTo>
                  <a:cubicBezTo>
                    <a:pt x="f17" y="f20"/>
                    <a:pt x="f21" y="f6"/>
                    <a:pt x="f22" y="f6"/>
                  </a:cubicBezTo>
                  <a:lnTo>
                    <a:pt x="f23" y="f6"/>
                  </a:lnTo>
                  <a:lnTo>
                    <a:pt x="f23" y="f24"/>
                  </a:lnTo>
                  <a:lnTo>
                    <a:pt x="f25" y="f24"/>
                  </a:lnTo>
                  <a:lnTo>
                    <a:pt x="f25" y="f18"/>
                  </a:ln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29" y="f31"/>
                  </a:cubicBezTo>
                  <a:cubicBezTo>
                    <a:pt x="f29" y="f32"/>
                    <a:pt x="f28" y="f33"/>
                    <a:pt x="f26" y="f33"/>
                  </a:cubicBezTo>
                  <a:lnTo>
                    <a:pt x="f34" y="f33"/>
                  </a:lnTo>
                  <a:cubicBezTo>
                    <a:pt x="f35" y="f33"/>
                    <a:pt x="f16" y="f32"/>
                    <a:pt x="f16" y="f31"/>
                  </a:cubicBezTo>
                  <a:cubicBezTo>
                    <a:pt x="f16" y="f30"/>
                    <a:pt x="f35" y="f27"/>
                    <a:pt x="f34" y="f27"/>
                  </a:cubicBezTo>
                  <a:close/>
                  <a:moveTo>
                    <a:pt x="f36" y="f37"/>
                  </a:moveTo>
                  <a:cubicBezTo>
                    <a:pt x="f38" y="f37"/>
                    <a:pt x="f39" y="f37"/>
                    <a:pt x="f22" y="f37"/>
                  </a:cubicBezTo>
                  <a:lnTo>
                    <a:pt x="f40" y="f37"/>
                  </a:lnTo>
                  <a:cubicBezTo>
                    <a:pt x="f41" y="f37"/>
                    <a:pt x="f5" y="f42"/>
                    <a:pt x="f5" y="f43"/>
                  </a:cubicBezTo>
                  <a:lnTo>
                    <a:pt x="f5" y="f44"/>
                  </a:lnTo>
                  <a:lnTo>
                    <a:pt x="f12" y="f44"/>
                  </a:lnTo>
                  <a:cubicBezTo>
                    <a:pt x="f45" y="f44"/>
                    <a:pt x="f46" y="f47"/>
                    <a:pt x="f46" y="f9"/>
                  </a:cubicBezTo>
                  <a:lnTo>
                    <a:pt x="f46" y="f7"/>
                  </a:lnTo>
                  <a:lnTo>
                    <a:pt x="f48" y="f7"/>
                  </a:lnTo>
                  <a:cubicBezTo>
                    <a:pt x="f49" y="f7"/>
                    <a:pt x="f2" y="f50"/>
                    <a:pt x="f2" y="f51"/>
                  </a:cubicBezTo>
                  <a:lnTo>
                    <a:pt x="f2" y="f52"/>
                  </a:lnTo>
                  <a:cubicBezTo>
                    <a:pt x="f2" y="f53"/>
                    <a:pt x="f49" y="f54"/>
                    <a:pt x="f48" y="f4"/>
                  </a:cubicBezTo>
                  <a:lnTo>
                    <a:pt x="f5" y="f4"/>
                  </a:lnTo>
                  <a:lnTo>
                    <a:pt x="f5" y="f55"/>
                  </a:lnTo>
                  <a:lnTo>
                    <a:pt x="f56" y="f55"/>
                  </a:lnTo>
                  <a:cubicBezTo>
                    <a:pt x="f57" y="f55"/>
                    <a:pt x="f8" y="f58"/>
                    <a:pt x="f8" y="f59"/>
                  </a:cubicBezTo>
                  <a:cubicBezTo>
                    <a:pt x="f8" y="f60"/>
                    <a:pt x="f57" y="f61"/>
                    <a:pt x="f56" y="f61"/>
                  </a:cubicBezTo>
                  <a:lnTo>
                    <a:pt x="f34" y="f61"/>
                  </a:lnTo>
                  <a:cubicBezTo>
                    <a:pt x="f62" y="f61"/>
                    <a:pt x="f15" y="f60"/>
                    <a:pt x="f15" y="f59"/>
                  </a:cubicBezTo>
                  <a:cubicBezTo>
                    <a:pt x="f15" y="f58"/>
                    <a:pt x="f62" y="f55"/>
                    <a:pt x="f34" y="f55"/>
                  </a:cubicBezTo>
                  <a:lnTo>
                    <a:pt x="f16" y="f55"/>
                  </a:lnTo>
                  <a:lnTo>
                    <a:pt x="f16" y="f4"/>
                  </a:lnTo>
                  <a:lnTo>
                    <a:pt x="f63" y="f4"/>
                  </a:lnTo>
                  <a:cubicBezTo>
                    <a:pt x="f64" y="f4"/>
                    <a:pt x="f65" y="f66"/>
                    <a:pt x="f65" y="f52"/>
                  </a:cubicBezTo>
                  <a:lnTo>
                    <a:pt x="f65" y="f51"/>
                  </a:lnTo>
                  <a:cubicBezTo>
                    <a:pt x="f65" y="f67"/>
                    <a:pt x="f64" y="f7"/>
                    <a:pt x="f63" y="f7"/>
                  </a:cubicBezTo>
                  <a:lnTo>
                    <a:pt x="f29" y="f7"/>
                  </a:lnTo>
                  <a:lnTo>
                    <a:pt x="f29" y="f9"/>
                  </a:lnTo>
                  <a:cubicBezTo>
                    <a:pt x="f29" y="f47"/>
                    <a:pt x="f68" y="f44"/>
                    <a:pt x="f13" y="f44"/>
                  </a:cubicBezTo>
                  <a:lnTo>
                    <a:pt x="f69" y="f44"/>
                  </a:lnTo>
                  <a:cubicBezTo>
                    <a:pt x="f70" y="f71"/>
                    <a:pt x="f72" y="f37"/>
                    <a:pt x="f36" y="f37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5" name="Google Shape;5596;p66">
            <a:extLst>
              <a:ext uri="{FF2B5EF4-FFF2-40B4-BE49-F238E27FC236}">
                <a16:creationId xmlns:a16="http://schemas.microsoft.com/office/drawing/2014/main" id="{ECEED898-64F8-5705-E4B6-E3635DC6D031}"/>
              </a:ext>
            </a:extLst>
          </p:cNvPr>
          <p:cNvGrpSpPr/>
          <p:nvPr/>
        </p:nvGrpSpPr>
        <p:grpSpPr>
          <a:xfrm>
            <a:off x="5180761" y="2670651"/>
            <a:ext cx="395020" cy="395021"/>
            <a:chOff x="5180761" y="2670651"/>
            <a:chExt cx="395020" cy="395021"/>
          </a:xfrm>
        </p:grpSpPr>
        <p:sp>
          <p:nvSpPr>
            <p:cNvPr id="106" name="Google Shape;5597;p66">
              <a:extLst>
                <a:ext uri="{FF2B5EF4-FFF2-40B4-BE49-F238E27FC236}">
                  <a16:creationId xmlns:a16="http://schemas.microsoft.com/office/drawing/2014/main" id="{F1BB9005-97A2-77D2-5244-9080132BD093}"/>
                </a:ext>
              </a:extLst>
            </p:cNvPr>
            <p:cNvSpPr/>
            <p:nvPr/>
          </p:nvSpPr>
          <p:spPr>
            <a:xfrm>
              <a:off x="5180761" y="2833451"/>
              <a:ext cx="395020" cy="2322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1330"/>
                <a:gd name="f5" fmla="val 5120"/>
                <a:gd name="f6" fmla="val 1130"/>
                <a:gd name="f7" fmla="val 5433"/>
                <a:gd name="f8" fmla="val 5683"/>
                <a:gd name="f9" fmla="val 1380"/>
                <a:gd name="f10" fmla="val 1693"/>
                <a:gd name="f11" fmla="val 2006"/>
                <a:gd name="f12" fmla="val 2259"/>
                <a:gd name="f13" fmla="val 2861"/>
                <a:gd name="f14" fmla="val 2548"/>
                <a:gd name="f15" fmla="val 2298"/>
                <a:gd name="f16" fmla="val 10766"/>
                <a:gd name="f17" fmla="val 11079"/>
                <a:gd name="f18" fmla="val 11329"/>
                <a:gd name="f19" fmla="val 8507"/>
                <a:gd name="f20" fmla="val 8194"/>
                <a:gd name="f21" fmla="val 7944"/>
                <a:gd name="f22" fmla="val 16412"/>
                <a:gd name="f23" fmla="val 16725"/>
                <a:gd name="f24" fmla="val 16975"/>
                <a:gd name="f25" fmla="val 14153"/>
                <a:gd name="f26" fmla="val 13840"/>
                <a:gd name="f27" fmla="val 13590"/>
                <a:gd name="f28" fmla="val 4518"/>
                <a:gd name="f29" fmla="val 4767"/>
                <a:gd name="f30" fmla="val 5081"/>
                <a:gd name="f31" fmla="val 5394"/>
                <a:gd name="f32" fmla="val 5647"/>
                <a:gd name="f33" fmla="val 7941"/>
                <a:gd name="f34" fmla="val 8818"/>
                <a:gd name="f35" fmla="val 9071"/>
                <a:gd name="f36" fmla="val 1"/>
                <a:gd name="f37" fmla="val 9637"/>
                <a:gd name="f38" fmla="val 10570"/>
                <a:gd name="f39" fmla="val 759"/>
                <a:gd name="f40" fmla="val 1696"/>
                <a:gd name="f41" fmla="val 17580"/>
                <a:gd name="f42" fmla="val 18514"/>
                <a:gd name="f43" fmla="*/ f0 1 19273"/>
                <a:gd name="f44" fmla="*/ f1 1 11330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19273"/>
                <a:gd name="f51" fmla="*/ f48 1 11330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19273" h="1133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16" y="f6"/>
                  </a:moveTo>
                  <a:cubicBezTo>
                    <a:pt x="f17" y="f6"/>
                    <a:pt x="f18" y="f9"/>
                    <a:pt x="f18" y="f10"/>
                  </a:cubicBezTo>
                  <a:cubicBezTo>
                    <a:pt x="f18" y="f11"/>
                    <a:pt x="f17" y="f12"/>
                    <a:pt x="f16" y="f12"/>
                  </a:cubicBezTo>
                  <a:lnTo>
                    <a:pt x="f19" y="f12"/>
                  </a:lnTo>
                  <a:cubicBezTo>
                    <a:pt x="f20" y="f12"/>
                    <a:pt x="f21" y="f11"/>
                    <a:pt x="f21" y="f10"/>
                  </a:cubicBezTo>
                  <a:cubicBezTo>
                    <a:pt x="f21" y="f9"/>
                    <a:pt x="f20" y="f6"/>
                    <a:pt x="f19" y="f6"/>
                  </a:cubicBezTo>
                  <a:close/>
                  <a:moveTo>
                    <a:pt x="f22" y="f6"/>
                  </a:moveTo>
                  <a:cubicBezTo>
                    <a:pt x="f23" y="f6"/>
                    <a:pt x="f24" y="f9"/>
                    <a:pt x="f24" y="f10"/>
                  </a:cubicBezTo>
                  <a:cubicBezTo>
                    <a:pt x="f24" y="f11"/>
                    <a:pt x="f23" y="f12"/>
                    <a:pt x="f22" y="f12"/>
                  </a:cubicBezTo>
                  <a:lnTo>
                    <a:pt x="f25" y="f12"/>
                  </a:lnTo>
                  <a:cubicBezTo>
                    <a:pt x="f26" y="f12"/>
                    <a:pt x="f27" y="f11"/>
                    <a:pt x="f27" y="f10"/>
                  </a:cubicBezTo>
                  <a:cubicBezTo>
                    <a:pt x="f27" y="f9"/>
                    <a:pt x="f26" y="f6"/>
                    <a:pt x="f25" y="f6"/>
                  </a:cubicBezTo>
                  <a:close/>
                  <a:moveTo>
                    <a:pt x="f5" y="f28"/>
                  </a:moveTo>
                  <a:cubicBezTo>
                    <a:pt x="f7" y="f28"/>
                    <a:pt x="f8" y="f29"/>
                    <a:pt x="f8" y="f30"/>
                  </a:cubicBezTo>
                  <a:cubicBezTo>
                    <a:pt x="f8" y="f31"/>
                    <a:pt x="f7" y="f32"/>
                    <a:pt x="f5" y="f32"/>
                  </a:cubicBezTo>
                  <a:lnTo>
                    <a:pt x="f13" y="f32"/>
                  </a:lnTo>
                  <a:cubicBezTo>
                    <a:pt x="f14" y="f32"/>
                    <a:pt x="f15" y="f31"/>
                    <a:pt x="f15" y="f30"/>
                  </a:cubicBezTo>
                  <a:cubicBezTo>
                    <a:pt x="f15" y="f29"/>
                    <a:pt x="f14" y="f28"/>
                    <a:pt x="f13" y="f28"/>
                  </a:cubicBezTo>
                  <a:close/>
                  <a:moveTo>
                    <a:pt x="f16" y="f28"/>
                  </a:moveTo>
                  <a:cubicBezTo>
                    <a:pt x="f17" y="f28"/>
                    <a:pt x="f18" y="f29"/>
                    <a:pt x="f18" y="f30"/>
                  </a:cubicBezTo>
                  <a:cubicBezTo>
                    <a:pt x="f18" y="f31"/>
                    <a:pt x="f17" y="f32"/>
                    <a:pt x="f16" y="f32"/>
                  </a:cubicBezTo>
                  <a:lnTo>
                    <a:pt x="f19" y="f32"/>
                  </a:lnTo>
                  <a:cubicBezTo>
                    <a:pt x="f20" y="f32"/>
                    <a:pt x="f21" y="f31"/>
                    <a:pt x="f21" y="f30"/>
                  </a:cubicBezTo>
                  <a:cubicBezTo>
                    <a:pt x="f21" y="f29"/>
                    <a:pt x="f20" y="f28"/>
                    <a:pt x="f19" y="f28"/>
                  </a:cubicBezTo>
                  <a:close/>
                  <a:moveTo>
                    <a:pt x="f22" y="f28"/>
                  </a:moveTo>
                  <a:cubicBezTo>
                    <a:pt x="f23" y="f28"/>
                    <a:pt x="f24" y="f29"/>
                    <a:pt x="f24" y="f30"/>
                  </a:cubicBezTo>
                  <a:cubicBezTo>
                    <a:pt x="f24" y="f31"/>
                    <a:pt x="f23" y="f32"/>
                    <a:pt x="f22" y="f32"/>
                  </a:cubicBezTo>
                  <a:lnTo>
                    <a:pt x="f25" y="f32"/>
                  </a:lnTo>
                  <a:cubicBezTo>
                    <a:pt x="f26" y="f32"/>
                    <a:pt x="f27" y="f31"/>
                    <a:pt x="f27" y="f30"/>
                  </a:cubicBezTo>
                  <a:cubicBezTo>
                    <a:pt x="f27" y="f29"/>
                    <a:pt x="f26" y="f28"/>
                    <a:pt x="f25" y="f28"/>
                  </a:cubicBezTo>
                  <a:close/>
                  <a:moveTo>
                    <a:pt x="f5" y="f33"/>
                  </a:moveTo>
                  <a:cubicBezTo>
                    <a:pt x="f7" y="f33"/>
                    <a:pt x="f8" y="f20"/>
                    <a:pt x="f8" y="f19"/>
                  </a:cubicBezTo>
                  <a:cubicBezTo>
                    <a:pt x="f8" y="f34"/>
                    <a:pt x="f7" y="f35"/>
                    <a:pt x="f5" y="f35"/>
                  </a:cubicBezTo>
                  <a:lnTo>
                    <a:pt x="f13" y="f35"/>
                  </a:lnTo>
                  <a:cubicBezTo>
                    <a:pt x="f14" y="f35"/>
                    <a:pt x="f15" y="f34"/>
                    <a:pt x="f15" y="f19"/>
                  </a:cubicBezTo>
                  <a:cubicBezTo>
                    <a:pt x="f15" y="f20"/>
                    <a:pt x="f14" y="f33"/>
                    <a:pt x="f13" y="f33"/>
                  </a:cubicBezTo>
                  <a:close/>
                  <a:moveTo>
                    <a:pt x="f16" y="f33"/>
                  </a:moveTo>
                  <a:cubicBezTo>
                    <a:pt x="f17" y="f33"/>
                    <a:pt x="f18" y="f20"/>
                    <a:pt x="f18" y="f19"/>
                  </a:cubicBezTo>
                  <a:cubicBezTo>
                    <a:pt x="f18" y="f34"/>
                    <a:pt x="f17" y="f35"/>
                    <a:pt x="f16" y="f35"/>
                  </a:cubicBezTo>
                  <a:lnTo>
                    <a:pt x="f19" y="f35"/>
                  </a:lnTo>
                  <a:cubicBezTo>
                    <a:pt x="f20" y="f35"/>
                    <a:pt x="f21" y="f34"/>
                    <a:pt x="f21" y="f19"/>
                  </a:cubicBezTo>
                  <a:cubicBezTo>
                    <a:pt x="f21" y="f20"/>
                    <a:pt x="f20" y="f33"/>
                    <a:pt x="f19" y="f33"/>
                  </a:cubicBezTo>
                  <a:close/>
                  <a:moveTo>
                    <a:pt x="f22" y="f33"/>
                  </a:moveTo>
                  <a:cubicBezTo>
                    <a:pt x="f23" y="f33"/>
                    <a:pt x="f24" y="f20"/>
                    <a:pt x="f24" y="f19"/>
                  </a:cubicBezTo>
                  <a:cubicBezTo>
                    <a:pt x="f24" y="f34"/>
                    <a:pt x="f23" y="f35"/>
                    <a:pt x="f22" y="f35"/>
                  </a:cubicBezTo>
                  <a:lnTo>
                    <a:pt x="f25" y="f35"/>
                  </a:lnTo>
                  <a:cubicBezTo>
                    <a:pt x="f26" y="f35"/>
                    <a:pt x="f27" y="f34"/>
                    <a:pt x="f27" y="f19"/>
                  </a:cubicBezTo>
                  <a:cubicBezTo>
                    <a:pt x="f27" y="f20"/>
                    <a:pt x="f26" y="f33"/>
                    <a:pt x="f25" y="f33"/>
                  </a:cubicBezTo>
                  <a:close/>
                  <a:moveTo>
                    <a:pt x="f36" y="f36"/>
                  </a:moveTo>
                  <a:lnTo>
                    <a:pt x="f36" y="f37"/>
                  </a:lnTo>
                  <a:cubicBezTo>
                    <a:pt x="f36" y="f38"/>
                    <a:pt x="f39" y="f18"/>
                    <a:pt x="f40" y="f18"/>
                  </a:cubicBezTo>
                  <a:lnTo>
                    <a:pt x="f41" y="f18"/>
                  </a:lnTo>
                  <a:cubicBezTo>
                    <a:pt x="f42" y="f18"/>
                    <a:pt x="f3" y="f38"/>
                    <a:pt x="f3" y="f37"/>
                  </a:cubicBezTo>
                  <a:lnTo>
                    <a:pt x="f3" y="f3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7" name="Google Shape;5598;p66">
              <a:extLst>
                <a:ext uri="{FF2B5EF4-FFF2-40B4-BE49-F238E27FC236}">
                  <a16:creationId xmlns:a16="http://schemas.microsoft.com/office/drawing/2014/main" id="{A9E6BF9C-CAAC-1758-8A44-C6C736A457F4}"/>
                </a:ext>
              </a:extLst>
            </p:cNvPr>
            <p:cNvSpPr/>
            <p:nvPr/>
          </p:nvSpPr>
          <p:spPr>
            <a:xfrm>
              <a:off x="5180761" y="2670651"/>
              <a:ext cx="395020" cy="1396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6815"/>
                <a:gd name="f5" fmla="val 3990"/>
                <a:gd name="f6" fmla="val 1129"/>
                <a:gd name="f7" fmla="val 4304"/>
                <a:gd name="f8" fmla="val 4557"/>
                <a:gd name="f9" fmla="val 1382"/>
                <a:gd name="f10" fmla="val 1695"/>
                <a:gd name="f11" fmla="val 3954"/>
                <a:gd name="f12" fmla="val 4264"/>
                <a:gd name="f13" fmla="val 4517"/>
                <a:gd name="f14" fmla="val 3677"/>
                <a:gd name="f15" fmla="val 3427"/>
                <a:gd name="f16" fmla="val 9637"/>
                <a:gd name="f17" fmla="val 9950"/>
                <a:gd name="f18" fmla="val 10203"/>
                <a:gd name="f19" fmla="val 9323"/>
                <a:gd name="f20" fmla="val 9073"/>
                <a:gd name="f21" fmla="val 15283"/>
                <a:gd name="f22" fmla="val 15596"/>
                <a:gd name="f23" fmla="val 15849"/>
                <a:gd name="f24" fmla="val 14969"/>
                <a:gd name="f25" fmla="val 14719"/>
                <a:gd name="f26" fmla="val 3054"/>
                <a:gd name="f27" fmla="val 2298"/>
                <a:gd name="f28" fmla="val 759"/>
                <a:gd name="f29" fmla="val 2258"/>
                <a:gd name="f30" fmla="val 1696"/>
                <a:gd name="f31" fmla="val 1"/>
                <a:gd name="f32" fmla="val 3017"/>
                <a:gd name="f33" fmla="val 6814"/>
                <a:gd name="f34" fmla="val 18514"/>
                <a:gd name="f35" fmla="val 17580"/>
                <a:gd name="f36" fmla="val 16978"/>
                <a:gd name="f37" fmla="val 16219"/>
                <a:gd name="f38" fmla="val 14346"/>
                <a:gd name="f39" fmla="val 13590"/>
                <a:gd name="f40" fmla="val 11332"/>
                <a:gd name="f41" fmla="val 10573"/>
                <a:gd name="f42" fmla="val 8700"/>
                <a:gd name="f43" fmla="val 7944"/>
                <a:gd name="f44" fmla="val 5686"/>
                <a:gd name="f45" fmla="val 4927"/>
                <a:gd name="f46" fmla="*/ f0 1 19273"/>
                <a:gd name="f47" fmla="*/ f1 1 6815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19273"/>
                <a:gd name="f54" fmla="*/ f51 1 6815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19273" h="681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7" y="f13"/>
                    <a:pt x="f5" y="f13"/>
                  </a:cubicBezTo>
                  <a:cubicBezTo>
                    <a:pt x="f14" y="f13"/>
                    <a:pt x="f15" y="f12"/>
                    <a:pt x="f15" y="f11"/>
                  </a:cubicBezTo>
                  <a:lnTo>
                    <a:pt x="f15" y="f10"/>
                  </a:lnTo>
                  <a:cubicBezTo>
                    <a:pt x="f15" y="f9"/>
                    <a:pt x="f14" y="f6"/>
                    <a:pt x="f5" y="f6"/>
                  </a:cubicBezTo>
                  <a:close/>
                  <a:moveTo>
                    <a:pt x="f16" y="f6"/>
                  </a:moveTo>
                  <a:cubicBezTo>
                    <a:pt x="f17" y="f6"/>
                    <a:pt x="f18" y="f9"/>
                    <a:pt x="f18" y="f10"/>
                  </a:cubicBezTo>
                  <a:lnTo>
                    <a:pt x="f18" y="f11"/>
                  </a:lnTo>
                  <a:cubicBezTo>
                    <a:pt x="f18" y="f12"/>
                    <a:pt x="f17" y="f13"/>
                    <a:pt x="f16" y="f13"/>
                  </a:cubicBezTo>
                  <a:cubicBezTo>
                    <a:pt x="f19" y="f13"/>
                    <a:pt x="f20" y="f12"/>
                    <a:pt x="f20" y="f11"/>
                  </a:cubicBezTo>
                  <a:lnTo>
                    <a:pt x="f20" y="f10"/>
                  </a:lnTo>
                  <a:cubicBezTo>
                    <a:pt x="f20" y="f9"/>
                    <a:pt x="f19" y="f6"/>
                    <a:pt x="f16" y="f6"/>
                  </a:cubicBezTo>
                  <a:close/>
                  <a:moveTo>
                    <a:pt x="f21" y="f6"/>
                  </a:moveTo>
                  <a:cubicBezTo>
                    <a:pt x="f22" y="f6"/>
                    <a:pt x="f23" y="f9"/>
                    <a:pt x="f23" y="f10"/>
                  </a:cubicBezTo>
                  <a:lnTo>
                    <a:pt x="f23" y="f11"/>
                  </a:lnTo>
                  <a:cubicBezTo>
                    <a:pt x="f23" y="f12"/>
                    <a:pt x="f22" y="f13"/>
                    <a:pt x="f21" y="f13"/>
                  </a:cubicBezTo>
                  <a:cubicBezTo>
                    <a:pt x="f24" y="f13"/>
                    <a:pt x="f25" y="f12"/>
                    <a:pt x="f25" y="f11"/>
                  </a:cubicBezTo>
                  <a:lnTo>
                    <a:pt x="f25" y="f10"/>
                  </a:lnTo>
                  <a:cubicBezTo>
                    <a:pt x="f25" y="f9"/>
                    <a:pt x="f24" y="f6"/>
                    <a:pt x="f21" y="f6"/>
                  </a:cubicBezTo>
                  <a:close/>
                  <a:moveTo>
                    <a:pt x="f5" y="f2"/>
                  </a:moveTo>
                  <a:cubicBezTo>
                    <a:pt x="f26" y="f2"/>
                    <a:pt x="f27" y="f28"/>
                    <a:pt x="f27" y="f10"/>
                  </a:cubicBezTo>
                  <a:lnTo>
                    <a:pt x="f27" y="f29"/>
                  </a:lnTo>
                  <a:lnTo>
                    <a:pt x="f30" y="f29"/>
                  </a:lnTo>
                  <a:cubicBezTo>
                    <a:pt x="f28" y="f29"/>
                    <a:pt x="f31" y="f32"/>
                    <a:pt x="f31" y="f11"/>
                  </a:cubicBezTo>
                  <a:lnTo>
                    <a:pt x="f31" y="f33"/>
                  </a:lnTo>
                  <a:lnTo>
                    <a:pt x="f3" y="f33"/>
                  </a:lnTo>
                  <a:lnTo>
                    <a:pt x="f3" y="f11"/>
                  </a:lnTo>
                  <a:cubicBezTo>
                    <a:pt x="f3" y="f32"/>
                    <a:pt x="f34" y="f29"/>
                    <a:pt x="f35" y="f29"/>
                  </a:cubicBezTo>
                  <a:lnTo>
                    <a:pt x="f36" y="f29"/>
                  </a:lnTo>
                  <a:lnTo>
                    <a:pt x="f36" y="f10"/>
                  </a:lnTo>
                  <a:cubicBezTo>
                    <a:pt x="f36" y="f28"/>
                    <a:pt x="f37" y="f2"/>
                    <a:pt x="f21" y="f2"/>
                  </a:cubicBezTo>
                  <a:cubicBezTo>
                    <a:pt x="f38" y="f2"/>
                    <a:pt x="f39" y="f28"/>
                    <a:pt x="f39" y="f10"/>
                  </a:cubicBezTo>
                  <a:lnTo>
                    <a:pt x="f39" y="f29"/>
                  </a:lnTo>
                  <a:lnTo>
                    <a:pt x="f40" y="f29"/>
                  </a:lnTo>
                  <a:lnTo>
                    <a:pt x="f40" y="f10"/>
                  </a:lnTo>
                  <a:cubicBezTo>
                    <a:pt x="f40" y="f28"/>
                    <a:pt x="f41" y="f2"/>
                    <a:pt x="f16" y="f2"/>
                  </a:cubicBezTo>
                  <a:cubicBezTo>
                    <a:pt x="f42" y="f2"/>
                    <a:pt x="f43" y="f28"/>
                    <a:pt x="f43" y="f10"/>
                  </a:cubicBezTo>
                  <a:lnTo>
                    <a:pt x="f43" y="f29"/>
                  </a:lnTo>
                  <a:lnTo>
                    <a:pt x="f44" y="f29"/>
                  </a:lnTo>
                  <a:lnTo>
                    <a:pt x="f44" y="f10"/>
                  </a:lnTo>
                  <a:cubicBezTo>
                    <a:pt x="f44" y="f28"/>
                    <a:pt x="f45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8" name="Google Shape;5651;p66">
            <a:extLst>
              <a:ext uri="{FF2B5EF4-FFF2-40B4-BE49-F238E27FC236}">
                <a16:creationId xmlns:a16="http://schemas.microsoft.com/office/drawing/2014/main" id="{2916CC62-98D6-3352-1A9A-E8B28574F3D0}"/>
              </a:ext>
            </a:extLst>
          </p:cNvPr>
          <p:cNvGrpSpPr/>
          <p:nvPr/>
        </p:nvGrpSpPr>
        <p:grpSpPr>
          <a:xfrm>
            <a:off x="7593278" y="2726923"/>
            <a:ext cx="441298" cy="284452"/>
            <a:chOff x="7593278" y="2726923"/>
            <a:chExt cx="441298" cy="284452"/>
          </a:xfrm>
        </p:grpSpPr>
        <p:sp>
          <p:nvSpPr>
            <p:cNvPr id="109" name="Google Shape;5652;p66">
              <a:extLst>
                <a:ext uri="{FF2B5EF4-FFF2-40B4-BE49-F238E27FC236}">
                  <a16:creationId xmlns:a16="http://schemas.microsoft.com/office/drawing/2014/main" id="{561B4EC2-82AF-26AE-E6AD-1BE52A3850E2}"/>
                </a:ext>
              </a:extLst>
            </p:cNvPr>
            <p:cNvSpPr/>
            <p:nvPr/>
          </p:nvSpPr>
          <p:spPr>
            <a:xfrm>
              <a:off x="7593278" y="2744919"/>
              <a:ext cx="441298" cy="2664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1637"/>
                <a:gd name="f5" fmla="val 266"/>
                <a:gd name="f6" fmla="val 1"/>
                <a:gd name="f7" fmla="val 91"/>
                <a:gd name="f8" fmla="val 272"/>
                <a:gd name="f9" fmla="val 585"/>
                <a:gd name="f10" fmla="val 907"/>
                <a:gd name="f11" fmla="val 9941"/>
                <a:gd name="f12" fmla="val 10877"/>
                <a:gd name="f13" fmla="val 757"/>
                <a:gd name="f14" fmla="val 11633"/>
                <a:gd name="f15" fmla="val 1693"/>
                <a:gd name="f16" fmla="val 11636"/>
                <a:gd name="f17" fmla="val 17577"/>
                <a:gd name="f18" fmla="val 18514"/>
                <a:gd name="f19" fmla="val 19270"/>
                <a:gd name="f20" fmla="val 19176"/>
                <a:gd name="f21" fmla="val 19005"/>
                <a:gd name="f22" fmla="val 9974"/>
                <a:gd name="f23" fmla="val 7005"/>
                <a:gd name="f24" fmla="val 9873"/>
                <a:gd name="f25" fmla="val 7080"/>
                <a:gd name="f26" fmla="val 9754"/>
                <a:gd name="f27" fmla="val 7118"/>
                <a:gd name="f28" fmla="val 9635"/>
                <a:gd name="f29" fmla="val 9516"/>
                <a:gd name="f30" fmla="val 9397"/>
                <a:gd name="f31" fmla="val 9296"/>
                <a:gd name="f32" fmla="*/ f0 1 19273"/>
                <a:gd name="f33" fmla="*/ f1 1 11637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19273"/>
                <a:gd name="f40" fmla="*/ f37 1 11637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19273" h="11637">
                  <a:moveTo>
                    <a:pt x="f5" y="f6"/>
                  </a:moveTo>
                  <a:cubicBezTo>
                    <a:pt x="f7" y="f8"/>
                    <a:pt x="f6" y="f9"/>
                    <a:pt x="f6" y="f10"/>
                  </a:cubicBezTo>
                  <a:lnTo>
                    <a:pt x="f6" y="f11"/>
                  </a:lnTo>
                  <a:cubicBezTo>
                    <a:pt x="f6" y="f12"/>
                    <a:pt x="f13" y="f14"/>
                    <a:pt x="f15" y="f16"/>
                  </a:cubicBezTo>
                  <a:lnTo>
                    <a:pt x="f17" y="f16"/>
                  </a:lnTo>
                  <a:cubicBezTo>
                    <a:pt x="f18" y="f14"/>
                    <a:pt x="f19" y="f12"/>
                    <a:pt x="f3" y="f11"/>
                  </a:cubicBezTo>
                  <a:lnTo>
                    <a:pt x="f3" y="f10"/>
                  </a:lnTo>
                  <a:cubicBezTo>
                    <a:pt x="f19" y="f9"/>
                    <a:pt x="f20" y="f8"/>
                    <a:pt x="f21" y="f6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7"/>
                  </a:cubicBezTo>
                  <a:cubicBezTo>
                    <a:pt x="f29" y="f27"/>
                    <a:pt x="f30" y="f25"/>
                    <a:pt x="f31" y="f23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0" name="Google Shape;5653;p66">
              <a:extLst>
                <a:ext uri="{FF2B5EF4-FFF2-40B4-BE49-F238E27FC236}">
                  <a16:creationId xmlns:a16="http://schemas.microsoft.com/office/drawing/2014/main" id="{49E047DB-EE8D-BF1B-61B1-D24C1DBEC974}"/>
                </a:ext>
              </a:extLst>
            </p:cNvPr>
            <p:cNvSpPr/>
            <p:nvPr/>
          </p:nvSpPr>
          <p:spPr>
            <a:xfrm>
              <a:off x="7620664" y="2726923"/>
              <a:ext cx="386480" cy="15185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879"/>
                <a:gd name="f4" fmla="val 6632"/>
                <a:gd name="f5" fmla="val 497"/>
                <a:gd name="f6" fmla="val 1"/>
                <a:gd name="f7" fmla="val 328"/>
                <a:gd name="f8" fmla="val 160"/>
                <a:gd name="f9" fmla="val 31"/>
                <a:gd name="f10" fmla="val 82"/>
                <a:gd name="f11" fmla="val 8441"/>
                <a:gd name="f12" fmla="val 6631"/>
                <a:gd name="f13" fmla="val 16878"/>
                <a:gd name="f14" fmla="val 16719"/>
                <a:gd name="f15" fmla="val 16550"/>
                <a:gd name="f16" fmla="val 16381"/>
                <a:gd name="f17" fmla="*/ f0 1 16879"/>
                <a:gd name="f18" fmla="*/ f1 1 6632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16879"/>
                <a:gd name="f25" fmla="*/ f22 1 6632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16879" h="6632">
                  <a:moveTo>
                    <a:pt x="f5" y="f6"/>
                  </a:moveTo>
                  <a:cubicBezTo>
                    <a:pt x="f7" y="f6"/>
                    <a:pt x="f8" y="f9"/>
                    <a:pt x="f2" y="f10"/>
                  </a:cubicBezTo>
                  <a:lnTo>
                    <a:pt x="f11" y="f12"/>
                  </a:lnTo>
                  <a:lnTo>
                    <a:pt x="f13" y="f10"/>
                  </a:lnTo>
                  <a:cubicBezTo>
                    <a:pt x="f14" y="f9"/>
                    <a:pt x="f15" y="f6"/>
                    <a:pt x="f16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11" name="Google Shape;5775;p66">
            <a:extLst>
              <a:ext uri="{FF2B5EF4-FFF2-40B4-BE49-F238E27FC236}">
                <a16:creationId xmlns:a16="http://schemas.microsoft.com/office/drawing/2014/main" id="{124210D4-8281-793B-0A8C-1908EB580B69}"/>
              </a:ext>
            </a:extLst>
          </p:cNvPr>
          <p:cNvGrpSpPr/>
          <p:nvPr/>
        </p:nvGrpSpPr>
        <p:grpSpPr>
          <a:xfrm>
            <a:off x="6432410" y="2748311"/>
            <a:ext cx="338931" cy="317744"/>
            <a:chOff x="6432410" y="2748311"/>
            <a:chExt cx="338931" cy="317744"/>
          </a:xfrm>
        </p:grpSpPr>
        <p:sp>
          <p:nvSpPr>
            <p:cNvPr id="112" name="Google Shape;5776;p66">
              <a:extLst>
                <a:ext uri="{FF2B5EF4-FFF2-40B4-BE49-F238E27FC236}">
                  <a16:creationId xmlns:a16="http://schemas.microsoft.com/office/drawing/2014/main" id="{AF43CC40-1EBE-8A35-F55B-655C47543071}"/>
                </a:ext>
              </a:extLst>
            </p:cNvPr>
            <p:cNvSpPr/>
            <p:nvPr/>
          </p:nvSpPr>
          <p:spPr>
            <a:xfrm>
              <a:off x="6492624" y="3026325"/>
              <a:ext cx="133456" cy="397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89"/>
                <a:gd name="f4" fmla="val 2259"/>
                <a:gd name="f5" fmla="val 2792"/>
                <a:gd name="f6" fmla="val 2415"/>
                <a:gd name="f7" fmla="val 1130"/>
                <a:gd name="f8" fmla="val 567"/>
                <a:gd name="f9" fmla="val 253"/>
                <a:gd name="f10" fmla="val 1383"/>
                <a:gd name="f11" fmla="val 1696"/>
                <a:gd name="f12" fmla="val 2006"/>
                <a:gd name="f13" fmla="val 7101"/>
                <a:gd name="f14" fmla="val 1831"/>
                <a:gd name="f15" fmla="val 6821"/>
                <a:gd name="f16" fmla="val 1214"/>
                <a:gd name="f17" fmla="*/ f0 1 7589"/>
                <a:gd name="f18" fmla="*/ f1 1 2259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7589"/>
                <a:gd name="f25" fmla="*/ f22 1 2259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7589" h="2259">
                  <a:moveTo>
                    <a:pt x="f5" y="f2"/>
                  </a:moveTo>
                  <a:lnTo>
                    <a:pt x="f6" y="f7"/>
                  </a:lnTo>
                  <a:lnTo>
                    <a:pt x="f8" y="f7"/>
                  </a:lnTo>
                  <a:cubicBezTo>
                    <a:pt x="f9" y="f7"/>
                    <a:pt x="f2" y="f10"/>
                    <a:pt x="f2" y="f11"/>
                  </a:cubicBezTo>
                  <a:cubicBezTo>
                    <a:pt x="f2" y="f12"/>
                    <a:pt x="f9" y="f4"/>
                    <a:pt x="f8" y="f4"/>
                  </a:cubicBezTo>
                  <a:lnTo>
                    <a:pt x="f3" y="f4"/>
                  </a:lnTo>
                  <a:cubicBezTo>
                    <a:pt x="f13" y="f14"/>
                    <a:pt x="f15" y="f16"/>
                    <a:pt x="f15" y="f8"/>
                  </a:cubicBezTo>
                  <a:lnTo>
                    <a:pt x="f1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Google Shape;5777;p66">
              <a:extLst>
                <a:ext uri="{FF2B5EF4-FFF2-40B4-BE49-F238E27FC236}">
                  <a16:creationId xmlns:a16="http://schemas.microsoft.com/office/drawing/2014/main" id="{7503A319-17DC-8F9E-F1E5-C3E486E50416}"/>
                </a:ext>
              </a:extLst>
            </p:cNvPr>
            <p:cNvSpPr/>
            <p:nvPr/>
          </p:nvSpPr>
          <p:spPr>
            <a:xfrm>
              <a:off x="6432410" y="2966743"/>
              <a:ext cx="180164" cy="3973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245"/>
                <a:gd name="f4" fmla="val 2260"/>
                <a:gd name="f5" fmla="val 1"/>
                <a:gd name="f6" fmla="val 567"/>
                <a:gd name="f7" fmla="val 1500"/>
                <a:gd name="f8" fmla="val 756"/>
                <a:gd name="f9" fmla="val 2259"/>
                <a:gd name="f10" fmla="val 1693"/>
                <a:gd name="f11" fmla="*/ f0 1 10245"/>
                <a:gd name="f12" fmla="*/ f1 1 2260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10245"/>
                <a:gd name="f19" fmla="*/ f16 1 2260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10245" h="2260">
                  <a:moveTo>
                    <a:pt x="f5" y="f5"/>
                  </a:moveTo>
                  <a:lnTo>
                    <a:pt x="f5" y="f6"/>
                  </a:lnTo>
                  <a:cubicBezTo>
                    <a:pt x="f5" y="f7"/>
                    <a:pt x="f8" y="f9"/>
                    <a:pt x="f10" y="f9"/>
                  </a:cubicBezTo>
                  <a:lnTo>
                    <a:pt x="f3" y="f9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4" name="Google Shape;5778;p66">
              <a:extLst>
                <a:ext uri="{FF2B5EF4-FFF2-40B4-BE49-F238E27FC236}">
                  <a16:creationId xmlns:a16="http://schemas.microsoft.com/office/drawing/2014/main" id="{CCF28C0B-25A9-4513-778F-EABAF0663D99}"/>
                </a:ext>
              </a:extLst>
            </p:cNvPr>
            <p:cNvSpPr/>
            <p:nvPr/>
          </p:nvSpPr>
          <p:spPr>
            <a:xfrm>
              <a:off x="6632426" y="2907179"/>
              <a:ext cx="119164" cy="993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76"/>
                <a:gd name="f4" fmla="val 5647"/>
                <a:gd name="f5" fmla="val 5646"/>
                <a:gd name="f6" fmla="val 6775"/>
                <a:gd name="f7" fmla="*/ f0 1 6776"/>
                <a:gd name="f8" fmla="*/ f1 1 5647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6776"/>
                <a:gd name="f15" fmla="*/ f12 1 5647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6775" h="5647">
                  <a:moveTo>
                    <a:pt x="f2" y="f2"/>
                  </a:moveTo>
                  <a:lnTo>
                    <a:pt x="f2" y="f5"/>
                  </a:lnTo>
                  <a:lnTo>
                    <a:pt x="f6" y="f5"/>
                  </a:lnTo>
                  <a:lnTo>
                    <a:pt x="f6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5" name="Google Shape;5779;p66">
              <a:extLst>
                <a:ext uri="{FF2B5EF4-FFF2-40B4-BE49-F238E27FC236}">
                  <a16:creationId xmlns:a16="http://schemas.microsoft.com/office/drawing/2014/main" id="{2D6120C8-8ED3-AC7B-7C1D-89DCCE48A8A5}"/>
                </a:ext>
              </a:extLst>
            </p:cNvPr>
            <p:cNvSpPr/>
            <p:nvPr/>
          </p:nvSpPr>
          <p:spPr>
            <a:xfrm>
              <a:off x="6632426" y="3026325"/>
              <a:ext cx="119164" cy="298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76"/>
                <a:gd name="f4" fmla="val 1696"/>
                <a:gd name="f5" fmla="val 567"/>
                <a:gd name="f6" fmla="val 1190"/>
                <a:gd name="f7" fmla="val 506"/>
                <a:gd name="f8" fmla="val 1129"/>
                <a:gd name="f9" fmla="val 5646"/>
                <a:gd name="f10" fmla="val 6270"/>
                <a:gd name="f11" fmla="val 6775"/>
                <a:gd name="f12" fmla="*/ f0 1 6776"/>
                <a:gd name="f13" fmla="*/ f1 1 1696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6776"/>
                <a:gd name="f20" fmla="*/ f17 1 1696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6775" h="1695">
                  <a:moveTo>
                    <a:pt x="f2" y="f2"/>
                  </a:moveTo>
                  <a:lnTo>
                    <a:pt x="f2" y="f5"/>
                  </a:lnTo>
                  <a:cubicBezTo>
                    <a:pt x="f2" y="f6"/>
                    <a:pt x="f7" y="f4"/>
                    <a:pt x="f8" y="f4"/>
                  </a:cubicBezTo>
                  <a:lnTo>
                    <a:pt x="f9" y="f4"/>
                  </a:lnTo>
                  <a:cubicBezTo>
                    <a:pt x="f10" y="f4"/>
                    <a:pt x="f11" y="f6"/>
                    <a:pt x="f11" y="f5"/>
                  </a:cubicBezTo>
                  <a:lnTo>
                    <a:pt x="f11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6" name="Google Shape;5780;p66">
              <a:extLst>
                <a:ext uri="{FF2B5EF4-FFF2-40B4-BE49-F238E27FC236}">
                  <a16:creationId xmlns:a16="http://schemas.microsoft.com/office/drawing/2014/main" id="{E3713012-1C2D-D3D1-EE39-893DDECED139}"/>
                </a:ext>
              </a:extLst>
            </p:cNvPr>
            <p:cNvSpPr/>
            <p:nvPr/>
          </p:nvSpPr>
          <p:spPr>
            <a:xfrm>
              <a:off x="6432410" y="2748311"/>
              <a:ext cx="338931" cy="1985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1293"/>
                <a:gd name="f5" fmla="val 1693"/>
                <a:gd name="f6" fmla="val 756"/>
                <a:gd name="f7" fmla="val 1"/>
                <a:gd name="f8" fmla="val 759"/>
                <a:gd name="f9" fmla="val 1696"/>
                <a:gd name="f10" fmla="val 10245"/>
                <a:gd name="f11" fmla="val 7342"/>
                <a:gd name="f12" fmla="val 6092"/>
                <a:gd name="f13" fmla="val 11257"/>
                <a:gd name="f14" fmla="val 5083"/>
                <a:gd name="f15" fmla="val 12503"/>
                <a:gd name="f16" fmla="val 17020"/>
                <a:gd name="f17" fmla="val 18201"/>
                <a:gd name="f18" fmla="val 19179"/>
                <a:gd name="f19" fmla="val 5993"/>
                <a:gd name="f20" fmla="val 7167"/>
                <a:gd name="f21" fmla="val 19270"/>
                <a:gd name="f22" fmla="val 18514"/>
                <a:gd name="f23" fmla="val 17577"/>
                <a:gd name="f24" fmla="*/ f0 1 19273"/>
                <a:gd name="f25" fmla="*/ f1 1 11293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19273"/>
                <a:gd name="f32" fmla="*/ f29 1 11293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19273" h="11293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lnTo>
                    <a:pt x="f10" y="f4"/>
                  </a:lnTo>
                  <a:lnTo>
                    <a:pt x="f10" y="f11"/>
                  </a:lnTo>
                  <a:cubicBezTo>
                    <a:pt x="f10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9"/>
                    <a:pt x="f3" y="f20"/>
                  </a:cubicBezTo>
                  <a:lnTo>
                    <a:pt x="f3" y="f9"/>
                  </a:lnTo>
                  <a:cubicBezTo>
                    <a:pt x="f21" y="f8"/>
                    <a:pt x="f22" y="f2"/>
                    <a:pt x="f23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7" name="Google Shape;5781;p66">
              <a:extLst>
                <a:ext uri="{FF2B5EF4-FFF2-40B4-BE49-F238E27FC236}">
                  <a16:creationId xmlns:a16="http://schemas.microsoft.com/office/drawing/2014/main" id="{CEFFBF1B-442E-BAA2-E049-ACD2A3BF17EE}"/>
                </a:ext>
              </a:extLst>
            </p:cNvPr>
            <p:cNvSpPr/>
            <p:nvPr/>
          </p:nvSpPr>
          <p:spPr>
            <a:xfrm>
              <a:off x="6632426" y="2857554"/>
              <a:ext cx="119164" cy="297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76"/>
                <a:gd name="f4" fmla="val 1693"/>
                <a:gd name="f5" fmla="val 1129"/>
                <a:gd name="f6" fmla="val 1"/>
                <a:gd name="f7" fmla="val 506"/>
                <a:gd name="f8" fmla="val 503"/>
                <a:gd name="f9" fmla="val 1130"/>
                <a:gd name="f10" fmla="val 6775"/>
                <a:gd name="f11" fmla="val 6270"/>
                <a:gd name="f12" fmla="val 5646"/>
                <a:gd name="f13" fmla="*/ f0 1 6776"/>
                <a:gd name="f14" fmla="*/ f1 1 1693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6776"/>
                <a:gd name="f21" fmla="*/ f18 1 1693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6775" h="1693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4"/>
                  </a:lnTo>
                  <a:lnTo>
                    <a:pt x="f10" y="f4"/>
                  </a:lnTo>
                  <a:lnTo>
                    <a:pt x="f10" y="f9"/>
                  </a:lnTo>
                  <a:cubicBezTo>
                    <a:pt x="f10" y="f8"/>
                    <a:pt x="f11" y="f6"/>
                    <a:pt x="f12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1FE1BAA6-7CC0-02F8-8250-2147500B9396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42645" y="92610"/>
            <a:ext cx="8679896" cy="543181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800">
                <a:solidFill>
                  <a:srgbClr val="000000"/>
                </a:solidFill>
                <a:latin typeface="Arial"/>
                <a:cs typeface="Arial" panose="020B0604020202020204" pitchFamily="34" charset="0"/>
              </a:rPr>
              <a:t>Fully Editable Icon Sets: B</a:t>
            </a:r>
          </a:p>
        </p:txBody>
      </p:sp>
      <p:grpSp>
        <p:nvGrpSpPr>
          <p:cNvPr id="3" name="Grupo 3">
            <a:extLst>
              <a:ext uri="{FF2B5EF4-FFF2-40B4-BE49-F238E27FC236}">
                <a16:creationId xmlns:a16="http://schemas.microsoft.com/office/drawing/2014/main" id="{57DF2F3B-EEB4-B1E4-5081-34C6787FEF2A}"/>
              </a:ext>
            </a:extLst>
          </p:cNvPr>
          <p:cNvGrpSpPr/>
          <p:nvPr/>
        </p:nvGrpSpPr>
        <p:grpSpPr>
          <a:xfrm>
            <a:off x="3128866" y="1179621"/>
            <a:ext cx="5793684" cy="3359816"/>
            <a:chOff x="3128866" y="1179621"/>
            <a:chExt cx="5793684" cy="3359816"/>
          </a:xfrm>
        </p:grpSpPr>
        <p:sp>
          <p:nvSpPr>
            <p:cNvPr id="4" name="Freeform 108">
              <a:extLst>
                <a:ext uri="{FF2B5EF4-FFF2-40B4-BE49-F238E27FC236}">
                  <a16:creationId xmlns:a16="http://schemas.microsoft.com/office/drawing/2014/main" id="{2BB44E3D-4E3E-67E2-BA3E-0111A89F0308}"/>
                </a:ext>
              </a:extLst>
            </p:cNvPr>
            <p:cNvSpPr/>
            <p:nvPr/>
          </p:nvSpPr>
          <p:spPr>
            <a:xfrm>
              <a:off x="4530806" y="1242450"/>
              <a:ext cx="415402" cy="4892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1005"/>
                <a:gd name="f4" fmla="val 376812"/>
                <a:gd name="f5" fmla="val 179590"/>
                <a:gd name="f6" fmla="val 105941"/>
                <a:gd name="f7" fmla="val 189466"/>
                <a:gd name="f8" fmla="val 103284"/>
                <a:gd name="f9" fmla="val 200229"/>
                <a:gd name="f10" fmla="val 106383"/>
                <a:gd name="f11" fmla="val 207502"/>
                <a:gd name="f12" fmla="val 113978"/>
                <a:gd name="f13" fmla="val 205155"/>
                <a:gd name="f14" fmla="val 116193"/>
                <a:gd name="f15" fmla="val 198727"/>
                <a:gd name="f16" fmla="val 109493"/>
                <a:gd name="f17" fmla="val 189244"/>
                <a:gd name="f18" fmla="val 106732"/>
                <a:gd name="f19" fmla="val 180543"/>
                <a:gd name="f20" fmla="val 109027"/>
                <a:gd name="f21" fmla="val 171284"/>
                <a:gd name="f22" fmla="val 111470"/>
                <a:gd name="f23" fmla="val 164597"/>
                <a:gd name="f24" fmla="val 119184"/>
                <a:gd name="f25" fmla="val 163491"/>
                <a:gd name="f26" fmla="val 128699"/>
                <a:gd name="f27" fmla="val 160301"/>
                <a:gd name="f28" fmla="val 128192"/>
                <a:gd name="f29" fmla="val 160626"/>
                <a:gd name="f30" fmla="val 125509"/>
                <a:gd name="f31" fmla="val 161343"/>
                <a:gd name="f32" fmla="val 122953"/>
                <a:gd name="f33" fmla="val 162397"/>
                <a:gd name="f34" fmla="val 120583"/>
                <a:gd name="f35" fmla="val 163188"/>
                <a:gd name="f36" fmla="val 118806"/>
                <a:gd name="f37" fmla="val 164168"/>
                <a:gd name="f38" fmla="val 117134"/>
                <a:gd name="f39" fmla="val 165317"/>
                <a:gd name="f40" fmla="val 115593"/>
                <a:gd name="f41" fmla="val 184774"/>
                <a:gd name="f42" fmla="val 76800"/>
                <a:gd name="f43" fmla="val 189722"/>
                <a:gd name="f44" fmla="val 75892"/>
                <a:gd name="f45" fmla="val 194950"/>
                <a:gd name="f46" fmla="val 76276"/>
                <a:gd name="f47" fmla="val 199898"/>
                <a:gd name="f48" fmla="val 78055"/>
                <a:gd name="f49" fmla="val 198784"/>
                <a:gd name="f50" fmla="val 81085"/>
                <a:gd name="f51" fmla="val 190044"/>
                <a:gd name="f52" fmla="val 77951"/>
                <a:gd name="f53" fmla="val 180324"/>
                <a:gd name="f54" fmla="val 79705"/>
                <a:gd name="f55" fmla="val 173557"/>
                <a:gd name="f56" fmla="val 85636"/>
                <a:gd name="f57" fmla="val 166357"/>
                <a:gd name="f58" fmla="val 91948"/>
                <a:gd name="f59" fmla="val 163808"/>
                <a:gd name="f60" fmla="val 101834"/>
                <a:gd name="f61" fmla="val 167057"/>
                <a:gd name="f62" fmla="val 110845"/>
                <a:gd name="f63" fmla="val 163976"/>
                <a:gd name="f64" fmla="val 111813"/>
                <a:gd name="f65" fmla="val 161264"/>
                <a:gd name="f66" fmla="val 104174"/>
                <a:gd name="f67" fmla="val 162206"/>
                <a:gd name="f68" fmla="val 95982"/>
                <a:gd name="f69" fmla="val 166259"/>
                <a:gd name="f70" fmla="val 89343"/>
                <a:gd name="f71" fmla="val 171329"/>
                <a:gd name="f72" fmla="val 83298"/>
                <a:gd name="f73" fmla="val 175158"/>
                <a:gd name="f74" fmla="val 79908"/>
                <a:gd name="f75" fmla="val 179826"/>
                <a:gd name="f76" fmla="val 77708"/>
                <a:gd name="f77" fmla="val 179076"/>
                <a:gd name="f78" fmla="val 24908"/>
                <a:gd name="f79" fmla="val 173882"/>
                <a:gd name="f80" fmla="val 25821"/>
                <a:gd name="f81" fmla="val 169065"/>
                <a:gd name="f82" fmla="val 28595"/>
                <a:gd name="f83" fmla="val 165693"/>
                <a:gd name="f84" fmla="val 33023"/>
                <a:gd name="f85" fmla="val 165081"/>
                <a:gd name="f86" fmla="val 32645"/>
                <a:gd name="f87" fmla="val 164343"/>
                <a:gd name="f88" fmla="val 33841"/>
                <a:gd name="f89" fmla="val 159156"/>
                <a:gd name="f90" fmla="val 28989"/>
                <a:gd name="f91" fmla="val 147650"/>
                <a:gd name="f92" fmla="val 21890"/>
                <a:gd name="f93" fmla="val 132568"/>
                <a:gd name="f94" fmla="val 25462"/>
                <a:gd name="f95" fmla="val 125468"/>
                <a:gd name="f96" fmla="val 36968"/>
                <a:gd name="f97" fmla="val 125028"/>
                <a:gd name="f98" fmla="val 37682"/>
                <a:gd name="f99" fmla="val 124628"/>
                <a:gd name="f100" fmla="val 38410"/>
                <a:gd name="f101" fmla="val 124607"/>
                <a:gd name="f102" fmla="val 39302"/>
                <a:gd name="f103" fmla="val 121192"/>
                <a:gd name="f104" fmla="val 53871"/>
                <a:gd name="f105" fmla="val 126621"/>
                <a:gd name="f106" fmla="val 67918"/>
                <a:gd name="f107" fmla="val 137512"/>
                <a:gd name="f108" fmla="val 72288"/>
                <a:gd name="f109" fmla="val 136408"/>
                <a:gd name="f110" fmla="val 75373"/>
                <a:gd name="f111" fmla="val 125065"/>
                <a:gd name="f112" fmla="val 70889"/>
                <a:gd name="f113" fmla="val 118824"/>
                <a:gd name="f114" fmla="val 57470"/>
                <a:gd name="f115" fmla="val 120792"/>
                <a:gd name="f116" fmla="val 42874"/>
                <a:gd name="f117" fmla="val 110219"/>
                <a:gd name="f118" fmla="val 38045"/>
                <a:gd name="f119" fmla="val 97555"/>
                <a:gd name="f120" fmla="val 41998"/>
                <a:gd name="f121" fmla="val 91229"/>
                <a:gd name="f122" fmla="val 52250"/>
                <a:gd name="f123" fmla="val 86215"/>
                <a:gd name="f124" fmla="val 60377"/>
                <a:gd name="f125" fmla="val 87164"/>
                <a:gd name="f126" fmla="val 68019"/>
                <a:gd name="f127" fmla="val 90995"/>
                <a:gd name="f128" fmla="val 75559"/>
                <a:gd name="f129" fmla="val 88405"/>
                <a:gd name="f130" fmla="val 77546"/>
                <a:gd name="f131" fmla="val 86197"/>
                <a:gd name="f132" fmla="val 80074"/>
                <a:gd name="f133" fmla="val 84391"/>
                <a:gd name="f134" fmla="val 83001"/>
                <a:gd name="f135" fmla="val 75261"/>
                <a:gd name="f136" fmla="val 97799"/>
                <a:gd name="f137" fmla="val 79855"/>
                <a:gd name="f138" fmla="val 117197"/>
                <a:gd name="f139" fmla="val 94653"/>
                <a:gd name="f140" fmla="val 126328"/>
                <a:gd name="f141" fmla="val 99603"/>
                <a:gd name="f142" fmla="val 129383"/>
                <a:gd name="f143" fmla="val 105068"/>
                <a:gd name="f144" fmla="val 130901"/>
                <a:gd name="f145" fmla="val 110449"/>
                <a:gd name="f146" fmla="val 130283"/>
                <a:gd name="f147" fmla="val 111461"/>
                <a:gd name="f148" fmla="val 121556"/>
                <a:gd name="f149" fmla="val 114239"/>
                <a:gd name="f150" fmla="val 112980"/>
                <a:gd name="f151" fmla="val 118788"/>
                <a:gd name="f152" fmla="val 105103"/>
                <a:gd name="f153" fmla="val 122060"/>
                <a:gd name="f154" fmla="val 106993"/>
                <a:gd name="f155" fmla="val 117549"/>
                <a:gd name="f156" fmla="val 114804"/>
                <a:gd name="f157" fmla="val 114885"/>
                <a:gd name="f158" fmla="val 123345"/>
                <a:gd name="f159" fmla="val 114602"/>
                <a:gd name="f160" fmla="val 132066"/>
                <a:gd name="f161" fmla="val 118189"/>
                <a:gd name="f162" fmla="val 142541"/>
                <a:gd name="f163" fmla="val 127538"/>
                <a:gd name="f164" fmla="val 149533"/>
                <a:gd name="f165" fmla="val 138054"/>
                <a:gd name="f166" fmla="val 150704"/>
                <a:gd name="f167" fmla="val 138622"/>
                <a:gd name="f168" fmla="val 157584"/>
                <a:gd name="f169" fmla="val 141809"/>
                <a:gd name="f170" fmla="val 168599"/>
                <a:gd name="f171" fmla="val 152592"/>
                <a:gd name="f172" fmla="val 175355"/>
                <a:gd name="f173" fmla="val 163536"/>
                <a:gd name="f174" fmla="val 173320"/>
                <a:gd name="f175" fmla="val 163736"/>
                <a:gd name="f176" fmla="val 174011"/>
                <a:gd name="f177" fmla="val 165086"/>
                <a:gd name="f178" fmla="val 173621"/>
                <a:gd name="f179" fmla="val 165671"/>
                <a:gd name="f180" fmla="val 180699"/>
                <a:gd name="f181" fmla="val 169429"/>
                <a:gd name="f182" fmla="val 193686"/>
                <a:gd name="f183" fmla="val 183003"/>
                <a:gd name="f184" fmla="val 201168"/>
                <a:gd name="f185" fmla="val 195990"/>
                <a:gd name="f186" fmla="val 197411"/>
                <a:gd name="f187" fmla="val 196796"/>
                <a:gd name="f188" fmla="val 197178"/>
                <a:gd name="f189" fmla="val 197581"/>
                <a:gd name="f190" fmla="val 196907"/>
                <a:gd name="f191" fmla="val 198196"/>
                <a:gd name="f192" fmla="val 196260"/>
                <a:gd name="f193" fmla="val 209934"/>
                <a:gd name="f194" fmla="val 188156"/>
                <a:gd name="f195" fmla="val 215400"/>
                <a:gd name="f196" fmla="val 175007"/>
                <a:gd name="f197" fmla="val 211155"/>
                <a:gd name="f198" fmla="val 164763"/>
                <a:gd name="f199" fmla="val 205121"/>
                <a:gd name="f200" fmla="val 170199"/>
                <a:gd name="f201" fmla="val 196738"/>
                <a:gd name="f202" fmla="val 172687"/>
                <a:gd name="f203" fmla="val 188343"/>
                <a:gd name="f204" fmla="val 171472"/>
                <a:gd name="f205" fmla="val 188829"/>
                <a:gd name="f206" fmla="val 168281"/>
                <a:gd name="f207" fmla="val 198020"/>
                <a:gd name="f208" fmla="val 169602"/>
                <a:gd name="f209" fmla="val 207192"/>
                <a:gd name="f210" fmla="val 165939"/>
                <a:gd name="f211" fmla="val 212635"/>
                <a:gd name="f212" fmla="val 158774"/>
                <a:gd name="f213" fmla="val 218427"/>
                <a:gd name="f214" fmla="val 151149"/>
                <a:gd name="f215" fmla="val 218946"/>
                <a:gd name="f216" fmla="val 140953"/>
                <a:gd name="f217" fmla="val 213960"/>
                <a:gd name="f218" fmla="val 132774"/>
                <a:gd name="f219" fmla="val 216785"/>
                <a:gd name="f220" fmla="val 131210"/>
                <a:gd name="f221" fmla="val 222366"/>
                <a:gd name="f222" fmla="val 140465"/>
                <a:gd name="f223" fmla="val 221779"/>
                <a:gd name="f224" fmla="val 151983"/>
                <a:gd name="f225" fmla="val 215286"/>
                <a:gd name="f226" fmla="val 160619"/>
                <a:gd name="f227" fmla="val 213805"/>
                <a:gd name="f228" fmla="val 162105"/>
                <a:gd name="f229" fmla="val 172938"/>
                <a:gd name="f230" fmla="val 214526"/>
                <a:gd name="f231" fmla="val 186813"/>
                <a:gd name="f232" fmla="val 203421"/>
                <a:gd name="f233" fmla="val 196175"/>
                <a:gd name="f234" fmla="val 208012"/>
                <a:gd name="f235" fmla="val 206854"/>
                <a:gd name="f236" fmla="val 220050"/>
                <a:gd name="f237" fmla="val 212429"/>
                <a:gd name="f238" fmla="val 231622"/>
                <a:gd name="f239" fmla="val 209082"/>
                <a:gd name="f240" fmla="val 239377"/>
                <a:gd name="f241" fmla="val 206838"/>
                <a:gd name="f242" fmla="val 243741"/>
                <a:gd name="f243" fmla="val 201989"/>
                <a:gd name="f244" fmla="val 246092"/>
                <a:gd name="f245" fmla="val 195539"/>
                <a:gd name="f246" fmla="val 255042"/>
                <a:gd name="f247" fmla="val 199507"/>
                <a:gd name="f248" fmla="val 265290"/>
                <a:gd name="f249" fmla="val 198199"/>
                <a:gd name="f250" fmla="val 272958"/>
                <a:gd name="f251" fmla="val 192601"/>
                <a:gd name="f252" fmla="val 276795"/>
                <a:gd name="f253" fmla="val 193971"/>
                <a:gd name="f254" fmla="val 289009"/>
                <a:gd name="f255" fmla="val 194016"/>
                <a:gd name="f256" fmla="val 298363"/>
                <a:gd name="f257" fmla="val 193248"/>
                <a:gd name="f258" fmla="val 304258"/>
                <a:gd name="f259" fmla="val 183694"/>
                <a:gd name="f260" fmla="val 309343"/>
                <a:gd name="f261" fmla="val 175453"/>
                <a:gd name="f262" fmla="val 308953"/>
                <a:gd name="f263" fmla="val 165378"/>
                <a:gd name="f264" fmla="val 303795"/>
                <a:gd name="f265" fmla="val 157923"/>
                <a:gd name="f266" fmla="val 298315"/>
                <a:gd name="f267" fmla="val 164420"/>
                <a:gd name="f268" fmla="val 291041"/>
                <a:gd name="f269" fmla="val 168177"/>
                <a:gd name="f270" fmla="val 283702"/>
                <a:gd name="f271" fmla="val 168174"/>
                <a:gd name="f272" fmla="val 283555"/>
                <a:gd name="f273" fmla="val 164527"/>
                <a:gd name="f274" fmla="val 293404"/>
                <a:gd name="f275" fmla="val 164978"/>
                <a:gd name="f276" fmla="val 303289"/>
                <a:gd name="f277" fmla="val 157339"/>
                <a:gd name="f278" fmla="val 308110"/>
                <a:gd name="f279" fmla="val 145450"/>
                <a:gd name="f280" fmla="val 311022"/>
                <a:gd name="f281" fmla="val 136198"/>
                <a:gd name="f282" fmla="val 308752"/>
                <a:gd name="f283" fmla="val 126109"/>
                <a:gd name="f284" fmla="val 302169"/>
                <a:gd name="f285" fmla="val 119023"/>
                <a:gd name="f286" fmla="val 296249"/>
                <a:gd name="f287" fmla="val 127191"/>
                <a:gd name="f288" fmla="val 286098"/>
                <a:gd name="f289" fmla="val 131525"/>
                <a:gd name="f290" fmla="val 275782"/>
                <a:gd name="f291" fmla="val 130309"/>
                <a:gd name="f292" fmla="val 276183"/>
                <a:gd name="f293" fmla="val 127106"/>
                <a:gd name="f294" fmla="val 285405"/>
                <a:gd name="f295" fmla="val 128184"/>
                <a:gd name="f296" fmla="val 294478"/>
                <a:gd name="f297" fmla="val 124281"/>
                <a:gd name="f298" fmla="val 299730"/>
                <a:gd name="f299" fmla="val 116974"/>
                <a:gd name="f300" fmla="val 300207"/>
                <a:gd name="f301" fmla="val 116045"/>
                <a:gd name="f302" fmla="val 300079"/>
                <a:gd name="f303" fmla="val 107222"/>
                <a:gd name="f304" fmla="val 295342"/>
                <a:gd name="f305" fmla="val 98867"/>
                <a:gd name="f306" fmla="val 287259"/>
                <a:gd name="f307" fmla="val 93880"/>
                <a:gd name="f308" fmla="val 284295"/>
                <a:gd name="f309" fmla="val 92051"/>
                <a:gd name="f310" fmla="val 281129"/>
                <a:gd name="f311" fmla="val 90828"/>
                <a:gd name="f312" fmla="val 277855"/>
                <a:gd name="f313" fmla="val 90561"/>
                <a:gd name="f314" fmla="val 271916"/>
                <a:gd name="f315" fmla="val 104194"/>
                <a:gd name="f316" fmla="val 259881"/>
                <a:gd name="f317" fmla="val 112708"/>
                <a:gd name="f318" fmla="val 248172"/>
                <a:gd name="f319" fmla="val 111695"/>
                <a:gd name="f320" fmla="val 248002"/>
                <a:gd name="f321" fmla="val 114741"/>
                <a:gd name="f322" fmla="val 246936"/>
                <a:gd name="f323" fmla="val 117719"/>
                <a:gd name="f324" fmla="val 245089"/>
                <a:gd name="f325" fmla="val 120348"/>
                <a:gd name="f326" fmla="val 241307"/>
                <a:gd name="f327" fmla="val 125729"/>
                <a:gd name="f328" fmla="val 234825"/>
                <a:gd name="f329" fmla="val 128827"/>
                <a:gd name="f330" fmla="val 228007"/>
                <a:gd name="f331" fmla="val 128511"/>
                <a:gd name="f332" fmla="val 228158"/>
                <a:gd name="f333" fmla="val 125380"/>
                <a:gd name="f334" fmla="val 233848"/>
                <a:gd name="f335" fmla="val 125642"/>
                <a:gd name="f336" fmla="val 239262"/>
                <a:gd name="f337" fmla="val 123097"/>
                <a:gd name="f338" fmla="val 242439"/>
                <a:gd name="f339" fmla="val 118667"/>
                <a:gd name="f340" fmla="val 244071"/>
                <a:gd name="f341" fmla="val 116391"/>
                <a:gd name="f342" fmla="val 244987"/>
                <a:gd name="f343" fmla="val 113796"/>
                <a:gd name="f344" fmla="val 245116"/>
                <a:gd name="f345" fmla="val 111152"/>
                <a:gd name="f346" fmla="val 243716"/>
                <a:gd name="f347" fmla="val 110904"/>
                <a:gd name="f348" fmla="val 244539"/>
                <a:gd name="f349" fmla="val 108155"/>
                <a:gd name="f350" fmla="val 244792"/>
                <a:gd name="f351" fmla="val 106166"/>
                <a:gd name="f352" fmla="val 244131"/>
                <a:gd name="f353" fmla="val 104285"/>
                <a:gd name="f354" fmla="val 243078"/>
                <a:gd name="f355" fmla="val 102544"/>
                <a:gd name="f356" fmla="val 240257"/>
                <a:gd name="f357" fmla="val 97875"/>
                <a:gd name="f358" fmla="val 235048"/>
                <a:gd name="f359" fmla="val 94922"/>
                <a:gd name="f360" fmla="val 229344"/>
                <a:gd name="f361" fmla="val 94755"/>
                <a:gd name="f362" fmla="val 229436"/>
                <a:gd name="f363" fmla="val 91621"/>
                <a:gd name="f364" fmla="val 236268"/>
                <a:gd name="f365" fmla="val 91821"/>
                <a:gd name="f366" fmla="val 242499"/>
                <a:gd name="f367" fmla="val 95409"/>
                <a:gd name="f368" fmla="val 245850"/>
                <a:gd name="f369" fmla="val 101072"/>
                <a:gd name="f370" fmla="val 247129"/>
                <a:gd name="f371" fmla="val 103235"/>
                <a:gd name="f372" fmla="val 247915"/>
                <a:gd name="f373" fmla="val 105575"/>
                <a:gd name="f374" fmla="val 248037"/>
                <a:gd name="f375" fmla="val 107973"/>
                <a:gd name="f376" fmla="val 258268"/>
                <a:gd name="f377" fmla="val 109553"/>
                <a:gd name="f378" fmla="val 268981"/>
                <a:gd name="f379" fmla="val 102051"/>
                <a:gd name="f380" fmla="val 274232"/>
                <a:gd name="f381" fmla="val 89778"/>
                <a:gd name="f382" fmla="val 278708"/>
                <a:gd name="f383" fmla="val 77339"/>
                <a:gd name="f384" fmla="val 274020"/>
                <a:gd name="f385" fmla="val 63056"/>
                <a:gd name="f386" fmla="val 262316"/>
                <a:gd name="f387" fmla="val 55834"/>
                <a:gd name="f388" fmla="val 257734"/>
                <a:gd name="f389" fmla="val 53007"/>
                <a:gd name="f390" fmla="val 252666"/>
                <a:gd name="f391" fmla="val 51626"/>
                <a:gd name="f392" fmla="val 247691"/>
                <a:gd name="f393" fmla="val 52231"/>
                <a:gd name="f394" fmla="val 248705"/>
                <a:gd name="f395" fmla="val 60913"/>
                <a:gd name="f396" fmla="val 245967"/>
                <a:gd name="f397" fmla="val 69020"/>
                <a:gd name="f398" fmla="val 239739"/>
                <a:gd name="f399" fmla="val 74185"/>
                <a:gd name="f400" fmla="val 237649"/>
                <a:gd name="f401" fmla="val 71664"/>
                <a:gd name="f402" fmla="val 244579"/>
                <a:gd name="f403" fmla="val 65918"/>
                <a:gd name="f404" fmla="val 246481"/>
                <a:gd name="f405" fmla="val 55888"/>
                <a:gd name="f406" fmla="val 243151"/>
                <a:gd name="f407" fmla="val 45920"/>
                <a:gd name="f408" fmla="val 241194"/>
                <a:gd name="f409" fmla="val 40124"/>
                <a:gd name="f410" fmla="val 237183"/>
                <a:gd name="f411" fmla="val 35004"/>
                <a:gd name="f412" fmla="val 231542"/>
                <a:gd name="f413" fmla="val 31523"/>
                <a:gd name="f414" fmla="val 221392"/>
                <a:gd name="f415" fmla="val 25261"/>
                <a:gd name="f416" fmla="val 208864"/>
                <a:gd name="f417" fmla="val 26095"/>
                <a:gd name="f418" fmla="val 199763"/>
                <a:gd name="f419" fmla="val 32668"/>
                <a:gd name="f420" fmla="val 194721"/>
                <a:gd name="f421" fmla="val 27952"/>
                <a:gd name="f422" fmla="val 189842"/>
                <a:gd name="f423" fmla="val 24941"/>
                <a:gd name="f424" fmla="val 184271"/>
                <a:gd name="f425" fmla="val 23995"/>
                <a:gd name="f426" fmla="val 190632"/>
                <a:gd name="f427" fmla="val 62"/>
                <a:gd name="f428" fmla="val 300121"/>
                <a:gd name="f429" fmla="val 2329"/>
                <a:gd name="f430" fmla="val 391248"/>
                <a:gd name="f431" fmla="val 125645"/>
                <a:gd name="f432" fmla="val 309641"/>
                <a:gd name="f433" fmla="val 225160"/>
                <a:gd name="f434" fmla="val 282892"/>
                <a:gd name="f435" fmla="val 251229"/>
                <a:gd name="f436" fmla="val 279266"/>
                <a:gd name="f437" fmla="val 288859"/>
                <a:gd name="f438" fmla="val 302841"/>
                <a:gd name="f439" fmla="val 374772"/>
                <a:gd name="f440" fmla="val 121266"/>
                <a:gd name="f441" fmla="val 109025"/>
                <a:gd name="f442" fmla="val 322355"/>
                <a:gd name="f443" fmla="val 76580"/>
                <a:gd name="f444" fmla="val 333165"/>
                <a:gd name="f445" fmla="val 40716"/>
                <a:gd name="f446" fmla="val 329924"/>
                <a:gd name="f447" fmla="val 28778"/>
                <a:gd name="f448" fmla="val 318327"/>
                <a:gd name="f449" fmla="val 22923"/>
                <a:gd name="f450" fmla="val 311868"/>
                <a:gd name="f451" fmla="val 25422"/>
                <a:gd name="f452" fmla="val 291738"/>
                <a:gd name="f453" fmla="val 32859"/>
                <a:gd name="f454" fmla="val 276164"/>
                <a:gd name="f455" fmla="val 35235"/>
                <a:gd name="f456" fmla="val 270344"/>
                <a:gd name="f457" fmla="val 23179"/>
                <a:gd name="f458" fmla="val 268321"/>
                <a:gd name="f459" fmla="val 20618"/>
                <a:gd name="f460" fmla="val 259843"/>
                <a:gd name="f461" fmla="val 19440"/>
                <a:gd name="f462" fmla="val 251965"/>
                <a:gd name="f463" fmla="val 27377"/>
                <a:gd name="f464" fmla="val 251682"/>
                <a:gd name="f465" fmla="val 30757"/>
                <a:gd name="f466" fmla="val 247602"/>
                <a:gd name="f467" fmla="val 18516"/>
                <a:gd name="f468" fmla="val 238938"/>
                <a:gd name="f469" fmla="val 12669"/>
                <a:gd name="f470" fmla="val 232923"/>
                <a:gd name="f471" fmla="val 25811"/>
                <a:gd name="f472" fmla="val 221592"/>
                <a:gd name="f473" fmla="val 29458"/>
                <a:gd name="f474" fmla="val 212919"/>
                <a:gd name="f475" fmla="val 16679"/>
                <a:gd name="f476" fmla="val 208924"/>
                <a:gd name="f477" fmla="val 7006"/>
                <a:gd name="f478" fmla="val 203466"/>
                <a:gd name="f479" fmla="val 307"/>
                <a:gd name="f480" fmla="val 196983"/>
                <a:gd name="f481" fmla="val -2572"/>
                <a:gd name="f482" fmla="val 186228"/>
                <a:gd name="f483" fmla="val 15339"/>
                <a:gd name="f484" fmla="val 171234"/>
                <a:gd name="f485" fmla="val 31089"/>
                <a:gd name="f486" fmla="val 151672"/>
                <a:gd name="f487" fmla="val 47602"/>
                <a:gd name="f488" fmla="val 132201"/>
                <a:gd name="f489" fmla="val 33821"/>
                <a:gd name="f490" fmla="val 117353"/>
                <a:gd name="f491" fmla="val 46470"/>
                <a:gd name="f492" fmla="val 75544"/>
                <a:gd name="f493" fmla="val 66559"/>
                <a:gd name="f494" fmla="val 23813"/>
                <a:gd name="f495" fmla="val 114124"/>
                <a:gd name="f496" fmla="val -1423"/>
                <a:gd name="f497" fmla="*/ f0 1 341005"/>
                <a:gd name="f498" fmla="*/ f1 1 376812"/>
                <a:gd name="f499" fmla="val f2"/>
                <a:gd name="f500" fmla="val f3"/>
                <a:gd name="f501" fmla="val f4"/>
                <a:gd name="f502" fmla="+- f501 0 f499"/>
                <a:gd name="f503" fmla="+- f500 0 f499"/>
                <a:gd name="f504" fmla="*/ f503 1 341005"/>
                <a:gd name="f505" fmla="*/ f502 1 376812"/>
                <a:gd name="f506" fmla="*/ f499 1 f504"/>
                <a:gd name="f507" fmla="*/ f500 1 f504"/>
                <a:gd name="f508" fmla="*/ f499 1 f505"/>
                <a:gd name="f509" fmla="*/ f501 1 f505"/>
                <a:gd name="f510" fmla="*/ f506 f497 1"/>
                <a:gd name="f511" fmla="*/ f507 f497 1"/>
                <a:gd name="f512" fmla="*/ f509 f498 1"/>
                <a:gd name="f513" fmla="*/ f508 f49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0" t="f513" r="f511" b="f512"/>
              <a:pathLst>
                <a:path w="341005" h="376812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lnTo>
                    <a:pt x="f13" y="f14"/>
                  </a:ln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lnTo>
                    <a:pt x="f27" y="f28"/>
                  </a:ln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lose/>
                  <a:moveTo>
                    <a:pt x="f41" y="f42"/>
                  </a:moveTo>
                  <a:cubicBezTo>
                    <a:pt x="f43" y="f44"/>
                    <a:pt x="f45" y="f46"/>
                    <a:pt x="f47" y="f48"/>
                  </a:cubicBezTo>
                  <a:lnTo>
                    <a:pt x="f49" y="f50"/>
                  </a:ln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lnTo>
                    <a:pt x="f63" y="f64"/>
                  </a:lnTo>
                  <a:cubicBezTo>
                    <a:pt x="f65" y="f66"/>
                    <a:pt x="f67" y="f68"/>
                    <a:pt x="f69" y="f70"/>
                  </a:cubicBezTo>
                  <a:lnTo>
                    <a:pt x="f71" y="f72"/>
                  </a:lnTo>
                  <a:cubicBezTo>
                    <a:pt x="f73" y="f74"/>
                    <a:pt x="f75" y="f76"/>
                    <a:pt x="f41" y="f42"/>
                  </a:cubicBezTo>
                  <a:close/>
                  <a:moveTo>
                    <a:pt x="f77" y="f78"/>
                  </a:moveTo>
                  <a:cubicBezTo>
                    <a:pt x="f79" y="f80"/>
                    <a:pt x="f81" y="f82"/>
                    <a:pt x="f83" y="f84"/>
                  </a:cubicBezTo>
                  <a:lnTo>
                    <a:pt x="f85" y="f86"/>
                  </a:lnTo>
                  <a:lnTo>
                    <a:pt x="f87" y="f88"/>
                  </a:lnTo>
                  <a:lnTo>
                    <a:pt x="f89" y="f90"/>
                  </a:ln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lnTo>
                    <a:pt x="f109" y="f110"/>
                  </a:ln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lnTo>
                    <a:pt x="f153" y="f154"/>
                  </a:lnTo>
                  <a:cubicBezTo>
                    <a:pt x="f155" y="f156"/>
                    <a:pt x="f157" y="f158"/>
                    <a:pt x="f159" y="f160"/>
                  </a:cubicBezTo>
                  <a:cubicBezTo>
                    <a:pt x="f161" y="f162"/>
                    <a:pt x="f163" y="f164"/>
                    <a:pt x="f165" y="f166"/>
                  </a:cubicBezTo>
                  <a:lnTo>
                    <a:pt x="f167" y="f168"/>
                  </a:lnTo>
                  <a:cubicBezTo>
                    <a:pt x="f169" y="f170"/>
                    <a:pt x="f171" y="f172"/>
                    <a:pt x="f173" y="f174"/>
                  </a:cubicBezTo>
                  <a:lnTo>
                    <a:pt x="f175" y="f176"/>
                  </a:lnTo>
                  <a:lnTo>
                    <a:pt x="f177" y="f178"/>
                  </a:lnTo>
                  <a:lnTo>
                    <a:pt x="f179" y="f180"/>
                  </a:ln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lnTo>
                    <a:pt x="f205" y="f206"/>
                  </a:lnTo>
                  <a:cubicBezTo>
                    <a:pt x="f207" y="f208"/>
                    <a:pt x="f209" y="f210"/>
                    <a:pt x="f211" y="f212"/>
                  </a:cubicBezTo>
                  <a:cubicBezTo>
                    <a:pt x="f213" y="f214"/>
                    <a:pt x="f215" y="f216"/>
                    <a:pt x="f217" y="f218"/>
                  </a:cubicBezTo>
                  <a:lnTo>
                    <a:pt x="f219" y="f220"/>
                  </a:lnTo>
                  <a:cubicBezTo>
                    <a:pt x="f221" y="f222"/>
                    <a:pt x="f223" y="f224"/>
                    <a:pt x="f225" y="f226"/>
                  </a:cubicBezTo>
                  <a:lnTo>
                    <a:pt x="f227" y="f228"/>
                  </a:lnTo>
                  <a:cubicBezTo>
                    <a:pt x="f215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lnTo>
                    <a:pt x="f252" y="f253"/>
                  </a:lnTo>
                  <a:cubicBezTo>
                    <a:pt x="f254" y="f255"/>
                    <a:pt x="f256" y="f257"/>
                    <a:pt x="f258" y="f259"/>
                  </a:cubicBezTo>
                  <a:cubicBezTo>
                    <a:pt x="f260" y="f261"/>
                    <a:pt x="f262" y="f263"/>
                    <a:pt x="f264" y="f265"/>
                  </a:cubicBezTo>
                  <a:cubicBezTo>
                    <a:pt x="f266" y="f267"/>
                    <a:pt x="f268" y="f269"/>
                    <a:pt x="f270" y="f271"/>
                  </a:cubicBezTo>
                  <a:lnTo>
                    <a:pt x="f272" y="f273"/>
                  </a:lnTo>
                  <a:cubicBezTo>
                    <a:pt x="f274" y="f275"/>
                    <a:pt x="f276" y="f277"/>
                    <a:pt x="f278" y="f279"/>
                  </a:cubicBezTo>
                  <a:cubicBezTo>
                    <a:pt x="f280" y="f281"/>
                    <a:pt x="f282" y="f283"/>
                    <a:pt x="f284" y="f285"/>
                  </a:cubicBezTo>
                  <a:cubicBezTo>
                    <a:pt x="f286" y="f287"/>
                    <a:pt x="f288" y="f289"/>
                    <a:pt x="f290" y="f291"/>
                  </a:cubicBezTo>
                  <a:lnTo>
                    <a:pt x="f292" y="f293"/>
                  </a:lnTo>
                  <a:cubicBezTo>
                    <a:pt x="f294" y="f295"/>
                    <a:pt x="f296" y="f297"/>
                    <a:pt x="f298" y="f299"/>
                  </a:cubicBezTo>
                  <a:lnTo>
                    <a:pt x="f300" y="f301"/>
                  </a:lnTo>
                  <a:cubicBezTo>
                    <a:pt x="f302" y="f303"/>
                    <a:pt x="f304" y="f305"/>
                    <a:pt x="f306" y="f307"/>
                  </a:cubicBezTo>
                  <a:cubicBezTo>
                    <a:pt x="f308" y="f309"/>
                    <a:pt x="f310" y="f311"/>
                    <a:pt x="f312" y="f313"/>
                  </a:cubicBezTo>
                  <a:cubicBezTo>
                    <a:pt x="f314" y="f315"/>
                    <a:pt x="f316" y="f317"/>
                    <a:pt x="f318" y="f319"/>
                  </a:cubicBezTo>
                  <a:cubicBezTo>
                    <a:pt x="f320" y="f321"/>
                    <a:pt x="f322" y="f323"/>
                    <a:pt x="f324" y="f325"/>
                  </a:cubicBezTo>
                  <a:cubicBezTo>
                    <a:pt x="f326" y="f327"/>
                    <a:pt x="f328" y="f329"/>
                    <a:pt x="f330" y="f331"/>
                  </a:cubicBezTo>
                  <a:lnTo>
                    <a:pt x="f332" y="f333"/>
                  </a:lnTo>
                  <a:cubicBezTo>
                    <a:pt x="f334" y="f335"/>
                    <a:pt x="f336" y="f337"/>
                    <a:pt x="f338" y="f339"/>
                  </a:cubicBezTo>
                  <a:cubicBezTo>
                    <a:pt x="f340" y="f341"/>
                    <a:pt x="f342" y="f343"/>
                    <a:pt x="f344" y="f345"/>
                  </a:cubicBezTo>
                  <a:lnTo>
                    <a:pt x="f346" y="f347"/>
                  </a:lnTo>
                  <a:lnTo>
                    <a:pt x="f348" y="f349"/>
                  </a:lnTo>
                  <a:cubicBezTo>
                    <a:pt x="f350" y="f351"/>
                    <a:pt x="f352" y="f353"/>
                    <a:pt x="f354" y="f355"/>
                  </a:cubicBezTo>
                  <a:cubicBezTo>
                    <a:pt x="f356" y="f357"/>
                    <a:pt x="f358" y="f359"/>
                    <a:pt x="f360" y="f361"/>
                  </a:cubicBezTo>
                  <a:lnTo>
                    <a:pt x="f362" y="f363"/>
                  </a:lnTo>
                  <a:cubicBezTo>
                    <a:pt x="f364" y="f365"/>
                    <a:pt x="f366" y="f367"/>
                    <a:pt x="f368" y="f369"/>
                  </a:cubicBezTo>
                  <a:cubicBezTo>
                    <a:pt x="f370" y="f371"/>
                    <a:pt x="f372" y="f373"/>
                    <a:pt x="f374" y="f375"/>
                  </a:cubicBezTo>
                  <a:cubicBezTo>
                    <a:pt x="f376" y="f377"/>
                    <a:pt x="f378" y="f379"/>
                    <a:pt x="f380" y="f381"/>
                  </a:cubicBezTo>
                  <a:cubicBezTo>
                    <a:pt x="f382" y="f383"/>
                    <a:pt x="f384" y="f385"/>
                    <a:pt x="f386" y="f387"/>
                  </a:cubicBezTo>
                  <a:cubicBezTo>
                    <a:pt x="f388" y="f389"/>
                    <a:pt x="f390" y="f391"/>
                    <a:pt x="f392" y="f393"/>
                  </a:cubicBezTo>
                  <a:cubicBezTo>
                    <a:pt x="f394" y="f395"/>
                    <a:pt x="f396" y="f397"/>
                    <a:pt x="f398" y="f399"/>
                  </a:cubicBezTo>
                  <a:lnTo>
                    <a:pt x="f400" y="f401"/>
                  </a:lnTo>
                  <a:cubicBezTo>
                    <a:pt x="f402" y="f403"/>
                    <a:pt x="f404" y="f405"/>
                    <a:pt x="f406" y="f407"/>
                  </a:cubicBezTo>
                  <a:cubicBezTo>
                    <a:pt x="f408" y="f409"/>
                    <a:pt x="f410" y="f411"/>
                    <a:pt x="f412" y="f413"/>
                  </a:cubicBezTo>
                  <a:cubicBezTo>
                    <a:pt x="f414" y="f415"/>
                    <a:pt x="f416" y="f417"/>
                    <a:pt x="f418" y="f419"/>
                  </a:cubicBezTo>
                  <a:lnTo>
                    <a:pt x="f420" y="f421"/>
                  </a:lnTo>
                  <a:cubicBezTo>
                    <a:pt x="f422" y="f423"/>
                    <a:pt x="f424" y="f425"/>
                    <a:pt x="f77" y="f78"/>
                  </a:cubicBezTo>
                  <a:close/>
                  <a:moveTo>
                    <a:pt x="f426" y="f427"/>
                  </a:moveTo>
                  <a:cubicBezTo>
                    <a:pt x="f428" y="f429"/>
                    <a:pt x="f430" y="f431"/>
                    <a:pt x="f432" y="f433"/>
                  </a:cubicBezTo>
                  <a:cubicBezTo>
                    <a:pt x="f434" y="f435"/>
                    <a:pt x="f436" y="f437"/>
                    <a:pt x="f438" y="f439"/>
                  </a:cubicBezTo>
                  <a:lnTo>
                    <a:pt x="f440" y="f4"/>
                  </a:lnTo>
                  <a:lnTo>
                    <a:pt x="f441" y="f442"/>
                  </a:ln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lnTo>
                    <a:pt x="f467" y="f468"/>
                  </a:ln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26" y="f427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5" name="Oval 8">
              <a:extLst>
                <a:ext uri="{FF2B5EF4-FFF2-40B4-BE49-F238E27FC236}">
                  <a16:creationId xmlns:a16="http://schemas.microsoft.com/office/drawing/2014/main" id="{AA40DDA1-4324-E51A-6735-B9CA7560D2A6}"/>
                </a:ext>
              </a:extLst>
            </p:cNvPr>
            <p:cNvSpPr/>
            <p:nvPr/>
          </p:nvSpPr>
          <p:spPr>
            <a:xfrm>
              <a:off x="5223903" y="1253331"/>
              <a:ext cx="436342" cy="4674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68057"/>
                <a:gd name="f4" fmla="val 3083879"/>
                <a:gd name="f5" fmla="val 1943022"/>
                <a:gd name="f6" fmla="val 2091435"/>
                <a:gd name="f7" fmla="val 2214809"/>
                <a:gd name="f8" fmla="val 107202"/>
                <a:gd name="f9" fmla="val 2232575"/>
                <a:gd name="f10" fmla="val 249298"/>
                <a:gd name="f11" fmla="val 2066806"/>
                <a:gd name="f12" fmla="val 323095"/>
                <a:gd name="f13" fmla="val 1966497"/>
                <a:gd name="f14" fmla="val 475331"/>
                <a:gd name="f15" fmla="val 1992863"/>
                <a:gd name="f16" fmla="val 623272"/>
                <a:gd name="f17" fmla="val 2032344"/>
                <a:gd name="f18" fmla="val 614884"/>
                <a:gd name="f19" fmla="val 2007703"/>
                <a:gd name="f20" fmla="val 472429"/>
                <a:gd name="f21" fmla="val 2119863"/>
                <a:gd name="f22" fmla="val 324636"/>
                <a:gd name="f23" fmla="val 2294697"/>
                <a:gd name="f24" fmla="val 266187"/>
                <a:gd name="f25" fmla="val 2304190"/>
                <a:gd name="f26" fmla="val 260641"/>
                <a:gd name="f27" fmla="val 2314409"/>
                <a:gd name="f28" fmla="val 260119"/>
                <a:gd name="f29" fmla="val 2324748"/>
                <a:gd name="f30" fmla="val 2491310"/>
                <a:gd name="f31" fmla="val 2626336"/>
                <a:gd name="f32" fmla="val 395145"/>
                <a:gd name="f33" fmla="val 561708"/>
                <a:gd name="f34" fmla="val 2609021"/>
                <a:gd name="f35" fmla="val 647481"/>
                <a:gd name="f36" fmla="val 656343"/>
                <a:gd name="f37" fmla="val 2762823"/>
                <a:gd name="f38" fmla="val 669742"/>
                <a:gd name="f39" fmla="val 2867295"/>
                <a:gd name="f40" fmla="val 786613"/>
                <a:gd name="f41" fmla="val 927882"/>
                <a:gd name="f42" fmla="val 2850464"/>
                <a:gd name="f43" fmla="val 1011252"/>
                <a:gd name="f44" fmla="val 2978255"/>
                <a:gd name="f45" fmla="val 1064152"/>
                <a:gd name="f46" fmla="val 1190111"/>
                <a:gd name="f47" fmla="val 1337042"/>
                <a:gd name="f48" fmla="val 1418703"/>
                <a:gd name="f49" fmla="val 3040320"/>
                <a:gd name="f50" fmla="val 1493884"/>
                <a:gd name="f51" fmla="val 2992210"/>
                <a:gd name="f52" fmla="val 1551889"/>
                <a:gd name="f53" fmla="val 2909241"/>
                <a:gd name="f54" fmla="val 1651289"/>
                <a:gd name="f55" fmla="val 2791782"/>
                <a:gd name="f56" fmla="val 1696238"/>
                <a:gd name="f57" fmla="val 2686704"/>
                <a:gd name="f58" fmla="val 1660749"/>
                <a:gd name="f59" fmla="val 2673794"/>
                <a:gd name="f60" fmla="val 1698968"/>
                <a:gd name="f61" fmla="val 2768232"/>
                <a:gd name="f62" fmla="val 1730865"/>
                <a:gd name="f63" fmla="val 2870956"/>
                <a:gd name="f64" fmla="val 1707121"/>
                <a:gd name="f65" fmla="val 2955415"/>
                <a:gd name="f66" fmla="val 1640323"/>
                <a:gd name="f67" fmla="val 2993943"/>
                <a:gd name="f68" fmla="val 1688574"/>
                <a:gd name="f69" fmla="val 3012247"/>
                <a:gd name="f70" fmla="val 1750635"/>
                <a:gd name="f71" fmla="val 1816968"/>
                <a:gd name="f72" fmla="val 1986406"/>
                <a:gd name="f73" fmla="val 2892829"/>
                <a:gd name="f74" fmla="val 2127952"/>
                <a:gd name="f75" fmla="val 2733451"/>
                <a:gd name="f76" fmla="val 2161496"/>
                <a:gd name="f77" fmla="val 2570803"/>
                <a:gd name="f78" fmla="val 2185843"/>
                <a:gd name="f79" fmla="val 2422847"/>
                <a:gd name="f80" fmla="val 2122052"/>
                <a:gd name="f81" fmla="val 2373218"/>
                <a:gd name="f82" fmla="val 2004561"/>
                <a:gd name="f83" fmla="val 2397575"/>
                <a:gd name="f84" fmla="val 1987765"/>
                <a:gd name="f85" fmla="val 2417022"/>
                <a:gd name="f86" fmla="val 1964396"/>
                <a:gd name="f87" fmla="val 2431421"/>
                <a:gd name="f88" fmla="val 1936987"/>
                <a:gd name="f89" fmla="val 2469123"/>
                <a:gd name="f90" fmla="val 1865220"/>
                <a:gd name="f91" fmla="val 2466430"/>
                <a:gd name="f92" fmla="val 1776674"/>
                <a:gd name="f93" fmla="val 2424327"/>
                <a:gd name="f94" fmla="val 1703750"/>
                <a:gd name="f95" fmla="val 2390880"/>
                <a:gd name="f96" fmla="val 1723060"/>
                <a:gd name="f97" fmla="val 2426033"/>
                <a:gd name="f98" fmla="val 1783948"/>
                <a:gd name="f99" fmla="val 2428758"/>
                <a:gd name="f100" fmla="val 1857660"/>
                <a:gd name="f101" fmla="val 2398065"/>
                <a:gd name="f102" fmla="val 1917447"/>
                <a:gd name="f103" fmla="val 2386618"/>
                <a:gd name="f104" fmla="val 1939743"/>
                <a:gd name="f105" fmla="val 2371177"/>
                <a:gd name="f106" fmla="val 1958844"/>
                <a:gd name="f107" fmla="val 2348681"/>
                <a:gd name="f108" fmla="val 1969064"/>
                <a:gd name="f109" fmla="val 2314536"/>
                <a:gd name="f110" fmla="val 1978212"/>
                <a:gd name="f111" fmla="val 2320989"/>
                <a:gd name="f112" fmla="val 1994504"/>
                <a:gd name="f113" fmla="val 2292439"/>
                <a:gd name="f114" fmla="val 2010252"/>
                <a:gd name="f115" fmla="val 2259301"/>
                <a:gd name="f116" fmla="val 2017439"/>
                <a:gd name="f117" fmla="val 2224883"/>
                <a:gd name="f118" fmla="val 2015050"/>
                <a:gd name="f119" fmla="val 2157880"/>
                <a:gd name="f120" fmla="val 2010397"/>
                <a:gd name="f121" fmla="val 2096183"/>
                <a:gd name="f122" fmla="val 1970105"/>
                <a:gd name="f123" fmla="val 2062112"/>
                <a:gd name="f124" fmla="val 1908746"/>
                <a:gd name="f125" fmla="val 2028307"/>
                <a:gd name="f126" fmla="val 1927422"/>
                <a:gd name="f127" fmla="val 2069101"/>
                <a:gd name="f128" fmla="val 2000945"/>
                <a:gd name="f129" fmla="val 2143517"/>
                <a:gd name="f130" fmla="val 2048870"/>
                <a:gd name="f131" fmla="val 2224395"/>
                <a:gd name="f132" fmla="val 2053708"/>
                <a:gd name="f133" fmla="val 2263912"/>
                <a:gd name="f134" fmla="val 2056070"/>
                <a:gd name="f135" fmla="val 2302036"/>
                <a:gd name="f136" fmla="val 2047984"/>
                <a:gd name="f137" fmla="val 2335071"/>
                <a:gd name="f138" fmla="val 2030056"/>
                <a:gd name="f139" fmla="val 2400196"/>
                <a:gd name="f140" fmla="val 2159379"/>
                <a:gd name="f141" fmla="val 2567325"/>
                <a:gd name="f142" fmla="val 2230480"/>
                <a:gd name="f143" fmla="val 2748680"/>
                <a:gd name="f144" fmla="val 2204554"/>
                <a:gd name="f145" fmla="val 2767068"/>
                <a:gd name="f146" fmla="val 2240602"/>
                <a:gd name="f147" fmla="val 2774723"/>
                <a:gd name="f148" fmla="val 2281713"/>
                <a:gd name="f149" fmla="val 2324613"/>
                <a:gd name="f150" fmla="val 2444667"/>
                <a:gd name="f151" fmla="val 2714770"/>
                <a:gd name="f152" fmla="val 2550720"/>
                <a:gd name="f153" fmla="val 2619461"/>
                <a:gd name="f154" fmla="val 2609132"/>
                <a:gd name="f155" fmla="val 2594093"/>
                <a:gd name="f156" fmla="val 2739763"/>
                <a:gd name="f157" fmla="val 2496512"/>
                <a:gd name="f158" fmla="val 2844553"/>
                <a:gd name="f159" fmla="val 2368919"/>
                <a:gd name="f160" fmla="val 2876858"/>
                <a:gd name="f161" fmla="val 2184369"/>
                <a:gd name="f162" fmla="val 2908073"/>
                <a:gd name="f163" fmla="val 2016372"/>
                <a:gd name="f164" fmla="val 2826285"/>
                <a:gd name="f165" fmla="val 1978290"/>
                <a:gd name="f166" fmla="val 2684161"/>
                <a:gd name="f167" fmla="val 1939323"/>
                <a:gd name="f168" fmla="val 2694602"/>
                <a:gd name="f169" fmla="val 1970494"/>
                <a:gd name="f170" fmla="val 2810931"/>
                <a:gd name="f171" fmla="val 2075973"/>
                <a:gd name="f172" fmla="val 2892306"/>
                <a:gd name="f173" fmla="val 2210223"/>
                <a:gd name="f174" fmla="val 2912307"/>
                <a:gd name="f175" fmla="val 2165434"/>
                <a:gd name="f176" fmla="val 3014618"/>
                <a:gd name="f177" fmla="val 2062317"/>
                <a:gd name="f178" fmla="val 1804718"/>
                <a:gd name="f179" fmla="val 1736151"/>
                <a:gd name="f180" fmla="val 2990782"/>
                <a:gd name="f181" fmla="val 1657612"/>
                <a:gd name="f182" fmla="val 2862428"/>
                <a:gd name="f183" fmla="val 1632100"/>
                <a:gd name="f184" fmla="val 2775963"/>
                <a:gd name="f185" fmla="val 1598588"/>
                <a:gd name="f186" fmla="val 2449530"/>
                <a:gd name="f187" fmla="val 1653064"/>
                <a:gd name="f188" fmla="val 2147091"/>
                <a:gd name="f189" fmla="val 1775302"/>
                <a:gd name="f190" fmla="val 2294672"/>
                <a:gd name="f191" fmla="val 1947360"/>
                <a:gd name="f192" fmla="val 2360889"/>
                <a:gd name="f193" fmla="val 2101389"/>
                <a:gd name="f194" fmla="val 2319520"/>
                <a:gd name="f195" fmla="val 2085913"/>
                <a:gd name="f196" fmla="val 2268654"/>
                <a:gd name="f197" fmla="val 1935632"/>
                <a:gd name="f198" fmla="val 2308197"/>
                <a:gd name="f199" fmla="val 1765039"/>
                <a:gd name="f200" fmla="val 2228547"/>
                <a:gd name="f201" fmla="val 1652548"/>
                <a:gd name="f202" fmla="val 2065927"/>
                <a:gd name="f203" fmla="val 1594744"/>
                <a:gd name="f204" fmla="val 1988631"/>
                <a:gd name="f205" fmla="val 1552933"/>
                <a:gd name="f206" fmla="val 1543383"/>
                <a:gd name="f207" fmla="val 1647107"/>
                <a:gd name="f208" fmla="val 1210118"/>
                <a:gd name="f209" fmla="val 1757451"/>
                <a:gd name="f210" fmla="val 1073526"/>
                <a:gd name="f211" fmla="val 1924310"/>
                <a:gd name="f212" fmla="val 1023711"/>
                <a:gd name="f213" fmla="val 2044795"/>
                <a:gd name="f214" fmla="val 1095494"/>
                <a:gd name="f215" fmla="val 2046624"/>
                <a:gd name="f216" fmla="val 1092427"/>
                <a:gd name="f217" fmla="val 2044963"/>
                <a:gd name="f218" fmla="val 1115904"/>
                <a:gd name="f219" fmla="val 2049817"/>
                <a:gd name="f220" fmla="val 1139574"/>
                <a:gd name="f221" fmla="val 2059741"/>
                <a:gd name="f222" fmla="val 1162003"/>
                <a:gd name="f223" fmla="val 2085174"/>
                <a:gd name="f224" fmla="val 1219476"/>
                <a:gd name="f225" fmla="val 2140055"/>
                <a:gd name="f226" fmla="val 1259997"/>
                <a:gd name="f227" fmla="val 2204060"/>
                <a:gd name="f228" fmla="val 1268556"/>
                <a:gd name="f229" fmla="val 2208020"/>
                <a:gd name="f230" fmla="val 1238949"/>
                <a:gd name="f231" fmla="val 2154665"/>
                <a:gd name="f232" fmla="val 1231814"/>
                <a:gd name="f233" fmla="val 2108853"/>
                <a:gd name="f234" fmla="val 1198319"/>
                <a:gd name="f235" fmla="val 2087448"/>
                <a:gd name="f236" fmla="val 1150798"/>
                <a:gd name="f237" fmla="val 2064784"/>
                <a:gd name="f238" fmla="val 1100476"/>
                <a:gd name="f239" fmla="val 2073123"/>
                <a:gd name="f240" fmla="val 1042569"/>
                <a:gd name="f241" fmla="val 2109077"/>
                <a:gd name="f242" fmla="val 1000639"/>
                <a:gd name="f243" fmla="val 2142987"/>
                <a:gd name="f244" fmla="val 961090"/>
                <a:gd name="f245" fmla="val 2196315"/>
                <a:gd name="f246" fmla="val 941798"/>
                <a:gd name="f247" fmla="val 2249471"/>
                <a:gd name="f248" fmla="val 949847"/>
                <a:gd name="f249" fmla="val 2253988"/>
                <a:gd name="f250" fmla="val 920317"/>
                <a:gd name="f251" fmla="val 2190211"/>
                <a:gd name="f252" fmla="val 910645"/>
                <a:gd name="f253" fmla="val 2126205"/>
                <a:gd name="f254" fmla="val 934132"/>
                <a:gd name="f255" fmla="val 2085632"/>
                <a:gd name="f256" fmla="val 982099"/>
                <a:gd name="f257" fmla="val 2052614"/>
                <a:gd name="f258" fmla="val 1055246"/>
                <a:gd name="f259" fmla="val 1928226"/>
                <a:gd name="f260" fmla="val 988072"/>
                <a:gd name="f261" fmla="val 1765306"/>
                <a:gd name="f262" fmla="val 1028878"/>
                <a:gd name="f263" fmla="val 1646726"/>
                <a:gd name="f264" fmla="val 1149851"/>
                <a:gd name="f265" fmla="val 1576863"/>
                <a:gd name="f266" fmla="val 1018908"/>
                <a:gd name="f267" fmla="val 1584053"/>
                <a:gd name="f268" fmla="val 461235"/>
                <a:gd name="f269" fmla="val 1633436"/>
                <a:gd name="f270" fmla="val 269593"/>
                <a:gd name="f271" fmla="val 1697428"/>
                <a:gd name="f272" fmla="val 119029"/>
                <a:gd name="f273" fmla="val 1776459"/>
                <a:gd name="f274" fmla="val 1125035"/>
                <a:gd name="f275" fmla="val 1263339"/>
                <a:gd name="f276" fmla="val 1331906"/>
                <a:gd name="f277" fmla="val 93097"/>
                <a:gd name="f278" fmla="val 1410445"/>
                <a:gd name="f279" fmla="val 221451"/>
                <a:gd name="f280" fmla="val 1435957"/>
                <a:gd name="f281" fmla="val 307916"/>
                <a:gd name="f282" fmla="val 1469469"/>
                <a:gd name="f283" fmla="val 634350"/>
                <a:gd name="f284" fmla="val 1414993"/>
                <a:gd name="f285" fmla="val 936788"/>
                <a:gd name="f286" fmla="val 1292755"/>
                <a:gd name="f287" fmla="val 789207"/>
                <a:gd name="f288" fmla="val 1120697"/>
                <a:gd name="f289" fmla="val 722990"/>
                <a:gd name="f290" fmla="val 966668"/>
                <a:gd name="f291" fmla="val 764359"/>
                <a:gd name="f292" fmla="val 982144"/>
                <a:gd name="f293" fmla="val 815225"/>
                <a:gd name="f294" fmla="val 1132425"/>
                <a:gd name="f295" fmla="val 775682"/>
                <a:gd name="f296" fmla="val 1303018"/>
                <a:gd name="f297" fmla="val 855332"/>
                <a:gd name="f298" fmla="val 1415509"/>
                <a:gd name="f299" fmla="val 1017952"/>
                <a:gd name="f300" fmla="val 1473313"/>
                <a:gd name="f301" fmla="val 1095249"/>
                <a:gd name="f302" fmla="val 1515123"/>
                <a:gd name="f303" fmla="val 1540497"/>
                <a:gd name="f304" fmla="val 1420950"/>
                <a:gd name="f305" fmla="val 1873762"/>
                <a:gd name="f306" fmla="val 1310606"/>
                <a:gd name="f307" fmla="val 2010353"/>
                <a:gd name="f308" fmla="val 1143747"/>
                <a:gd name="f309" fmla="val 2060168"/>
                <a:gd name="f310" fmla="val 1023262"/>
                <a:gd name="f311" fmla="val 1988385"/>
                <a:gd name="f312" fmla="val 1021433"/>
                <a:gd name="f313" fmla="val 1991453"/>
                <a:gd name="f314" fmla="val 1023094"/>
                <a:gd name="f315" fmla="val 1967976"/>
                <a:gd name="f316" fmla="val 1018240"/>
                <a:gd name="f317" fmla="val 1944306"/>
                <a:gd name="f318" fmla="val 1008316"/>
                <a:gd name="f319" fmla="val 1921877"/>
                <a:gd name="f320" fmla="val 982883"/>
                <a:gd name="f321" fmla="val 1864403"/>
                <a:gd name="f322" fmla="val 928002"/>
                <a:gd name="f323" fmla="val 1823883"/>
                <a:gd name="f324" fmla="val 863997"/>
                <a:gd name="f325" fmla="val 1815323"/>
                <a:gd name="f326" fmla="val 860037"/>
                <a:gd name="f327" fmla="val 1844930"/>
                <a:gd name="f328" fmla="val 913392"/>
                <a:gd name="f329" fmla="val 1852066"/>
                <a:gd name="f330" fmla="val 959204"/>
                <a:gd name="f331" fmla="val 1885560"/>
                <a:gd name="f332" fmla="val 980609"/>
                <a:gd name="f333" fmla="val 1933082"/>
                <a:gd name="f334" fmla="val 1003273"/>
                <a:gd name="f335" fmla="val 1983404"/>
                <a:gd name="f336" fmla="val 994934"/>
                <a:gd name="f337" fmla="val 2041310"/>
                <a:gd name="f338" fmla="val 958980"/>
                <a:gd name="f339" fmla="val 2083241"/>
                <a:gd name="f340" fmla="val 925070"/>
                <a:gd name="f341" fmla="val 2122789"/>
                <a:gd name="f342" fmla="val 871742"/>
                <a:gd name="f343" fmla="val 2142082"/>
                <a:gd name="f344" fmla="val 818586"/>
                <a:gd name="f345" fmla="val 2134033"/>
                <a:gd name="f346" fmla="val 814069"/>
                <a:gd name="f347" fmla="val 2163562"/>
                <a:gd name="f348" fmla="val 877846"/>
                <a:gd name="f349" fmla="val 2173235"/>
                <a:gd name="f350" fmla="val 941852"/>
                <a:gd name="f351" fmla="val 2149747"/>
                <a:gd name="f352" fmla="val 982425"/>
                <a:gd name="f353" fmla="val 2101780"/>
                <a:gd name="f354" fmla="val 1015443"/>
                <a:gd name="f355" fmla="val 2028633"/>
                <a:gd name="f356" fmla="val 1139831"/>
                <a:gd name="f357" fmla="val 2095808"/>
                <a:gd name="f358" fmla="val 1302751"/>
                <a:gd name="f359" fmla="val 2055001"/>
                <a:gd name="f360" fmla="val 1421331"/>
                <a:gd name="f361" fmla="val 1934029"/>
                <a:gd name="f362" fmla="val 1491194"/>
                <a:gd name="f363" fmla="val 2064971"/>
                <a:gd name="f364" fmla="val 1484003"/>
                <a:gd name="f365" fmla="val 2622644"/>
                <a:gd name="f366" fmla="val 1434621"/>
                <a:gd name="f367" fmla="val 2814287"/>
                <a:gd name="f368" fmla="val 1370629"/>
                <a:gd name="f369" fmla="val 2964850"/>
                <a:gd name="f370" fmla="val 1291598"/>
                <a:gd name="f371" fmla="val 976622"/>
                <a:gd name="f372" fmla="val 853248"/>
                <a:gd name="f373" fmla="val 2976677"/>
                <a:gd name="f374" fmla="val 835482"/>
                <a:gd name="f375" fmla="val 2834581"/>
                <a:gd name="f376" fmla="val 1001251"/>
                <a:gd name="f377" fmla="val 2760784"/>
                <a:gd name="f378" fmla="val 1101560"/>
                <a:gd name="f379" fmla="val 2608549"/>
                <a:gd name="f380" fmla="val 1075194"/>
                <a:gd name="f381" fmla="val 2460607"/>
                <a:gd name="f382" fmla="val 1035713"/>
                <a:gd name="f383" fmla="val 2468996"/>
                <a:gd name="f384" fmla="val 1060354"/>
                <a:gd name="f385" fmla="val 2611450"/>
                <a:gd name="f386" fmla="val 948194"/>
                <a:gd name="f387" fmla="val 2759243"/>
                <a:gd name="f388" fmla="val 773360"/>
                <a:gd name="f389" fmla="val 2817692"/>
                <a:gd name="f390" fmla="val 763867"/>
                <a:gd name="f391" fmla="val 2823239"/>
                <a:gd name="f392" fmla="val 753648"/>
                <a:gd name="f393" fmla="val 2823760"/>
                <a:gd name="f394" fmla="val 743309"/>
                <a:gd name="f395" fmla="val 576747"/>
                <a:gd name="f396" fmla="val 441721"/>
                <a:gd name="f397" fmla="val 2688734"/>
                <a:gd name="f398" fmla="val 2522172"/>
                <a:gd name="f399" fmla="val 459036"/>
                <a:gd name="f400" fmla="val 2436399"/>
                <a:gd name="f401" fmla="val 2427537"/>
                <a:gd name="f402" fmla="val 305234"/>
                <a:gd name="f403" fmla="val 2414137"/>
                <a:gd name="f404" fmla="val 200762"/>
                <a:gd name="f405" fmla="val 2297266"/>
                <a:gd name="f406" fmla="val 2155997"/>
                <a:gd name="f407" fmla="val 217593"/>
                <a:gd name="f408" fmla="val 2072628"/>
                <a:gd name="f409" fmla="val 89802"/>
                <a:gd name="f410" fmla="val 2019727"/>
                <a:gd name="f411" fmla="val 1893768"/>
                <a:gd name="f412" fmla="val 1746838"/>
                <a:gd name="f413" fmla="val 1665177"/>
                <a:gd name="f414" fmla="val 27737"/>
                <a:gd name="f415" fmla="val 1589996"/>
                <a:gd name="f416" fmla="val 75847"/>
                <a:gd name="f417" fmla="val 1531990"/>
                <a:gd name="f418" fmla="val 158816"/>
                <a:gd name="f419" fmla="val 1432590"/>
                <a:gd name="f420" fmla="val 276275"/>
                <a:gd name="f421" fmla="val 1387641"/>
                <a:gd name="f422" fmla="val 381353"/>
                <a:gd name="f423" fmla="val 1423131"/>
                <a:gd name="f424" fmla="val 394263"/>
                <a:gd name="f425" fmla="val 1384911"/>
                <a:gd name="f426" fmla="val 299825"/>
                <a:gd name="f427" fmla="val 1353014"/>
                <a:gd name="f428" fmla="val 197101"/>
                <a:gd name="f429" fmla="val 1376758"/>
                <a:gd name="f430" fmla="val 112642"/>
                <a:gd name="f431" fmla="val 1443556"/>
                <a:gd name="f432" fmla="val 74114"/>
                <a:gd name="f433" fmla="val 1395305"/>
                <a:gd name="f434" fmla="val 55810"/>
                <a:gd name="f435" fmla="val 1333244"/>
                <a:gd name="f436" fmla="val 1266911"/>
                <a:gd name="f437" fmla="val 1097473"/>
                <a:gd name="f438" fmla="val 175228"/>
                <a:gd name="f439" fmla="val 955927"/>
                <a:gd name="f440" fmla="val 334606"/>
                <a:gd name="f441" fmla="val 922383"/>
                <a:gd name="f442" fmla="val 497254"/>
                <a:gd name="f443" fmla="val 898036"/>
                <a:gd name="f444" fmla="val 645210"/>
                <a:gd name="f445" fmla="val 961827"/>
                <a:gd name="f446" fmla="val 694839"/>
                <a:gd name="f447" fmla="val 1079319"/>
                <a:gd name="f448" fmla="val 670482"/>
                <a:gd name="f449" fmla="val 1096114"/>
                <a:gd name="f450" fmla="val 651035"/>
                <a:gd name="f451" fmla="val 1119484"/>
                <a:gd name="f452" fmla="val 636636"/>
                <a:gd name="f453" fmla="val 1146893"/>
                <a:gd name="f454" fmla="val 598934"/>
                <a:gd name="f455" fmla="val 1218660"/>
                <a:gd name="f456" fmla="val 601627"/>
                <a:gd name="f457" fmla="val 1307205"/>
                <a:gd name="f458" fmla="val 643730"/>
                <a:gd name="f459" fmla="val 1380130"/>
                <a:gd name="f460" fmla="val 677177"/>
                <a:gd name="f461" fmla="val 1360819"/>
                <a:gd name="f462" fmla="val 642024"/>
                <a:gd name="f463" fmla="val 1299932"/>
                <a:gd name="f464" fmla="val 639299"/>
                <a:gd name="f465" fmla="val 1226219"/>
                <a:gd name="f466" fmla="val 669992"/>
                <a:gd name="f467" fmla="val 1166433"/>
                <a:gd name="f468" fmla="val 681439"/>
                <a:gd name="f469" fmla="val 1144136"/>
                <a:gd name="f470" fmla="val 696880"/>
                <a:gd name="f471" fmla="val 1125036"/>
                <a:gd name="f472" fmla="val 719376"/>
                <a:gd name="f473" fmla="val 1114815"/>
                <a:gd name="f474" fmla="val 753521"/>
                <a:gd name="f475" fmla="val 1105667"/>
                <a:gd name="f476" fmla="val 747068"/>
                <a:gd name="f477" fmla="val 1089375"/>
                <a:gd name="f478" fmla="val 775618"/>
                <a:gd name="f479" fmla="val 1073627"/>
                <a:gd name="f480" fmla="val 808756"/>
                <a:gd name="f481" fmla="val 1066440"/>
                <a:gd name="f482" fmla="val 843174"/>
                <a:gd name="f483" fmla="val 1068829"/>
                <a:gd name="f484" fmla="val 910177"/>
                <a:gd name="f485" fmla="val 1073482"/>
                <a:gd name="f486" fmla="val 971874"/>
                <a:gd name="f487" fmla="val 1113774"/>
                <a:gd name="f488" fmla="val 1005945"/>
                <a:gd name="f489" fmla="val 1175134"/>
                <a:gd name="f490" fmla="val 1039750"/>
                <a:gd name="f491" fmla="val 1156458"/>
                <a:gd name="f492" fmla="val 998956"/>
                <a:gd name="f493" fmla="val 1082934"/>
                <a:gd name="f494" fmla="val 924540"/>
                <a:gd name="f495" fmla="val 1035010"/>
                <a:gd name="f496" fmla="val 843662"/>
                <a:gd name="f497" fmla="val 1030172"/>
                <a:gd name="f498" fmla="val 804145"/>
                <a:gd name="f499" fmla="val 1027809"/>
                <a:gd name="f500" fmla="val 766021"/>
                <a:gd name="f501" fmla="val 1035895"/>
                <a:gd name="f502" fmla="val 732986"/>
                <a:gd name="f503" fmla="val 1053824"/>
                <a:gd name="f504" fmla="val 667861"/>
                <a:gd name="f505" fmla="val 924500"/>
                <a:gd name="f506" fmla="val 500732"/>
                <a:gd name="f507" fmla="val 853399"/>
                <a:gd name="f508" fmla="val 319377"/>
                <a:gd name="f509" fmla="val 879325"/>
                <a:gd name="f510" fmla="val 300989"/>
                <a:gd name="f511" fmla="val 843277"/>
                <a:gd name="f512" fmla="val 293334"/>
                <a:gd name="f513" fmla="val 802167"/>
                <a:gd name="f514" fmla="val 759266"/>
                <a:gd name="f515" fmla="val 639212"/>
                <a:gd name="f516" fmla="val 353287"/>
                <a:gd name="f517" fmla="val 533159"/>
                <a:gd name="f518" fmla="val 448596"/>
                <a:gd name="f519" fmla="val 474747"/>
                <a:gd name="f520" fmla="val 473964"/>
                <a:gd name="f521" fmla="val 344116"/>
                <a:gd name="f522" fmla="val 571545"/>
                <a:gd name="f523" fmla="val 239326"/>
                <a:gd name="f524" fmla="val 699138"/>
                <a:gd name="f525" fmla="val 207021"/>
                <a:gd name="f526" fmla="val 883688"/>
                <a:gd name="f527" fmla="val 175806"/>
                <a:gd name="f528" fmla="val 1051685"/>
                <a:gd name="f529" fmla="val 257594"/>
                <a:gd name="f530" fmla="val 1089767"/>
                <a:gd name="f531" fmla="val 399718"/>
                <a:gd name="f532" fmla="val 1128734"/>
                <a:gd name="f533" fmla="val 389277"/>
                <a:gd name="f534" fmla="val 1097563"/>
                <a:gd name="f535" fmla="val 272948"/>
                <a:gd name="f536" fmla="val 992084"/>
                <a:gd name="f537" fmla="val 191573"/>
                <a:gd name="f538" fmla="val 857834"/>
                <a:gd name="f539" fmla="val 171572"/>
                <a:gd name="f540" fmla="val 902623"/>
                <a:gd name="f541" fmla="val 69261"/>
                <a:gd name="f542" fmla="val 1005740"/>
                <a:gd name="f543" fmla="*/ f0 1 3068057"/>
                <a:gd name="f544" fmla="*/ f1 1 3083879"/>
                <a:gd name="f545" fmla="val f2"/>
                <a:gd name="f546" fmla="val f3"/>
                <a:gd name="f547" fmla="val f4"/>
                <a:gd name="f548" fmla="+- f547 0 f545"/>
                <a:gd name="f549" fmla="+- f546 0 f545"/>
                <a:gd name="f550" fmla="*/ f549 1 3068057"/>
                <a:gd name="f551" fmla="*/ f548 1 3083879"/>
                <a:gd name="f552" fmla="*/ f545 1 f550"/>
                <a:gd name="f553" fmla="*/ f546 1 f550"/>
                <a:gd name="f554" fmla="*/ f545 1 f551"/>
                <a:gd name="f555" fmla="*/ f547 1 f551"/>
                <a:gd name="f556" fmla="*/ f552 f543 1"/>
                <a:gd name="f557" fmla="*/ f553 f543 1"/>
                <a:gd name="f558" fmla="*/ f555 f544 1"/>
                <a:gd name="f559" fmla="*/ f554 f5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6" t="f559" r="f557" b="f558"/>
              <a:pathLst>
                <a:path w="3068057" h="30838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28"/>
                  </a:cubicBezTo>
                  <a:cubicBezTo>
                    <a:pt x="f30" y="f28"/>
                    <a:pt x="f31" y="f32"/>
                    <a:pt x="f31" y="f33"/>
                  </a:cubicBezTo>
                  <a:lnTo>
                    <a:pt x="f34" y="f35"/>
                  </a:lnTo>
                  <a:lnTo>
                    <a:pt x="f31" y="f35"/>
                  </a:lnTo>
                  <a:lnTo>
                    <a:pt x="f31" y="f36"/>
                  </a:lnTo>
                  <a:cubicBezTo>
                    <a:pt x="f37" y="f38"/>
                    <a:pt x="f39" y="f40"/>
                    <a:pt x="f39" y="f41"/>
                  </a:cubicBezTo>
                  <a:lnTo>
                    <a:pt x="f42" y="f43"/>
                  </a:lnTo>
                  <a:cubicBezTo>
                    <a:pt x="f44" y="f45"/>
                    <a:pt x="f3" y="f46"/>
                    <a:pt x="f3" y="f47"/>
                  </a:cubicBezTo>
                  <a:cubicBezTo>
                    <a:pt x="f3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lnTo>
                    <a:pt x="f59" y="f60"/>
                  </a:ln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69" y="f71"/>
                  </a:cubicBezTo>
                  <a:cubicBezTo>
                    <a:pt x="f69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4"/>
                  </a:cubicBezTo>
                  <a:lnTo>
                    <a:pt x="f95" y="f96"/>
                  </a:ln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lnTo>
                    <a:pt x="f109" y="f110"/>
                  </a:lnTo>
                  <a:lnTo>
                    <a:pt x="f111" y="f112"/>
                  </a:lnTo>
                  <a:cubicBezTo>
                    <a:pt x="f113" y="f114"/>
                    <a:pt x="f115" y="f116"/>
                    <a:pt x="f117" y="f118"/>
                  </a:cubicBezTo>
                  <a:cubicBezTo>
                    <a:pt x="f119" y="f120"/>
                    <a:pt x="f121" y="f122"/>
                    <a:pt x="f123" y="f124"/>
                  </a:cubicBezTo>
                  <a:lnTo>
                    <a:pt x="f125" y="f126"/>
                  </a:ln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7" y="f149"/>
                  </a:cubicBezTo>
                  <a:cubicBezTo>
                    <a:pt x="f147" y="f150"/>
                    <a:pt x="f151" y="f152"/>
                    <a:pt x="f153" y="f154"/>
                  </a:cubicBezTo>
                  <a:cubicBezTo>
                    <a:pt x="f155" y="f156"/>
                    <a:pt x="f157" y="f158"/>
                    <a:pt x="f159" y="f160"/>
                  </a:cubicBezTo>
                  <a:cubicBezTo>
                    <a:pt x="f161" y="f162"/>
                    <a:pt x="f163" y="f164"/>
                    <a:pt x="f165" y="f166"/>
                  </a:cubicBezTo>
                  <a:lnTo>
                    <a:pt x="f167" y="f168"/>
                  </a:ln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4"/>
                    <a:pt x="f5" y="f4"/>
                  </a:cubicBezTo>
                  <a:cubicBezTo>
                    <a:pt x="f178" y="f4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lnTo>
                    <a:pt x="f195" y="f196"/>
                  </a:lnTo>
                  <a:cubicBezTo>
                    <a:pt x="f197" y="f198"/>
                    <a:pt x="f199" y="f200"/>
                    <a:pt x="f201" y="f202"/>
                  </a:cubicBezTo>
                  <a:cubicBezTo>
                    <a:pt x="f203" y="f204"/>
                    <a:pt x="f205" y="f206"/>
                    <a:pt x="f207" y="f208"/>
                  </a:cubicBezTo>
                  <a:cubicBezTo>
                    <a:pt x="f209" y="f210"/>
                    <a:pt x="f211" y="f212"/>
                    <a:pt x="f213" y="f214"/>
                  </a:cubicBezTo>
                  <a:lnTo>
                    <a:pt x="f215" y="f216"/>
                  </a:ln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lnTo>
                    <a:pt x="f229" y="f230"/>
                  </a:lnTo>
                  <a:cubicBezTo>
                    <a:pt x="f231" y="f232"/>
                    <a:pt x="f233" y="f234"/>
                    <a:pt x="f235" y="f236"/>
                  </a:cubicBezTo>
                  <a:cubicBezTo>
                    <a:pt x="f237" y="f238"/>
                    <a:pt x="f239" y="f240"/>
                    <a:pt x="f241" y="f242"/>
                  </a:cubicBezTo>
                  <a:cubicBezTo>
                    <a:pt x="f243" y="f244"/>
                    <a:pt x="f245" y="f246"/>
                    <a:pt x="f247" y="f248"/>
                  </a:cubicBezTo>
                  <a:lnTo>
                    <a:pt x="f249" y="f250"/>
                  </a:lnTo>
                  <a:cubicBezTo>
                    <a:pt x="f251" y="f252"/>
                    <a:pt x="f253" y="f254"/>
                    <a:pt x="f255" y="f256"/>
                  </a:cubicBezTo>
                  <a:lnTo>
                    <a:pt x="f257" y="f258"/>
                  </a:ln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"/>
                    <a:pt x="f5" y="f2"/>
                  </a:cubicBezTo>
                  <a:close/>
                  <a:moveTo>
                    <a:pt x="f274" y="f2"/>
                  </a:moveTo>
                  <a:cubicBezTo>
                    <a:pt x="f275" y="f2"/>
                    <a:pt x="f276" y="f277"/>
                    <a:pt x="f278" y="f279"/>
                  </a:cubicBezTo>
                  <a:cubicBezTo>
                    <a:pt x="f280" y="f281"/>
                    <a:pt x="f282" y="f283"/>
                    <a:pt x="f284" y="f285"/>
                  </a:cubicBezTo>
                  <a:cubicBezTo>
                    <a:pt x="f286" y="f287"/>
                    <a:pt x="f288" y="f289"/>
                    <a:pt x="f290" y="f291"/>
                  </a:cubicBezTo>
                  <a:lnTo>
                    <a:pt x="f292" y="f293"/>
                  </a:ln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lnTo>
                    <a:pt x="f312" y="f313"/>
                  </a:lnTo>
                  <a:cubicBezTo>
                    <a:pt x="f314" y="f315"/>
                    <a:pt x="f316" y="f317"/>
                    <a:pt x="f318" y="f319"/>
                  </a:cubicBezTo>
                  <a:cubicBezTo>
                    <a:pt x="f320" y="f321"/>
                    <a:pt x="f322" y="f323"/>
                    <a:pt x="f324" y="f325"/>
                  </a:cubicBezTo>
                  <a:lnTo>
                    <a:pt x="f326" y="f327"/>
                  </a:lnTo>
                  <a:cubicBezTo>
                    <a:pt x="f328" y="f329"/>
                    <a:pt x="f330" y="f331"/>
                    <a:pt x="f332" y="f333"/>
                  </a:cubicBezTo>
                  <a:cubicBezTo>
                    <a:pt x="f334" y="f335"/>
                    <a:pt x="f336" y="f337"/>
                    <a:pt x="f338" y="f339"/>
                  </a:cubicBezTo>
                  <a:cubicBezTo>
                    <a:pt x="f340" y="f341"/>
                    <a:pt x="f342" y="f343"/>
                    <a:pt x="f344" y="f345"/>
                  </a:cubicBezTo>
                  <a:lnTo>
                    <a:pt x="f346" y="f347"/>
                  </a:lnTo>
                  <a:cubicBezTo>
                    <a:pt x="f348" y="f349"/>
                    <a:pt x="f350" y="f351"/>
                    <a:pt x="f352" y="f353"/>
                  </a:cubicBezTo>
                  <a:lnTo>
                    <a:pt x="f354" y="f355"/>
                  </a:lnTo>
                  <a:cubicBezTo>
                    <a:pt x="f356" y="f357"/>
                    <a:pt x="f358" y="f359"/>
                    <a:pt x="f360" y="f361"/>
                  </a:cubicBezTo>
                  <a:cubicBezTo>
                    <a:pt x="f362" y="f363"/>
                    <a:pt x="f364" y="f365"/>
                    <a:pt x="f366" y="f367"/>
                  </a:cubicBezTo>
                  <a:cubicBezTo>
                    <a:pt x="f368" y="f369"/>
                    <a:pt x="f370" y="f4"/>
                    <a:pt x="f274" y="f4"/>
                  </a:cubicBezTo>
                  <a:cubicBezTo>
                    <a:pt x="f371" y="f4"/>
                    <a:pt x="f372" y="f373"/>
                    <a:pt x="f374" y="f375"/>
                  </a:cubicBezTo>
                  <a:cubicBezTo>
                    <a:pt x="f376" y="f377"/>
                    <a:pt x="f378" y="f379"/>
                    <a:pt x="f380" y="f381"/>
                  </a:cubicBezTo>
                  <a:lnTo>
                    <a:pt x="f382" y="f383"/>
                  </a:lnTo>
                  <a:cubicBezTo>
                    <a:pt x="f384" y="f385"/>
                    <a:pt x="f386" y="f387"/>
                    <a:pt x="f388" y="f389"/>
                  </a:cubicBezTo>
                  <a:cubicBezTo>
                    <a:pt x="f390" y="f391"/>
                    <a:pt x="f392" y="f393"/>
                    <a:pt x="f394" y="f393"/>
                  </a:cubicBezTo>
                  <a:cubicBezTo>
                    <a:pt x="f395" y="f393"/>
                    <a:pt x="f396" y="f397"/>
                    <a:pt x="f396" y="f398"/>
                  </a:cubicBezTo>
                  <a:lnTo>
                    <a:pt x="f399" y="f400"/>
                  </a:lnTo>
                  <a:lnTo>
                    <a:pt x="f396" y="f400"/>
                  </a:lnTo>
                  <a:lnTo>
                    <a:pt x="f396" y="f401"/>
                  </a:lnTo>
                  <a:cubicBezTo>
                    <a:pt x="f402" y="f403"/>
                    <a:pt x="f404" y="f405"/>
                    <a:pt x="f404" y="f406"/>
                  </a:cubicBezTo>
                  <a:lnTo>
                    <a:pt x="f407" y="f408"/>
                  </a:lnTo>
                  <a:cubicBezTo>
                    <a:pt x="f409" y="f410"/>
                    <a:pt x="f2" y="f411"/>
                    <a:pt x="f2" y="f412"/>
                  </a:cubicBezTo>
                  <a:cubicBezTo>
                    <a:pt x="f2" y="f413"/>
                    <a:pt x="f414" y="f415"/>
                    <a:pt x="f416" y="f417"/>
                  </a:cubicBezTo>
                  <a:cubicBezTo>
                    <a:pt x="f418" y="f419"/>
                    <a:pt x="f420" y="f421"/>
                    <a:pt x="f422" y="f423"/>
                  </a:cubicBezTo>
                  <a:lnTo>
                    <a:pt x="f424" y="f425"/>
                  </a:lnTo>
                  <a:cubicBezTo>
                    <a:pt x="f426" y="f427"/>
                    <a:pt x="f428" y="f429"/>
                    <a:pt x="f430" y="f431"/>
                  </a:cubicBezTo>
                  <a:cubicBezTo>
                    <a:pt x="f432" y="f433"/>
                    <a:pt x="f434" y="f435"/>
                    <a:pt x="f434" y="f436"/>
                  </a:cubicBezTo>
                  <a:cubicBezTo>
                    <a:pt x="f434" y="f437"/>
                    <a:pt x="f438" y="f439"/>
                    <a:pt x="f440" y="f441"/>
                  </a:cubicBezTo>
                  <a:cubicBezTo>
                    <a:pt x="f442" y="f443"/>
                    <a:pt x="f444" y="f445"/>
                    <a:pt x="f446" y="f447"/>
                  </a:cubicBezTo>
                  <a:cubicBezTo>
                    <a:pt x="f448" y="f449"/>
                    <a:pt x="f450" y="f451"/>
                    <a:pt x="f452" y="f453"/>
                  </a:cubicBezTo>
                  <a:cubicBezTo>
                    <a:pt x="f454" y="f455"/>
                    <a:pt x="f456" y="f457"/>
                    <a:pt x="f458" y="f459"/>
                  </a:cubicBezTo>
                  <a:lnTo>
                    <a:pt x="f460" y="f461"/>
                  </a:lnTo>
                  <a:cubicBezTo>
                    <a:pt x="f462" y="f463"/>
                    <a:pt x="f464" y="f465"/>
                    <a:pt x="f466" y="f467"/>
                  </a:cubicBezTo>
                  <a:cubicBezTo>
                    <a:pt x="f468" y="f469"/>
                    <a:pt x="f470" y="f471"/>
                    <a:pt x="f472" y="f473"/>
                  </a:cubicBezTo>
                  <a:lnTo>
                    <a:pt x="f474" y="f475"/>
                  </a:lnTo>
                  <a:lnTo>
                    <a:pt x="f476" y="f477"/>
                  </a:lnTo>
                  <a:cubicBezTo>
                    <a:pt x="f478" y="f479"/>
                    <a:pt x="f480" y="f481"/>
                    <a:pt x="f482" y="f483"/>
                  </a:cubicBezTo>
                  <a:cubicBezTo>
                    <a:pt x="f484" y="f485"/>
                    <a:pt x="f486" y="f487"/>
                    <a:pt x="f488" y="f489"/>
                  </a:cubicBezTo>
                  <a:lnTo>
                    <a:pt x="f490" y="f491"/>
                  </a:lnTo>
                  <a:cubicBezTo>
                    <a:pt x="f492" y="f493"/>
                    <a:pt x="f494" y="f495"/>
                    <a:pt x="f496" y="f497"/>
                  </a:cubicBezTo>
                  <a:cubicBezTo>
                    <a:pt x="f498" y="f499"/>
                    <a:pt x="f500" y="f501"/>
                    <a:pt x="f502" y="f503"/>
                  </a:cubicBezTo>
                  <a:cubicBezTo>
                    <a:pt x="f504" y="f505"/>
                    <a:pt x="f506" y="f507"/>
                    <a:pt x="f508" y="f509"/>
                  </a:cubicBezTo>
                  <a:cubicBezTo>
                    <a:pt x="f510" y="f511"/>
                    <a:pt x="f512" y="f513"/>
                    <a:pt x="f512" y="f514"/>
                  </a:cubicBezTo>
                  <a:cubicBezTo>
                    <a:pt x="f512" y="f515"/>
                    <a:pt x="f516" y="f517"/>
                    <a:pt x="f518" y="f519"/>
                  </a:cubicBezTo>
                  <a:cubicBezTo>
                    <a:pt x="f520" y="f521"/>
                    <a:pt x="f522" y="f523"/>
                    <a:pt x="f524" y="f525"/>
                  </a:cubicBezTo>
                  <a:cubicBezTo>
                    <a:pt x="f526" y="f527"/>
                    <a:pt x="f528" y="f529"/>
                    <a:pt x="f530" y="f531"/>
                  </a:cubicBezTo>
                  <a:lnTo>
                    <a:pt x="f532" y="f533"/>
                  </a:lnTo>
                  <a:cubicBezTo>
                    <a:pt x="f534" y="f535"/>
                    <a:pt x="f536" y="f537"/>
                    <a:pt x="f538" y="f539"/>
                  </a:cubicBezTo>
                  <a:cubicBezTo>
                    <a:pt x="f540" y="f541"/>
                    <a:pt x="f542" y="f2"/>
                    <a:pt x="f274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  <p:grpSp>
          <p:nvGrpSpPr>
            <p:cNvPr id="6" name="Group 110">
              <a:extLst>
                <a:ext uri="{FF2B5EF4-FFF2-40B4-BE49-F238E27FC236}">
                  <a16:creationId xmlns:a16="http://schemas.microsoft.com/office/drawing/2014/main" id="{0C5E21CA-B740-03BE-BF34-A0C9FD9D969B}"/>
                </a:ext>
              </a:extLst>
            </p:cNvPr>
            <p:cNvGrpSpPr/>
            <p:nvPr/>
          </p:nvGrpSpPr>
          <p:grpSpPr>
            <a:xfrm>
              <a:off x="3837179" y="1242450"/>
              <a:ext cx="415402" cy="489222"/>
              <a:chOff x="3837179" y="1242450"/>
              <a:chExt cx="415402" cy="489222"/>
            </a:xfrm>
          </p:grpSpPr>
          <p:sp>
            <p:nvSpPr>
              <p:cNvPr id="7" name="Freeform 111">
                <a:extLst>
                  <a:ext uri="{FF2B5EF4-FFF2-40B4-BE49-F238E27FC236}">
                    <a16:creationId xmlns:a16="http://schemas.microsoft.com/office/drawing/2014/main" id="{29F74AE8-02DE-A9E7-279A-380B655FB668}"/>
                  </a:ext>
                </a:extLst>
              </p:cNvPr>
              <p:cNvSpPr/>
              <p:nvPr/>
            </p:nvSpPr>
            <p:spPr>
              <a:xfrm>
                <a:off x="3837179" y="1242450"/>
                <a:ext cx="415402" cy="4892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331558"/>
                  <a:gd name="f7" fmla="val 5891405"/>
                  <a:gd name="f8" fmla="val 2980491"/>
                  <a:gd name="f9" fmla="val 968"/>
                  <a:gd name="f10" fmla="val 1784302"/>
                  <a:gd name="f11" fmla="val -22254"/>
                  <a:gd name="f12" fmla="val 1040642"/>
                  <a:gd name="f13" fmla="val 372305"/>
                  <a:gd name="f14" fmla="val 726547"/>
                  <a:gd name="f15" fmla="val 1181117"/>
                  <a:gd name="f16" fmla="val 528785"/>
                  <a:gd name="f17" fmla="val 1834793"/>
                  <a:gd name="f18" fmla="val 744238"/>
                  <a:gd name="f19" fmla="val 2066938"/>
                  <a:gd name="f20" fmla="val 486068"/>
                  <a:gd name="f21" fmla="val 2371366"/>
                  <a:gd name="f22" fmla="val 239818"/>
                  <a:gd name="f23" fmla="val 2677225"/>
                  <a:gd name="f24" fmla="val -40213"/>
                  <a:gd name="f25" fmla="val 2911644"/>
                  <a:gd name="f26" fmla="val 4803"/>
                  <a:gd name="f27" fmla="val 3079808"/>
                  <a:gd name="f28" fmla="val 109541"/>
                  <a:gd name="f29" fmla="val 3181162"/>
                  <a:gd name="f30" fmla="val 260766"/>
                  <a:gd name="f31" fmla="val 3266498"/>
                  <a:gd name="f32" fmla="val 460575"/>
                  <a:gd name="f33" fmla="val 3328959"/>
                  <a:gd name="f34" fmla="val 403546"/>
                  <a:gd name="f35" fmla="val 3464559"/>
                  <a:gd name="f36" fmla="val 198074"/>
                  <a:gd name="f37" fmla="val 3641722"/>
                  <a:gd name="f38" fmla="val 289487"/>
                  <a:gd name="f39" fmla="val 3735758"/>
                  <a:gd name="f40" fmla="val 480873"/>
                  <a:gd name="f41" fmla="val 3871219"/>
                  <a:gd name="f42" fmla="val 428032"/>
                  <a:gd name="f43" fmla="val 3935014"/>
                  <a:gd name="f44" fmla="val 303940"/>
                  <a:gd name="f45" fmla="val 3939433"/>
                  <a:gd name="f46" fmla="val 322351"/>
                  <a:gd name="f47" fmla="val 4062605"/>
                  <a:gd name="f48" fmla="val 362395"/>
                  <a:gd name="f49" fmla="val 4195168"/>
                  <a:gd name="f50" fmla="val 550882"/>
                  <a:gd name="f51" fmla="val 4226788"/>
                  <a:gd name="f52" fmla="val 513737"/>
                  <a:gd name="f53" fmla="val 4317787"/>
                  <a:gd name="f54" fmla="val 397470"/>
                  <a:gd name="f55" fmla="val 4561276"/>
                  <a:gd name="f56" fmla="val 358392"/>
                  <a:gd name="f57" fmla="val 4876020"/>
                  <a:gd name="f58" fmla="val 449942"/>
                  <a:gd name="f59" fmla="val 4977005"/>
                  <a:gd name="f60" fmla="val 636587"/>
                  <a:gd name="f61" fmla="val 5158310"/>
                  <a:gd name="f62" fmla="val 1197305"/>
                  <a:gd name="f63" fmla="val 5208988"/>
                  <a:gd name="f64" fmla="val 1704584"/>
                  <a:gd name="f65" fmla="val 5039972"/>
                  <a:gd name="f66" fmla="val 1895970"/>
                  <a:gd name="f67" fmla="val 4734863"/>
                  <a:gd name="f68" fmla="val 5859508"/>
                  <a:gd name="f69" fmla="val 4366268"/>
                  <a:gd name="f70" fmla="val 4516262"/>
                  <a:gd name="f71" fmla="val 4422975"/>
                  <a:gd name="f72" fmla="val 3927926"/>
                  <a:gd name="f73" fmla="val 4841189"/>
                  <a:gd name="f74" fmla="val 3520345"/>
                  <a:gd name="f75" fmla="val 6117095"/>
                  <a:gd name="f76" fmla="val 1964448"/>
                  <a:gd name="f77" fmla="val 4692333"/>
                  <a:gd name="f78" fmla="val 36409"/>
                  <a:gd name="f79" fmla="+- 0 0 -90"/>
                  <a:gd name="f80" fmla="*/ f3 1 5331558"/>
                  <a:gd name="f81" fmla="*/ f4 1 5891405"/>
                  <a:gd name="f82" fmla="val f5"/>
                  <a:gd name="f83" fmla="val f6"/>
                  <a:gd name="f84" fmla="val f7"/>
                  <a:gd name="f85" fmla="*/ f79 f0 1"/>
                  <a:gd name="f86" fmla="+- f84 0 f82"/>
                  <a:gd name="f87" fmla="+- f83 0 f82"/>
                  <a:gd name="f88" fmla="*/ f85 1 f2"/>
                  <a:gd name="f89" fmla="*/ f87 1 5331558"/>
                  <a:gd name="f90" fmla="*/ f86 1 5891405"/>
                  <a:gd name="f91" fmla="*/ 968 f86 1"/>
                  <a:gd name="f92" fmla="*/ 1181117 f86 1"/>
                  <a:gd name="f93" fmla="*/ 3328959 f86 1"/>
                  <a:gd name="f94" fmla="*/ 3735758 f86 1"/>
                  <a:gd name="f95" fmla="*/ 3871219 f86 1"/>
                  <a:gd name="f96" fmla="*/ 4062605 f86 1"/>
                  <a:gd name="f97" fmla="*/ 4317787 f86 1"/>
                  <a:gd name="f98" fmla="*/ 4977005 f86 1"/>
                  <a:gd name="f99" fmla="*/ 5039972 f86 1"/>
                  <a:gd name="f100" fmla="*/ 5891405 f86 1"/>
                  <a:gd name="f101" fmla="*/ 5859508 f86 1"/>
                  <a:gd name="f102" fmla="*/ 3520345 f86 1"/>
                  <a:gd name="f103" fmla="*/ 3079808 f86 1"/>
                  <a:gd name="f104" fmla="*/ 2980491 f87 1"/>
                  <a:gd name="f105" fmla="*/ 726547 f87 1"/>
                  <a:gd name="f106" fmla="*/ 486068 f87 1"/>
                  <a:gd name="f107" fmla="*/ 2371366 f86 1"/>
                  <a:gd name="f108" fmla="*/ 4803 f87 1"/>
                  <a:gd name="f109" fmla="*/ 460575 f87 1"/>
                  <a:gd name="f110" fmla="*/ 289487 f87 1"/>
                  <a:gd name="f111" fmla="*/ 480873 f87 1"/>
                  <a:gd name="f112" fmla="*/ 322351 f87 1"/>
                  <a:gd name="f113" fmla="*/ 513737 f87 1"/>
                  <a:gd name="f114" fmla="*/ 449942 f87 1"/>
                  <a:gd name="f115" fmla="*/ 1704584 f87 1"/>
                  <a:gd name="f116" fmla="*/ 1895970 f87 1"/>
                  <a:gd name="f117" fmla="*/ 4734863 f87 1"/>
                  <a:gd name="f118" fmla="*/ 4841189 f87 1"/>
                  <a:gd name="f119" fmla="+- f88 0 f1"/>
                  <a:gd name="f120" fmla="*/ f91 1 5891405"/>
                  <a:gd name="f121" fmla="*/ f92 1 5891405"/>
                  <a:gd name="f122" fmla="*/ f93 1 5891405"/>
                  <a:gd name="f123" fmla="*/ f94 1 5891405"/>
                  <a:gd name="f124" fmla="*/ f95 1 5891405"/>
                  <a:gd name="f125" fmla="*/ f96 1 5891405"/>
                  <a:gd name="f126" fmla="*/ f97 1 5891405"/>
                  <a:gd name="f127" fmla="*/ f98 1 5891405"/>
                  <a:gd name="f128" fmla="*/ f99 1 5891405"/>
                  <a:gd name="f129" fmla="*/ f100 1 5891405"/>
                  <a:gd name="f130" fmla="*/ f101 1 5891405"/>
                  <a:gd name="f131" fmla="*/ f102 1 5891405"/>
                  <a:gd name="f132" fmla="*/ f103 1 5891405"/>
                  <a:gd name="f133" fmla="*/ f104 1 5331558"/>
                  <a:gd name="f134" fmla="*/ f105 1 5331558"/>
                  <a:gd name="f135" fmla="*/ f106 1 5331558"/>
                  <a:gd name="f136" fmla="*/ f107 1 5891405"/>
                  <a:gd name="f137" fmla="*/ f108 1 5331558"/>
                  <a:gd name="f138" fmla="*/ f109 1 5331558"/>
                  <a:gd name="f139" fmla="*/ f110 1 5331558"/>
                  <a:gd name="f140" fmla="*/ f111 1 5331558"/>
                  <a:gd name="f141" fmla="*/ f112 1 5331558"/>
                  <a:gd name="f142" fmla="*/ f113 1 5331558"/>
                  <a:gd name="f143" fmla="*/ f114 1 5331558"/>
                  <a:gd name="f144" fmla="*/ f115 1 5331558"/>
                  <a:gd name="f145" fmla="*/ f116 1 5331558"/>
                  <a:gd name="f146" fmla="*/ f117 1 5331558"/>
                  <a:gd name="f147" fmla="*/ f118 1 5331558"/>
                  <a:gd name="f148" fmla="*/ f82 1 f89"/>
                  <a:gd name="f149" fmla="*/ f83 1 f89"/>
                  <a:gd name="f150" fmla="*/ f82 1 f90"/>
                  <a:gd name="f151" fmla="*/ f84 1 f90"/>
                  <a:gd name="f152" fmla="*/ f133 1 f89"/>
                  <a:gd name="f153" fmla="*/ f120 1 f90"/>
                  <a:gd name="f154" fmla="*/ f134 1 f89"/>
                  <a:gd name="f155" fmla="*/ f121 1 f90"/>
                  <a:gd name="f156" fmla="*/ f135 1 f89"/>
                  <a:gd name="f157" fmla="*/ f136 1 f90"/>
                  <a:gd name="f158" fmla="*/ f137 1 f89"/>
                  <a:gd name="f159" fmla="*/ f132 1 f90"/>
                  <a:gd name="f160" fmla="*/ f138 1 f89"/>
                  <a:gd name="f161" fmla="*/ f122 1 f90"/>
                  <a:gd name="f162" fmla="*/ f139 1 f89"/>
                  <a:gd name="f163" fmla="*/ f123 1 f90"/>
                  <a:gd name="f164" fmla="*/ f140 1 f89"/>
                  <a:gd name="f165" fmla="*/ f124 1 f90"/>
                  <a:gd name="f166" fmla="*/ f141 1 f89"/>
                  <a:gd name="f167" fmla="*/ f125 1 f90"/>
                  <a:gd name="f168" fmla="*/ f142 1 f89"/>
                  <a:gd name="f169" fmla="*/ f126 1 f90"/>
                  <a:gd name="f170" fmla="*/ f143 1 f89"/>
                  <a:gd name="f171" fmla="*/ f127 1 f90"/>
                  <a:gd name="f172" fmla="*/ f144 1 f89"/>
                  <a:gd name="f173" fmla="*/ f128 1 f90"/>
                  <a:gd name="f174" fmla="*/ f145 1 f89"/>
                  <a:gd name="f175" fmla="*/ f129 1 f90"/>
                  <a:gd name="f176" fmla="*/ f146 1 f89"/>
                  <a:gd name="f177" fmla="*/ f130 1 f90"/>
                  <a:gd name="f178" fmla="*/ f147 1 f89"/>
                  <a:gd name="f179" fmla="*/ f131 1 f90"/>
                  <a:gd name="f180" fmla="*/ f148 f80 1"/>
                  <a:gd name="f181" fmla="*/ f149 f80 1"/>
                  <a:gd name="f182" fmla="*/ f151 f81 1"/>
                  <a:gd name="f183" fmla="*/ f150 f81 1"/>
                  <a:gd name="f184" fmla="*/ f152 f80 1"/>
                  <a:gd name="f185" fmla="*/ f153 f81 1"/>
                  <a:gd name="f186" fmla="*/ f154 f80 1"/>
                  <a:gd name="f187" fmla="*/ f155 f81 1"/>
                  <a:gd name="f188" fmla="*/ f156 f80 1"/>
                  <a:gd name="f189" fmla="*/ f157 f81 1"/>
                  <a:gd name="f190" fmla="*/ f158 f80 1"/>
                  <a:gd name="f191" fmla="*/ f159 f81 1"/>
                  <a:gd name="f192" fmla="*/ f160 f80 1"/>
                  <a:gd name="f193" fmla="*/ f161 f81 1"/>
                  <a:gd name="f194" fmla="*/ f162 f80 1"/>
                  <a:gd name="f195" fmla="*/ f163 f81 1"/>
                  <a:gd name="f196" fmla="*/ f164 f80 1"/>
                  <a:gd name="f197" fmla="*/ f165 f81 1"/>
                  <a:gd name="f198" fmla="*/ f166 f80 1"/>
                  <a:gd name="f199" fmla="*/ f167 f81 1"/>
                  <a:gd name="f200" fmla="*/ f168 f80 1"/>
                  <a:gd name="f201" fmla="*/ f169 f81 1"/>
                  <a:gd name="f202" fmla="*/ f170 f80 1"/>
                  <a:gd name="f203" fmla="*/ f171 f81 1"/>
                  <a:gd name="f204" fmla="*/ f172 f80 1"/>
                  <a:gd name="f205" fmla="*/ f173 f81 1"/>
                  <a:gd name="f206" fmla="*/ f174 f80 1"/>
                  <a:gd name="f207" fmla="*/ f175 f81 1"/>
                  <a:gd name="f208" fmla="*/ f176 f80 1"/>
                  <a:gd name="f209" fmla="*/ f177 f81 1"/>
                  <a:gd name="f210" fmla="*/ f178 f80 1"/>
                  <a:gd name="f211" fmla="*/ f179 f8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9">
                    <a:pos x="f184" y="f185"/>
                  </a:cxn>
                  <a:cxn ang="f119">
                    <a:pos x="f186" y="f187"/>
                  </a:cxn>
                  <a:cxn ang="f119">
                    <a:pos x="f188" y="f189"/>
                  </a:cxn>
                  <a:cxn ang="f119">
                    <a:pos x="f190" y="f191"/>
                  </a:cxn>
                  <a:cxn ang="f119">
                    <a:pos x="f192" y="f193"/>
                  </a:cxn>
                  <a:cxn ang="f119">
                    <a:pos x="f194" y="f195"/>
                  </a:cxn>
                  <a:cxn ang="f119">
                    <a:pos x="f196" y="f197"/>
                  </a:cxn>
                  <a:cxn ang="f119">
                    <a:pos x="f198" y="f199"/>
                  </a:cxn>
                  <a:cxn ang="f119">
                    <a:pos x="f200" y="f201"/>
                  </a:cxn>
                  <a:cxn ang="f119">
                    <a:pos x="f202" y="f203"/>
                  </a:cxn>
                  <a:cxn ang="f119">
                    <a:pos x="f204" y="f205"/>
                  </a:cxn>
                  <a:cxn ang="f119">
                    <a:pos x="f206" y="f207"/>
                  </a:cxn>
                  <a:cxn ang="f119">
                    <a:pos x="f208" y="f209"/>
                  </a:cxn>
                  <a:cxn ang="f119">
                    <a:pos x="f210" y="f211"/>
                  </a:cxn>
                  <a:cxn ang="f119">
                    <a:pos x="f184" y="f185"/>
                  </a:cxn>
                </a:cxnLst>
                <a:rect l="f180" t="f183" r="f181" b="f182"/>
                <a:pathLst>
                  <a:path w="5331558" h="589140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lnTo>
                      <a:pt x="f40" y="f41"/>
                    </a:ln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lnTo>
                      <a:pt x="f66" y="f7"/>
                    </a:lnTo>
                    <a:lnTo>
                      <a:pt x="f67" y="f68"/>
                    </a:ln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8" y="f9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>
                <a:noAutofit/>
              </a:bodyPr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050" b="0" i="0" u="none" strike="noStrike" kern="0" cap="none" spc="0" baseline="0">
                  <a:solidFill>
                    <a:srgbClr val="F1F1F1"/>
                  </a:solidFill>
                  <a:uFillTx/>
                  <a:latin typeface="Arial"/>
                  <a:ea typeface="맑은 고딕" pitchFamily="34"/>
                </a:endParaRPr>
              </a:p>
            </p:txBody>
          </p:sp>
          <p:sp>
            <p:nvSpPr>
              <p:cNvPr id="8" name="Oval 37">
                <a:extLst>
                  <a:ext uri="{FF2B5EF4-FFF2-40B4-BE49-F238E27FC236}">
                    <a16:creationId xmlns:a16="http://schemas.microsoft.com/office/drawing/2014/main" id="{B5883FBB-3137-432F-8E22-D44FDD3572BD}"/>
                  </a:ext>
                </a:extLst>
              </p:cNvPr>
              <p:cNvSpPr/>
              <p:nvPr/>
            </p:nvSpPr>
            <p:spPr>
              <a:xfrm rot="18100528">
                <a:off x="3982997" y="1232478"/>
                <a:ext cx="217672" cy="30451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70491"/>
                  <a:gd name="f4" fmla="val 1745209"/>
                  <a:gd name="f5" fmla="val 429221"/>
                  <a:gd name="f6" fmla="val 671495"/>
                  <a:gd name="f7" fmla="val 415869"/>
                  <a:gd name="f8" fmla="val 670322"/>
                  <a:gd name="f9" fmla="val 402356"/>
                  <a:gd name="f10" fmla="val 670624"/>
                  <a:gd name="f11" fmla="val 388917"/>
                  <a:gd name="f12" fmla="val 672439"/>
                  <a:gd name="f13" fmla="val 370997"/>
                  <a:gd name="f14" fmla="val 674859"/>
                  <a:gd name="f15" fmla="val 353207"/>
                  <a:gd name="f16" fmla="val 679968"/>
                  <a:gd name="f17" fmla="val 336101"/>
                  <a:gd name="f18" fmla="val 687858"/>
                  <a:gd name="f19" fmla="val 344770"/>
                  <a:gd name="f20" fmla="val 708640"/>
                  <a:gd name="f21" fmla="val 405276"/>
                  <a:gd name="f22" fmla="val 680369"/>
                  <a:gd name="f23" fmla="val 475531"/>
                  <a:gd name="f24" fmla="val 691805"/>
                  <a:gd name="f25" fmla="val 523918"/>
                  <a:gd name="f26" fmla="val 737799"/>
                  <a:gd name="f27" fmla="val 569388"/>
                  <a:gd name="f28" fmla="val 781022"/>
                  <a:gd name="f29" fmla="val 587723"/>
                  <a:gd name="f30" fmla="val 847396"/>
                  <a:gd name="f31" fmla="val 571504"/>
                  <a:gd name="f32" fmla="val 910067"/>
                  <a:gd name="f33" fmla="val 593243"/>
                  <a:gd name="f34" fmla="val 915886"/>
                  <a:gd name="f35" fmla="val 611678"/>
                  <a:gd name="f36" fmla="val 844923"/>
                  <a:gd name="f37" fmla="val 590662"/>
                  <a:gd name="f38" fmla="val 769719"/>
                  <a:gd name="f39" fmla="val 538740"/>
                  <a:gd name="f40" fmla="val 720849"/>
                  <a:gd name="f41" fmla="val 507886"/>
                  <a:gd name="f42" fmla="val 691808"/>
                  <a:gd name="f43" fmla="val 469277"/>
                  <a:gd name="f44" fmla="val 675014"/>
                  <a:gd name="f45" fmla="val 588421"/>
                  <a:gd name="f46" fmla="val 580980"/>
                  <a:gd name="f47" fmla="val 534186"/>
                  <a:gd name="f48" fmla="val 581239"/>
                  <a:gd name="f49" fmla="val 482134"/>
                  <a:gd name="f50" fmla="val 605639"/>
                  <a:gd name="f51" fmla="val 446738"/>
                  <a:gd name="f52" fmla="val 649695"/>
                  <a:gd name="f53" fmla="val 463760"/>
                  <a:gd name="f54" fmla="val 664437"/>
                  <a:gd name="f55" fmla="val 505329"/>
                  <a:gd name="f56" fmla="val 612166"/>
                  <a:gd name="f57" fmla="val 573320"/>
                  <a:gd name="f58" fmla="val 591099"/>
                  <a:gd name="f59" fmla="val 637132"/>
                  <a:gd name="f60" fmla="val 610714"/>
                  <a:gd name="f61" fmla="val 697098"/>
                  <a:gd name="f62" fmla="val 629147"/>
                  <a:gd name="f63" fmla="val 743088"/>
                  <a:gd name="f64" fmla="val 680397"/>
                  <a:gd name="f65" fmla="val 756495"/>
                  <a:gd name="f66" fmla="val 743730"/>
                  <a:gd name="f67" fmla="val 778549"/>
                  <a:gd name="f68" fmla="val 739251"/>
                  <a:gd name="f69" fmla="val 763432"/>
                  <a:gd name="f70" fmla="val 667508"/>
                  <a:gd name="f71" fmla="val 711108"/>
                  <a:gd name="f72" fmla="val 609548"/>
                  <a:gd name="f73" fmla="val 642848"/>
                  <a:gd name="f74" fmla="val 588934"/>
                  <a:gd name="f75" fmla="val 624821"/>
                  <a:gd name="f76" fmla="val 583490"/>
                  <a:gd name="f77" fmla="val 606500"/>
                  <a:gd name="f78" fmla="val 580894"/>
                  <a:gd name="f79" fmla="val 533817"/>
                  <a:gd name="f80" fmla="val 617807"/>
                  <a:gd name="f81" fmla="val 1"/>
                  <a:gd name="f82" fmla="val 687626"/>
                  <a:gd name="f83" fmla="val 60667"/>
                  <a:gd name="f84" fmla="val 697680"/>
                  <a:gd name="f85" fmla="val 141081"/>
                  <a:gd name="f86" fmla="val 603869"/>
                  <a:gd name="f87" fmla="val 182843"/>
                  <a:gd name="f88" fmla="val 547102"/>
                  <a:gd name="f89" fmla="val 268997"/>
                  <a:gd name="f90" fmla="val 562024"/>
                  <a:gd name="f91" fmla="val 352718"/>
                  <a:gd name="f92" fmla="val 584367"/>
                  <a:gd name="f93" fmla="val 347971"/>
                  <a:gd name="f94" fmla="val 570422"/>
                  <a:gd name="f95" fmla="val 267354"/>
                  <a:gd name="f96" fmla="val 633895"/>
                  <a:gd name="f97" fmla="val 183716"/>
                  <a:gd name="f98" fmla="val 732836"/>
                  <a:gd name="f99" fmla="val 150639"/>
                  <a:gd name="f100" fmla="val 738208"/>
                  <a:gd name="f101" fmla="val 147500"/>
                  <a:gd name="f102" fmla="val 743991"/>
                  <a:gd name="f103" fmla="val 147205"/>
                  <a:gd name="f104" fmla="val 749842"/>
                  <a:gd name="f105" fmla="val 844103"/>
                  <a:gd name="f106" fmla="val 920515"/>
                  <a:gd name="f107" fmla="val 223618"/>
                  <a:gd name="f108" fmla="val 317877"/>
                  <a:gd name="f109" fmla="val 910716"/>
                  <a:gd name="f110" fmla="val 366417"/>
                  <a:gd name="f111" fmla="val 366418"/>
                  <a:gd name="f112" fmla="val 371433"/>
                  <a:gd name="f113" fmla="val 997755"/>
                  <a:gd name="f114" fmla="val 379016"/>
                  <a:gd name="f115" fmla="val 1056877"/>
                  <a:gd name="f116" fmla="val 445155"/>
                  <a:gd name="f117" fmla="val 525101"/>
                  <a:gd name="f118" fmla="val 1047351"/>
                  <a:gd name="f119" fmla="val 572282"/>
                  <a:gd name="f120" fmla="val 1119671"/>
                  <a:gd name="f121" fmla="val 602218"/>
                  <a:gd name="f122" fmla="val 673500"/>
                  <a:gd name="f123" fmla="val 756650"/>
                  <a:gd name="f124" fmla="val 1170490"/>
                  <a:gd name="f125" fmla="val 802863"/>
                  <a:gd name="f126" fmla="val 1154794"/>
                  <a:gd name="f127" fmla="val 845409"/>
                  <a:gd name="f128" fmla="val 1127569"/>
                  <a:gd name="f129" fmla="val 878235"/>
                  <a:gd name="f130" fmla="val 1080615"/>
                  <a:gd name="f131" fmla="val 934488"/>
                  <a:gd name="f132" fmla="val 1014142"/>
                  <a:gd name="f133" fmla="val 959925"/>
                  <a:gd name="f134" fmla="val 954678"/>
                  <a:gd name="f135" fmla="val 939840"/>
                  <a:gd name="f136" fmla="val 947373"/>
                  <a:gd name="f137" fmla="val 961469"/>
                  <a:gd name="f138" fmla="val 1000817"/>
                  <a:gd name="f139" fmla="val 979520"/>
                  <a:gd name="f140" fmla="val 1058949"/>
                  <a:gd name="f141" fmla="val 966083"/>
                  <a:gd name="f142" fmla="val 1106746"/>
                  <a:gd name="f143" fmla="val 928282"/>
                  <a:gd name="f144" fmla="val 1128548"/>
                  <a:gd name="f145" fmla="val 955588"/>
                  <a:gd name="f146" fmla="val 1138907"/>
                  <a:gd name="f147" fmla="val 990708"/>
                  <a:gd name="f148" fmla="val 1028247"/>
                  <a:gd name="f149" fmla="val 1124134"/>
                  <a:gd name="f150" fmla="val 1071328"/>
                  <a:gd name="f151" fmla="val 1204237"/>
                  <a:gd name="f152" fmla="val 981133"/>
                  <a:gd name="f153" fmla="val 1223220"/>
                  <a:gd name="f154" fmla="val 889088"/>
                  <a:gd name="f155" fmla="val 1236998"/>
                  <a:gd name="f156" fmla="val 805358"/>
                  <a:gd name="f157" fmla="val 1200898"/>
                  <a:gd name="f158" fmla="val 777272"/>
                  <a:gd name="f159" fmla="val 1134408"/>
                  <a:gd name="f160" fmla="val 791057"/>
                  <a:gd name="f161" fmla="val 1124903"/>
                  <a:gd name="f162" fmla="val 802061"/>
                  <a:gd name="f163" fmla="val 1111678"/>
                  <a:gd name="f164" fmla="val 810210"/>
                  <a:gd name="f165" fmla="val 1096167"/>
                  <a:gd name="f166" fmla="val 831546"/>
                  <a:gd name="f167" fmla="val 1055553"/>
                  <a:gd name="f168" fmla="val 830022"/>
                  <a:gd name="f169" fmla="val 1005443"/>
                  <a:gd name="f170" fmla="val 806195"/>
                  <a:gd name="f171" fmla="val 964175"/>
                  <a:gd name="f172" fmla="val 787267"/>
                  <a:gd name="f173" fmla="val 975103"/>
                  <a:gd name="f174" fmla="val 807161"/>
                  <a:gd name="f175" fmla="val 1009560"/>
                  <a:gd name="f176" fmla="val 808703"/>
                  <a:gd name="f177" fmla="val 1051275"/>
                  <a:gd name="f178" fmla="val 791333"/>
                  <a:gd name="f179" fmla="val 1085110"/>
                  <a:gd name="f180" fmla="val 784855"/>
                  <a:gd name="f181" fmla="val 1097727"/>
                  <a:gd name="f182" fmla="val 776117"/>
                  <a:gd name="f183" fmla="val 1108536"/>
                  <a:gd name="f184" fmla="val 763385"/>
                  <a:gd name="f185" fmla="val 1114320"/>
                  <a:gd name="f186" fmla="val 744063"/>
                  <a:gd name="f187" fmla="val 1119497"/>
                  <a:gd name="f188" fmla="val 747716"/>
                  <a:gd name="f189" fmla="val 1128718"/>
                  <a:gd name="f190" fmla="val 731558"/>
                  <a:gd name="f191" fmla="val 1137628"/>
                  <a:gd name="f192" fmla="val 712804"/>
                  <a:gd name="f193" fmla="val 1141697"/>
                  <a:gd name="f194" fmla="val 693327"/>
                  <a:gd name="f195" fmla="val 1140344"/>
                  <a:gd name="f196" fmla="val 655409"/>
                  <a:gd name="f197" fmla="val 1137711"/>
                  <a:gd name="f198" fmla="val 620494"/>
                  <a:gd name="f199" fmla="val 1114908"/>
                  <a:gd name="f200" fmla="val 601213"/>
                  <a:gd name="f201" fmla="val 1080185"/>
                  <a:gd name="f202" fmla="val 582082"/>
                  <a:gd name="f203" fmla="val 1090754"/>
                  <a:gd name="f204" fmla="val 605167"/>
                  <a:gd name="f205" fmla="val 1132362"/>
                  <a:gd name="f206" fmla="val 647281"/>
                  <a:gd name="f207" fmla="val 1159482"/>
                  <a:gd name="f208" fmla="val 693051"/>
                  <a:gd name="f209" fmla="val 1162221"/>
                  <a:gd name="f210" fmla="val 715413"/>
                  <a:gd name="f211" fmla="val 1163558"/>
                  <a:gd name="f212" fmla="val 736989"/>
                  <a:gd name="f213" fmla="val 1158982"/>
                  <a:gd name="f214" fmla="val 755684"/>
                  <a:gd name="f215" fmla="val 1148835"/>
                  <a:gd name="f216" fmla="val 792539"/>
                  <a:gd name="f217" fmla="val 1222022"/>
                  <a:gd name="f218" fmla="val 887119"/>
                  <a:gd name="f219" fmla="val 1262260"/>
                  <a:gd name="f220" fmla="val 989751"/>
                  <a:gd name="f221" fmla="val 1247587"/>
                  <a:gd name="f222" fmla="val 1000157"/>
                  <a:gd name="f223" fmla="val 1267987"/>
                  <a:gd name="f224" fmla="val 1004489"/>
                  <a:gd name="f225" fmla="val 1291252"/>
                  <a:gd name="f226" fmla="val 1004488"/>
                  <a:gd name="f227" fmla="val 1315531"/>
                  <a:gd name="f228" fmla="val 1381750"/>
                  <a:gd name="f229" fmla="val 972258"/>
                  <a:gd name="f230" fmla="val 1440443"/>
                  <a:gd name="f231" fmla="val 920375"/>
                  <a:gd name="f232" fmla="val 1473506"/>
                  <a:gd name="f233" fmla="val 913116"/>
                  <a:gd name="f234" fmla="val 1474079"/>
                  <a:gd name="f235" fmla="val 850536"/>
                  <a:gd name="f236" fmla="val 1469665"/>
                  <a:gd name="f237" fmla="val 794159"/>
                  <a:gd name="f238" fmla="val 1430126"/>
                  <a:gd name="f239" fmla="val 766796"/>
                  <a:gd name="f240" fmla="val 1371458"/>
                  <a:gd name="f241" fmla="val 746323"/>
                  <a:gd name="f242" fmla="val 1380801"/>
                  <a:gd name="f243" fmla="val 776874"/>
                  <a:gd name="f244" fmla="val 1446464"/>
                  <a:gd name="f245" fmla="val 839753"/>
                  <a:gd name="f246" fmla="val 1490827"/>
                  <a:gd name="f247" fmla="val 909888"/>
                  <a:gd name="f248" fmla="val 1496052"/>
                  <a:gd name="f249" fmla="val 891948"/>
                  <a:gd name="f250" fmla="val 1561049"/>
                  <a:gd name="f251" fmla="val 840393"/>
                  <a:gd name="f252" fmla="val 1611456"/>
                  <a:gd name="f253" fmla="val 774838"/>
                  <a:gd name="f254" fmla="val 1628054"/>
                  <a:gd name="f255" fmla="val 686646"/>
                  <a:gd name="f256" fmla="val 1642970"/>
                  <a:gd name="f257" fmla="val 605133"/>
                  <a:gd name="f258" fmla="val 1612285"/>
                  <a:gd name="f259" fmla="val 571751"/>
                  <a:gd name="f260" fmla="val 1552195"/>
                  <a:gd name="f261" fmla="val 550649"/>
                  <a:gd name="f262" fmla="val 1566422"/>
                  <a:gd name="f263" fmla="val 577499"/>
                  <a:gd name="f264" fmla="val 1609979"/>
                  <a:gd name="f265" fmla="val 626419"/>
                  <a:gd name="f266" fmla="val 1639383"/>
                  <a:gd name="f267" fmla="val 685031"/>
                  <a:gd name="f268" fmla="val 1648114"/>
                  <a:gd name="f269" fmla="val 659684"/>
                  <a:gd name="f270" fmla="val 1706013"/>
                  <a:gd name="f271" fmla="val 601329"/>
                  <a:gd name="f272" fmla="val 1745210"/>
                  <a:gd name="f273" fmla="val 533818"/>
                  <a:gd name="f274" fmla="val 455549"/>
                  <a:gd name="f275" fmla="val 416747"/>
                  <a:gd name="f276" fmla="val 1692524"/>
                  <a:gd name="f277" fmla="val 372301"/>
                  <a:gd name="f278" fmla="val 1619888"/>
                  <a:gd name="f279" fmla="val 366380"/>
                  <a:gd name="f280" fmla="val 1592106"/>
                  <a:gd name="f281" fmla="val 305091"/>
                  <a:gd name="f282" fmla="val 1567105"/>
                  <a:gd name="f283" fmla="val 259811"/>
                  <a:gd name="f284" fmla="val 1511085"/>
                  <a:gd name="f285" fmla="val 250590"/>
                  <a:gd name="f286" fmla="val 1443452"/>
                  <a:gd name="f287" fmla="val 203712"/>
                  <a:gd name="f288" fmla="val 1453117"/>
                  <a:gd name="f289" fmla="val 158965"/>
                  <a:gd name="f290" fmla="val 1444975"/>
                  <a:gd name="f291" fmla="val 117260"/>
                  <a:gd name="f292" fmla="val 1407178"/>
                  <a:gd name="f293" fmla="val 55030"/>
                  <a:gd name="f294" fmla="val 1350772"/>
                  <a:gd name="f295" fmla="val 44039"/>
                  <a:gd name="f296" fmla="val 1258933"/>
                  <a:gd name="f297" fmla="val 90593"/>
                  <a:gd name="f298" fmla="val 1192598"/>
                  <a:gd name="f299" fmla="val 186799"/>
                  <a:gd name="f300" fmla="val 1224213"/>
                  <a:gd name="f301" fmla="val 285304"/>
                  <a:gd name="f302" fmla="val 1199642"/>
                  <a:gd name="f303" fmla="val 330760"/>
                  <a:gd name="f304" fmla="val 1129474"/>
                  <a:gd name="f305" fmla="val 344999"/>
                  <a:gd name="f306" fmla="val 1132822"/>
                  <a:gd name="f307" fmla="val 420009"/>
                  <a:gd name="f308" fmla="val 1139731"/>
                  <a:gd name="f309" fmla="val 490500"/>
                  <a:gd name="f310" fmla="val 1101048"/>
                  <a:gd name="f311" fmla="val 524987"/>
                  <a:gd name="f312" fmla="val 1034051"/>
                  <a:gd name="f313" fmla="val 505360"/>
                  <a:gd name="f314" fmla="val 1023014"/>
                  <a:gd name="f315" fmla="val 475089"/>
                  <a:gd name="f316" fmla="val 1082544"/>
                  <a:gd name="f317" fmla="val 412689"/>
                  <a:gd name="f318" fmla="val 1116790"/>
                  <a:gd name="f319" fmla="val 346243"/>
                  <a:gd name="f320" fmla="val 1110339"/>
                  <a:gd name="f321" fmla="val 283801"/>
                  <a:gd name="f322" fmla="val 1104277"/>
                  <a:gd name="f323" fmla="val 228486"/>
                  <a:gd name="f324" fmla="val 1063265"/>
                  <a:gd name="f325" fmla="val 202679"/>
                  <a:gd name="f326" fmla="val 1003895"/>
                  <a:gd name="f327" fmla="val 181967"/>
                  <a:gd name="f328" fmla="val 1012696"/>
                  <a:gd name="f329" fmla="val 205492"/>
                  <a:gd name="f330" fmla="val 1066954"/>
                  <a:gd name="f331" fmla="val 250941"/>
                  <a:gd name="f332" fmla="val 1107583"/>
                  <a:gd name="f333" fmla="val 305288"/>
                  <a:gd name="f334" fmla="val 1123484"/>
                  <a:gd name="f335" fmla="val 260051"/>
                  <a:gd name="f336" fmla="val 1186174"/>
                  <a:gd name="f337" fmla="val 162021"/>
                  <a:gd name="f338" fmla="val 1201884"/>
                  <a:gd name="f339" fmla="val 70961"/>
                  <a:gd name="f340" fmla="val 1161909"/>
                  <a:gd name="f341" fmla="val 64874"/>
                  <a:gd name="f342" fmla="val 1160625"/>
                  <a:gd name="f343" fmla="val 60391"/>
                  <a:gd name="f344" fmla="val 1156961"/>
                  <a:gd name="f345" fmla="val 56055"/>
                  <a:gd name="f346" fmla="val 1153032"/>
                  <a:gd name="f347" fmla="val -13786"/>
                  <a:gd name="f348" fmla="val 1089729"/>
                  <a:gd name="f349" fmla="val -19088"/>
                  <a:gd name="f350" fmla="val 981796"/>
                  <a:gd name="f351" fmla="val 44214"/>
                  <a:gd name="f352" fmla="val 911953"/>
                  <a:gd name="f353" fmla="val 84073"/>
                  <a:gd name="f354" fmla="val 882569"/>
                  <a:gd name="f355" fmla="val 76811"/>
                  <a:gd name="f356" fmla="val 875989"/>
                  <a:gd name="f357" fmla="val 80179"/>
                  <a:gd name="f358" fmla="val 872273"/>
                  <a:gd name="f359" fmla="val 28040"/>
                  <a:gd name="f360" fmla="val 814783"/>
                  <a:gd name="f361" fmla="val 28651"/>
                  <a:gd name="f362" fmla="val 726072"/>
                  <a:gd name="f363" fmla="val 82340"/>
                  <a:gd name="f364" fmla="val 666836"/>
                  <a:gd name="f365" fmla="val 121082"/>
                  <a:gd name="f366" fmla="val 638275"/>
                  <a:gd name="f367" fmla="val 89526"/>
                  <a:gd name="f368" fmla="val 571593"/>
                  <a:gd name="f369" fmla="val 96788"/>
                  <a:gd name="f370" fmla="val 490523"/>
                  <a:gd name="f371" fmla="val 145805"/>
                  <a:gd name="f372" fmla="val 430894"/>
                  <a:gd name="f373" fmla="val 198586"/>
                  <a:gd name="f374" fmla="val 400645"/>
                  <a:gd name="f375" fmla="val 259015"/>
                  <a:gd name="f376" fmla="val 385179"/>
                  <a:gd name="f377" fmla="val 321878"/>
                  <a:gd name="f378" fmla="val 383347"/>
                  <a:gd name="f379" fmla="val 321111"/>
                  <a:gd name="f380" fmla="val 357014"/>
                  <a:gd name="f381" fmla="val 257723"/>
                  <a:gd name="f382" fmla="val 358862"/>
                  <a:gd name="f383" fmla="val 196668"/>
                  <a:gd name="f384" fmla="val 373772"/>
                  <a:gd name="f385" fmla="val 141180"/>
                  <a:gd name="f386" fmla="val 399723"/>
                  <a:gd name="f387" fmla="val 117813"/>
                  <a:gd name="f388" fmla="val 370058"/>
                  <a:gd name="f389" fmla="val 106816"/>
                  <a:gd name="f390" fmla="val 332072"/>
                  <a:gd name="f391" fmla="val 291518"/>
                  <a:gd name="f392" fmla="val 170286"/>
                  <a:gd name="f393" fmla="val 205094"/>
                  <a:gd name="f394" fmla="val 72008"/>
                  <a:gd name="f395" fmla="val 326327"/>
                  <a:gd name="f396" fmla="val 350305"/>
                  <a:gd name="f397" fmla="val 373385"/>
                  <a:gd name="f398" fmla="val 75853"/>
                  <a:gd name="f399" fmla="val 394659"/>
                  <a:gd name="f400" fmla="val 83948"/>
                  <a:gd name="f401" fmla="val 425371"/>
                  <a:gd name="f402" fmla="val 33609"/>
                  <a:gd name="f403" fmla="val 467237"/>
                  <a:gd name="f404" fmla="*/ f0 1 1170491"/>
                  <a:gd name="f405" fmla="*/ f1 1 1745209"/>
                  <a:gd name="f406" fmla="val f2"/>
                  <a:gd name="f407" fmla="val f3"/>
                  <a:gd name="f408" fmla="val f4"/>
                  <a:gd name="f409" fmla="+- f408 0 f406"/>
                  <a:gd name="f410" fmla="+- f407 0 f406"/>
                  <a:gd name="f411" fmla="*/ f410 1 1170491"/>
                  <a:gd name="f412" fmla="*/ f409 1 1745209"/>
                  <a:gd name="f413" fmla="*/ f406 1 f411"/>
                  <a:gd name="f414" fmla="*/ f407 1 f411"/>
                  <a:gd name="f415" fmla="*/ f406 1 f412"/>
                  <a:gd name="f416" fmla="*/ f408 1 f412"/>
                  <a:gd name="f417" fmla="*/ f413 f404 1"/>
                  <a:gd name="f418" fmla="*/ f414 f404 1"/>
                  <a:gd name="f419" fmla="*/ f416 f405 1"/>
                  <a:gd name="f420" fmla="*/ f415 f40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7" t="f420" r="f418" b="f419"/>
                <a:pathLst>
                  <a:path w="1170491" h="1745208">
                    <a:moveTo>
                      <a:pt x="f5" y="f6"/>
                    </a:moveTo>
                    <a:cubicBezTo>
                      <a:pt x="f7" y="f8"/>
                      <a:pt x="f9" y="f10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lnTo>
                      <a:pt x="f19" y="f20"/>
                    </a:ln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5" y="f6"/>
                    </a:cubicBezTo>
                    <a:close/>
                    <a:moveTo>
                      <a:pt x="f45" y="f46"/>
                    </a:move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lnTo>
                      <a:pt x="f67" y="f68"/>
                    </a:ln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45" y="f46"/>
                    </a:cubicBezTo>
                    <a:close/>
                    <a:moveTo>
                      <a:pt x="f79" y="f2"/>
                    </a:move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3"/>
                    </a:cubicBezTo>
                    <a:cubicBezTo>
                      <a:pt x="f105" y="f103"/>
                      <a:pt x="f106" y="f107"/>
                      <a:pt x="f106" y="f108"/>
                    </a:cubicBezTo>
                    <a:lnTo>
                      <a:pt x="f109" y="f110"/>
                    </a:lnTo>
                    <a:lnTo>
                      <a:pt x="f106" y="f111"/>
                    </a:lnTo>
                    <a:lnTo>
                      <a:pt x="f106" y="f112"/>
                    </a:lnTo>
                    <a:cubicBezTo>
                      <a:pt x="f113" y="f114"/>
                      <a:pt x="f115" y="f116"/>
                      <a:pt x="f115" y="f117"/>
                    </a:cubicBezTo>
                    <a:lnTo>
                      <a:pt x="f118" y="f119"/>
                    </a:lnTo>
                    <a:cubicBezTo>
                      <a:pt x="f120" y="f121"/>
                      <a:pt x="f3" y="f122"/>
                      <a:pt x="f3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6" y="f148"/>
                    </a:cubicBezTo>
                    <a:cubicBezTo>
                      <a:pt x="f146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lnTo>
                      <a:pt x="f172" y="f173"/>
                    </a:lnTo>
                    <a:cubicBezTo>
                      <a:pt x="f174" y="f175"/>
                      <a:pt x="f176" y="f177"/>
                      <a:pt x="f178" y="f179"/>
                    </a:cubicBezTo>
                    <a:cubicBezTo>
                      <a:pt x="f180" y="f181"/>
                      <a:pt x="f182" y="f183"/>
                      <a:pt x="f184" y="f185"/>
                    </a:cubicBezTo>
                    <a:lnTo>
                      <a:pt x="f186" y="f187"/>
                    </a:lnTo>
                    <a:lnTo>
                      <a:pt x="f188" y="f189"/>
                    </a:ln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lnTo>
                      <a:pt x="f202" y="f203"/>
                    </a:ln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cubicBezTo>
                      <a:pt x="f222" y="f223"/>
                      <a:pt x="f224" y="f225"/>
                      <a:pt x="f226" y="f227"/>
                    </a:cubicBezTo>
                    <a:cubicBezTo>
                      <a:pt x="f226" y="f228"/>
                      <a:pt x="f229" y="f230"/>
                      <a:pt x="f231" y="f232"/>
                    </a:cubicBezTo>
                    <a:lnTo>
                      <a:pt x="f233" y="f234"/>
                    </a:lnTo>
                    <a:cubicBezTo>
                      <a:pt x="f235" y="f236"/>
                      <a:pt x="f237" y="f238"/>
                      <a:pt x="f239" y="f240"/>
                    </a:cubicBezTo>
                    <a:lnTo>
                      <a:pt x="f241" y="f242"/>
                    </a:ln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lnTo>
                      <a:pt x="f261" y="f262"/>
                    </a:ln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4"/>
                    </a:cubicBezTo>
                    <a:cubicBezTo>
                      <a:pt x="f274" y="f272"/>
                      <a:pt x="f275" y="f276"/>
                      <a:pt x="f277" y="f278"/>
                    </a:cubicBezTo>
                    <a:lnTo>
                      <a:pt x="f279" y="f280"/>
                    </a:ln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lnTo>
                      <a:pt x="f305" y="f306"/>
                    </a:lnTo>
                    <a:cubicBezTo>
                      <a:pt x="f307" y="f308"/>
                      <a:pt x="f309" y="f310"/>
                      <a:pt x="f311" y="f312"/>
                    </a:cubicBezTo>
                    <a:lnTo>
                      <a:pt x="f313" y="f314"/>
                    </a:lnTo>
                    <a:cubicBezTo>
                      <a:pt x="f315" y="f316"/>
                      <a:pt x="f317" y="f318"/>
                      <a:pt x="f319" y="f320"/>
                    </a:cubicBezTo>
                    <a:cubicBezTo>
                      <a:pt x="f321" y="f322"/>
                      <a:pt x="f323" y="f324"/>
                      <a:pt x="f325" y="f326"/>
                    </a:cubicBezTo>
                    <a:lnTo>
                      <a:pt x="f327" y="f328"/>
                    </a:ln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lnTo>
                      <a:pt x="f355" y="f356"/>
                    </a:lnTo>
                    <a:lnTo>
                      <a:pt x="f357" y="f358"/>
                    </a:lnTo>
                    <a:cubicBezTo>
                      <a:pt x="f359" y="f360"/>
                      <a:pt x="f361" y="f362"/>
                      <a:pt x="f363" y="f364"/>
                    </a:cubicBezTo>
                    <a:lnTo>
                      <a:pt x="f365" y="f366"/>
                    </a:ln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lnTo>
                      <a:pt x="f379" y="f380"/>
                    </a:ln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89" y="f391"/>
                    </a:cubicBezTo>
                    <a:cubicBezTo>
                      <a:pt x="f389" y="f392"/>
                      <a:pt x="f393" y="f394"/>
                      <a:pt x="f395" y="f394"/>
                    </a:cubicBezTo>
                    <a:cubicBezTo>
                      <a:pt x="f396" y="f394"/>
                      <a:pt x="f397" y="f398"/>
                      <a:pt x="f399" y="f400"/>
                    </a:cubicBezTo>
                    <a:cubicBezTo>
                      <a:pt x="f401" y="f402"/>
                      <a:pt x="f403" y="f2"/>
                      <a:pt x="f79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>
                <a:noAutofit/>
              </a:bodyPr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050" b="0" i="0" u="none" strike="noStrike" kern="0" cap="none" spc="0" baseline="0">
                  <a:solidFill>
                    <a:srgbClr val="F1F1F1"/>
                  </a:solidFill>
                  <a:uFillTx/>
                  <a:latin typeface="Arial"/>
                  <a:ea typeface="맑은 고딕" pitchFamily="34"/>
                </a:endParaRPr>
              </a:p>
            </p:txBody>
          </p:sp>
        </p:grpSp>
        <p:sp>
          <p:nvSpPr>
            <p:cNvPr id="9" name="Rectangle 19">
              <a:extLst>
                <a:ext uri="{FF2B5EF4-FFF2-40B4-BE49-F238E27FC236}">
                  <a16:creationId xmlns:a16="http://schemas.microsoft.com/office/drawing/2014/main" id="{5D756314-826B-AF0B-FCAA-6DE1B62A277C}"/>
                </a:ext>
              </a:extLst>
            </p:cNvPr>
            <p:cNvSpPr/>
            <p:nvPr/>
          </p:nvSpPr>
          <p:spPr>
            <a:xfrm>
              <a:off x="3157660" y="1268995"/>
              <a:ext cx="372270" cy="4361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926108"/>
                <a:gd name="f4" fmla="val 3216409"/>
                <a:gd name="f5" fmla="val 1150286"/>
                <a:gd name="f6" fmla="val 2039882"/>
                <a:gd name="f7" fmla="val 1216487"/>
                <a:gd name="f8" fmla="val 2110220"/>
                <a:gd name="f9" fmla="val 1249586"/>
                <a:gd name="f10" fmla="val 2238485"/>
                <a:gd name="f11" fmla="val 1348889"/>
                <a:gd name="f12" fmla="val 2250897"/>
                <a:gd name="f13" fmla="val 1452327"/>
                <a:gd name="f14" fmla="val 2213659"/>
                <a:gd name="f15" fmla="val 1530941"/>
                <a:gd name="f16" fmla="val 2147458"/>
                <a:gd name="f17" fmla="val 1597142"/>
                <a:gd name="f18" fmla="val 2052295"/>
                <a:gd name="f19" fmla="val 1634380"/>
                <a:gd name="f20" fmla="val 2030228"/>
                <a:gd name="f21" fmla="val 1712994"/>
                <a:gd name="f22" fmla="val 2049536"/>
                <a:gd name="f23" fmla="val 1721269"/>
                <a:gd name="f24" fmla="val 2072982"/>
                <a:gd name="f25" fmla="val 1533700"/>
                <a:gd name="f26" fmla="val 2362611"/>
                <a:gd name="f27" fmla="val 1615072"/>
                <a:gd name="f28" fmla="val 2763954"/>
                <a:gd name="f29" fmla="val 1568179"/>
                <a:gd name="f30" fmla="val 2830155"/>
                <a:gd name="f31" fmla="val 1391644"/>
                <a:gd name="f32" fmla="val 2965315"/>
                <a:gd name="f33" fmla="val 1231658"/>
                <a:gd name="f34" fmla="val 2893598"/>
                <a:gd name="f35" fmla="val 1063398"/>
                <a:gd name="f36" fmla="val 2925319"/>
                <a:gd name="f37" fmla="val 925479"/>
                <a:gd name="f38" fmla="val 2954282"/>
                <a:gd name="f39" fmla="val 820660"/>
                <a:gd name="f40" fmla="val 3107371"/>
                <a:gd name="f41" fmla="val 686879"/>
                <a:gd name="f42" fmla="val 3148747"/>
                <a:gd name="f43" fmla="val 536548"/>
                <a:gd name="f44" fmla="val 3184606"/>
                <a:gd name="f45" fmla="val 373804"/>
                <a:gd name="f46" fmla="val 3224602"/>
                <a:gd name="f47" fmla="val 215198"/>
                <a:gd name="f48" fmla="val 3214948"/>
                <a:gd name="f49" fmla="val 93829"/>
                <a:gd name="f50" fmla="val 3209431"/>
                <a:gd name="f51" fmla="val 71763"/>
                <a:gd name="f52" fmla="val 3046687"/>
                <a:gd name="f53" fmla="val 136584"/>
                <a:gd name="f54" fmla="val 2925318"/>
                <a:gd name="f55" fmla="val 168305"/>
                <a:gd name="f56" fmla="val 2828775"/>
                <a:gd name="f57" fmla="val 121415"/>
                <a:gd name="f58" fmla="val 2802571"/>
                <a:gd name="f59" fmla="val 107623"/>
                <a:gd name="f60" fmla="val 2710165"/>
                <a:gd name="f61" fmla="val 111150"/>
                <a:gd name="f62" fmla="val 2693172"/>
                <a:gd name="f63" fmla="val 127647"/>
                <a:gd name="f64" fmla="val 2691385"/>
                <a:gd name="f65" fmla="val 158288"/>
                <a:gd name="f66" fmla="val 2695563"/>
                <a:gd name="f67" fmla="val 2626239"/>
                <a:gd name="f68" fmla="val 266288"/>
                <a:gd name="f69" fmla="val 2708276"/>
                <a:gd name="f70" fmla="val 307224"/>
                <a:gd name="f71" fmla="val 2711894"/>
                <a:gd name="f72" fmla="val 415224"/>
                <a:gd name="f73" fmla="val 2711420"/>
                <a:gd name="f74" fmla="val 428487"/>
                <a:gd name="f75" fmla="val 2711947"/>
                <a:gd name="f76" fmla="val 442136"/>
                <a:gd name="f77" fmla="val 2710942"/>
                <a:gd name="f78" fmla="val 456160"/>
                <a:gd name="f79" fmla="val 2708700"/>
                <a:gd name="f80" fmla="val 2617963"/>
                <a:gd name="f81" fmla="val 564160"/>
                <a:gd name="f82" fmla="val 2692500"/>
                <a:gd name="f83" fmla="val 577696"/>
                <a:gd name="f84" fmla="val 2691220"/>
                <a:gd name="f85" fmla="val 591289"/>
                <a:gd name="f86" fmla="val 2688332"/>
                <a:gd name="f87" fmla="val 605096"/>
                <a:gd name="f88" fmla="val 2684680"/>
                <a:gd name="f89" fmla="val 2601411"/>
                <a:gd name="f90" fmla="val 713096"/>
                <a:gd name="f91" fmla="val 2654658"/>
                <a:gd name="f92" fmla="val 754032"/>
                <a:gd name="f93" fmla="val 2641463"/>
                <a:gd name="f94" fmla="val 2580721"/>
                <a:gd name="f95" fmla="val 862032"/>
                <a:gd name="f96" fmla="val 2599792"/>
                <a:gd name="f97" fmla="val 897454"/>
                <a:gd name="f98" fmla="val 2584791"/>
                <a:gd name="f99" fmla="val 934214"/>
                <a:gd name="f100" fmla="val 2567836"/>
                <a:gd name="f101" fmla="val 972371"/>
                <a:gd name="f102" fmla="val 2548802"/>
                <a:gd name="f103" fmla="val 1030297"/>
                <a:gd name="f104" fmla="val 2506047"/>
                <a:gd name="f105" fmla="val 939271"/>
                <a:gd name="f106" fmla="val 2219176"/>
                <a:gd name="f107" fmla="val 947546"/>
                <a:gd name="f108" fmla="val 2122633"/>
                <a:gd name="f109" fmla="val 957201"/>
                <a:gd name="f110" fmla="val 2082636"/>
                <a:gd name="f111" fmla="val 1082706"/>
                <a:gd name="f112" fmla="val 2067466"/>
                <a:gd name="f113" fmla="val 394278"/>
                <a:gd name="f114" fmla="val 1320337"/>
                <a:gd name="f115" fmla="val 356565"/>
                <a:gd name="f116" fmla="val 1315036"/>
                <a:gd name="f117" fmla="val 316914"/>
                <a:gd name="f118" fmla="val 1320983"/>
                <a:gd name="f119" fmla="val 277262"/>
                <a:gd name="f120" fmla="val 1344774"/>
                <a:gd name="f121" fmla="val 169686"/>
                <a:gd name="f122" fmla="val 1368221"/>
                <a:gd name="f123" fmla="val 281399"/>
                <a:gd name="f124" fmla="val 1532343"/>
                <a:gd name="f125" fmla="val 314500"/>
                <a:gd name="f126" fmla="val 1626128"/>
                <a:gd name="f127" fmla="val 335188"/>
                <a:gd name="f128" fmla="val 1715776"/>
                <a:gd name="f129" fmla="val 306225"/>
                <a:gd name="f130" fmla="val 1838523"/>
                <a:gd name="f131" fmla="val 376563"/>
                <a:gd name="f132" fmla="val 1820593"/>
                <a:gd name="f133" fmla="val 535169"/>
                <a:gd name="f134" fmla="val 1786113"/>
                <a:gd name="f135" fmla="val 681363"/>
                <a:gd name="f136" fmla="val 1673020"/>
                <a:gd name="f137" fmla="val 628954"/>
                <a:gd name="f138" fmla="val 1493726"/>
                <a:gd name="f139" fmla="val 603094"/>
                <a:gd name="f140" fmla="val 1453384"/>
                <a:gd name="f141" fmla="val 507414"/>
                <a:gd name="f142" fmla="val 1336241"/>
                <a:gd name="f143" fmla="val 1526804"/>
                <a:gd name="f144" fmla="val 66"/>
                <a:gd name="f145" fmla="val 2066065"/>
                <a:gd name="f146" fmla="val 2824"/>
                <a:gd name="f147" fmla="val 2621877"/>
                <a:gd name="f148" fmla="val 129710"/>
                <a:gd name="f149" fmla="val 2896335"/>
                <a:gd name="f150" fmla="val 1038593"/>
                <a:gd name="f151" fmla="val 3057700"/>
                <a:gd name="f152" fmla="val 1564063"/>
                <a:gd name="f153" fmla="val 2532230"/>
                <a:gd name="f154" fmla="val 2366749"/>
                <a:gd name="f155" fmla="val 2064686"/>
                <a:gd name="f156" fmla="val 2292273"/>
                <a:gd name="f157" fmla="val 1885392"/>
                <a:gd name="f158" fmla="val 2267447"/>
                <a:gd name="f159" fmla="val 1950214"/>
                <a:gd name="f160" fmla="val 2015056"/>
                <a:gd name="f161" fmla="val 1555767"/>
                <a:gd name="f162" fmla="val 1940580"/>
                <a:gd name="f163" fmla="val 1179249"/>
                <a:gd name="f164" fmla="val 1868862"/>
                <a:gd name="f165" fmla="val 732393"/>
                <a:gd name="f166" fmla="val 2186075"/>
                <a:gd name="f167" fmla="val 554478"/>
                <a:gd name="f168" fmla="val 2159871"/>
                <a:gd name="f169" fmla="val 466211"/>
                <a:gd name="f170" fmla="val 2141942"/>
                <a:gd name="f171" fmla="val 394493"/>
                <a:gd name="f172" fmla="val 1904722"/>
                <a:gd name="f173" fmla="val 364151"/>
                <a:gd name="f174" fmla="val 1932305"/>
                <a:gd name="f175" fmla="val 322774"/>
                <a:gd name="f176" fmla="val 1970922"/>
                <a:gd name="f177" fmla="val 405526"/>
                <a:gd name="f178" fmla="val 2146079"/>
                <a:gd name="f179" fmla="val 467589"/>
                <a:gd name="f180" fmla="val 2205384"/>
                <a:gd name="f181" fmla="val 525515"/>
                <a:gd name="f182" fmla="val 2241243"/>
                <a:gd name="f183" fmla="val 2202626"/>
                <a:gd name="f184" fmla="val 873070"/>
                <a:gd name="f185" fmla="val 2139183"/>
                <a:gd name="f186" fmla="val 913066"/>
                <a:gd name="f187" fmla="val 2128149"/>
                <a:gd name="f188" fmla="val 870312"/>
                <a:gd name="f189" fmla="val 2253655"/>
                <a:gd name="f190" fmla="val 877208"/>
                <a:gd name="f191" fmla="val 2333648"/>
                <a:gd name="f192" fmla="val 862033"/>
                <a:gd name="f193" fmla="val 2337135"/>
                <a:gd name="f194" fmla="val 2415799"/>
                <a:gd name="f195" fmla="val 754033"/>
                <a:gd name="f196" fmla="val 2360695"/>
                <a:gd name="f197" fmla="val 713097"/>
                <a:gd name="f198" fmla="val 2366601"/>
                <a:gd name="f199" fmla="val 2428213"/>
                <a:gd name="f200" fmla="val 605097"/>
                <a:gd name="f201" fmla="val 2379641"/>
                <a:gd name="f202" fmla="val 564161"/>
                <a:gd name="f203" fmla="val 2382960"/>
                <a:gd name="f204" fmla="val 2436489"/>
                <a:gd name="f205" fmla="val 456161"/>
                <a:gd name="f206" fmla="val 2388351"/>
                <a:gd name="f207" fmla="val 415225"/>
                <a:gd name="f208" fmla="val 2389346"/>
                <a:gd name="f209" fmla="val 307225"/>
                <a:gd name="f210" fmla="val 2386989"/>
                <a:gd name="f211" fmla="val 293173"/>
                <a:gd name="f212" fmla="val 2387203"/>
                <a:gd name="f213" fmla="val 279516"/>
                <a:gd name="f214" fmla="val 2386340"/>
                <a:gd name="f215" fmla="val 266289"/>
                <a:gd name="f216" fmla="val 2385150"/>
                <a:gd name="f217" fmla="val 158289"/>
                <a:gd name="f218" fmla="val 2370613"/>
                <a:gd name="f219" fmla="val 107017"/>
                <a:gd name="f220" fmla="val 2360332"/>
                <a:gd name="f221" fmla="val 72014"/>
                <a:gd name="f222" fmla="val 2345184"/>
                <a:gd name="f223" fmla="val 62108"/>
                <a:gd name="f224" fmla="val 2325373"/>
                <a:gd name="f225" fmla="val 37284"/>
                <a:gd name="f226" fmla="val 2261930"/>
                <a:gd name="f227" fmla="val 103484"/>
                <a:gd name="f228" fmla="val 2223314"/>
                <a:gd name="f229" fmla="val 124172"/>
                <a:gd name="f230" fmla="val 2172284"/>
                <a:gd name="f231" fmla="val 111759"/>
                <a:gd name="f232" fmla="val 2144700"/>
                <a:gd name="f233" fmla="val 74522"/>
                <a:gd name="f234" fmla="val 86934"/>
                <a:gd name="f235" fmla="val 2089533"/>
                <a:gd name="f236" fmla="val 96588"/>
                <a:gd name="f237" fmla="val 2053674"/>
                <a:gd name="f238" fmla="val 242782"/>
                <a:gd name="f239" fmla="val 264849"/>
                <a:gd name="f240" fmla="val 1994369"/>
                <a:gd name="f241" fmla="val 273125"/>
                <a:gd name="f242" fmla="val 1919892"/>
                <a:gd name="f243" fmla="val -4093"/>
                <a:gd name="f244" fmla="val 1721291"/>
                <a:gd name="f245" fmla="val 45"/>
                <a:gd name="f246" fmla="val 1671639"/>
                <a:gd name="f247" fmla="val 12458"/>
                <a:gd name="f248" fmla="val 1619230"/>
                <a:gd name="f249" fmla="val 1558546"/>
                <a:gd name="f250" fmla="val 190373"/>
                <a:gd name="f251" fmla="val 1477174"/>
                <a:gd name="f252" fmla="val 222094"/>
                <a:gd name="f253" fmla="val 1438557"/>
                <a:gd name="f254" fmla="val 80038"/>
                <a:gd name="f255" fmla="val 1267538"/>
                <a:gd name="f256" fmla="val 91072"/>
                <a:gd name="f257" fmla="val 1224783"/>
                <a:gd name="f258" fmla="val 111760"/>
                <a:gd name="f259" fmla="val 1092381"/>
                <a:gd name="f260" fmla="val 240023"/>
                <a:gd name="f261" fmla="val 943429"/>
                <a:gd name="f262" fmla="val 703451"/>
                <a:gd name="f263" fmla="val 342084"/>
                <a:gd name="f264" fmla="val 332450"/>
                <a:gd name="f265" fmla="val 961338"/>
                <a:gd name="f266" fmla="val -5451"/>
                <a:gd name="f267" fmla="*/ f0 1 2926108"/>
                <a:gd name="f268" fmla="*/ f1 1 3216409"/>
                <a:gd name="f269" fmla="val f2"/>
                <a:gd name="f270" fmla="val f3"/>
                <a:gd name="f271" fmla="val f4"/>
                <a:gd name="f272" fmla="+- f271 0 f269"/>
                <a:gd name="f273" fmla="+- f270 0 f269"/>
                <a:gd name="f274" fmla="*/ f273 1 2926108"/>
                <a:gd name="f275" fmla="*/ f272 1 3216409"/>
                <a:gd name="f276" fmla="*/ f269 1 f274"/>
                <a:gd name="f277" fmla="*/ f270 1 f274"/>
                <a:gd name="f278" fmla="*/ f269 1 f275"/>
                <a:gd name="f279" fmla="*/ f271 1 f275"/>
                <a:gd name="f280" fmla="*/ f276 f267 1"/>
                <a:gd name="f281" fmla="*/ f277 f267 1"/>
                <a:gd name="f282" fmla="*/ f279 f268 1"/>
                <a:gd name="f283" fmla="*/ f278 f2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0" t="f283" r="f281" b="f282"/>
              <a:pathLst>
                <a:path w="2926108" h="3216409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15" y="f16"/>
                    <a:pt x="f17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lnTo>
                    <a:pt x="f65" y="f67"/>
                  </a:lnTo>
                  <a:lnTo>
                    <a:pt x="f68" y="f67"/>
                  </a:lnTo>
                  <a:lnTo>
                    <a:pt x="f68" y="f69"/>
                  </a:lnTo>
                  <a:lnTo>
                    <a:pt x="f70" y="f71"/>
                  </a:lnTo>
                  <a:lnTo>
                    <a:pt x="f70" y="f67"/>
                  </a:lnTo>
                  <a:lnTo>
                    <a:pt x="f72" y="f67"/>
                  </a:lnTo>
                  <a:lnTo>
                    <a:pt x="f72" y="f73"/>
                  </a:lnTo>
                  <a:cubicBezTo>
                    <a:pt x="f74" y="f75"/>
                    <a:pt x="f76" y="f77"/>
                    <a:pt x="f78" y="f79"/>
                  </a:cubicBezTo>
                  <a:lnTo>
                    <a:pt x="f78" y="f80"/>
                  </a:lnTo>
                  <a:lnTo>
                    <a:pt x="f81" y="f80"/>
                  </a:lnTo>
                  <a:lnTo>
                    <a:pt x="f81" y="f82"/>
                  </a:lnTo>
                  <a:cubicBezTo>
                    <a:pt x="f83" y="f84"/>
                    <a:pt x="f85" y="f86"/>
                    <a:pt x="f87" y="f88"/>
                  </a:cubicBezTo>
                  <a:lnTo>
                    <a:pt x="f87" y="f89"/>
                  </a:lnTo>
                  <a:lnTo>
                    <a:pt x="f90" y="f89"/>
                  </a:lnTo>
                  <a:lnTo>
                    <a:pt x="f90" y="f91"/>
                  </a:lnTo>
                  <a:lnTo>
                    <a:pt x="f92" y="f93"/>
                  </a:lnTo>
                  <a:lnTo>
                    <a:pt x="f92" y="f94"/>
                  </a:lnTo>
                  <a:lnTo>
                    <a:pt x="f95" y="f94"/>
                  </a:lnTo>
                  <a:lnTo>
                    <a:pt x="f95" y="f96"/>
                  </a:ln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5" y="f6"/>
                  </a:cubicBezTo>
                  <a:close/>
                  <a:moveTo>
                    <a:pt x="f113" y="f114"/>
                  </a:move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13" y="f114"/>
                  </a:cubicBezTo>
                  <a:close/>
                  <a:moveTo>
                    <a:pt x="f143" y="f144"/>
                  </a:move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65" y="f183"/>
                    <a:pt x="f184" y="f185"/>
                  </a:cubicBezTo>
                  <a:cubicBezTo>
                    <a:pt x="f186" y="f187"/>
                    <a:pt x="f188" y="f189"/>
                    <a:pt x="f190" y="f191"/>
                  </a:cubicBezTo>
                  <a:lnTo>
                    <a:pt x="f192" y="f193"/>
                  </a:lnTo>
                  <a:lnTo>
                    <a:pt x="f192" y="f194"/>
                  </a:lnTo>
                  <a:lnTo>
                    <a:pt x="f195" y="f194"/>
                  </a:lnTo>
                  <a:lnTo>
                    <a:pt x="f195" y="f196"/>
                  </a:lnTo>
                  <a:lnTo>
                    <a:pt x="f197" y="f198"/>
                  </a:lnTo>
                  <a:lnTo>
                    <a:pt x="f197" y="f199"/>
                  </a:lnTo>
                  <a:lnTo>
                    <a:pt x="f200" y="f199"/>
                  </a:lnTo>
                  <a:lnTo>
                    <a:pt x="f200" y="f201"/>
                  </a:lnTo>
                  <a:lnTo>
                    <a:pt x="f202" y="f203"/>
                  </a:lnTo>
                  <a:lnTo>
                    <a:pt x="f202" y="f204"/>
                  </a:lnTo>
                  <a:lnTo>
                    <a:pt x="f205" y="f204"/>
                  </a:lnTo>
                  <a:lnTo>
                    <a:pt x="f205" y="f206"/>
                  </a:lnTo>
                  <a:lnTo>
                    <a:pt x="f207" y="f208"/>
                  </a:lnTo>
                  <a:lnTo>
                    <a:pt x="f207" y="f204"/>
                  </a:lnTo>
                  <a:lnTo>
                    <a:pt x="f209" y="f204"/>
                  </a:lnTo>
                  <a:lnTo>
                    <a:pt x="f209" y="f210"/>
                  </a:lnTo>
                  <a:cubicBezTo>
                    <a:pt x="f211" y="f212"/>
                    <a:pt x="f213" y="f214"/>
                    <a:pt x="f215" y="f216"/>
                  </a:cubicBezTo>
                  <a:lnTo>
                    <a:pt x="f215" y="f199"/>
                  </a:lnTo>
                  <a:lnTo>
                    <a:pt x="f217" y="f199"/>
                  </a:lnTo>
                  <a:lnTo>
                    <a:pt x="f217" y="f218"/>
                  </a:lnTo>
                  <a:cubicBezTo>
                    <a:pt x="f219" y="f220"/>
                    <a:pt x="f221" y="f222"/>
                    <a:pt x="f223" y="f224"/>
                  </a:cubicBezTo>
                  <a:cubicBezTo>
                    <a:pt x="f225" y="f226"/>
                    <a:pt x="f227" y="f228"/>
                    <a:pt x="f229" y="f230"/>
                  </a:cubicBezTo>
                  <a:cubicBezTo>
                    <a:pt x="f231" y="f232"/>
                    <a:pt x="f233" y="f170"/>
                    <a:pt x="f234" y="f235"/>
                  </a:cubicBezTo>
                  <a:cubicBezTo>
                    <a:pt x="f236" y="f237"/>
                    <a:pt x="f238" y="f20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29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39" y="f262"/>
                  </a:cubicBezTo>
                  <a:cubicBezTo>
                    <a:pt x="f263" y="f264"/>
                    <a:pt x="f265" y="f266"/>
                    <a:pt x="f143" y="f144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0" name="Oval 47">
              <a:extLst>
                <a:ext uri="{FF2B5EF4-FFF2-40B4-BE49-F238E27FC236}">
                  <a16:creationId xmlns:a16="http://schemas.microsoft.com/office/drawing/2014/main" id="{2A9FD9CA-6272-762D-EEBB-08CFFD80816A}"/>
                </a:ext>
              </a:extLst>
            </p:cNvPr>
            <p:cNvSpPr/>
            <p:nvPr/>
          </p:nvSpPr>
          <p:spPr>
            <a:xfrm>
              <a:off x="8484004" y="1253358"/>
              <a:ext cx="438546" cy="467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40000"/>
                <a:gd name="f4" fmla="val 1303187"/>
                <a:gd name="f5" fmla="val 480874"/>
                <a:gd name="f6" fmla="val 1936813"/>
                <a:gd name="f7" fmla="val 2759126"/>
                <a:gd name="f8" fmla="val 1620000"/>
                <a:gd name="f9" fmla="val 2514701"/>
                <a:gd name="f10" fmla="val 725299"/>
                <a:gd name="f11" fmla="*/ f0 1 3240000"/>
                <a:gd name="f12" fmla="*/ f1 1 3240000"/>
                <a:gd name="f13" fmla="val f2"/>
                <a:gd name="f14" fmla="val f3"/>
                <a:gd name="f15" fmla="+- f14 0 f13"/>
                <a:gd name="f16" fmla="*/ f15 1 3240000"/>
                <a:gd name="f17" fmla="*/ f13 1 f16"/>
                <a:gd name="f18" fmla="*/ f14 1 f16"/>
                <a:gd name="f19" fmla="*/ f17 f11 1"/>
                <a:gd name="f20" fmla="*/ f18 f11 1"/>
                <a:gd name="f21" fmla="*/ f18 f12 1"/>
                <a:gd name="f22" fmla="*/ f17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3240000" h="3240000">
                  <a:moveTo>
                    <a:pt x="f4" y="f5"/>
                  </a:moveTo>
                  <a:lnTo>
                    <a:pt x="f4" y="f4"/>
                  </a:lnTo>
                  <a:lnTo>
                    <a:pt x="f5" y="f4"/>
                  </a:lnTo>
                  <a:lnTo>
                    <a:pt x="f5" y="f6"/>
                  </a:lnTo>
                  <a:lnTo>
                    <a:pt x="f4" y="f6"/>
                  </a:lnTo>
                  <a:lnTo>
                    <a:pt x="f4" y="f7"/>
                  </a:lnTo>
                  <a:lnTo>
                    <a:pt x="f6" y="f7"/>
                  </a:lnTo>
                  <a:lnTo>
                    <a:pt x="f6" y="f6"/>
                  </a:lnTo>
                  <a:lnTo>
                    <a:pt x="f7" y="f6"/>
                  </a:lnTo>
                  <a:lnTo>
                    <a:pt x="f7" y="f4"/>
                  </a:lnTo>
                  <a:lnTo>
                    <a:pt x="f6" y="f4"/>
                  </a:lnTo>
                  <a:lnTo>
                    <a:pt x="f6" y="f5"/>
                  </a:lnTo>
                  <a:close/>
                  <a:moveTo>
                    <a:pt x="f8" y="f2"/>
                  </a:moveTo>
                  <a:cubicBezTo>
                    <a:pt x="f9" y="f2"/>
                    <a:pt x="f3" y="f10"/>
                    <a:pt x="f3" y="f8"/>
                  </a:cubicBezTo>
                  <a:cubicBezTo>
                    <a:pt x="f3" y="f9"/>
                    <a:pt x="f9" y="f3"/>
                    <a:pt x="f8" y="f3"/>
                  </a:cubicBezTo>
                  <a:cubicBezTo>
                    <a:pt x="f10" y="f3"/>
                    <a:pt x="f2" y="f9"/>
                    <a:pt x="f2" y="f8"/>
                  </a:cubicBezTo>
                  <a:cubicBezTo>
                    <a:pt x="f2" y="f10"/>
                    <a:pt x="f10" y="f2"/>
                    <a:pt x="f8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1" name="Rounded Rectangle 2">
              <a:extLst>
                <a:ext uri="{FF2B5EF4-FFF2-40B4-BE49-F238E27FC236}">
                  <a16:creationId xmlns:a16="http://schemas.microsoft.com/office/drawing/2014/main" id="{1B6B0771-EE3E-EC1D-B4E3-619CE16079BA}"/>
                </a:ext>
              </a:extLst>
            </p:cNvPr>
            <p:cNvSpPr/>
            <p:nvPr/>
          </p:nvSpPr>
          <p:spPr>
            <a:xfrm>
              <a:off x="3829973" y="4081351"/>
              <a:ext cx="429813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60440"/>
                <a:gd name="f7" fmla="val 3960000"/>
                <a:gd name="f8" fmla="val 1979373"/>
                <a:gd name="f9" fmla="val 472350"/>
                <a:gd name="f10" fmla="val 1228307"/>
                <a:gd name="f11" fmla="val 485871"/>
                <a:gd name="f12" fmla="val 850011"/>
                <a:gd name="f13" fmla="val 1078219"/>
                <a:gd name="f14" fmla="val 813783"/>
                <a:gd name="f15" fmla="val 1434034"/>
                <a:gd name="f16" fmla="val 787561"/>
                <a:gd name="f17" fmla="val 1781828"/>
                <a:gd name="f18" fmla="val 889690"/>
                <a:gd name="f19" fmla="val 2005359"/>
                <a:gd name="f20" fmla="val 1119009"/>
                <a:gd name="f21" fmla="val 2222584"/>
                <a:gd name="f22" fmla="val 1178964"/>
                <a:gd name="f23" fmla="val 2123026"/>
                <a:gd name="f24" fmla="val 1260199"/>
                <a:gd name="f25" fmla="val 1908547"/>
                <a:gd name="f26" fmla="val 1328015"/>
                <a:gd name="f27" fmla="val 1812920"/>
                <a:gd name="f28" fmla="val 1222115"/>
                <a:gd name="f29" fmla="val 1647651"/>
                <a:gd name="f30" fmla="val 1255483"/>
                <a:gd name="f31" fmla="val 1756375"/>
                <a:gd name="f32" fmla="val 1234998"/>
                <a:gd name="f33" fmla="val 1431771"/>
                <a:gd name="f34" fmla="val 1331609"/>
                <a:gd name="f35" fmla="val 922504"/>
                <a:gd name="f36" fmla="val 1719145"/>
                <a:gd name="f37" fmla="val 812633"/>
                <a:gd name="f38" fmla="val 2217373"/>
                <a:gd name="f39" fmla="val 891303"/>
                <a:gd name="f40" fmla="val 2693518"/>
                <a:gd name="f41" fmla="val 1016895"/>
                <a:gd name="f42" fmla="val 2787642"/>
                <a:gd name="f43" fmla="val 1344599"/>
                <a:gd name="f44" fmla="val 2783502"/>
                <a:gd name="f45" fmla="val 1606823"/>
                <a:gd name="f46" fmla="val 2771081"/>
                <a:gd name="f47" fmla="val 1743454"/>
                <a:gd name="f48" fmla="val 2679609"/>
                <a:gd name="f49" fmla="val 2064482"/>
                <a:gd name="f50" fmla="val 2456028"/>
                <a:gd name="f51" fmla="val 2225955"/>
                <a:gd name="f52" fmla="val 2192422"/>
                <a:gd name="f53" fmla="val 2399851"/>
                <a:gd name="f54" fmla="val 2004893"/>
                <a:gd name="f55" fmla="val 2209395"/>
                <a:gd name="f56" fmla="val 2026974"/>
                <a:gd name="f57" fmla="val 2018938"/>
                <a:gd name="f58" fmla="val 2072519"/>
                <a:gd name="f59" fmla="val 1810540"/>
                <a:gd name="f60" fmla="val 2086043"/>
                <a:gd name="f61" fmla="val 1754994"/>
                <a:gd name="f62" fmla="val 2135727"/>
                <a:gd name="f63" fmla="val 1554876"/>
                <a:gd name="f64" fmla="val 2195073"/>
                <a:gd name="f65" fmla="val 1382360"/>
                <a:gd name="f66" fmla="val 2084273"/>
                <a:gd name="f67" fmla="val 1259912"/>
                <a:gd name="f68" fmla="val 1915898"/>
                <a:gd name="f69" fmla="val 1219889"/>
                <a:gd name="f70" fmla="val 1750283"/>
                <a:gd name="f71" fmla="val 1186766"/>
                <a:gd name="f72" fmla="val 1626460"/>
                <a:gd name="f73" fmla="val 1331294"/>
                <a:gd name="f74" fmla="val 1589196"/>
                <a:gd name="f75" fmla="val 1434803"/>
                <a:gd name="f76" fmla="val 1499489"/>
                <a:gd name="f77" fmla="val 1732912"/>
                <a:gd name="f78" fmla="val 1614533"/>
                <a:gd name="f79" fmla="val 1824000"/>
                <a:gd name="f80" fmla="val 1574511"/>
                <a:gd name="f81" fmla="val 1939931"/>
                <a:gd name="f82" fmla="val 1332991"/>
                <a:gd name="f83" fmla="val 2671400"/>
                <a:gd name="f84" fmla="val 1220920"/>
                <a:gd name="f85" fmla="val 3468343"/>
                <a:gd name="f86" fmla="val 1339611"/>
                <a:gd name="f87" fmla="val 3487664"/>
                <a:gd name="f88" fmla="val 1434840"/>
                <a:gd name="f89" fmla="val 3497327"/>
                <a:gd name="f90" fmla="val 1730357"/>
                <a:gd name="f91" fmla="val 3129057"/>
                <a:gd name="f92" fmla="val 1887692"/>
                <a:gd name="f93" fmla="val 2422431"/>
                <a:gd name="f94" fmla="val 1985681"/>
                <a:gd name="f95" fmla="val 2531460"/>
                <a:gd name="f96" fmla="val 2093439"/>
                <a:gd name="f97" fmla="val 2747804"/>
                <a:gd name="f98" fmla="val 2336342"/>
                <a:gd name="f99" fmla="val 2720202"/>
                <a:gd name="f100" fmla="val 2693796"/>
                <a:gd name="f101" fmla="val 2666377"/>
                <a:gd name="f102" fmla="val 3092265"/>
                <a:gd name="f103" fmla="val 2401394"/>
                <a:gd name="f104" fmla="val 3176454"/>
                <a:gd name="f105" fmla="val 1627140"/>
                <a:gd name="f106" fmla="val 3254038"/>
                <a:gd name="f107" fmla="val 999456"/>
                <a:gd name="f108" fmla="val 2816023"/>
                <a:gd name="f109" fmla="val 430731"/>
                <a:gd name="f110" fmla="val 436907"/>
                <a:gd name="f111" fmla="val 3523533"/>
                <a:gd name="f112" fmla="val 3764830"/>
                <a:gd name="f113" fmla="val 195610"/>
                <a:gd name="f114" fmla="val 3523093"/>
                <a:gd name="f115" fmla="val 3764390"/>
                <a:gd name="f116" fmla="+- 0 0 -90"/>
                <a:gd name="f117" fmla="*/ f3 1 3960440"/>
                <a:gd name="f118" fmla="*/ f4 1 3960000"/>
                <a:gd name="f119" fmla="val f5"/>
                <a:gd name="f120" fmla="val f6"/>
                <a:gd name="f121" fmla="val f7"/>
                <a:gd name="f122" fmla="*/ f116 f0 1"/>
                <a:gd name="f123" fmla="+- f121 0 f119"/>
                <a:gd name="f124" fmla="+- f120 0 f119"/>
                <a:gd name="f125" fmla="*/ f122 1 f2"/>
                <a:gd name="f126" fmla="*/ f124 1 3960440"/>
                <a:gd name="f127" fmla="*/ f123 1 3960000"/>
                <a:gd name="f128" fmla="*/ 1979373 f124 1"/>
                <a:gd name="f129" fmla="*/ 472350 f123 1"/>
                <a:gd name="f130" fmla="*/ 813783 f124 1"/>
                <a:gd name="f131" fmla="*/ 1434034 f123 1"/>
                <a:gd name="f132" fmla="*/ 2217373 f124 1"/>
                <a:gd name="f133" fmla="*/ 1339611 f124 1"/>
                <a:gd name="f134" fmla="*/ 3487664 f123 1"/>
                <a:gd name="f135" fmla="*/ 436907 f124 1"/>
                <a:gd name="f136" fmla="*/ 0 f123 1"/>
                <a:gd name="f137" fmla="*/ 3523533 f124 1"/>
                <a:gd name="f138" fmla="*/ 3960440 f124 1"/>
                <a:gd name="f139" fmla="*/ 436907 f123 1"/>
                <a:gd name="f140" fmla="*/ 3523093 f123 1"/>
                <a:gd name="f141" fmla="*/ 3960000 f123 1"/>
                <a:gd name="f142" fmla="*/ 0 f124 1"/>
                <a:gd name="f143" fmla="*/ 1119009 f124 1"/>
                <a:gd name="f144" fmla="*/ 2222584 f123 1"/>
                <a:gd name="f145" fmla="*/ 1234998 f124 1"/>
                <a:gd name="f146" fmla="*/ 1431771 f123 1"/>
                <a:gd name="f147" fmla="*/ 1915898 f124 1"/>
                <a:gd name="f148" fmla="*/ 1219889 f123 1"/>
                <a:gd name="f149" fmla="*/ 1589196 f124 1"/>
                <a:gd name="f150" fmla="*/ 1434803 f123 1"/>
                <a:gd name="f151" fmla="*/ 1574511 f124 1"/>
                <a:gd name="f152" fmla="*/ 1939931 f123 1"/>
                <a:gd name="f153" fmla="*/ 2135727 f124 1"/>
                <a:gd name="f154" fmla="*/ 1554876 f123 1"/>
                <a:gd name="f155" fmla="*/ 891303 f123 1"/>
                <a:gd name="f156" fmla="*/ 2783502 f124 1"/>
                <a:gd name="f157" fmla="*/ 1606823 f123 1"/>
                <a:gd name="f158" fmla="*/ 2456028 f124 1"/>
                <a:gd name="f159" fmla="*/ 2225955 f123 1"/>
                <a:gd name="f160" fmla="*/ 2026974 f124 1"/>
                <a:gd name="f161" fmla="*/ 2018938 f123 1"/>
                <a:gd name="f162" fmla="*/ 1887692 f124 1"/>
                <a:gd name="f163" fmla="*/ 2422431 f123 1"/>
                <a:gd name="f164" fmla="*/ 2336342 f124 1"/>
                <a:gd name="f165" fmla="*/ 2720202 f123 1"/>
                <a:gd name="f166" fmla="*/ 3176454 f124 1"/>
                <a:gd name="f167" fmla="*/ 1627140 f123 1"/>
                <a:gd name="f168" fmla="*/ 1328015 f124 1"/>
                <a:gd name="f169" fmla="*/ 1812920 f123 1"/>
                <a:gd name="f170" fmla="+- f125 0 f1"/>
                <a:gd name="f171" fmla="*/ f128 1 3960440"/>
                <a:gd name="f172" fmla="*/ f129 1 3960000"/>
                <a:gd name="f173" fmla="*/ f130 1 3960440"/>
                <a:gd name="f174" fmla="*/ f131 1 3960000"/>
                <a:gd name="f175" fmla="*/ f132 1 3960440"/>
                <a:gd name="f176" fmla="*/ f133 1 3960440"/>
                <a:gd name="f177" fmla="*/ f134 1 3960000"/>
                <a:gd name="f178" fmla="*/ f135 1 3960440"/>
                <a:gd name="f179" fmla="*/ f136 1 3960000"/>
                <a:gd name="f180" fmla="*/ f137 1 3960440"/>
                <a:gd name="f181" fmla="*/ f138 1 3960440"/>
                <a:gd name="f182" fmla="*/ f139 1 3960000"/>
                <a:gd name="f183" fmla="*/ f140 1 3960000"/>
                <a:gd name="f184" fmla="*/ f141 1 3960000"/>
                <a:gd name="f185" fmla="*/ f142 1 3960440"/>
                <a:gd name="f186" fmla="*/ f143 1 3960440"/>
                <a:gd name="f187" fmla="*/ f144 1 3960000"/>
                <a:gd name="f188" fmla="*/ f145 1 3960440"/>
                <a:gd name="f189" fmla="*/ f146 1 3960000"/>
                <a:gd name="f190" fmla="*/ f147 1 3960440"/>
                <a:gd name="f191" fmla="*/ f148 1 3960000"/>
                <a:gd name="f192" fmla="*/ f149 1 3960440"/>
                <a:gd name="f193" fmla="*/ f150 1 3960000"/>
                <a:gd name="f194" fmla="*/ f151 1 3960440"/>
                <a:gd name="f195" fmla="*/ f152 1 3960000"/>
                <a:gd name="f196" fmla="*/ f153 1 3960440"/>
                <a:gd name="f197" fmla="*/ f154 1 3960000"/>
                <a:gd name="f198" fmla="*/ f155 1 3960000"/>
                <a:gd name="f199" fmla="*/ f156 1 3960440"/>
                <a:gd name="f200" fmla="*/ f157 1 3960000"/>
                <a:gd name="f201" fmla="*/ f158 1 3960440"/>
                <a:gd name="f202" fmla="*/ f159 1 3960000"/>
                <a:gd name="f203" fmla="*/ f160 1 3960440"/>
                <a:gd name="f204" fmla="*/ f161 1 3960000"/>
                <a:gd name="f205" fmla="*/ f162 1 3960440"/>
                <a:gd name="f206" fmla="*/ f163 1 3960000"/>
                <a:gd name="f207" fmla="*/ f164 1 3960440"/>
                <a:gd name="f208" fmla="*/ f165 1 3960000"/>
                <a:gd name="f209" fmla="*/ f166 1 3960440"/>
                <a:gd name="f210" fmla="*/ f167 1 3960000"/>
                <a:gd name="f211" fmla="*/ f168 1 3960440"/>
                <a:gd name="f212" fmla="*/ f169 1 3960000"/>
                <a:gd name="f213" fmla="*/ f119 1 f126"/>
                <a:gd name="f214" fmla="*/ f120 1 f126"/>
                <a:gd name="f215" fmla="*/ f119 1 f127"/>
                <a:gd name="f216" fmla="*/ f121 1 f127"/>
                <a:gd name="f217" fmla="*/ f171 1 f126"/>
                <a:gd name="f218" fmla="*/ f172 1 f127"/>
                <a:gd name="f219" fmla="*/ f173 1 f126"/>
                <a:gd name="f220" fmla="*/ f174 1 f127"/>
                <a:gd name="f221" fmla="*/ f186 1 f126"/>
                <a:gd name="f222" fmla="*/ f187 1 f127"/>
                <a:gd name="f223" fmla="*/ f211 1 f126"/>
                <a:gd name="f224" fmla="*/ f212 1 f127"/>
                <a:gd name="f225" fmla="*/ f188 1 f126"/>
                <a:gd name="f226" fmla="*/ f189 1 f127"/>
                <a:gd name="f227" fmla="*/ f175 1 f126"/>
                <a:gd name="f228" fmla="*/ f198 1 f127"/>
                <a:gd name="f229" fmla="*/ f199 1 f126"/>
                <a:gd name="f230" fmla="*/ f200 1 f127"/>
                <a:gd name="f231" fmla="*/ f201 1 f126"/>
                <a:gd name="f232" fmla="*/ f202 1 f127"/>
                <a:gd name="f233" fmla="*/ f203 1 f126"/>
                <a:gd name="f234" fmla="*/ f204 1 f127"/>
                <a:gd name="f235" fmla="*/ f196 1 f126"/>
                <a:gd name="f236" fmla="*/ f197 1 f127"/>
                <a:gd name="f237" fmla="*/ f190 1 f126"/>
                <a:gd name="f238" fmla="*/ f191 1 f127"/>
                <a:gd name="f239" fmla="*/ f192 1 f126"/>
                <a:gd name="f240" fmla="*/ f193 1 f127"/>
                <a:gd name="f241" fmla="*/ f194 1 f126"/>
                <a:gd name="f242" fmla="*/ f195 1 f127"/>
                <a:gd name="f243" fmla="*/ f176 1 f126"/>
                <a:gd name="f244" fmla="*/ f177 1 f127"/>
                <a:gd name="f245" fmla="*/ f205 1 f126"/>
                <a:gd name="f246" fmla="*/ f206 1 f127"/>
                <a:gd name="f247" fmla="*/ f207 1 f126"/>
                <a:gd name="f248" fmla="*/ f208 1 f127"/>
                <a:gd name="f249" fmla="*/ f209 1 f126"/>
                <a:gd name="f250" fmla="*/ f210 1 f127"/>
                <a:gd name="f251" fmla="*/ f178 1 f126"/>
                <a:gd name="f252" fmla="*/ f179 1 f127"/>
                <a:gd name="f253" fmla="*/ f180 1 f126"/>
                <a:gd name="f254" fmla="*/ f181 1 f126"/>
                <a:gd name="f255" fmla="*/ f182 1 f127"/>
                <a:gd name="f256" fmla="*/ f183 1 f127"/>
                <a:gd name="f257" fmla="*/ f184 1 f127"/>
                <a:gd name="f258" fmla="*/ f185 1 f126"/>
                <a:gd name="f259" fmla="*/ f213 f117 1"/>
                <a:gd name="f260" fmla="*/ f214 f117 1"/>
                <a:gd name="f261" fmla="*/ f216 f118 1"/>
                <a:gd name="f262" fmla="*/ f215 f118 1"/>
                <a:gd name="f263" fmla="*/ f217 f117 1"/>
                <a:gd name="f264" fmla="*/ f218 f118 1"/>
                <a:gd name="f265" fmla="*/ f219 f117 1"/>
                <a:gd name="f266" fmla="*/ f220 f118 1"/>
                <a:gd name="f267" fmla="*/ f221 f117 1"/>
                <a:gd name="f268" fmla="*/ f222 f118 1"/>
                <a:gd name="f269" fmla="*/ f223 f117 1"/>
                <a:gd name="f270" fmla="*/ f224 f118 1"/>
                <a:gd name="f271" fmla="*/ f225 f117 1"/>
                <a:gd name="f272" fmla="*/ f226 f118 1"/>
                <a:gd name="f273" fmla="*/ f227 f117 1"/>
                <a:gd name="f274" fmla="*/ f228 f118 1"/>
                <a:gd name="f275" fmla="*/ f229 f117 1"/>
                <a:gd name="f276" fmla="*/ f230 f118 1"/>
                <a:gd name="f277" fmla="*/ f231 f117 1"/>
                <a:gd name="f278" fmla="*/ f232 f118 1"/>
                <a:gd name="f279" fmla="*/ f233 f117 1"/>
                <a:gd name="f280" fmla="*/ f234 f118 1"/>
                <a:gd name="f281" fmla="*/ f235 f117 1"/>
                <a:gd name="f282" fmla="*/ f236 f118 1"/>
                <a:gd name="f283" fmla="*/ f237 f117 1"/>
                <a:gd name="f284" fmla="*/ f238 f118 1"/>
                <a:gd name="f285" fmla="*/ f239 f117 1"/>
                <a:gd name="f286" fmla="*/ f240 f118 1"/>
                <a:gd name="f287" fmla="*/ f241 f117 1"/>
                <a:gd name="f288" fmla="*/ f242 f118 1"/>
                <a:gd name="f289" fmla="*/ f243 f117 1"/>
                <a:gd name="f290" fmla="*/ f244 f118 1"/>
                <a:gd name="f291" fmla="*/ f245 f117 1"/>
                <a:gd name="f292" fmla="*/ f246 f118 1"/>
                <a:gd name="f293" fmla="*/ f247 f117 1"/>
                <a:gd name="f294" fmla="*/ f248 f118 1"/>
                <a:gd name="f295" fmla="*/ f249 f117 1"/>
                <a:gd name="f296" fmla="*/ f250 f118 1"/>
                <a:gd name="f297" fmla="*/ f251 f117 1"/>
                <a:gd name="f298" fmla="*/ f252 f118 1"/>
                <a:gd name="f299" fmla="*/ f253 f117 1"/>
                <a:gd name="f300" fmla="*/ f254 f117 1"/>
                <a:gd name="f301" fmla="*/ f255 f118 1"/>
                <a:gd name="f302" fmla="*/ f256 f118 1"/>
                <a:gd name="f303" fmla="*/ f257 f118 1"/>
                <a:gd name="f304" fmla="*/ f258 f1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70">
                  <a:pos x="f263" y="f264"/>
                </a:cxn>
                <a:cxn ang="f170">
                  <a:pos x="f265" y="f266"/>
                </a:cxn>
                <a:cxn ang="f170">
                  <a:pos x="f267" y="f268"/>
                </a:cxn>
                <a:cxn ang="f170">
                  <a:pos x="f269" y="f270"/>
                </a:cxn>
                <a:cxn ang="f170">
                  <a:pos x="f271" y="f272"/>
                </a:cxn>
                <a:cxn ang="f170">
                  <a:pos x="f273" y="f274"/>
                </a:cxn>
                <a:cxn ang="f170">
                  <a:pos x="f275" y="f276"/>
                </a:cxn>
                <a:cxn ang="f170">
                  <a:pos x="f277" y="f278"/>
                </a:cxn>
                <a:cxn ang="f170">
                  <a:pos x="f279" y="f280"/>
                </a:cxn>
                <a:cxn ang="f170">
                  <a:pos x="f281" y="f282"/>
                </a:cxn>
                <a:cxn ang="f170">
                  <a:pos x="f283" y="f284"/>
                </a:cxn>
                <a:cxn ang="f170">
                  <a:pos x="f285" y="f286"/>
                </a:cxn>
                <a:cxn ang="f170">
                  <a:pos x="f287" y="f288"/>
                </a:cxn>
                <a:cxn ang="f170">
                  <a:pos x="f289" y="f290"/>
                </a:cxn>
                <a:cxn ang="f170">
                  <a:pos x="f291" y="f292"/>
                </a:cxn>
                <a:cxn ang="f170">
                  <a:pos x="f293" y="f294"/>
                </a:cxn>
                <a:cxn ang="f170">
                  <a:pos x="f295" y="f296"/>
                </a:cxn>
                <a:cxn ang="f170">
                  <a:pos x="f263" y="f264"/>
                </a:cxn>
                <a:cxn ang="f170">
                  <a:pos x="f297" y="f298"/>
                </a:cxn>
                <a:cxn ang="f170">
                  <a:pos x="f299" y="f298"/>
                </a:cxn>
                <a:cxn ang="f170">
                  <a:pos x="f300" y="f301"/>
                </a:cxn>
                <a:cxn ang="f170">
                  <a:pos x="f300" y="f302"/>
                </a:cxn>
                <a:cxn ang="f170">
                  <a:pos x="f299" y="f303"/>
                </a:cxn>
                <a:cxn ang="f170">
                  <a:pos x="f297" y="f303"/>
                </a:cxn>
                <a:cxn ang="f170">
                  <a:pos x="f304" y="f302"/>
                </a:cxn>
                <a:cxn ang="f170">
                  <a:pos x="f304" y="f301"/>
                </a:cxn>
                <a:cxn ang="f170">
                  <a:pos x="f297" y="f298"/>
                </a:cxn>
              </a:cxnLst>
              <a:rect l="f259" t="f262" r="f260" b="f261"/>
              <a:pathLst>
                <a:path w="3960440" h="396000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  <a:moveTo>
                    <a:pt x="f110" y="f5"/>
                  </a:moveTo>
                  <a:lnTo>
                    <a:pt x="f111" y="f5"/>
                  </a:lnTo>
                  <a:cubicBezTo>
                    <a:pt x="f112" y="f5"/>
                    <a:pt x="f6" y="f113"/>
                    <a:pt x="f6" y="f110"/>
                  </a:cubicBezTo>
                  <a:lnTo>
                    <a:pt x="f6" y="f114"/>
                  </a:lnTo>
                  <a:cubicBezTo>
                    <a:pt x="f6" y="f115"/>
                    <a:pt x="f112" y="f7"/>
                    <a:pt x="f111" y="f7"/>
                  </a:cubicBezTo>
                  <a:lnTo>
                    <a:pt x="f110" y="f7"/>
                  </a:lnTo>
                  <a:cubicBezTo>
                    <a:pt x="f113" y="f7"/>
                    <a:pt x="f5" y="f115"/>
                    <a:pt x="f5" y="f114"/>
                  </a:cubicBezTo>
                  <a:lnTo>
                    <a:pt x="f5" y="f110"/>
                  </a:lnTo>
                  <a:cubicBezTo>
                    <a:pt x="f5" y="f113"/>
                    <a:pt x="f113" y="f5"/>
                    <a:pt x="f110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151515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2" name="Rounded Rectangle 8">
              <a:extLst>
                <a:ext uri="{FF2B5EF4-FFF2-40B4-BE49-F238E27FC236}">
                  <a16:creationId xmlns:a16="http://schemas.microsoft.com/office/drawing/2014/main" id="{7B7C1109-3482-A55C-A859-C1E2FEA30384}"/>
                </a:ext>
              </a:extLst>
            </p:cNvPr>
            <p:cNvSpPr/>
            <p:nvPr/>
          </p:nvSpPr>
          <p:spPr>
            <a:xfrm>
              <a:off x="3128866" y="4081351"/>
              <a:ext cx="429859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888432"/>
                <a:gd name="f7" fmla="val 3960440"/>
                <a:gd name="f8" fmla="val 554477"/>
                <a:gd name="f9" fmla="val 1512168"/>
                <a:gd name="f10" fmla="val 3312368"/>
                <a:gd name="f11" fmla="val 1201638"/>
                <a:gd name="f12" fmla="val 2840340"/>
                <a:gd name="f13" fmla="val 1479943"/>
                <a:gd name="f14" fmla="val 2293254"/>
                <a:gd name="f15" fmla="val 1484797"/>
                <a:gd name="f16" fmla="val 2254084"/>
                <a:gd name="f17" fmla="val 1780470"/>
                <a:gd name="f18" fmla="val 2136833"/>
                <a:gd name="f19" fmla="val 1785510"/>
                <a:gd name="f20" fmla="val 1510185"/>
                <a:gd name="f21" fmla="val 1489672"/>
                <a:gd name="f22" fmla="val 3310385"/>
                <a:gd name="f23" fmla="val 2140283"/>
                <a:gd name="f24" fmla="val 2925445"/>
                <a:gd name="f25" fmla="val 2133383"/>
                <a:gd name="f26" fmla="val 2560917"/>
                <a:gd name="f27" fmla="val 2147184"/>
                <a:gd name="f28" fmla="val 2155564"/>
                <a:gd name="f29" fmla="val 2187272"/>
                <a:gd name="f30" fmla="val 1842063"/>
                <a:gd name="f31" fmla="val 2668986"/>
                <a:gd name="f32" fmla="val 1938990"/>
                <a:gd name="f33" fmla="val 2673919"/>
                <a:gd name="f34" fmla="val 2138897"/>
                <a:gd name="f35" fmla="val 2679688"/>
                <a:gd name="f36" fmla="val 3312366"/>
                <a:gd name="f37" fmla="val 3326849"/>
                <a:gd name="f38" fmla="val 3329155"/>
                <a:gd name="f39" fmla="val 2917782"/>
                <a:gd name="f40" fmla="val 3331462"/>
                <a:gd name="f41" fmla="val 2523197"/>
                <a:gd name="f42" fmla="val 3333768"/>
                <a:gd name="f43" fmla="val 2128613"/>
                <a:gd name="f44" fmla="val 3339026"/>
                <a:gd name="f45" fmla="val 1942962"/>
                <a:gd name="f46" fmla="val 3184753"/>
                <a:gd name="f47" fmla="val 1475890"/>
                <a:gd name="f48" fmla="val 878058"/>
                <a:gd name="f49" fmla="val 648072"/>
                <a:gd name="f50" fmla="val 699349"/>
                <a:gd name="f51" fmla="val 792944"/>
                <a:gd name="f52" fmla="val 971653"/>
                <a:gd name="f53" fmla="val 1150362"/>
                <a:gd name="f54" fmla="val 1295234"/>
                <a:gd name="f55" fmla="val 1056767"/>
                <a:gd name="f56" fmla="val 1201639"/>
                <a:gd name="f57" fmla="val 333511"/>
                <a:gd name="f58" fmla="val 3554921"/>
                <a:gd name="f59" fmla="val 3739114"/>
                <a:gd name="f60" fmla="val 149318"/>
                <a:gd name="f61" fmla="val 3626929"/>
                <a:gd name="f62" fmla="val 3811122"/>
                <a:gd name="f63" fmla="+- 0 0 -90"/>
                <a:gd name="f64" fmla="*/ f3 1 3888432"/>
                <a:gd name="f65" fmla="*/ f4 1 3960440"/>
                <a:gd name="f66" fmla="val f5"/>
                <a:gd name="f67" fmla="val f6"/>
                <a:gd name="f68" fmla="val f7"/>
                <a:gd name="f69" fmla="*/ f63 f0 1"/>
                <a:gd name="f70" fmla="+- f68 0 f66"/>
                <a:gd name="f71" fmla="+- f67 0 f66"/>
                <a:gd name="f72" fmla="*/ f69 1 f2"/>
                <a:gd name="f73" fmla="*/ f71 1 3888432"/>
                <a:gd name="f74" fmla="*/ f70 1 3960440"/>
                <a:gd name="f75" fmla="*/ 554477 f71 1"/>
                <a:gd name="f76" fmla="*/ 1512168 f70 1"/>
                <a:gd name="f77" fmla="*/ 3312368 f70 1"/>
                <a:gd name="f78" fmla="*/ 1201638 f71 1"/>
                <a:gd name="f79" fmla="*/ 2136833 f71 1"/>
                <a:gd name="f80" fmla="*/ 1785510 f70 1"/>
                <a:gd name="f81" fmla="*/ 1510185 f70 1"/>
                <a:gd name="f82" fmla="*/ 1489672 f71 1"/>
                <a:gd name="f83" fmla="*/ 3310385 f70 1"/>
                <a:gd name="f84" fmla="*/ 2673919 f71 1"/>
                <a:gd name="f85" fmla="*/ 2138897 f70 1"/>
                <a:gd name="f86" fmla="*/ 2679688 f71 1"/>
                <a:gd name="f87" fmla="*/ 3312366 f70 1"/>
                <a:gd name="f88" fmla="*/ 3326849 f71 1"/>
                <a:gd name="f89" fmla="*/ 3333768 f71 1"/>
                <a:gd name="f90" fmla="*/ 2128613 f70 1"/>
                <a:gd name="f91" fmla="*/ 2840340 f71 1"/>
                <a:gd name="f92" fmla="*/ 1479943 f70 1"/>
                <a:gd name="f93" fmla="*/ 878058 f71 1"/>
                <a:gd name="f94" fmla="*/ 648072 f70 1"/>
                <a:gd name="f95" fmla="*/ 971653 f70 1"/>
                <a:gd name="f96" fmla="*/ 1295234 f70 1"/>
                <a:gd name="f97" fmla="*/ 1201639 f71 1"/>
                <a:gd name="f98" fmla="*/ 333511 f71 1"/>
                <a:gd name="f99" fmla="*/ 0 f70 1"/>
                <a:gd name="f100" fmla="*/ 3554921 f71 1"/>
                <a:gd name="f101" fmla="*/ 3888432 f71 1"/>
                <a:gd name="f102" fmla="*/ 333511 f70 1"/>
                <a:gd name="f103" fmla="*/ 3626929 f70 1"/>
                <a:gd name="f104" fmla="*/ 3960440 f70 1"/>
                <a:gd name="f105" fmla="*/ 0 f71 1"/>
                <a:gd name="f106" fmla="*/ 2147184 f71 1"/>
                <a:gd name="f107" fmla="*/ 2155564 f70 1"/>
                <a:gd name="f108" fmla="+- f72 0 f1"/>
                <a:gd name="f109" fmla="*/ f75 1 3888432"/>
                <a:gd name="f110" fmla="*/ f76 1 3960440"/>
                <a:gd name="f111" fmla="*/ f77 1 3960440"/>
                <a:gd name="f112" fmla="*/ f78 1 3888432"/>
                <a:gd name="f113" fmla="*/ f79 1 3888432"/>
                <a:gd name="f114" fmla="*/ f80 1 3960440"/>
                <a:gd name="f115" fmla="*/ f81 1 3960440"/>
                <a:gd name="f116" fmla="*/ f82 1 3888432"/>
                <a:gd name="f117" fmla="*/ f83 1 3960440"/>
                <a:gd name="f118" fmla="*/ f84 1 3888432"/>
                <a:gd name="f119" fmla="*/ f85 1 3960440"/>
                <a:gd name="f120" fmla="*/ f86 1 3888432"/>
                <a:gd name="f121" fmla="*/ f87 1 3960440"/>
                <a:gd name="f122" fmla="*/ f88 1 3888432"/>
                <a:gd name="f123" fmla="*/ f89 1 3888432"/>
                <a:gd name="f124" fmla="*/ f90 1 3960440"/>
                <a:gd name="f125" fmla="*/ f91 1 3888432"/>
                <a:gd name="f126" fmla="*/ f92 1 3960440"/>
                <a:gd name="f127" fmla="*/ f93 1 3888432"/>
                <a:gd name="f128" fmla="*/ f94 1 3960440"/>
                <a:gd name="f129" fmla="*/ f95 1 3960440"/>
                <a:gd name="f130" fmla="*/ f96 1 3960440"/>
                <a:gd name="f131" fmla="*/ f97 1 3888432"/>
                <a:gd name="f132" fmla="*/ f98 1 3888432"/>
                <a:gd name="f133" fmla="*/ f99 1 3960440"/>
                <a:gd name="f134" fmla="*/ f100 1 3888432"/>
                <a:gd name="f135" fmla="*/ f101 1 3888432"/>
                <a:gd name="f136" fmla="*/ f102 1 3960440"/>
                <a:gd name="f137" fmla="*/ f103 1 3960440"/>
                <a:gd name="f138" fmla="*/ f104 1 3960440"/>
                <a:gd name="f139" fmla="*/ f105 1 3888432"/>
                <a:gd name="f140" fmla="*/ f106 1 3888432"/>
                <a:gd name="f141" fmla="*/ f107 1 3960440"/>
                <a:gd name="f142" fmla="*/ f66 1 f73"/>
                <a:gd name="f143" fmla="*/ f67 1 f73"/>
                <a:gd name="f144" fmla="*/ f66 1 f74"/>
                <a:gd name="f145" fmla="*/ f68 1 f74"/>
                <a:gd name="f146" fmla="*/ f109 1 f73"/>
                <a:gd name="f147" fmla="*/ f110 1 f74"/>
                <a:gd name="f148" fmla="*/ f111 1 f74"/>
                <a:gd name="f149" fmla="*/ f112 1 f73"/>
                <a:gd name="f150" fmla="*/ f125 1 f73"/>
                <a:gd name="f151" fmla="*/ f126 1 f74"/>
                <a:gd name="f152" fmla="*/ f113 1 f73"/>
                <a:gd name="f153" fmla="*/ f114 1 f74"/>
                <a:gd name="f154" fmla="*/ f115 1 f74"/>
                <a:gd name="f155" fmla="*/ f116 1 f73"/>
                <a:gd name="f156" fmla="*/ f117 1 f74"/>
                <a:gd name="f157" fmla="*/ f140 1 f73"/>
                <a:gd name="f158" fmla="*/ f141 1 f74"/>
                <a:gd name="f159" fmla="*/ f118 1 f73"/>
                <a:gd name="f160" fmla="*/ f119 1 f74"/>
                <a:gd name="f161" fmla="*/ f120 1 f73"/>
                <a:gd name="f162" fmla="*/ f121 1 f74"/>
                <a:gd name="f163" fmla="*/ f122 1 f73"/>
                <a:gd name="f164" fmla="*/ f123 1 f73"/>
                <a:gd name="f165" fmla="*/ f124 1 f74"/>
                <a:gd name="f166" fmla="*/ f127 1 f73"/>
                <a:gd name="f167" fmla="*/ f128 1 f74"/>
                <a:gd name="f168" fmla="*/ f129 1 f74"/>
                <a:gd name="f169" fmla="*/ f130 1 f74"/>
                <a:gd name="f170" fmla="*/ f131 1 f73"/>
                <a:gd name="f171" fmla="*/ f132 1 f73"/>
                <a:gd name="f172" fmla="*/ f133 1 f74"/>
                <a:gd name="f173" fmla="*/ f134 1 f73"/>
                <a:gd name="f174" fmla="*/ f135 1 f73"/>
                <a:gd name="f175" fmla="*/ f136 1 f74"/>
                <a:gd name="f176" fmla="*/ f137 1 f74"/>
                <a:gd name="f177" fmla="*/ f138 1 f74"/>
                <a:gd name="f178" fmla="*/ f139 1 f73"/>
                <a:gd name="f179" fmla="*/ f142 f64 1"/>
                <a:gd name="f180" fmla="*/ f143 f64 1"/>
                <a:gd name="f181" fmla="*/ f145 f65 1"/>
                <a:gd name="f182" fmla="*/ f144 f65 1"/>
                <a:gd name="f183" fmla="*/ f146 f64 1"/>
                <a:gd name="f184" fmla="*/ f147 f65 1"/>
                <a:gd name="f185" fmla="*/ f148 f65 1"/>
                <a:gd name="f186" fmla="*/ f149 f64 1"/>
                <a:gd name="f187" fmla="*/ f150 f64 1"/>
                <a:gd name="f188" fmla="*/ f151 f65 1"/>
                <a:gd name="f189" fmla="*/ f152 f64 1"/>
                <a:gd name="f190" fmla="*/ f153 f65 1"/>
                <a:gd name="f191" fmla="*/ f154 f65 1"/>
                <a:gd name="f192" fmla="*/ f155 f64 1"/>
                <a:gd name="f193" fmla="*/ f156 f65 1"/>
                <a:gd name="f194" fmla="*/ f157 f64 1"/>
                <a:gd name="f195" fmla="*/ f158 f65 1"/>
                <a:gd name="f196" fmla="*/ f159 f64 1"/>
                <a:gd name="f197" fmla="*/ f160 f65 1"/>
                <a:gd name="f198" fmla="*/ f161 f64 1"/>
                <a:gd name="f199" fmla="*/ f162 f65 1"/>
                <a:gd name="f200" fmla="*/ f163 f64 1"/>
                <a:gd name="f201" fmla="*/ f164 f64 1"/>
                <a:gd name="f202" fmla="*/ f165 f65 1"/>
                <a:gd name="f203" fmla="*/ f166 f64 1"/>
                <a:gd name="f204" fmla="*/ f167 f65 1"/>
                <a:gd name="f205" fmla="*/ f168 f65 1"/>
                <a:gd name="f206" fmla="*/ f169 f65 1"/>
                <a:gd name="f207" fmla="*/ f170 f64 1"/>
                <a:gd name="f208" fmla="*/ f171 f64 1"/>
                <a:gd name="f209" fmla="*/ f172 f65 1"/>
                <a:gd name="f210" fmla="*/ f173 f64 1"/>
                <a:gd name="f211" fmla="*/ f174 f64 1"/>
                <a:gd name="f212" fmla="*/ f175 f65 1"/>
                <a:gd name="f213" fmla="*/ f176 f65 1"/>
                <a:gd name="f214" fmla="*/ f177 f65 1"/>
                <a:gd name="f215" fmla="*/ f178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8">
                  <a:pos x="f183" y="f184"/>
                </a:cxn>
                <a:cxn ang="f108">
                  <a:pos x="f183" y="f185"/>
                </a:cxn>
                <a:cxn ang="f108">
                  <a:pos x="f186" y="f185"/>
                </a:cxn>
                <a:cxn ang="f108">
                  <a:pos x="f186" y="f184"/>
                </a:cxn>
                <a:cxn ang="f108">
                  <a:pos x="f183" y="f184"/>
                </a:cxn>
                <a:cxn ang="f108">
                  <a:pos x="f187" y="f188"/>
                </a:cxn>
                <a:cxn ang="f108">
                  <a:pos x="f189" y="f190"/>
                </a:cxn>
                <a:cxn ang="f108">
                  <a:pos x="f189" y="f191"/>
                </a:cxn>
                <a:cxn ang="f108">
                  <a:pos x="f192" y="f191"/>
                </a:cxn>
                <a:cxn ang="f108">
                  <a:pos x="f192" y="f193"/>
                </a:cxn>
                <a:cxn ang="f108">
                  <a:pos x="f189" y="f193"/>
                </a:cxn>
                <a:cxn ang="f108">
                  <a:pos x="f194" y="f195"/>
                </a:cxn>
                <a:cxn ang="f108">
                  <a:pos x="f196" y="f197"/>
                </a:cxn>
                <a:cxn ang="f108">
                  <a:pos x="f198" y="f199"/>
                </a:cxn>
                <a:cxn ang="f108">
                  <a:pos x="f200" y="f199"/>
                </a:cxn>
                <a:cxn ang="f108">
                  <a:pos x="f201" y="f202"/>
                </a:cxn>
                <a:cxn ang="f108">
                  <a:pos x="f187" y="f188"/>
                </a:cxn>
                <a:cxn ang="f108">
                  <a:pos x="f203" y="f204"/>
                </a:cxn>
                <a:cxn ang="f108">
                  <a:pos x="f183" y="f205"/>
                </a:cxn>
                <a:cxn ang="f108">
                  <a:pos x="f203" y="f206"/>
                </a:cxn>
                <a:cxn ang="f108">
                  <a:pos x="f207" y="f205"/>
                </a:cxn>
                <a:cxn ang="f108">
                  <a:pos x="f203" y="f204"/>
                </a:cxn>
                <a:cxn ang="f108">
                  <a:pos x="f208" y="f209"/>
                </a:cxn>
                <a:cxn ang="f108">
                  <a:pos x="f210" y="f209"/>
                </a:cxn>
                <a:cxn ang="f108">
                  <a:pos x="f211" y="f212"/>
                </a:cxn>
                <a:cxn ang="f108">
                  <a:pos x="f211" y="f213"/>
                </a:cxn>
                <a:cxn ang="f108">
                  <a:pos x="f210" y="f214"/>
                </a:cxn>
                <a:cxn ang="f108">
                  <a:pos x="f208" y="f214"/>
                </a:cxn>
                <a:cxn ang="f108">
                  <a:pos x="f215" y="f213"/>
                </a:cxn>
                <a:cxn ang="f108">
                  <a:pos x="f215" y="f212"/>
                </a:cxn>
                <a:cxn ang="f108">
                  <a:pos x="f208" y="f209"/>
                </a:cxn>
              </a:cxnLst>
              <a:rect l="f179" t="f182" r="f180" b="f181"/>
              <a:pathLst>
                <a:path w="3888432" h="3960440">
                  <a:moveTo>
                    <a:pt x="f8" y="f9"/>
                  </a:moveTo>
                  <a:lnTo>
                    <a:pt x="f8" y="f10"/>
                  </a:lnTo>
                  <a:lnTo>
                    <a:pt x="f11" y="f10"/>
                  </a:lnTo>
                  <a:lnTo>
                    <a:pt x="f11" y="f9"/>
                  </a:lnTo>
                  <a:lnTo>
                    <a:pt x="f8" y="f9"/>
                  </a:lnTo>
                  <a:close/>
                  <a:moveTo>
                    <a:pt x="f12" y="f13"/>
                  </a:moveTo>
                  <a:cubicBezTo>
                    <a:pt x="f14" y="f15"/>
                    <a:pt x="f16" y="f17"/>
                    <a:pt x="f18" y="f19"/>
                  </a:cubicBezTo>
                  <a:lnTo>
                    <a:pt x="f18" y="f20"/>
                  </a:lnTo>
                  <a:lnTo>
                    <a:pt x="f21" y="f20"/>
                  </a:lnTo>
                  <a:lnTo>
                    <a:pt x="f21" y="f22"/>
                  </a:lnTo>
                  <a:lnTo>
                    <a:pt x="f18" y="f22"/>
                  </a:ln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lnTo>
                    <a:pt x="f35" y="f36"/>
                  </a:lnTo>
                  <a:lnTo>
                    <a:pt x="f37" y="f36"/>
                  </a:ln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12" y="f13"/>
                  </a:cubicBezTo>
                  <a:close/>
                  <a:moveTo>
                    <a:pt x="f48" y="f49"/>
                  </a:moveTo>
                  <a:cubicBezTo>
                    <a:pt x="f50" y="f49"/>
                    <a:pt x="f8" y="f51"/>
                    <a:pt x="f8" y="f52"/>
                  </a:cubicBezTo>
                  <a:cubicBezTo>
                    <a:pt x="f8" y="f53"/>
                    <a:pt x="f50" y="f54"/>
                    <a:pt x="f48" y="f54"/>
                  </a:cubicBezTo>
                  <a:cubicBezTo>
                    <a:pt x="f55" y="f54"/>
                    <a:pt x="f56" y="f53"/>
                    <a:pt x="f56" y="f52"/>
                  </a:cubicBezTo>
                  <a:cubicBezTo>
                    <a:pt x="f56" y="f51"/>
                    <a:pt x="f55" y="f49"/>
                    <a:pt x="f48" y="f49"/>
                  </a:cubicBezTo>
                  <a:close/>
                  <a:moveTo>
                    <a:pt x="f57" y="f5"/>
                  </a:moveTo>
                  <a:lnTo>
                    <a:pt x="f58" y="f5"/>
                  </a:lnTo>
                  <a:cubicBezTo>
                    <a:pt x="f59" y="f5"/>
                    <a:pt x="f6" y="f60"/>
                    <a:pt x="f6" y="f57"/>
                  </a:cubicBezTo>
                  <a:lnTo>
                    <a:pt x="f6" y="f61"/>
                  </a:lnTo>
                  <a:cubicBezTo>
                    <a:pt x="f6" y="f62"/>
                    <a:pt x="f59" y="f7"/>
                    <a:pt x="f58" y="f7"/>
                  </a:cubicBezTo>
                  <a:lnTo>
                    <a:pt x="f57" y="f7"/>
                  </a:lnTo>
                  <a:cubicBezTo>
                    <a:pt x="f60" y="f7"/>
                    <a:pt x="f5" y="f62"/>
                    <a:pt x="f5" y="f61"/>
                  </a:cubicBezTo>
                  <a:lnTo>
                    <a:pt x="f5" y="f57"/>
                  </a:lnTo>
                  <a:cubicBezTo>
                    <a:pt x="f5" y="f60"/>
                    <a:pt x="f60" y="f5"/>
                    <a:pt x="f57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151515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3" name="Rounded Rectangle 2">
              <a:extLst>
                <a:ext uri="{FF2B5EF4-FFF2-40B4-BE49-F238E27FC236}">
                  <a16:creationId xmlns:a16="http://schemas.microsoft.com/office/drawing/2014/main" id="{97534C4A-F8A1-66C4-393D-7FC63CA0A120}"/>
                </a:ext>
              </a:extLst>
            </p:cNvPr>
            <p:cNvSpPr/>
            <p:nvPr/>
          </p:nvSpPr>
          <p:spPr>
            <a:xfrm>
              <a:off x="5227167" y="4081351"/>
              <a:ext cx="429813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60000"/>
                <a:gd name="f7" fmla="val 3160999"/>
                <a:gd name="f8" fmla="val 1374274"/>
                <a:gd name="f9" fmla="val 3155132"/>
                <a:gd name="f10" fmla="val 1419362"/>
                <a:gd name="f11" fmla="val 2496208"/>
                <a:gd name="f12" fmla="val 770986"/>
                <a:gd name="f13" fmla="val 2113414"/>
                <a:gd name="f14" fmla="val 1929581"/>
                <a:gd name="f15" fmla="val 1106902"/>
                <a:gd name="f16" fmla="val 1921633"/>
                <a:gd name="f17" fmla="val 1292845"/>
                <a:gd name="f18" fmla="val 1914712"/>
                <a:gd name="f19" fmla="val 1454769"/>
                <a:gd name="f20" fmla="val 1928136"/>
                <a:gd name="f21" fmla="val 1522392"/>
                <a:gd name="f22" fmla="val 1942445"/>
                <a:gd name="f23" fmla="val 1570340"/>
                <a:gd name="f24" fmla="val 1547199"/>
                <a:gd name="f25" fmla="val 1510736"/>
                <a:gd name="f26" fmla="val 1237189"/>
                <a:gd name="f27" fmla="val 1330681"/>
                <a:gd name="f28" fmla="val 815277"/>
                <a:gd name="f29" fmla="val 836121"/>
                <a:gd name="f30" fmla="val 618819"/>
                <a:gd name="f31" fmla="val 1229038"/>
                <a:gd name="f32" fmla="val 733086"/>
                <a:gd name="f33" fmla="val 1558961"/>
                <a:gd name="f34" fmla="val 965659"/>
                <a:gd name="f35" fmla="val 1735195"/>
                <a:gd name="f36" fmla="val 864541"/>
                <a:gd name="f37" fmla="val 1716416"/>
                <a:gd name="f38" fmla="val 662904"/>
                <a:gd name="f39" fmla="val 1695759"/>
                <a:gd name="f40" fmla="val 570453"/>
                <a:gd name="f41" fmla="val 1629310"/>
                <a:gd name="f42" fmla="val 597898"/>
                <a:gd name="f43" fmla="val 2016450"/>
                <a:gd name="f44" fmla="val 990931"/>
                <a:gd name="f45" fmla="val 2177657"/>
                <a:gd name="f46" fmla="val 1196057"/>
                <a:gd name="f47" fmla="val 2257108"/>
                <a:gd name="f48" fmla="val 1113718"/>
                <a:gd name="f49" fmla="val 2275887"/>
                <a:gd name="f50" fmla="val 943857"/>
                <a:gd name="f51" fmla="val 2321380"/>
                <a:gd name="f52" fmla="val 813848"/>
                <a:gd name="f53" fmla="val 2296824"/>
                <a:gd name="f54" fmla="val 926523"/>
                <a:gd name="f55" fmla="val 2634848"/>
                <a:gd name="f56" fmla="val 1326064"/>
                <a:gd name="f57" fmla="val 2611755"/>
                <a:gd name="f58" fmla="val 1486410"/>
                <a:gd name="f59" fmla="val 2607420"/>
                <a:gd name="f60" fmla="val 1297174"/>
                <a:gd name="f61" fmla="val 2749708"/>
                <a:gd name="f62" fmla="val 1000058"/>
                <a:gd name="f63" fmla="val 2795794"/>
                <a:gd name="f64" fmla="val 489408"/>
                <a:gd name="f65" fmla="val 2829018"/>
                <a:gd name="f66" fmla="val 914827"/>
                <a:gd name="f67" fmla="val 3139596"/>
                <a:gd name="f68" fmla="val 1734874"/>
                <a:gd name="f69" fmla="val 3242281"/>
                <a:gd name="f70" fmla="val 2062787"/>
                <a:gd name="f71" fmla="val 3146219"/>
                <a:gd name="f72" fmla="val 2763394"/>
                <a:gd name="f73" fmla="val 2903535"/>
                <a:gd name="f74" fmla="val 2915370"/>
                <a:gd name="f75" fmla="val 2621267"/>
                <a:gd name="f76" fmla="val 3074271"/>
                <a:gd name="f77" fmla="val 2105563"/>
                <a:gd name="f78" fmla="val 3173740"/>
                <a:gd name="f79" fmla="val 1733406"/>
                <a:gd name="f80" fmla="val 3145310"/>
                <a:gd name="f81" fmla="val 1648999"/>
                <a:gd name="f82" fmla="val 3207849"/>
                <a:gd name="f83" fmla="val 1493166"/>
                <a:gd name="f84" fmla="val 3270388"/>
                <a:gd name="f85" fmla="val 1337333"/>
                <a:gd name="f86" fmla="val 3414210"/>
                <a:gd name="f87" fmla="val 1276468"/>
                <a:gd name="f88" fmla="val 3449507"/>
                <a:gd name="f89" fmla="val 1170564"/>
                <a:gd name="f90" fmla="val 3349883"/>
                <a:gd name="f91" fmla="val 1192977"/>
                <a:gd name="f92" fmla="val 3252716"/>
                <a:gd name="f93" fmla="val 1239516"/>
                <a:gd name="f94" fmla="val 3140091"/>
                <a:gd name="f95" fmla="val 1227260"/>
                <a:gd name="f96" fmla="val 3219995"/>
                <a:gd name="f97" fmla="val 1183499"/>
                <a:gd name="f98" fmla="val 3274317"/>
                <a:gd name="f99" fmla="val 996523"/>
                <a:gd name="f100" fmla="val 3324107"/>
                <a:gd name="f101" fmla="val 851504"/>
                <a:gd name="f102" fmla="val 3215037"/>
                <a:gd name="f103" fmla="val 921165"/>
                <a:gd name="f104" fmla="val 3152155"/>
                <a:gd name="f105" fmla="val 998691"/>
                <a:gd name="f106" fmla="val 2995677"/>
                <a:gd name="f107" fmla="val 1008938"/>
                <a:gd name="f108" fmla="val 2884471"/>
                <a:gd name="f109" fmla="val 881691"/>
                <a:gd name="f110" fmla="val 2678487"/>
                <a:gd name="f111" fmla="val 308009"/>
                <a:gd name="f112" fmla="val 3651991"/>
                <a:gd name="f113" fmla="val 3822100"/>
                <a:gd name="f114" fmla="val 137900"/>
                <a:gd name="f115" fmla="+- 0 0 -90"/>
                <a:gd name="f116" fmla="*/ f3 1 3960000"/>
                <a:gd name="f117" fmla="*/ f4 1 3960000"/>
                <a:gd name="f118" fmla="val f5"/>
                <a:gd name="f119" fmla="val f6"/>
                <a:gd name="f120" fmla="*/ f115 f0 1"/>
                <a:gd name="f121" fmla="+- f119 0 f118"/>
                <a:gd name="f122" fmla="*/ f120 1 f2"/>
                <a:gd name="f123" fmla="*/ f121 1 3960000"/>
                <a:gd name="f124" fmla="*/ 3160999 f121 1"/>
                <a:gd name="f125" fmla="*/ 1374274 f121 1"/>
                <a:gd name="f126" fmla="*/ 3155132 f121 1"/>
                <a:gd name="f127" fmla="*/ 1419362 f121 1"/>
                <a:gd name="f128" fmla="*/ 1921633 f121 1"/>
                <a:gd name="f129" fmla="*/ 1942445 f121 1"/>
                <a:gd name="f130" fmla="*/ 1570340 f121 1"/>
                <a:gd name="f131" fmla="*/ 2257108 f121 1"/>
                <a:gd name="f132" fmla="*/ 3207849 f121 1"/>
                <a:gd name="f133" fmla="*/ 1493166 f121 1"/>
                <a:gd name="f134" fmla="*/ 2995677 f121 1"/>
                <a:gd name="f135" fmla="*/ 1008938 f121 1"/>
                <a:gd name="f136" fmla="*/ 308009 f121 1"/>
                <a:gd name="f137" fmla="*/ 0 f121 1"/>
                <a:gd name="f138" fmla="*/ 3651991 f121 1"/>
                <a:gd name="f139" fmla="*/ 3960000 f121 1"/>
                <a:gd name="f140" fmla="*/ 3140091 f121 1"/>
                <a:gd name="f141" fmla="*/ 1227260 f121 1"/>
                <a:gd name="f142" fmla="*/ 3449507 f121 1"/>
                <a:gd name="f143" fmla="*/ 1170564 f121 1"/>
                <a:gd name="f144" fmla="*/ 3324107 f121 1"/>
                <a:gd name="f145" fmla="*/ 851504 f121 1"/>
                <a:gd name="f146" fmla="*/ 1292845 f121 1"/>
                <a:gd name="f147" fmla="*/ 2496208 f121 1"/>
                <a:gd name="f148" fmla="*/ 770986 f121 1"/>
                <a:gd name="f149" fmla="*/ 815277 f121 1"/>
                <a:gd name="f150" fmla="*/ 836121 f121 1"/>
                <a:gd name="f151" fmla="*/ 965659 f121 1"/>
                <a:gd name="f152" fmla="*/ 1735195 f121 1"/>
                <a:gd name="f153" fmla="*/ 1196057 f121 1"/>
                <a:gd name="f154" fmla="*/ 1486410 f121 1"/>
                <a:gd name="f155" fmla="*/ 2607420 f121 1"/>
                <a:gd name="f156" fmla="*/ 813848 f121 1"/>
                <a:gd name="f157" fmla="*/ 2296824 f121 1"/>
                <a:gd name="f158" fmla="*/ 570453 f121 1"/>
                <a:gd name="f159" fmla="*/ 1629310 f121 1"/>
                <a:gd name="f160" fmla="*/ 489408 f121 1"/>
                <a:gd name="f161" fmla="*/ 2829018 f121 1"/>
                <a:gd name="f162" fmla="*/ 2062787 f121 1"/>
                <a:gd name="f163" fmla="*/ 3146219 f121 1"/>
                <a:gd name="f164" fmla="*/ 3074271 f121 1"/>
                <a:gd name="f165" fmla="*/ 2105563 f121 1"/>
                <a:gd name="f166" fmla="+- f122 0 f1"/>
                <a:gd name="f167" fmla="*/ f124 1 3960000"/>
                <a:gd name="f168" fmla="*/ f125 1 3960000"/>
                <a:gd name="f169" fmla="*/ f126 1 3960000"/>
                <a:gd name="f170" fmla="*/ f127 1 3960000"/>
                <a:gd name="f171" fmla="*/ f128 1 3960000"/>
                <a:gd name="f172" fmla="*/ f129 1 3960000"/>
                <a:gd name="f173" fmla="*/ f130 1 3960000"/>
                <a:gd name="f174" fmla="*/ f131 1 3960000"/>
                <a:gd name="f175" fmla="*/ f132 1 3960000"/>
                <a:gd name="f176" fmla="*/ f133 1 3960000"/>
                <a:gd name="f177" fmla="*/ f134 1 3960000"/>
                <a:gd name="f178" fmla="*/ f135 1 3960000"/>
                <a:gd name="f179" fmla="*/ f136 1 3960000"/>
                <a:gd name="f180" fmla="*/ f137 1 3960000"/>
                <a:gd name="f181" fmla="*/ f138 1 3960000"/>
                <a:gd name="f182" fmla="*/ f139 1 3960000"/>
                <a:gd name="f183" fmla="*/ f140 1 3960000"/>
                <a:gd name="f184" fmla="*/ f141 1 3960000"/>
                <a:gd name="f185" fmla="*/ f142 1 3960000"/>
                <a:gd name="f186" fmla="*/ f143 1 3960000"/>
                <a:gd name="f187" fmla="*/ f144 1 3960000"/>
                <a:gd name="f188" fmla="*/ f145 1 3960000"/>
                <a:gd name="f189" fmla="*/ f146 1 3960000"/>
                <a:gd name="f190" fmla="*/ f147 1 3960000"/>
                <a:gd name="f191" fmla="*/ f148 1 3960000"/>
                <a:gd name="f192" fmla="*/ f149 1 3960000"/>
                <a:gd name="f193" fmla="*/ f150 1 3960000"/>
                <a:gd name="f194" fmla="*/ f151 1 3960000"/>
                <a:gd name="f195" fmla="*/ f152 1 3960000"/>
                <a:gd name="f196" fmla="*/ f153 1 3960000"/>
                <a:gd name="f197" fmla="*/ f154 1 3960000"/>
                <a:gd name="f198" fmla="*/ f155 1 3960000"/>
                <a:gd name="f199" fmla="*/ f156 1 3960000"/>
                <a:gd name="f200" fmla="*/ f157 1 3960000"/>
                <a:gd name="f201" fmla="*/ f158 1 3960000"/>
                <a:gd name="f202" fmla="*/ f159 1 3960000"/>
                <a:gd name="f203" fmla="*/ f160 1 3960000"/>
                <a:gd name="f204" fmla="*/ f161 1 3960000"/>
                <a:gd name="f205" fmla="*/ f162 1 3960000"/>
                <a:gd name="f206" fmla="*/ f163 1 3960000"/>
                <a:gd name="f207" fmla="*/ f164 1 3960000"/>
                <a:gd name="f208" fmla="*/ f165 1 3960000"/>
                <a:gd name="f209" fmla="*/ f118 1 f123"/>
                <a:gd name="f210" fmla="*/ f119 1 f123"/>
                <a:gd name="f211" fmla="*/ f167 1 f123"/>
                <a:gd name="f212" fmla="*/ f168 1 f123"/>
                <a:gd name="f213" fmla="*/ f169 1 f123"/>
                <a:gd name="f214" fmla="*/ f170 1 f123"/>
                <a:gd name="f215" fmla="*/ f190 1 f123"/>
                <a:gd name="f216" fmla="*/ f191 1 f123"/>
                <a:gd name="f217" fmla="*/ f171 1 f123"/>
                <a:gd name="f218" fmla="*/ f189 1 f123"/>
                <a:gd name="f219" fmla="*/ f172 1 f123"/>
                <a:gd name="f220" fmla="*/ f173 1 f123"/>
                <a:gd name="f221" fmla="*/ f192 1 f123"/>
                <a:gd name="f222" fmla="*/ f193 1 f123"/>
                <a:gd name="f223" fmla="*/ f194 1 f123"/>
                <a:gd name="f224" fmla="*/ f195 1 f123"/>
                <a:gd name="f225" fmla="*/ f201 1 f123"/>
                <a:gd name="f226" fmla="*/ f202 1 f123"/>
                <a:gd name="f227" fmla="*/ f196 1 f123"/>
                <a:gd name="f228" fmla="*/ f174 1 f123"/>
                <a:gd name="f229" fmla="*/ f199 1 f123"/>
                <a:gd name="f230" fmla="*/ f200 1 f123"/>
                <a:gd name="f231" fmla="*/ f197 1 f123"/>
                <a:gd name="f232" fmla="*/ f198 1 f123"/>
                <a:gd name="f233" fmla="*/ f203 1 f123"/>
                <a:gd name="f234" fmla="*/ f204 1 f123"/>
                <a:gd name="f235" fmla="*/ f205 1 f123"/>
                <a:gd name="f236" fmla="*/ f206 1 f123"/>
                <a:gd name="f237" fmla="*/ f207 1 f123"/>
                <a:gd name="f238" fmla="*/ f208 1 f123"/>
                <a:gd name="f239" fmla="*/ f175 1 f123"/>
                <a:gd name="f240" fmla="*/ f176 1 f123"/>
                <a:gd name="f241" fmla="*/ f185 1 f123"/>
                <a:gd name="f242" fmla="*/ f186 1 f123"/>
                <a:gd name="f243" fmla="*/ f183 1 f123"/>
                <a:gd name="f244" fmla="*/ f184 1 f123"/>
                <a:gd name="f245" fmla="*/ f187 1 f123"/>
                <a:gd name="f246" fmla="*/ f188 1 f123"/>
                <a:gd name="f247" fmla="*/ f177 1 f123"/>
                <a:gd name="f248" fmla="*/ f178 1 f123"/>
                <a:gd name="f249" fmla="*/ f179 1 f123"/>
                <a:gd name="f250" fmla="*/ f180 1 f123"/>
                <a:gd name="f251" fmla="*/ f181 1 f123"/>
                <a:gd name="f252" fmla="*/ f182 1 f123"/>
                <a:gd name="f253" fmla="*/ f209 f116 1"/>
                <a:gd name="f254" fmla="*/ f210 f116 1"/>
                <a:gd name="f255" fmla="*/ f210 f117 1"/>
                <a:gd name="f256" fmla="*/ f209 f117 1"/>
                <a:gd name="f257" fmla="*/ f211 f116 1"/>
                <a:gd name="f258" fmla="*/ f212 f117 1"/>
                <a:gd name="f259" fmla="*/ f213 f116 1"/>
                <a:gd name="f260" fmla="*/ f214 f117 1"/>
                <a:gd name="f261" fmla="*/ f215 f116 1"/>
                <a:gd name="f262" fmla="*/ f216 f117 1"/>
                <a:gd name="f263" fmla="*/ f217 f116 1"/>
                <a:gd name="f264" fmla="*/ f218 f117 1"/>
                <a:gd name="f265" fmla="*/ f219 f116 1"/>
                <a:gd name="f266" fmla="*/ f220 f117 1"/>
                <a:gd name="f267" fmla="*/ f221 f116 1"/>
                <a:gd name="f268" fmla="*/ f222 f117 1"/>
                <a:gd name="f269" fmla="*/ f223 f116 1"/>
                <a:gd name="f270" fmla="*/ f224 f117 1"/>
                <a:gd name="f271" fmla="*/ f225 f116 1"/>
                <a:gd name="f272" fmla="*/ f226 f117 1"/>
                <a:gd name="f273" fmla="*/ f227 f116 1"/>
                <a:gd name="f274" fmla="*/ f228 f117 1"/>
                <a:gd name="f275" fmla="*/ f229 f116 1"/>
                <a:gd name="f276" fmla="*/ f230 f117 1"/>
                <a:gd name="f277" fmla="*/ f231 f116 1"/>
                <a:gd name="f278" fmla="*/ f232 f117 1"/>
                <a:gd name="f279" fmla="*/ f233 f116 1"/>
                <a:gd name="f280" fmla="*/ f234 f117 1"/>
                <a:gd name="f281" fmla="*/ f235 f116 1"/>
                <a:gd name="f282" fmla="*/ f236 f117 1"/>
                <a:gd name="f283" fmla="*/ f237 f116 1"/>
                <a:gd name="f284" fmla="*/ f238 f117 1"/>
                <a:gd name="f285" fmla="*/ f239 f116 1"/>
                <a:gd name="f286" fmla="*/ f240 f117 1"/>
                <a:gd name="f287" fmla="*/ f241 f116 1"/>
                <a:gd name="f288" fmla="*/ f242 f117 1"/>
                <a:gd name="f289" fmla="*/ f243 f116 1"/>
                <a:gd name="f290" fmla="*/ f244 f117 1"/>
                <a:gd name="f291" fmla="*/ f245 f116 1"/>
                <a:gd name="f292" fmla="*/ f246 f117 1"/>
                <a:gd name="f293" fmla="*/ f247 f116 1"/>
                <a:gd name="f294" fmla="*/ f248 f117 1"/>
                <a:gd name="f295" fmla="*/ f249 f116 1"/>
                <a:gd name="f296" fmla="*/ f250 f117 1"/>
                <a:gd name="f297" fmla="*/ f251 f116 1"/>
                <a:gd name="f298" fmla="*/ f252 f116 1"/>
                <a:gd name="f299" fmla="*/ f249 f117 1"/>
                <a:gd name="f300" fmla="*/ f251 f117 1"/>
                <a:gd name="f301" fmla="*/ f252 f117 1"/>
                <a:gd name="f302" fmla="*/ f250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6">
                  <a:pos x="f257" y="f258"/>
                </a:cxn>
                <a:cxn ang="f166">
                  <a:pos x="f259" y="f260"/>
                </a:cxn>
                <a:cxn ang="f166">
                  <a:pos x="f257" y="f258"/>
                </a:cxn>
                <a:cxn ang="f166">
                  <a:pos x="f261" y="f262"/>
                </a:cxn>
                <a:cxn ang="f166">
                  <a:pos x="f263" y="f264"/>
                </a:cxn>
                <a:cxn ang="f166">
                  <a:pos x="f265" y="f266"/>
                </a:cxn>
                <a:cxn ang="f166">
                  <a:pos x="f267" y="f268"/>
                </a:cxn>
                <a:cxn ang="f166">
                  <a:pos x="f269" y="f270"/>
                </a:cxn>
                <a:cxn ang="f166">
                  <a:pos x="f271" y="f272"/>
                </a:cxn>
                <a:cxn ang="f166">
                  <a:pos x="f273" y="f274"/>
                </a:cxn>
                <a:cxn ang="f166">
                  <a:pos x="f275" y="f276"/>
                </a:cxn>
                <a:cxn ang="f166">
                  <a:pos x="f277" y="f278"/>
                </a:cxn>
                <a:cxn ang="f166">
                  <a:pos x="f279" y="f280"/>
                </a:cxn>
                <a:cxn ang="f166">
                  <a:pos x="f281" y="f282"/>
                </a:cxn>
                <a:cxn ang="f166">
                  <a:pos x="f283" y="f284"/>
                </a:cxn>
                <a:cxn ang="f166">
                  <a:pos x="f285" y="f286"/>
                </a:cxn>
                <a:cxn ang="f166">
                  <a:pos x="f287" y="f288"/>
                </a:cxn>
                <a:cxn ang="f166">
                  <a:pos x="f289" y="f290"/>
                </a:cxn>
                <a:cxn ang="f166">
                  <a:pos x="f291" y="f292"/>
                </a:cxn>
                <a:cxn ang="f166">
                  <a:pos x="f293" y="f294"/>
                </a:cxn>
                <a:cxn ang="f166">
                  <a:pos x="f261" y="f262"/>
                </a:cxn>
                <a:cxn ang="f166">
                  <a:pos x="f295" y="f296"/>
                </a:cxn>
                <a:cxn ang="f166">
                  <a:pos x="f297" y="f296"/>
                </a:cxn>
                <a:cxn ang="f166">
                  <a:pos x="f298" y="f299"/>
                </a:cxn>
                <a:cxn ang="f166">
                  <a:pos x="f298" y="f300"/>
                </a:cxn>
                <a:cxn ang="f166">
                  <a:pos x="f297" y="f301"/>
                </a:cxn>
                <a:cxn ang="f166">
                  <a:pos x="f295" y="f301"/>
                </a:cxn>
                <a:cxn ang="f166">
                  <a:pos x="f302" y="f300"/>
                </a:cxn>
                <a:cxn ang="f166">
                  <a:pos x="f302" y="f299"/>
                </a:cxn>
                <a:cxn ang="f166">
                  <a:pos x="f295" y="f296"/>
                </a:cxn>
              </a:cxnLst>
              <a:rect l="f253" t="f256" r="f254" b="f255"/>
              <a:pathLst>
                <a:path w="3960000" h="3960000">
                  <a:moveTo>
                    <a:pt x="f7" y="f8"/>
                  </a:moveTo>
                  <a:lnTo>
                    <a:pt x="f9" y="f10"/>
                  </a:lnTo>
                  <a:lnTo>
                    <a:pt x="f7" y="f8"/>
                  </a:lnTo>
                  <a:close/>
                  <a:moveTo>
                    <a:pt x="f11" y="f12"/>
                  </a:moveTo>
                  <a:cubicBezTo>
                    <a:pt x="f13" y="f12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105"/>
                    <a:pt x="f106" y="f107"/>
                  </a:cubicBezTo>
                  <a:cubicBezTo>
                    <a:pt x="f108" y="f109"/>
                    <a:pt x="f110" y="f12"/>
                    <a:pt x="f11" y="f12"/>
                  </a:cubicBezTo>
                  <a:close/>
                  <a:moveTo>
                    <a:pt x="f111" y="f5"/>
                  </a:moveTo>
                  <a:lnTo>
                    <a:pt x="f112" y="f5"/>
                  </a:lnTo>
                  <a:cubicBezTo>
                    <a:pt x="f113" y="f5"/>
                    <a:pt x="f6" y="f114"/>
                    <a:pt x="f6" y="f111"/>
                  </a:cubicBezTo>
                  <a:lnTo>
                    <a:pt x="f6" y="f112"/>
                  </a:lnTo>
                  <a:cubicBezTo>
                    <a:pt x="f6" y="f113"/>
                    <a:pt x="f113" y="f6"/>
                    <a:pt x="f112" y="f6"/>
                  </a:cubicBezTo>
                  <a:lnTo>
                    <a:pt x="f111" y="f6"/>
                  </a:lnTo>
                  <a:cubicBezTo>
                    <a:pt x="f114" y="f6"/>
                    <a:pt x="f5" y="f113"/>
                    <a:pt x="f5" y="f112"/>
                  </a:cubicBezTo>
                  <a:lnTo>
                    <a:pt x="f5" y="f111"/>
                  </a:lnTo>
                  <a:cubicBezTo>
                    <a:pt x="f5" y="f114"/>
                    <a:pt x="f114" y="f5"/>
                    <a:pt x="f111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151515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4" name="Rounded Rectangle 3">
              <a:extLst>
                <a:ext uri="{FF2B5EF4-FFF2-40B4-BE49-F238E27FC236}">
                  <a16:creationId xmlns:a16="http://schemas.microsoft.com/office/drawing/2014/main" id="{EF9E65C1-ECBF-E2F9-9984-B69BC03B8630}"/>
                </a:ext>
              </a:extLst>
            </p:cNvPr>
            <p:cNvSpPr/>
            <p:nvPr/>
          </p:nvSpPr>
          <p:spPr>
            <a:xfrm>
              <a:off x="4523600" y="4081351"/>
              <a:ext cx="429813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60000"/>
                <a:gd name="f7" fmla="val 2841893"/>
                <a:gd name="f8" fmla="val 181064"/>
                <a:gd name="f9" fmla="val 2485731"/>
                <a:gd name="f10" fmla="val 190239"/>
                <a:gd name="f11" fmla="val 2106781"/>
                <a:gd name="f12" fmla="val 339266"/>
                <a:gd name="f13" fmla="val 2105790"/>
                <a:gd name="f14" fmla="val 859562"/>
                <a:gd name="f15" fmla="val 2106860"/>
                <a:gd name="f16" fmla="val 863292"/>
                <a:gd name="f17" fmla="val 1248172"/>
                <a:gd name="f18" fmla="val 1691968"/>
                <a:gd name="f19" fmla="val 1824236"/>
                <a:gd name="f20" fmla="val 3779396"/>
                <a:gd name="f21" fmla="val 2754932"/>
                <a:gd name="f22" fmla="val 3305869"/>
                <a:gd name="f23" fmla="val 1813665"/>
                <a:gd name="f24" fmla="val 3348152"/>
                <a:gd name="f25" fmla="val 907124"/>
                <a:gd name="f26" fmla="val 2746287"/>
                <a:gd name="f27" fmla="val 682909"/>
                <a:gd name="f28" fmla="val 3126764"/>
                <a:gd name="f29" fmla="val 685506"/>
                <a:gd name="f30" fmla="val 3369037"/>
                <a:gd name="f31" fmla="val 704441"/>
                <a:gd name="f32" fmla="val 3391941"/>
                <a:gd name="f33" fmla="val 556446"/>
                <a:gd name="f34" fmla="val 3409927"/>
                <a:gd name="f35" fmla="val 381656"/>
                <a:gd name="f36" fmla="val 3410216"/>
                <a:gd name="f37" fmla="val 195189"/>
                <a:gd name="f38" fmla="val 3239930"/>
                <a:gd name="f39" fmla="val 163882"/>
                <a:gd name="f40" fmla="val 3118909"/>
                <a:gd name="f41" fmla="val 173928"/>
                <a:gd name="f42" fmla="val 308009"/>
                <a:gd name="f43" fmla="val 3651991"/>
                <a:gd name="f44" fmla="val 3822100"/>
                <a:gd name="f45" fmla="val 137900"/>
                <a:gd name="f46" fmla="+- 0 0 -90"/>
                <a:gd name="f47" fmla="*/ f3 1 3960000"/>
                <a:gd name="f48" fmla="*/ f4 1 3960000"/>
                <a:gd name="f49" fmla="val f5"/>
                <a:gd name="f50" fmla="val f6"/>
                <a:gd name="f51" fmla="*/ f46 f0 1"/>
                <a:gd name="f52" fmla="+- f50 0 f49"/>
                <a:gd name="f53" fmla="*/ f51 1 f2"/>
                <a:gd name="f54" fmla="*/ f52 1 3960000"/>
                <a:gd name="f55" fmla="*/ 2841893 f52 1"/>
                <a:gd name="f56" fmla="*/ 181064 f52 1"/>
                <a:gd name="f57" fmla="*/ 2105790 f52 1"/>
                <a:gd name="f58" fmla="*/ 859562 f52 1"/>
                <a:gd name="f59" fmla="*/ 2106860 f52 1"/>
                <a:gd name="f60" fmla="*/ 863292 f52 1"/>
                <a:gd name="f61" fmla="*/ 1248172 f52 1"/>
                <a:gd name="f62" fmla="*/ 1691968 f52 1"/>
                <a:gd name="f63" fmla="*/ 1824236 f52 1"/>
                <a:gd name="f64" fmla="*/ 3779396 f52 1"/>
                <a:gd name="f65" fmla="*/ 2754932 f52 1"/>
                <a:gd name="f66" fmla="*/ 3305869 f52 1"/>
                <a:gd name="f67" fmla="*/ 1813665 f52 1"/>
                <a:gd name="f68" fmla="*/ 3348152 f52 1"/>
                <a:gd name="f69" fmla="*/ 907124 f52 1"/>
                <a:gd name="f70" fmla="*/ 3369037 f52 1"/>
                <a:gd name="f71" fmla="*/ 308009 f52 1"/>
                <a:gd name="f72" fmla="*/ 0 f52 1"/>
                <a:gd name="f73" fmla="*/ 3651991 f52 1"/>
                <a:gd name="f74" fmla="*/ 3960000 f52 1"/>
                <a:gd name="f75" fmla="*/ 704441 f52 1"/>
                <a:gd name="f76" fmla="*/ 3410216 f52 1"/>
                <a:gd name="f77" fmla="*/ 195189 f52 1"/>
                <a:gd name="f78" fmla="+- f53 0 f1"/>
                <a:gd name="f79" fmla="*/ f55 1 3960000"/>
                <a:gd name="f80" fmla="*/ f56 1 3960000"/>
                <a:gd name="f81" fmla="*/ f57 1 3960000"/>
                <a:gd name="f82" fmla="*/ f58 1 3960000"/>
                <a:gd name="f83" fmla="*/ f59 1 3960000"/>
                <a:gd name="f84" fmla="*/ f60 1 3960000"/>
                <a:gd name="f85" fmla="*/ f61 1 3960000"/>
                <a:gd name="f86" fmla="*/ f62 1 3960000"/>
                <a:gd name="f87" fmla="*/ f63 1 3960000"/>
                <a:gd name="f88" fmla="*/ f64 1 3960000"/>
                <a:gd name="f89" fmla="*/ f65 1 3960000"/>
                <a:gd name="f90" fmla="*/ f66 1 3960000"/>
                <a:gd name="f91" fmla="*/ f67 1 3960000"/>
                <a:gd name="f92" fmla="*/ f68 1 3960000"/>
                <a:gd name="f93" fmla="*/ f69 1 3960000"/>
                <a:gd name="f94" fmla="*/ f70 1 3960000"/>
                <a:gd name="f95" fmla="*/ f71 1 3960000"/>
                <a:gd name="f96" fmla="*/ f72 1 3960000"/>
                <a:gd name="f97" fmla="*/ f73 1 3960000"/>
                <a:gd name="f98" fmla="*/ f74 1 3960000"/>
                <a:gd name="f99" fmla="*/ f75 1 3960000"/>
                <a:gd name="f100" fmla="*/ f76 1 3960000"/>
                <a:gd name="f101" fmla="*/ f77 1 3960000"/>
                <a:gd name="f102" fmla="*/ f49 1 f54"/>
                <a:gd name="f103" fmla="*/ f50 1 f54"/>
                <a:gd name="f104" fmla="*/ f79 1 f54"/>
                <a:gd name="f105" fmla="*/ f80 1 f54"/>
                <a:gd name="f106" fmla="*/ f81 1 f54"/>
                <a:gd name="f107" fmla="*/ f82 1 f54"/>
                <a:gd name="f108" fmla="*/ f83 1 f54"/>
                <a:gd name="f109" fmla="*/ f84 1 f54"/>
                <a:gd name="f110" fmla="*/ f85 1 f54"/>
                <a:gd name="f111" fmla="*/ f86 1 f54"/>
                <a:gd name="f112" fmla="*/ f87 1 f54"/>
                <a:gd name="f113" fmla="*/ f88 1 f54"/>
                <a:gd name="f114" fmla="*/ f89 1 f54"/>
                <a:gd name="f115" fmla="*/ f90 1 f54"/>
                <a:gd name="f116" fmla="*/ f91 1 f54"/>
                <a:gd name="f117" fmla="*/ f92 1 f54"/>
                <a:gd name="f118" fmla="*/ f93 1 f54"/>
                <a:gd name="f119" fmla="*/ f94 1 f54"/>
                <a:gd name="f120" fmla="*/ f99 1 f54"/>
                <a:gd name="f121" fmla="*/ f100 1 f54"/>
                <a:gd name="f122" fmla="*/ f101 1 f54"/>
                <a:gd name="f123" fmla="*/ f95 1 f54"/>
                <a:gd name="f124" fmla="*/ f96 1 f54"/>
                <a:gd name="f125" fmla="*/ f97 1 f54"/>
                <a:gd name="f126" fmla="*/ f98 1 f54"/>
                <a:gd name="f127" fmla="*/ f102 f47 1"/>
                <a:gd name="f128" fmla="*/ f103 f47 1"/>
                <a:gd name="f129" fmla="*/ f103 f48 1"/>
                <a:gd name="f130" fmla="*/ f102 f48 1"/>
                <a:gd name="f131" fmla="*/ f104 f47 1"/>
                <a:gd name="f132" fmla="*/ f105 f48 1"/>
                <a:gd name="f133" fmla="*/ f106 f47 1"/>
                <a:gd name="f134" fmla="*/ f107 f48 1"/>
                <a:gd name="f135" fmla="*/ f108 f47 1"/>
                <a:gd name="f136" fmla="*/ f109 f48 1"/>
                <a:gd name="f137" fmla="*/ f110 f48 1"/>
                <a:gd name="f138" fmla="*/ f111 f47 1"/>
                <a:gd name="f139" fmla="*/ f112 f48 1"/>
                <a:gd name="f140" fmla="*/ f113 f48 1"/>
                <a:gd name="f141" fmla="*/ f114 f47 1"/>
                <a:gd name="f142" fmla="*/ f115 f47 1"/>
                <a:gd name="f143" fmla="*/ f116 f48 1"/>
                <a:gd name="f144" fmla="*/ f117 f47 1"/>
                <a:gd name="f145" fmla="*/ f118 f48 1"/>
                <a:gd name="f146" fmla="*/ f119 f47 1"/>
                <a:gd name="f147" fmla="*/ f120 f48 1"/>
                <a:gd name="f148" fmla="*/ f121 f47 1"/>
                <a:gd name="f149" fmla="*/ f122 f48 1"/>
                <a:gd name="f150" fmla="*/ f123 f47 1"/>
                <a:gd name="f151" fmla="*/ f124 f48 1"/>
                <a:gd name="f152" fmla="*/ f125 f47 1"/>
                <a:gd name="f153" fmla="*/ f126 f47 1"/>
                <a:gd name="f154" fmla="*/ f123 f48 1"/>
                <a:gd name="f155" fmla="*/ f125 f48 1"/>
                <a:gd name="f156" fmla="*/ f126 f48 1"/>
                <a:gd name="f157" fmla="*/ f124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8">
                  <a:pos x="f131" y="f132"/>
                </a:cxn>
                <a:cxn ang="f78">
                  <a:pos x="f133" y="f134"/>
                </a:cxn>
                <a:cxn ang="f78">
                  <a:pos x="f135" y="f136"/>
                </a:cxn>
                <a:cxn ang="f78">
                  <a:pos x="f135" y="f137"/>
                </a:cxn>
                <a:cxn ang="f78">
                  <a:pos x="f138" y="f137"/>
                </a:cxn>
                <a:cxn ang="f78">
                  <a:pos x="f138" y="f139"/>
                </a:cxn>
                <a:cxn ang="f78">
                  <a:pos x="f135" y="f139"/>
                </a:cxn>
                <a:cxn ang="f78">
                  <a:pos x="f135" y="f140"/>
                </a:cxn>
                <a:cxn ang="f78">
                  <a:pos x="f141" y="f140"/>
                </a:cxn>
                <a:cxn ang="f78">
                  <a:pos x="f141" y="f139"/>
                </a:cxn>
                <a:cxn ang="f78">
                  <a:pos x="f142" y="f143"/>
                </a:cxn>
                <a:cxn ang="f78">
                  <a:pos x="f144" y="f137"/>
                </a:cxn>
                <a:cxn ang="f78">
                  <a:pos x="f141" y="f137"/>
                </a:cxn>
                <a:cxn ang="f78">
                  <a:pos x="f141" y="f145"/>
                </a:cxn>
                <a:cxn ang="f78">
                  <a:pos x="f146" y="f147"/>
                </a:cxn>
                <a:cxn ang="f78">
                  <a:pos x="f148" y="f149"/>
                </a:cxn>
                <a:cxn ang="f78">
                  <a:pos x="f131" y="f132"/>
                </a:cxn>
                <a:cxn ang="f78">
                  <a:pos x="f150" y="f151"/>
                </a:cxn>
                <a:cxn ang="f78">
                  <a:pos x="f152" y="f151"/>
                </a:cxn>
                <a:cxn ang="f78">
                  <a:pos x="f153" y="f154"/>
                </a:cxn>
                <a:cxn ang="f78">
                  <a:pos x="f153" y="f155"/>
                </a:cxn>
                <a:cxn ang="f78">
                  <a:pos x="f152" y="f156"/>
                </a:cxn>
                <a:cxn ang="f78">
                  <a:pos x="f150" y="f156"/>
                </a:cxn>
                <a:cxn ang="f78">
                  <a:pos x="f157" y="f155"/>
                </a:cxn>
                <a:cxn ang="f78">
                  <a:pos x="f157" y="f154"/>
                </a:cxn>
                <a:cxn ang="f78">
                  <a:pos x="f150" y="f151"/>
                </a:cxn>
              </a:cxnLst>
              <a:rect l="f127" t="f130" r="f128" b="f129"/>
              <a:pathLst>
                <a:path w="3960000" h="3960000">
                  <a:moveTo>
                    <a:pt x="f7" y="f8"/>
                  </a:moveTo>
                  <a:cubicBezTo>
                    <a:pt x="f9" y="f10"/>
                    <a:pt x="f11" y="f12"/>
                    <a:pt x="f13" y="f14"/>
                  </a:cubicBezTo>
                  <a:lnTo>
                    <a:pt x="f15" y="f16"/>
                  </a:lnTo>
                  <a:lnTo>
                    <a:pt x="f15" y="f17"/>
                  </a:lnTo>
                  <a:lnTo>
                    <a:pt x="f18" y="f17"/>
                  </a:lnTo>
                  <a:lnTo>
                    <a:pt x="f18" y="f19"/>
                  </a:lnTo>
                  <a:lnTo>
                    <a:pt x="f15" y="f19"/>
                  </a:lnTo>
                  <a:lnTo>
                    <a:pt x="f15" y="f20"/>
                  </a:lnTo>
                  <a:lnTo>
                    <a:pt x="f21" y="f20"/>
                  </a:lnTo>
                  <a:lnTo>
                    <a:pt x="f21" y="f19"/>
                  </a:lnTo>
                  <a:lnTo>
                    <a:pt x="f22" y="f23"/>
                  </a:lnTo>
                  <a:lnTo>
                    <a:pt x="f24" y="f17"/>
                  </a:lnTo>
                  <a:lnTo>
                    <a:pt x="f21" y="f17"/>
                  </a:lnTo>
                  <a:lnTo>
                    <a:pt x="f21" y="f25"/>
                  </a:ln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7" y="f8"/>
                  </a:cubicBezTo>
                  <a:close/>
                  <a:moveTo>
                    <a:pt x="f42" y="f5"/>
                  </a:moveTo>
                  <a:lnTo>
                    <a:pt x="f43" y="f5"/>
                  </a:lnTo>
                  <a:cubicBezTo>
                    <a:pt x="f44" y="f5"/>
                    <a:pt x="f6" y="f45"/>
                    <a:pt x="f6" y="f42"/>
                  </a:cubicBezTo>
                  <a:lnTo>
                    <a:pt x="f6" y="f43"/>
                  </a:lnTo>
                  <a:cubicBezTo>
                    <a:pt x="f6" y="f44"/>
                    <a:pt x="f44" y="f6"/>
                    <a:pt x="f43" y="f6"/>
                  </a:cubicBezTo>
                  <a:lnTo>
                    <a:pt x="f42" y="f6"/>
                  </a:lnTo>
                  <a:cubicBezTo>
                    <a:pt x="f45" y="f6"/>
                    <a:pt x="f5" y="f44"/>
                    <a:pt x="f5" y="f43"/>
                  </a:cubicBezTo>
                  <a:lnTo>
                    <a:pt x="f5" y="f42"/>
                  </a:lnTo>
                  <a:cubicBezTo>
                    <a:pt x="f5" y="f45"/>
                    <a:pt x="f45" y="f5"/>
                    <a:pt x="f42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151515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5" name="Rounded Rectangle 10">
              <a:extLst>
                <a:ext uri="{FF2B5EF4-FFF2-40B4-BE49-F238E27FC236}">
                  <a16:creationId xmlns:a16="http://schemas.microsoft.com/office/drawing/2014/main" id="{A2AE4343-4B89-21E0-7E57-AD762E874CCC}"/>
                </a:ext>
              </a:extLst>
            </p:cNvPr>
            <p:cNvSpPr/>
            <p:nvPr/>
          </p:nvSpPr>
          <p:spPr>
            <a:xfrm>
              <a:off x="5943481" y="4072042"/>
              <a:ext cx="431349" cy="467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86824"/>
                <a:gd name="f4" fmla="val 3240000"/>
                <a:gd name="f5" fmla="val 2141174"/>
                <a:gd name="f6" fmla="val 1384899"/>
                <a:gd name="f7" fmla="val 1528887"/>
                <a:gd name="f8" fmla="val 1997174"/>
                <a:gd name="f9" fmla="val 1744911"/>
                <a:gd name="f10" fmla="val 1888899"/>
                <a:gd name="f11" fmla="val 2357174"/>
                <a:gd name="f12" fmla="val 2501174"/>
                <a:gd name="f13" fmla="val 1286582"/>
                <a:gd name="f14" fmla="val 1008157"/>
                <a:gd name="f15" fmla="val 1148208"/>
                <a:gd name="f16" fmla="val 1006486"/>
                <a:gd name="f17" fmla="val 1009270"/>
                <a:gd name="f18" fmla="val 1051569"/>
                <a:gd name="f19" fmla="val 894997"/>
                <a:gd name="f20" fmla="val 1143711"/>
                <a:gd name="f21" fmla="val 666451"/>
                <a:gd name="f22" fmla="val 1327995"/>
                <a:gd name="f23" fmla="val 600947"/>
                <a:gd name="f24" fmla="val 1648602"/>
                <a:gd name="f25" fmla="val 738892"/>
                <a:gd name="f26" fmla="val 1907765"/>
                <a:gd name="f27" fmla="val 876837"/>
                <a:gd name="f28" fmla="val 2166928"/>
                <a:gd name="f29" fmla="val 1179371"/>
                <a:gd name="f30" fmla="val 2291639"/>
                <a:gd name="f31" fmla="val 1459875"/>
                <a:gd name="f32" fmla="val 2204971"/>
                <a:gd name="f33" fmla="val 1676459"/>
                <a:gd name="f34" fmla="val 2138053"/>
                <a:gd name="f35" fmla="val 1832801"/>
                <a:gd name="f36" fmla="val 1959669"/>
                <a:gd name="f37" fmla="val 1876637"/>
                <a:gd name="f38" fmla="val 1747242"/>
                <a:gd name="f39" fmla="val 1879565"/>
                <a:gd name="f40" fmla="val 1728291"/>
                <a:gd name="f41" fmla="val 1891883"/>
                <a:gd name="f42" fmla="val 1671800"/>
                <a:gd name="f43" fmla="val 1894168"/>
                <a:gd name="f44" fmla="val 1612713"/>
                <a:gd name="f45" fmla="val 1887545"/>
                <a:gd name="f46" fmla="val 1552862"/>
                <a:gd name="f47" fmla="val 1553745"/>
                <a:gd name="f48" fmla="val 1531218"/>
                <a:gd name="f49" fmla="val 1231565"/>
                <a:gd name="f50" fmla="val 1565835"/>
                <a:gd name="f51" fmla="val 1530201"/>
                <a:gd name="f52" fmla="val 1827940"/>
                <a:gd name="f53" fmla="val 1460959"/>
                <a:gd name="f54" fmla="val 1892348"/>
                <a:gd name="f55" fmla="val 1371795"/>
                <a:gd name="f56" fmla="val 1919897"/>
                <a:gd name="f57" fmla="val 1228031"/>
                <a:gd name="f58" fmla="val 1964316"/>
                <a:gd name="f59" fmla="val 1072976"/>
                <a:gd name="f60" fmla="val 1900399"/>
                <a:gd name="f61" fmla="val 1002277"/>
                <a:gd name="f62" fmla="val 1767573"/>
                <a:gd name="f63" fmla="val 931578"/>
                <a:gd name="f64" fmla="val 1634747"/>
                <a:gd name="f65" fmla="val 965150"/>
                <a:gd name="f66" fmla="val 1470429"/>
                <a:gd name="f67" fmla="val 1082284"/>
                <a:gd name="f68" fmla="val 1375980"/>
                <a:gd name="f69" fmla="val 1199418"/>
                <a:gd name="f70" fmla="val 1281531"/>
                <a:gd name="f71" fmla="val 1367118"/>
                <a:gd name="f72" fmla="val 1283556"/>
                <a:gd name="f73" fmla="val 1481937"/>
                <a:gd name="f74" fmla="val 1380807"/>
                <a:gd name="f75" fmla="val 1674778"/>
                <a:gd name="f76" fmla="val 1153129"/>
                <a:gd name="f77" fmla="val 1562764"/>
                <a:gd name="f78" fmla="val 1058254"/>
                <a:gd name="f79" fmla="val 1424955"/>
                <a:gd name="f80" fmla="val 1009828"/>
                <a:gd name="f81" fmla="val 293028"/>
                <a:gd name="f82" fmla="val 2893796"/>
                <a:gd name="f83" fmla="val 3055631"/>
                <a:gd name="f84" fmla="val 131193"/>
                <a:gd name="f85" fmla="val 2946972"/>
                <a:gd name="f86" fmla="val 3108807"/>
                <a:gd name="f87" fmla="*/ f0 1 3186824"/>
                <a:gd name="f88" fmla="*/ f1 1 3240000"/>
                <a:gd name="f89" fmla="val f2"/>
                <a:gd name="f90" fmla="val f3"/>
                <a:gd name="f91" fmla="val f4"/>
                <a:gd name="f92" fmla="+- f91 0 f89"/>
                <a:gd name="f93" fmla="+- f90 0 f89"/>
                <a:gd name="f94" fmla="*/ f93 1 3186824"/>
                <a:gd name="f95" fmla="*/ f92 1 3240000"/>
                <a:gd name="f96" fmla="*/ f89 1 f94"/>
                <a:gd name="f97" fmla="*/ f90 1 f94"/>
                <a:gd name="f98" fmla="*/ f89 1 f95"/>
                <a:gd name="f99" fmla="*/ f91 1 f95"/>
                <a:gd name="f100" fmla="*/ f96 f87 1"/>
                <a:gd name="f101" fmla="*/ f97 f87 1"/>
                <a:gd name="f102" fmla="*/ f99 f88 1"/>
                <a:gd name="f103" fmla="*/ f98 f8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0" t="f103" r="f101" b="f102"/>
              <a:pathLst>
                <a:path w="3186824" h="3240000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9"/>
                  </a:lnTo>
                  <a:lnTo>
                    <a:pt x="f5" y="f9"/>
                  </a:lnTo>
                  <a:lnTo>
                    <a:pt x="f5" y="f10"/>
                  </a:lnTo>
                  <a:lnTo>
                    <a:pt x="f11" y="f10"/>
                  </a:lnTo>
                  <a:lnTo>
                    <a:pt x="f11" y="f9"/>
                  </a:lnTo>
                  <a:lnTo>
                    <a:pt x="f12" y="f9"/>
                  </a:lnTo>
                  <a:lnTo>
                    <a:pt x="f12" y="f7"/>
                  </a:lnTo>
                  <a:lnTo>
                    <a:pt x="f11" y="f7"/>
                  </a:lnTo>
                  <a:lnTo>
                    <a:pt x="f11" y="f6"/>
                  </a:lnTo>
                  <a:close/>
                  <a:moveTo>
                    <a:pt x="f13" y="f14"/>
                  </a:move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lnTo>
                    <a:pt x="f39" y="f38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lnTo>
                    <a:pt x="f39" y="f47"/>
                  </a:lnTo>
                  <a:lnTo>
                    <a:pt x="f39" y="f48"/>
                  </a:lnTo>
                  <a:lnTo>
                    <a:pt x="f49" y="f48"/>
                  </a:lnTo>
                  <a:lnTo>
                    <a:pt x="f49" y="f38"/>
                  </a:lnTo>
                  <a:lnTo>
                    <a:pt x="f50" y="f38"/>
                  </a:ln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lnTo>
                    <a:pt x="f75" y="f76"/>
                  </a:lnTo>
                  <a:cubicBezTo>
                    <a:pt x="f77" y="f78"/>
                    <a:pt x="f79" y="f80"/>
                    <a:pt x="f13" y="f14"/>
                  </a:cubicBezTo>
                  <a:close/>
                  <a:moveTo>
                    <a:pt x="f81" y="f2"/>
                  </a:moveTo>
                  <a:lnTo>
                    <a:pt x="f82" y="f2"/>
                  </a:lnTo>
                  <a:cubicBezTo>
                    <a:pt x="f83" y="f2"/>
                    <a:pt x="f3" y="f84"/>
                    <a:pt x="f3" y="f81"/>
                  </a:cubicBezTo>
                  <a:lnTo>
                    <a:pt x="f3" y="f85"/>
                  </a:lnTo>
                  <a:cubicBezTo>
                    <a:pt x="f3" y="f86"/>
                    <a:pt x="f83" y="f4"/>
                    <a:pt x="f82" y="f4"/>
                  </a:cubicBezTo>
                  <a:lnTo>
                    <a:pt x="f81" y="f4"/>
                  </a:lnTo>
                  <a:cubicBezTo>
                    <a:pt x="f84" y="f4"/>
                    <a:pt x="f2" y="f86"/>
                    <a:pt x="f2" y="f85"/>
                  </a:cubicBezTo>
                  <a:lnTo>
                    <a:pt x="f2" y="f81"/>
                  </a:lnTo>
                  <a:cubicBezTo>
                    <a:pt x="f2" y="f84"/>
                    <a:pt x="f84" y="f2"/>
                    <a:pt x="f81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1F1F1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6" name="Block Arc 6">
              <a:extLst>
                <a:ext uri="{FF2B5EF4-FFF2-40B4-BE49-F238E27FC236}">
                  <a16:creationId xmlns:a16="http://schemas.microsoft.com/office/drawing/2014/main" id="{46C66C26-83BD-0584-050E-EC5FAB9791AA}"/>
                </a:ext>
              </a:extLst>
            </p:cNvPr>
            <p:cNvSpPr/>
            <p:nvPr/>
          </p:nvSpPr>
          <p:spPr>
            <a:xfrm>
              <a:off x="6610938" y="4104238"/>
              <a:ext cx="404365" cy="4351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9723"/>
                <a:gd name="f7" fmla="val 3221116"/>
                <a:gd name="f8" fmla="val 2664630"/>
                <a:gd name="f9" fmla="val 2175617"/>
                <a:gd name="f10" fmla="val 2658205"/>
                <a:gd name="f11" fmla="val 2178566"/>
                <a:gd name="f12" fmla="val 2662222"/>
                <a:gd name="f13" fmla="val 2175972"/>
                <a:gd name="f14" fmla="val 2664284"/>
                <a:gd name="f15" fmla="val 2175096"/>
                <a:gd name="f16" fmla="val 1477043"/>
                <a:gd name="f17" fmla="val 1144372"/>
                <a:gd name="f18" fmla="val 1409070"/>
                <a:gd name="f19" fmla="val 1159393"/>
                <a:gd name="f20" fmla="val 1167974"/>
                <a:gd name="f21" fmla="val 1216277"/>
                <a:gd name="f22" fmla="val 1134894"/>
                <a:gd name="f23" fmla="val 1538245"/>
                <a:gd name="f24" fmla="val 1152384"/>
                <a:gd name="f25" fmla="val 1703728"/>
                <a:gd name="f26" fmla="val 1169874"/>
                <a:gd name="f27" fmla="val 1869211"/>
                <a:gd name="f28" fmla="val 1272747"/>
                <a:gd name="f29" fmla="val 2156947"/>
                <a:gd name="f30" fmla="val 1514013"/>
                <a:gd name="f31" fmla="val 2152290"/>
                <a:gd name="f32" fmla="val 1680659"/>
                <a:gd name="f33" fmla="val 2149073"/>
                <a:gd name="f34" fmla="val 1865876"/>
                <a:gd name="f35" fmla="val 1940767"/>
                <a:gd name="f36" fmla="val 1850815"/>
                <a:gd name="f37" fmla="val 1654259"/>
                <a:gd name="f38" fmla="val 1844015"/>
                <a:gd name="f39" fmla="val 1608142"/>
                <a:gd name="f40" fmla="val 1837162"/>
                <a:gd name="f41" fmla="val 1561942"/>
                <a:gd name="f42" fmla="val 1830467"/>
                <a:gd name="f43" fmla="val 1515986"/>
                <a:gd name="f44" fmla="val 1779361"/>
                <a:gd name="f45" fmla="val 1292438"/>
                <a:gd name="f46" fmla="val 1635542"/>
                <a:gd name="f47" fmla="val 1134285"/>
                <a:gd name="f48" fmla="val 1651152"/>
                <a:gd name="f49" fmla="val 501"/>
                <a:gd name="f50" fmla="val 1977584"/>
                <a:gd name="f51" fmla="val 8635"/>
                <a:gd name="f52" fmla="val 2235425"/>
                <a:gd name="f53" fmla="val 52153"/>
                <a:gd name="f54" fmla="val 2580395"/>
                <a:gd name="f55" fmla="val 324821"/>
                <a:gd name="f56" fmla="val 3000061"/>
                <a:gd name="f57" fmla="val 656529"/>
                <a:gd name="f58" fmla="val 3430704"/>
                <a:gd name="f59" fmla="val 1549940"/>
                <a:gd name="f60" fmla="val 3030464"/>
                <a:gd name="f61" fmla="val 2249544"/>
                <a:gd name="f62" fmla="val 2882259"/>
                <a:gd name="f63" fmla="val 2451798"/>
                <a:gd name="f64" fmla="val 2785813"/>
                <a:gd name="f65" fmla="val 2507403"/>
                <a:gd name="f66" fmla="val 2585849"/>
                <a:gd name="f67" fmla="val 2588887"/>
                <a:gd name="f68" fmla="val 2194785"/>
                <a:gd name="f69" fmla="val 2615774"/>
                <a:gd name="f70" fmla="val 1984876"/>
                <a:gd name="f71" fmla="val 2478759"/>
                <a:gd name="f72" fmla="val 1973374"/>
                <a:gd name="f73" fmla="val 2195096"/>
                <a:gd name="f74" fmla="val 1841986"/>
                <a:gd name="f75" fmla="val 2496540"/>
                <a:gd name="f76" fmla="val 1610941"/>
                <a:gd name="f77" fmla="val 2555551"/>
                <a:gd name="f78" fmla="val 1390827"/>
                <a:gd name="f79" fmla="val 2527630"/>
                <a:gd name="f80" fmla="val 1131071"/>
                <a:gd name="f81" fmla="val 2494680"/>
                <a:gd name="f82" fmla="val 853863"/>
                <a:gd name="f83" fmla="val 2136270"/>
                <a:gd name="f84" fmla="val 783896"/>
                <a:gd name="f85" fmla="val 1665044"/>
                <a:gd name="f86" fmla="val 715204"/>
                <a:gd name="f87" fmla="val 1202409"/>
                <a:gd name="f88" fmla="val 991941"/>
                <a:gd name="f89" fmla="val 900416"/>
                <a:gd name="f90" fmla="val 1268509"/>
                <a:gd name="f91" fmla="val 819983"/>
                <a:gd name="f92" fmla="val 1288264"/>
                <a:gd name="f93" fmla="val 814237"/>
                <a:gd name="f94" fmla="val 1308391"/>
                <a:gd name="f95" fmla="val 810536"/>
                <a:gd name="f96" fmla="val 1328805"/>
                <a:gd name="f97" fmla="val 807930"/>
                <a:gd name="f98" fmla="val 1349219"/>
                <a:gd name="f99" fmla="val 805325"/>
                <a:gd name="f100" fmla="val 1369921"/>
                <a:gd name="f101" fmla="val 803817"/>
                <a:gd name="f102" fmla="val 802457"/>
                <a:gd name="f103" fmla="val 1416795"/>
                <a:gd name="f104" fmla="val 800769"/>
                <a:gd name="f105" fmla="val 1355770"/>
                <a:gd name="f106" fmla="val 788713"/>
                <a:gd name="f107" fmla="val 1462242"/>
                <a:gd name="f108" fmla="val 801708"/>
                <a:gd name="f109" fmla="val 1599590"/>
                <a:gd name="f110" fmla="val 818472"/>
                <a:gd name="f111" fmla="val 1776043"/>
                <a:gd name="f112" fmla="val 890774"/>
                <a:gd name="f113" fmla="val 1956122"/>
                <a:gd name="f114" fmla="val 1110076"/>
                <a:gd name="f115" fmla="val 875315"/>
                <a:gd name="f116" fmla="val 2333414"/>
                <a:gd name="f117" fmla="val 2330539"/>
                <a:gd name="f118" fmla="val 1325736"/>
                <a:gd name="f119" fmla="val 2327663"/>
                <a:gd name="f120" fmla="val 1603628"/>
                <a:gd name="f121" fmla="val 2324788"/>
                <a:gd name="f122" fmla="val 2054049"/>
                <a:gd name="f123" fmla="val 2290850"/>
                <a:gd name="f124" fmla="val 2479718"/>
                <a:gd name="f125" fmla="val 2627788"/>
                <a:gd name="f126" fmla="val 2217580"/>
                <a:gd name="f127" fmla="val 2661746"/>
                <a:gd name="f128" fmla="val 2179658"/>
                <a:gd name="f129" fmla="val 2691046"/>
                <a:gd name="f130" fmla="val 2188689"/>
                <a:gd name="f131" fmla="val 2667011"/>
                <a:gd name="f132" fmla="val 2175828"/>
                <a:gd name="f133" fmla="val 2945550"/>
                <a:gd name="f134" fmla="val 1655295"/>
                <a:gd name="f135" fmla="val 2803444"/>
                <a:gd name="f136" fmla="val 1009445"/>
                <a:gd name="f137" fmla="val 2332141"/>
                <a:gd name="f138" fmla="val 653899"/>
                <a:gd name="f139" fmla="val 1860838"/>
                <a:gd name="f140" fmla="val 298353"/>
                <a:gd name="f141" fmla="val 1200794"/>
                <a:gd name="f142" fmla="val 339069"/>
                <a:gd name="f143" fmla="val 776764"/>
                <a:gd name="f144" fmla="val 749845"/>
                <a:gd name="f145" fmla="val 352733"/>
                <a:gd name="f146" fmla="val 1160621"/>
                <a:gd name="f147" fmla="val 291083"/>
                <a:gd name="f148" fmla="val 1819040"/>
                <a:gd name="f149" fmla="val 631487"/>
                <a:gd name="f150" fmla="val 2301392"/>
                <a:gd name="f151" fmla="val 971891"/>
                <a:gd name="f152" fmla="val 2783745"/>
                <a:gd name="f153" fmla="val 1612904"/>
                <a:gd name="f154" fmla="val 2946283"/>
                <a:gd name="f155" fmla="val 2142017"/>
                <a:gd name="f156" fmla="val 2684410"/>
                <a:gd name="f157" fmla="val 2324866"/>
                <a:gd name="f158" fmla="val 3053856"/>
                <a:gd name="f159" fmla="val 1613730"/>
                <a:gd name="f160" fmla="val 3405817"/>
                <a:gd name="f161" fmla="val 752200"/>
                <a:gd name="f162" fmla="val 3187363"/>
                <a:gd name="f163" fmla="val 294693"/>
                <a:gd name="f164" fmla="val 2539075"/>
                <a:gd name="f165" fmla="val -162814"/>
                <a:gd name="f166" fmla="val 1890787"/>
                <a:gd name="f167" fmla="val -79956"/>
                <a:gd name="f168" fmla="val 1005863"/>
                <a:gd name="f169" fmla="val 489947"/>
                <a:gd name="f170" fmla="val 453774"/>
                <a:gd name="f171" fmla="val 810518"/>
                <a:gd name="f172" fmla="val 143225"/>
                <a:gd name="f173" fmla="val 1231454"/>
                <a:gd name="f174" fmla="val -9956"/>
                <a:gd name="f175" fmla="+- 0 0 -90"/>
                <a:gd name="f176" fmla="*/ f3 1 3189723"/>
                <a:gd name="f177" fmla="*/ f4 1 32211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3189723"/>
                <a:gd name="f186" fmla="*/ f182 1 3221116"/>
                <a:gd name="f187" fmla="*/ 2175617 f182 1"/>
                <a:gd name="f188" fmla="*/ 2178566 f182 1"/>
                <a:gd name="f189" fmla="*/ 1144372 f182 1"/>
                <a:gd name="f190" fmla="*/ 1159393 f182 1"/>
                <a:gd name="f191" fmla="*/ 1703728 f182 1"/>
                <a:gd name="f192" fmla="*/ 2152290 f182 1"/>
                <a:gd name="f193" fmla="*/ 1654259 f182 1"/>
                <a:gd name="f194" fmla="*/ 1515986 f182 1"/>
                <a:gd name="f195" fmla="*/ 501 f182 1"/>
                <a:gd name="f196" fmla="*/ 324821 f182 1"/>
                <a:gd name="f197" fmla="*/ 2588887 f182 1"/>
                <a:gd name="f198" fmla="*/ 2195096 f182 1"/>
                <a:gd name="f199" fmla="*/ 2527630 f182 1"/>
                <a:gd name="f200" fmla="*/ 1665044 f182 1"/>
                <a:gd name="f201" fmla="*/ 819983 f182 1"/>
                <a:gd name="f202" fmla="*/ 807930 f182 1"/>
                <a:gd name="f203" fmla="*/ 802457 f182 1"/>
                <a:gd name="f204" fmla="*/ 801708 f182 1"/>
                <a:gd name="f205" fmla="*/ 1110076 f182 1"/>
                <a:gd name="f206" fmla="*/ 875315 f182 1"/>
                <a:gd name="f207" fmla="*/ 2054049 f182 1"/>
                <a:gd name="f208" fmla="*/ 2179658 f182 1"/>
                <a:gd name="f209" fmla="*/ 2188689 f182 1"/>
                <a:gd name="f210" fmla="*/ 2175828 f182 1"/>
                <a:gd name="f211" fmla="*/ 653899 f182 1"/>
                <a:gd name="f212" fmla="*/ 749845 f182 1"/>
                <a:gd name="f213" fmla="*/ 2301392 f182 1"/>
                <a:gd name="f214" fmla="*/ 2684410 f182 1"/>
                <a:gd name="f215" fmla="*/ 3053856 f182 1"/>
                <a:gd name="f216" fmla="*/ 2539075 f182 1"/>
                <a:gd name="f217" fmla="*/ 453774 f182 1"/>
                <a:gd name="f218" fmla="*/ 2249544 f182 1"/>
                <a:gd name="f219" fmla="*/ 2664630 f183 1"/>
                <a:gd name="f220" fmla="*/ 2658205 f183 1"/>
                <a:gd name="f221" fmla="*/ 1477043 f183 1"/>
                <a:gd name="f222" fmla="*/ 1409070 f183 1"/>
                <a:gd name="f223" fmla="*/ 1152384 f183 1"/>
                <a:gd name="f224" fmla="*/ 1514013 f183 1"/>
                <a:gd name="f225" fmla="*/ 1850815 f183 1"/>
                <a:gd name="f226" fmla="*/ 1830467 f183 1"/>
                <a:gd name="f227" fmla="*/ 1651152 f183 1"/>
                <a:gd name="f228" fmla="*/ 2580395 f183 1"/>
                <a:gd name="f229" fmla="*/ 3030464 f183 1"/>
                <a:gd name="f230" fmla="*/ 2585849 f183 1"/>
                <a:gd name="f231" fmla="*/ 1973374 f183 1"/>
                <a:gd name="f232" fmla="*/ 1390827 f183 1"/>
                <a:gd name="f233" fmla="*/ 783896 f183 1"/>
                <a:gd name="f234" fmla="*/ 1268509 f183 1"/>
                <a:gd name="f235" fmla="*/ 1328805 f183 1"/>
                <a:gd name="f236" fmla="*/ 1462242 f183 1"/>
                <a:gd name="f237" fmla="*/ 1956122 f183 1"/>
                <a:gd name="f238" fmla="*/ 2333414 f183 1"/>
                <a:gd name="f239" fmla="*/ 2324788 f183 1"/>
                <a:gd name="f240" fmla="*/ 2661746 f183 1"/>
                <a:gd name="f241" fmla="*/ 2691046 f183 1"/>
                <a:gd name="f242" fmla="*/ 2667011 f183 1"/>
                <a:gd name="f243" fmla="*/ 2332141 f183 1"/>
                <a:gd name="f244" fmla="*/ 776764 f183 1"/>
                <a:gd name="f245" fmla="*/ 631487 f183 1"/>
                <a:gd name="f246" fmla="*/ 2142017 f183 1"/>
                <a:gd name="f247" fmla="*/ 2324866 f183 1"/>
                <a:gd name="f248" fmla="*/ 294693 f183 1"/>
                <a:gd name="f249" fmla="*/ 489947 f183 1"/>
                <a:gd name="f250" fmla="+- f184 0 f1"/>
                <a:gd name="f251" fmla="*/ f187 1 3221116"/>
                <a:gd name="f252" fmla="*/ f188 1 3221116"/>
                <a:gd name="f253" fmla="*/ f189 1 3221116"/>
                <a:gd name="f254" fmla="*/ f190 1 3221116"/>
                <a:gd name="f255" fmla="*/ f191 1 3221116"/>
                <a:gd name="f256" fmla="*/ f192 1 3221116"/>
                <a:gd name="f257" fmla="*/ f193 1 3221116"/>
                <a:gd name="f258" fmla="*/ f194 1 3221116"/>
                <a:gd name="f259" fmla="*/ f195 1 3221116"/>
                <a:gd name="f260" fmla="*/ f196 1 3221116"/>
                <a:gd name="f261" fmla="*/ f197 1 3221116"/>
                <a:gd name="f262" fmla="*/ f198 1 3221116"/>
                <a:gd name="f263" fmla="*/ f199 1 3221116"/>
                <a:gd name="f264" fmla="*/ f200 1 3221116"/>
                <a:gd name="f265" fmla="*/ f201 1 3221116"/>
                <a:gd name="f266" fmla="*/ f202 1 3221116"/>
                <a:gd name="f267" fmla="*/ f203 1 3221116"/>
                <a:gd name="f268" fmla="*/ f204 1 3221116"/>
                <a:gd name="f269" fmla="*/ f205 1 3221116"/>
                <a:gd name="f270" fmla="*/ f206 1 3221116"/>
                <a:gd name="f271" fmla="*/ f207 1 3221116"/>
                <a:gd name="f272" fmla="*/ f208 1 3221116"/>
                <a:gd name="f273" fmla="*/ f209 1 3221116"/>
                <a:gd name="f274" fmla="*/ f210 1 3221116"/>
                <a:gd name="f275" fmla="*/ f211 1 3221116"/>
                <a:gd name="f276" fmla="*/ f212 1 3221116"/>
                <a:gd name="f277" fmla="*/ f213 1 3221116"/>
                <a:gd name="f278" fmla="*/ f214 1 3221116"/>
                <a:gd name="f279" fmla="*/ f215 1 3221116"/>
                <a:gd name="f280" fmla="*/ f216 1 3221116"/>
                <a:gd name="f281" fmla="*/ f217 1 3221116"/>
                <a:gd name="f282" fmla="*/ f218 1 3221116"/>
                <a:gd name="f283" fmla="*/ f219 1 3189723"/>
                <a:gd name="f284" fmla="*/ f220 1 3189723"/>
                <a:gd name="f285" fmla="*/ f221 1 3189723"/>
                <a:gd name="f286" fmla="*/ f222 1 3189723"/>
                <a:gd name="f287" fmla="*/ f223 1 3189723"/>
                <a:gd name="f288" fmla="*/ f224 1 3189723"/>
                <a:gd name="f289" fmla="*/ f225 1 3189723"/>
                <a:gd name="f290" fmla="*/ f226 1 3189723"/>
                <a:gd name="f291" fmla="*/ f227 1 3189723"/>
                <a:gd name="f292" fmla="*/ f228 1 3189723"/>
                <a:gd name="f293" fmla="*/ f229 1 3189723"/>
                <a:gd name="f294" fmla="*/ f230 1 3189723"/>
                <a:gd name="f295" fmla="*/ f231 1 3189723"/>
                <a:gd name="f296" fmla="*/ f232 1 3189723"/>
                <a:gd name="f297" fmla="*/ f233 1 3189723"/>
                <a:gd name="f298" fmla="*/ f234 1 3189723"/>
                <a:gd name="f299" fmla="*/ f235 1 3189723"/>
                <a:gd name="f300" fmla="*/ f236 1 3189723"/>
                <a:gd name="f301" fmla="*/ f237 1 3189723"/>
                <a:gd name="f302" fmla="*/ f238 1 3189723"/>
                <a:gd name="f303" fmla="*/ f239 1 3189723"/>
                <a:gd name="f304" fmla="*/ f240 1 3189723"/>
                <a:gd name="f305" fmla="*/ f241 1 3189723"/>
                <a:gd name="f306" fmla="*/ f242 1 3189723"/>
                <a:gd name="f307" fmla="*/ f243 1 3189723"/>
                <a:gd name="f308" fmla="*/ f244 1 3189723"/>
                <a:gd name="f309" fmla="*/ f245 1 3189723"/>
                <a:gd name="f310" fmla="*/ f246 1 3189723"/>
                <a:gd name="f311" fmla="*/ f247 1 3189723"/>
                <a:gd name="f312" fmla="*/ f248 1 3189723"/>
                <a:gd name="f313" fmla="*/ f249 1 3189723"/>
                <a:gd name="f314" fmla="*/ f178 1 f185"/>
                <a:gd name="f315" fmla="*/ f179 1 f185"/>
                <a:gd name="f316" fmla="*/ f178 1 f186"/>
                <a:gd name="f317" fmla="*/ f180 1 f186"/>
                <a:gd name="f318" fmla="*/ f283 1 f185"/>
                <a:gd name="f319" fmla="*/ f251 1 f186"/>
                <a:gd name="f320" fmla="*/ f284 1 f185"/>
                <a:gd name="f321" fmla="*/ f252 1 f186"/>
                <a:gd name="f322" fmla="*/ f285 1 f185"/>
                <a:gd name="f323" fmla="*/ f253 1 f186"/>
                <a:gd name="f324" fmla="*/ f286 1 f185"/>
                <a:gd name="f325" fmla="*/ f254 1 f186"/>
                <a:gd name="f326" fmla="*/ f287 1 f185"/>
                <a:gd name="f327" fmla="*/ f255 1 f186"/>
                <a:gd name="f328" fmla="*/ f288 1 f185"/>
                <a:gd name="f329" fmla="*/ f256 1 f186"/>
                <a:gd name="f330" fmla="*/ f289 1 f185"/>
                <a:gd name="f331" fmla="*/ f257 1 f186"/>
                <a:gd name="f332" fmla="*/ f290 1 f185"/>
                <a:gd name="f333" fmla="*/ f258 1 f186"/>
                <a:gd name="f334" fmla="*/ f291 1 f185"/>
                <a:gd name="f335" fmla="*/ f259 1 f186"/>
                <a:gd name="f336" fmla="*/ f292 1 f185"/>
                <a:gd name="f337" fmla="*/ f260 1 f186"/>
                <a:gd name="f338" fmla="*/ f293 1 f185"/>
                <a:gd name="f339" fmla="*/ f282 1 f186"/>
                <a:gd name="f340" fmla="*/ f294 1 f185"/>
                <a:gd name="f341" fmla="*/ f261 1 f186"/>
                <a:gd name="f342" fmla="*/ f295 1 f185"/>
                <a:gd name="f343" fmla="*/ f262 1 f186"/>
                <a:gd name="f344" fmla="*/ f296 1 f185"/>
                <a:gd name="f345" fmla="*/ f263 1 f186"/>
                <a:gd name="f346" fmla="*/ f297 1 f185"/>
                <a:gd name="f347" fmla="*/ f264 1 f186"/>
                <a:gd name="f348" fmla="*/ f298 1 f185"/>
                <a:gd name="f349" fmla="*/ f265 1 f186"/>
                <a:gd name="f350" fmla="*/ f299 1 f185"/>
                <a:gd name="f351" fmla="*/ f266 1 f186"/>
                <a:gd name="f352" fmla="*/ f267 1 f186"/>
                <a:gd name="f353" fmla="*/ f300 1 f185"/>
                <a:gd name="f354" fmla="*/ f268 1 f186"/>
                <a:gd name="f355" fmla="*/ f301 1 f185"/>
                <a:gd name="f356" fmla="*/ f269 1 f186"/>
                <a:gd name="f357" fmla="*/ f270 1 f186"/>
                <a:gd name="f358" fmla="*/ f302 1 f185"/>
                <a:gd name="f359" fmla="*/ f303 1 f185"/>
                <a:gd name="f360" fmla="*/ f271 1 f186"/>
                <a:gd name="f361" fmla="*/ f304 1 f185"/>
                <a:gd name="f362" fmla="*/ f272 1 f186"/>
                <a:gd name="f363" fmla="*/ f305 1 f185"/>
                <a:gd name="f364" fmla="*/ f273 1 f186"/>
                <a:gd name="f365" fmla="*/ f306 1 f185"/>
                <a:gd name="f366" fmla="*/ f274 1 f186"/>
                <a:gd name="f367" fmla="*/ f307 1 f185"/>
                <a:gd name="f368" fmla="*/ f275 1 f186"/>
                <a:gd name="f369" fmla="*/ f308 1 f185"/>
                <a:gd name="f370" fmla="*/ f276 1 f186"/>
                <a:gd name="f371" fmla="*/ f309 1 f185"/>
                <a:gd name="f372" fmla="*/ f277 1 f186"/>
                <a:gd name="f373" fmla="*/ f310 1 f185"/>
                <a:gd name="f374" fmla="*/ f278 1 f186"/>
                <a:gd name="f375" fmla="*/ f311 1 f185"/>
                <a:gd name="f376" fmla="*/ f279 1 f186"/>
                <a:gd name="f377" fmla="*/ f312 1 f185"/>
                <a:gd name="f378" fmla="*/ f280 1 f186"/>
                <a:gd name="f379" fmla="*/ f313 1 f185"/>
                <a:gd name="f380" fmla="*/ f281 1 f186"/>
                <a:gd name="f381" fmla="*/ f314 f176 1"/>
                <a:gd name="f382" fmla="*/ f315 f176 1"/>
                <a:gd name="f383" fmla="*/ f317 f177 1"/>
                <a:gd name="f384" fmla="*/ f316 f177 1"/>
                <a:gd name="f385" fmla="*/ f318 f176 1"/>
                <a:gd name="f386" fmla="*/ f319 f177 1"/>
                <a:gd name="f387" fmla="*/ f320 f176 1"/>
                <a:gd name="f388" fmla="*/ f321 f177 1"/>
                <a:gd name="f389" fmla="*/ f322 f176 1"/>
                <a:gd name="f390" fmla="*/ f323 f177 1"/>
                <a:gd name="f391" fmla="*/ f324 f176 1"/>
                <a:gd name="f392" fmla="*/ f325 f177 1"/>
                <a:gd name="f393" fmla="*/ f326 f176 1"/>
                <a:gd name="f394" fmla="*/ f327 f177 1"/>
                <a:gd name="f395" fmla="*/ f328 f176 1"/>
                <a:gd name="f396" fmla="*/ f329 f177 1"/>
                <a:gd name="f397" fmla="*/ f330 f176 1"/>
                <a:gd name="f398" fmla="*/ f331 f177 1"/>
                <a:gd name="f399" fmla="*/ f332 f176 1"/>
                <a:gd name="f400" fmla="*/ f333 f177 1"/>
                <a:gd name="f401" fmla="*/ f334 f176 1"/>
                <a:gd name="f402" fmla="*/ f335 f177 1"/>
                <a:gd name="f403" fmla="*/ f336 f176 1"/>
                <a:gd name="f404" fmla="*/ f337 f177 1"/>
                <a:gd name="f405" fmla="*/ f338 f176 1"/>
                <a:gd name="f406" fmla="*/ f339 f177 1"/>
                <a:gd name="f407" fmla="*/ f340 f176 1"/>
                <a:gd name="f408" fmla="*/ f341 f177 1"/>
                <a:gd name="f409" fmla="*/ f342 f176 1"/>
                <a:gd name="f410" fmla="*/ f343 f177 1"/>
                <a:gd name="f411" fmla="*/ f344 f176 1"/>
                <a:gd name="f412" fmla="*/ f345 f177 1"/>
                <a:gd name="f413" fmla="*/ f346 f176 1"/>
                <a:gd name="f414" fmla="*/ f347 f177 1"/>
                <a:gd name="f415" fmla="*/ f348 f176 1"/>
                <a:gd name="f416" fmla="*/ f349 f177 1"/>
                <a:gd name="f417" fmla="*/ f350 f176 1"/>
                <a:gd name="f418" fmla="*/ f351 f177 1"/>
                <a:gd name="f419" fmla="*/ f352 f177 1"/>
                <a:gd name="f420" fmla="*/ f353 f176 1"/>
                <a:gd name="f421" fmla="*/ f354 f177 1"/>
                <a:gd name="f422" fmla="*/ f355 f176 1"/>
                <a:gd name="f423" fmla="*/ f356 f177 1"/>
                <a:gd name="f424" fmla="*/ f357 f177 1"/>
                <a:gd name="f425" fmla="*/ f358 f176 1"/>
                <a:gd name="f426" fmla="*/ f359 f176 1"/>
                <a:gd name="f427" fmla="*/ f360 f177 1"/>
                <a:gd name="f428" fmla="*/ f361 f176 1"/>
                <a:gd name="f429" fmla="*/ f362 f177 1"/>
                <a:gd name="f430" fmla="*/ f363 f176 1"/>
                <a:gd name="f431" fmla="*/ f364 f177 1"/>
                <a:gd name="f432" fmla="*/ f365 f176 1"/>
                <a:gd name="f433" fmla="*/ f366 f177 1"/>
                <a:gd name="f434" fmla="*/ f367 f176 1"/>
                <a:gd name="f435" fmla="*/ f368 f177 1"/>
                <a:gd name="f436" fmla="*/ f369 f176 1"/>
                <a:gd name="f437" fmla="*/ f370 f177 1"/>
                <a:gd name="f438" fmla="*/ f371 f176 1"/>
                <a:gd name="f439" fmla="*/ f372 f177 1"/>
                <a:gd name="f440" fmla="*/ f373 f176 1"/>
                <a:gd name="f441" fmla="*/ f374 f177 1"/>
                <a:gd name="f442" fmla="*/ f375 f176 1"/>
                <a:gd name="f443" fmla="*/ f376 f177 1"/>
                <a:gd name="f444" fmla="*/ f377 f176 1"/>
                <a:gd name="f445" fmla="*/ f378 f177 1"/>
                <a:gd name="f446" fmla="*/ f379 f176 1"/>
                <a:gd name="f447" fmla="*/ f380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50">
                  <a:pos x="f385" y="f386"/>
                </a:cxn>
                <a:cxn ang="f250">
                  <a:pos x="f387" y="f388"/>
                </a:cxn>
                <a:cxn ang="f250">
                  <a:pos x="f385" y="f386"/>
                </a:cxn>
                <a:cxn ang="f250">
                  <a:pos x="f389" y="f390"/>
                </a:cxn>
                <a:cxn ang="f250">
                  <a:pos x="f391" y="f392"/>
                </a:cxn>
                <a:cxn ang="f250">
                  <a:pos x="f393" y="f394"/>
                </a:cxn>
                <a:cxn ang="f250">
                  <a:pos x="f395" y="f396"/>
                </a:cxn>
                <a:cxn ang="f250">
                  <a:pos x="f397" y="f398"/>
                </a:cxn>
                <a:cxn ang="f250">
                  <a:pos x="f399" y="f400"/>
                </a:cxn>
                <a:cxn ang="f250">
                  <a:pos x="f389" y="f390"/>
                </a:cxn>
                <a:cxn ang="f250">
                  <a:pos x="f401" y="f402"/>
                </a:cxn>
                <a:cxn ang="f250">
                  <a:pos x="f403" y="f404"/>
                </a:cxn>
                <a:cxn ang="f250">
                  <a:pos x="f405" y="f406"/>
                </a:cxn>
                <a:cxn ang="f250">
                  <a:pos x="f407" y="f408"/>
                </a:cxn>
                <a:cxn ang="f250">
                  <a:pos x="f409" y="f410"/>
                </a:cxn>
                <a:cxn ang="f250">
                  <a:pos x="f411" y="f412"/>
                </a:cxn>
                <a:cxn ang="f250">
                  <a:pos x="f413" y="f414"/>
                </a:cxn>
                <a:cxn ang="f250">
                  <a:pos x="f415" y="f416"/>
                </a:cxn>
                <a:cxn ang="f250">
                  <a:pos x="f417" y="f418"/>
                </a:cxn>
                <a:cxn ang="f250">
                  <a:pos x="f411" y="f419"/>
                </a:cxn>
                <a:cxn ang="f250">
                  <a:pos x="f420" y="f421"/>
                </a:cxn>
                <a:cxn ang="f250">
                  <a:pos x="f422" y="f423"/>
                </a:cxn>
                <a:cxn ang="f250">
                  <a:pos x="f409" y="f424"/>
                </a:cxn>
                <a:cxn ang="f250">
                  <a:pos x="f425" y="f424"/>
                </a:cxn>
                <a:cxn ang="f250">
                  <a:pos x="f426" y="f427"/>
                </a:cxn>
                <a:cxn ang="f250">
                  <a:pos x="f428" y="f429"/>
                </a:cxn>
                <a:cxn ang="f250">
                  <a:pos x="f430" y="f431"/>
                </a:cxn>
                <a:cxn ang="f250">
                  <a:pos x="f432" y="f433"/>
                </a:cxn>
                <a:cxn ang="f250">
                  <a:pos x="f434" y="f435"/>
                </a:cxn>
                <a:cxn ang="f250">
                  <a:pos x="f436" y="f437"/>
                </a:cxn>
                <a:cxn ang="f250">
                  <a:pos x="f438" y="f439"/>
                </a:cxn>
                <a:cxn ang="f250">
                  <a:pos x="f440" y="f441"/>
                </a:cxn>
                <a:cxn ang="f250">
                  <a:pos x="f442" y="f443"/>
                </a:cxn>
                <a:cxn ang="f250">
                  <a:pos x="f444" y="f445"/>
                </a:cxn>
                <a:cxn ang="f250">
                  <a:pos x="f446" y="f447"/>
                </a:cxn>
                <a:cxn ang="f250">
                  <a:pos x="f401" y="f402"/>
                </a:cxn>
              </a:cxnLst>
              <a:rect l="f381" t="f384" r="f382" b="f383"/>
              <a:pathLst>
                <a:path w="3189723" h="3221116">
                  <a:moveTo>
                    <a:pt x="f8" y="f9"/>
                  </a:moveTo>
                  <a:lnTo>
                    <a:pt x="f10" y="f11"/>
                  </a:lnTo>
                  <a:cubicBezTo>
                    <a:pt x="f12" y="f13"/>
                    <a:pt x="f14" y="f15"/>
                    <a:pt x="f8" y="f9"/>
                  </a:cubicBezTo>
                  <a:close/>
                  <a:moveTo>
                    <a:pt x="f16" y="f17"/>
                  </a:moveTo>
                  <a:lnTo>
                    <a:pt x="f18" y="f19"/>
                  </a:ln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16" y="f17"/>
                  </a:cubicBezTo>
                  <a:close/>
                  <a:moveTo>
                    <a:pt x="f48" y="f49"/>
                  </a:move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78" y="f102"/>
                  </a:cubicBezTo>
                  <a:cubicBezTo>
                    <a:pt x="f103" y="f104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lnTo>
                    <a:pt x="f72" y="f115"/>
                  </a:lnTo>
                  <a:lnTo>
                    <a:pt x="f116" y="f115"/>
                  </a:ln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lnTo>
                    <a:pt x="f129" y="f130"/>
                  </a:lnTo>
                  <a:lnTo>
                    <a:pt x="f131" y="f132"/>
                  </a:ln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lnTo>
                    <a:pt x="f157" y="f158"/>
                  </a:ln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48" y="f49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151515"/>
                </a:solidFill>
                <a:uFillTx/>
                <a:latin typeface="Arial"/>
                <a:ea typeface="맑은 고딕" pitchFamily="34"/>
              </a:endParaRPr>
            </a:p>
          </p:txBody>
        </p:sp>
        <p:grpSp>
          <p:nvGrpSpPr>
            <p:cNvPr id="17" name="Google Shape;10001;p74">
              <a:extLst>
                <a:ext uri="{FF2B5EF4-FFF2-40B4-BE49-F238E27FC236}">
                  <a16:creationId xmlns:a16="http://schemas.microsoft.com/office/drawing/2014/main" id="{1A014CCD-B526-7056-4B83-A1312F5BB6B5}"/>
                </a:ext>
              </a:extLst>
            </p:cNvPr>
            <p:cNvGrpSpPr/>
            <p:nvPr/>
          </p:nvGrpSpPr>
          <p:grpSpPr>
            <a:xfrm>
              <a:off x="7851523" y="4063209"/>
              <a:ext cx="410848" cy="437869"/>
              <a:chOff x="7851523" y="4063209"/>
              <a:chExt cx="410848" cy="437869"/>
            </a:xfrm>
          </p:grpSpPr>
          <p:sp>
            <p:nvSpPr>
              <p:cNvPr id="18" name="Google Shape;10002;p74">
                <a:extLst>
                  <a:ext uri="{FF2B5EF4-FFF2-40B4-BE49-F238E27FC236}">
                    <a16:creationId xmlns:a16="http://schemas.microsoft.com/office/drawing/2014/main" id="{BC2CE938-0AC7-4D22-8E66-AEC722C1F6FE}"/>
                  </a:ext>
                </a:extLst>
              </p:cNvPr>
              <p:cNvSpPr/>
              <p:nvPr/>
            </p:nvSpPr>
            <p:spPr>
              <a:xfrm>
                <a:off x="7851523" y="4120761"/>
                <a:ext cx="356808" cy="38031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027"/>
                  <a:gd name="f4" fmla="val 11028"/>
                  <a:gd name="f5" fmla="val 5514"/>
                  <a:gd name="f6" fmla="val 1"/>
                  <a:gd name="f7" fmla="val 2489"/>
                  <a:gd name="f8" fmla="val 2458"/>
                  <a:gd name="f9" fmla="val 8539"/>
                  <a:gd name="f10" fmla="val 8538"/>
                  <a:gd name="f11" fmla="val 5294"/>
                  <a:gd name="f12" fmla="val 10869"/>
                  <a:gd name="f13" fmla="val 5105"/>
                  <a:gd name="f14" fmla="val 10649"/>
                  <a:gd name="f15" fmla="val 5955"/>
                  <a:gd name="f16" fmla="val 410"/>
                  <a:gd name="f17" fmla="val 190"/>
                  <a:gd name="f18" fmla="val 5766"/>
                  <a:gd name="f19" fmla="*/ f0 1 11027"/>
                  <a:gd name="f20" fmla="*/ f1 1 11028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11027"/>
                  <a:gd name="f27" fmla="*/ f24 1 11028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11027" h="11028">
                    <a:moveTo>
                      <a:pt x="f5" y="f6"/>
                    </a:moveTo>
                    <a:cubicBezTo>
                      <a:pt x="f7" y="f6"/>
                      <a:pt x="f2" y="f8"/>
                      <a:pt x="f2" y="f5"/>
                    </a:cubicBezTo>
                    <a:cubicBezTo>
                      <a:pt x="f2" y="f9"/>
                      <a:pt x="f7" y="f3"/>
                      <a:pt x="f5" y="f3"/>
                    </a:cubicBezTo>
                    <a:cubicBezTo>
                      <a:pt x="f10" y="f3"/>
                      <a:pt x="f3" y="f9"/>
                      <a:pt x="f3" y="f5"/>
                    </a:cubicBezTo>
                    <a:cubicBezTo>
                      <a:pt x="f3" y="f11"/>
                      <a:pt x="f12" y="f13"/>
                      <a:pt x="f14" y="f13"/>
                    </a:cubicBezTo>
                    <a:lnTo>
                      <a:pt x="f15" y="f13"/>
                    </a:lnTo>
                    <a:lnTo>
                      <a:pt x="f15" y="f16"/>
                    </a:lnTo>
                    <a:cubicBezTo>
                      <a:pt x="f15" y="f17"/>
                      <a:pt x="f18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Google Shape;10003;p74">
                <a:extLst>
                  <a:ext uri="{FF2B5EF4-FFF2-40B4-BE49-F238E27FC236}">
                    <a16:creationId xmlns:a16="http://schemas.microsoft.com/office/drawing/2014/main" id="{2043FB8C-76B7-1609-8832-B09793C5B78D}"/>
                  </a:ext>
                </a:extLst>
              </p:cNvPr>
              <p:cNvSpPr/>
              <p:nvPr/>
            </p:nvSpPr>
            <p:spPr>
              <a:xfrm>
                <a:off x="8069680" y="4063209"/>
                <a:ext cx="192691" cy="20318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955"/>
                  <a:gd name="f4" fmla="val 5892"/>
                  <a:gd name="f5" fmla="val 441"/>
                  <a:gd name="f6" fmla="val 189"/>
                  <a:gd name="f7" fmla="val 158"/>
                  <a:gd name="f8" fmla="val 378"/>
                  <a:gd name="f9" fmla="val 5513"/>
                  <a:gd name="f10" fmla="val 5702"/>
                  <a:gd name="f11" fmla="val 5891"/>
                  <a:gd name="f12" fmla="val 5514"/>
                  <a:gd name="f13" fmla="val 5734"/>
                  <a:gd name="f14" fmla="val 2489"/>
                  <a:gd name="f15" fmla="val 3466"/>
                  <a:gd name="f16" fmla="*/ f0 1 5955"/>
                  <a:gd name="f17" fmla="*/ f1 1 5892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5955"/>
                  <a:gd name="f24" fmla="*/ f21 1 5892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5955" h="5892">
                    <a:moveTo>
                      <a:pt x="f5" y="f2"/>
                    </a:moveTo>
                    <a:cubicBezTo>
                      <a:pt x="f6" y="f2"/>
                      <a:pt x="f2" y="f7"/>
                      <a:pt x="f2" y="f8"/>
                    </a:cubicBezTo>
                    <a:lnTo>
                      <a:pt x="f2" y="f9"/>
                    </a:lnTo>
                    <a:cubicBezTo>
                      <a:pt x="f2" y="f10"/>
                      <a:pt x="f6" y="f11"/>
                      <a:pt x="f5" y="f11"/>
                    </a:cubicBezTo>
                    <a:lnTo>
                      <a:pt x="f12" y="f11"/>
                    </a:lnTo>
                    <a:cubicBezTo>
                      <a:pt x="f13" y="f11"/>
                      <a:pt x="f3" y="f10"/>
                      <a:pt x="f3" y="f9"/>
                    </a:cubicBezTo>
                    <a:cubicBezTo>
                      <a:pt x="f3" y="f14"/>
                      <a:pt x="f15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0" name="Google Shape;10027;p74">
              <a:extLst>
                <a:ext uri="{FF2B5EF4-FFF2-40B4-BE49-F238E27FC236}">
                  <a16:creationId xmlns:a16="http://schemas.microsoft.com/office/drawing/2014/main" id="{FD03F8E1-3821-0984-53AD-EEA6FEF97866}"/>
                </a:ext>
              </a:extLst>
            </p:cNvPr>
            <p:cNvGrpSpPr/>
            <p:nvPr/>
          </p:nvGrpSpPr>
          <p:grpSpPr>
            <a:xfrm>
              <a:off x="3983592" y="2777115"/>
              <a:ext cx="392753" cy="381085"/>
              <a:chOff x="3983592" y="2777115"/>
              <a:chExt cx="392753" cy="381085"/>
            </a:xfrm>
          </p:grpSpPr>
          <p:sp>
            <p:nvSpPr>
              <p:cNvPr id="21" name="Google Shape;10028;p74">
                <a:extLst>
                  <a:ext uri="{FF2B5EF4-FFF2-40B4-BE49-F238E27FC236}">
                    <a16:creationId xmlns:a16="http://schemas.microsoft.com/office/drawing/2014/main" id="{21A0B1A0-55F5-2421-2BE1-15D3BE4F47D3}"/>
                  </a:ext>
                </a:extLst>
              </p:cNvPr>
              <p:cNvSpPr/>
              <p:nvPr/>
            </p:nvSpPr>
            <p:spPr>
              <a:xfrm>
                <a:off x="4175068" y="2941597"/>
                <a:ext cx="51819" cy="541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71"/>
                  <a:gd name="f4" fmla="val 1640"/>
                  <a:gd name="f5" fmla="val 820"/>
                  <a:gd name="f6" fmla="val 1"/>
                  <a:gd name="f7" fmla="val 379"/>
                  <a:gd name="f8" fmla="val 348"/>
                  <a:gd name="f9" fmla="val 1261"/>
                  <a:gd name="f10" fmla="val 1639"/>
                  <a:gd name="f11" fmla="val 1292"/>
                  <a:gd name="f12" fmla="val 1670"/>
                  <a:gd name="f13" fmla="*/ f0 1 1671"/>
                  <a:gd name="f14" fmla="*/ f1 1 1640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1671"/>
                  <a:gd name="f21" fmla="*/ f18 1 1640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1670" h="1640">
                    <a:moveTo>
                      <a:pt x="f5" y="f6"/>
                    </a:moveTo>
                    <a:cubicBezTo>
                      <a:pt x="f7" y="f6"/>
                      <a:pt x="f6" y="f8"/>
                      <a:pt x="f6" y="f5"/>
                    </a:cubicBezTo>
                    <a:cubicBezTo>
                      <a:pt x="f6" y="f9"/>
                      <a:pt x="f7" y="f10"/>
                      <a:pt x="f5" y="f10"/>
                    </a:cubicBezTo>
                    <a:cubicBezTo>
                      <a:pt x="f11" y="f10"/>
                      <a:pt x="f12" y="f9"/>
                      <a:pt x="f12" y="f5"/>
                    </a:cubicBezTo>
                    <a:cubicBezTo>
                      <a:pt x="f12" y="f8"/>
                      <a:pt x="f11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Google Shape;10029;p74">
                <a:extLst>
                  <a:ext uri="{FF2B5EF4-FFF2-40B4-BE49-F238E27FC236}">
                    <a16:creationId xmlns:a16="http://schemas.microsoft.com/office/drawing/2014/main" id="{046CB954-39E0-EF4C-A44C-503CCE9EC55E}"/>
                  </a:ext>
                </a:extLst>
              </p:cNvPr>
              <p:cNvSpPr/>
              <p:nvPr/>
            </p:nvSpPr>
            <p:spPr>
              <a:xfrm>
                <a:off x="4059807" y="2859374"/>
                <a:ext cx="239353" cy="21867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719"/>
                  <a:gd name="f4" fmla="val 6617"/>
                  <a:gd name="f5" fmla="val 6191"/>
                  <a:gd name="f6" fmla="val 1260"/>
                  <a:gd name="f7" fmla="val 6301"/>
                  <a:gd name="f8" fmla="val 6411"/>
                  <a:gd name="f9" fmla="val 1292"/>
                  <a:gd name="f10" fmla="val 6490"/>
                  <a:gd name="f11" fmla="val 1355"/>
                  <a:gd name="f12" fmla="val 6648"/>
                  <a:gd name="f13" fmla="val 1512"/>
                  <a:gd name="f14" fmla="val 1796"/>
                  <a:gd name="f15" fmla="val 1953"/>
                  <a:gd name="f16" fmla="val 5954"/>
                  <a:gd name="f17" fmla="val 2457"/>
                  <a:gd name="f18" fmla="val 6112"/>
                  <a:gd name="f19" fmla="val 2709"/>
                  <a:gd name="f20" fmla="val 6207"/>
                  <a:gd name="f21" fmla="val 3025"/>
                  <a:gd name="f22" fmla="val 3308"/>
                  <a:gd name="f23" fmla="val 3592"/>
                  <a:gd name="f24" fmla="val 3907"/>
                  <a:gd name="f25" fmla="val 4127"/>
                  <a:gd name="f26" fmla="val 4631"/>
                  <a:gd name="f27" fmla="val 4789"/>
                  <a:gd name="f28" fmla="val 5072"/>
                  <a:gd name="f29" fmla="val 5230"/>
                  <a:gd name="f30" fmla="val 6396"/>
                  <a:gd name="f31" fmla="val 5324"/>
                  <a:gd name="f32" fmla="val 6270"/>
                  <a:gd name="f33" fmla="val 5356"/>
                  <a:gd name="f34" fmla="val 6080"/>
                  <a:gd name="f35" fmla="val 6017"/>
                  <a:gd name="f36" fmla="val 5923"/>
                  <a:gd name="f37" fmla="val 5419"/>
                  <a:gd name="f38" fmla="val 4726"/>
                  <a:gd name="f39" fmla="val 5167"/>
                  <a:gd name="f40" fmla="val 4883"/>
                  <a:gd name="f41" fmla="val 4852"/>
                  <a:gd name="f42" fmla="val 4946"/>
                  <a:gd name="f43" fmla="val 4600"/>
                  <a:gd name="f44" fmla="val 4316"/>
                  <a:gd name="f45" fmla="val 4001"/>
                  <a:gd name="f46" fmla="val 3749"/>
                  <a:gd name="f47" fmla="val 3245"/>
                  <a:gd name="f48" fmla="val 3182"/>
                  <a:gd name="f49" fmla="val 3056"/>
                  <a:gd name="f50" fmla="val 2961"/>
                  <a:gd name="f51" fmla="val 2835"/>
                  <a:gd name="f52" fmla="val 2772"/>
                  <a:gd name="f53" fmla="val 2552"/>
                  <a:gd name="f54" fmla="val 3214"/>
                  <a:gd name="f55" fmla="val 2898"/>
                  <a:gd name="f56" fmla="val 3623"/>
                  <a:gd name="f57" fmla="val 2993"/>
                  <a:gd name="f58" fmla="val 3119"/>
                  <a:gd name="f59" fmla="val 2615"/>
                  <a:gd name="f60" fmla="val 2694"/>
                  <a:gd name="f61" fmla="val 2804"/>
                  <a:gd name="f62" fmla="val 2914"/>
                  <a:gd name="f63" fmla="val 3135"/>
                  <a:gd name="f64" fmla="val 3718"/>
                  <a:gd name="f65" fmla="val 1890"/>
                  <a:gd name="f66" fmla="val 3970"/>
                  <a:gd name="f67" fmla="val 1733"/>
                  <a:gd name="f68" fmla="val 4253"/>
                  <a:gd name="f69" fmla="val 1638"/>
                  <a:gd name="f70" fmla="val 4537"/>
                  <a:gd name="f71" fmla="val 4820"/>
                  <a:gd name="f72" fmla="val 5135"/>
                  <a:gd name="f73" fmla="val 5387"/>
                  <a:gd name="f74" fmla="val 5891"/>
                  <a:gd name="f75" fmla="val 5970"/>
                  <a:gd name="f76" fmla="val 851"/>
                  <a:gd name="f77" fmla="val 1071"/>
                  <a:gd name="f78" fmla="val 1449"/>
                  <a:gd name="f79" fmla="val 1859"/>
                  <a:gd name="f80" fmla="val 2079"/>
                  <a:gd name="f81" fmla="val 4568"/>
                  <a:gd name="f82" fmla="val 4757"/>
                  <a:gd name="f83" fmla="val 5198"/>
                  <a:gd name="f84" fmla="val 6616"/>
                  <a:gd name="f85" fmla="*/ f0 1 7719"/>
                  <a:gd name="f86" fmla="*/ f1 1 6617"/>
                  <a:gd name="f87" fmla="val f2"/>
                  <a:gd name="f88" fmla="val f3"/>
                  <a:gd name="f89" fmla="val f4"/>
                  <a:gd name="f90" fmla="+- f89 0 f87"/>
                  <a:gd name="f91" fmla="+- f88 0 f87"/>
                  <a:gd name="f92" fmla="*/ f91 1 7719"/>
                  <a:gd name="f93" fmla="*/ f90 1 6617"/>
                  <a:gd name="f94" fmla="*/ f87 1 f92"/>
                  <a:gd name="f95" fmla="*/ f88 1 f92"/>
                  <a:gd name="f96" fmla="*/ f87 1 f93"/>
                  <a:gd name="f97" fmla="*/ f89 1 f93"/>
                  <a:gd name="f98" fmla="*/ f94 f85 1"/>
                  <a:gd name="f99" fmla="*/ f95 f85 1"/>
                  <a:gd name="f100" fmla="*/ f97 f86 1"/>
                  <a:gd name="f101" fmla="*/ f96 f8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8" t="f101" r="f99" b="f100"/>
                <a:pathLst>
                  <a:path w="7718" h="66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2" y="f14"/>
                      <a:pt x="f10" y="f15"/>
                    </a:cubicBezTo>
                    <a:lnTo>
                      <a:pt x="f16" y="f17"/>
                    </a:lnTo>
                    <a:cubicBezTo>
                      <a:pt x="f18" y="f19"/>
                      <a:pt x="f20" y="f21"/>
                      <a:pt x="f20" y="f22"/>
                    </a:cubicBezTo>
                    <a:cubicBezTo>
                      <a:pt x="f20" y="f23"/>
                      <a:pt x="f18" y="f24"/>
                      <a:pt x="f16" y="f25"/>
                    </a:cubicBezTo>
                    <a:lnTo>
                      <a:pt x="f10" y="f26"/>
                    </a:lnTo>
                    <a:cubicBezTo>
                      <a:pt x="f12" y="f27"/>
                      <a:pt x="f12" y="f28"/>
                      <a:pt x="f10" y="f29"/>
                    </a:cubicBezTo>
                    <a:cubicBezTo>
                      <a:pt x="f30" y="f31"/>
                      <a:pt x="f32" y="f33"/>
                      <a:pt x="f20" y="f33"/>
                    </a:cubicBezTo>
                    <a:cubicBezTo>
                      <a:pt x="f34" y="f33"/>
                      <a:pt x="f35" y="f31"/>
                      <a:pt x="f36" y="f29"/>
                    </a:cubicBezTo>
                    <a:lnTo>
                      <a:pt x="f37" y="f38"/>
                    </a:lnTo>
                    <a:cubicBezTo>
                      <a:pt x="f39" y="f40"/>
                      <a:pt x="f41" y="f42"/>
                      <a:pt x="f43" y="f42"/>
                    </a:cubicBezTo>
                    <a:cubicBezTo>
                      <a:pt x="f44" y="f42"/>
                      <a:pt x="f45" y="f40"/>
                      <a:pt x="f46" y="f38"/>
                    </a:cubicBezTo>
                    <a:lnTo>
                      <a:pt x="f47" y="f29"/>
                    </a:lnTo>
                    <a:cubicBezTo>
                      <a:pt x="f48" y="f31"/>
                      <a:pt x="f49" y="f33"/>
                      <a:pt x="f50" y="f33"/>
                    </a:cubicBezTo>
                    <a:cubicBezTo>
                      <a:pt x="f51" y="f33"/>
                      <a:pt x="f52" y="f31"/>
                      <a:pt x="f19" y="f29"/>
                    </a:cubicBezTo>
                    <a:cubicBezTo>
                      <a:pt x="f53" y="f28"/>
                      <a:pt x="f53" y="f27"/>
                      <a:pt x="f19" y="f26"/>
                    </a:cubicBezTo>
                    <a:lnTo>
                      <a:pt x="f54" y="f25"/>
                    </a:lnTo>
                    <a:cubicBezTo>
                      <a:pt x="f50" y="f24"/>
                      <a:pt x="f55" y="f56"/>
                      <a:pt x="f55" y="f22"/>
                    </a:cubicBezTo>
                    <a:cubicBezTo>
                      <a:pt x="f55" y="f57"/>
                      <a:pt x="f50" y="f19"/>
                      <a:pt x="f58" y="f17"/>
                    </a:cubicBezTo>
                    <a:lnTo>
                      <a:pt x="f59" y="f15"/>
                    </a:lnTo>
                    <a:cubicBezTo>
                      <a:pt x="f17" y="f14"/>
                      <a:pt x="f17" y="f13"/>
                      <a:pt x="f59" y="f11"/>
                    </a:cubicBezTo>
                    <a:cubicBezTo>
                      <a:pt x="f60" y="f9"/>
                      <a:pt x="f61" y="f6"/>
                      <a:pt x="f62" y="f6"/>
                    </a:cubicBezTo>
                    <a:cubicBezTo>
                      <a:pt x="f21" y="f6"/>
                      <a:pt x="f63" y="f9"/>
                      <a:pt x="f54" y="f11"/>
                    </a:cubicBezTo>
                    <a:lnTo>
                      <a:pt x="f64" y="f65"/>
                    </a:lnTo>
                    <a:cubicBezTo>
                      <a:pt x="f66" y="f67"/>
                      <a:pt x="f68" y="f69"/>
                      <a:pt x="f70" y="f69"/>
                    </a:cubicBezTo>
                    <a:cubicBezTo>
                      <a:pt x="f71" y="f69"/>
                      <a:pt x="f72" y="f67"/>
                      <a:pt x="f73" y="f65"/>
                    </a:cubicBezTo>
                    <a:lnTo>
                      <a:pt x="f74" y="f11"/>
                    </a:lnTo>
                    <a:cubicBezTo>
                      <a:pt x="f75" y="f9"/>
                      <a:pt x="f34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6"/>
                    </a:lnTo>
                    <a:lnTo>
                      <a:pt x="f76" y="f6"/>
                    </a:lnTo>
                    <a:cubicBezTo>
                      <a:pt x="f77" y="f6"/>
                      <a:pt x="f6" y="f78"/>
                      <a:pt x="f6" y="f69"/>
                    </a:cubicBezTo>
                    <a:cubicBezTo>
                      <a:pt x="f6" y="f79"/>
                      <a:pt x="f77" y="f80"/>
                      <a:pt x="f76" y="f80"/>
                    </a:cubicBezTo>
                    <a:lnTo>
                      <a:pt x="f2" y="f80"/>
                    </a:lnTo>
                    <a:lnTo>
                      <a:pt x="f2" y="f81"/>
                    </a:lnTo>
                    <a:lnTo>
                      <a:pt x="f76" y="f81"/>
                    </a:lnTo>
                    <a:cubicBezTo>
                      <a:pt x="f77" y="f81"/>
                      <a:pt x="f6" y="f82"/>
                      <a:pt x="f6" y="f42"/>
                    </a:cubicBezTo>
                    <a:cubicBezTo>
                      <a:pt x="f6" y="f83"/>
                      <a:pt x="f77" y="f73"/>
                      <a:pt x="f76" y="f73"/>
                    </a:cubicBezTo>
                    <a:lnTo>
                      <a:pt x="f2" y="f73"/>
                    </a:lnTo>
                    <a:lnTo>
                      <a:pt x="f2" y="f84"/>
                    </a:lnTo>
                    <a:lnTo>
                      <a:pt x="f3" y="f84"/>
                    </a:ln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Google Shape;10030;p74">
                <a:extLst>
                  <a:ext uri="{FF2B5EF4-FFF2-40B4-BE49-F238E27FC236}">
                    <a16:creationId xmlns:a16="http://schemas.microsoft.com/office/drawing/2014/main" id="{C3084EDA-6E2B-1A3F-0A41-8392CC8217C1}"/>
                  </a:ext>
                </a:extLst>
              </p:cNvPr>
              <p:cNvSpPr/>
              <p:nvPr/>
            </p:nvSpPr>
            <p:spPr>
              <a:xfrm>
                <a:off x="3983592" y="2777115"/>
                <a:ext cx="392753" cy="38108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666"/>
                  <a:gd name="f4" fmla="val 11531"/>
                  <a:gd name="f5" fmla="val 10618"/>
                  <a:gd name="f6" fmla="val 1701"/>
                  <a:gd name="f7" fmla="val 10870"/>
                  <a:gd name="f8" fmla="val 11027"/>
                  <a:gd name="f9" fmla="val 1890"/>
                  <a:gd name="f10" fmla="val 2080"/>
                  <a:gd name="f11" fmla="val 9546"/>
                  <a:gd name="f12" fmla="val 9767"/>
                  <a:gd name="f13" fmla="val 10807"/>
                  <a:gd name="f14" fmla="val 9956"/>
                  <a:gd name="f15" fmla="val 1828"/>
                  <a:gd name="f16" fmla="val 1670"/>
                  <a:gd name="f17" fmla="val 1859"/>
                  <a:gd name="f18" fmla="val 1891"/>
                  <a:gd name="f19" fmla="val 1198"/>
                  <a:gd name="f20" fmla="val 536"/>
                  <a:gd name="f21" fmla="val 1"/>
                  <a:gd name="f22" fmla="val 567"/>
                  <a:gd name="f23" fmla="val 1229"/>
                  <a:gd name="f24" fmla="val 10334"/>
                  <a:gd name="f25" fmla="val 10995"/>
                  <a:gd name="f26" fmla="val 11405"/>
                  <a:gd name="f27" fmla="val 12067"/>
                  <a:gd name="f28" fmla="val 1260"/>
                  <a:gd name="f29" fmla="val 12130"/>
                  <a:gd name="f30" fmla="*/ f0 1 12666"/>
                  <a:gd name="f31" fmla="*/ f1 1 11531"/>
                  <a:gd name="f32" fmla="val f2"/>
                  <a:gd name="f33" fmla="val f3"/>
                  <a:gd name="f34" fmla="val f4"/>
                  <a:gd name="f35" fmla="+- f34 0 f32"/>
                  <a:gd name="f36" fmla="+- f33 0 f32"/>
                  <a:gd name="f37" fmla="*/ f36 1 12666"/>
                  <a:gd name="f38" fmla="*/ f35 1 11531"/>
                  <a:gd name="f39" fmla="*/ f32 1 f37"/>
                  <a:gd name="f40" fmla="*/ f33 1 f37"/>
                  <a:gd name="f41" fmla="*/ f32 1 f38"/>
                  <a:gd name="f42" fmla="*/ f34 1 f38"/>
                  <a:gd name="f43" fmla="*/ f39 f30 1"/>
                  <a:gd name="f44" fmla="*/ f40 f30 1"/>
                  <a:gd name="f45" fmla="*/ f42 f31 1"/>
                  <a:gd name="f46" fmla="*/ f41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3" t="f46" r="f44" b="f45"/>
                <a:pathLst>
                  <a:path w="12666" h="11531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lnTo>
                      <a:pt x="f10" y="f14"/>
                    </a:lnTo>
                    <a:cubicBezTo>
                      <a:pt x="f15" y="f14"/>
                      <a:pt x="f16" y="f12"/>
                      <a:pt x="f16" y="f11"/>
                    </a:cubicBezTo>
                    <a:lnTo>
                      <a:pt x="f16" y="f10"/>
                    </a:lnTo>
                    <a:cubicBezTo>
                      <a:pt x="f16" y="f17"/>
                      <a:pt x="f18" y="f6"/>
                      <a:pt x="f10" y="f6"/>
                    </a:cubicBezTo>
                    <a:close/>
                    <a:moveTo>
                      <a:pt x="f19" y="f2"/>
                    </a:moveTo>
                    <a:cubicBezTo>
                      <a:pt x="f20" y="f2"/>
                      <a:pt x="f21" y="f22"/>
                      <a:pt x="f21" y="f23"/>
                    </a:cubicBezTo>
                    <a:lnTo>
                      <a:pt x="f21" y="f24"/>
                    </a:lnTo>
                    <a:cubicBezTo>
                      <a:pt x="f21" y="f25"/>
                      <a:pt x="f20" y="f4"/>
                      <a:pt x="f19" y="f4"/>
                    </a:cubicBezTo>
                    <a:lnTo>
                      <a:pt x="f26" y="f4"/>
                    </a:lnTo>
                    <a:cubicBezTo>
                      <a:pt x="f27" y="f4"/>
                      <a:pt x="f3" y="f25"/>
                      <a:pt x="f3" y="f24"/>
                    </a:cubicBezTo>
                    <a:lnTo>
                      <a:pt x="f3" y="f28"/>
                    </a:lnTo>
                    <a:cubicBezTo>
                      <a:pt x="f3" y="f22"/>
                      <a:pt x="f29" y="f2"/>
                      <a:pt x="f26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4" name="Google Shape;10074;p74">
              <a:extLst>
                <a:ext uri="{FF2B5EF4-FFF2-40B4-BE49-F238E27FC236}">
                  <a16:creationId xmlns:a16="http://schemas.microsoft.com/office/drawing/2014/main" id="{E2DF63D8-B051-5423-6A04-B64AF6E2E749}"/>
                </a:ext>
              </a:extLst>
            </p:cNvPr>
            <p:cNvGrpSpPr/>
            <p:nvPr/>
          </p:nvGrpSpPr>
          <p:grpSpPr>
            <a:xfrm>
              <a:off x="4578199" y="2751795"/>
              <a:ext cx="392762" cy="410263"/>
              <a:chOff x="4578199" y="2751795"/>
              <a:chExt cx="392762" cy="410263"/>
            </a:xfrm>
          </p:grpSpPr>
          <p:sp>
            <p:nvSpPr>
              <p:cNvPr id="25" name="Google Shape;10075;p74">
                <a:extLst>
                  <a:ext uri="{FF2B5EF4-FFF2-40B4-BE49-F238E27FC236}">
                    <a16:creationId xmlns:a16="http://schemas.microsoft.com/office/drawing/2014/main" id="{AC1CD9EA-97F0-3839-9FB6-91C8BF27CAC2}"/>
                  </a:ext>
                </a:extLst>
              </p:cNvPr>
              <p:cNvSpPr/>
              <p:nvPr/>
            </p:nvSpPr>
            <p:spPr>
              <a:xfrm>
                <a:off x="4578199" y="2751795"/>
                <a:ext cx="385904" cy="4102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445"/>
                  <a:gd name="f4" fmla="val 12414"/>
                  <a:gd name="f5" fmla="val 7026"/>
                  <a:gd name="f6" fmla="val 1670"/>
                  <a:gd name="f7" fmla="val 7278"/>
                  <a:gd name="f8" fmla="val 7467"/>
                  <a:gd name="f9" fmla="val 1859"/>
                  <a:gd name="f10" fmla="val 2111"/>
                  <a:gd name="f11" fmla="val 2332"/>
                  <a:gd name="f12" fmla="val 2490"/>
                  <a:gd name="f13" fmla="val 2080"/>
                  <a:gd name="f14" fmla="val 1828"/>
                  <a:gd name="f15" fmla="val 1639"/>
                  <a:gd name="f16" fmla="val 2300"/>
                  <a:gd name="f17" fmla="val 4159"/>
                  <a:gd name="f18" fmla="val 4348"/>
                  <a:gd name="f19" fmla="val 4537"/>
                  <a:gd name="f20" fmla="val 4789"/>
                  <a:gd name="f21" fmla="val 4978"/>
                  <a:gd name="f22" fmla="val 4317"/>
                  <a:gd name="f23" fmla="val 6648"/>
                  <a:gd name="f24" fmla="val 6837"/>
                  <a:gd name="f25" fmla="val 7058"/>
                  <a:gd name="f26" fmla="val 7310"/>
                  <a:gd name="f27" fmla="val 6806"/>
                  <a:gd name="f28" fmla="val 9106"/>
                  <a:gd name="f29" fmla="val 9295"/>
                  <a:gd name="f30" fmla="val 9515"/>
                  <a:gd name="f31" fmla="val 9736"/>
                  <a:gd name="f32" fmla="val 9893"/>
                  <a:gd name="f33" fmla="val 9704"/>
                  <a:gd name="f34" fmla="val 9263"/>
                  <a:gd name="f35" fmla="val 11500"/>
                  <a:gd name="f36" fmla="val 10775"/>
                  <a:gd name="f37" fmla="val 11342"/>
                  <a:gd name="f38" fmla="val 11248"/>
                  <a:gd name="f39" fmla="val 10870"/>
                  <a:gd name="f40" fmla="val 11594"/>
                  <a:gd name="f41" fmla="val 10303"/>
                  <a:gd name="f42" fmla="val 9767"/>
                  <a:gd name="f43" fmla="val 9326"/>
                  <a:gd name="f44" fmla="val 9137"/>
                  <a:gd name="f45" fmla="val 1261"/>
                  <a:gd name="f46" fmla="val 1"/>
                  <a:gd name="f47" fmla="val 568"/>
                  <a:gd name="f48" fmla="val 32"/>
                  <a:gd name="f49" fmla="val 1229"/>
                  <a:gd name="f50" fmla="val 10334"/>
                  <a:gd name="f51" fmla="val 11468"/>
                  <a:gd name="f52" fmla="val 946"/>
                  <a:gd name="f53" fmla="val 10082"/>
                  <a:gd name="f54" fmla="val 12224"/>
                  <a:gd name="f55" fmla="val 12004"/>
                  <a:gd name="f56" fmla="val 9074"/>
                  <a:gd name="f57" fmla="val 8538"/>
                  <a:gd name="f58" fmla="val 7877"/>
                  <a:gd name="f59" fmla="*/ f0 1 12445"/>
                  <a:gd name="f60" fmla="*/ f1 1 12414"/>
                  <a:gd name="f61" fmla="val f2"/>
                  <a:gd name="f62" fmla="val f3"/>
                  <a:gd name="f63" fmla="val f4"/>
                  <a:gd name="f64" fmla="+- f63 0 f61"/>
                  <a:gd name="f65" fmla="+- f62 0 f61"/>
                  <a:gd name="f66" fmla="*/ f65 1 12445"/>
                  <a:gd name="f67" fmla="*/ f64 1 12414"/>
                  <a:gd name="f68" fmla="*/ f61 1 f66"/>
                  <a:gd name="f69" fmla="*/ f62 1 f66"/>
                  <a:gd name="f70" fmla="*/ f61 1 f67"/>
                  <a:gd name="f71" fmla="*/ f63 1 f67"/>
                  <a:gd name="f72" fmla="*/ f68 f59 1"/>
                  <a:gd name="f73" fmla="*/ f69 f59 1"/>
                  <a:gd name="f74" fmla="*/ f71 f60 1"/>
                  <a:gd name="f75" fmla="*/ f70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2" t="f75" r="f73" b="f74"/>
                <a:pathLst>
                  <a:path w="12445" h="12414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6"/>
                      <a:pt x="f15" y="f10"/>
                    </a:cubicBezTo>
                    <a:cubicBezTo>
                      <a:pt x="f15" y="f14"/>
                      <a:pt x="f14" y="f6"/>
                      <a:pt x="f13" y="f6"/>
                    </a:cubicBezTo>
                    <a:close/>
                    <a:moveTo>
                      <a:pt x="f5" y="f17"/>
                    </a:moveTo>
                    <a:cubicBezTo>
                      <a:pt x="f7" y="f17"/>
                      <a:pt x="f8" y="f18"/>
                      <a:pt x="f8" y="f19"/>
                    </a:cubicBezTo>
                    <a:cubicBezTo>
                      <a:pt x="f8" y="f20"/>
                      <a:pt x="f7" y="f21"/>
                      <a:pt x="f5" y="f21"/>
                    </a:cubicBezTo>
                    <a:lnTo>
                      <a:pt x="f13" y="f21"/>
                    </a:lnTo>
                    <a:cubicBezTo>
                      <a:pt x="f14" y="f21"/>
                      <a:pt x="f15" y="f20"/>
                      <a:pt x="f15" y="f19"/>
                    </a:cubicBezTo>
                    <a:cubicBezTo>
                      <a:pt x="f15" y="f22"/>
                      <a:pt x="f14" y="f17"/>
                      <a:pt x="f13" y="f17"/>
                    </a:cubicBezTo>
                    <a:close/>
                    <a:moveTo>
                      <a:pt x="f5" y="f23"/>
                    </a:moveTo>
                    <a:cubicBezTo>
                      <a:pt x="f7" y="f23"/>
                      <a:pt x="f8" y="f24"/>
                      <a:pt x="f8" y="f25"/>
                    </a:cubicBezTo>
                    <a:cubicBezTo>
                      <a:pt x="f8" y="f26"/>
                      <a:pt x="f7" y="f8"/>
                      <a:pt x="f5" y="f8"/>
                    </a:cubicBezTo>
                    <a:lnTo>
                      <a:pt x="f13" y="f8"/>
                    </a:lnTo>
                    <a:cubicBezTo>
                      <a:pt x="f14" y="f8"/>
                      <a:pt x="f15" y="f7"/>
                      <a:pt x="f15" y="f25"/>
                    </a:cubicBezTo>
                    <a:cubicBezTo>
                      <a:pt x="f15" y="f27"/>
                      <a:pt x="f14" y="f23"/>
                      <a:pt x="f13" y="f23"/>
                    </a:cubicBezTo>
                    <a:close/>
                    <a:moveTo>
                      <a:pt x="f5" y="f28"/>
                    </a:moveTo>
                    <a:cubicBezTo>
                      <a:pt x="f7" y="f28"/>
                      <a:pt x="f8" y="f29"/>
                      <a:pt x="f8" y="f30"/>
                    </a:cubicBezTo>
                    <a:cubicBezTo>
                      <a:pt x="f8" y="f31"/>
                      <a:pt x="f7" y="f32"/>
                      <a:pt x="f5" y="f32"/>
                    </a:cubicBezTo>
                    <a:lnTo>
                      <a:pt x="f13" y="f32"/>
                    </a:lnTo>
                    <a:cubicBezTo>
                      <a:pt x="f14" y="f32"/>
                      <a:pt x="f15" y="f33"/>
                      <a:pt x="f15" y="f30"/>
                    </a:cubicBezTo>
                    <a:cubicBezTo>
                      <a:pt x="f15" y="f34"/>
                      <a:pt x="f14" y="f28"/>
                      <a:pt x="f13" y="f28"/>
                    </a:cubicBezTo>
                    <a:close/>
                    <a:moveTo>
                      <a:pt x="f35" y="f36"/>
                    </a:moveTo>
                    <a:cubicBezTo>
                      <a:pt x="f37" y="f38"/>
                      <a:pt x="f39" y="f40"/>
                      <a:pt x="f41" y="f40"/>
                    </a:cubicBezTo>
                    <a:cubicBezTo>
                      <a:pt x="f42" y="f40"/>
                      <a:pt x="f43" y="f38"/>
                      <a:pt x="f44" y="f36"/>
                    </a:cubicBezTo>
                    <a:close/>
                    <a:moveTo>
                      <a:pt x="f45" y="f46"/>
                    </a:moveTo>
                    <a:cubicBezTo>
                      <a:pt x="f47" y="f46"/>
                      <a:pt x="f48" y="f47"/>
                      <a:pt x="f48" y="f49"/>
                    </a:cubicBezTo>
                    <a:lnTo>
                      <a:pt x="f48" y="f50"/>
                    </a:lnTo>
                    <a:cubicBezTo>
                      <a:pt x="f2" y="f51"/>
                      <a:pt x="f52" y="f4"/>
                      <a:pt x="f13" y="f4"/>
                    </a:cubicBezTo>
                    <a:lnTo>
                      <a:pt x="f50" y="f4"/>
                    </a:lnTo>
                    <a:cubicBezTo>
                      <a:pt x="f35" y="f4"/>
                      <a:pt x="f3" y="f51"/>
                      <a:pt x="f3" y="f50"/>
                    </a:cubicBezTo>
                    <a:cubicBezTo>
                      <a:pt x="f3" y="f53"/>
                      <a:pt x="f54" y="f32"/>
                      <a:pt x="f55" y="f32"/>
                    </a:cubicBezTo>
                    <a:lnTo>
                      <a:pt x="f56" y="f32"/>
                    </a:lnTo>
                    <a:lnTo>
                      <a:pt x="f56" y="f49"/>
                    </a:lnTo>
                    <a:cubicBezTo>
                      <a:pt x="f56" y="f47"/>
                      <a:pt x="f57" y="f46"/>
                      <a:pt x="f58" y="f4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Google Shape;10076;p74">
                <a:extLst>
                  <a:ext uri="{FF2B5EF4-FFF2-40B4-BE49-F238E27FC236}">
                    <a16:creationId xmlns:a16="http://schemas.microsoft.com/office/drawing/2014/main" id="{0DC8F46F-3F69-354D-43FD-D7980788664D}"/>
                  </a:ext>
                </a:extLst>
              </p:cNvPr>
              <p:cNvSpPr/>
              <p:nvPr/>
            </p:nvSpPr>
            <p:spPr>
              <a:xfrm>
                <a:off x="4883984" y="2989182"/>
                <a:ext cx="85030" cy="729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2"/>
                  <a:gd name="f4" fmla="val 2207"/>
                  <a:gd name="f5" fmla="val 1"/>
                  <a:gd name="f6" fmla="val 32"/>
                  <a:gd name="f7" fmla="val 1009"/>
                  <a:gd name="f8" fmla="val 1986"/>
                  <a:gd name="f9" fmla="val 1103"/>
                  <a:gd name="f10" fmla="val 2080"/>
                  <a:gd name="f11" fmla="val 1261"/>
                  <a:gd name="f12" fmla="val 2206"/>
                  <a:gd name="f13" fmla="val 1418"/>
                  <a:gd name="f14" fmla="val 1576"/>
                  <a:gd name="f15" fmla="val 1733"/>
                  <a:gd name="f16" fmla="val 2143"/>
                  <a:gd name="f17" fmla="val 1796"/>
                  <a:gd name="f18" fmla="val 2741"/>
                  <a:gd name="f19" fmla="*/ f0 1 2742"/>
                  <a:gd name="f20" fmla="*/ f1 1 2207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742"/>
                  <a:gd name="f27" fmla="*/ f24 1 2207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742" h="2207">
                    <a:moveTo>
                      <a:pt x="f2" y="f5"/>
                    </a:moveTo>
                    <a:lnTo>
                      <a:pt x="f2" y="f6"/>
                    </a:lnTo>
                    <a:lnTo>
                      <a:pt x="f7" y="f8"/>
                    </a:ln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8"/>
                    </a:cubicBezTo>
                    <a:lnTo>
                      <a:pt x="f18" y="f6"/>
                    </a:lnTo>
                    <a:lnTo>
                      <a:pt x="f18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Google Shape;10077;p74">
                <a:extLst>
                  <a:ext uri="{FF2B5EF4-FFF2-40B4-BE49-F238E27FC236}">
                    <a16:creationId xmlns:a16="http://schemas.microsoft.com/office/drawing/2014/main" id="{8FE8F743-BA81-77D5-E9A8-91AA0BEF72C4}"/>
                  </a:ext>
                </a:extLst>
              </p:cNvPr>
              <p:cNvSpPr/>
              <p:nvPr/>
            </p:nvSpPr>
            <p:spPr>
              <a:xfrm>
                <a:off x="4885931" y="2752856"/>
                <a:ext cx="85030" cy="20929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2"/>
                  <a:gd name="f4" fmla="val 6333"/>
                  <a:gd name="f5" fmla="val 1796"/>
                  <a:gd name="f6" fmla="val 819"/>
                  <a:gd name="f7" fmla="val 1891"/>
                  <a:gd name="f8" fmla="val 1922"/>
                  <a:gd name="f9" fmla="val 882"/>
                  <a:gd name="f10" fmla="val 945"/>
                  <a:gd name="f11" fmla="val 1638"/>
                  <a:gd name="f12" fmla="val 820"/>
                  <a:gd name="f13" fmla="val 851"/>
                  <a:gd name="f14" fmla="val 883"/>
                  <a:gd name="f15" fmla="val 977"/>
                  <a:gd name="f16" fmla="val 410"/>
                  <a:gd name="f17" fmla="val 1"/>
                  <a:gd name="f18" fmla="val 2741"/>
                  <a:gd name="f19" fmla="val 2300"/>
                  <a:gd name="f20" fmla="*/ f0 1 2742"/>
                  <a:gd name="f21" fmla="*/ f1 1 6333"/>
                  <a:gd name="f22" fmla="val f2"/>
                  <a:gd name="f23" fmla="val f3"/>
                  <a:gd name="f24" fmla="val f4"/>
                  <a:gd name="f25" fmla="+- f24 0 f22"/>
                  <a:gd name="f26" fmla="+- f23 0 f22"/>
                  <a:gd name="f27" fmla="*/ f26 1 2742"/>
                  <a:gd name="f28" fmla="*/ f25 1 6333"/>
                  <a:gd name="f29" fmla="*/ f22 1 f27"/>
                  <a:gd name="f30" fmla="*/ f23 1 f27"/>
                  <a:gd name="f31" fmla="*/ f22 1 f28"/>
                  <a:gd name="f32" fmla="*/ f24 1 f28"/>
                  <a:gd name="f33" fmla="*/ f29 f20 1"/>
                  <a:gd name="f34" fmla="*/ f30 f20 1"/>
                  <a:gd name="f35" fmla="*/ f32 f21 1"/>
                  <a:gd name="f36" fmla="*/ f31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3" t="f36" r="f34" b="f35"/>
                <a:pathLst>
                  <a:path w="2742" h="6333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lnTo>
                      <a:pt x="f12" y="f11"/>
                    </a:lnTo>
                    <a:lnTo>
                      <a:pt x="f12" y="f10"/>
                    </a:lnTo>
                    <a:cubicBezTo>
                      <a:pt x="f12" y="f13"/>
                      <a:pt x="f14" y="f6"/>
                      <a:pt x="f15" y="f6"/>
                    </a:cubicBezTo>
                    <a:close/>
                    <a:moveTo>
                      <a:pt x="f15" y="f2"/>
                    </a:moveTo>
                    <a:cubicBezTo>
                      <a:pt x="f16" y="f2"/>
                      <a:pt x="f17" y="f16"/>
                      <a:pt x="f17" y="f10"/>
                    </a:cubicBezTo>
                    <a:lnTo>
                      <a:pt x="f17" y="f4"/>
                    </a:lnTo>
                    <a:lnTo>
                      <a:pt x="f18" y="f4"/>
                    </a:lnTo>
                    <a:lnTo>
                      <a:pt x="f18" y="f10"/>
                    </a:lnTo>
                    <a:cubicBezTo>
                      <a:pt x="f18" y="f16"/>
                      <a:pt x="f19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8" name="Google Shape;10084;p74">
              <a:extLst>
                <a:ext uri="{FF2B5EF4-FFF2-40B4-BE49-F238E27FC236}">
                  <a16:creationId xmlns:a16="http://schemas.microsoft.com/office/drawing/2014/main" id="{2FA3C779-F491-F8FE-2CC7-44CF2988FEE8}"/>
                </a:ext>
              </a:extLst>
            </p:cNvPr>
            <p:cNvGrpSpPr/>
            <p:nvPr/>
          </p:nvGrpSpPr>
          <p:grpSpPr>
            <a:xfrm>
              <a:off x="7130125" y="2760820"/>
              <a:ext cx="359660" cy="371036"/>
              <a:chOff x="7130125" y="2760820"/>
              <a:chExt cx="359660" cy="371036"/>
            </a:xfrm>
          </p:grpSpPr>
          <p:sp>
            <p:nvSpPr>
              <p:cNvPr id="29" name="Google Shape;10085;p74">
                <a:extLst>
                  <a:ext uri="{FF2B5EF4-FFF2-40B4-BE49-F238E27FC236}">
                    <a16:creationId xmlns:a16="http://schemas.microsoft.com/office/drawing/2014/main" id="{0214EA94-A8F2-4CF5-1E6F-41E771D2103C}"/>
                  </a:ext>
                </a:extLst>
              </p:cNvPr>
              <p:cNvSpPr/>
              <p:nvPr/>
            </p:nvSpPr>
            <p:spPr>
              <a:xfrm>
                <a:off x="7203835" y="3021095"/>
                <a:ext cx="89720" cy="3599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183"/>
                  <a:gd name="f4" fmla="val 1198"/>
                  <a:gd name="f5" fmla="val 1607"/>
                  <a:gd name="f6" fmla="val 820"/>
                  <a:gd name="f7" fmla="val 190"/>
                  <a:gd name="f8" fmla="val 504"/>
                  <a:gd name="f9" fmla="val 1"/>
                  <a:gd name="f10" fmla="val 1197"/>
                  <a:gd name="f11" fmla="val 3025"/>
                  <a:gd name="f12" fmla="val 536"/>
                  <a:gd name="f13" fmla="val 2363"/>
                  <a:gd name="f14" fmla="*/ f0 1 3183"/>
                  <a:gd name="f15" fmla="*/ f1 1 1198"/>
                  <a:gd name="f16" fmla="val f2"/>
                  <a:gd name="f17" fmla="val f3"/>
                  <a:gd name="f18" fmla="val f4"/>
                  <a:gd name="f19" fmla="+- f18 0 f16"/>
                  <a:gd name="f20" fmla="+- f17 0 f16"/>
                  <a:gd name="f21" fmla="*/ f20 1 3183"/>
                  <a:gd name="f22" fmla="*/ f19 1 1198"/>
                  <a:gd name="f23" fmla="*/ f16 1 f21"/>
                  <a:gd name="f24" fmla="*/ f17 1 f21"/>
                  <a:gd name="f25" fmla="*/ f16 1 f22"/>
                  <a:gd name="f26" fmla="*/ f18 1 f22"/>
                  <a:gd name="f27" fmla="*/ f23 f14 1"/>
                  <a:gd name="f28" fmla="*/ f24 f14 1"/>
                  <a:gd name="f29" fmla="*/ f26 f15 1"/>
                  <a:gd name="f30" fmla="*/ f25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7" t="f30" r="f28" b="f29"/>
                <a:pathLst>
                  <a:path w="3183" h="1198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3" y="f10"/>
                    </a:lnTo>
                    <a:cubicBezTo>
                      <a:pt x="f11" y="f12"/>
                      <a:pt x="f13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Google Shape;10086;p74">
                <a:extLst>
                  <a:ext uri="{FF2B5EF4-FFF2-40B4-BE49-F238E27FC236}">
                    <a16:creationId xmlns:a16="http://schemas.microsoft.com/office/drawing/2014/main" id="{63C30063-A0C6-17EA-F504-A97C075636E0}"/>
                  </a:ext>
                </a:extLst>
              </p:cNvPr>
              <p:cNvSpPr/>
              <p:nvPr/>
            </p:nvSpPr>
            <p:spPr>
              <a:xfrm>
                <a:off x="7223366" y="2947522"/>
                <a:ext cx="48874" cy="491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734"/>
                  <a:gd name="f4" fmla="val 1636"/>
                  <a:gd name="f5" fmla="val 858"/>
                  <a:gd name="f6" fmla="val 784"/>
                  <a:gd name="f7" fmla="val 707"/>
                  <a:gd name="f8" fmla="val 8"/>
                  <a:gd name="f9" fmla="val 631"/>
                  <a:gd name="f10" fmla="val 23"/>
                  <a:gd name="f11" fmla="val 347"/>
                  <a:gd name="f12" fmla="val 118"/>
                  <a:gd name="f13" fmla="val 127"/>
                  <a:gd name="f14" fmla="val 307"/>
                  <a:gd name="f15" fmla="val 95"/>
                  <a:gd name="f16" fmla="val 590"/>
                  <a:gd name="f17" fmla="val 1"/>
                  <a:gd name="f18" fmla="val 906"/>
                  <a:gd name="f19" fmla="val 1189"/>
                  <a:gd name="f20" fmla="val 284"/>
                  <a:gd name="f21" fmla="val 1410"/>
                  <a:gd name="f22" fmla="val 446"/>
                  <a:gd name="f23" fmla="val 1548"/>
                  <a:gd name="f24" fmla="val 658"/>
                  <a:gd name="f25" fmla="val 871"/>
                  <a:gd name="f26" fmla="val 949"/>
                  <a:gd name="f27" fmla="val 1027"/>
                  <a:gd name="f28" fmla="val 1624"/>
                  <a:gd name="f29" fmla="val 1103"/>
                  <a:gd name="f30" fmla="val 1599"/>
                  <a:gd name="f31" fmla="val 1387"/>
                  <a:gd name="f32" fmla="val 1536"/>
                  <a:gd name="f33" fmla="val 1607"/>
                  <a:gd name="f34" fmla="val 1347"/>
                  <a:gd name="f35" fmla="val 1670"/>
                  <a:gd name="f36" fmla="val 1063"/>
                  <a:gd name="f37" fmla="val 1733"/>
                  <a:gd name="f38" fmla="val 748"/>
                  <a:gd name="f39" fmla="val 464"/>
                  <a:gd name="f40" fmla="val 1450"/>
                  <a:gd name="f41" fmla="val 244"/>
                  <a:gd name="f42" fmla="val 1307"/>
                  <a:gd name="f43" fmla="val 77"/>
                  <a:gd name="f44" fmla="val 1091"/>
                  <a:gd name="f45" fmla="*/ f0 1 1734"/>
                  <a:gd name="f46" fmla="*/ f1 1 1636"/>
                  <a:gd name="f47" fmla="val f2"/>
                  <a:gd name="f48" fmla="val f3"/>
                  <a:gd name="f49" fmla="val f4"/>
                  <a:gd name="f50" fmla="+- f49 0 f47"/>
                  <a:gd name="f51" fmla="+- f48 0 f47"/>
                  <a:gd name="f52" fmla="*/ f51 1 1734"/>
                  <a:gd name="f53" fmla="*/ f50 1 1636"/>
                  <a:gd name="f54" fmla="*/ f47 1 f52"/>
                  <a:gd name="f55" fmla="*/ f48 1 f52"/>
                  <a:gd name="f56" fmla="*/ f47 1 f53"/>
                  <a:gd name="f57" fmla="*/ f49 1 f53"/>
                  <a:gd name="f58" fmla="*/ f54 f45 1"/>
                  <a:gd name="f59" fmla="*/ f55 f45 1"/>
                  <a:gd name="f60" fmla="*/ f57 f46 1"/>
                  <a:gd name="f61" fmla="*/ f5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8" t="f61" r="f59" b="f60"/>
                <a:pathLst>
                  <a:path w="1733" h="163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5" y="f19"/>
                      <a:pt x="f20" y="f21"/>
                    </a:cubicBezTo>
                    <a:cubicBezTo>
                      <a:pt x="f22" y="f23"/>
                      <a:pt x="f24" y="f4"/>
                      <a:pt x="f25" y="f4"/>
                    </a:cubicBezTo>
                    <a:cubicBezTo>
                      <a:pt x="f26" y="f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40" y="f41"/>
                    </a:cubicBezTo>
                    <a:cubicBezTo>
                      <a:pt x="f42" y="f43"/>
                      <a:pt x="f44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Google Shape;10087;p74">
                <a:extLst>
                  <a:ext uri="{FF2B5EF4-FFF2-40B4-BE49-F238E27FC236}">
                    <a16:creationId xmlns:a16="http://schemas.microsoft.com/office/drawing/2014/main" id="{5DAFFE83-B265-28C4-AF0D-738E85970362}"/>
                  </a:ext>
                </a:extLst>
              </p:cNvPr>
              <p:cNvSpPr/>
              <p:nvPr/>
            </p:nvSpPr>
            <p:spPr>
              <a:xfrm>
                <a:off x="7130125" y="2760820"/>
                <a:ext cx="359660" cy="37103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760"/>
                  <a:gd name="f4" fmla="val 12351"/>
                  <a:gd name="f5" fmla="val 6428"/>
                  <a:gd name="f6" fmla="val 820"/>
                  <a:gd name="f7" fmla="val 6900"/>
                  <a:gd name="f8" fmla="val 7247"/>
                  <a:gd name="f9" fmla="val 1166"/>
                  <a:gd name="f10" fmla="val 1639"/>
                  <a:gd name="f11" fmla="val 4128"/>
                  <a:gd name="f12" fmla="val 5609"/>
                  <a:gd name="f13" fmla="val 5955"/>
                  <a:gd name="f14" fmla="val 10681"/>
                  <a:gd name="f15" fmla="val 6616"/>
                  <a:gd name="f16" fmla="val 10901"/>
                  <a:gd name="f17" fmla="val 11059"/>
                  <a:gd name="f18" fmla="val 6805"/>
                  <a:gd name="f19" fmla="val 6994"/>
                  <a:gd name="f20" fmla="val 11122"/>
                  <a:gd name="f21" fmla="val 7436"/>
                  <a:gd name="f22" fmla="val 8192"/>
                  <a:gd name="f23" fmla="val 7971"/>
                  <a:gd name="f24" fmla="val 7751"/>
                  <a:gd name="f25" fmla="val 6742"/>
                  <a:gd name="f26" fmla="val 8255"/>
                  <a:gd name="f27" fmla="val 8444"/>
                  <a:gd name="f28" fmla="val 8696"/>
                  <a:gd name="f29" fmla="val 8885"/>
                  <a:gd name="f30" fmla="val 9074"/>
                  <a:gd name="f31" fmla="val 4233"/>
                  <a:gd name="f32" fmla="val 5360"/>
                  <a:gd name="f33" fmla="val 4671"/>
                  <a:gd name="f34" fmla="val 5082"/>
                  <a:gd name="f35" fmla="val 5531"/>
                  <a:gd name="f36" fmla="val 5388"/>
                  <a:gd name="f37" fmla="val 5860"/>
                  <a:gd name="f38" fmla="val 5829"/>
                  <a:gd name="f39" fmla="val 6301"/>
                  <a:gd name="f40" fmla="val 5987"/>
                  <a:gd name="f41" fmla="val 6868"/>
                  <a:gd name="f42" fmla="val 7467"/>
                  <a:gd name="f43" fmla="val 5766"/>
                  <a:gd name="f44" fmla="val 5640"/>
                  <a:gd name="f45" fmla="val 5451"/>
                  <a:gd name="f46" fmla="val 6176"/>
                  <a:gd name="f47" fmla="val 8601"/>
                  <a:gd name="f48" fmla="val 6711"/>
                  <a:gd name="f49" fmla="val 9389"/>
                  <a:gd name="f50" fmla="val 10334"/>
                  <a:gd name="f51" fmla="val 10555"/>
                  <a:gd name="f52" fmla="val 6491"/>
                  <a:gd name="f53" fmla="val 10744"/>
                  <a:gd name="f54" fmla="val 6270"/>
                  <a:gd name="f55" fmla="val 2143"/>
                  <a:gd name="f56" fmla="val 1891"/>
                  <a:gd name="f57" fmla="val 1733"/>
                  <a:gd name="f58" fmla="val 10303"/>
                  <a:gd name="f59" fmla="val 9357"/>
                  <a:gd name="f60" fmla="val 2238"/>
                  <a:gd name="f61" fmla="val 8570"/>
                  <a:gd name="f62" fmla="val 3025"/>
                  <a:gd name="f63" fmla="val 8129"/>
                  <a:gd name="f64" fmla="val 2647"/>
                  <a:gd name="f65" fmla="val 7688"/>
                  <a:gd name="f66" fmla="val 2490"/>
                  <a:gd name="f67" fmla="val 7121"/>
                  <a:gd name="f68" fmla="val 6553"/>
                  <a:gd name="f69" fmla="val 2805"/>
                  <a:gd name="f70" fmla="val 6018"/>
                  <a:gd name="f71" fmla="val 3246"/>
                  <a:gd name="f72" fmla="val 5577"/>
                  <a:gd name="f73" fmla="val 3781"/>
                  <a:gd name="f74" fmla="val 5419"/>
                  <a:gd name="f75" fmla="val 3933"/>
                  <a:gd name="f76" fmla="val 5379"/>
                  <a:gd name="f77" fmla="val 4084"/>
                  <a:gd name="f78" fmla="val 9893"/>
                  <a:gd name="f79" fmla="val 10113"/>
                  <a:gd name="f80" fmla="val 10050"/>
                  <a:gd name="f81" fmla="val 6396"/>
                  <a:gd name="f82" fmla="val 5483"/>
                  <a:gd name="f83" fmla="val 4726"/>
                  <a:gd name="f84" fmla="val 725"/>
                  <a:gd name="f85" fmla="val 2458"/>
                  <a:gd name="f86" fmla="val 1261"/>
                  <a:gd name="f87" fmla="val 599"/>
                  <a:gd name="f88" fmla="val 1"/>
                  <a:gd name="f89" fmla="val 3686"/>
                  <a:gd name="f90" fmla="val 11815"/>
                  <a:gd name="f91" fmla="val 568"/>
                  <a:gd name="f92" fmla="val 12350"/>
                  <a:gd name="f93" fmla="val 11468"/>
                  <a:gd name="f94" fmla="val 12130"/>
                  <a:gd name="f95" fmla="val 12697"/>
                  <a:gd name="f96" fmla="val 12162"/>
                  <a:gd name="f97" fmla="val 11500"/>
                  <a:gd name="f98" fmla="val 8034"/>
                  <a:gd name="f99" fmla="val 7278"/>
                  <a:gd name="f100" fmla="*/ f0 1 12760"/>
                  <a:gd name="f101" fmla="*/ f1 1 12351"/>
                  <a:gd name="f102" fmla="val f2"/>
                  <a:gd name="f103" fmla="val f3"/>
                  <a:gd name="f104" fmla="val f4"/>
                  <a:gd name="f105" fmla="+- f104 0 f102"/>
                  <a:gd name="f106" fmla="+- f103 0 f102"/>
                  <a:gd name="f107" fmla="*/ f106 1 12760"/>
                  <a:gd name="f108" fmla="*/ f105 1 12351"/>
                  <a:gd name="f109" fmla="*/ f102 1 f107"/>
                  <a:gd name="f110" fmla="*/ f103 1 f107"/>
                  <a:gd name="f111" fmla="*/ f102 1 f108"/>
                  <a:gd name="f112" fmla="*/ f104 1 f108"/>
                  <a:gd name="f113" fmla="*/ f109 f100 1"/>
                  <a:gd name="f114" fmla="*/ f110 f100 1"/>
                  <a:gd name="f115" fmla="*/ f112 f101 1"/>
                  <a:gd name="f116" fmla="*/ f111 f10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3" t="f116" r="f114" b="f115"/>
                <a:pathLst>
                  <a:path w="12759" h="12351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lnTo>
                      <a:pt x="f12" y="f11"/>
                    </a:lnTo>
                    <a:lnTo>
                      <a:pt x="f12" y="f10"/>
                    </a:lnTo>
                    <a:cubicBezTo>
                      <a:pt x="f12" y="f9"/>
                      <a:pt x="f13" y="f6"/>
                      <a:pt x="f5" y="f6"/>
                    </a:cubicBezTo>
                    <a:close/>
                    <a:moveTo>
                      <a:pt x="f14" y="f15"/>
                    </a:moveTo>
                    <a:cubicBezTo>
                      <a:pt x="f16" y="f15"/>
                      <a:pt x="f17" y="f18"/>
                      <a:pt x="f17" y="f19"/>
                    </a:cubicBezTo>
                    <a:cubicBezTo>
                      <a:pt x="f20" y="f8"/>
                      <a:pt x="f16" y="f21"/>
                      <a:pt x="f14" y="f21"/>
                    </a:cubicBezTo>
                    <a:lnTo>
                      <a:pt x="f22" y="f21"/>
                    </a:lnTo>
                    <a:cubicBezTo>
                      <a:pt x="f23" y="f21"/>
                      <a:pt x="f24" y="f8"/>
                      <a:pt x="f24" y="f19"/>
                    </a:cubicBezTo>
                    <a:cubicBezTo>
                      <a:pt x="f24" y="f25"/>
                      <a:pt x="f23" y="f15"/>
                      <a:pt x="f22" y="f15"/>
                    </a:cubicBezTo>
                    <a:close/>
                    <a:moveTo>
                      <a:pt x="f14" y="f26"/>
                    </a:moveTo>
                    <a:cubicBezTo>
                      <a:pt x="f16" y="f26"/>
                      <a:pt x="f17" y="f27"/>
                      <a:pt x="f17" y="f28"/>
                    </a:cubicBezTo>
                    <a:cubicBezTo>
                      <a:pt x="f20" y="f29"/>
                      <a:pt x="f16" y="f30"/>
                      <a:pt x="f14" y="f30"/>
                    </a:cubicBezTo>
                    <a:lnTo>
                      <a:pt x="f22" y="f30"/>
                    </a:lnTo>
                    <a:cubicBezTo>
                      <a:pt x="f23" y="f30"/>
                      <a:pt x="f24" y="f29"/>
                      <a:pt x="f24" y="f28"/>
                    </a:cubicBezTo>
                    <a:cubicBezTo>
                      <a:pt x="f24" y="f27"/>
                      <a:pt x="f23" y="f26"/>
                      <a:pt x="f22" y="f26"/>
                    </a:cubicBezTo>
                    <a:close/>
                    <a:moveTo>
                      <a:pt x="f31" y="f32"/>
                    </a:moveTo>
                    <a:cubicBezTo>
                      <a:pt x="f33" y="f32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38" y="f42"/>
                    </a:cubicBezTo>
                    <a:cubicBezTo>
                      <a:pt x="f43" y="f24"/>
                      <a:pt x="f44" y="f23"/>
                      <a:pt x="f45" y="f22"/>
                    </a:cubicBezTo>
                    <a:cubicBezTo>
                      <a:pt x="f46" y="f47"/>
                      <a:pt x="f48" y="f49"/>
                      <a:pt x="f48" y="f50"/>
                    </a:cubicBezTo>
                    <a:cubicBezTo>
                      <a:pt x="f48" y="f51"/>
                      <a:pt x="f52" y="f53"/>
                      <a:pt x="f54" y="f53"/>
                    </a:cubicBezTo>
                    <a:lnTo>
                      <a:pt x="f55" y="f53"/>
                    </a:lnTo>
                    <a:cubicBezTo>
                      <a:pt x="f56" y="f53"/>
                      <a:pt x="f57" y="f51"/>
                      <a:pt x="f57" y="f58"/>
                    </a:cubicBezTo>
                    <a:cubicBezTo>
                      <a:pt x="f57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4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32"/>
                      <a:pt x="f31" y="f32"/>
                    </a:cubicBezTo>
                    <a:close/>
                    <a:moveTo>
                      <a:pt x="f14" y="f78"/>
                    </a:moveTo>
                    <a:cubicBezTo>
                      <a:pt x="f16" y="f78"/>
                      <a:pt x="f17" y="f79"/>
                      <a:pt x="f17" y="f58"/>
                    </a:cubicBezTo>
                    <a:cubicBezTo>
                      <a:pt x="f20" y="f51"/>
                      <a:pt x="f16" y="f53"/>
                      <a:pt x="f14" y="f53"/>
                    </a:cubicBezTo>
                    <a:lnTo>
                      <a:pt x="f22" y="f53"/>
                    </a:lnTo>
                    <a:cubicBezTo>
                      <a:pt x="f23" y="f53"/>
                      <a:pt x="f24" y="f51"/>
                      <a:pt x="f24" y="f58"/>
                    </a:cubicBezTo>
                    <a:cubicBezTo>
                      <a:pt x="f24" y="f80"/>
                      <a:pt x="f23" y="f78"/>
                      <a:pt x="f22" y="f78"/>
                    </a:cubicBezTo>
                    <a:close/>
                    <a:moveTo>
                      <a:pt x="f81" y="f2"/>
                    </a:moveTo>
                    <a:cubicBezTo>
                      <a:pt x="f82" y="f2"/>
                      <a:pt x="f83" y="f84"/>
                      <a:pt x="f83" y="f10"/>
                    </a:cubicBezTo>
                    <a:lnTo>
                      <a:pt x="f83" y="f85"/>
                    </a:lnTo>
                    <a:lnTo>
                      <a:pt x="f86" y="f85"/>
                    </a:lnTo>
                    <a:cubicBezTo>
                      <a:pt x="f87" y="f85"/>
                      <a:pt x="f88" y="f62"/>
                      <a:pt x="f88" y="f89"/>
                    </a:cubicBezTo>
                    <a:lnTo>
                      <a:pt x="f88" y="f20"/>
                    </a:lnTo>
                    <a:cubicBezTo>
                      <a:pt x="f88" y="f90"/>
                      <a:pt x="f91" y="f92"/>
                      <a:pt x="f86" y="f92"/>
                    </a:cubicBezTo>
                    <a:lnTo>
                      <a:pt x="f93" y="f92"/>
                    </a:lnTo>
                    <a:cubicBezTo>
                      <a:pt x="f94" y="f92"/>
                      <a:pt x="f95" y="f90"/>
                      <a:pt x="f95" y="f20"/>
                    </a:cubicBezTo>
                    <a:lnTo>
                      <a:pt x="f95" y="f89"/>
                    </a:lnTo>
                    <a:cubicBezTo>
                      <a:pt x="f3" y="f62"/>
                      <a:pt x="f96" y="f85"/>
                      <a:pt x="f97" y="f85"/>
                    </a:cubicBezTo>
                    <a:lnTo>
                      <a:pt x="f98" y="f85"/>
                    </a:lnTo>
                    <a:lnTo>
                      <a:pt x="f98" y="f10"/>
                    </a:lnTo>
                    <a:cubicBezTo>
                      <a:pt x="f98" y="f84"/>
                      <a:pt x="f99" y="f2"/>
                      <a:pt x="f81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Google Shape;10088;p74">
                <a:extLst>
                  <a:ext uri="{FF2B5EF4-FFF2-40B4-BE49-F238E27FC236}">
                    <a16:creationId xmlns:a16="http://schemas.microsoft.com/office/drawing/2014/main" id="{524B2174-0D9E-6044-C756-018914E9F5D0}"/>
                  </a:ext>
                </a:extLst>
              </p:cNvPr>
              <p:cNvSpPr/>
              <p:nvPr/>
            </p:nvSpPr>
            <p:spPr>
              <a:xfrm>
                <a:off x="7303303" y="2801520"/>
                <a:ext cx="15983" cy="1706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67"/>
                  <a:gd name="f4" fmla="val 568"/>
                  <a:gd name="f5" fmla="val 284"/>
                  <a:gd name="f6" fmla="val 126"/>
                  <a:gd name="f7" fmla="val 441"/>
                  <a:gd name="f8" fmla="*/ f0 1 567"/>
                  <a:gd name="f9" fmla="*/ f1 1 568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567"/>
                  <a:gd name="f16" fmla="*/ f13 1 568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567" h="568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cubicBezTo>
                      <a:pt x="f2" y="f7"/>
                      <a:pt x="f6" y="f3"/>
                      <a:pt x="f5" y="f3"/>
                    </a:cubicBezTo>
                    <a:cubicBezTo>
                      <a:pt x="f7" y="f3"/>
                      <a:pt x="f3" y="f7"/>
                      <a:pt x="f3" y="f5"/>
                    </a:cubicBezTo>
                    <a:cubicBezTo>
                      <a:pt x="f3" y="f6"/>
                      <a:pt x="f7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33" name="Google Shape;10089;p74">
              <a:extLst>
                <a:ext uri="{FF2B5EF4-FFF2-40B4-BE49-F238E27FC236}">
                  <a16:creationId xmlns:a16="http://schemas.microsoft.com/office/drawing/2014/main" id="{B2E4A34D-FA09-87B0-D135-37057157B275}"/>
                </a:ext>
              </a:extLst>
            </p:cNvPr>
            <p:cNvGrpSpPr/>
            <p:nvPr/>
          </p:nvGrpSpPr>
          <p:grpSpPr>
            <a:xfrm>
              <a:off x="6403515" y="1179621"/>
              <a:ext cx="515511" cy="543501"/>
              <a:chOff x="6403515" y="1179621"/>
              <a:chExt cx="515511" cy="543501"/>
            </a:xfrm>
          </p:grpSpPr>
          <p:sp>
            <p:nvSpPr>
              <p:cNvPr id="34" name="Google Shape;10090;p74">
                <a:extLst>
                  <a:ext uri="{FF2B5EF4-FFF2-40B4-BE49-F238E27FC236}">
                    <a16:creationId xmlns:a16="http://schemas.microsoft.com/office/drawing/2014/main" id="{0CAB57DC-FC6B-06E9-2537-174FBE520E4E}"/>
                  </a:ext>
                </a:extLst>
              </p:cNvPr>
              <p:cNvSpPr/>
              <p:nvPr/>
            </p:nvSpPr>
            <p:spPr>
              <a:xfrm>
                <a:off x="6523439" y="1179621"/>
                <a:ext cx="275636" cy="34362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806"/>
                  <a:gd name="f4" fmla="val 7961"/>
                  <a:gd name="f5" fmla="val 4506"/>
                  <a:gd name="f6" fmla="val 3266"/>
                  <a:gd name="f7" fmla="val 4569"/>
                  <a:gd name="f8" fmla="val 4601"/>
                  <a:gd name="f9" fmla="val 3298"/>
                  <a:gd name="f10" fmla="val 4632"/>
                  <a:gd name="f11" fmla="val 5577"/>
                  <a:gd name="f12" fmla="val 4621"/>
                  <a:gd name="f13" fmla="val 5420"/>
                  <a:gd name="f14" fmla="val 5881"/>
                  <a:gd name="f15" fmla="val 4664"/>
                  <a:gd name="f16" fmla="val 7110"/>
                  <a:gd name="f17" fmla="val 3403"/>
                  <a:gd name="f18" fmla="val 2206"/>
                  <a:gd name="f19" fmla="val 1419"/>
                  <a:gd name="f20" fmla="val 5944"/>
                  <a:gd name="f21" fmla="val 1261"/>
                  <a:gd name="f22" fmla="val 2238"/>
                  <a:gd name="f23" fmla="val 2269"/>
                  <a:gd name="f24" fmla="val 2301"/>
                  <a:gd name="f25" fmla="val 4055"/>
                  <a:gd name="f26" fmla="val 1"/>
                  <a:gd name="f27" fmla="val 3400"/>
                  <a:gd name="f28" fmla="val 2703"/>
                  <a:gd name="f29" fmla="val 167"/>
                  <a:gd name="f30" fmla="val 2049"/>
                  <a:gd name="f31" fmla="val 494"/>
                  <a:gd name="f32" fmla="val 1957"/>
                  <a:gd name="f33" fmla="val 483"/>
                  <a:gd name="f34" fmla="val 1867"/>
                  <a:gd name="f35" fmla="val 478"/>
                  <a:gd name="f36" fmla="val 1779"/>
                  <a:gd name="f37" fmla="val 1354"/>
                  <a:gd name="f38" fmla="val 976"/>
                  <a:gd name="f39" fmla="val 600"/>
                  <a:gd name="f40" fmla="val 662"/>
                  <a:gd name="f41" fmla="val 809"/>
                  <a:gd name="f42" fmla="val 347"/>
                  <a:gd name="f43" fmla="val 1061"/>
                  <a:gd name="f44" fmla="val 1534"/>
                  <a:gd name="f45" fmla="val 2384"/>
                  <a:gd name="f46" fmla="val 2857"/>
                  <a:gd name="f47" fmla="val 95"/>
                  <a:gd name="f48" fmla="val 3613"/>
                  <a:gd name="f49" fmla="val 473"/>
                  <a:gd name="f50" fmla="val 4810"/>
                  <a:gd name="f51" fmla="val 536"/>
                  <a:gd name="f52" fmla="val 6070"/>
                  <a:gd name="f53" fmla="val 1482"/>
                  <a:gd name="f54" fmla="val 7078"/>
                  <a:gd name="f55" fmla="val 7646"/>
                  <a:gd name="f56" fmla="val 2710"/>
                  <a:gd name="f57" fmla="val 5136"/>
                  <a:gd name="f58" fmla="val 6207"/>
                  <a:gd name="f59" fmla="val 6417"/>
                  <a:gd name="f60" fmla="val 6396"/>
                  <a:gd name="f61" fmla="val 6554"/>
                  <a:gd name="f62" fmla="val 4085"/>
                  <a:gd name="f63" fmla="val 6774"/>
                  <a:gd name="f64" fmla="val 3046"/>
                  <a:gd name="f65" fmla="val 2447"/>
                  <a:gd name="f66" fmla="val 1565"/>
                  <a:gd name="f67" fmla="val 6459"/>
                  <a:gd name="f68" fmla="val 872"/>
                  <a:gd name="f69" fmla="val 5703"/>
                  <a:gd name="f70" fmla="val 431"/>
                  <a:gd name="f71" fmla="val 5234"/>
                  <a:gd name="f72" fmla="val 143"/>
                  <a:gd name="f73" fmla="val 4662"/>
                  <a:gd name="f74" fmla="*/ f0 1 6806"/>
                  <a:gd name="f75" fmla="*/ f1 1 7961"/>
                  <a:gd name="f76" fmla="val f2"/>
                  <a:gd name="f77" fmla="val f3"/>
                  <a:gd name="f78" fmla="val f4"/>
                  <a:gd name="f79" fmla="+- f78 0 f76"/>
                  <a:gd name="f80" fmla="+- f77 0 f76"/>
                  <a:gd name="f81" fmla="*/ f80 1 6806"/>
                  <a:gd name="f82" fmla="*/ f79 1 7961"/>
                  <a:gd name="f83" fmla="*/ f76 1 f81"/>
                  <a:gd name="f84" fmla="*/ f77 1 f81"/>
                  <a:gd name="f85" fmla="*/ f76 1 f82"/>
                  <a:gd name="f86" fmla="*/ f78 1 f82"/>
                  <a:gd name="f87" fmla="*/ f83 f74 1"/>
                  <a:gd name="f88" fmla="*/ f84 f74 1"/>
                  <a:gd name="f89" fmla="*/ f86 f75 1"/>
                  <a:gd name="f90" fmla="*/ f85 f7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7" t="f90" r="f88" b="f89"/>
                <a:pathLst>
                  <a:path w="6806" h="7961">
                    <a:moveTo>
                      <a:pt x="f5" y="f6"/>
                    </a:moveTo>
                    <a:cubicBezTo>
                      <a:pt x="f7" y="f6"/>
                      <a:pt x="f8" y="f9"/>
                      <a:pt x="f10" y="f9"/>
                    </a:cubicBezTo>
                    <a:lnTo>
                      <a:pt x="f11" y="f12"/>
                    </a:lnTo>
                    <a:cubicBezTo>
                      <a:pt x="f13" y="f14"/>
                      <a:pt x="f15" y="f16"/>
                      <a:pt x="f17" y="f16"/>
                    </a:cubicBezTo>
                    <a:cubicBezTo>
                      <a:pt x="f18" y="f16"/>
                      <a:pt x="f19" y="f20"/>
                      <a:pt x="f21" y="f12"/>
                    </a:cubicBezTo>
                    <a:lnTo>
                      <a:pt x="f18" y="f9"/>
                    </a:lnTo>
                    <a:cubicBezTo>
                      <a:pt x="f22" y="f6"/>
                      <a:pt x="f23" y="f6"/>
                      <a:pt x="f24" y="f6"/>
                    </a:cubicBezTo>
                    <a:close/>
                    <a:moveTo>
                      <a:pt x="f25" y="f26"/>
                    </a:moveTo>
                    <a:cubicBezTo>
                      <a:pt x="f27" y="f26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9"/>
                      <a:pt x="f40" y="f41"/>
                    </a:cubicBezTo>
                    <a:cubicBezTo>
                      <a:pt x="f42" y="f43"/>
                      <a:pt x="f26" y="f44"/>
                      <a:pt x="f26" y="f45"/>
                    </a:cubicBezTo>
                    <a:cubicBezTo>
                      <a:pt x="f26" y="f46"/>
                      <a:pt x="f47" y="f48"/>
                      <a:pt x="f42" y="f12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30" y="f55"/>
                      <a:pt x="f56" y="f4"/>
                      <a:pt x="f17" y="f4"/>
                    </a:cubicBezTo>
                    <a:cubicBezTo>
                      <a:pt x="f57" y="f4"/>
                      <a:pt x="f58" y="f59"/>
                      <a:pt x="f60" y="f12"/>
                    </a:cubicBezTo>
                    <a:cubicBezTo>
                      <a:pt x="f61" y="f62"/>
                      <a:pt x="f63" y="f64"/>
                      <a:pt x="f3" y="f65"/>
                    </a:cubicBezTo>
                    <a:cubicBezTo>
                      <a:pt x="f3" y="f66"/>
                      <a:pt x="f67" y="f68"/>
                      <a:pt x="f69" y="f70"/>
                    </a:cubicBezTo>
                    <a:cubicBezTo>
                      <a:pt x="f71" y="f72"/>
                      <a:pt x="f73" y="f26"/>
                      <a:pt x="f25" y="f2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Google Shape;10091;p74">
                <a:extLst>
                  <a:ext uri="{FF2B5EF4-FFF2-40B4-BE49-F238E27FC236}">
                    <a16:creationId xmlns:a16="http://schemas.microsoft.com/office/drawing/2014/main" id="{359AB637-4A10-CA84-D6CB-B9D51F536B00}"/>
                  </a:ext>
                </a:extLst>
              </p:cNvPr>
              <p:cNvSpPr/>
              <p:nvPr/>
            </p:nvSpPr>
            <p:spPr>
              <a:xfrm>
                <a:off x="6403515" y="1519440"/>
                <a:ext cx="515511" cy="20368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729"/>
                  <a:gd name="f4" fmla="val 4719"/>
                  <a:gd name="f5" fmla="val 4474"/>
                  <a:gd name="f6" fmla="val 1001"/>
                  <a:gd name="f7" fmla="val 5797"/>
                  <a:gd name="f8" fmla="val 2293"/>
                  <a:gd name="f9" fmla="val 5199"/>
                  <a:gd name="f10" fmla="val 2891"/>
                  <a:gd name="f11" fmla="val 4002"/>
                  <a:gd name="f12" fmla="val 1159"/>
                  <a:gd name="f13" fmla="val 4159"/>
                  <a:gd name="f14" fmla="val 1096"/>
                  <a:gd name="f15" fmla="val 4380"/>
                  <a:gd name="f16" fmla="val 1064"/>
                  <a:gd name="f17" fmla="val 8318"/>
                  <a:gd name="f18" fmla="val 8475"/>
                  <a:gd name="f19" fmla="val 8633"/>
                  <a:gd name="f20" fmla="val 8790"/>
                  <a:gd name="f21" fmla="val 1190"/>
                  <a:gd name="f22" fmla="val 7593"/>
                  <a:gd name="f23" fmla="val 6995"/>
                  <a:gd name="f24" fmla="val 10681"/>
                  <a:gd name="f25" fmla="val 3112"/>
                  <a:gd name="f26" fmla="val 10901"/>
                  <a:gd name="f27" fmla="val 11059"/>
                  <a:gd name="f28" fmla="val 3301"/>
                  <a:gd name="f29" fmla="val 3553"/>
                  <a:gd name="f30" fmla="val 3742"/>
                  <a:gd name="f31" fmla="val 10870"/>
                  <a:gd name="f32" fmla="val 3931"/>
                  <a:gd name="f33" fmla="val 9578"/>
                  <a:gd name="f34" fmla="val 9326"/>
                  <a:gd name="f35" fmla="val 9137"/>
                  <a:gd name="f36" fmla="val 4458"/>
                  <a:gd name="f37" fmla="val 1"/>
                  <a:gd name="f38" fmla="val 4348"/>
                  <a:gd name="f39" fmla="val 4238"/>
                  <a:gd name="f40" fmla="val 40"/>
                  <a:gd name="f41" fmla="val 119"/>
                  <a:gd name="f42" fmla="val 4065"/>
                  <a:gd name="f43" fmla="val 245"/>
                  <a:gd name="f44" fmla="val 3939"/>
                  <a:gd name="f45" fmla="val 308"/>
                  <a:gd name="f46" fmla="val 3781"/>
                  <a:gd name="f47" fmla="val 2395"/>
                  <a:gd name="f48" fmla="val 914"/>
                  <a:gd name="f49" fmla="val 1442"/>
                  <a:gd name="f50" fmla="val 2639"/>
                  <a:gd name="f51" fmla="val 4341"/>
                  <a:gd name="f52" fmla="val 4561"/>
                  <a:gd name="f53" fmla="val 189"/>
                  <a:gd name="f54" fmla="val 441"/>
                  <a:gd name="f55" fmla="val 12287"/>
                  <a:gd name="f56" fmla="val 12508"/>
                  <a:gd name="f57" fmla="val 12665"/>
                  <a:gd name="f58" fmla="val 4530"/>
                  <a:gd name="f59" fmla="val 12728"/>
                  <a:gd name="f60" fmla="val 1474"/>
                  <a:gd name="f61" fmla="val 11783"/>
                  <a:gd name="f62" fmla="val 371"/>
                  <a:gd name="f63" fmla="val 10303"/>
                  <a:gd name="f64" fmla="val 8948"/>
                  <a:gd name="f65" fmla="val 8727"/>
                  <a:gd name="f66" fmla="val 8664"/>
                  <a:gd name="f67" fmla="val 277"/>
                  <a:gd name="f68" fmla="val 8538"/>
                  <a:gd name="f69" fmla="val 151"/>
                  <a:gd name="f70" fmla="val 8456"/>
                  <a:gd name="f71" fmla="val 52"/>
                  <a:gd name="f72" fmla="val 8339"/>
                  <a:gd name="f73" fmla="val 5"/>
                  <a:gd name="f74" fmla="val 8219"/>
                  <a:gd name="f75" fmla="val 8110"/>
                  <a:gd name="f76" fmla="val 7998"/>
                  <a:gd name="f77" fmla="val 44"/>
                  <a:gd name="f78" fmla="val 7908"/>
                  <a:gd name="f79" fmla="val 6333"/>
                  <a:gd name="f80" fmla="val 1694"/>
                  <a:gd name="f81" fmla="val 4758"/>
                  <a:gd name="f82" fmla="val 4679"/>
                  <a:gd name="f83" fmla="val 4569"/>
                  <a:gd name="f84" fmla="*/ f0 1 12729"/>
                  <a:gd name="f85" fmla="*/ f1 1 4719"/>
                  <a:gd name="f86" fmla="val f2"/>
                  <a:gd name="f87" fmla="val f3"/>
                  <a:gd name="f88" fmla="val f4"/>
                  <a:gd name="f89" fmla="+- f88 0 f86"/>
                  <a:gd name="f90" fmla="+- f87 0 f86"/>
                  <a:gd name="f91" fmla="*/ f90 1 12729"/>
                  <a:gd name="f92" fmla="*/ f89 1 4719"/>
                  <a:gd name="f93" fmla="*/ f86 1 f91"/>
                  <a:gd name="f94" fmla="*/ f87 1 f91"/>
                  <a:gd name="f95" fmla="*/ f86 1 f92"/>
                  <a:gd name="f96" fmla="*/ f88 1 f92"/>
                  <a:gd name="f97" fmla="*/ f93 f84 1"/>
                  <a:gd name="f98" fmla="*/ f94 f84 1"/>
                  <a:gd name="f99" fmla="*/ f96 f85 1"/>
                  <a:gd name="f100" fmla="*/ f95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7" t="f100" r="f98" b="f99"/>
                <a:pathLst>
                  <a:path w="12729" h="4719">
                    <a:moveTo>
                      <a:pt x="f5" y="f6"/>
                    </a:moveTo>
                    <a:lnTo>
                      <a:pt x="f7" y="f8"/>
                    </a:lnTo>
                    <a:lnTo>
                      <a:pt x="f9" y="f10"/>
                    </a:lnTo>
                    <a:lnTo>
                      <a:pt x="f11" y="f12"/>
                    </a:lnTo>
                    <a:cubicBezTo>
                      <a:pt x="f13" y="f14"/>
                      <a:pt x="f15" y="f16"/>
                      <a:pt x="f5" y="f6"/>
                    </a:cubicBezTo>
                    <a:close/>
                    <a:moveTo>
                      <a:pt x="f17" y="f6"/>
                    </a:moveTo>
                    <a:cubicBezTo>
                      <a:pt x="f18" y="f16"/>
                      <a:pt x="f19" y="f12"/>
                      <a:pt x="f20" y="f21"/>
                    </a:cubicBezTo>
                    <a:lnTo>
                      <a:pt x="f22" y="f10"/>
                    </a:lnTo>
                    <a:lnTo>
                      <a:pt x="f23" y="f8"/>
                    </a:lnTo>
                    <a:lnTo>
                      <a:pt x="f17" y="f6"/>
                    </a:lnTo>
                    <a:close/>
                    <a:moveTo>
                      <a:pt x="f24" y="f25"/>
                    </a:moveTo>
                    <a:cubicBezTo>
                      <a:pt x="f26" y="f25"/>
                      <a:pt x="f27" y="f28"/>
                      <a:pt x="f27" y="f29"/>
                    </a:cubicBezTo>
                    <a:cubicBezTo>
                      <a:pt x="f27" y="f30"/>
                      <a:pt x="f31" y="f32"/>
                      <a:pt x="f24" y="f32"/>
                    </a:cubicBezTo>
                    <a:lnTo>
                      <a:pt x="f33" y="f32"/>
                    </a:lnTo>
                    <a:cubicBezTo>
                      <a:pt x="f34" y="f32"/>
                      <a:pt x="f35" y="f30"/>
                      <a:pt x="f35" y="f29"/>
                    </a:cubicBezTo>
                    <a:cubicBezTo>
                      <a:pt x="f35" y="f28"/>
                      <a:pt x="f34" y="f25"/>
                      <a:pt x="f33" y="f25"/>
                    </a:cubicBezTo>
                    <a:close/>
                    <a:moveTo>
                      <a:pt x="f36" y="f37"/>
                    </a:moveTo>
                    <a:cubicBezTo>
                      <a:pt x="f38" y="f37"/>
                      <a:pt x="f39" y="f40"/>
                      <a:pt x="f13" y="f41"/>
                    </a:cubicBezTo>
                    <a:cubicBezTo>
                      <a:pt x="f42" y="f43"/>
                      <a:pt x="f44" y="f45"/>
                      <a:pt x="f46" y="f45"/>
                    </a:cubicBezTo>
                    <a:lnTo>
                      <a:pt x="f47" y="f45"/>
                    </a:lnTo>
                    <a:cubicBezTo>
                      <a:pt x="f48" y="f45"/>
                      <a:pt x="f2" y="f49"/>
                      <a:pt x="f2" y="f50"/>
                    </a:cubicBezTo>
                    <a:lnTo>
                      <a:pt x="f2" y="f51"/>
                    </a:lnTo>
                    <a:cubicBezTo>
                      <a:pt x="f2" y="f52"/>
                      <a:pt x="f53" y="f4"/>
                      <a:pt x="f54" y="f4"/>
                    </a:cubicBezTo>
                    <a:lnTo>
                      <a:pt x="f55" y="f4"/>
                    </a:lnTo>
                    <a:cubicBezTo>
                      <a:pt x="f56" y="f4"/>
                      <a:pt x="f57" y="f58"/>
                      <a:pt x="f57" y="f51"/>
                    </a:cubicBezTo>
                    <a:lnTo>
                      <a:pt x="f57" y="f50"/>
                    </a:lnTo>
                    <a:cubicBezTo>
                      <a:pt x="f59" y="f60"/>
                      <a:pt x="f61" y="f62"/>
                      <a:pt x="f63" y="f62"/>
                    </a:cubicBezTo>
                    <a:lnTo>
                      <a:pt x="f64" y="f62"/>
                    </a:lnTo>
                    <a:cubicBezTo>
                      <a:pt x="f65" y="f62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3"/>
                    </a:cubicBezTo>
                    <a:cubicBezTo>
                      <a:pt x="f75" y="f73"/>
                      <a:pt x="f76" y="f77"/>
                      <a:pt x="f78" y="f41"/>
                    </a:cubicBezTo>
                    <a:lnTo>
                      <a:pt x="f79" y="f80"/>
                    </a:lnTo>
                    <a:lnTo>
                      <a:pt x="f81" y="f41"/>
                    </a:lnTo>
                    <a:cubicBezTo>
                      <a:pt x="f82" y="f40"/>
                      <a:pt x="f83" y="f37"/>
                      <a:pt x="f36" y="f37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36" name="Google Shape;10113;p74">
              <a:extLst>
                <a:ext uri="{FF2B5EF4-FFF2-40B4-BE49-F238E27FC236}">
                  <a16:creationId xmlns:a16="http://schemas.microsoft.com/office/drawing/2014/main" id="{15C1E10B-B7B5-438E-07FB-4F93D14065EB}"/>
                </a:ext>
              </a:extLst>
            </p:cNvPr>
            <p:cNvSpPr/>
            <p:nvPr/>
          </p:nvSpPr>
          <p:spPr>
            <a:xfrm>
              <a:off x="5229481" y="2730663"/>
              <a:ext cx="395670" cy="41703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60"/>
                <a:gd name="f4" fmla="val 12619"/>
                <a:gd name="f5" fmla="val 10082"/>
                <a:gd name="f6" fmla="val 2190"/>
                <a:gd name="f7" fmla="val 11027"/>
                <a:gd name="f8" fmla="val 2726"/>
                <a:gd name="f9" fmla="val 8948"/>
                <a:gd name="f10" fmla="val 6317"/>
                <a:gd name="f11" fmla="val 8003"/>
                <a:gd name="f12" fmla="val 5781"/>
                <a:gd name="f13" fmla="val 8349"/>
                <a:gd name="f14" fmla="val 5151"/>
                <a:gd name="f15" fmla="val 9704"/>
                <a:gd name="f16" fmla="val 2820"/>
                <a:gd name="f17" fmla="val 7813"/>
                <a:gd name="f18" fmla="val 6601"/>
                <a:gd name="f19" fmla="val 8318"/>
                <a:gd name="f20" fmla="val 6916"/>
                <a:gd name="f21" fmla="val 7782"/>
                <a:gd name="f22" fmla="val 7262"/>
                <a:gd name="f23" fmla="val 10554"/>
                <a:gd name="f24" fmla="val 8522"/>
                <a:gd name="f25" fmla="val 10806"/>
                <a:gd name="f26" fmla="val 10964"/>
                <a:gd name="f27" fmla="val 8711"/>
                <a:gd name="f28" fmla="val 8900"/>
                <a:gd name="f29" fmla="val 9153"/>
                <a:gd name="f30" fmla="val 9342"/>
                <a:gd name="f31" fmla="val 5608"/>
                <a:gd name="f32" fmla="val 5356"/>
                <a:gd name="f33" fmla="val 5167"/>
                <a:gd name="f34" fmla="val 8680"/>
                <a:gd name="f35" fmla="val 3088"/>
                <a:gd name="f36" fmla="val 5592"/>
                <a:gd name="f37" fmla="val 3308"/>
                <a:gd name="f38" fmla="val 3497"/>
                <a:gd name="f39" fmla="val 5813"/>
                <a:gd name="f40" fmla="val 6002"/>
                <a:gd name="f41" fmla="val 6286"/>
                <a:gd name="f42" fmla="val 3970"/>
                <a:gd name="f43" fmla="val 6443"/>
                <a:gd name="f44" fmla="val 4348"/>
                <a:gd name="f45" fmla="val 7451"/>
                <a:gd name="f46" fmla="val 7703"/>
                <a:gd name="f47" fmla="val 4159"/>
                <a:gd name="f48" fmla="val 7861"/>
                <a:gd name="f49" fmla="val 3907"/>
                <a:gd name="f50" fmla="val 3655"/>
                <a:gd name="f51" fmla="val 7640"/>
                <a:gd name="f52" fmla="val 7231"/>
                <a:gd name="f53" fmla="val 7010"/>
                <a:gd name="f54" fmla="val 2836"/>
                <a:gd name="f55" fmla="val 2678"/>
                <a:gd name="f56" fmla="val 3025"/>
                <a:gd name="f57" fmla="val 7924"/>
                <a:gd name="f58" fmla="val 3340"/>
                <a:gd name="f59" fmla="val 8176"/>
                <a:gd name="f60" fmla="val 3781"/>
                <a:gd name="f61" fmla="val 8491"/>
                <a:gd name="f62" fmla="val 8869"/>
                <a:gd name="f63" fmla="val 9531"/>
                <a:gd name="f64" fmla="val 10098"/>
                <a:gd name="f65" fmla="val 10539"/>
                <a:gd name="f66" fmla="val 10728"/>
                <a:gd name="f67" fmla="val 11011"/>
                <a:gd name="f68" fmla="val 11232"/>
                <a:gd name="f69" fmla="val 11452"/>
                <a:gd name="f70" fmla="val 2206"/>
                <a:gd name="f71" fmla="val 10570"/>
                <a:gd name="f72" fmla="val 1859"/>
                <a:gd name="f73" fmla="val 9310"/>
                <a:gd name="f74" fmla="val 2048"/>
                <a:gd name="f75" fmla="val 9121"/>
                <a:gd name="f76" fmla="val 2300"/>
                <a:gd name="f77" fmla="val 2521"/>
                <a:gd name="f78" fmla="val 9783"/>
                <a:gd name="f79" fmla="val 2867"/>
                <a:gd name="f80" fmla="val 9940"/>
                <a:gd name="f81" fmla="val 9751"/>
                <a:gd name="f82" fmla="val 3182"/>
                <a:gd name="f83" fmla="val 9089"/>
                <a:gd name="f84" fmla="val 8837"/>
                <a:gd name="f85" fmla="val 2395"/>
                <a:gd name="f86" fmla="val 8113"/>
                <a:gd name="f87" fmla="val 6475"/>
                <a:gd name="f88" fmla="val 5750"/>
                <a:gd name="f89" fmla="val 11200"/>
                <a:gd name="f90" fmla="val 11641"/>
                <a:gd name="f91" fmla="val 11830"/>
                <a:gd name="f92" fmla="val 10933"/>
                <a:gd name="f93" fmla="val 1"/>
                <a:gd name="f94" fmla="val 10599"/>
                <a:gd name="f95" fmla="val 10280"/>
                <a:gd name="f96" fmla="val 176"/>
                <a:gd name="f97" fmla="val 10113"/>
                <a:gd name="f98" fmla="val 489"/>
                <a:gd name="f99" fmla="val 7877"/>
                <a:gd name="f100" fmla="val 4395"/>
                <a:gd name="f101" fmla="val 1229"/>
                <a:gd name="f102" fmla="val 567"/>
                <a:gd name="f103" fmla="val 4931"/>
                <a:gd name="f104" fmla="val 11389"/>
                <a:gd name="f105" fmla="val 12051"/>
                <a:gd name="f106" fmla="val 12618"/>
                <a:gd name="f107" fmla="val 11437"/>
                <a:gd name="f108" fmla="val 12098"/>
                <a:gd name="f109" fmla="val 12697"/>
                <a:gd name="f110" fmla="val 12082"/>
                <a:gd name="f111" fmla="val 12602"/>
                <a:gd name="f112" fmla="val 12067"/>
                <a:gd name="f113" fmla="val 11374"/>
                <a:gd name="f114" fmla="val 12476"/>
                <a:gd name="f115" fmla="val 1875"/>
                <a:gd name="f116" fmla="val 1402"/>
                <a:gd name="f117" fmla="val 804"/>
                <a:gd name="f118" fmla="val 12130"/>
                <a:gd name="f119" fmla="val 583"/>
                <a:gd name="f120" fmla="val 142"/>
                <a:gd name="f121" fmla="val 11277"/>
                <a:gd name="f122" fmla="val 46"/>
                <a:gd name="f123" fmla="val 11103"/>
                <a:gd name="f124" fmla="*/ f0 1 12760"/>
                <a:gd name="f125" fmla="*/ f1 1 12619"/>
                <a:gd name="f126" fmla="val f2"/>
                <a:gd name="f127" fmla="val f3"/>
                <a:gd name="f128" fmla="val f4"/>
                <a:gd name="f129" fmla="+- f128 0 f126"/>
                <a:gd name="f130" fmla="+- f127 0 f126"/>
                <a:gd name="f131" fmla="*/ f130 1 12760"/>
                <a:gd name="f132" fmla="*/ f129 1 12619"/>
                <a:gd name="f133" fmla="*/ f126 1 f131"/>
                <a:gd name="f134" fmla="*/ f127 1 f131"/>
                <a:gd name="f135" fmla="*/ f126 1 f132"/>
                <a:gd name="f136" fmla="*/ f128 1 f132"/>
                <a:gd name="f137" fmla="*/ f133 f124 1"/>
                <a:gd name="f138" fmla="*/ f134 f124 1"/>
                <a:gd name="f139" fmla="*/ f136 f125 1"/>
                <a:gd name="f140" fmla="*/ f135 f1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7" t="f140" r="f138" b="f139"/>
              <a:pathLst>
                <a:path w="12759" h="12619">
                  <a:moveTo>
                    <a:pt x="f5" y="f6"/>
                  </a:moveTo>
                  <a:lnTo>
                    <a:pt x="f7" y="f8"/>
                  </a:lnTo>
                  <a:lnTo>
                    <a:pt x="f9" y="f10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5" y="f6"/>
                  </a:cubicBezTo>
                  <a:close/>
                  <a:moveTo>
                    <a:pt x="f17" y="f18"/>
                  </a:moveTo>
                  <a:lnTo>
                    <a:pt x="f19" y="f20"/>
                  </a:lnTo>
                  <a:lnTo>
                    <a:pt x="f21" y="f22"/>
                  </a:lnTo>
                  <a:lnTo>
                    <a:pt x="f17" y="f18"/>
                  </a:lnTo>
                  <a:close/>
                  <a:moveTo>
                    <a:pt x="f23" y="f24"/>
                  </a:moveTo>
                  <a:cubicBezTo>
                    <a:pt x="f25" y="f24"/>
                    <a:pt x="f26" y="f27"/>
                    <a:pt x="f26" y="f28"/>
                  </a:cubicBezTo>
                  <a:cubicBezTo>
                    <a:pt x="f26" y="f29"/>
                    <a:pt x="f25" y="f30"/>
                    <a:pt x="f23" y="f30"/>
                  </a:cubicBezTo>
                  <a:lnTo>
                    <a:pt x="f31" y="f30"/>
                  </a:lnTo>
                  <a:cubicBezTo>
                    <a:pt x="f32" y="f30"/>
                    <a:pt x="f33" y="f29"/>
                    <a:pt x="f33" y="f28"/>
                  </a:cubicBezTo>
                  <a:cubicBezTo>
                    <a:pt x="f33" y="f34"/>
                    <a:pt x="f32" y="f24"/>
                    <a:pt x="f31" y="f24"/>
                  </a:cubicBezTo>
                  <a:close/>
                  <a:moveTo>
                    <a:pt x="f35" y="f36"/>
                  </a:moveTo>
                  <a:cubicBezTo>
                    <a:pt x="f37" y="f36"/>
                    <a:pt x="f38" y="f39"/>
                    <a:pt x="f38" y="f40"/>
                  </a:cubicBezTo>
                  <a:lnTo>
                    <a:pt x="f38" y="f41"/>
                  </a:lnTo>
                  <a:cubicBezTo>
                    <a:pt x="f42" y="f43"/>
                    <a:pt x="f44" y="f20"/>
                    <a:pt x="f44" y="f45"/>
                  </a:cubicBezTo>
                  <a:cubicBezTo>
                    <a:pt x="f44" y="f46"/>
                    <a:pt x="f47" y="f48"/>
                    <a:pt x="f49" y="f48"/>
                  </a:cubicBezTo>
                  <a:cubicBezTo>
                    <a:pt x="f50" y="f48"/>
                    <a:pt x="f38" y="f51"/>
                    <a:pt x="f38" y="f45"/>
                  </a:cubicBezTo>
                  <a:cubicBezTo>
                    <a:pt x="f38" y="f52"/>
                    <a:pt x="f37" y="f53"/>
                    <a:pt x="f35" y="f53"/>
                  </a:cubicBezTo>
                  <a:cubicBezTo>
                    <a:pt x="f54" y="f53"/>
                    <a:pt x="f55" y="f52"/>
                    <a:pt x="f55" y="f45"/>
                  </a:cubicBezTo>
                  <a:cubicBezTo>
                    <a:pt x="f55" y="f46"/>
                    <a:pt x="f56" y="f57"/>
                    <a:pt x="f58" y="f59"/>
                  </a:cubicBezTo>
                  <a:cubicBezTo>
                    <a:pt x="f60" y="f61"/>
                    <a:pt x="f44" y="f62"/>
                    <a:pt x="f44" y="f63"/>
                  </a:cubicBezTo>
                  <a:cubicBezTo>
                    <a:pt x="f44" y="f64"/>
                    <a:pt x="f42" y="f65"/>
                    <a:pt x="f38" y="f66"/>
                  </a:cubicBezTo>
                  <a:lnTo>
                    <a:pt x="f38" y="f67"/>
                  </a:lnTo>
                  <a:cubicBezTo>
                    <a:pt x="f38" y="f68"/>
                    <a:pt x="f37" y="f69"/>
                    <a:pt x="f35" y="f69"/>
                  </a:cubicBezTo>
                  <a:cubicBezTo>
                    <a:pt x="f54" y="f69"/>
                    <a:pt x="f55" y="f68"/>
                    <a:pt x="f55" y="f67"/>
                  </a:cubicBezTo>
                  <a:lnTo>
                    <a:pt x="f55" y="f66"/>
                  </a:lnTo>
                  <a:cubicBezTo>
                    <a:pt x="f70" y="f71"/>
                    <a:pt x="f72" y="f64"/>
                    <a:pt x="f72" y="f63"/>
                  </a:cubicBezTo>
                  <a:cubicBezTo>
                    <a:pt x="f72" y="f73"/>
                    <a:pt x="f74" y="f75"/>
                    <a:pt x="f76" y="f75"/>
                  </a:cubicBezTo>
                  <a:cubicBezTo>
                    <a:pt x="f77" y="f75"/>
                    <a:pt x="f55" y="f73"/>
                    <a:pt x="f55" y="f63"/>
                  </a:cubicBezTo>
                  <a:cubicBezTo>
                    <a:pt x="f55" y="f78"/>
                    <a:pt x="f79" y="f80"/>
                    <a:pt x="f35" y="f80"/>
                  </a:cubicBezTo>
                  <a:cubicBezTo>
                    <a:pt x="f37" y="f80"/>
                    <a:pt x="f38" y="f81"/>
                    <a:pt x="f38" y="f63"/>
                  </a:cubicBezTo>
                  <a:cubicBezTo>
                    <a:pt x="f38" y="f73"/>
                    <a:pt x="f82" y="f83"/>
                    <a:pt x="f54" y="f84"/>
                  </a:cubicBezTo>
                  <a:cubicBezTo>
                    <a:pt x="f85" y="f24"/>
                    <a:pt x="f72" y="f86"/>
                    <a:pt x="f72" y="f45"/>
                  </a:cubicBezTo>
                  <a:cubicBezTo>
                    <a:pt x="f72" y="f20"/>
                    <a:pt x="f70" y="f87"/>
                    <a:pt x="f55" y="f41"/>
                  </a:cubicBezTo>
                  <a:lnTo>
                    <a:pt x="f55" y="f40"/>
                  </a:lnTo>
                  <a:cubicBezTo>
                    <a:pt x="f55" y="f88"/>
                    <a:pt x="f79" y="f36"/>
                    <a:pt x="f35" y="f36"/>
                  </a:cubicBezTo>
                  <a:close/>
                  <a:moveTo>
                    <a:pt x="f23" y="f67"/>
                  </a:moveTo>
                  <a:cubicBezTo>
                    <a:pt x="f25" y="f67"/>
                    <a:pt x="f26" y="f89"/>
                    <a:pt x="f26" y="f69"/>
                  </a:cubicBezTo>
                  <a:cubicBezTo>
                    <a:pt x="f26" y="f90"/>
                    <a:pt x="f25" y="f91"/>
                    <a:pt x="f23" y="f91"/>
                  </a:cubicBezTo>
                  <a:lnTo>
                    <a:pt x="f31" y="f91"/>
                  </a:lnTo>
                  <a:cubicBezTo>
                    <a:pt x="f32" y="f91"/>
                    <a:pt x="f33" y="f90"/>
                    <a:pt x="f33" y="f69"/>
                  </a:cubicBezTo>
                  <a:cubicBezTo>
                    <a:pt x="f33" y="f89"/>
                    <a:pt x="f32" y="f67"/>
                    <a:pt x="f31" y="f67"/>
                  </a:cubicBezTo>
                  <a:close/>
                  <a:moveTo>
                    <a:pt x="f92" y="f93"/>
                  </a:moveTo>
                  <a:cubicBezTo>
                    <a:pt x="f94" y="f93"/>
                    <a:pt x="f95" y="f96"/>
                    <a:pt x="f97" y="f98"/>
                  </a:cubicBezTo>
                  <a:lnTo>
                    <a:pt x="f99" y="f100"/>
                  </a:lnTo>
                  <a:lnTo>
                    <a:pt x="f101" y="f100"/>
                  </a:lnTo>
                  <a:cubicBezTo>
                    <a:pt x="f102" y="f100"/>
                    <a:pt x="f2" y="f103"/>
                    <a:pt x="f2" y="f36"/>
                  </a:cubicBezTo>
                  <a:lnTo>
                    <a:pt x="f2" y="f104"/>
                  </a:lnTo>
                  <a:cubicBezTo>
                    <a:pt x="f2" y="f105"/>
                    <a:pt x="f102" y="f106"/>
                    <a:pt x="f101" y="f106"/>
                  </a:cubicBezTo>
                  <a:lnTo>
                    <a:pt x="f107" y="f106"/>
                  </a:lnTo>
                  <a:cubicBezTo>
                    <a:pt x="f108" y="f106"/>
                    <a:pt x="f109" y="f110"/>
                    <a:pt x="f109" y="f104"/>
                  </a:cubicBezTo>
                  <a:lnTo>
                    <a:pt x="f109" y="f36"/>
                  </a:lnTo>
                  <a:cubicBezTo>
                    <a:pt x="f111" y="f103"/>
                    <a:pt x="f112" y="f100"/>
                    <a:pt x="f113" y="f100"/>
                  </a:cubicBezTo>
                  <a:lnTo>
                    <a:pt x="f7" y="f100"/>
                  </a:lnTo>
                  <a:lnTo>
                    <a:pt x="f114" y="f115"/>
                  </a:lnTo>
                  <a:cubicBezTo>
                    <a:pt x="f3" y="f116"/>
                    <a:pt x="f111" y="f117"/>
                    <a:pt x="f118" y="f119"/>
                  </a:cubicBezTo>
                  <a:lnTo>
                    <a:pt x="f107" y="f120"/>
                  </a:lnTo>
                  <a:cubicBezTo>
                    <a:pt x="f121" y="f122"/>
                    <a:pt x="f123" y="f93"/>
                    <a:pt x="f92" y="f93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grpSp>
          <p:nvGrpSpPr>
            <p:cNvPr id="37" name="Google Shape;10118;p74">
              <a:extLst>
                <a:ext uri="{FF2B5EF4-FFF2-40B4-BE49-F238E27FC236}">
                  <a16:creationId xmlns:a16="http://schemas.microsoft.com/office/drawing/2014/main" id="{080B346A-DFA5-E393-75FB-54DB46218FC5}"/>
                </a:ext>
              </a:extLst>
            </p:cNvPr>
            <p:cNvGrpSpPr/>
            <p:nvPr/>
          </p:nvGrpSpPr>
          <p:grpSpPr>
            <a:xfrm>
              <a:off x="8474320" y="2073136"/>
              <a:ext cx="350645" cy="379421"/>
              <a:chOff x="8474320" y="2073136"/>
              <a:chExt cx="350645" cy="379421"/>
            </a:xfrm>
          </p:grpSpPr>
          <p:sp>
            <p:nvSpPr>
              <p:cNvPr id="38" name="Google Shape;10119;p74">
                <a:extLst>
                  <a:ext uri="{FF2B5EF4-FFF2-40B4-BE49-F238E27FC236}">
                    <a16:creationId xmlns:a16="http://schemas.microsoft.com/office/drawing/2014/main" id="{AA98BC63-2235-16C6-B910-EC5060C573DA}"/>
                  </a:ext>
                </a:extLst>
              </p:cNvPr>
              <p:cNvSpPr/>
              <p:nvPr/>
            </p:nvSpPr>
            <p:spPr>
              <a:xfrm>
                <a:off x="8474320" y="2353190"/>
                <a:ext cx="101205" cy="9936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309"/>
                  <a:gd name="f5" fmla="val 1796"/>
                  <a:gd name="f6" fmla="val 851"/>
                  <a:gd name="f7" fmla="val 2048"/>
                  <a:gd name="f8" fmla="val 2237"/>
                  <a:gd name="f9" fmla="val 1071"/>
                  <a:gd name="f10" fmla="val 1260"/>
                  <a:gd name="f11" fmla="val 1449"/>
                  <a:gd name="f12" fmla="val 1701"/>
                  <a:gd name="f13" fmla="val 1576"/>
                  <a:gd name="f14" fmla="val 1418"/>
                  <a:gd name="f15" fmla="val 1481"/>
                  <a:gd name="f16" fmla="val 1008"/>
                  <a:gd name="f17" fmla="val 2079"/>
                  <a:gd name="f18" fmla="val 2741"/>
                  <a:gd name="f19" fmla="val 536"/>
                  <a:gd name="f20" fmla="val 3308"/>
                  <a:gd name="f21" fmla="val 1229"/>
                  <a:gd name="f22" fmla="val 2332"/>
                  <a:gd name="f23" fmla="val 2993"/>
                  <a:gd name="f24" fmla="*/ f0 1 3592"/>
                  <a:gd name="f25" fmla="*/ f1 1 3309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3592"/>
                  <a:gd name="f32" fmla="*/ f29 1 3309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3592" h="330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5"/>
                      <a:pt x="f14" y="f10"/>
                    </a:cubicBezTo>
                    <a:cubicBezTo>
                      <a:pt x="f14" y="f16"/>
                      <a:pt x="f13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17"/>
                    </a:lnTo>
                    <a:cubicBezTo>
                      <a:pt x="f2" y="f18"/>
                      <a:pt x="f19" y="f20"/>
                      <a:pt x="f21" y="f20"/>
                    </a:cubicBezTo>
                    <a:lnTo>
                      <a:pt x="f22" y="f20"/>
                    </a:lnTo>
                    <a:cubicBezTo>
                      <a:pt x="f23" y="f20"/>
                      <a:pt x="f3" y="f18"/>
                      <a:pt x="f3" y="f17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Google Shape;10120;p74">
                <a:extLst>
                  <a:ext uri="{FF2B5EF4-FFF2-40B4-BE49-F238E27FC236}">
                    <a16:creationId xmlns:a16="http://schemas.microsoft.com/office/drawing/2014/main" id="{AD7143BD-D2E7-4A7A-F6DC-6B6FAD1351AF}"/>
                  </a:ext>
                </a:extLst>
              </p:cNvPr>
              <p:cNvSpPr/>
              <p:nvPr/>
            </p:nvSpPr>
            <p:spPr>
              <a:xfrm>
                <a:off x="8475189" y="2073136"/>
                <a:ext cx="101233" cy="2554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3"/>
                  <a:gd name="f4" fmla="val 8508"/>
                  <a:gd name="f5" fmla="val 1734"/>
                  <a:gd name="f6" fmla="val 1607"/>
                  <a:gd name="f7" fmla="val 1923"/>
                  <a:gd name="f8" fmla="val 2175"/>
                  <a:gd name="f9" fmla="val 1797"/>
                  <a:gd name="f10" fmla="val 2049"/>
                  <a:gd name="f11" fmla="val 7278"/>
                  <a:gd name="f12" fmla="val 7499"/>
                  <a:gd name="f13" fmla="val 1986"/>
                  <a:gd name="f14" fmla="val 7656"/>
                  <a:gd name="f15" fmla="val 1513"/>
                  <a:gd name="f16" fmla="val 1356"/>
                  <a:gd name="f17" fmla="val 7467"/>
                  <a:gd name="f18" fmla="val 1545"/>
                  <a:gd name="f19" fmla="val 1230"/>
                  <a:gd name="f20" fmla="val 1"/>
                  <a:gd name="f21" fmla="val 568"/>
                  <a:gd name="f22" fmla="val 536"/>
                  <a:gd name="f23" fmla="val 1198"/>
                  <a:gd name="f24" fmla="val 8507"/>
                  <a:gd name="f25" fmla="val 3561"/>
                  <a:gd name="f26" fmla="val 2994"/>
                  <a:gd name="f27" fmla="val 2332"/>
                  <a:gd name="f28" fmla="*/ f0 1 3593"/>
                  <a:gd name="f29" fmla="*/ f1 1 8508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3593"/>
                  <a:gd name="f36" fmla="*/ f33 1 8508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3593" h="850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cubicBezTo>
                      <a:pt x="f15" y="f14"/>
                      <a:pt x="f16" y="f17"/>
                      <a:pt x="f16" y="f11"/>
                    </a:cubicBezTo>
                    <a:lnTo>
                      <a:pt x="f16" y="f10"/>
                    </a:lnTo>
                    <a:cubicBezTo>
                      <a:pt x="f16" y="f9"/>
                      <a:pt x="f18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21" y="f20"/>
                      <a:pt x="f20" y="f22"/>
                      <a:pt x="f20" y="f23"/>
                    </a:cubicBezTo>
                    <a:lnTo>
                      <a:pt x="f20" y="f24"/>
                    </a:lnTo>
                    <a:lnTo>
                      <a:pt x="f3" y="f24"/>
                    </a:lnTo>
                    <a:lnTo>
                      <a:pt x="f3" y="f23"/>
                    </a:lnTo>
                    <a:cubicBezTo>
                      <a:pt x="f25" y="f22"/>
                      <a:pt x="f26" y="f20"/>
                      <a:pt x="f27" y="f20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Google Shape;10121;p74">
                <a:extLst>
                  <a:ext uri="{FF2B5EF4-FFF2-40B4-BE49-F238E27FC236}">
                    <a16:creationId xmlns:a16="http://schemas.microsoft.com/office/drawing/2014/main" id="{48B93BAF-B3E3-C6EC-367D-D27DB1B43FD7}"/>
                  </a:ext>
                </a:extLst>
              </p:cNvPr>
              <p:cNvSpPr/>
              <p:nvPr/>
            </p:nvSpPr>
            <p:spPr>
              <a:xfrm>
                <a:off x="8598596" y="2353190"/>
                <a:ext cx="101205" cy="9936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309"/>
                  <a:gd name="f5" fmla="val 1796"/>
                  <a:gd name="f6" fmla="val 851"/>
                  <a:gd name="f7" fmla="val 2048"/>
                  <a:gd name="f8" fmla="val 2205"/>
                  <a:gd name="f9" fmla="val 1071"/>
                  <a:gd name="f10" fmla="val 1260"/>
                  <a:gd name="f11" fmla="val 1449"/>
                  <a:gd name="f12" fmla="val 2016"/>
                  <a:gd name="f13" fmla="val 1701"/>
                  <a:gd name="f14" fmla="val 1575"/>
                  <a:gd name="f15" fmla="val 1386"/>
                  <a:gd name="f16" fmla="val 1481"/>
                  <a:gd name="f17" fmla="val 1008"/>
                  <a:gd name="f18" fmla="val 2079"/>
                  <a:gd name="f19" fmla="val 2741"/>
                  <a:gd name="f20" fmla="val 536"/>
                  <a:gd name="f21" fmla="val 3308"/>
                  <a:gd name="f22" fmla="val 2363"/>
                  <a:gd name="f23" fmla="val 3025"/>
                  <a:gd name="f24" fmla="*/ f0 1 3592"/>
                  <a:gd name="f25" fmla="*/ f1 1 3309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3592"/>
                  <a:gd name="f32" fmla="*/ f29 1 3309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3592" h="330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5" y="f13"/>
                    </a:cubicBezTo>
                    <a:cubicBezTo>
                      <a:pt x="f14" y="f13"/>
                      <a:pt x="f15" y="f16"/>
                      <a:pt x="f15" y="f10"/>
                    </a:cubicBezTo>
                    <a:cubicBezTo>
                      <a:pt x="f15" y="f17"/>
                      <a:pt x="f14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18"/>
                    </a:lnTo>
                    <a:cubicBezTo>
                      <a:pt x="f2" y="f19"/>
                      <a:pt x="f20" y="f21"/>
                      <a:pt x="f10" y="f21"/>
                    </a:cubicBezTo>
                    <a:lnTo>
                      <a:pt x="f22" y="f21"/>
                    </a:lnTo>
                    <a:cubicBezTo>
                      <a:pt x="f23" y="f21"/>
                      <a:pt x="f3" y="f19"/>
                      <a:pt x="f3" y="f18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Google Shape;10122;p74">
                <a:extLst>
                  <a:ext uri="{FF2B5EF4-FFF2-40B4-BE49-F238E27FC236}">
                    <a16:creationId xmlns:a16="http://schemas.microsoft.com/office/drawing/2014/main" id="{328295D6-7865-9F11-6937-66E60098D27A}"/>
                  </a:ext>
                </a:extLst>
              </p:cNvPr>
              <p:cNvSpPr/>
              <p:nvPr/>
            </p:nvSpPr>
            <p:spPr>
              <a:xfrm>
                <a:off x="8598596" y="2073136"/>
                <a:ext cx="101205" cy="2554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8508"/>
                  <a:gd name="f5" fmla="val 1796"/>
                  <a:gd name="f6" fmla="val 1607"/>
                  <a:gd name="f7" fmla="val 2048"/>
                  <a:gd name="f8" fmla="val 2205"/>
                  <a:gd name="f9" fmla="val 1797"/>
                  <a:gd name="f10" fmla="val 2049"/>
                  <a:gd name="f11" fmla="val 7278"/>
                  <a:gd name="f12" fmla="val 7499"/>
                  <a:gd name="f13" fmla="val 2016"/>
                  <a:gd name="f14" fmla="val 7656"/>
                  <a:gd name="f15" fmla="val 1386"/>
                  <a:gd name="f16" fmla="val 7467"/>
                  <a:gd name="f17" fmla="val 1575"/>
                  <a:gd name="f18" fmla="val 1260"/>
                  <a:gd name="f19" fmla="val 1"/>
                  <a:gd name="f20" fmla="val 599"/>
                  <a:gd name="f21" fmla="val 536"/>
                  <a:gd name="f22" fmla="val 1198"/>
                  <a:gd name="f23" fmla="val 8507"/>
                  <a:gd name="f24" fmla="val 3025"/>
                  <a:gd name="f25" fmla="val 2363"/>
                  <a:gd name="f26" fmla="*/ f0 1 3592"/>
                  <a:gd name="f27" fmla="*/ f1 1 8508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3592"/>
                  <a:gd name="f34" fmla="*/ f31 1 8508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3592" h="850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cubicBezTo>
                      <a:pt x="f6" y="f14"/>
                      <a:pt x="f15" y="f16"/>
                      <a:pt x="f15" y="f11"/>
                    </a:cubicBezTo>
                    <a:lnTo>
                      <a:pt x="f15" y="f10"/>
                    </a:lnTo>
                    <a:cubicBezTo>
                      <a:pt x="f15" y="f9"/>
                      <a:pt x="f17" y="f6"/>
                      <a:pt x="f5" y="f6"/>
                    </a:cubicBezTo>
                    <a:close/>
                    <a:moveTo>
                      <a:pt x="f18" y="f19"/>
                    </a:moveTo>
                    <a:cubicBezTo>
                      <a:pt x="f20" y="f19"/>
                      <a:pt x="f2" y="f21"/>
                      <a:pt x="f2" y="f22"/>
                    </a:cubicBezTo>
                    <a:lnTo>
                      <a:pt x="f2" y="f23"/>
                    </a:lnTo>
                    <a:lnTo>
                      <a:pt x="f3" y="f23"/>
                    </a:lnTo>
                    <a:lnTo>
                      <a:pt x="f3" y="f22"/>
                    </a:lnTo>
                    <a:cubicBezTo>
                      <a:pt x="f3" y="f21"/>
                      <a:pt x="f24" y="f19"/>
                      <a:pt x="f25" y="f19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Google Shape;10123;p74">
                <a:extLst>
                  <a:ext uri="{FF2B5EF4-FFF2-40B4-BE49-F238E27FC236}">
                    <a16:creationId xmlns:a16="http://schemas.microsoft.com/office/drawing/2014/main" id="{47609729-A282-979D-1323-7B9ED5D66287}"/>
                  </a:ext>
                </a:extLst>
              </p:cNvPr>
              <p:cNvSpPr/>
              <p:nvPr/>
            </p:nvSpPr>
            <p:spPr>
              <a:xfrm>
                <a:off x="8721986" y="2353190"/>
                <a:ext cx="101205" cy="9936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309"/>
                  <a:gd name="f5" fmla="val 1828"/>
                  <a:gd name="f6" fmla="val 851"/>
                  <a:gd name="f7" fmla="val 2080"/>
                  <a:gd name="f8" fmla="val 2269"/>
                  <a:gd name="f9" fmla="val 1071"/>
                  <a:gd name="f10" fmla="val 1260"/>
                  <a:gd name="f11" fmla="val 1449"/>
                  <a:gd name="f12" fmla="val 1701"/>
                  <a:gd name="f13" fmla="val 1607"/>
                  <a:gd name="f14" fmla="val 1450"/>
                  <a:gd name="f15" fmla="val 1481"/>
                  <a:gd name="f16" fmla="val 1008"/>
                  <a:gd name="f17" fmla="val 2079"/>
                  <a:gd name="f18" fmla="val 32"/>
                  <a:gd name="f19" fmla="val 2741"/>
                  <a:gd name="f20" fmla="val 567"/>
                  <a:gd name="f21" fmla="val 3308"/>
                  <a:gd name="f22" fmla="val 1261"/>
                  <a:gd name="f23" fmla="val 2363"/>
                  <a:gd name="f24" fmla="val 3025"/>
                  <a:gd name="f25" fmla="*/ f0 1 3592"/>
                  <a:gd name="f26" fmla="*/ f1 1 3309"/>
                  <a:gd name="f27" fmla="val f2"/>
                  <a:gd name="f28" fmla="val f3"/>
                  <a:gd name="f29" fmla="val f4"/>
                  <a:gd name="f30" fmla="+- f29 0 f27"/>
                  <a:gd name="f31" fmla="+- f28 0 f27"/>
                  <a:gd name="f32" fmla="*/ f31 1 3592"/>
                  <a:gd name="f33" fmla="*/ f30 1 3309"/>
                  <a:gd name="f34" fmla="*/ f27 1 f32"/>
                  <a:gd name="f35" fmla="*/ f28 1 f32"/>
                  <a:gd name="f36" fmla="*/ f27 1 f33"/>
                  <a:gd name="f37" fmla="*/ f29 1 f33"/>
                  <a:gd name="f38" fmla="*/ f34 f25 1"/>
                  <a:gd name="f39" fmla="*/ f35 f25 1"/>
                  <a:gd name="f40" fmla="*/ f37 f26 1"/>
                  <a:gd name="f41" fmla="*/ f36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8" t="f41" r="f39" b="f40"/>
                <a:pathLst>
                  <a:path w="3592" h="330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5"/>
                      <a:pt x="f14" y="f10"/>
                    </a:cubicBezTo>
                    <a:cubicBezTo>
                      <a:pt x="f14" y="f16"/>
                      <a:pt x="f13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17"/>
                    </a:lnTo>
                    <a:lnTo>
                      <a:pt x="f18" y="f17"/>
                    </a:lnTo>
                    <a:cubicBezTo>
                      <a:pt x="f18" y="f19"/>
                      <a:pt x="f20" y="f21"/>
                      <a:pt x="f22" y="f21"/>
                    </a:cubicBezTo>
                    <a:lnTo>
                      <a:pt x="f23" y="f21"/>
                    </a:lnTo>
                    <a:cubicBezTo>
                      <a:pt x="f24" y="f21"/>
                      <a:pt x="f3" y="f19"/>
                      <a:pt x="f3" y="f17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Google Shape;10124;p74">
                <a:extLst>
                  <a:ext uri="{FF2B5EF4-FFF2-40B4-BE49-F238E27FC236}">
                    <a16:creationId xmlns:a16="http://schemas.microsoft.com/office/drawing/2014/main" id="{707111DE-F817-5A80-58DB-BB84B6311609}"/>
                  </a:ext>
                </a:extLst>
              </p:cNvPr>
              <p:cNvSpPr/>
              <p:nvPr/>
            </p:nvSpPr>
            <p:spPr>
              <a:xfrm>
                <a:off x="8723760" y="2073136"/>
                <a:ext cx="101205" cy="2554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8508"/>
                  <a:gd name="f5" fmla="val 1733"/>
                  <a:gd name="f6" fmla="val 1607"/>
                  <a:gd name="f7" fmla="val 1922"/>
                  <a:gd name="f8" fmla="val 2174"/>
                  <a:gd name="f9" fmla="val 1797"/>
                  <a:gd name="f10" fmla="val 2049"/>
                  <a:gd name="f11" fmla="val 7278"/>
                  <a:gd name="f12" fmla="val 7499"/>
                  <a:gd name="f13" fmla="val 1985"/>
                  <a:gd name="f14" fmla="val 7656"/>
                  <a:gd name="f15" fmla="val 1513"/>
                  <a:gd name="f16" fmla="val 1355"/>
                  <a:gd name="f17" fmla="val 7467"/>
                  <a:gd name="f18" fmla="val 1544"/>
                  <a:gd name="f19" fmla="val 1229"/>
                  <a:gd name="f20" fmla="val 1"/>
                  <a:gd name="f21" fmla="val 567"/>
                  <a:gd name="f22" fmla="val 536"/>
                  <a:gd name="f23" fmla="val 1198"/>
                  <a:gd name="f24" fmla="val 8507"/>
                  <a:gd name="f25" fmla="val 3560"/>
                  <a:gd name="f26" fmla="val 2993"/>
                  <a:gd name="f27" fmla="val 2332"/>
                  <a:gd name="f28" fmla="*/ f0 1 3592"/>
                  <a:gd name="f29" fmla="*/ f1 1 8508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3592"/>
                  <a:gd name="f36" fmla="*/ f33 1 8508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3592" h="850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cubicBezTo>
                      <a:pt x="f15" y="f14"/>
                      <a:pt x="f16" y="f17"/>
                      <a:pt x="f16" y="f11"/>
                    </a:cubicBezTo>
                    <a:lnTo>
                      <a:pt x="f16" y="f10"/>
                    </a:lnTo>
                    <a:cubicBezTo>
                      <a:pt x="f16" y="f9"/>
                      <a:pt x="f18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21" y="f20"/>
                      <a:pt x="f2" y="f22"/>
                      <a:pt x="f2" y="f23"/>
                    </a:cubicBezTo>
                    <a:lnTo>
                      <a:pt x="f2" y="f24"/>
                    </a:lnTo>
                    <a:lnTo>
                      <a:pt x="f3" y="f24"/>
                    </a:lnTo>
                    <a:lnTo>
                      <a:pt x="f3" y="f23"/>
                    </a:lnTo>
                    <a:cubicBezTo>
                      <a:pt x="f25" y="f22"/>
                      <a:pt x="f26" y="f20"/>
                      <a:pt x="f27" y="f20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44" name="Google Shape;10129;p74">
              <a:extLst>
                <a:ext uri="{FF2B5EF4-FFF2-40B4-BE49-F238E27FC236}">
                  <a16:creationId xmlns:a16="http://schemas.microsoft.com/office/drawing/2014/main" id="{FC096824-A3C7-0986-E59E-6CAE6CB6A65F}"/>
                </a:ext>
              </a:extLst>
            </p:cNvPr>
            <p:cNvGrpSpPr/>
            <p:nvPr/>
          </p:nvGrpSpPr>
          <p:grpSpPr>
            <a:xfrm>
              <a:off x="5866278" y="1210345"/>
              <a:ext cx="427692" cy="535545"/>
              <a:chOff x="5866278" y="1210345"/>
              <a:chExt cx="427692" cy="535545"/>
            </a:xfrm>
          </p:grpSpPr>
          <p:sp>
            <p:nvSpPr>
              <p:cNvPr id="45" name="Google Shape;10130;p74">
                <a:extLst>
                  <a:ext uri="{FF2B5EF4-FFF2-40B4-BE49-F238E27FC236}">
                    <a16:creationId xmlns:a16="http://schemas.microsoft.com/office/drawing/2014/main" id="{EAB69B50-BBEE-4CC0-7D5C-8AD6E61EF179}"/>
                  </a:ext>
                </a:extLst>
              </p:cNvPr>
              <p:cNvSpPr/>
              <p:nvPr/>
            </p:nvSpPr>
            <p:spPr>
              <a:xfrm>
                <a:off x="5866278" y="1522594"/>
                <a:ext cx="427692" cy="15286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807"/>
                  <a:gd name="f4" fmla="val 3624"/>
                  <a:gd name="f5" fmla="val 2111"/>
                  <a:gd name="f6" fmla="val 1"/>
                  <a:gd name="f7" fmla="val 945"/>
                  <a:gd name="f8" fmla="val 946"/>
                  <a:gd name="f9" fmla="val 2080"/>
                  <a:gd name="f10" fmla="val 3183"/>
                  <a:gd name="f11" fmla="val 3435"/>
                  <a:gd name="f12" fmla="val 221"/>
                  <a:gd name="f13" fmla="val 441"/>
                  <a:gd name="f14" fmla="val 10365"/>
                  <a:gd name="f15" fmla="val 10618"/>
                  <a:gd name="f16" fmla="val 9861"/>
                  <a:gd name="f17" fmla="val 8727"/>
                  <a:gd name="f18" fmla="*/ f0 1 10807"/>
                  <a:gd name="f19" fmla="*/ f1 1 3624"/>
                  <a:gd name="f20" fmla="val f2"/>
                  <a:gd name="f21" fmla="val f3"/>
                  <a:gd name="f22" fmla="val f4"/>
                  <a:gd name="f23" fmla="+- f22 0 f20"/>
                  <a:gd name="f24" fmla="+- f21 0 f20"/>
                  <a:gd name="f25" fmla="*/ f24 1 10807"/>
                  <a:gd name="f26" fmla="*/ f23 1 3624"/>
                  <a:gd name="f27" fmla="*/ f20 1 f25"/>
                  <a:gd name="f28" fmla="*/ f21 1 f25"/>
                  <a:gd name="f29" fmla="*/ f20 1 f26"/>
                  <a:gd name="f30" fmla="*/ f22 1 f26"/>
                  <a:gd name="f31" fmla="*/ f27 f18 1"/>
                  <a:gd name="f32" fmla="*/ f28 f18 1"/>
                  <a:gd name="f33" fmla="*/ f30 f19 1"/>
                  <a:gd name="f34" fmla="*/ f29 f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1" t="f34" r="f32" b="f33"/>
                <a:pathLst>
                  <a:path w="10807" h="3623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lnTo>
                      <a:pt x="f2" y="f10"/>
                    </a:lnTo>
                    <a:cubicBezTo>
                      <a:pt x="f2" y="f11"/>
                      <a:pt x="f12" y="f4"/>
                      <a:pt x="f13" y="f4"/>
                    </a:cubicBezTo>
                    <a:lnTo>
                      <a:pt x="f14" y="f4"/>
                    </a:lnTo>
                    <a:cubicBezTo>
                      <a:pt x="f15" y="f4"/>
                      <a:pt x="f3" y="f11"/>
                      <a:pt x="f3" y="f10"/>
                    </a:cubicBezTo>
                    <a:lnTo>
                      <a:pt x="f3" y="f9"/>
                    </a:lnTo>
                    <a:cubicBezTo>
                      <a:pt x="f3" y="f8"/>
                      <a:pt x="f16" y="f6"/>
                      <a:pt x="f17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Google Shape;10131;p74">
                <a:extLst>
                  <a:ext uri="{FF2B5EF4-FFF2-40B4-BE49-F238E27FC236}">
                    <a16:creationId xmlns:a16="http://schemas.microsoft.com/office/drawing/2014/main" id="{269512F3-EE32-872E-6BD6-4603071305E6}"/>
                  </a:ext>
                </a:extLst>
              </p:cNvPr>
              <p:cNvSpPr/>
              <p:nvPr/>
            </p:nvSpPr>
            <p:spPr>
              <a:xfrm>
                <a:off x="5901190" y="1709955"/>
                <a:ext cx="360374" cy="359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106"/>
                  <a:gd name="f4" fmla="val 852"/>
                  <a:gd name="f5" fmla="val 1"/>
                  <a:gd name="f6" fmla="val 442"/>
                  <a:gd name="f7" fmla="val 694"/>
                  <a:gd name="f8" fmla="val 190"/>
                  <a:gd name="f9" fmla="val 851"/>
                  <a:gd name="f10" fmla="val 8696"/>
                  <a:gd name="f11" fmla="val 8948"/>
                  <a:gd name="f12" fmla="val 9105"/>
                  <a:gd name="f13" fmla="val 631"/>
                  <a:gd name="f14" fmla="*/ f0 1 9106"/>
                  <a:gd name="f15" fmla="*/ f1 1 852"/>
                  <a:gd name="f16" fmla="val f2"/>
                  <a:gd name="f17" fmla="val f3"/>
                  <a:gd name="f18" fmla="val f4"/>
                  <a:gd name="f19" fmla="+- f18 0 f16"/>
                  <a:gd name="f20" fmla="+- f17 0 f16"/>
                  <a:gd name="f21" fmla="*/ f20 1 9106"/>
                  <a:gd name="f22" fmla="*/ f19 1 852"/>
                  <a:gd name="f23" fmla="*/ f16 1 f21"/>
                  <a:gd name="f24" fmla="*/ f17 1 f21"/>
                  <a:gd name="f25" fmla="*/ f16 1 f22"/>
                  <a:gd name="f26" fmla="*/ f18 1 f22"/>
                  <a:gd name="f27" fmla="*/ f23 f14 1"/>
                  <a:gd name="f28" fmla="*/ f24 f14 1"/>
                  <a:gd name="f29" fmla="*/ f26 f15 1"/>
                  <a:gd name="f30" fmla="*/ f25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7" t="f30" r="f28" b="f29"/>
                <a:pathLst>
                  <a:path w="9106" h="852">
                    <a:moveTo>
                      <a:pt x="f2" y="f5"/>
                    </a:moveTo>
                    <a:lnTo>
                      <a:pt x="f2" y="f6"/>
                    </a:lnTo>
                    <a:cubicBezTo>
                      <a:pt x="f2" y="f7"/>
                      <a:pt x="f8" y="f9"/>
                      <a:pt x="f6" y="f9"/>
                    </a:cubicBezTo>
                    <a:lnTo>
                      <a:pt x="f10" y="f9"/>
                    </a:lnTo>
                    <a:cubicBezTo>
                      <a:pt x="f11" y="f9"/>
                      <a:pt x="f12" y="f13"/>
                      <a:pt x="f12" y="f6"/>
                    </a:cubicBezTo>
                    <a:lnTo>
                      <a:pt x="f12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Google Shape;10132;p74">
                <a:extLst>
                  <a:ext uri="{FF2B5EF4-FFF2-40B4-BE49-F238E27FC236}">
                    <a16:creationId xmlns:a16="http://schemas.microsoft.com/office/drawing/2014/main" id="{C6E2E063-D90F-8375-C63B-ADAFDB671ECE}"/>
                  </a:ext>
                </a:extLst>
              </p:cNvPr>
              <p:cNvSpPr/>
              <p:nvPr/>
            </p:nvSpPr>
            <p:spPr>
              <a:xfrm>
                <a:off x="5964786" y="1210345"/>
                <a:ext cx="229422" cy="27910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797"/>
                  <a:gd name="f4" fmla="val 6617"/>
                  <a:gd name="f5" fmla="val 2930"/>
                  <a:gd name="f6" fmla="val 1292"/>
                  <a:gd name="f7" fmla="val 2867"/>
                  <a:gd name="f8" fmla="val 32"/>
                  <a:gd name="f9" fmla="val 3812"/>
                  <a:gd name="f10" fmla="val 504"/>
                  <a:gd name="f11" fmla="val 4694"/>
                  <a:gd name="f12" fmla="val 1260"/>
                  <a:gd name="f13" fmla="val 5230"/>
                  <a:gd name="f14" fmla="val 6616"/>
                  <a:gd name="f15" fmla="val 4568"/>
                  <a:gd name="f16" fmla="val 5356"/>
                  <a:gd name="f17" fmla="val 4505"/>
                  <a:gd name="f18" fmla="*/ f0 1 5797"/>
                  <a:gd name="f19" fmla="*/ f1 1 6617"/>
                  <a:gd name="f20" fmla="val f2"/>
                  <a:gd name="f21" fmla="val f3"/>
                  <a:gd name="f22" fmla="val f4"/>
                  <a:gd name="f23" fmla="+- f22 0 f20"/>
                  <a:gd name="f24" fmla="+- f21 0 f20"/>
                  <a:gd name="f25" fmla="*/ f24 1 5797"/>
                  <a:gd name="f26" fmla="*/ f23 1 6617"/>
                  <a:gd name="f27" fmla="*/ f20 1 f25"/>
                  <a:gd name="f28" fmla="*/ f21 1 f25"/>
                  <a:gd name="f29" fmla="*/ f20 1 f26"/>
                  <a:gd name="f30" fmla="*/ f22 1 f26"/>
                  <a:gd name="f31" fmla="*/ f27 f18 1"/>
                  <a:gd name="f32" fmla="*/ f28 f18 1"/>
                  <a:gd name="f33" fmla="*/ f30 f19 1"/>
                  <a:gd name="f34" fmla="*/ f29 f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1" t="f34" r="f32" b="f33"/>
                <a:pathLst>
                  <a:path w="5797" h="6617">
                    <a:moveTo>
                      <a:pt x="f5" y="f2"/>
                    </a:moveTo>
                    <a:cubicBezTo>
                      <a:pt x="f6" y="f2"/>
                      <a:pt x="f2" y="f6"/>
                      <a:pt x="f2" y="f7"/>
                    </a:cubicBezTo>
                    <a:cubicBezTo>
                      <a:pt x="f8" y="f9"/>
                      <a:pt x="f10" y="f11"/>
                      <a:pt x="f12" y="f13"/>
                    </a:cubicBezTo>
                    <a:lnTo>
                      <a:pt x="f12" y="f14"/>
                    </a:lnTo>
                    <a:lnTo>
                      <a:pt x="f15" y="f14"/>
                    </a:lnTo>
                    <a:lnTo>
                      <a:pt x="f15" y="f13"/>
                    </a:lnTo>
                    <a:cubicBezTo>
                      <a:pt x="f16" y="f11"/>
                      <a:pt x="f3" y="f9"/>
                      <a:pt x="f3" y="f7"/>
                    </a:cubicBezTo>
                    <a:cubicBezTo>
                      <a:pt x="f3" y="f12"/>
                      <a:pt x="f17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48" name="Google Shape;10154;p74">
              <a:extLst>
                <a:ext uri="{FF2B5EF4-FFF2-40B4-BE49-F238E27FC236}">
                  <a16:creationId xmlns:a16="http://schemas.microsoft.com/office/drawing/2014/main" id="{B2CFCA72-7A02-BEA5-385A-156FFB451034}"/>
                </a:ext>
              </a:extLst>
            </p:cNvPr>
            <p:cNvGrpSpPr/>
            <p:nvPr/>
          </p:nvGrpSpPr>
          <p:grpSpPr>
            <a:xfrm>
              <a:off x="5943481" y="2730343"/>
              <a:ext cx="392752" cy="418456"/>
              <a:chOff x="5943481" y="2730343"/>
              <a:chExt cx="392752" cy="418456"/>
            </a:xfrm>
          </p:grpSpPr>
          <p:sp>
            <p:nvSpPr>
              <p:cNvPr id="49" name="Google Shape;10155;p74">
                <a:extLst>
                  <a:ext uri="{FF2B5EF4-FFF2-40B4-BE49-F238E27FC236}">
                    <a16:creationId xmlns:a16="http://schemas.microsoft.com/office/drawing/2014/main" id="{DE6F71DC-125C-CDD0-B626-6F23BF854C9E}"/>
                  </a:ext>
                </a:extLst>
              </p:cNvPr>
              <p:cNvSpPr/>
              <p:nvPr/>
            </p:nvSpPr>
            <p:spPr>
              <a:xfrm>
                <a:off x="5989402" y="2730343"/>
                <a:ext cx="292132" cy="41845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421"/>
                  <a:gd name="f4" fmla="val 12662"/>
                  <a:gd name="f5" fmla="val 4821"/>
                  <a:gd name="f6" fmla="val 1666"/>
                  <a:gd name="f7" fmla="val 5073"/>
                  <a:gd name="f8" fmla="val 5262"/>
                  <a:gd name="f9" fmla="val 1886"/>
                  <a:gd name="f10" fmla="val 2075"/>
                  <a:gd name="f11" fmla="val 2359"/>
                  <a:gd name="f12" fmla="val 5734"/>
                  <a:gd name="f13" fmla="val 2485"/>
                  <a:gd name="f14" fmla="val 6081"/>
                  <a:gd name="f15" fmla="val 2989"/>
                  <a:gd name="f16" fmla="val 3525"/>
                  <a:gd name="f17" fmla="val 3777"/>
                  <a:gd name="f18" fmla="val 5892"/>
                  <a:gd name="f19" fmla="val 3934"/>
                  <a:gd name="f20" fmla="val 5640"/>
                  <a:gd name="f21" fmla="val 5419"/>
                  <a:gd name="f22" fmla="val 3714"/>
                  <a:gd name="f23" fmla="val 3273"/>
                  <a:gd name="f24" fmla="val 3084"/>
                  <a:gd name="f25" fmla="val 4569"/>
                  <a:gd name="f26" fmla="val 4411"/>
                  <a:gd name="f27" fmla="val 4789"/>
                  <a:gd name="f28" fmla="val 3997"/>
                  <a:gd name="f29" fmla="val 5104"/>
                  <a:gd name="f30" fmla="val 4249"/>
                  <a:gd name="f31" fmla="val 5514"/>
                  <a:gd name="f32" fmla="val 4564"/>
                  <a:gd name="f33" fmla="val 4942"/>
                  <a:gd name="f34" fmla="val 5604"/>
                  <a:gd name="f35" fmla="val 6171"/>
                  <a:gd name="f36" fmla="val 6612"/>
                  <a:gd name="f37" fmla="val 6801"/>
                  <a:gd name="f38" fmla="val 7085"/>
                  <a:gd name="f39" fmla="val 7305"/>
                  <a:gd name="f40" fmla="val 5041"/>
                  <a:gd name="f41" fmla="val 7463"/>
                  <a:gd name="f42" fmla="val 7274"/>
                  <a:gd name="f43" fmla="val 3938"/>
                  <a:gd name="f44" fmla="val 6644"/>
                  <a:gd name="f45" fmla="val 3592"/>
                  <a:gd name="f46" fmla="val 5383"/>
                  <a:gd name="f47" fmla="val 3781"/>
                  <a:gd name="f48" fmla="val 5194"/>
                  <a:gd name="f49" fmla="val 4033"/>
                  <a:gd name="f50" fmla="val 4253"/>
                  <a:gd name="f51" fmla="val 5856"/>
                  <a:gd name="f52" fmla="val 4632"/>
                  <a:gd name="f53" fmla="val 6014"/>
                  <a:gd name="f54" fmla="val 5824"/>
                  <a:gd name="f55" fmla="val 4947"/>
                  <a:gd name="f56" fmla="val 5131"/>
                  <a:gd name="f57" fmla="val 4911"/>
                  <a:gd name="f58" fmla="val 4159"/>
                  <a:gd name="f59" fmla="val 4596"/>
                  <a:gd name="f60" fmla="val 4186"/>
                  <a:gd name="f61" fmla="val 2548"/>
                  <a:gd name="f62" fmla="val 1823"/>
                  <a:gd name="f63" fmla="val 9385"/>
                  <a:gd name="f64" fmla="val 10235"/>
                  <a:gd name="f65" fmla="val 4801"/>
                  <a:gd name="f66" fmla="val 4498"/>
                  <a:gd name="f67" fmla="val 4188"/>
                  <a:gd name="f68" fmla="val 29"/>
                  <a:gd name="f69" fmla="val 3875"/>
                  <a:gd name="f70" fmla="val 91"/>
                  <a:gd name="f71" fmla="val 2111"/>
                  <a:gd name="f72" fmla="val 500"/>
                  <a:gd name="f73" fmla="val 693"/>
                  <a:gd name="f74" fmla="val 1949"/>
                  <a:gd name="f75" fmla="val 378"/>
                  <a:gd name="f76" fmla="val 5698"/>
                  <a:gd name="f77" fmla="val 1008"/>
                  <a:gd name="f78" fmla="val 7652"/>
                  <a:gd name="f79" fmla="val 2773"/>
                  <a:gd name="f80" fmla="val 8565"/>
                  <a:gd name="f81" fmla="val 10582"/>
                  <a:gd name="f82" fmla="val 11716"/>
                  <a:gd name="f83" fmla="val 3718"/>
                  <a:gd name="f84" fmla="val 12661"/>
                  <a:gd name="f85" fmla="val 4852"/>
                  <a:gd name="f86" fmla="val 5986"/>
                  <a:gd name="f87" fmla="val 6963"/>
                  <a:gd name="f88" fmla="val 8444"/>
                  <a:gd name="f89" fmla="val 7778"/>
                  <a:gd name="f90" fmla="val 9420"/>
                  <a:gd name="f91" fmla="val 6234"/>
                  <a:gd name="f92" fmla="val 4501"/>
                  <a:gd name="f93" fmla="val 9392"/>
                  <a:gd name="f94" fmla="val 2000"/>
                  <a:gd name="f95" fmla="val 7308"/>
                  <a:gd name="f96" fmla="*/ f0 1 9421"/>
                  <a:gd name="f97" fmla="*/ f1 1 12662"/>
                  <a:gd name="f98" fmla="val f2"/>
                  <a:gd name="f99" fmla="val f3"/>
                  <a:gd name="f100" fmla="val f4"/>
                  <a:gd name="f101" fmla="+- f100 0 f98"/>
                  <a:gd name="f102" fmla="+- f99 0 f98"/>
                  <a:gd name="f103" fmla="*/ f102 1 9421"/>
                  <a:gd name="f104" fmla="*/ f101 1 12662"/>
                  <a:gd name="f105" fmla="*/ f98 1 f103"/>
                  <a:gd name="f106" fmla="*/ f99 1 f103"/>
                  <a:gd name="f107" fmla="*/ f98 1 f104"/>
                  <a:gd name="f108" fmla="*/ f100 1 f104"/>
                  <a:gd name="f109" fmla="*/ f105 f96 1"/>
                  <a:gd name="f110" fmla="*/ f106 f96 1"/>
                  <a:gd name="f111" fmla="*/ f108 f97 1"/>
                  <a:gd name="f112" fmla="*/ f10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9" t="f112" r="f110" b="f111"/>
                <a:pathLst>
                  <a:path w="9421" h="12662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14" y="f15"/>
                      <a:pt x="f14" y="f16"/>
                    </a:cubicBezTo>
                    <a:cubicBezTo>
                      <a:pt x="f14" y="f17"/>
                      <a:pt x="f18" y="f19"/>
                      <a:pt x="f20" y="f19"/>
                    </a:cubicBezTo>
                    <a:cubicBezTo>
                      <a:pt x="f21" y="f19"/>
                      <a:pt x="f8" y="f22"/>
                      <a:pt x="f8" y="f16"/>
                    </a:cubicBezTo>
                    <a:cubicBezTo>
                      <a:pt x="f8" y="f23"/>
                      <a:pt x="f7" y="f24"/>
                      <a:pt x="f5" y="f24"/>
                    </a:cubicBezTo>
                    <a:cubicBezTo>
                      <a:pt x="f25" y="f24"/>
                      <a:pt x="f26" y="f23"/>
                      <a:pt x="f26" y="f16"/>
                    </a:cubicBezTo>
                    <a:cubicBezTo>
                      <a:pt x="f26" y="f17"/>
                      <a:pt x="f27" y="f28"/>
                      <a:pt x="f29" y="f30"/>
                    </a:cubicBezTo>
                    <a:cubicBezTo>
                      <a:pt x="f31" y="f32"/>
                      <a:pt x="f14" y="f33"/>
                      <a:pt x="f14" y="f34"/>
                    </a:cubicBezTo>
                    <a:cubicBezTo>
                      <a:pt x="f14" y="f35"/>
                      <a:pt x="f12" y="f36"/>
                      <a:pt x="f8" y="f37"/>
                    </a:cubicBezTo>
                    <a:lnTo>
                      <a:pt x="f8" y="f38"/>
                    </a:lnTo>
                    <a:cubicBezTo>
                      <a:pt x="f8" y="f39"/>
                      <a:pt x="f40" y="f41"/>
                      <a:pt x="f5" y="f41"/>
                    </a:cubicBezTo>
                    <a:cubicBezTo>
                      <a:pt x="f25" y="f41"/>
                      <a:pt x="f26" y="f42"/>
                      <a:pt x="f26" y="f38"/>
                    </a:cubicBezTo>
                    <a:lnTo>
                      <a:pt x="f26" y="f37"/>
                    </a:lnTo>
                    <a:cubicBezTo>
                      <a:pt x="f43" y="f44"/>
                      <a:pt x="f45" y="f35"/>
                      <a:pt x="f45" y="f34"/>
                    </a:cubicBezTo>
                    <a:cubicBezTo>
                      <a:pt x="f45" y="f46"/>
                      <a:pt x="f47" y="f48"/>
                      <a:pt x="f49" y="f48"/>
                    </a:cubicBezTo>
                    <a:cubicBezTo>
                      <a:pt x="f50" y="f48"/>
                      <a:pt x="f26" y="f46"/>
                      <a:pt x="f26" y="f34"/>
                    </a:cubicBezTo>
                    <a:cubicBezTo>
                      <a:pt x="f26" y="f51"/>
                      <a:pt x="f52" y="f53"/>
                      <a:pt x="f5" y="f53"/>
                    </a:cubicBezTo>
                    <a:cubicBezTo>
                      <a:pt x="f40" y="f53"/>
                      <a:pt x="f8" y="f54"/>
                      <a:pt x="f8" y="f34"/>
                    </a:cubicBezTo>
                    <a:cubicBezTo>
                      <a:pt x="f8" y="f46"/>
                      <a:pt x="f55" y="f56"/>
                      <a:pt x="f25" y="f57"/>
                    </a:cubicBezTo>
                    <a:cubicBezTo>
                      <a:pt x="f58" y="f59"/>
                      <a:pt x="f45" y="f60"/>
                      <a:pt x="f45" y="f16"/>
                    </a:cubicBezTo>
                    <a:cubicBezTo>
                      <a:pt x="f45" y="f15"/>
                      <a:pt x="f43" y="f61"/>
                      <a:pt x="f26" y="f11"/>
                    </a:cubicBezTo>
                    <a:lnTo>
                      <a:pt x="f26" y="f10"/>
                    </a:lnTo>
                    <a:cubicBezTo>
                      <a:pt x="f26" y="f62"/>
                      <a:pt x="f52" y="f6"/>
                      <a:pt x="f5" y="f6"/>
                    </a:cubicBezTo>
                    <a:close/>
                    <a:moveTo>
                      <a:pt x="f14" y="f63"/>
                    </a:moveTo>
                    <a:lnTo>
                      <a:pt x="f14" y="f64"/>
                    </a:lnTo>
                    <a:lnTo>
                      <a:pt x="f45" y="f64"/>
                    </a:lnTo>
                    <a:lnTo>
                      <a:pt x="f45" y="f63"/>
                    </a:lnTo>
                    <a:close/>
                    <a:moveTo>
                      <a:pt x="f65" y="f2"/>
                    </a:moveTo>
                    <a:cubicBezTo>
                      <a:pt x="f66" y="f2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22"/>
                    </a:cubicBezTo>
                    <a:cubicBezTo>
                      <a:pt x="f2" y="f76"/>
                      <a:pt x="f77" y="f78"/>
                      <a:pt x="f79" y="f80"/>
                    </a:cubicBezTo>
                    <a:lnTo>
                      <a:pt x="f79" y="f81"/>
                    </a:lnTo>
                    <a:cubicBezTo>
                      <a:pt x="f79" y="f82"/>
                      <a:pt x="f83" y="f84"/>
                      <a:pt x="f85" y="f84"/>
                    </a:cubicBezTo>
                    <a:cubicBezTo>
                      <a:pt x="f86" y="f84"/>
                      <a:pt x="f87" y="f82"/>
                      <a:pt x="f87" y="f81"/>
                    </a:cubicBezTo>
                    <a:lnTo>
                      <a:pt x="f87" y="f80"/>
                    </a:lnTo>
                    <a:cubicBezTo>
                      <a:pt x="f88" y="f89"/>
                      <a:pt x="f90" y="f91"/>
                      <a:pt x="f90" y="f92"/>
                    </a:cubicBezTo>
                    <a:cubicBezTo>
                      <a:pt x="f93" y="f94"/>
                      <a:pt x="f95" y="f2"/>
                      <a:pt x="f6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Google Shape;10156;p74">
                <a:extLst>
                  <a:ext uri="{FF2B5EF4-FFF2-40B4-BE49-F238E27FC236}">
                    <a16:creationId xmlns:a16="http://schemas.microsoft.com/office/drawing/2014/main" id="{7031D500-73B5-16A5-936C-B7BBE32B8906}"/>
                  </a:ext>
                </a:extLst>
              </p:cNvPr>
              <p:cNvSpPr/>
              <p:nvPr/>
            </p:nvSpPr>
            <p:spPr>
              <a:xfrm>
                <a:off x="5943481" y="2877004"/>
                <a:ext cx="43013" cy="2710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7"/>
                  <a:gd name="f4" fmla="val 820"/>
                  <a:gd name="f5" fmla="val 379"/>
                  <a:gd name="f6" fmla="val 158"/>
                  <a:gd name="f7" fmla="val 1"/>
                  <a:gd name="f8" fmla="val 189"/>
                  <a:gd name="f9" fmla="val 378"/>
                  <a:gd name="f10" fmla="val 630"/>
                  <a:gd name="f11" fmla="val 190"/>
                  <a:gd name="f12" fmla="val 819"/>
                  <a:gd name="f13" fmla="val 946"/>
                  <a:gd name="f14" fmla="val 1166"/>
                  <a:gd name="f15" fmla="*/ f0 1 1387"/>
                  <a:gd name="f16" fmla="*/ f1 1 820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387"/>
                  <a:gd name="f23" fmla="*/ f20 1 820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387" h="82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11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3" y="f10"/>
                      <a:pt x="f3" y="f9"/>
                    </a:cubicBezTo>
                    <a:cubicBezTo>
                      <a:pt x="f3" y="f6"/>
                      <a:pt x="f14" y="f2"/>
                      <a:pt x="f13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Google Shape;10157;p74">
                <a:extLst>
                  <a:ext uri="{FF2B5EF4-FFF2-40B4-BE49-F238E27FC236}">
                    <a16:creationId xmlns:a16="http://schemas.microsoft.com/office/drawing/2014/main" id="{742DE4A9-A868-8E1E-87F1-E6B3A80F494A}"/>
                  </a:ext>
                </a:extLst>
              </p:cNvPr>
              <p:cNvSpPr/>
              <p:nvPr/>
            </p:nvSpPr>
            <p:spPr>
              <a:xfrm>
                <a:off x="6292233" y="2877004"/>
                <a:ext cx="44000" cy="2710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820"/>
                  <a:gd name="f5" fmla="val 442"/>
                  <a:gd name="f6" fmla="val 221"/>
                  <a:gd name="f7" fmla="val 1"/>
                  <a:gd name="f8" fmla="val 189"/>
                  <a:gd name="f9" fmla="val 378"/>
                  <a:gd name="f10" fmla="val 630"/>
                  <a:gd name="f11" fmla="val 819"/>
                  <a:gd name="f12" fmla="val 1009"/>
                  <a:gd name="f13" fmla="val 1230"/>
                  <a:gd name="f14" fmla="val 1387"/>
                  <a:gd name="f15" fmla="val 158"/>
                  <a:gd name="f16" fmla="*/ f0 1 1419"/>
                  <a:gd name="f17" fmla="*/ f1 1 820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419"/>
                  <a:gd name="f24" fmla="*/ f21 1 820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419" h="82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6" y="f11"/>
                      <a:pt x="f5" y="f11"/>
                    </a:cubicBezTo>
                    <a:lnTo>
                      <a:pt x="f12" y="f11"/>
                    </a:lnTo>
                    <a:cubicBezTo>
                      <a:pt x="f13" y="f11"/>
                      <a:pt x="f14" y="f10"/>
                      <a:pt x="f14" y="f9"/>
                    </a:cubicBezTo>
                    <a:cubicBezTo>
                      <a:pt x="f3" y="f15"/>
                      <a:pt x="f13" y="f2"/>
                      <a:pt x="f12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Google Shape;10158;p74">
                <a:extLst>
                  <a:ext uri="{FF2B5EF4-FFF2-40B4-BE49-F238E27FC236}">
                    <a16:creationId xmlns:a16="http://schemas.microsoft.com/office/drawing/2014/main" id="{A768A296-26C0-F7EB-E595-9E5FFEB7BFF8}"/>
                  </a:ext>
                </a:extLst>
              </p:cNvPr>
              <p:cNvSpPr/>
              <p:nvPr/>
            </p:nvSpPr>
            <p:spPr>
              <a:xfrm>
                <a:off x="5996223" y="3002194"/>
                <a:ext cx="40096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3"/>
                  <a:gd name="f4" fmla="val 1214"/>
                  <a:gd name="f5" fmla="val 836"/>
                  <a:gd name="f6" fmla="val 1"/>
                  <a:gd name="f7" fmla="val 725"/>
                  <a:gd name="f8" fmla="val 615"/>
                  <a:gd name="f9" fmla="val 40"/>
                  <a:gd name="f10" fmla="val 536"/>
                  <a:gd name="f11" fmla="val 119"/>
                  <a:gd name="f12" fmla="val 158"/>
                  <a:gd name="f13" fmla="val 497"/>
                  <a:gd name="f14" fmla="val 654"/>
                  <a:gd name="f15" fmla="val 938"/>
                  <a:gd name="f16" fmla="val 1096"/>
                  <a:gd name="f17" fmla="val 237"/>
                  <a:gd name="f18" fmla="val 1174"/>
                  <a:gd name="f19" fmla="val 340"/>
                  <a:gd name="f20" fmla="val 442"/>
                  <a:gd name="f21" fmla="val 544"/>
                  <a:gd name="f22" fmla="val 647"/>
                  <a:gd name="f23" fmla="val 1135"/>
                  <a:gd name="f24" fmla="val 686"/>
                  <a:gd name="f25" fmla="val 528"/>
                  <a:gd name="f26" fmla="val 245"/>
                  <a:gd name="f27" fmla="val 1056"/>
                  <a:gd name="f28" fmla="val 946"/>
                  <a:gd name="f29" fmla="*/ f0 1 1293"/>
                  <a:gd name="f30" fmla="*/ f1 1 1214"/>
                  <a:gd name="f31" fmla="val f2"/>
                  <a:gd name="f32" fmla="val f3"/>
                  <a:gd name="f33" fmla="val f4"/>
                  <a:gd name="f34" fmla="+- f33 0 f31"/>
                  <a:gd name="f35" fmla="+- f32 0 f31"/>
                  <a:gd name="f36" fmla="*/ f35 1 1293"/>
                  <a:gd name="f37" fmla="*/ f34 1 1214"/>
                  <a:gd name="f38" fmla="*/ f31 1 f36"/>
                  <a:gd name="f39" fmla="*/ f32 1 f36"/>
                  <a:gd name="f40" fmla="*/ f31 1 f37"/>
                  <a:gd name="f41" fmla="*/ f33 1 f37"/>
                  <a:gd name="f42" fmla="*/ f38 f29 1"/>
                  <a:gd name="f43" fmla="*/ f39 f29 1"/>
                  <a:gd name="f44" fmla="*/ f41 f30 1"/>
                  <a:gd name="f45" fmla="*/ f40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2" t="f45" r="f43" b="f44"/>
                <a:pathLst>
                  <a:path w="1293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6" y="f14"/>
                      <a:pt x="f6" y="f15"/>
                      <a:pt x="f12" y="f16"/>
                    </a:cubicBezTo>
                    <a:cubicBezTo>
                      <a:pt x="f17" y="f18"/>
                      <a:pt x="f19" y="f4"/>
                      <a:pt x="f20" y="f4"/>
                    </a:cubicBezTo>
                    <a:cubicBezTo>
                      <a:pt x="f21" y="f4"/>
                      <a:pt x="f22" y="f18"/>
                      <a:pt x="f7" y="f16"/>
                    </a:cubicBezTo>
                    <a:lnTo>
                      <a:pt x="f23" y="f24"/>
                    </a:lnTo>
                    <a:cubicBezTo>
                      <a:pt x="f3" y="f25"/>
                      <a:pt x="f3" y="f26"/>
                      <a:pt x="f23" y="f11"/>
                    </a:cubicBezTo>
                    <a:cubicBezTo>
                      <a:pt x="f27" y="f9"/>
                      <a:pt x="f28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Google Shape;10159;p74">
                <a:extLst>
                  <a:ext uri="{FF2B5EF4-FFF2-40B4-BE49-F238E27FC236}">
                    <a16:creationId xmlns:a16="http://schemas.microsoft.com/office/drawing/2014/main" id="{6F03376A-57ED-AC4A-01A6-139A0CC04A91}"/>
                  </a:ext>
                </a:extLst>
              </p:cNvPr>
              <p:cNvSpPr/>
              <p:nvPr/>
            </p:nvSpPr>
            <p:spPr>
              <a:xfrm>
                <a:off x="6244382" y="2737741"/>
                <a:ext cx="40059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2"/>
                  <a:gd name="f4" fmla="val 1214"/>
                  <a:gd name="f5" fmla="val 835"/>
                  <a:gd name="f6" fmla="val 1"/>
                  <a:gd name="f7" fmla="val 725"/>
                  <a:gd name="f8" fmla="val 614"/>
                  <a:gd name="f9" fmla="val 40"/>
                  <a:gd name="f10" fmla="val 536"/>
                  <a:gd name="f11" fmla="val 119"/>
                  <a:gd name="f12" fmla="val 126"/>
                  <a:gd name="f13" fmla="val 497"/>
                  <a:gd name="f14" fmla="val 654"/>
                  <a:gd name="f15" fmla="val 938"/>
                  <a:gd name="f16" fmla="val 1095"/>
                  <a:gd name="f17" fmla="val 205"/>
                  <a:gd name="f18" fmla="val 1174"/>
                  <a:gd name="f19" fmla="val 315"/>
                  <a:gd name="f20" fmla="val 1213"/>
                  <a:gd name="f21" fmla="val 425"/>
                  <a:gd name="f22" fmla="val 646"/>
                  <a:gd name="f23" fmla="val 1134"/>
                  <a:gd name="f24" fmla="val 686"/>
                  <a:gd name="f25" fmla="val 560"/>
                  <a:gd name="f26" fmla="val 276"/>
                  <a:gd name="f27" fmla="val 1056"/>
                  <a:gd name="f28" fmla="val 945"/>
                  <a:gd name="f29" fmla="*/ f0 1 1292"/>
                  <a:gd name="f30" fmla="*/ f1 1 1214"/>
                  <a:gd name="f31" fmla="val f2"/>
                  <a:gd name="f32" fmla="val f3"/>
                  <a:gd name="f33" fmla="val f4"/>
                  <a:gd name="f34" fmla="+- f33 0 f31"/>
                  <a:gd name="f35" fmla="+- f32 0 f31"/>
                  <a:gd name="f36" fmla="*/ f35 1 1292"/>
                  <a:gd name="f37" fmla="*/ f34 1 1214"/>
                  <a:gd name="f38" fmla="*/ f31 1 f36"/>
                  <a:gd name="f39" fmla="*/ f32 1 f36"/>
                  <a:gd name="f40" fmla="*/ f31 1 f37"/>
                  <a:gd name="f41" fmla="*/ f33 1 f37"/>
                  <a:gd name="f42" fmla="*/ f38 f29 1"/>
                  <a:gd name="f43" fmla="*/ f39 f29 1"/>
                  <a:gd name="f44" fmla="*/ f41 f30 1"/>
                  <a:gd name="f45" fmla="*/ f40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2" t="f45" r="f43" b="f44"/>
                <a:pathLst>
                  <a:path w="1292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2" y="f14"/>
                      <a:pt x="f2" y="f15"/>
                      <a:pt x="f12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10" y="f20"/>
                      <a:pt x="f22" y="f18"/>
                      <a:pt x="f7" y="f16"/>
                    </a:cubicBezTo>
                    <a:lnTo>
                      <a:pt x="f23" y="f24"/>
                    </a:lnTo>
                    <a:cubicBezTo>
                      <a:pt x="f3" y="f25"/>
                      <a:pt x="f3" y="f26"/>
                      <a:pt x="f23" y="f11"/>
                    </a:cubicBezTo>
                    <a:cubicBezTo>
                      <a:pt x="f27" y="f9"/>
                      <a:pt x="f28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Google Shape;10160;p74">
                <a:extLst>
                  <a:ext uri="{FF2B5EF4-FFF2-40B4-BE49-F238E27FC236}">
                    <a16:creationId xmlns:a16="http://schemas.microsoft.com/office/drawing/2014/main" id="{1B015DD3-79A2-365F-8D56-7E5F68D6FB25}"/>
                  </a:ext>
                </a:extLst>
              </p:cNvPr>
              <p:cNvSpPr/>
              <p:nvPr/>
            </p:nvSpPr>
            <p:spPr>
              <a:xfrm>
                <a:off x="6244382" y="3002194"/>
                <a:ext cx="40059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2"/>
                  <a:gd name="f4" fmla="val 1214"/>
                  <a:gd name="f5" fmla="val 425"/>
                  <a:gd name="f6" fmla="val 1"/>
                  <a:gd name="f7" fmla="val 315"/>
                  <a:gd name="f8" fmla="val 205"/>
                  <a:gd name="f9" fmla="val 40"/>
                  <a:gd name="f10" fmla="val 126"/>
                  <a:gd name="f11" fmla="val 119"/>
                  <a:gd name="f12" fmla="val 245"/>
                  <a:gd name="f13" fmla="val 528"/>
                  <a:gd name="f14" fmla="val 686"/>
                  <a:gd name="f15" fmla="val 536"/>
                  <a:gd name="f16" fmla="val 1096"/>
                  <a:gd name="f17" fmla="val 614"/>
                  <a:gd name="f18" fmla="val 1174"/>
                  <a:gd name="f19" fmla="val 725"/>
                  <a:gd name="f20" fmla="val 835"/>
                  <a:gd name="f21" fmla="val 945"/>
                  <a:gd name="f22" fmla="val 1056"/>
                  <a:gd name="f23" fmla="val 1134"/>
                  <a:gd name="f24" fmla="val 938"/>
                  <a:gd name="f25" fmla="val 654"/>
                  <a:gd name="f26" fmla="val 497"/>
                  <a:gd name="f27" fmla="val 646"/>
                  <a:gd name="f28" fmla="*/ f0 1 1292"/>
                  <a:gd name="f29" fmla="*/ f1 1 1214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1292"/>
                  <a:gd name="f36" fmla="*/ f33 1 1214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1292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2" y="f12"/>
                      <a:pt x="f2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4"/>
                      <a:pt x="f20" y="f4"/>
                    </a:cubicBezTo>
                    <a:cubicBezTo>
                      <a:pt x="f21" y="f4"/>
                      <a:pt x="f22" y="f18"/>
                      <a:pt x="f23" y="f16"/>
                    </a:cubicBezTo>
                    <a:cubicBezTo>
                      <a:pt x="f3" y="f24"/>
                      <a:pt x="f3" y="f25"/>
                      <a:pt x="f23" y="f26"/>
                    </a:cubicBezTo>
                    <a:lnTo>
                      <a:pt x="f19" y="f11"/>
                    </a:lnTo>
                    <a:cubicBezTo>
                      <a:pt x="f27" y="f9"/>
                      <a:pt x="f15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Google Shape;10161;p74">
                <a:extLst>
                  <a:ext uri="{FF2B5EF4-FFF2-40B4-BE49-F238E27FC236}">
                    <a16:creationId xmlns:a16="http://schemas.microsoft.com/office/drawing/2014/main" id="{CD26B240-380D-8ABB-C3E9-A4064CC2AA2B}"/>
                  </a:ext>
                </a:extLst>
              </p:cNvPr>
              <p:cNvSpPr/>
              <p:nvPr/>
            </p:nvSpPr>
            <p:spPr>
              <a:xfrm>
                <a:off x="5996223" y="2737741"/>
                <a:ext cx="40096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3"/>
                  <a:gd name="f4" fmla="val 1214"/>
                  <a:gd name="f5" fmla="val 442"/>
                  <a:gd name="f6" fmla="val 1"/>
                  <a:gd name="f7" fmla="val 340"/>
                  <a:gd name="f8" fmla="val 237"/>
                  <a:gd name="f9" fmla="val 40"/>
                  <a:gd name="f10" fmla="val 158"/>
                  <a:gd name="f11" fmla="val 119"/>
                  <a:gd name="f12" fmla="val 276"/>
                  <a:gd name="f13" fmla="val 560"/>
                  <a:gd name="f14" fmla="val 686"/>
                  <a:gd name="f15" fmla="val 536"/>
                  <a:gd name="f16" fmla="val 1095"/>
                  <a:gd name="f17" fmla="val 615"/>
                  <a:gd name="f18" fmla="val 1174"/>
                  <a:gd name="f19" fmla="val 725"/>
                  <a:gd name="f20" fmla="val 1213"/>
                  <a:gd name="f21" fmla="val 836"/>
                  <a:gd name="f22" fmla="val 946"/>
                  <a:gd name="f23" fmla="val 1056"/>
                  <a:gd name="f24" fmla="val 1135"/>
                  <a:gd name="f25" fmla="val 938"/>
                  <a:gd name="f26" fmla="val 654"/>
                  <a:gd name="f27" fmla="val 497"/>
                  <a:gd name="f28" fmla="val 647"/>
                  <a:gd name="f29" fmla="val 544"/>
                  <a:gd name="f30" fmla="*/ f0 1 1293"/>
                  <a:gd name="f31" fmla="*/ f1 1 1214"/>
                  <a:gd name="f32" fmla="val f2"/>
                  <a:gd name="f33" fmla="val f3"/>
                  <a:gd name="f34" fmla="val f4"/>
                  <a:gd name="f35" fmla="+- f34 0 f32"/>
                  <a:gd name="f36" fmla="+- f33 0 f32"/>
                  <a:gd name="f37" fmla="*/ f36 1 1293"/>
                  <a:gd name="f38" fmla="*/ f35 1 1214"/>
                  <a:gd name="f39" fmla="*/ f32 1 f37"/>
                  <a:gd name="f40" fmla="*/ f33 1 f37"/>
                  <a:gd name="f41" fmla="*/ f32 1 f38"/>
                  <a:gd name="f42" fmla="*/ f34 1 f38"/>
                  <a:gd name="f43" fmla="*/ f39 f30 1"/>
                  <a:gd name="f44" fmla="*/ f40 f30 1"/>
                  <a:gd name="f45" fmla="*/ f42 f31 1"/>
                  <a:gd name="f46" fmla="*/ f41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3" t="f46" r="f44" b="f45"/>
                <a:pathLst>
                  <a:path w="1293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6" y="f12"/>
                      <a:pt x="f6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cubicBezTo>
                      <a:pt x="f3" y="f25"/>
                      <a:pt x="f3" y="f26"/>
                      <a:pt x="f24" y="f27"/>
                    </a:cubicBezTo>
                    <a:lnTo>
                      <a:pt x="f19" y="f11"/>
                    </a:lnTo>
                    <a:cubicBezTo>
                      <a:pt x="f28" y="f9"/>
                      <a:pt x="f29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56" name="Google Shape;10172;p74">
              <a:extLst>
                <a:ext uri="{FF2B5EF4-FFF2-40B4-BE49-F238E27FC236}">
                  <a16:creationId xmlns:a16="http://schemas.microsoft.com/office/drawing/2014/main" id="{E426782E-1D37-E646-17FD-F0A29F642479}"/>
                </a:ext>
              </a:extLst>
            </p:cNvPr>
            <p:cNvGrpSpPr/>
            <p:nvPr/>
          </p:nvGrpSpPr>
          <p:grpSpPr>
            <a:xfrm>
              <a:off x="7068723" y="1223851"/>
              <a:ext cx="512996" cy="541708"/>
              <a:chOff x="7068723" y="1223851"/>
              <a:chExt cx="512996" cy="541708"/>
            </a:xfrm>
          </p:grpSpPr>
          <p:sp>
            <p:nvSpPr>
              <p:cNvPr id="57" name="Google Shape;10173;p74">
                <a:extLst>
                  <a:ext uri="{FF2B5EF4-FFF2-40B4-BE49-F238E27FC236}">
                    <a16:creationId xmlns:a16="http://schemas.microsoft.com/office/drawing/2014/main" id="{E1858420-7999-A886-2F84-F23A55CDBE2C}"/>
                  </a:ext>
                </a:extLst>
              </p:cNvPr>
              <p:cNvSpPr/>
              <p:nvPr/>
            </p:nvSpPr>
            <p:spPr>
              <a:xfrm>
                <a:off x="7203615" y="1223851"/>
                <a:ext cx="378104" cy="3929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452"/>
                  <a:gd name="f4" fmla="val 9217"/>
                  <a:gd name="f5" fmla="val 3387"/>
                  <a:gd name="f6" fmla="val 836"/>
                  <a:gd name="f7" fmla="val 3497"/>
                  <a:gd name="f8" fmla="val 3607"/>
                  <a:gd name="f9" fmla="val 875"/>
                  <a:gd name="f10" fmla="val 3686"/>
                  <a:gd name="f11" fmla="val 954"/>
                  <a:gd name="f12" fmla="val 3844"/>
                  <a:gd name="f13" fmla="val 1111"/>
                  <a:gd name="f14" fmla="val 1395"/>
                  <a:gd name="f15" fmla="val 1553"/>
                  <a:gd name="f16" fmla="val 1638"/>
                  <a:gd name="f17" fmla="val 3600"/>
                  <a:gd name="f18" fmla="val 1560"/>
                  <a:gd name="f19" fmla="val 3679"/>
                  <a:gd name="f20" fmla="val 1449"/>
                  <a:gd name="f21" fmla="val 3718"/>
                  <a:gd name="f22" fmla="val 1339"/>
                  <a:gd name="f23" fmla="val 1229"/>
                  <a:gd name="f24" fmla="val 1118"/>
                  <a:gd name="f25" fmla="val 1040"/>
                  <a:gd name="f26" fmla="val 882"/>
                  <a:gd name="f27" fmla="val 3443"/>
                  <a:gd name="f28" fmla="val 3159"/>
                  <a:gd name="f29" fmla="val 3002"/>
                  <a:gd name="f30" fmla="val 3088"/>
                  <a:gd name="f31" fmla="val 3166"/>
                  <a:gd name="f32" fmla="val 3277"/>
                  <a:gd name="f33" fmla="val 8081"/>
                  <a:gd name="f34" fmla="val 5530"/>
                  <a:gd name="f35" fmla="val 8191"/>
                  <a:gd name="f36" fmla="val 8302"/>
                  <a:gd name="f37" fmla="val 5569"/>
                  <a:gd name="f38" fmla="val 8380"/>
                  <a:gd name="f39" fmla="val 5648"/>
                  <a:gd name="f40" fmla="val 8538"/>
                  <a:gd name="f41" fmla="val 5806"/>
                  <a:gd name="f42" fmla="val 6089"/>
                  <a:gd name="f43" fmla="val 6247"/>
                  <a:gd name="f44" fmla="val 6333"/>
                  <a:gd name="f45" fmla="val 8295"/>
                  <a:gd name="f46" fmla="val 6254"/>
                  <a:gd name="f47" fmla="val 8358"/>
                  <a:gd name="f48" fmla="val 6143"/>
                  <a:gd name="f49" fmla="val 8389"/>
                  <a:gd name="f50" fmla="val 6033"/>
                  <a:gd name="f51" fmla="val 5923"/>
                  <a:gd name="f52" fmla="val 5813"/>
                  <a:gd name="f53" fmla="val 5734"/>
                  <a:gd name="f54" fmla="val 5576"/>
                  <a:gd name="f55" fmla="val 8137"/>
                  <a:gd name="f56" fmla="val 7853"/>
                  <a:gd name="f57" fmla="val 7696"/>
                  <a:gd name="f58" fmla="val 7782"/>
                  <a:gd name="f59" fmla="val 7861"/>
                  <a:gd name="f60" fmla="val 7971"/>
                  <a:gd name="f61" fmla="val 3414"/>
                  <a:gd name="f62" fmla="val 1"/>
                  <a:gd name="f63" fmla="val 3095"/>
                  <a:gd name="f64" fmla="val 2772"/>
                  <a:gd name="f65" fmla="val 119"/>
                  <a:gd name="f66" fmla="val 2520"/>
                  <a:gd name="f67" fmla="val 355"/>
                  <a:gd name="f68" fmla="val 473"/>
                  <a:gd name="f69" fmla="val 2403"/>
                  <a:gd name="f70" fmla="val 2876"/>
                  <a:gd name="f71" fmla="val 3663"/>
                  <a:gd name="f72" fmla="val 4199"/>
                  <a:gd name="f73" fmla="val 700"/>
                  <a:gd name="f74" fmla="val 4406"/>
                  <a:gd name="f75" fmla="val 1008"/>
                  <a:gd name="f76" fmla="val 4544"/>
                  <a:gd name="f77" fmla="val 1345"/>
                  <a:gd name="f78" fmla="val 1522"/>
                  <a:gd name="f79" fmla="val 1706"/>
                  <a:gd name="f80" fmla="val 4506"/>
                  <a:gd name="f81" fmla="val 1890"/>
                  <a:gd name="f82" fmla="val 4419"/>
                  <a:gd name="f83" fmla="val 4915"/>
                  <a:gd name="f84" fmla="val 7444"/>
                  <a:gd name="f85" fmla="val 4663"/>
                  <a:gd name="f86" fmla="val 7980"/>
                  <a:gd name="f87" fmla="val 4789"/>
                  <a:gd name="f88" fmla="val 8515"/>
                  <a:gd name="f89" fmla="val 5135"/>
                  <a:gd name="f90" fmla="val 8862"/>
                  <a:gd name="f91" fmla="val 5372"/>
                  <a:gd name="f92" fmla="val 9098"/>
                  <a:gd name="f93" fmla="val 5687"/>
                  <a:gd name="f94" fmla="val 9216"/>
                  <a:gd name="f95" fmla="val 6010"/>
                  <a:gd name="f96" fmla="val 6663"/>
                  <a:gd name="f97" fmla="val 6931"/>
                  <a:gd name="f98" fmla="val 8979"/>
                  <a:gd name="f99" fmla="val 6814"/>
                  <a:gd name="f100" fmla="val 6341"/>
                  <a:gd name="f101" fmla="val 5554"/>
                  <a:gd name="f102" fmla="val 5050"/>
                  <a:gd name="f103" fmla="val 8757"/>
                  <a:gd name="f104" fmla="val 4828"/>
                  <a:gd name="f105" fmla="val 8445"/>
                  <a:gd name="f106" fmla="val 4696"/>
                  <a:gd name="f107" fmla="val 8117"/>
                  <a:gd name="f108" fmla="val 7933"/>
                  <a:gd name="f109" fmla="val 7743"/>
                  <a:gd name="f110" fmla="val 4738"/>
                  <a:gd name="f111" fmla="val 7561"/>
                  <a:gd name="f112" fmla="val 4829"/>
                  <a:gd name="f113" fmla="val 4505"/>
                  <a:gd name="f114" fmla="val 1773"/>
                  <a:gd name="f115" fmla="val 4757"/>
                  <a:gd name="f116" fmla="val 1269"/>
                  <a:gd name="f117" fmla="val 4631"/>
                  <a:gd name="f118" fmla="val 733"/>
                  <a:gd name="f119" fmla="val 4285"/>
                  <a:gd name="f120" fmla="val 4048"/>
                  <a:gd name="f121" fmla="val 3733"/>
                  <a:gd name="f122" fmla="*/ f0 1 9452"/>
                  <a:gd name="f123" fmla="*/ f1 1 9217"/>
                  <a:gd name="f124" fmla="val f2"/>
                  <a:gd name="f125" fmla="val f3"/>
                  <a:gd name="f126" fmla="val f4"/>
                  <a:gd name="f127" fmla="+- f126 0 f124"/>
                  <a:gd name="f128" fmla="+- f125 0 f124"/>
                  <a:gd name="f129" fmla="*/ f128 1 9452"/>
                  <a:gd name="f130" fmla="*/ f127 1 9217"/>
                  <a:gd name="f131" fmla="*/ f124 1 f129"/>
                  <a:gd name="f132" fmla="*/ f125 1 f129"/>
                  <a:gd name="f133" fmla="*/ f124 1 f130"/>
                  <a:gd name="f134" fmla="*/ f126 1 f130"/>
                  <a:gd name="f135" fmla="*/ f131 f122 1"/>
                  <a:gd name="f136" fmla="*/ f132 f122 1"/>
                  <a:gd name="f137" fmla="*/ f134 f123 1"/>
                  <a:gd name="f138" fmla="*/ f133 f12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5" t="f138" r="f136" b="f137"/>
                <a:pathLst>
                  <a:path w="9452" h="92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2" y="f14"/>
                      <a:pt x="f10" y="f15"/>
                    </a:cubicBezTo>
                    <a:lnTo>
                      <a:pt x="f16" y="f17"/>
                    </a:ln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19"/>
                      <a:pt x="f25" y="f17"/>
                    </a:cubicBezTo>
                    <a:cubicBezTo>
                      <a:pt x="f26" y="f27"/>
                      <a:pt x="f26" y="f28"/>
                      <a:pt x="f25" y="f29"/>
                    </a:cubicBezTo>
                    <a:lnTo>
                      <a:pt x="f30" y="f11"/>
                    </a:lnTo>
                    <a:cubicBezTo>
                      <a:pt x="f31" y="f9"/>
                      <a:pt x="f32" y="f6"/>
                      <a:pt x="f5" y="f6"/>
                    </a:cubicBezTo>
                    <a:close/>
                    <a:moveTo>
                      <a:pt x="f33" y="f34"/>
                    </a:move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0" y="f42"/>
                      <a:pt x="f38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49"/>
                    </a:cubicBezTo>
                    <a:cubicBezTo>
                      <a:pt x="f51" y="f49"/>
                      <a:pt x="f52" y="f47"/>
                      <a:pt x="f53" y="f45"/>
                    </a:cubicBezTo>
                    <a:cubicBezTo>
                      <a:pt x="f54" y="f55"/>
                      <a:pt x="f54" y="f56"/>
                      <a:pt x="f53" y="f57"/>
                    </a:cubicBezTo>
                    <a:lnTo>
                      <a:pt x="f58" y="f39"/>
                    </a:lnTo>
                    <a:cubicBezTo>
                      <a:pt x="f59" y="f37"/>
                      <a:pt x="f60" y="f34"/>
                      <a:pt x="f33" y="f34"/>
                    </a:cubicBezTo>
                    <a:close/>
                    <a:moveTo>
                      <a:pt x="f61" y="f62"/>
                    </a:moveTo>
                    <a:cubicBezTo>
                      <a:pt x="f63" y="f62"/>
                      <a:pt x="f64" y="f65"/>
                      <a:pt x="f66" y="f67"/>
                    </a:cubicBezTo>
                    <a:lnTo>
                      <a:pt x="f68" y="f69"/>
                    </a:lnTo>
                    <a:cubicBezTo>
                      <a:pt x="f2" y="f70"/>
                      <a:pt x="f2" y="f71"/>
                      <a:pt x="f68" y="f72"/>
                    </a:cubicBezTo>
                    <a:cubicBezTo>
                      <a:pt x="f73" y="f74"/>
                      <a:pt x="f75" y="f76"/>
                      <a:pt x="f77" y="f76"/>
                    </a:cubicBezTo>
                    <a:cubicBezTo>
                      <a:pt x="f78" y="f76"/>
                      <a:pt x="f79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4"/>
                    </a:cubicBezTo>
                    <a:cubicBezTo>
                      <a:pt x="f44" y="f94"/>
                      <a:pt x="f96" y="f92"/>
                      <a:pt x="f97" y="f90"/>
                    </a:cubicBezTo>
                    <a:lnTo>
                      <a:pt x="f98" y="f99"/>
                    </a:lnTo>
                    <a:cubicBezTo>
                      <a:pt x="f3" y="f100"/>
                      <a:pt x="f3" y="f101"/>
                      <a:pt x="f98" y="f102"/>
                    </a:cubicBezTo>
                    <a:cubicBezTo>
                      <a:pt x="f103" y="f104"/>
                      <a:pt x="f105" y="f106"/>
                      <a:pt x="f107" y="f106"/>
                    </a:cubicBezTo>
                    <a:cubicBezTo>
                      <a:pt x="f108" y="f106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67"/>
                    </a:cubicBezTo>
                    <a:cubicBezTo>
                      <a:pt x="f120" y="f65"/>
                      <a:pt x="f121" y="f62"/>
                      <a:pt x="f61" y="f6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Google Shape;10174;p74">
                <a:extLst>
                  <a:ext uri="{FF2B5EF4-FFF2-40B4-BE49-F238E27FC236}">
                    <a16:creationId xmlns:a16="http://schemas.microsoft.com/office/drawing/2014/main" id="{B33A8962-B2A1-1CD8-EDEC-51A5E64FB10A}"/>
                  </a:ext>
                </a:extLst>
              </p:cNvPr>
              <p:cNvSpPr/>
              <p:nvPr/>
            </p:nvSpPr>
            <p:spPr>
              <a:xfrm>
                <a:off x="7068723" y="1463277"/>
                <a:ext cx="283619" cy="30227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90"/>
                  <a:gd name="f4" fmla="val 5325"/>
                  <a:gd name="f5" fmla="val 1"/>
                  <a:gd name="f6" fmla="val 4160"/>
                  <a:gd name="f7" fmla="val 1166"/>
                  <a:gd name="f8" fmla="val 4081"/>
                  <a:gd name="f9" fmla="val 1088"/>
                  <a:gd name="f10" fmla="val 3971"/>
                  <a:gd name="f11" fmla="val 1048"/>
                  <a:gd name="f12" fmla="val 3860"/>
                  <a:gd name="f13" fmla="val 3750"/>
                  <a:gd name="f14" fmla="val 3640"/>
                  <a:gd name="f15" fmla="val 3561"/>
                  <a:gd name="f16" fmla="val 474"/>
                  <a:gd name="f17" fmla="val 4254"/>
                  <a:gd name="f18" fmla="val 159"/>
                  <a:gd name="f19" fmla="val 4569"/>
                  <a:gd name="f20" fmla="val 4947"/>
                  <a:gd name="f21" fmla="val 5419"/>
                  <a:gd name="f22" fmla="val 5861"/>
                  <a:gd name="f23" fmla="val 6302"/>
                  <a:gd name="f24" fmla="val 6617"/>
                  <a:gd name="f25" fmla="val 789"/>
                  <a:gd name="f26" fmla="val 6932"/>
                  <a:gd name="f27" fmla="val 1214"/>
                  <a:gd name="f28" fmla="val 7089"/>
                  <a:gd name="f29" fmla="val 1639"/>
                  <a:gd name="f30" fmla="val 2065"/>
                  <a:gd name="f31" fmla="val 2490"/>
                  <a:gd name="f32" fmla="val 2805"/>
                  <a:gd name="f33" fmla="val 5892"/>
                  <a:gd name="f34" fmla="val 3529"/>
                  <a:gd name="f35" fmla="val 6081"/>
                  <a:gd name="f36" fmla="val 3372"/>
                  <a:gd name="f37" fmla="val 3088"/>
                  <a:gd name="f38" fmla="val 5924"/>
                  <a:gd name="f39" fmla="val 2931"/>
                  <a:gd name="f40" fmla="val 1765"/>
                  <a:gd name="f41" fmla="*/ f0 1 7090"/>
                  <a:gd name="f42" fmla="*/ f1 1 7090"/>
                  <a:gd name="f43" fmla="val f2"/>
                  <a:gd name="f44" fmla="val f3"/>
                  <a:gd name="f45" fmla="+- f44 0 f43"/>
                  <a:gd name="f46" fmla="*/ f45 1 7090"/>
                  <a:gd name="f47" fmla="*/ f43 1 f46"/>
                  <a:gd name="f48" fmla="*/ f44 1 f46"/>
                  <a:gd name="f49" fmla="*/ f47 f41 1"/>
                  <a:gd name="f50" fmla="*/ f48 f41 1"/>
                  <a:gd name="f51" fmla="*/ f48 f42 1"/>
                  <a:gd name="f52" fmla="*/ f47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9" t="f52" r="f50" b="f51"/>
                <a:pathLst>
                  <a:path w="7090" h="7090">
                    <a:moveTo>
                      <a:pt x="f4" y="f5"/>
                    </a:moveTo>
                    <a:lnTo>
                      <a:pt x="f6" y="f7"/>
                    </a:lnTo>
                    <a:cubicBezTo>
                      <a:pt x="f8" y="f9"/>
                      <a:pt x="f10" y="f11"/>
                      <a:pt x="f12" y="f11"/>
                    </a:cubicBezTo>
                    <a:cubicBezTo>
                      <a:pt x="f13" y="f11"/>
                      <a:pt x="f14" y="f9"/>
                      <a:pt x="f15" y="f7"/>
                    </a:cubicBezTo>
                    <a:lnTo>
                      <a:pt x="f16" y="f17"/>
                    </a:lnTo>
                    <a:cubicBezTo>
                      <a:pt x="f18" y="f19"/>
                      <a:pt x="f5" y="f20"/>
                      <a:pt x="f5" y="f21"/>
                    </a:cubicBezTo>
                    <a:cubicBezTo>
                      <a:pt x="f5" y="f22"/>
                      <a:pt x="f18" y="f23"/>
                      <a:pt x="f16" y="f24"/>
                    </a:cubicBezTo>
                    <a:cubicBezTo>
                      <a:pt x="f25" y="f26"/>
                      <a:pt x="f27" y="f28"/>
                      <a:pt x="f29" y="f28"/>
                    </a:cubicBezTo>
                    <a:cubicBezTo>
                      <a:pt x="f30" y="f28"/>
                      <a:pt x="f31" y="f26"/>
                      <a:pt x="f32" y="f24"/>
                    </a:cubicBezTo>
                    <a:lnTo>
                      <a:pt x="f33" y="f34"/>
                    </a:lnTo>
                    <a:cubicBezTo>
                      <a:pt x="f35" y="f36"/>
                      <a:pt x="f35" y="f37"/>
                      <a:pt x="f38" y="f39"/>
                    </a:cubicBezTo>
                    <a:lnTo>
                      <a:pt x="f3" y="f40"/>
                    </a:lnTo>
                    <a:lnTo>
                      <a:pt x="f4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Google Shape;10175;p74">
                <a:extLst>
                  <a:ext uri="{FF2B5EF4-FFF2-40B4-BE49-F238E27FC236}">
                    <a16:creationId xmlns:a16="http://schemas.microsoft.com/office/drawing/2014/main" id="{58DFB085-586C-B8EC-6852-463DFD33BE10}"/>
                  </a:ext>
                </a:extLst>
              </p:cNvPr>
              <p:cNvSpPr/>
              <p:nvPr/>
            </p:nvSpPr>
            <p:spPr>
              <a:xfrm>
                <a:off x="7279218" y="1659398"/>
                <a:ext cx="297463" cy="10616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436"/>
                  <a:gd name="f4" fmla="val 2490"/>
                  <a:gd name="f5" fmla="val 2048"/>
                  <a:gd name="f6" fmla="val 1355"/>
                  <a:gd name="f7" fmla="val 819"/>
                  <a:gd name="f8" fmla="val 536"/>
                  <a:gd name="f9" fmla="val 1229"/>
                  <a:gd name="f10" fmla="val 1639"/>
                  <a:gd name="f11" fmla="val 410"/>
                  <a:gd name="f12" fmla="val 189"/>
                  <a:gd name="f13" fmla="val 1859"/>
                  <a:gd name="f14" fmla="val 2269"/>
                  <a:gd name="f15" fmla="val 2489"/>
                  <a:gd name="f16" fmla="val 7026"/>
                  <a:gd name="f17" fmla="val 7278"/>
                  <a:gd name="f18" fmla="val 7435"/>
                  <a:gd name="f19" fmla="val 7246"/>
                  <a:gd name="f20" fmla="val 6994"/>
                  <a:gd name="f21" fmla="val 6616"/>
                  <a:gd name="f22" fmla="val 6049"/>
                  <a:gd name="f23" fmla="val 5356"/>
                  <a:gd name="f24" fmla="*/ f0 1 7436"/>
                  <a:gd name="f25" fmla="*/ f1 1 2490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7436"/>
                  <a:gd name="f32" fmla="*/ f29 1 2490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7436" h="249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lnTo>
                      <a:pt x="f7" y="f10"/>
                    </a:lnTo>
                    <a:lnTo>
                      <a:pt x="f11" y="f10"/>
                    </a:lnTo>
                    <a:cubicBezTo>
                      <a:pt x="f12" y="f10"/>
                      <a:pt x="f2" y="f13"/>
                      <a:pt x="f2" y="f5"/>
                    </a:cubicBezTo>
                    <a:cubicBezTo>
                      <a:pt x="f2" y="f14"/>
                      <a:pt x="f12" y="f15"/>
                      <a:pt x="f11" y="f15"/>
                    </a:cubicBezTo>
                    <a:lnTo>
                      <a:pt x="f16" y="f15"/>
                    </a:lnTo>
                    <a:cubicBezTo>
                      <a:pt x="f17" y="f15"/>
                      <a:pt x="f18" y="f14"/>
                      <a:pt x="f18" y="f5"/>
                    </a:cubicBezTo>
                    <a:cubicBezTo>
                      <a:pt x="f18" y="f13"/>
                      <a:pt x="f19" y="f10"/>
                      <a:pt x="f20" y="f10"/>
                    </a:cubicBezTo>
                    <a:lnTo>
                      <a:pt x="f21" y="f10"/>
                    </a:lnTo>
                    <a:lnTo>
                      <a:pt x="f21" y="f9"/>
                    </a:lnTo>
                    <a:cubicBezTo>
                      <a:pt x="f21" y="f8"/>
                      <a:pt x="f22" y="f2"/>
                      <a:pt x="f23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0" name="Google Shape;10184;p74">
              <a:extLst>
                <a:ext uri="{FF2B5EF4-FFF2-40B4-BE49-F238E27FC236}">
                  <a16:creationId xmlns:a16="http://schemas.microsoft.com/office/drawing/2014/main" id="{BAD7D3CD-7940-1CD4-D136-235CB548A95F}"/>
                </a:ext>
              </a:extLst>
            </p:cNvPr>
            <p:cNvGrpSpPr/>
            <p:nvPr/>
          </p:nvGrpSpPr>
          <p:grpSpPr>
            <a:xfrm>
              <a:off x="3206883" y="2729063"/>
              <a:ext cx="392753" cy="419645"/>
              <a:chOff x="3206883" y="2729063"/>
              <a:chExt cx="392753" cy="419645"/>
            </a:xfrm>
          </p:grpSpPr>
          <p:sp>
            <p:nvSpPr>
              <p:cNvPr id="61" name="Google Shape;10185;p74">
                <a:extLst>
                  <a:ext uri="{FF2B5EF4-FFF2-40B4-BE49-F238E27FC236}">
                    <a16:creationId xmlns:a16="http://schemas.microsoft.com/office/drawing/2014/main" id="{C5A32BC6-A5A0-C513-2F40-0E1846BE0510}"/>
                  </a:ext>
                </a:extLst>
              </p:cNvPr>
              <p:cNvSpPr/>
              <p:nvPr/>
            </p:nvSpPr>
            <p:spPr>
              <a:xfrm>
                <a:off x="3206883" y="2729063"/>
                <a:ext cx="392753" cy="41964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666"/>
                  <a:gd name="f4" fmla="val 12698"/>
                  <a:gd name="f5" fmla="val 379"/>
                  <a:gd name="f6" fmla="val 1"/>
                  <a:gd name="f7" fmla="val 158"/>
                  <a:gd name="f8" fmla="val 190"/>
                  <a:gd name="f9" fmla="val 410"/>
                  <a:gd name="f10" fmla="val 12256"/>
                  <a:gd name="f11" fmla="val 12508"/>
                  <a:gd name="f12" fmla="val 12697"/>
                  <a:gd name="f13" fmla="val 12477"/>
                  <a:gd name="f14" fmla="val 12634"/>
                  <a:gd name="f15" fmla="val 12067"/>
                  <a:gd name="f16" fmla="val 11878"/>
                  <a:gd name="f17" fmla="val 820"/>
                  <a:gd name="f18" fmla="val 631"/>
                  <a:gd name="f19" fmla="*/ f0 1 12666"/>
                  <a:gd name="f20" fmla="*/ f1 1 12698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12666"/>
                  <a:gd name="f27" fmla="*/ f24 1 12698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12666" h="12698">
                    <a:moveTo>
                      <a:pt x="f5" y="f6"/>
                    </a:moveTo>
                    <a:cubicBezTo>
                      <a:pt x="f7" y="f6"/>
                      <a:pt x="f6" y="f8"/>
                      <a:pt x="f6" y="f9"/>
                    </a:cubicBezTo>
                    <a:lnTo>
                      <a:pt x="f6" y="f10"/>
                    </a:lnTo>
                    <a:cubicBezTo>
                      <a:pt x="f6" y="f11"/>
                      <a:pt x="f8" y="f12"/>
                      <a:pt x="f5" y="f12"/>
                    </a:cubicBezTo>
                    <a:lnTo>
                      <a:pt x="f10" y="f12"/>
                    </a:lnTo>
                    <a:cubicBezTo>
                      <a:pt x="f13" y="f12"/>
                      <a:pt x="f3" y="f11"/>
                      <a:pt x="f3" y="f10"/>
                    </a:cubicBezTo>
                    <a:cubicBezTo>
                      <a:pt x="f14" y="f15"/>
                      <a:pt x="f13" y="f16"/>
                      <a:pt x="f10" y="f16"/>
                    </a:cubicBezTo>
                    <a:lnTo>
                      <a:pt x="f17" y="f16"/>
                    </a:lnTo>
                    <a:lnTo>
                      <a:pt x="f17" y="f9"/>
                    </a:lnTo>
                    <a:cubicBezTo>
                      <a:pt x="f17" y="f7"/>
                      <a:pt x="f18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Google Shape;10186;p74">
                <a:extLst>
                  <a:ext uri="{FF2B5EF4-FFF2-40B4-BE49-F238E27FC236}">
                    <a16:creationId xmlns:a16="http://schemas.microsoft.com/office/drawing/2014/main" id="{B69E47F6-A241-6C95-A7C0-2325AED3AF13}"/>
                  </a:ext>
                </a:extLst>
              </p:cNvPr>
              <p:cNvSpPr/>
              <p:nvPr/>
            </p:nvSpPr>
            <p:spPr>
              <a:xfrm>
                <a:off x="3261609" y="2847770"/>
                <a:ext cx="338026" cy="19785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901"/>
                  <a:gd name="f4" fmla="val 5987"/>
                  <a:gd name="f5" fmla="val 9641"/>
                  <a:gd name="f6" fmla="val 8979"/>
                  <a:gd name="f7" fmla="val 8444"/>
                  <a:gd name="f8" fmla="val 536"/>
                  <a:gd name="f9" fmla="val 1229"/>
                  <a:gd name="f10" fmla="val 1418"/>
                  <a:gd name="f11" fmla="val 8475"/>
                  <a:gd name="f12" fmla="val 1575"/>
                  <a:gd name="f13" fmla="val 8538"/>
                  <a:gd name="f14" fmla="val 1733"/>
                  <a:gd name="f15" fmla="val 6900"/>
                  <a:gd name="f16" fmla="val 3403"/>
                  <a:gd name="f17" fmla="val 6742"/>
                  <a:gd name="f18" fmla="val 3308"/>
                  <a:gd name="f19" fmla="val 6553"/>
                  <a:gd name="f20" fmla="val 3277"/>
                  <a:gd name="f21" fmla="val 6396"/>
                  <a:gd name="f22" fmla="val 6238"/>
                  <a:gd name="f23" fmla="val 6018"/>
                  <a:gd name="f24" fmla="val 5860"/>
                  <a:gd name="f25" fmla="val 5041"/>
                  <a:gd name="f26" fmla="val 2552"/>
                  <a:gd name="f27" fmla="val 5136"/>
                  <a:gd name="f28" fmla="val 2395"/>
                  <a:gd name="f29" fmla="val 5167"/>
                  <a:gd name="f30" fmla="val 2206"/>
                  <a:gd name="f31" fmla="val 2048"/>
                  <a:gd name="f32" fmla="val 1386"/>
                  <a:gd name="f33" fmla="val 4600"/>
                  <a:gd name="f34" fmla="val 819"/>
                  <a:gd name="f35" fmla="val 3938"/>
                  <a:gd name="f36" fmla="val 2710"/>
                  <a:gd name="f37" fmla="val 2237"/>
                  <a:gd name="f38" fmla="val 2773"/>
                  <a:gd name="f39" fmla="val 2836"/>
                  <a:gd name="f40" fmla="val 3655"/>
                  <a:gd name="f41" fmla="val 3592"/>
                  <a:gd name="f42" fmla="val 3560"/>
                  <a:gd name="f43" fmla="val 567"/>
                  <a:gd name="f44" fmla="val 4096"/>
                  <a:gd name="f45" fmla="val 4757"/>
                  <a:gd name="f46" fmla="val 5451"/>
                  <a:gd name="f47" fmla="val 5986"/>
                  <a:gd name="f48" fmla="val 1891"/>
                  <a:gd name="f49" fmla="val 2458"/>
                  <a:gd name="f50" fmla="val 4568"/>
                  <a:gd name="f51" fmla="val 4411"/>
                  <a:gd name="f52" fmla="val 2332"/>
                  <a:gd name="f53" fmla="val 4253"/>
                  <a:gd name="f54" fmla="val 3434"/>
                  <a:gd name="f55" fmla="val 3151"/>
                  <a:gd name="f56" fmla="val 3214"/>
                  <a:gd name="f57" fmla="val 3781"/>
                  <a:gd name="f58" fmla="val 4285"/>
                  <a:gd name="f59" fmla="val 4442"/>
                  <a:gd name="f60" fmla="val 5293"/>
                  <a:gd name="f61" fmla="val 3970"/>
                  <a:gd name="f62" fmla="val 5199"/>
                  <a:gd name="f63" fmla="val 4127"/>
                  <a:gd name="f64" fmla="val 4348"/>
                  <a:gd name="f65" fmla="val 4505"/>
                  <a:gd name="f66" fmla="val 5703"/>
                  <a:gd name="f67" fmla="val 7057"/>
                  <a:gd name="f68" fmla="val 7593"/>
                  <a:gd name="f69" fmla="val 7561"/>
                  <a:gd name="f70" fmla="val 7498"/>
                  <a:gd name="f71" fmla="val 9137"/>
                  <a:gd name="f72" fmla="val 9294"/>
                  <a:gd name="f73" fmla="val 9483"/>
                  <a:gd name="f74" fmla="val 10334"/>
                  <a:gd name="f75" fmla="val 1890"/>
                  <a:gd name="f76" fmla="*/ f0 1 10901"/>
                  <a:gd name="f77" fmla="*/ f1 1 5987"/>
                  <a:gd name="f78" fmla="val f2"/>
                  <a:gd name="f79" fmla="val f3"/>
                  <a:gd name="f80" fmla="val f4"/>
                  <a:gd name="f81" fmla="+- f80 0 f78"/>
                  <a:gd name="f82" fmla="+- f79 0 f78"/>
                  <a:gd name="f83" fmla="*/ f82 1 10901"/>
                  <a:gd name="f84" fmla="*/ f81 1 5987"/>
                  <a:gd name="f85" fmla="*/ f78 1 f83"/>
                  <a:gd name="f86" fmla="*/ f79 1 f83"/>
                  <a:gd name="f87" fmla="*/ f78 1 f84"/>
                  <a:gd name="f88" fmla="*/ f80 1 f84"/>
                  <a:gd name="f89" fmla="*/ f85 f76 1"/>
                  <a:gd name="f90" fmla="*/ f86 f76 1"/>
                  <a:gd name="f91" fmla="*/ f88 f77 1"/>
                  <a:gd name="f92" fmla="*/ f87 f7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9" t="f92" r="f90" b="f91"/>
                <a:pathLst>
                  <a:path w="10901" h="5987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11" y="f12"/>
                      <a:pt x="f13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26"/>
                    </a:lnTo>
                    <a:cubicBezTo>
                      <a:pt x="f27" y="f28"/>
                      <a:pt x="f29" y="f30"/>
                      <a:pt x="f29" y="f31"/>
                    </a:cubicBezTo>
                    <a:cubicBezTo>
                      <a:pt x="f29" y="f32"/>
                      <a:pt x="f33" y="f34"/>
                      <a:pt x="f35" y="f34"/>
                    </a:cubicBezTo>
                    <a:cubicBezTo>
                      <a:pt x="f20" y="f34"/>
                      <a:pt x="f36" y="f32"/>
                      <a:pt x="f36" y="f31"/>
                    </a:cubicBezTo>
                    <a:cubicBezTo>
                      <a:pt x="f36" y="f37"/>
                      <a:pt x="f38" y="f28"/>
                      <a:pt x="f39" y="f26"/>
                    </a:cubicBezTo>
                    <a:lnTo>
                      <a:pt x="f14" y="f40"/>
                    </a:lnTo>
                    <a:cubicBezTo>
                      <a:pt x="f12" y="f41"/>
                      <a:pt x="f32" y="f42"/>
                      <a:pt x="f9" y="f42"/>
                    </a:cubicBezTo>
                    <a:cubicBezTo>
                      <a:pt x="f43" y="f42"/>
                      <a:pt x="f2" y="f44"/>
                      <a:pt x="f2" y="f45"/>
                    </a:cubicBezTo>
                    <a:cubicBezTo>
                      <a:pt x="f2" y="f46"/>
                      <a:pt x="f43" y="f47"/>
                      <a:pt x="f9" y="f47"/>
                    </a:cubicBezTo>
                    <a:cubicBezTo>
                      <a:pt x="f48" y="f47"/>
                      <a:pt x="f49" y="f46"/>
                      <a:pt x="f49" y="f45"/>
                    </a:cubicBezTo>
                    <a:cubicBezTo>
                      <a:pt x="f49" y="f50"/>
                      <a:pt x="f28" y="f51"/>
                      <a:pt x="f52" y="f53"/>
                    </a:cubicBezTo>
                    <a:lnTo>
                      <a:pt x="f54" y="f55"/>
                    </a:lnTo>
                    <a:cubicBezTo>
                      <a:pt x="f41" y="f56"/>
                      <a:pt x="f57" y="f20"/>
                      <a:pt x="f35" y="f20"/>
                    </a:cubicBezTo>
                    <a:cubicBezTo>
                      <a:pt x="f44" y="f20"/>
                      <a:pt x="f58" y="f56"/>
                      <a:pt x="f59" y="f55"/>
                    </a:cubicBezTo>
                    <a:lnTo>
                      <a:pt x="f60" y="f61"/>
                    </a:lnTo>
                    <a:cubicBezTo>
                      <a:pt x="f62" y="f63"/>
                      <a:pt x="f29" y="f64"/>
                      <a:pt x="f29" y="f65"/>
                    </a:cubicBezTo>
                    <a:cubicBezTo>
                      <a:pt x="f29" y="f29"/>
                      <a:pt x="f66" y="f66"/>
                      <a:pt x="f21" y="f66"/>
                    </a:cubicBezTo>
                    <a:cubicBezTo>
                      <a:pt x="f67" y="f66"/>
                      <a:pt x="f68" y="f29"/>
                      <a:pt x="f68" y="f65"/>
                    </a:cubicBezTo>
                    <a:cubicBezTo>
                      <a:pt x="f68" y="f58"/>
                      <a:pt x="f69" y="f63"/>
                      <a:pt x="f70" y="f61"/>
                    </a:cubicBezTo>
                    <a:lnTo>
                      <a:pt x="f71" y="f52"/>
                    </a:lnTo>
                    <a:cubicBezTo>
                      <a:pt x="f72" y="f28"/>
                      <a:pt x="f73" y="f49"/>
                      <a:pt x="f5" y="f49"/>
                    </a:cubicBezTo>
                    <a:cubicBezTo>
                      <a:pt x="f74" y="f49"/>
                      <a:pt x="f3" y="f75"/>
                      <a:pt x="f3" y="f9"/>
                    </a:cubicBezTo>
                    <a:cubicBezTo>
                      <a:pt x="f3" y="f8"/>
                      <a:pt x="f74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63" name="Google Shape;10189;p74">
              <a:extLst>
                <a:ext uri="{FF2B5EF4-FFF2-40B4-BE49-F238E27FC236}">
                  <a16:creationId xmlns:a16="http://schemas.microsoft.com/office/drawing/2014/main" id="{0D994B86-A3B6-678F-820C-D9B6B790E1F8}"/>
                </a:ext>
              </a:extLst>
            </p:cNvPr>
            <p:cNvSpPr/>
            <p:nvPr/>
          </p:nvSpPr>
          <p:spPr>
            <a:xfrm>
              <a:off x="6560966" y="2788206"/>
              <a:ext cx="394709" cy="3280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29"/>
                <a:gd name="f4" fmla="val 9925"/>
                <a:gd name="f5" fmla="val 925"/>
                <a:gd name="f6" fmla="val 3644"/>
                <a:gd name="f7" fmla="val 944"/>
                <a:gd name="f8" fmla="val 963"/>
                <a:gd name="f9" fmla="val 3648"/>
                <a:gd name="f10" fmla="val 978"/>
                <a:gd name="f11" fmla="val 3655"/>
                <a:gd name="f12" fmla="val 1608"/>
                <a:gd name="f13" fmla="val 3970"/>
                <a:gd name="f14" fmla="val 5924"/>
                <a:gd name="f15" fmla="val 6239"/>
                <a:gd name="f16" fmla="val 960"/>
                <a:gd name="f17" fmla="val 6256"/>
                <a:gd name="f18" fmla="val 937"/>
                <a:gd name="f19" fmla="val 6264"/>
                <a:gd name="f20" fmla="val 914"/>
                <a:gd name="f21" fmla="val 854"/>
                <a:gd name="f22" fmla="val 788"/>
                <a:gd name="f23" fmla="val 6212"/>
                <a:gd name="f24" fmla="val 6144"/>
                <a:gd name="f25" fmla="val 3781"/>
                <a:gd name="f26" fmla="val 3685"/>
                <a:gd name="f27" fmla="val 862"/>
                <a:gd name="f28" fmla="val 4128"/>
                <a:gd name="f29" fmla="val 7184"/>
                <a:gd name="f30" fmla="val 6963"/>
                <a:gd name="f31" fmla="val 8035"/>
                <a:gd name="f32" fmla="val 6648"/>
                <a:gd name="f33" fmla="val 8507"/>
                <a:gd name="f34" fmla="val 6176"/>
                <a:gd name="f35" fmla="val 8759"/>
                <a:gd name="f36" fmla="val 5640"/>
                <a:gd name="f37" fmla="val 4821"/>
                <a:gd name="f38" fmla="val 4097"/>
                <a:gd name="f39" fmla="val 8066"/>
                <a:gd name="f40" fmla="val 11374"/>
                <a:gd name="f41" fmla="val 820"/>
                <a:gd name="f42" fmla="val 11626"/>
                <a:gd name="f43" fmla="val 11815"/>
                <a:gd name="f44" fmla="val 1009"/>
                <a:gd name="f45" fmla="val 1198"/>
                <a:gd name="f46" fmla="val 8665"/>
                <a:gd name="f47" fmla="val 8885"/>
                <a:gd name="f48" fmla="val 9043"/>
                <a:gd name="f49" fmla="val 11154"/>
                <a:gd name="f50" fmla="val 10996"/>
                <a:gd name="f51" fmla="val 8854"/>
                <a:gd name="f52" fmla="val 977"/>
                <a:gd name="f53" fmla="val 11185"/>
                <a:gd name="f54" fmla="val 11437"/>
                <a:gd name="f55" fmla="val 1"/>
                <a:gd name="f56" fmla="val 10870"/>
                <a:gd name="f57" fmla="val 10366"/>
                <a:gd name="f58" fmla="val 379"/>
                <a:gd name="f59" fmla="val 10240"/>
                <a:gd name="f60" fmla="val 883"/>
                <a:gd name="f61" fmla="val 2080"/>
                <a:gd name="f62" fmla="val 3246"/>
                <a:gd name="f63" fmla="val 1387"/>
                <a:gd name="f64" fmla="val 2899"/>
                <a:gd name="f65" fmla="val 1251"/>
                <a:gd name="f66" fmla="val 2831"/>
                <a:gd name="f67" fmla="val 1109"/>
                <a:gd name="f68" fmla="val 2800"/>
                <a:gd name="f69" fmla="val 970"/>
                <a:gd name="f70" fmla="val 466"/>
                <a:gd name="f71" fmla="val 3213"/>
                <a:gd name="f72" fmla="val 6687"/>
                <a:gd name="f73" fmla="val 465"/>
                <a:gd name="f74" fmla="val 7095"/>
                <a:gd name="f75" fmla="val 983"/>
                <a:gd name="f76" fmla="val 1127"/>
                <a:gd name="f77" fmla="val 1275"/>
                <a:gd name="f78" fmla="val 7063"/>
                <a:gd name="f79" fmla="val 1419"/>
                <a:gd name="f80" fmla="val 6995"/>
                <a:gd name="f81" fmla="val 2143"/>
                <a:gd name="f82" fmla="val 3340"/>
                <a:gd name="f83" fmla="val 3151"/>
                <a:gd name="f84" fmla="val 8444"/>
                <a:gd name="f85" fmla="val 4286"/>
                <a:gd name="f86" fmla="val 9641"/>
                <a:gd name="f87" fmla="val 5672"/>
                <a:gd name="f88" fmla="val 6585"/>
                <a:gd name="f89" fmla="val 7405"/>
                <a:gd name="f90" fmla="val 9074"/>
                <a:gd name="f91" fmla="val 7814"/>
                <a:gd name="f92" fmla="val 8287"/>
                <a:gd name="f93" fmla="val 10271"/>
                <a:gd name="f94" fmla="val 9011"/>
                <a:gd name="f95" fmla="val 10429"/>
                <a:gd name="f96" fmla="val 9515"/>
                <a:gd name="f97" fmla="val 10902"/>
                <a:gd name="f98" fmla="val 11469"/>
                <a:gd name="f99" fmla="val 12130"/>
                <a:gd name="f100" fmla="val 9358"/>
                <a:gd name="f101" fmla="val 8696"/>
                <a:gd name="f102" fmla="val 1261"/>
                <a:gd name="f103" fmla="val 12634"/>
                <a:gd name="f104" fmla="val 536"/>
                <a:gd name="f105" fmla="val 12099"/>
                <a:gd name="f106" fmla="*/ f0 1 12729"/>
                <a:gd name="f107" fmla="*/ f1 1 9925"/>
                <a:gd name="f108" fmla="val f2"/>
                <a:gd name="f109" fmla="val f3"/>
                <a:gd name="f110" fmla="val f4"/>
                <a:gd name="f111" fmla="+- f110 0 f108"/>
                <a:gd name="f112" fmla="+- f109 0 f108"/>
                <a:gd name="f113" fmla="*/ f112 1 12729"/>
                <a:gd name="f114" fmla="*/ f111 1 9925"/>
                <a:gd name="f115" fmla="*/ f108 1 f113"/>
                <a:gd name="f116" fmla="*/ f109 1 f113"/>
                <a:gd name="f117" fmla="*/ f108 1 f114"/>
                <a:gd name="f118" fmla="*/ f110 1 f114"/>
                <a:gd name="f119" fmla="*/ f115 f106 1"/>
                <a:gd name="f120" fmla="*/ f116 f106 1"/>
                <a:gd name="f121" fmla="*/ f118 f107 1"/>
                <a:gd name="f122" fmla="*/ f117 f10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9" t="f122" r="f120" b="f121"/>
              <a:pathLst>
                <a:path w="12729" h="992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12" y="f14"/>
                  </a:lnTo>
                  <a:lnTo>
                    <a:pt x="f10" y="f15"/>
                  </a:ln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2" y="f24"/>
                  </a:cubicBezTo>
                  <a:lnTo>
                    <a:pt x="f22" y="f25"/>
                  </a:lnTo>
                  <a:cubicBezTo>
                    <a:pt x="f22" y="f26"/>
                    <a:pt x="f27" y="f6"/>
                    <a:pt x="f5" y="f6"/>
                  </a:cubicBezTo>
                  <a:close/>
                  <a:moveTo>
                    <a:pt x="f28" y="f29"/>
                  </a:moveTo>
                  <a:lnTo>
                    <a:pt x="f30" y="f31"/>
                  </a:ln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28" y="f29"/>
                  </a:cubicBezTo>
                  <a:close/>
                  <a:moveTo>
                    <a:pt x="f40" y="f41"/>
                  </a:moveTo>
                  <a:cubicBezTo>
                    <a:pt x="f42" y="f41"/>
                    <a:pt x="f43" y="f44"/>
                    <a:pt x="f43" y="f45"/>
                  </a:cubicBezTo>
                  <a:lnTo>
                    <a:pt x="f43" y="f46"/>
                  </a:lnTo>
                  <a:cubicBezTo>
                    <a:pt x="f43" y="f47"/>
                    <a:pt x="f42" y="f48"/>
                    <a:pt x="f40" y="f48"/>
                  </a:cubicBezTo>
                  <a:cubicBezTo>
                    <a:pt x="f49" y="f48"/>
                    <a:pt x="f50" y="f51"/>
                    <a:pt x="f50" y="f46"/>
                  </a:cubicBezTo>
                  <a:lnTo>
                    <a:pt x="f50" y="f45"/>
                  </a:lnTo>
                  <a:cubicBezTo>
                    <a:pt x="f50" y="f52"/>
                    <a:pt x="f53" y="f41"/>
                    <a:pt x="f40" y="f41"/>
                  </a:cubicBezTo>
                  <a:close/>
                  <a:moveTo>
                    <a:pt x="f54" y="f55"/>
                  </a:moveTo>
                  <a:cubicBezTo>
                    <a:pt x="f56" y="f55"/>
                    <a:pt x="f57" y="f58"/>
                    <a:pt x="f59" y="f60"/>
                  </a:cubicBezTo>
                  <a:lnTo>
                    <a:pt x="f61" y="f62"/>
                  </a:lnTo>
                  <a:lnTo>
                    <a:pt x="f63" y="f64"/>
                  </a:lnTo>
                  <a:cubicBezTo>
                    <a:pt x="f65" y="f66"/>
                    <a:pt x="f67" y="f68"/>
                    <a:pt x="f69" y="f68"/>
                  </a:cubicBezTo>
                  <a:cubicBezTo>
                    <a:pt x="f70" y="f68"/>
                    <a:pt x="f55" y="f71"/>
                    <a:pt x="f55" y="f25"/>
                  </a:cubicBezTo>
                  <a:lnTo>
                    <a:pt x="f55" y="f24"/>
                  </a:lnTo>
                  <a:cubicBezTo>
                    <a:pt x="f55" y="f72"/>
                    <a:pt x="f73" y="f74"/>
                    <a:pt x="f75" y="f74"/>
                  </a:cubicBezTo>
                  <a:cubicBezTo>
                    <a:pt x="f76" y="f74"/>
                    <a:pt x="f77" y="f78"/>
                    <a:pt x="f79" y="f80"/>
                  </a:cubicBezTo>
                  <a:lnTo>
                    <a:pt x="f81" y="f32"/>
                  </a:lnTo>
                  <a:lnTo>
                    <a:pt x="f82" y="f80"/>
                  </a:lnTo>
                  <a:cubicBezTo>
                    <a:pt x="f83" y="f84"/>
                    <a:pt x="f85" y="f86"/>
                    <a:pt x="f87" y="f86"/>
                  </a:cubicBezTo>
                  <a:cubicBezTo>
                    <a:pt x="f88" y="f86"/>
                    <a:pt x="f89" y="f90"/>
                    <a:pt x="f91" y="f92"/>
                  </a:cubicBezTo>
                  <a:lnTo>
                    <a:pt x="f93" y="f94"/>
                  </a:lnTo>
                  <a:cubicBezTo>
                    <a:pt x="f95" y="f96"/>
                    <a:pt x="f97" y="f4"/>
                    <a:pt x="f98" y="f4"/>
                  </a:cubicBezTo>
                  <a:cubicBezTo>
                    <a:pt x="f99" y="f4"/>
                    <a:pt x="f3" y="f100"/>
                    <a:pt x="f3" y="f101"/>
                  </a:cubicBezTo>
                  <a:lnTo>
                    <a:pt x="f3" y="f102"/>
                  </a:lnTo>
                  <a:cubicBezTo>
                    <a:pt x="f103" y="f104"/>
                    <a:pt x="f105" y="f55"/>
                    <a:pt x="f54" y="f5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grpSp>
          <p:nvGrpSpPr>
            <p:cNvPr id="64" name="Google Shape;10190;p74">
              <a:extLst>
                <a:ext uri="{FF2B5EF4-FFF2-40B4-BE49-F238E27FC236}">
                  <a16:creationId xmlns:a16="http://schemas.microsoft.com/office/drawing/2014/main" id="{61CF2FE5-7741-F410-17E5-437699359BA4}"/>
                </a:ext>
              </a:extLst>
            </p:cNvPr>
            <p:cNvGrpSpPr/>
            <p:nvPr/>
          </p:nvGrpSpPr>
          <p:grpSpPr>
            <a:xfrm>
              <a:off x="7862157" y="2742733"/>
              <a:ext cx="359688" cy="378725"/>
              <a:chOff x="7862157" y="2742733"/>
              <a:chExt cx="359688" cy="378725"/>
            </a:xfrm>
          </p:grpSpPr>
          <p:sp>
            <p:nvSpPr>
              <p:cNvPr id="65" name="Google Shape;10191;p74">
                <a:extLst>
                  <a:ext uri="{FF2B5EF4-FFF2-40B4-BE49-F238E27FC236}">
                    <a16:creationId xmlns:a16="http://schemas.microsoft.com/office/drawing/2014/main" id="{F39D23A4-802D-CDC0-F4C1-A0FC0FEF206B}"/>
                  </a:ext>
                </a:extLst>
              </p:cNvPr>
              <p:cNvSpPr/>
              <p:nvPr/>
            </p:nvSpPr>
            <p:spPr>
              <a:xfrm>
                <a:off x="7862157" y="2742733"/>
                <a:ext cx="168752" cy="308610"/>
              </a:xfrm>
              <a:custGeom>
                <a:avLst/>
                <a:gdLst>
                  <a:gd name="f0" fmla="val 180"/>
                  <a:gd name="f1" fmla="val w"/>
                  <a:gd name="f2" fmla="val h"/>
                  <a:gd name="f3" fmla="val 0"/>
                  <a:gd name="f4" fmla="val 5987"/>
                  <a:gd name="f5" fmla="val 10273"/>
                  <a:gd name="f6" fmla="val 5532"/>
                  <a:gd name="f7" fmla="val 1"/>
                  <a:gd name="f8" fmla="val 5515"/>
                  <a:gd name="f9" fmla="val 5499"/>
                  <a:gd name="f10" fmla="val 2"/>
                  <a:gd name="f11" fmla="val 5483"/>
                  <a:gd name="f12" fmla="val 4"/>
                  <a:gd name="f13" fmla="val 2364"/>
                  <a:gd name="f14" fmla="val 445"/>
                  <a:gd name="f15" fmla="val 3123"/>
                  <a:gd name="f16" fmla="val 6274"/>
                  <a:gd name="f17" fmla="val 7692"/>
                  <a:gd name="f18" fmla="val 442"/>
                  <a:gd name="f19" fmla="val 8983"/>
                  <a:gd name="f20" fmla="val 1293"/>
                  <a:gd name="f21" fmla="val 10086"/>
                  <a:gd name="f22" fmla="val 1381"/>
                  <a:gd name="f23" fmla="val 10209"/>
                  <a:gd name="f24" fmla="val 1507"/>
                  <a:gd name="f25" fmla="val 1635"/>
                  <a:gd name="f26" fmla="val 1737"/>
                  <a:gd name="f27" fmla="val 1839"/>
                  <a:gd name="f28" fmla="val 10233"/>
                  <a:gd name="f29" fmla="val 1923"/>
                  <a:gd name="f30" fmla="val 10149"/>
                  <a:gd name="f31" fmla="val 3719"/>
                  <a:gd name="f32" fmla="val 8353"/>
                  <a:gd name="f33" fmla="val 3813"/>
                  <a:gd name="f34" fmla="val 8259"/>
                  <a:gd name="f35" fmla="val 3845"/>
                  <a:gd name="f36" fmla="val 8007"/>
                  <a:gd name="f37" fmla="val 3782"/>
                  <a:gd name="f38" fmla="val 7849"/>
                  <a:gd name="f39" fmla="val 3498"/>
                  <a:gd name="f40" fmla="val 7376"/>
                  <a:gd name="f41" fmla="val 3341"/>
                  <a:gd name="f42" fmla="val 6809"/>
                  <a:gd name="f43" fmla="val 4888"/>
                  <a:gd name="f44" fmla="val 4286"/>
                  <a:gd name="f45" fmla="val 3659"/>
                  <a:gd name="f46" fmla="val 5672"/>
                  <a:gd name="f47" fmla="val 3312"/>
                  <a:gd name="f48" fmla="val 5861"/>
                  <a:gd name="f49" fmla="val 3281"/>
                  <a:gd name="f50" fmla="val 2934"/>
                  <a:gd name="f51" fmla="val 414"/>
                  <a:gd name="f52" fmla="val 5958"/>
                  <a:gd name="f53" fmla="val 5739"/>
                  <a:gd name="f54" fmla="*/ f1 1 5987"/>
                  <a:gd name="f55" fmla="*/ f2 1 10273"/>
                  <a:gd name="f56" fmla="val f3"/>
                  <a:gd name="f57" fmla="val f4"/>
                  <a:gd name="f58" fmla="val f5"/>
                  <a:gd name="f59" fmla="+- f58 0 f56"/>
                  <a:gd name="f60" fmla="+- f57 0 f56"/>
                  <a:gd name="f61" fmla="*/ f60 1 5987"/>
                  <a:gd name="f62" fmla="*/ f59 1 10273"/>
                  <a:gd name="f63" fmla="*/ f56 1 f61"/>
                  <a:gd name="f64" fmla="*/ f57 1 f61"/>
                  <a:gd name="f65" fmla="*/ f56 1 f62"/>
                  <a:gd name="f66" fmla="*/ f58 1 f62"/>
                  <a:gd name="f67" fmla="*/ f63 f54 1"/>
                  <a:gd name="f68" fmla="*/ f64 f54 1"/>
                  <a:gd name="f69" fmla="*/ f66 f55 1"/>
                  <a:gd name="f70" fmla="*/ f65 f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7" t="f70" r="f68" b="f69"/>
                <a:pathLst>
                  <a:path w="5987" h="10273">
                    <a:moveTo>
                      <a:pt x="f6" y="f7"/>
                    </a:moveTo>
                    <a:cubicBezTo>
                      <a:pt x="f8" y="f7"/>
                      <a:pt x="f9" y="f10"/>
                      <a:pt x="f11" y="f12"/>
                    </a:cubicBezTo>
                    <a:cubicBezTo>
                      <a:pt x="f13" y="f14"/>
                      <a:pt x="f7" y="f15"/>
                      <a:pt x="f7" y="f16"/>
                    </a:cubicBezTo>
                    <a:cubicBezTo>
                      <a:pt x="f7" y="f17"/>
                      <a:pt x="f18" y="f19"/>
                      <a:pt x="f20" y="f21"/>
                    </a:cubicBezTo>
                    <a:cubicBezTo>
                      <a:pt x="f22" y="f23"/>
                      <a:pt x="f24" y="f5"/>
                      <a:pt x="f25" y="f5"/>
                    </a:cubicBezTo>
                    <a:cubicBezTo>
                      <a:pt x="f26" y="f5"/>
                      <a:pt x="f27" y="f28"/>
                      <a:pt x="f29" y="f30"/>
                    </a:cubicBezTo>
                    <a:lnTo>
                      <a:pt x="f31" y="f32"/>
                    </a:ln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1" y="f16"/>
                    </a:cubicBezTo>
                    <a:cubicBezTo>
                      <a:pt x="f41" y="f43"/>
                      <a:pt x="f44" y="f45"/>
                      <a:pt x="f46" y="f47"/>
                    </a:cubicBezTo>
                    <a:cubicBezTo>
                      <a:pt x="f48" y="f49"/>
                      <a:pt x="f4" y="f15"/>
                      <a:pt x="f4" y="f50"/>
                    </a:cubicBezTo>
                    <a:lnTo>
                      <a:pt x="f4" y="f51"/>
                    </a:lnTo>
                    <a:cubicBezTo>
                      <a:pt x="f52" y="f0"/>
                      <a:pt x="f53" y="f7"/>
                      <a:pt x="f6" y="f7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Google Shape;10192;p74">
                <a:extLst>
                  <a:ext uri="{FF2B5EF4-FFF2-40B4-BE49-F238E27FC236}">
                    <a16:creationId xmlns:a16="http://schemas.microsoft.com/office/drawing/2014/main" id="{ABA328EA-DFAE-CFF2-1B0F-141148DC925D}"/>
                  </a:ext>
                </a:extLst>
              </p:cNvPr>
              <p:cNvSpPr/>
              <p:nvPr/>
            </p:nvSpPr>
            <p:spPr>
              <a:xfrm>
                <a:off x="7927884" y="3006912"/>
                <a:ext cx="227356" cy="11454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8066"/>
                  <a:gd name="f4" fmla="val 3813"/>
                  <a:gd name="f5" fmla="val 5758"/>
                  <a:gd name="f6" fmla="val 5692"/>
                  <a:gd name="f7" fmla="val 5629"/>
                  <a:gd name="f8" fmla="val 11"/>
                  <a:gd name="f9" fmla="val 5577"/>
                  <a:gd name="f10" fmla="val 32"/>
                  <a:gd name="f11" fmla="val 5091"/>
                  <a:gd name="f12" fmla="val 339"/>
                  <a:gd name="f13" fmla="val 4530"/>
                  <a:gd name="f14" fmla="val 489"/>
                  <a:gd name="f15" fmla="val 3972"/>
                  <a:gd name="f16" fmla="val 3444"/>
                  <a:gd name="f17" fmla="val 2917"/>
                  <a:gd name="f18" fmla="val 355"/>
                  <a:gd name="f19" fmla="val 2458"/>
                  <a:gd name="f20" fmla="val 95"/>
                  <a:gd name="f21" fmla="val 2389"/>
                  <a:gd name="f22" fmla="val 53"/>
                  <a:gd name="f23" fmla="val 2314"/>
                  <a:gd name="f24" fmla="val 30"/>
                  <a:gd name="f25" fmla="val 2239"/>
                  <a:gd name="f26" fmla="val 2141"/>
                  <a:gd name="f27" fmla="val 2042"/>
                  <a:gd name="f28" fmla="val 69"/>
                  <a:gd name="f29" fmla="val 1954"/>
                  <a:gd name="f30" fmla="val 158"/>
                  <a:gd name="f31" fmla="val 189"/>
                  <a:gd name="f32" fmla="val 1922"/>
                  <a:gd name="f33" fmla="val 2143"/>
                  <a:gd name="f34" fmla="val 2395"/>
                  <a:gd name="f35" fmla="val 221"/>
                  <a:gd name="f36" fmla="val 2552"/>
                  <a:gd name="f37" fmla="val 1324"/>
                  <a:gd name="f38" fmla="val 3403"/>
                  <a:gd name="f39" fmla="val 2615"/>
                  <a:gd name="f40" fmla="val 3812"/>
                  <a:gd name="f41" fmla="val 4001"/>
                  <a:gd name="f42" fmla="val 5388"/>
                  <a:gd name="f43" fmla="val 6711"/>
                  <a:gd name="f44" fmla="val 7814"/>
                  <a:gd name="f45" fmla="val 2521"/>
                  <a:gd name="f46" fmla="val 8034"/>
                  <a:gd name="f47" fmla="val 2363"/>
                  <a:gd name="f48" fmla="val 2080"/>
                  <a:gd name="f49" fmla="val 7877"/>
                  <a:gd name="f50" fmla="val 1890"/>
                  <a:gd name="f51" fmla="val 6112"/>
                  <a:gd name="f52" fmla="val 126"/>
                  <a:gd name="f53" fmla="val 6028"/>
                  <a:gd name="f54" fmla="val 42"/>
                  <a:gd name="f55" fmla="val 5888"/>
                  <a:gd name="f56" fmla="*/ f0 1 8066"/>
                  <a:gd name="f57" fmla="*/ f1 1 3813"/>
                  <a:gd name="f58" fmla="val f2"/>
                  <a:gd name="f59" fmla="val f3"/>
                  <a:gd name="f60" fmla="val f4"/>
                  <a:gd name="f61" fmla="+- f60 0 f58"/>
                  <a:gd name="f62" fmla="+- f59 0 f58"/>
                  <a:gd name="f63" fmla="*/ f62 1 8066"/>
                  <a:gd name="f64" fmla="*/ f61 1 3813"/>
                  <a:gd name="f65" fmla="*/ f58 1 f63"/>
                  <a:gd name="f66" fmla="*/ f59 1 f63"/>
                  <a:gd name="f67" fmla="*/ f58 1 f64"/>
                  <a:gd name="f68" fmla="*/ f60 1 f64"/>
                  <a:gd name="f69" fmla="*/ f65 f56 1"/>
                  <a:gd name="f70" fmla="*/ f66 f56 1"/>
                  <a:gd name="f71" fmla="*/ f68 f57 1"/>
                  <a:gd name="f72" fmla="*/ f67 f5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9" t="f72" r="f70" b="f71"/>
                <a:pathLst>
                  <a:path w="8066" h="381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4"/>
                    </a:cubicBezTo>
                    <a:cubicBezTo>
                      <a:pt x="f16" y="f14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lnTo>
                      <a:pt x="f31" y="f32"/>
                    </a:lnTo>
                    <a:cubicBezTo>
                      <a:pt x="f2" y="f33"/>
                      <a:pt x="f10" y="f34"/>
                      <a:pt x="f35" y="f36"/>
                    </a:cubicBezTo>
                    <a:cubicBezTo>
                      <a:pt x="f37" y="f38"/>
                      <a:pt x="f39" y="f40"/>
                      <a:pt x="f41" y="f40"/>
                    </a:cubicBezTo>
                    <a:cubicBezTo>
                      <a:pt x="f42" y="f40"/>
                      <a:pt x="f43" y="f38"/>
                      <a:pt x="f44" y="f45"/>
                    </a:cubicBezTo>
                    <a:cubicBezTo>
                      <a:pt x="f46" y="f47"/>
                      <a:pt x="f3" y="f48"/>
                      <a:pt x="f49" y="f50"/>
                    </a:cubicBezTo>
                    <a:lnTo>
                      <a:pt x="f51" y="f52"/>
                    </a:lnTo>
                    <a:cubicBezTo>
                      <a:pt x="f53" y="f54"/>
                      <a:pt x="f55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Google Shape;10193;p74">
                <a:extLst>
                  <a:ext uri="{FF2B5EF4-FFF2-40B4-BE49-F238E27FC236}">
                    <a16:creationId xmlns:a16="http://schemas.microsoft.com/office/drawing/2014/main" id="{7410BFF4-F0A6-DEC6-DD00-AA85DDCC2838}"/>
                  </a:ext>
                </a:extLst>
              </p:cNvPr>
              <p:cNvSpPr/>
              <p:nvPr/>
            </p:nvSpPr>
            <p:spPr>
              <a:xfrm>
                <a:off x="8053093" y="2742733"/>
                <a:ext cx="168752" cy="308253"/>
              </a:xfrm>
              <a:custGeom>
                <a:avLst/>
                <a:gdLst>
                  <a:gd name="f0" fmla="val 180"/>
                  <a:gd name="f1" fmla="val w"/>
                  <a:gd name="f2" fmla="val h"/>
                  <a:gd name="f3" fmla="val 0"/>
                  <a:gd name="f4" fmla="val 5987"/>
                  <a:gd name="f5" fmla="val 10261"/>
                  <a:gd name="f6" fmla="val 418"/>
                  <a:gd name="f7" fmla="val 1"/>
                  <a:gd name="f8" fmla="val 190"/>
                  <a:gd name="f9" fmla="val 414"/>
                  <a:gd name="f10" fmla="val 2934"/>
                  <a:gd name="f11" fmla="val 3123"/>
                  <a:gd name="f12" fmla="val 127"/>
                  <a:gd name="f13" fmla="val 3281"/>
                  <a:gd name="f14" fmla="val 316"/>
                  <a:gd name="f15" fmla="val 3312"/>
                  <a:gd name="f16" fmla="val 1639"/>
                  <a:gd name="f17" fmla="val 3659"/>
                  <a:gd name="f18" fmla="val 2647"/>
                  <a:gd name="f19" fmla="val 4856"/>
                  <a:gd name="f20" fmla="val 6274"/>
                  <a:gd name="f21" fmla="val 6809"/>
                  <a:gd name="f22" fmla="val 2489"/>
                  <a:gd name="f23" fmla="val 7376"/>
                  <a:gd name="f24" fmla="val 2206"/>
                  <a:gd name="f25" fmla="val 7849"/>
                  <a:gd name="f26" fmla="val 2080"/>
                  <a:gd name="f27" fmla="val 8007"/>
                  <a:gd name="f28" fmla="val 2111"/>
                  <a:gd name="f29" fmla="val 8196"/>
                  <a:gd name="f30" fmla="val 2269"/>
                  <a:gd name="f31" fmla="val 8353"/>
                  <a:gd name="f32" fmla="val 4065"/>
                  <a:gd name="f33" fmla="val 10149"/>
                  <a:gd name="f34" fmla="val 4137"/>
                  <a:gd name="f35" fmla="val 10221"/>
                  <a:gd name="f36" fmla="val 4242"/>
                  <a:gd name="f37" fmla="val 10260"/>
                  <a:gd name="f38" fmla="val 4350"/>
                  <a:gd name="f39" fmla="val 4478"/>
                  <a:gd name="f40" fmla="val 4609"/>
                  <a:gd name="f41" fmla="val 10205"/>
                  <a:gd name="f42" fmla="val 4695"/>
                  <a:gd name="f43" fmla="val 10086"/>
                  <a:gd name="f44" fmla="val 5514"/>
                  <a:gd name="f45" fmla="val 8983"/>
                  <a:gd name="f46" fmla="val 7660"/>
                  <a:gd name="f47" fmla="val 5892"/>
                  <a:gd name="f48" fmla="val 3592"/>
                  <a:gd name="f49" fmla="val 445"/>
                  <a:gd name="f50" fmla="val 473"/>
                  <a:gd name="f51" fmla="val 4"/>
                  <a:gd name="f52" fmla="val 455"/>
                  <a:gd name="f53" fmla="val 2"/>
                  <a:gd name="f54" fmla="val 436"/>
                  <a:gd name="f55" fmla="*/ f1 1 5987"/>
                  <a:gd name="f56" fmla="*/ f2 1 10261"/>
                  <a:gd name="f57" fmla="val f3"/>
                  <a:gd name="f58" fmla="val f4"/>
                  <a:gd name="f59" fmla="val f5"/>
                  <a:gd name="f60" fmla="+- f59 0 f57"/>
                  <a:gd name="f61" fmla="+- f58 0 f57"/>
                  <a:gd name="f62" fmla="*/ f61 1 5987"/>
                  <a:gd name="f63" fmla="*/ f60 1 10261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5987" h="10261">
                    <a:moveTo>
                      <a:pt x="f6" y="f7"/>
                    </a:moveTo>
                    <a:cubicBezTo>
                      <a:pt x="f8" y="f7"/>
                      <a:pt x="f7" y="f0"/>
                      <a:pt x="f7" y="f9"/>
                    </a:cubicBezTo>
                    <a:lnTo>
                      <a:pt x="f7" y="f10"/>
                    </a:lnTo>
                    <a:cubicBezTo>
                      <a:pt x="f7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18" y="f20"/>
                    </a:cubicBezTo>
                    <a:cubicBezTo>
                      <a:pt x="f18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lnTo>
                      <a:pt x="f32" y="f33"/>
                    </a:lnTo>
                    <a:cubicBezTo>
                      <a:pt x="f34" y="f35"/>
                      <a:pt x="f36" y="f37"/>
                      <a:pt x="f38" y="f37"/>
                    </a:cubicBezTo>
                    <a:cubicBezTo>
                      <a:pt x="f39" y="f37"/>
                      <a:pt x="f40" y="f41"/>
                      <a:pt x="f42" y="f43"/>
                    </a:cubicBezTo>
                    <a:cubicBezTo>
                      <a:pt x="f44" y="f45"/>
                      <a:pt x="f4" y="f46"/>
                      <a:pt x="f4" y="f20"/>
                    </a:cubicBezTo>
                    <a:cubicBezTo>
                      <a:pt x="f47" y="f11"/>
                      <a:pt x="f48" y="f49"/>
                      <a:pt x="f50" y="f51"/>
                    </a:cubicBezTo>
                    <a:cubicBezTo>
                      <a:pt x="f52" y="f53"/>
                      <a:pt x="f54" y="f7"/>
                      <a:pt x="f6" y="f7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Google Shape;10194;p74">
                <a:extLst>
                  <a:ext uri="{FF2B5EF4-FFF2-40B4-BE49-F238E27FC236}">
                    <a16:creationId xmlns:a16="http://schemas.microsoft.com/office/drawing/2014/main" id="{707FEDB9-AFD1-F3B9-05E0-E82FDC43118E}"/>
                  </a:ext>
                </a:extLst>
              </p:cNvPr>
              <p:cNvSpPr/>
              <p:nvPr/>
            </p:nvSpPr>
            <p:spPr>
              <a:xfrm>
                <a:off x="8005142" y="2845055"/>
                <a:ext cx="71058" cy="17417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521"/>
                  <a:gd name="f4" fmla="val 5798"/>
                  <a:gd name="f5" fmla="val 1260"/>
                  <a:gd name="f6" fmla="val 1"/>
                  <a:gd name="f7" fmla="val 1040"/>
                  <a:gd name="f8" fmla="val 819"/>
                  <a:gd name="f9" fmla="val 190"/>
                  <a:gd name="f10" fmla="val 379"/>
                  <a:gd name="f11" fmla="val 662"/>
                  <a:gd name="f12" fmla="val 347"/>
                  <a:gd name="f13" fmla="val 820"/>
                  <a:gd name="f14" fmla="val 1293"/>
                  <a:gd name="f15" fmla="val 1860"/>
                  <a:gd name="f16" fmla="val 567"/>
                  <a:gd name="f17" fmla="val 2899"/>
                  <a:gd name="f18" fmla="val 977"/>
                  <a:gd name="f19" fmla="val 3214"/>
                  <a:gd name="f20" fmla="val 1292"/>
                  <a:gd name="f21" fmla="val 3466"/>
                  <a:gd name="f22" fmla="val 1670"/>
                  <a:gd name="f23" fmla="val 3687"/>
                  <a:gd name="f24" fmla="val 3939"/>
                  <a:gd name="f25" fmla="val 4160"/>
                  <a:gd name="f26" fmla="val 1450"/>
                  <a:gd name="f27" fmla="val 4380"/>
                  <a:gd name="f28" fmla="val 1071"/>
                  <a:gd name="f29" fmla="val 630"/>
                  <a:gd name="f30" fmla="val 3529"/>
                  <a:gd name="f31" fmla="val 441"/>
                  <a:gd name="f32" fmla="val 252"/>
                  <a:gd name="f33" fmla="val 32"/>
                  <a:gd name="f34" fmla="val 3750"/>
                  <a:gd name="f35" fmla="val 4475"/>
                  <a:gd name="f36" fmla="val 410"/>
                  <a:gd name="f37" fmla="val 4916"/>
                  <a:gd name="f38" fmla="val 882"/>
                  <a:gd name="f39" fmla="val 5105"/>
                  <a:gd name="f40" fmla="val 5388"/>
                  <a:gd name="f41" fmla="val 5640"/>
                  <a:gd name="f42" fmla="val 1544"/>
                  <a:gd name="f43" fmla="val 1702"/>
                  <a:gd name="f44" fmla="val 5577"/>
                  <a:gd name="f45" fmla="val 5073"/>
                  <a:gd name="f46" fmla="val 2174"/>
                  <a:gd name="f47" fmla="val 4443"/>
                  <a:gd name="f48" fmla="val 3907"/>
                  <a:gd name="f49" fmla="val 1985"/>
                  <a:gd name="f50" fmla="val 2836"/>
                  <a:gd name="f51" fmla="val 1229"/>
                  <a:gd name="f52" fmla="val 2269"/>
                  <a:gd name="f53" fmla="val 2049"/>
                  <a:gd name="f54" fmla="val 1797"/>
                  <a:gd name="f55" fmla="val 1576"/>
                  <a:gd name="f56" fmla="val 1419"/>
                  <a:gd name="f57" fmla="val 1608"/>
                  <a:gd name="f58" fmla="val 1891"/>
                  <a:gd name="f59" fmla="val 2238"/>
                  <a:gd name="f60" fmla="val 2143"/>
                  <a:gd name="f61" fmla="val 2363"/>
                  <a:gd name="f62" fmla="val 1261"/>
                  <a:gd name="f63" fmla="val 631"/>
                  <a:gd name="f64" fmla="val 158"/>
                  <a:gd name="f65" fmla="val 1513"/>
                  <a:gd name="f66" fmla="*/ f0 1 2521"/>
                  <a:gd name="f67" fmla="*/ f1 1 5798"/>
                  <a:gd name="f68" fmla="val f2"/>
                  <a:gd name="f69" fmla="val f3"/>
                  <a:gd name="f70" fmla="val f4"/>
                  <a:gd name="f71" fmla="+- f70 0 f68"/>
                  <a:gd name="f72" fmla="+- f69 0 f68"/>
                  <a:gd name="f73" fmla="*/ f72 1 2521"/>
                  <a:gd name="f74" fmla="*/ f71 1 5798"/>
                  <a:gd name="f75" fmla="*/ f68 1 f73"/>
                  <a:gd name="f76" fmla="*/ f69 1 f73"/>
                  <a:gd name="f77" fmla="*/ f68 1 f74"/>
                  <a:gd name="f78" fmla="*/ f70 1 f74"/>
                  <a:gd name="f79" fmla="*/ f75 f66 1"/>
                  <a:gd name="f80" fmla="*/ f76 f66 1"/>
                  <a:gd name="f81" fmla="*/ f78 f67 1"/>
                  <a:gd name="f82" fmla="*/ f77 f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9" t="f82" r="f80" b="f81"/>
                <a:pathLst>
                  <a:path w="2521" h="579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2" y="f14"/>
                      <a:pt x="f2" y="f15"/>
                    </a:cubicBezTo>
                    <a:cubicBezTo>
                      <a:pt x="f2" y="f3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4"/>
                    </a:cubicBezTo>
                    <a:cubicBezTo>
                      <a:pt x="f22" y="f25"/>
                      <a:pt x="f26" y="f27"/>
                      <a:pt x="f5" y="f27"/>
                    </a:cubicBezTo>
                    <a:cubicBezTo>
                      <a:pt x="f28" y="f27"/>
                      <a:pt x="f8" y="f25"/>
                      <a:pt x="f8" y="f24"/>
                    </a:cubicBezTo>
                    <a:cubicBezTo>
                      <a:pt x="f8" y="f23"/>
                      <a:pt x="f29" y="f30"/>
                      <a:pt x="f31" y="f30"/>
                    </a:cubicBezTo>
                    <a:cubicBezTo>
                      <a:pt x="f32" y="f30"/>
                      <a:pt x="f33" y="f34"/>
                      <a:pt x="f33" y="f24"/>
                    </a:cubicBezTo>
                    <a:cubicBezTo>
                      <a:pt x="f33" y="f35"/>
                      <a:pt x="f36" y="f37"/>
                      <a:pt x="f38" y="f39"/>
                    </a:cubicBezTo>
                    <a:lnTo>
                      <a:pt x="f38" y="f40"/>
                    </a:lnTo>
                    <a:cubicBezTo>
                      <a:pt x="f38" y="f41"/>
                      <a:pt x="f28" y="f4"/>
                      <a:pt x="f20" y="f4"/>
                    </a:cubicBezTo>
                    <a:cubicBezTo>
                      <a:pt x="f42" y="f4"/>
                      <a:pt x="f43" y="f44"/>
                      <a:pt x="f43" y="f40"/>
                    </a:cubicBezTo>
                    <a:lnTo>
                      <a:pt x="f43" y="f45"/>
                    </a:lnTo>
                    <a:cubicBezTo>
                      <a:pt x="f46" y="f37"/>
                      <a:pt x="f3" y="f47"/>
                      <a:pt x="f3" y="f48"/>
                    </a:cubicBezTo>
                    <a:cubicBezTo>
                      <a:pt x="f3" y="f19"/>
                      <a:pt x="f49" y="f50"/>
                      <a:pt x="f42" y="f3"/>
                    </a:cubicBezTo>
                    <a:cubicBezTo>
                      <a:pt x="f51" y="f52"/>
                      <a:pt x="f38" y="f53"/>
                      <a:pt x="f38" y="f54"/>
                    </a:cubicBezTo>
                    <a:cubicBezTo>
                      <a:pt x="f38" y="f55"/>
                      <a:pt x="f28" y="f56"/>
                      <a:pt x="f20" y="f56"/>
                    </a:cubicBezTo>
                    <a:cubicBezTo>
                      <a:pt x="f42" y="f56"/>
                      <a:pt x="f43" y="f57"/>
                      <a:pt x="f43" y="f54"/>
                    </a:cubicBezTo>
                    <a:cubicBezTo>
                      <a:pt x="f43" y="f53"/>
                      <a:pt x="f58" y="f59"/>
                      <a:pt x="f60" y="f59"/>
                    </a:cubicBezTo>
                    <a:cubicBezTo>
                      <a:pt x="f61" y="f59"/>
                      <a:pt x="f3" y="f53"/>
                      <a:pt x="f3" y="f54"/>
                    </a:cubicBezTo>
                    <a:cubicBezTo>
                      <a:pt x="f3" y="f62"/>
                      <a:pt x="f46" y="f13"/>
                      <a:pt x="f43" y="f63"/>
                    </a:cubicBezTo>
                    <a:lnTo>
                      <a:pt x="f43" y="f12"/>
                    </a:lnTo>
                    <a:cubicBezTo>
                      <a:pt x="f43" y="f64"/>
                      <a:pt x="f65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9" name="Google Shape;10221;p74">
              <a:extLst>
                <a:ext uri="{FF2B5EF4-FFF2-40B4-BE49-F238E27FC236}">
                  <a16:creationId xmlns:a16="http://schemas.microsoft.com/office/drawing/2014/main" id="{EB134FDE-C7EC-A026-48BE-6C5A6FC0F045}"/>
                </a:ext>
              </a:extLst>
            </p:cNvPr>
            <p:cNvGrpSpPr/>
            <p:nvPr/>
          </p:nvGrpSpPr>
          <p:grpSpPr>
            <a:xfrm>
              <a:off x="3835469" y="3466947"/>
              <a:ext cx="316967" cy="383407"/>
              <a:chOff x="3835469" y="3466947"/>
              <a:chExt cx="316967" cy="383407"/>
            </a:xfrm>
          </p:grpSpPr>
          <p:sp>
            <p:nvSpPr>
              <p:cNvPr id="70" name="Google Shape;10222;p74">
                <a:extLst>
                  <a:ext uri="{FF2B5EF4-FFF2-40B4-BE49-F238E27FC236}">
                    <a16:creationId xmlns:a16="http://schemas.microsoft.com/office/drawing/2014/main" id="{913319F5-D250-0634-BC97-58F957540B0C}"/>
                  </a:ext>
                </a:extLst>
              </p:cNvPr>
              <p:cNvSpPr/>
              <p:nvPr/>
            </p:nvSpPr>
            <p:spPr>
              <a:xfrm>
                <a:off x="3940158" y="3647633"/>
                <a:ext cx="105668" cy="6758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2080"/>
                  <a:gd name="f5" fmla="val 1733"/>
                  <a:gd name="f6" fmla="val 788"/>
                  <a:gd name="f7" fmla="val 2678"/>
                  <a:gd name="f8" fmla="*/ f0 1 3466"/>
                  <a:gd name="f9" fmla="*/ f1 1 2080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3466"/>
                  <a:gd name="f16" fmla="*/ f13 1 2080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3466" h="2080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lnTo>
                      <a:pt x="f2" y="f4"/>
                    </a:lnTo>
                    <a:lnTo>
                      <a:pt x="f3" y="f4"/>
                    </a:lnTo>
                    <a:lnTo>
                      <a:pt x="f3" y="f5"/>
                    </a:lnTo>
                    <a:cubicBezTo>
                      <a:pt x="f3" y="f6"/>
                      <a:pt x="f7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Google Shape;10223;p74">
                <a:extLst>
                  <a:ext uri="{FF2B5EF4-FFF2-40B4-BE49-F238E27FC236}">
                    <a16:creationId xmlns:a16="http://schemas.microsoft.com/office/drawing/2014/main" id="{71D2502B-3E4B-0ACF-4819-7D8A8F40EA7C}"/>
                  </a:ext>
                </a:extLst>
              </p:cNvPr>
              <p:cNvSpPr/>
              <p:nvPr/>
            </p:nvSpPr>
            <p:spPr>
              <a:xfrm>
                <a:off x="3970891" y="3580086"/>
                <a:ext cx="43260" cy="4607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418"/>
                  <a:gd name="f5" fmla="val 725"/>
                  <a:gd name="f6" fmla="val 316"/>
                  <a:gd name="f7" fmla="val 315"/>
                  <a:gd name="f8" fmla="val 1103"/>
                  <a:gd name="f9" fmla="*/ f0 1 1419"/>
                  <a:gd name="f10" fmla="*/ f1 1 1418"/>
                  <a:gd name="f11" fmla="val f2"/>
                  <a:gd name="f12" fmla="val f3"/>
                  <a:gd name="f13" fmla="val f4"/>
                  <a:gd name="f14" fmla="+- f13 0 f11"/>
                  <a:gd name="f15" fmla="+- f12 0 f11"/>
                  <a:gd name="f16" fmla="*/ f15 1 1419"/>
                  <a:gd name="f17" fmla="*/ f14 1 1418"/>
                  <a:gd name="f18" fmla="*/ f11 1 f16"/>
                  <a:gd name="f19" fmla="*/ f12 1 f16"/>
                  <a:gd name="f20" fmla="*/ f11 1 f17"/>
                  <a:gd name="f21" fmla="*/ f13 1 f17"/>
                  <a:gd name="f22" fmla="*/ f18 f9 1"/>
                  <a:gd name="f23" fmla="*/ f19 f9 1"/>
                  <a:gd name="f24" fmla="*/ f21 f10 1"/>
                  <a:gd name="f25" fmla="*/ f20 f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2" t="f25" r="f23" b="f24"/>
                <a:pathLst>
                  <a:path w="1419" h="1418">
                    <a:moveTo>
                      <a:pt x="f5" y="f2"/>
                    </a:moveTo>
                    <a:cubicBezTo>
                      <a:pt x="f6" y="f2"/>
                      <a:pt x="f2" y="f7"/>
                      <a:pt x="f2" y="f5"/>
                    </a:cubicBezTo>
                    <a:cubicBezTo>
                      <a:pt x="f2" y="f8"/>
                      <a:pt x="f6" y="f4"/>
                      <a:pt x="f5" y="f4"/>
                    </a:cubicBezTo>
                    <a:cubicBezTo>
                      <a:pt x="f8" y="f4"/>
                      <a:pt x="f4" y="f8"/>
                      <a:pt x="f4" y="f5"/>
                    </a:cubicBezTo>
                    <a:cubicBezTo>
                      <a:pt x="f4" y="f7"/>
                      <a:pt x="f8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Google Shape;10224;p74">
                <a:extLst>
                  <a:ext uri="{FF2B5EF4-FFF2-40B4-BE49-F238E27FC236}">
                    <a16:creationId xmlns:a16="http://schemas.microsoft.com/office/drawing/2014/main" id="{B3620FDD-6B6C-F0B4-2A2C-617164BE0580}"/>
                  </a:ext>
                </a:extLst>
              </p:cNvPr>
              <p:cNvSpPr/>
              <p:nvPr/>
            </p:nvSpPr>
            <p:spPr>
              <a:xfrm>
                <a:off x="3835469" y="3466947"/>
                <a:ext cx="316967" cy="38340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397"/>
                  <a:gd name="f4" fmla="val 11800"/>
                  <a:gd name="f5" fmla="val 5167"/>
                  <a:gd name="f6" fmla="val 2757"/>
                  <a:gd name="f7" fmla="val 5923"/>
                  <a:gd name="f8" fmla="val 6553"/>
                  <a:gd name="f9" fmla="val 3388"/>
                  <a:gd name="f10" fmla="val 4144"/>
                  <a:gd name="f11" fmla="val 4490"/>
                  <a:gd name="f12" fmla="val 6396"/>
                  <a:gd name="f13" fmla="val 4805"/>
                  <a:gd name="f14" fmla="val 6175"/>
                  <a:gd name="f15" fmla="val 5089"/>
                  <a:gd name="f16" fmla="val 7026"/>
                  <a:gd name="f17" fmla="val 5498"/>
                  <a:gd name="f18" fmla="val 7593"/>
                  <a:gd name="f19" fmla="val 6317"/>
                  <a:gd name="f20" fmla="val 7294"/>
                  <a:gd name="f21" fmla="val 8019"/>
                  <a:gd name="f22" fmla="val 8208"/>
                  <a:gd name="f23" fmla="val 7435"/>
                  <a:gd name="f24" fmla="val 8365"/>
                  <a:gd name="f25" fmla="val 7246"/>
                  <a:gd name="f26" fmla="val 3088"/>
                  <a:gd name="f27" fmla="val 2867"/>
                  <a:gd name="f28" fmla="val 2710"/>
                  <a:gd name="f29" fmla="val 3308"/>
                  <a:gd name="f30" fmla="val 4127"/>
                  <a:gd name="f31" fmla="val 3907"/>
                  <a:gd name="f32" fmla="val 4868"/>
                  <a:gd name="f33" fmla="val 3781"/>
                  <a:gd name="f34" fmla="val 4553"/>
                  <a:gd name="f35" fmla="val 4411"/>
                  <a:gd name="f36" fmla="val 5183"/>
                  <a:gd name="f37" fmla="val 1"/>
                  <a:gd name="f38" fmla="val 5128"/>
                  <a:gd name="f39" fmla="val 5073"/>
                  <a:gd name="f40" fmla="val 17"/>
                  <a:gd name="f41" fmla="val 5010"/>
                  <a:gd name="f42" fmla="val 48"/>
                  <a:gd name="f43" fmla="val 3964"/>
                  <a:gd name="f44" fmla="val 646"/>
                  <a:gd name="f45" fmla="val 2946"/>
                  <a:gd name="f46" fmla="val 940"/>
                  <a:gd name="f47" fmla="val 1919"/>
                  <a:gd name="f48" fmla="val 1430"/>
                  <a:gd name="f49" fmla="val 939"/>
                  <a:gd name="f50" fmla="val 873"/>
                  <a:gd name="f51" fmla="val 441"/>
                  <a:gd name="f52" fmla="val 741"/>
                  <a:gd name="f53" fmla="val 402"/>
                  <a:gd name="f54" fmla="val 722"/>
                  <a:gd name="f55" fmla="val 363"/>
                  <a:gd name="f56" fmla="val 714"/>
                  <a:gd name="f57" fmla="val 326"/>
                  <a:gd name="f58" fmla="val 243"/>
                  <a:gd name="f59" fmla="val 170"/>
                  <a:gd name="f60" fmla="val 751"/>
                  <a:gd name="f61" fmla="val 126"/>
                  <a:gd name="f62" fmla="val 773"/>
                  <a:gd name="f63" fmla="val 32"/>
                  <a:gd name="f64" fmla="val 836"/>
                  <a:gd name="f65" fmla="val 930"/>
                  <a:gd name="f66" fmla="val 1056"/>
                  <a:gd name="f67" fmla="val 5026"/>
                  <a:gd name="f68" fmla="val 8145"/>
                  <a:gd name="f69" fmla="val 2080"/>
                  <a:gd name="f70" fmla="val 10949"/>
                  <a:gd name="f71" fmla="val 5104"/>
                  <a:gd name="f72" fmla="val 11799"/>
                  <a:gd name="f73" fmla="val 5262"/>
                  <a:gd name="f74" fmla="val 8255"/>
                  <a:gd name="f75" fmla="val 10917"/>
                  <a:gd name="f76" fmla="val 10365"/>
                  <a:gd name="f77" fmla="val 10271"/>
                  <a:gd name="f78" fmla="val 10162"/>
                  <a:gd name="f79" fmla="val 10084"/>
                  <a:gd name="f80" fmla="val 10014"/>
                  <a:gd name="f81" fmla="val 9983"/>
                  <a:gd name="f82" fmla="val 9954"/>
                  <a:gd name="f83" fmla="val 9924"/>
                  <a:gd name="f84" fmla="val 9414"/>
                  <a:gd name="f85" fmla="val 877"/>
                  <a:gd name="f86" fmla="val 8910"/>
                  <a:gd name="f87" fmla="val 946"/>
                  <a:gd name="f88" fmla="val 8409"/>
                  <a:gd name="f89" fmla="val 7395"/>
                  <a:gd name="f90" fmla="val 6389"/>
                  <a:gd name="f91" fmla="val 660"/>
                  <a:gd name="f92" fmla="val 5356"/>
                  <a:gd name="f93" fmla="val 5293"/>
                  <a:gd name="f94" fmla="val 5238"/>
                  <a:gd name="f95" fmla="*/ f0 1 10397"/>
                  <a:gd name="f96" fmla="*/ f1 1 11800"/>
                  <a:gd name="f97" fmla="val f2"/>
                  <a:gd name="f98" fmla="val f3"/>
                  <a:gd name="f99" fmla="val f4"/>
                  <a:gd name="f100" fmla="+- f99 0 f97"/>
                  <a:gd name="f101" fmla="+- f98 0 f97"/>
                  <a:gd name="f102" fmla="*/ f101 1 10397"/>
                  <a:gd name="f103" fmla="*/ f100 1 11800"/>
                  <a:gd name="f104" fmla="*/ f97 1 f102"/>
                  <a:gd name="f105" fmla="*/ f98 1 f102"/>
                  <a:gd name="f106" fmla="*/ f97 1 f103"/>
                  <a:gd name="f107" fmla="*/ f99 1 f103"/>
                  <a:gd name="f108" fmla="*/ f104 f95 1"/>
                  <a:gd name="f109" fmla="*/ f105 f95 1"/>
                  <a:gd name="f110" fmla="*/ f107 f96 1"/>
                  <a:gd name="f111" fmla="*/ f106 f9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8" t="f111" r="f109" b="f110"/>
                <a:pathLst>
                  <a:path w="10397" h="11800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18" y="f20"/>
                    </a:cubicBezTo>
                    <a:lnTo>
                      <a:pt x="f18" y="f21"/>
                    </a:lnTo>
                    <a:cubicBezTo>
                      <a:pt x="f18" y="f22"/>
                      <a:pt x="f23" y="f24"/>
                      <a:pt x="f25" y="f24"/>
                    </a:cubicBezTo>
                    <a:lnTo>
                      <a:pt x="f26" y="f24"/>
                    </a:lnTo>
                    <a:cubicBezTo>
                      <a:pt x="f27" y="f24"/>
                      <a:pt x="f28" y="f22"/>
                      <a:pt x="f28" y="f21"/>
                    </a:cubicBezTo>
                    <a:lnTo>
                      <a:pt x="f28" y="f20"/>
                    </a:lnTo>
                    <a:cubicBezTo>
                      <a:pt x="f28" y="f19"/>
                      <a:pt x="f29" y="f17"/>
                      <a:pt x="f30" y="f15"/>
                    </a:cubicBezTo>
                    <a:cubicBezTo>
                      <a:pt x="f31" y="f32"/>
                      <a:pt x="f33" y="f34"/>
                      <a:pt x="f33" y="f10"/>
                    </a:cubicBezTo>
                    <a:cubicBezTo>
                      <a:pt x="f33" y="f9"/>
                      <a:pt x="f35" y="f6"/>
                      <a:pt x="f5" y="f6"/>
                    </a:cubicBezTo>
                    <a:close/>
                    <a:moveTo>
                      <a:pt x="f36" y="f37"/>
                    </a:moveTo>
                    <a:cubicBezTo>
                      <a:pt x="f38" y="f37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6"/>
                    </a:cubicBezTo>
                    <a:cubicBezTo>
                      <a:pt x="f58" y="f56"/>
                      <a:pt x="f59" y="f60"/>
                      <a:pt x="f61" y="f62"/>
                    </a:cubicBezTo>
                    <a:cubicBezTo>
                      <a:pt x="f63" y="f64"/>
                      <a:pt x="f2" y="f65"/>
                      <a:pt x="f2" y="f66"/>
                    </a:cubicBezTo>
                    <a:lnTo>
                      <a:pt x="f2" y="f67"/>
                    </a:lnTo>
                    <a:cubicBezTo>
                      <a:pt x="f2" y="f68"/>
                      <a:pt x="f69" y="f70"/>
                      <a:pt x="f71" y="f72"/>
                    </a:cubicBezTo>
                    <a:lnTo>
                      <a:pt x="f73" y="f72"/>
                    </a:lnTo>
                    <a:cubicBezTo>
                      <a:pt x="f74" y="f75"/>
                      <a:pt x="f3" y="f68"/>
                      <a:pt x="f3" y="f67"/>
                    </a:cubicBezTo>
                    <a:lnTo>
                      <a:pt x="f3" y="f66"/>
                    </a:lnTo>
                    <a:cubicBezTo>
                      <a:pt x="f3" y="f65"/>
                      <a:pt x="f76" y="f64"/>
                      <a:pt x="f77" y="f62"/>
                    </a:cubicBezTo>
                    <a:cubicBezTo>
                      <a:pt x="f78" y="f60"/>
                      <a:pt x="f79" y="f56"/>
                      <a:pt x="f80" y="f56"/>
                    </a:cubicBezTo>
                    <a:cubicBezTo>
                      <a:pt x="f81" y="f56"/>
                      <a:pt x="f82" y="f54"/>
                      <a:pt x="f83" y="f52"/>
                    </a:cubicBezTo>
                    <a:cubicBezTo>
                      <a:pt x="f84" y="f85"/>
                      <a:pt x="f86" y="f87"/>
                      <a:pt x="f88" y="f87"/>
                    </a:cubicBezTo>
                    <a:cubicBezTo>
                      <a:pt x="f89" y="f87"/>
                      <a:pt x="f90" y="f91"/>
                      <a:pt x="f92" y="f42"/>
                    </a:cubicBezTo>
                    <a:cubicBezTo>
                      <a:pt x="f93" y="f40"/>
                      <a:pt x="f94" y="f37"/>
                      <a:pt x="f36" y="f37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3" name="Google Shape;10240;p74">
              <a:extLst>
                <a:ext uri="{FF2B5EF4-FFF2-40B4-BE49-F238E27FC236}">
                  <a16:creationId xmlns:a16="http://schemas.microsoft.com/office/drawing/2014/main" id="{B7A57CD8-71DA-5AA9-34BE-B48D83C8E6DC}"/>
                </a:ext>
              </a:extLst>
            </p:cNvPr>
            <p:cNvGrpSpPr/>
            <p:nvPr/>
          </p:nvGrpSpPr>
          <p:grpSpPr>
            <a:xfrm>
              <a:off x="5224150" y="3470605"/>
              <a:ext cx="365019" cy="360374"/>
              <a:chOff x="5224150" y="3470605"/>
              <a:chExt cx="365019" cy="360374"/>
            </a:xfrm>
          </p:grpSpPr>
          <p:sp>
            <p:nvSpPr>
              <p:cNvPr id="74" name="Google Shape;10241;p74">
                <a:extLst>
                  <a:ext uri="{FF2B5EF4-FFF2-40B4-BE49-F238E27FC236}">
                    <a16:creationId xmlns:a16="http://schemas.microsoft.com/office/drawing/2014/main" id="{2C090DC2-8B8A-147F-11DE-23C89B5DAC87}"/>
                  </a:ext>
                </a:extLst>
              </p:cNvPr>
              <p:cNvSpPr/>
              <p:nvPr/>
            </p:nvSpPr>
            <p:spPr>
              <a:xfrm>
                <a:off x="5224150" y="3470605"/>
                <a:ext cx="365019" cy="291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973"/>
                  <a:gd name="f4" fmla="val 8980"/>
                  <a:gd name="f5" fmla="val 2017"/>
                  <a:gd name="f6" fmla="val 3749"/>
                  <a:gd name="f7" fmla="val 3119"/>
                  <a:gd name="f8" fmla="val 5514"/>
                  <a:gd name="f9" fmla="val 914"/>
                  <a:gd name="f10" fmla="val 9641"/>
                  <a:gd name="f11" fmla="val 10744"/>
                  <a:gd name="f12" fmla="val 8538"/>
                  <a:gd name="f13" fmla="val 5892"/>
                  <a:gd name="f14" fmla="val 5325"/>
                  <a:gd name="f15" fmla="val 4852"/>
                  <a:gd name="f16" fmla="val 473"/>
                  <a:gd name="f17" fmla="val 1040"/>
                  <a:gd name="f18" fmla="val 1166"/>
                  <a:gd name="f19" fmla="val 4537"/>
                  <a:gd name="f20" fmla="val 1324"/>
                  <a:gd name="f21" fmla="val 3812"/>
                  <a:gd name="f22" fmla="val 1733"/>
                  <a:gd name="f23" fmla="val 3529"/>
                  <a:gd name="f24" fmla="val 1891"/>
                  <a:gd name="f25" fmla="val 3025"/>
                  <a:gd name="f26" fmla="val 1954"/>
                  <a:gd name="f27" fmla="val 2867"/>
                  <a:gd name="f28" fmla="val 1607"/>
                  <a:gd name="f29" fmla="val 2521"/>
                  <a:gd name="f30" fmla="val 2080"/>
                  <a:gd name="f31" fmla="val 1702"/>
                  <a:gd name="f32" fmla="val 1576"/>
                  <a:gd name="f33" fmla="val 1922"/>
                  <a:gd name="f34" fmla="val 946"/>
                  <a:gd name="f35" fmla="val 693"/>
                  <a:gd name="f36" fmla="val 1796"/>
                  <a:gd name="f37" fmla="val 504"/>
                  <a:gd name="f38" fmla="val 454"/>
                  <a:gd name="f39" fmla="val 1708"/>
                  <a:gd name="f40" fmla="val 403"/>
                  <a:gd name="f41" fmla="val 1696"/>
                  <a:gd name="f42" fmla="val 355"/>
                  <a:gd name="f43" fmla="val 223"/>
                  <a:gd name="f44" fmla="val 110"/>
                  <a:gd name="f45" fmla="val 1784"/>
                  <a:gd name="f46" fmla="val 63"/>
                  <a:gd name="f47" fmla="val 2111"/>
                  <a:gd name="f48" fmla="val 2332"/>
                  <a:gd name="f49" fmla="val 252"/>
                  <a:gd name="f50" fmla="val 2363"/>
                  <a:gd name="f51" fmla="val 536"/>
                  <a:gd name="f52" fmla="val 2489"/>
                  <a:gd name="f53" fmla="val 820"/>
                  <a:gd name="f54" fmla="val 2552"/>
                  <a:gd name="f55" fmla="val 1135"/>
                  <a:gd name="f56" fmla="val 2615"/>
                  <a:gd name="f57" fmla="val 1198"/>
                  <a:gd name="f58" fmla="val 1387"/>
                  <a:gd name="f59" fmla="val 3277"/>
                  <a:gd name="f60" fmla="val 95"/>
                  <a:gd name="f61" fmla="val 5671"/>
                  <a:gd name="f62" fmla="val 5703"/>
                  <a:gd name="f63" fmla="val 5829"/>
                  <a:gd name="f64" fmla="val 5860"/>
                  <a:gd name="f65" fmla="val 6238"/>
                  <a:gd name="f66" fmla="val 7372"/>
                  <a:gd name="f67" fmla="val 1009"/>
                  <a:gd name="f68" fmla="val 8318"/>
                  <a:gd name="f69" fmla="val 2143"/>
                  <a:gd name="f70" fmla="val 3308"/>
                  <a:gd name="f71" fmla="val 4254"/>
                  <a:gd name="f72" fmla="val 4191"/>
                  <a:gd name="f73" fmla="val 2710"/>
                  <a:gd name="f74" fmla="val 2930"/>
                  <a:gd name="f75" fmla="val 3151"/>
                  <a:gd name="f76" fmla="val 3088"/>
                  <a:gd name="f77" fmla="val 3182"/>
                  <a:gd name="f78" fmla="val 2647"/>
                  <a:gd name="f79" fmla="val 3844"/>
                  <a:gd name="f80" fmla="val 4947"/>
                  <a:gd name="f81" fmla="val 8979"/>
                  <a:gd name="f82" fmla="val 7089"/>
                  <a:gd name="f83" fmla="val 7814"/>
                  <a:gd name="f84" fmla="val 8192"/>
                  <a:gd name="f85" fmla="val 8853"/>
                  <a:gd name="f86" fmla="val 8916"/>
                  <a:gd name="f87" fmla="val 2899"/>
                  <a:gd name="f88" fmla="val 9074"/>
                  <a:gd name="f89" fmla="val 9326"/>
                  <a:gd name="f90" fmla="val 7782"/>
                  <a:gd name="f91" fmla="val 8727"/>
                  <a:gd name="f92" fmla="val 9861"/>
                  <a:gd name="f93" fmla="val 11027"/>
                  <a:gd name="f94" fmla="val 11972"/>
                  <a:gd name="f95" fmla="val 11909"/>
                  <a:gd name="f96" fmla="val 10429"/>
                  <a:gd name="f97" fmla="val 10618"/>
                  <a:gd name="f98" fmla="val 10681"/>
                  <a:gd name="f99" fmla="val 10933"/>
                  <a:gd name="f100" fmla="val 11248"/>
                  <a:gd name="f101" fmla="val 2458"/>
                  <a:gd name="f102" fmla="val 11531"/>
                  <a:gd name="f103" fmla="val 11720"/>
                  <a:gd name="f104" fmla="val 2300"/>
                  <a:gd name="f105" fmla="val 11815"/>
                  <a:gd name="f106" fmla="val 11674"/>
                  <a:gd name="f107" fmla="val 11560"/>
                  <a:gd name="f108" fmla="val 11429"/>
                  <a:gd name="f109" fmla="val 11380"/>
                  <a:gd name="f110" fmla="val 11330"/>
                  <a:gd name="f111" fmla="val 11279"/>
                  <a:gd name="f112" fmla="val 11059"/>
                  <a:gd name="f113" fmla="val 10870"/>
                  <a:gd name="f114" fmla="val 10460"/>
                  <a:gd name="f115" fmla="val 10113"/>
                  <a:gd name="f116" fmla="val 9704"/>
                  <a:gd name="f117" fmla="val 9294"/>
                  <a:gd name="f118" fmla="val 8790"/>
                  <a:gd name="f119" fmla="val 8255"/>
                  <a:gd name="f120" fmla="val 8003"/>
                  <a:gd name="f121" fmla="val 7278"/>
                  <a:gd name="f122" fmla="val 6963"/>
                  <a:gd name="f123" fmla="val 441"/>
                  <a:gd name="f124" fmla="val 6490"/>
                  <a:gd name="f125" fmla="*/ f0 1 11973"/>
                  <a:gd name="f126" fmla="*/ f1 1 8980"/>
                  <a:gd name="f127" fmla="val f2"/>
                  <a:gd name="f128" fmla="val f3"/>
                  <a:gd name="f129" fmla="val f4"/>
                  <a:gd name="f130" fmla="+- f129 0 f127"/>
                  <a:gd name="f131" fmla="+- f128 0 f127"/>
                  <a:gd name="f132" fmla="*/ f131 1 11973"/>
                  <a:gd name="f133" fmla="*/ f130 1 8980"/>
                  <a:gd name="f134" fmla="*/ f127 1 f132"/>
                  <a:gd name="f135" fmla="*/ f128 1 f132"/>
                  <a:gd name="f136" fmla="*/ f127 1 f133"/>
                  <a:gd name="f137" fmla="*/ f129 1 f133"/>
                  <a:gd name="f138" fmla="*/ f134 f125 1"/>
                  <a:gd name="f139" fmla="*/ f135 f125 1"/>
                  <a:gd name="f140" fmla="*/ f137 f126 1"/>
                  <a:gd name="f141" fmla="*/ f136 f1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8" t="f141" r="f139" b="f140"/>
                <a:pathLst>
                  <a:path w="11973" h="8980">
                    <a:moveTo>
                      <a:pt x="f5" y="f6"/>
                    </a:moveTo>
                    <a:lnTo>
                      <a:pt x="f7" y="f8"/>
                    </a:lnTo>
                    <a:lnTo>
                      <a:pt x="f9" y="f8"/>
                    </a:lnTo>
                    <a:lnTo>
                      <a:pt x="f5" y="f6"/>
                    </a:lnTo>
                    <a:close/>
                    <a:moveTo>
                      <a:pt x="f10" y="f6"/>
                    </a:moveTo>
                    <a:lnTo>
                      <a:pt x="f11" y="f8"/>
                    </a:lnTo>
                    <a:lnTo>
                      <a:pt x="f12" y="f8"/>
                    </a:lnTo>
                    <a:lnTo>
                      <a:pt x="f10" y="f6"/>
                    </a:lnTo>
                    <a:close/>
                    <a:moveTo>
                      <a:pt x="f13" y="f2"/>
                    </a:moveTo>
                    <a:cubicBezTo>
                      <a:pt x="f14" y="f2"/>
                      <a:pt x="f15" y="f16"/>
                      <a:pt x="f15" y="f17"/>
                    </a:cubicBezTo>
                    <a:lnTo>
                      <a:pt x="f15" y="f18"/>
                    </a:lnTo>
                    <a:lnTo>
                      <a:pt x="f19" y="f20"/>
                    </a:ln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0"/>
                      <a:pt x="f30" y="f20"/>
                    </a:cubicBezTo>
                    <a:cubicBezTo>
                      <a:pt x="f31" y="f20"/>
                      <a:pt x="f20" y="f32"/>
                      <a:pt x="f18" y="f33"/>
                    </a:cubicBezTo>
                    <a:cubicBezTo>
                      <a:pt x="f34" y="f24"/>
                      <a:pt x="f35" y="f36"/>
                      <a:pt x="f37" y="f22"/>
                    </a:cubicBezTo>
                    <a:cubicBezTo>
                      <a:pt x="f38" y="f39"/>
                      <a:pt x="f40" y="f41"/>
                      <a:pt x="f42" y="f41"/>
                    </a:cubicBezTo>
                    <a:cubicBezTo>
                      <a:pt x="f43" y="f41"/>
                      <a:pt x="f44" y="f45"/>
                      <a:pt x="f46" y="f33"/>
                    </a:cubicBezTo>
                    <a:cubicBezTo>
                      <a:pt x="f2" y="f47"/>
                      <a:pt x="f46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27"/>
                      <a:pt x="f58" y="f7"/>
                      <a:pt x="f28" y="f59"/>
                    </a:cubicBezTo>
                    <a:lnTo>
                      <a:pt x="f60" y="f61"/>
                    </a:lnTo>
                    <a:cubicBezTo>
                      <a:pt x="f60" y="f62"/>
                      <a:pt x="f46" y="f63"/>
                      <a:pt x="f46" y="f64"/>
                    </a:cubicBezTo>
                    <a:lnTo>
                      <a:pt x="f46" y="f65"/>
                    </a:lnTo>
                    <a:cubicBezTo>
                      <a:pt x="f46" y="f66"/>
                      <a:pt x="f67" y="f68"/>
                      <a:pt x="f69" y="f68"/>
                    </a:cubicBezTo>
                    <a:cubicBezTo>
                      <a:pt x="f70" y="f68"/>
                      <a:pt x="f71" y="f66"/>
                      <a:pt x="f71" y="f65"/>
                    </a:cubicBezTo>
                    <a:lnTo>
                      <a:pt x="f71" y="f64"/>
                    </a:lnTo>
                    <a:cubicBezTo>
                      <a:pt x="f71" y="f63"/>
                      <a:pt x="f72" y="f62"/>
                      <a:pt x="f72" y="f61"/>
                    </a:cubicBezTo>
                    <a:lnTo>
                      <a:pt x="f73" y="f59"/>
                    </a:lnTo>
                    <a:cubicBezTo>
                      <a:pt x="f74" y="f75"/>
                      <a:pt x="f76" y="f74"/>
                      <a:pt x="f77" y="f78"/>
                    </a:cubicBezTo>
                    <a:cubicBezTo>
                      <a:pt x="f79" y="f29"/>
                      <a:pt x="f72" y="f50"/>
                      <a:pt x="f80" y="f33"/>
                    </a:cubicBezTo>
                    <a:lnTo>
                      <a:pt x="f80" y="f81"/>
                    </a:lnTo>
                    <a:lnTo>
                      <a:pt x="f82" y="f81"/>
                    </a:lnTo>
                    <a:lnTo>
                      <a:pt x="f82" y="f33"/>
                    </a:lnTo>
                    <a:cubicBezTo>
                      <a:pt x="f83" y="f48"/>
                      <a:pt x="f84" y="f29"/>
                      <a:pt x="f85" y="f78"/>
                    </a:cubicBezTo>
                    <a:cubicBezTo>
                      <a:pt x="f86" y="f87"/>
                      <a:pt x="f88" y="f7"/>
                      <a:pt x="f89" y="f59"/>
                    </a:cubicBezTo>
                    <a:lnTo>
                      <a:pt x="f83" y="f61"/>
                    </a:lnTo>
                    <a:cubicBezTo>
                      <a:pt x="f83" y="f62"/>
                      <a:pt x="f90" y="f63"/>
                      <a:pt x="f90" y="f64"/>
                    </a:cubicBezTo>
                    <a:lnTo>
                      <a:pt x="f90" y="f65"/>
                    </a:lnTo>
                    <a:cubicBezTo>
                      <a:pt x="f90" y="f66"/>
                      <a:pt x="f91" y="f68"/>
                      <a:pt x="f92" y="f68"/>
                    </a:cubicBezTo>
                    <a:cubicBezTo>
                      <a:pt x="f93" y="f68"/>
                      <a:pt x="f94" y="f66"/>
                      <a:pt x="f94" y="f65"/>
                    </a:cubicBezTo>
                    <a:lnTo>
                      <a:pt x="f94" y="f64"/>
                    </a:lnTo>
                    <a:cubicBezTo>
                      <a:pt x="f94" y="f63"/>
                      <a:pt x="f95" y="f62"/>
                      <a:pt x="f95" y="f61"/>
                    </a:cubicBezTo>
                    <a:lnTo>
                      <a:pt x="f96" y="f59"/>
                    </a:lnTo>
                    <a:cubicBezTo>
                      <a:pt x="f96" y="f75"/>
                      <a:pt x="f97" y="f74"/>
                      <a:pt x="f98" y="f56"/>
                    </a:cubicBezTo>
                    <a:cubicBezTo>
                      <a:pt x="f99" y="f29"/>
                      <a:pt x="f100" y="f101"/>
                      <a:pt x="f102" y="f50"/>
                    </a:cubicBezTo>
                    <a:cubicBezTo>
                      <a:pt x="f103" y="f104"/>
                      <a:pt x="f105" y="f30"/>
                      <a:pt x="f103" y="f33"/>
                    </a:cubicBezTo>
                    <a:cubicBezTo>
                      <a:pt x="f106" y="f45"/>
                      <a:pt x="f107" y="f41"/>
                      <a:pt x="f108" y="f41"/>
                    </a:cubicBezTo>
                    <a:cubicBezTo>
                      <a:pt x="f109" y="f41"/>
                      <a:pt x="f110" y="f39"/>
                      <a:pt x="f111" y="f22"/>
                    </a:cubicBezTo>
                    <a:cubicBezTo>
                      <a:pt x="f112" y="f36"/>
                      <a:pt x="f113" y="f24"/>
                      <a:pt x="f97" y="f33"/>
                    </a:cubicBezTo>
                    <a:cubicBezTo>
                      <a:pt x="f114" y="f32"/>
                      <a:pt x="f115" y="f20"/>
                      <a:pt x="f116" y="f20"/>
                    </a:cubicBezTo>
                    <a:cubicBezTo>
                      <a:pt x="f117" y="f20"/>
                      <a:pt x="f86" y="f32"/>
                      <a:pt x="f118" y="f26"/>
                    </a:cubicBezTo>
                    <a:cubicBezTo>
                      <a:pt x="f119" y="f24"/>
                      <a:pt x="f120" y="f22"/>
                      <a:pt x="f121" y="f20"/>
                    </a:cubicBezTo>
                    <a:lnTo>
                      <a:pt x="f122" y="f18"/>
                    </a:lnTo>
                    <a:lnTo>
                      <a:pt x="f122" y="f17"/>
                    </a:lnTo>
                    <a:cubicBezTo>
                      <a:pt x="f122" y="f123"/>
                      <a:pt x="f124" y="f2"/>
                      <a:pt x="f13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Google Shape;10242;p74">
                <a:extLst>
                  <a:ext uri="{FF2B5EF4-FFF2-40B4-BE49-F238E27FC236}">
                    <a16:creationId xmlns:a16="http://schemas.microsoft.com/office/drawing/2014/main" id="{925BE62B-A4A5-720C-29C8-6915788253DC}"/>
                  </a:ext>
                </a:extLst>
              </p:cNvPr>
              <p:cNvSpPr/>
              <p:nvPr/>
            </p:nvSpPr>
            <p:spPr>
              <a:xfrm>
                <a:off x="5305787" y="3785881"/>
                <a:ext cx="192124" cy="4509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302"/>
                  <a:gd name="f4" fmla="val 1388"/>
                  <a:gd name="f5" fmla="val 693"/>
                  <a:gd name="f6" fmla="val 1"/>
                  <a:gd name="f7" fmla="val 315"/>
                  <a:gd name="f8" fmla="val 316"/>
                  <a:gd name="f9" fmla="val 694"/>
                  <a:gd name="f10" fmla="val 1040"/>
                  <a:gd name="f11" fmla="val 1261"/>
                  <a:gd name="f12" fmla="val 158"/>
                  <a:gd name="f13" fmla="val 1387"/>
                  <a:gd name="f14" fmla="val 347"/>
                  <a:gd name="f15" fmla="val 5955"/>
                  <a:gd name="f16" fmla="val 6144"/>
                  <a:gd name="f17" fmla="val 1356"/>
                  <a:gd name="f18" fmla="val 6301"/>
                  <a:gd name="f19" fmla="val 1198"/>
                  <a:gd name="f20" fmla="val 5986"/>
                  <a:gd name="f21" fmla="val 5577"/>
                  <a:gd name="f22" fmla="*/ f0 1 6302"/>
                  <a:gd name="f23" fmla="*/ f1 1 1388"/>
                  <a:gd name="f24" fmla="val f2"/>
                  <a:gd name="f25" fmla="val f3"/>
                  <a:gd name="f26" fmla="val f4"/>
                  <a:gd name="f27" fmla="+- f26 0 f24"/>
                  <a:gd name="f28" fmla="+- f25 0 f24"/>
                  <a:gd name="f29" fmla="*/ f28 1 6302"/>
                  <a:gd name="f30" fmla="*/ f27 1 1388"/>
                  <a:gd name="f31" fmla="*/ f24 1 f29"/>
                  <a:gd name="f32" fmla="*/ f25 1 f29"/>
                  <a:gd name="f33" fmla="*/ f24 1 f30"/>
                  <a:gd name="f34" fmla="*/ f26 1 f30"/>
                  <a:gd name="f35" fmla="*/ f31 f22 1"/>
                  <a:gd name="f36" fmla="*/ f32 f22 1"/>
                  <a:gd name="f37" fmla="*/ f34 f23 1"/>
                  <a:gd name="f38" fmla="*/ f33 f2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5" t="f38" r="f36" b="f37"/>
                <a:pathLst>
                  <a:path w="6302" h="1388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lnTo>
                      <a:pt x="f2" y="f10"/>
                    </a:lnTo>
                    <a:cubicBezTo>
                      <a:pt x="f2" y="f11"/>
                      <a:pt x="f12" y="f13"/>
                      <a:pt x="f14" y="f13"/>
                    </a:cubicBezTo>
                    <a:lnTo>
                      <a:pt x="f15" y="f13"/>
                    </a:lnTo>
                    <a:cubicBezTo>
                      <a:pt x="f16" y="f17"/>
                      <a:pt x="f18" y="f19"/>
                      <a:pt x="f18" y="f10"/>
                    </a:cubicBezTo>
                    <a:lnTo>
                      <a:pt x="f18" y="f9"/>
                    </a:lnTo>
                    <a:cubicBezTo>
                      <a:pt x="f18" y="f8"/>
                      <a:pt x="f20" y="f6"/>
                      <a:pt x="f21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6" name="Google Shape;10303;p74">
              <a:extLst>
                <a:ext uri="{FF2B5EF4-FFF2-40B4-BE49-F238E27FC236}">
                  <a16:creationId xmlns:a16="http://schemas.microsoft.com/office/drawing/2014/main" id="{B137A620-7B3D-ABAE-E94B-94B0DA48C6D3}"/>
                </a:ext>
              </a:extLst>
            </p:cNvPr>
            <p:cNvGrpSpPr/>
            <p:nvPr/>
          </p:nvGrpSpPr>
          <p:grpSpPr>
            <a:xfrm>
              <a:off x="5924589" y="3439222"/>
              <a:ext cx="360237" cy="383893"/>
              <a:chOff x="5924589" y="3439222"/>
              <a:chExt cx="360237" cy="383893"/>
            </a:xfrm>
          </p:grpSpPr>
          <p:sp>
            <p:nvSpPr>
              <p:cNvPr id="77" name="Google Shape;10304;p74">
                <a:extLst>
                  <a:ext uri="{FF2B5EF4-FFF2-40B4-BE49-F238E27FC236}">
                    <a16:creationId xmlns:a16="http://schemas.microsoft.com/office/drawing/2014/main" id="{E897E4CB-2C9F-6630-523E-D063A8692ECC}"/>
                  </a:ext>
                </a:extLst>
              </p:cNvPr>
              <p:cNvSpPr/>
              <p:nvPr/>
            </p:nvSpPr>
            <p:spPr>
              <a:xfrm>
                <a:off x="5987024" y="3551803"/>
                <a:ext cx="21159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3467"/>
                  <a:gd name="f5" fmla="val 1"/>
                  <a:gd name="f6" fmla="val 3466"/>
                  <a:gd name="f7" fmla="*/ f0 1 694"/>
                  <a:gd name="f8" fmla="*/ f1 1 3467"/>
                  <a:gd name="f9" fmla="val f2"/>
                  <a:gd name="f10" fmla="val f3"/>
                  <a:gd name="f11" fmla="val f4"/>
                  <a:gd name="f12" fmla="+- f11 0 f9"/>
                  <a:gd name="f13" fmla="+- f10 0 f9"/>
                  <a:gd name="f14" fmla="*/ f13 1 694"/>
                  <a:gd name="f15" fmla="*/ f12 1 3467"/>
                  <a:gd name="f16" fmla="*/ f9 1 f14"/>
                  <a:gd name="f17" fmla="*/ f10 1 f14"/>
                  <a:gd name="f18" fmla="*/ f9 1 f15"/>
                  <a:gd name="f19" fmla="*/ f11 1 f15"/>
                  <a:gd name="f20" fmla="*/ f16 f7 1"/>
                  <a:gd name="f21" fmla="*/ f17 f7 1"/>
                  <a:gd name="f22" fmla="*/ f19 f8 1"/>
                  <a:gd name="f23" fmla="*/ f18 f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0" t="f23" r="f21" b="f22"/>
                <a:pathLst>
                  <a:path w="694" h="3467">
                    <a:moveTo>
                      <a:pt x="f2" y="f5"/>
                    </a:moveTo>
                    <a:lnTo>
                      <a:pt x="f2" y="f6"/>
                    </a:lnTo>
                    <a:lnTo>
                      <a:pt x="f3" y="f6"/>
                    </a:lnTo>
                    <a:lnTo>
                      <a:pt x="f3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Google Shape;10305;p74">
                <a:extLst>
                  <a:ext uri="{FF2B5EF4-FFF2-40B4-BE49-F238E27FC236}">
                    <a16:creationId xmlns:a16="http://schemas.microsoft.com/office/drawing/2014/main" id="{13279F9F-6873-A563-9CF4-D7B3AF4D8D5C}"/>
                  </a:ext>
                </a:extLst>
              </p:cNvPr>
              <p:cNvSpPr/>
              <p:nvPr/>
            </p:nvSpPr>
            <p:spPr>
              <a:xfrm>
                <a:off x="6200244" y="3551803"/>
                <a:ext cx="22128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26"/>
                  <a:gd name="f4" fmla="val 3467"/>
                  <a:gd name="f5" fmla="val 1"/>
                  <a:gd name="f6" fmla="val 3466"/>
                  <a:gd name="f7" fmla="val 725"/>
                  <a:gd name="f8" fmla="*/ f0 1 726"/>
                  <a:gd name="f9" fmla="*/ f1 1 3467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726"/>
                  <a:gd name="f16" fmla="*/ f13 1 3467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726" h="3467">
                    <a:moveTo>
                      <a:pt x="f5" y="f5"/>
                    </a:moveTo>
                    <a:lnTo>
                      <a:pt x="f5" y="f6"/>
                    </a:lnTo>
                    <a:lnTo>
                      <a:pt x="f7" y="f6"/>
                    </a:lnTo>
                    <a:lnTo>
                      <a:pt x="f7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Google Shape;10306;p74">
                <a:extLst>
                  <a:ext uri="{FF2B5EF4-FFF2-40B4-BE49-F238E27FC236}">
                    <a16:creationId xmlns:a16="http://schemas.microsoft.com/office/drawing/2014/main" id="{D9B341E4-196D-1BB2-B16B-3C09E711457E}"/>
                  </a:ext>
                </a:extLst>
              </p:cNvPr>
              <p:cNvSpPr/>
              <p:nvPr/>
            </p:nvSpPr>
            <p:spPr>
              <a:xfrm>
                <a:off x="5987024" y="3686943"/>
                <a:ext cx="21159" cy="13516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4160"/>
                  <a:gd name="f5" fmla="val 4159"/>
                  <a:gd name="f6" fmla="*/ f0 1 694"/>
                  <a:gd name="f7" fmla="*/ f1 1 4160"/>
                  <a:gd name="f8" fmla="val f2"/>
                  <a:gd name="f9" fmla="val f3"/>
                  <a:gd name="f10" fmla="val f4"/>
                  <a:gd name="f11" fmla="+- f10 0 f8"/>
                  <a:gd name="f12" fmla="+- f9 0 f8"/>
                  <a:gd name="f13" fmla="*/ f12 1 694"/>
                  <a:gd name="f14" fmla="*/ f11 1 4160"/>
                  <a:gd name="f15" fmla="*/ f8 1 f13"/>
                  <a:gd name="f16" fmla="*/ f9 1 f13"/>
                  <a:gd name="f17" fmla="*/ f8 1 f14"/>
                  <a:gd name="f18" fmla="*/ f10 1 f14"/>
                  <a:gd name="f19" fmla="*/ f15 f6 1"/>
                  <a:gd name="f20" fmla="*/ f16 f6 1"/>
                  <a:gd name="f21" fmla="*/ f18 f7 1"/>
                  <a:gd name="f22" fmla="*/ f17 f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9" t="f22" r="f20" b="f21"/>
                <a:pathLst>
                  <a:path w="694" h="4160">
                    <a:moveTo>
                      <a:pt x="f2" y="f2"/>
                    </a:moveTo>
                    <a:lnTo>
                      <a:pt x="f2" y="f5"/>
                    </a:lnTo>
                    <a:lnTo>
                      <a:pt x="f3" y="f5"/>
                    </a:ln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Google Shape;10307;p74">
                <a:extLst>
                  <a:ext uri="{FF2B5EF4-FFF2-40B4-BE49-F238E27FC236}">
                    <a16:creationId xmlns:a16="http://schemas.microsoft.com/office/drawing/2014/main" id="{AB8F3C3C-2256-68FD-44E2-D7DB17F96712}"/>
                  </a:ext>
                </a:extLst>
              </p:cNvPr>
              <p:cNvSpPr/>
              <p:nvPr/>
            </p:nvSpPr>
            <p:spPr>
              <a:xfrm>
                <a:off x="6200244" y="3686943"/>
                <a:ext cx="22128" cy="13516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26"/>
                  <a:gd name="f4" fmla="val 4160"/>
                  <a:gd name="f5" fmla="val 1"/>
                  <a:gd name="f6" fmla="val 4159"/>
                  <a:gd name="f7" fmla="val 725"/>
                  <a:gd name="f8" fmla="*/ f0 1 726"/>
                  <a:gd name="f9" fmla="*/ f1 1 4160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726"/>
                  <a:gd name="f16" fmla="*/ f13 1 4160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726" h="4160">
                    <a:moveTo>
                      <a:pt x="f5" y="f2"/>
                    </a:moveTo>
                    <a:lnTo>
                      <a:pt x="f5" y="f6"/>
                    </a:lnTo>
                    <a:lnTo>
                      <a:pt x="f7" y="f6"/>
                    </a:lnTo>
                    <a:lnTo>
                      <a:pt x="f7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Google Shape;10308;p74">
                <a:extLst>
                  <a:ext uri="{FF2B5EF4-FFF2-40B4-BE49-F238E27FC236}">
                    <a16:creationId xmlns:a16="http://schemas.microsoft.com/office/drawing/2014/main" id="{D7DA7433-B1BA-EE1F-021B-BA1D3944BC9C}"/>
                  </a:ext>
                </a:extLst>
              </p:cNvPr>
              <p:cNvSpPr/>
              <p:nvPr/>
            </p:nvSpPr>
            <p:spPr>
              <a:xfrm>
                <a:off x="5924589" y="3551803"/>
                <a:ext cx="42281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7"/>
                  <a:gd name="f4" fmla="val 3467"/>
                  <a:gd name="f5" fmla="val 1009"/>
                  <a:gd name="f6" fmla="val 1"/>
                  <a:gd name="f7" fmla="val 442"/>
                  <a:gd name="f8" fmla="val 2049"/>
                  <a:gd name="f9" fmla="val 2427"/>
                  <a:gd name="f10" fmla="val 158"/>
                  <a:gd name="f11" fmla="val 2773"/>
                  <a:gd name="f12" fmla="val 3025"/>
                  <a:gd name="f13" fmla="val 662"/>
                  <a:gd name="f14" fmla="val 3340"/>
                  <a:gd name="f15" fmla="val 3466"/>
                  <a:gd name="f16" fmla="*/ f0 1 1387"/>
                  <a:gd name="f17" fmla="*/ f1 1 3467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387"/>
                  <a:gd name="f24" fmla="*/ f21 1 3467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387" h="3467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lnTo>
                      <a:pt x="f6" y="f8"/>
                    </a:lnTo>
                    <a:cubicBezTo>
                      <a:pt x="f6" y="f9"/>
                      <a:pt x="f10" y="f11"/>
                      <a:pt x="f7" y="f12"/>
                    </a:cubicBezTo>
                    <a:cubicBezTo>
                      <a:pt x="f13" y="f14"/>
                      <a:pt x="f5" y="f15"/>
                      <a:pt x="f3" y="f15"/>
                    </a:cubicBezTo>
                    <a:lnTo>
                      <a:pt x="f3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Google Shape;10309;p74">
                <a:extLst>
                  <a:ext uri="{FF2B5EF4-FFF2-40B4-BE49-F238E27FC236}">
                    <a16:creationId xmlns:a16="http://schemas.microsoft.com/office/drawing/2014/main" id="{0F753A01-D9D6-7058-4092-2CAD81661798}"/>
                  </a:ext>
                </a:extLst>
              </p:cNvPr>
              <p:cNvSpPr/>
              <p:nvPr/>
            </p:nvSpPr>
            <p:spPr>
              <a:xfrm>
                <a:off x="6030257" y="3551803"/>
                <a:ext cx="148900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3467"/>
                  <a:gd name="f5" fmla="val 1"/>
                  <a:gd name="f6" fmla="val 3466"/>
                  <a:gd name="f7" fmla="val 4883"/>
                  <a:gd name="f8" fmla="*/ f0 1 4884"/>
                  <a:gd name="f9" fmla="*/ f1 1 3467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4884"/>
                  <a:gd name="f16" fmla="*/ f13 1 3467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4884" h="3467">
                    <a:moveTo>
                      <a:pt x="f2" y="f5"/>
                    </a:moveTo>
                    <a:lnTo>
                      <a:pt x="f2" y="f6"/>
                    </a:lnTo>
                    <a:lnTo>
                      <a:pt x="f7" y="f6"/>
                    </a:lnTo>
                    <a:lnTo>
                      <a:pt x="f7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Google Shape;10310;p74">
                <a:extLst>
                  <a:ext uri="{FF2B5EF4-FFF2-40B4-BE49-F238E27FC236}">
                    <a16:creationId xmlns:a16="http://schemas.microsoft.com/office/drawing/2014/main" id="{8561A325-C711-0155-B263-45ECE80C3438}"/>
                  </a:ext>
                </a:extLst>
              </p:cNvPr>
              <p:cNvSpPr/>
              <p:nvPr/>
            </p:nvSpPr>
            <p:spPr>
              <a:xfrm>
                <a:off x="6242508" y="3670566"/>
                <a:ext cx="42318" cy="1525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8"/>
                  <a:gd name="f4" fmla="val 4695"/>
                  <a:gd name="f5" fmla="val 1387"/>
                  <a:gd name="f6" fmla="val 977"/>
                  <a:gd name="f7" fmla="val 315"/>
                  <a:gd name="f8" fmla="val 505"/>
                  <a:gd name="f9" fmla="val 504"/>
                  <a:gd name="f10" fmla="val 1"/>
                  <a:gd name="f11" fmla="val 347"/>
                  <a:gd name="f12" fmla="val 946"/>
                  <a:gd name="f13" fmla="val 4222"/>
                  <a:gd name="f14" fmla="val 3655"/>
                  <a:gd name="f15" fmla="*/ f0 1 1388"/>
                  <a:gd name="f16" fmla="*/ f1 1 4695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388"/>
                  <a:gd name="f23" fmla="*/ f20 1 4695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388" h="4695">
                    <a:moveTo>
                      <a:pt x="f5" y="f2"/>
                    </a:moveTo>
                    <a:cubicBezTo>
                      <a:pt x="f6" y="f7"/>
                      <a:pt x="f8" y="f9"/>
                      <a:pt x="f10" y="f9"/>
                    </a:cubicBezTo>
                    <a:lnTo>
                      <a:pt x="f10" y="f4"/>
                    </a:lnTo>
                    <a:lnTo>
                      <a:pt x="f11" y="f4"/>
                    </a:lnTo>
                    <a:cubicBezTo>
                      <a:pt x="f12" y="f4"/>
                      <a:pt x="f5" y="f13"/>
                      <a:pt x="f5" y="f14"/>
                    </a:cubicBezTo>
                    <a:lnTo>
                      <a:pt x="f5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Google Shape;10311;p74">
                <a:extLst>
                  <a:ext uri="{FF2B5EF4-FFF2-40B4-BE49-F238E27FC236}">
                    <a16:creationId xmlns:a16="http://schemas.microsoft.com/office/drawing/2014/main" id="{5C53C23A-1DDC-D06C-A91A-A53925E81B71}"/>
                  </a:ext>
                </a:extLst>
              </p:cNvPr>
              <p:cNvSpPr/>
              <p:nvPr/>
            </p:nvSpPr>
            <p:spPr>
              <a:xfrm>
                <a:off x="5924589" y="3670566"/>
                <a:ext cx="42281" cy="1515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7"/>
                  <a:gd name="f4" fmla="val 4664"/>
                  <a:gd name="f5" fmla="val 1"/>
                  <a:gd name="f6" fmla="val 3655"/>
                  <a:gd name="f7" fmla="val 4222"/>
                  <a:gd name="f8" fmla="val 442"/>
                  <a:gd name="f9" fmla="val 4663"/>
                  <a:gd name="f10" fmla="val 1009"/>
                  <a:gd name="f11" fmla="val 504"/>
                  <a:gd name="f12" fmla="val 851"/>
                  <a:gd name="f13" fmla="val 379"/>
                  <a:gd name="f14" fmla="val 315"/>
                  <a:gd name="f15" fmla="*/ f0 1 1387"/>
                  <a:gd name="f16" fmla="*/ f1 1 4664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387"/>
                  <a:gd name="f23" fmla="*/ f20 1 4664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387" h="4664">
                    <a:moveTo>
                      <a:pt x="f5" y="f2"/>
                    </a:moveTo>
                    <a:lnTo>
                      <a:pt x="f5" y="f6"/>
                    </a:lnTo>
                    <a:cubicBezTo>
                      <a:pt x="f5" y="f7"/>
                      <a:pt x="f8" y="f9"/>
                      <a:pt x="f10" y="f9"/>
                    </a:cubicBezTo>
                    <a:lnTo>
                      <a:pt x="f3" y="f9"/>
                    </a:lnTo>
                    <a:lnTo>
                      <a:pt x="f3" y="f11"/>
                    </a:lnTo>
                    <a:cubicBezTo>
                      <a:pt x="f12" y="f11"/>
                      <a:pt x="f13" y="f14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Google Shape;10312;p74">
                <a:extLst>
                  <a:ext uri="{FF2B5EF4-FFF2-40B4-BE49-F238E27FC236}">
                    <a16:creationId xmlns:a16="http://schemas.microsoft.com/office/drawing/2014/main" id="{3A3B3B8F-1D52-78D9-BDD4-7F1A43CDFB4F}"/>
                  </a:ext>
                </a:extLst>
              </p:cNvPr>
              <p:cNvSpPr/>
              <p:nvPr/>
            </p:nvSpPr>
            <p:spPr>
              <a:xfrm>
                <a:off x="6093634" y="3686943"/>
                <a:ext cx="21159" cy="2359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726"/>
                  <a:gd name="f5" fmla="val 1"/>
                  <a:gd name="f6" fmla="val 347"/>
                  <a:gd name="f7" fmla="val 568"/>
                  <a:gd name="f8" fmla="val 158"/>
                  <a:gd name="f9" fmla="val 725"/>
                  <a:gd name="f10" fmla="*/ f0 1 694"/>
                  <a:gd name="f11" fmla="*/ f1 1 726"/>
                  <a:gd name="f12" fmla="val f2"/>
                  <a:gd name="f13" fmla="val f3"/>
                  <a:gd name="f14" fmla="val f4"/>
                  <a:gd name="f15" fmla="+- f14 0 f12"/>
                  <a:gd name="f16" fmla="+- f13 0 f12"/>
                  <a:gd name="f17" fmla="*/ f16 1 694"/>
                  <a:gd name="f18" fmla="*/ f15 1 726"/>
                  <a:gd name="f19" fmla="*/ f12 1 f17"/>
                  <a:gd name="f20" fmla="*/ f13 1 f17"/>
                  <a:gd name="f21" fmla="*/ f12 1 f18"/>
                  <a:gd name="f22" fmla="*/ f14 1 f18"/>
                  <a:gd name="f23" fmla="*/ f19 f10 1"/>
                  <a:gd name="f24" fmla="*/ f20 f10 1"/>
                  <a:gd name="f25" fmla="*/ f22 f11 1"/>
                  <a:gd name="f26" fmla="*/ f21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3" t="f26" r="f24" b="f25"/>
                <a:pathLst>
                  <a:path w="694" h="726">
                    <a:moveTo>
                      <a:pt x="f5" y="f2"/>
                    </a:moveTo>
                    <a:lnTo>
                      <a:pt x="f5" y="f6"/>
                    </a:lnTo>
                    <a:cubicBezTo>
                      <a:pt x="f5" y="f7"/>
                      <a:pt x="f8" y="f9"/>
                      <a:pt x="f6" y="f9"/>
                    </a:cubicBezTo>
                    <a:cubicBezTo>
                      <a:pt x="f7" y="f9"/>
                      <a:pt x="f3" y="f7"/>
                      <a:pt x="f3" y="f6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Google Shape;10313;p74">
                <a:extLst>
                  <a:ext uri="{FF2B5EF4-FFF2-40B4-BE49-F238E27FC236}">
                    <a16:creationId xmlns:a16="http://schemas.microsoft.com/office/drawing/2014/main" id="{6DDA4E02-077C-0230-FBC2-16FD34F4CC94}"/>
                  </a:ext>
                </a:extLst>
              </p:cNvPr>
              <p:cNvSpPr/>
              <p:nvPr/>
            </p:nvSpPr>
            <p:spPr>
              <a:xfrm>
                <a:off x="6242508" y="3551803"/>
                <a:ext cx="42318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8"/>
                  <a:gd name="f4" fmla="val 3467"/>
                  <a:gd name="f5" fmla="val 1"/>
                  <a:gd name="f6" fmla="val 3466"/>
                  <a:gd name="f7" fmla="val 347"/>
                  <a:gd name="f8" fmla="val 662"/>
                  <a:gd name="f9" fmla="val 3340"/>
                  <a:gd name="f10" fmla="val 946"/>
                  <a:gd name="f11" fmla="val 3088"/>
                  <a:gd name="f12" fmla="val 1229"/>
                  <a:gd name="f13" fmla="val 2836"/>
                  <a:gd name="f14" fmla="val 1387"/>
                  <a:gd name="f15" fmla="val 2458"/>
                  <a:gd name="f16" fmla="val 2080"/>
                  <a:gd name="f17" fmla="val 1040"/>
                  <a:gd name="f18" fmla="val 442"/>
                  <a:gd name="f19" fmla="val 914"/>
                  <a:gd name="f20" fmla="*/ f0 1 1388"/>
                  <a:gd name="f21" fmla="*/ f1 1 3467"/>
                  <a:gd name="f22" fmla="val f2"/>
                  <a:gd name="f23" fmla="val f3"/>
                  <a:gd name="f24" fmla="val f4"/>
                  <a:gd name="f25" fmla="+- f24 0 f22"/>
                  <a:gd name="f26" fmla="+- f23 0 f22"/>
                  <a:gd name="f27" fmla="*/ f26 1 1388"/>
                  <a:gd name="f28" fmla="*/ f25 1 3467"/>
                  <a:gd name="f29" fmla="*/ f22 1 f27"/>
                  <a:gd name="f30" fmla="*/ f23 1 f27"/>
                  <a:gd name="f31" fmla="*/ f22 1 f28"/>
                  <a:gd name="f32" fmla="*/ f24 1 f28"/>
                  <a:gd name="f33" fmla="*/ f29 f20 1"/>
                  <a:gd name="f34" fmla="*/ f30 f20 1"/>
                  <a:gd name="f35" fmla="*/ f32 f21 1"/>
                  <a:gd name="f36" fmla="*/ f31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3" t="f36" r="f34" b="f35"/>
                <a:pathLst>
                  <a:path w="1388" h="3467">
                    <a:moveTo>
                      <a:pt x="f5" y="f5"/>
                    </a:moveTo>
                    <a:lnTo>
                      <a:pt x="f5" y="f6"/>
                    </a:ln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4" y="f16"/>
                    </a:cubicBezTo>
                    <a:lnTo>
                      <a:pt x="f14" y="f17"/>
                    </a:lnTo>
                    <a:cubicBezTo>
                      <a:pt x="f14" y="f18"/>
                      <a:pt x="f19" y="f5"/>
                      <a:pt x="f7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Google Shape;10314;p74">
                <a:extLst>
                  <a:ext uri="{FF2B5EF4-FFF2-40B4-BE49-F238E27FC236}">
                    <a16:creationId xmlns:a16="http://schemas.microsoft.com/office/drawing/2014/main" id="{729F0539-0C43-7E62-C900-2DF30BAFDC0E}"/>
                  </a:ext>
                </a:extLst>
              </p:cNvPr>
              <p:cNvSpPr/>
              <p:nvPr/>
            </p:nvSpPr>
            <p:spPr>
              <a:xfrm>
                <a:off x="6030257" y="3686943"/>
                <a:ext cx="148900" cy="13516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4160"/>
                  <a:gd name="f5" fmla="val 4159"/>
                  <a:gd name="f6" fmla="val 4883"/>
                  <a:gd name="f7" fmla="val 3466"/>
                  <a:gd name="f8" fmla="val 347"/>
                  <a:gd name="f9" fmla="val 946"/>
                  <a:gd name="f10" fmla="val 2993"/>
                  <a:gd name="f11" fmla="val 1387"/>
                  <a:gd name="f12" fmla="val 2426"/>
                  <a:gd name="f13" fmla="val 1827"/>
                  <a:gd name="f14" fmla="val 1418"/>
                  <a:gd name="f15" fmla="val 914"/>
                  <a:gd name="f16" fmla="*/ f0 1 4884"/>
                  <a:gd name="f17" fmla="*/ f1 1 4160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4884"/>
                  <a:gd name="f24" fmla="*/ f21 1 4160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4884" h="4160">
                    <a:moveTo>
                      <a:pt x="f2" y="f2"/>
                    </a:moveTo>
                    <a:lnTo>
                      <a:pt x="f2" y="f5"/>
                    </a:lnTo>
                    <a:lnTo>
                      <a:pt x="f6" y="f5"/>
                    </a:lnTo>
                    <a:lnTo>
                      <a:pt x="f6" y="f2"/>
                    </a:lnTo>
                    <a:lnTo>
                      <a:pt x="f7" y="f2"/>
                    </a:lnTo>
                    <a:lnTo>
                      <a:pt x="f7" y="f8"/>
                    </a:lnTo>
                    <a:cubicBezTo>
                      <a:pt x="f7" y="f9"/>
                      <a:pt x="f10" y="f11"/>
                      <a:pt x="f12" y="f11"/>
                    </a:cubicBezTo>
                    <a:cubicBezTo>
                      <a:pt x="f13" y="f11"/>
                      <a:pt x="f14" y="f15"/>
                      <a:pt x="f14" y="f8"/>
                    </a:cubicBezTo>
                    <a:lnTo>
                      <a:pt x="f14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Google Shape;10315;p74">
                <a:extLst>
                  <a:ext uri="{FF2B5EF4-FFF2-40B4-BE49-F238E27FC236}">
                    <a16:creationId xmlns:a16="http://schemas.microsoft.com/office/drawing/2014/main" id="{A9C8E00F-9540-F5D4-A884-2BF0DEB46C65}"/>
                  </a:ext>
                </a:extLst>
              </p:cNvPr>
              <p:cNvSpPr/>
              <p:nvPr/>
            </p:nvSpPr>
            <p:spPr>
              <a:xfrm>
                <a:off x="6029279" y="3439222"/>
                <a:ext cx="148900" cy="90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2773"/>
                  <a:gd name="f5" fmla="val 2427"/>
                  <a:gd name="f6" fmla="val 1103"/>
                  <a:gd name="f7" fmla="val 1"/>
                  <a:gd name="f8" fmla="val 2426"/>
                  <a:gd name="f9" fmla="val 1355"/>
                  <a:gd name="f10" fmla="val 1828"/>
                  <a:gd name="f11" fmla="val 1418"/>
                  <a:gd name="f12" fmla="val 2395"/>
                  <a:gd name="f13" fmla="val 2994"/>
                  <a:gd name="f14" fmla="val 3403"/>
                  <a:gd name="f15" fmla="val 1891"/>
                  <a:gd name="f16" fmla="val 3781"/>
                  <a:gd name="f17" fmla="*/ f0 1 4884"/>
                  <a:gd name="f18" fmla="*/ f1 1 2773"/>
                  <a:gd name="f19" fmla="val f2"/>
                  <a:gd name="f20" fmla="val f3"/>
                  <a:gd name="f21" fmla="val f4"/>
                  <a:gd name="f22" fmla="+- f21 0 f19"/>
                  <a:gd name="f23" fmla="+- f20 0 f19"/>
                  <a:gd name="f24" fmla="*/ f23 1 4884"/>
                  <a:gd name="f25" fmla="*/ f22 1 2773"/>
                  <a:gd name="f26" fmla="*/ f19 1 f24"/>
                  <a:gd name="f27" fmla="*/ f20 1 f24"/>
                  <a:gd name="f28" fmla="*/ f19 1 f25"/>
                  <a:gd name="f29" fmla="*/ f21 1 f25"/>
                  <a:gd name="f30" fmla="*/ f26 f17 1"/>
                  <a:gd name="f31" fmla="*/ f27 f17 1"/>
                  <a:gd name="f32" fmla="*/ f29 f18 1"/>
                  <a:gd name="f33" fmla="*/ f28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0" t="f33" r="f31" b="f32"/>
                <a:pathLst>
                  <a:path w="4884" h="2773">
                    <a:moveTo>
                      <a:pt x="f5" y="f2"/>
                    </a:moveTo>
                    <a:cubicBezTo>
                      <a:pt x="f6" y="f2"/>
                      <a:pt x="f7" y="f6"/>
                      <a:pt x="f7" y="f8"/>
                    </a:cubicBezTo>
                    <a:lnTo>
                      <a:pt x="f7" y="f4"/>
                    </a:lnTo>
                    <a:lnTo>
                      <a:pt x="f9" y="f4"/>
                    </a:lnTo>
                    <a:lnTo>
                      <a:pt x="f9" y="f8"/>
                    </a:lnTo>
                    <a:cubicBezTo>
                      <a:pt x="f9" y="f10"/>
                      <a:pt x="f10" y="f11"/>
                      <a:pt x="f12" y="f11"/>
                    </a:cubicBezTo>
                    <a:cubicBezTo>
                      <a:pt x="f13" y="f11"/>
                      <a:pt x="f14" y="f15"/>
                      <a:pt x="f14" y="f8"/>
                    </a:cubicBezTo>
                    <a:lnTo>
                      <a:pt x="f14" y="f4"/>
                    </a:lnTo>
                    <a:lnTo>
                      <a:pt x="f3" y="f4"/>
                    </a:lnTo>
                    <a:lnTo>
                      <a:pt x="f3" y="f8"/>
                    </a:lnTo>
                    <a:cubicBezTo>
                      <a:pt x="f3" y="f6"/>
                      <a:pt x="f16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89" name="Google Shape;10341;p74">
              <a:extLst>
                <a:ext uri="{FF2B5EF4-FFF2-40B4-BE49-F238E27FC236}">
                  <a16:creationId xmlns:a16="http://schemas.microsoft.com/office/drawing/2014/main" id="{9CE70025-B89E-1A51-D81C-E91CB2F91409}"/>
                </a:ext>
              </a:extLst>
            </p:cNvPr>
            <p:cNvGrpSpPr/>
            <p:nvPr/>
          </p:nvGrpSpPr>
          <p:grpSpPr>
            <a:xfrm>
              <a:off x="8527694" y="2749015"/>
              <a:ext cx="259506" cy="362605"/>
              <a:chOff x="8527694" y="2749015"/>
              <a:chExt cx="259506" cy="362605"/>
            </a:xfrm>
          </p:grpSpPr>
          <p:sp>
            <p:nvSpPr>
              <p:cNvPr id="90" name="Google Shape;10342;p74">
                <a:extLst>
                  <a:ext uri="{FF2B5EF4-FFF2-40B4-BE49-F238E27FC236}">
                    <a16:creationId xmlns:a16="http://schemas.microsoft.com/office/drawing/2014/main" id="{DD053910-5BF5-B08D-1EB7-AE5953514EDD}"/>
                  </a:ext>
                </a:extLst>
              </p:cNvPr>
              <p:cNvSpPr/>
              <p:nvPr/>
            </p:nvSpPr>
            <p:spPr>
              <a:xfrm>
                <a:off x="8527694" y="2749015"/>
                <a:ext cx="259506" cy="25528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012"/>
                  <a:gd name="f4" fmla="val 8318"/>
                  <a:gd name="f5" fmla="val 4538"/>
                  <a:gd name="f6" fmla="val 1"/>
                  <a:gd name="f7" fmla="val 2112"/>
                  <a:gd name="f8" fmla="val 1985"/>
                  <a:gd name="f9" fmla="val 32"/>
                  <a:gd name="f10" fmla="val 4537"/>
                  <a:gd name="f11" fmla="val 5860"/>
                  <a:gd name="f12" fmla="val 631"/>
                  <a:gd name="f13" fmla="val 7184"/>
                  <a:gd name="f14" fmla="val 1797"/>
                  <a:gd name="f15" fmla="val 8066"/>
                  <a:gd name="f16" fmla="val 1923"/>
                  <a:gd name="f17" fmla="val 8192"/>
                  <a:gd name="f18" fmla="val 2017"/>
                  <a:gd name="f19" fmla="val 8223"/>
                  <a:gd name="f20" fmla="val 2049"/>
                  <a:gd name="f21" fmla="val 4160"/>
                  <a:gd name="f22" fmla="val 6900"/>
                  <a:gd name="f23" fmla="val 2427"/>
                  <a:gd name="f24" fmla="val 2238"/>
                  <a:gd name="f25" fmla="val 2080"/>
                  <a:gd name="f26" fmla="val 6743"/>
                  <a:gd name="f27" fmla="val 6554"/>
                  <a:gd name="f28" fmla="val 5829"/>
                  <a:gd name="f29" fmla="val 4852"/>
                  <a:gd name="f30" fmla="val 2679"/>
                  <a:gd name="f31" fmla="val 4033"/>
                  <a:gd name="f32" fmla="val 3498"/>
                  <a:gd name="f33" fmla="val 3624"/>
                  <a:gd name="f34" fmla="val 3277"/>
                  <a:gd name="f35" fmla="val 3403"/>
                  <a:gd name="f36" fmla="val 3151"/>
                  <a:gd name="f37" fmla="val 3088"/>
                  <a:gd name="f38" fmla="val 2678"/>
                  <a:gd name="f39" fmla="val 1922"/>
                  <a:gd name="f40" fmla="val 3782"/>
                  <a:gd name="f41" fmla="val 1292"/>
                  <a:gd name="f42" fmla="val 5262"/>
                  <a:gd name="f43" fmla="val 5892"/>
                  <a:gd name="f44" fmla="val 3025"/>
                  <a:gd name="f45" fmla="val 5735"/>
                  <a:gd name="f46" fmla="val 3340"/>
                  <a:gd name="f47" fmla="val 5546"/>
                  <a:gd name="f48" fmla="val 6365"/>
                  <a:gd name="f49" fmla="val 6964"/>
                  <a:gd name="f50" fmla="val 6806"/>
                  <a:gd name="f51" fmla="val 6617"/>
                  <a:gd name="f52" fmla="val 4884"/>
                  <a:gd name="f53" fmla="val 6995"/>
                  <a:gd name="f54" fmla="val 7027"/>
                  <a:gd name="f55" fmla="val 8286"/>
                  <a:gd name="f56" fmla="val 7121"/>
                  <a:gd name="f57" fmla="val 7247"/>
                  <a:gd name="f58" fmla="val 8129"/>
                  <a:gd name="f59" fmla="val 8413"/>
                  <a:gd name="f60" fmla="val 9011"/>
                  <a:gd name="f61" fmla="val 4506"/>
                  <a:gd name="f62" fmla="*/ f0 1 9012"/>
                  <a:gd name="f63" fmla="*/ f1 1 8318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9012"/>
                  <a:gd name="f70" fmla="*/ f67 1 8318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9012" h="8318">
                    <a:moveTo>
                      <a:pt x="f5" y="f6"/>
                    </a:moveTo>
                    <a:cubicBezTo>
                      <a:pt x="f7" y="f6"/>
                      <a:pt x="f6" y="f8"/>
                      <a:pt x="f9" y="f10"/>
                    </a:cubicBezTo>
                    <a:cubicBezTo>
                      <a:pt x="f9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4"/>
                    </a:cubicBezTo>
                    <a:lnTo>
                      <a:pt x="f21" y="f4"/>
                    </a:lnTo>
                    <a:lnTo>
                      <a:pt x="f21" y="f22"/>
                    </a:lnTo>
                    <a:lnTo>
                      <a:pt x="f23" y="f22"/>
                    </a:lnTo>
                    <a:cubicBezTo>
                      <a:pt x="f24" y="f22"/>
                      <a:pt x="f25" y="f26"/>
                      <a:pt x="f25" y="f27"/>
                    </a:cubicBezTo>
                    <a:lnTo>
                      <a:pt x="f25" y="f28"/>
                    </a:lnTo>
                    <a:cubicBezTo>
                      <a:pt x="f25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6" y="f38"/>
                    </a:cubicBezTo>
                    <a:cubicBezTo>
                      <a:pt x="f36" y="f39"/>
                      <a:pt x="f40" y="f41"/>
                      <a:pt x="f5" y="f41"/>
                    </a:cubicBezTo>
                    <a:cubicBezTo>
                      <a:pt x="f42" y="f41"/>
                      <a:pt x="f43" y="f39"/>
                      <a:pt x="f43" y="f38"/>
                    </a:cubicBezTo>
                    <a:cubicBezTo>
                      <a:pt x="f43" y="f44"/>
                      <a:pt x="f45" y="f46"/>
                      <a:pt x="f47" y="f33"/>
                    </a:cubicBezTo>
                    <a:cubicBezTo>
                      <a:pt x="f48" y="f31"/>
                      <a:pt x="f49" y="f29"/>
                      <a:pt x="f49" y="f28"/>
                    </a:cubicBezTo>
                    <a:lnTo>
                      <a:pt x="f49" y="f27"/>
                    </a:lnTo>
                    <a:cubicBezTo>
                      <a:pt x="f49" y="f26"/>
                      <a:pt x="f50" y="f22"/>
                      <a:pt x="f51" y="f22"/>
                    </a:cubicBezTo>
                    <a:lnTo>
                      <a:pt x="f52" y="f22"/>
                    </a:lnTo>
                    <a:lnTo>
                      <a:pt x="f52" y="f4"/>
                    </a:lnTo>
                    <a:lnTo>
                      <a:pt x="f53" y="f4"/>
                    </a:lnTo>
                    <a:cubicBezTo>
                      <a:pt x="f54" y="f55"/>
                      <a:pt x="f56" y="f17"/>
                      <a:pt x="f57" y="f58"/>
                    </a:cubicBezTo>
                    <a:cubicBezTo>
                      <a:pt x="f59" y="f13"/>
                      <a:pt x="f60" y="f28"/>
                      <a:pt x="f60" y="f61"/>
                    </a:cubicBezTo>
                    <a:cubicBezTo>
                      <a:pt x="f60" y="f18"/>
                      <a:pt x="f53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Google Shape;10343;p74">
                <a:extLst>
                  <a:ext uri="{FF2B5EF4-FFF2-40B4-BE49-F238E27FC236}">
                    <a16:creationId xmlns:a16="http://schemas.microsoft.com/office/drawing/2014/main" id="{EFB12359-ECA1-CA76-46EE-5444C432731E}"/>
                  </a:ext>
                </a:extLst>
              </p:cNvPr>
              <p:cNvSpPr/>
              <p:nvPr/>
            </p:nvSpPr>
            <p:spPr>
              <a:xfrm>
                <a:off x="8637495" y="2811871"/>
                <a:ext cx="40827" cy="4355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8"/>
                  <a:gd name="f4" fmla="val 1419"/>
                  <a:gd name="f5" fmla="val 725"/>
                  <a:gd name="f6" fmla="val 315"/>
                  <a:gd name="f7" fmla="val 1103"/>
                  <a:gd name="f8" fmla="*/ f0 1 1418"/>
                  <a:gd name="f9" fmla="*/ f1 1 1419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1418"/>
                  <a:gd name="f16" fmla="*/ f13 1 1419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1418" h="1419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cubicBezTo>
                      <a:pt x="f2" y="f7"/>
                      <a:pt x="f6" y="f3"/>
                      <a:pt x="f5" y="f3"/>
                    </a:cubicBezTo>
                    <a:cubicBezTo>
                      <a:pt x="f7" y="f3"/>
                      <a:pt x="f3" y="f7"/>
                      <a:pt x="f3" y="f5"/>
                    </a:cubicBezTo>
                    <a:cubicBezTo>
                      <a:pt x="f3" y="f6"/>
                      <a:pt x="f7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Google Shape;10344;p74">
                <a:extLst>
                  <a:ext uri="{FF2B5EF4-FFF2-40B4-BE49-F238E27FC236}">
                    <a16:creationId xmlns:a16="http://schemas.microsoft.com/office/drawing/2014/main" id="{3BA55A57-C0FC-2CEE-5A76-4D933A96E4AC}"/>
                  </a:ext>
                </a:extLst>
              </p:cNvPr>
              <p:cNvSpPr/>
              <p:nvPr/>
            </p:nvSpPr>
            <p:spPr>
              <a:xfrm>
                <a:off x="8588483" y="3025539"/>
                <a:ext cx="139747" cy="4355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53"/>
                  <a:gd name="f4" fmla="val 1419"/>
                  <a:gd name="f5" fmla="val 1"/>
                  <a:gd name="f6" fmla="val 347"/>
                  <a:gd name="f7" fmla="val 946"/>
                  <a:gd name="f8" fmla="val 473"/>
                  <a:gd name="f9" fmla="val 1040"/>
                  <a:gd name="f10" fmla="val 3781"/>
                  <a:gd name="f11" fmla="val 4380"/>
                  <a:gd name="f12" fmla="*/ f0 1 4853"/>
                  <a:gd name="f13" fmla="*/ f1 1 1419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4853"/>
                  <a:gd name="f20" fmla="*/ f17 1 1419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4853" h="1419">
                    <a:moveTo>
                      <a:pt x="f5" y="f5"/>
                    </a:moveTo>
                    <a:lnTo>
                      <a:pt x="f5" y="f6"/>
                    </a:lnTo>
                    <a:cubicBezTo>
                      <a:pt x="f5" y="f7"/>
                      <a:pt x="f8" y="f4"/>
                      <a:pt x="f9" y="f4"/>
                    </a:cubicBezTo>
                    <a:lnTo>
                      <a:pt x="f10" y="f4"/>
                    </a:lnTo>
                    <a:cubicBezTo>
                      <a:pt x="f11" y="f4"/>
                      <a:pt x="f3" y="f7"/>
                      <a:pt x="f3" y="f6"/>
                    </a:cubicBezTo>
                    <a:lnTo>
                      <a:pt x="f3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Google Shape;10345;p74">
                <a:extLst>
                  <a:ext uri="{FF2B5EF4-FFF2-40B4-BE49-F238E27FC236}">
                    <a16:creationId xmlns:a16="http://schemas.microsoft.com/office/drawing/2014/main" id="{DEA72FF2-CAF0-6105-FFC5-3990EF98259C}"/>
                  </a:ext>
                </a:extLst>
              </p:cNvPr>
              <p:cNvSpPr/>
              <p:nvPr/>
            </p:nvSpPr>
            <p:spPr>
              <a:xfrm>
                <a:off x="8608445" y="2877607"/>
                <a:ext cx="99834" cy="6383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2080"/>
                  <a:gd name="f5" fmla="val 1734"/>
                  <a:gd name="f6" fmla="val 1"/>
                  <a:gd name="f7" fmla="val 789"/>
                  <a:gd name="f8" fmla="val 725"/>
                  <a:gd name="f9" fmla="val 1733"/>
                  <a:gd name="f10" fmla="val 3466"/>
                  <a:gd name="f11" fmla="val 788"/>
                  <a:gd name="f12" fmla="val 2679"/>
                  <a:gd name="f13" fmla="*/ f0 1 3467"/>
                  <a:gd name="f14" fmla="*/ f1 1 2080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3467"/>
                  <a:gd name="f21" fmla="*/ f18 1 2080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3467" h="2080">
                    <a:moveTo>
                      <a:pt x="f5" y="f6"/>
                    </a:moveTo>
                    <a:cubicBezTo>
                      <a:pt x="f7" y="f6"/>
                      <a:pt x="f6" y="f8"/>
                      <a:pt x="f6" y="f9"/>
                    </a:cubicBezTo>
                    <a:lnTo>
                      <a:pt x="f6" y="f4"/>
                    </a:lnTo>
                    <a:lnTo>
                      <a:pt x="f10" y="f4"/>
                    </a:lnTo>
                    <a:lnTo>
                      <a:pt x="f10" y="f9"/>
                    </a:lnTo>
                    <a:cubicBezTo>
                      <a:pt x="f10" y="f11"/>
                      <a:pt x="f12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Google Shape;10346;p74">
                <a:extLst>
                  <a:ext uri="{FF2B5EF4-FFF2-40B4-BE49-F238E27FC236}">
                    <a16:creationId xmlns:a16="http://schemas.microsoft.com/office/drawing/2014/main" id="{51280CF1-0FB7-0021-6103-E1D612FFCAC7}"/>
                  </a:ext>
                </a:extLst>
              </p:cNvPr>
              <p:cNvSpPr/>
              <p:nvPr/>
            </p:nvSpPr>
            <p:spPr>
              <a:xfrm>
                <a:off x="8608445" y="3090324"/>
                <a:ext cx="100730" cy="212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98"/>
                  <a:gd name="f4" fmla="val 694"/>
                  <a:gd name="f5" fmla="val 32"/>
                  <a:gd name="f6" fmla="val 1"/>
                  <a:gd name="f7" fmla="val 379"/>
                  <a:gd name="f8" fmla="val 284"/>
                  <a:gd name="f9" fmla="val 2773"/>
                  <a:gd name="f10" fmla="val 3183"/>
                  <a:gd name="f11" fmla="*/ f0 1 3498"/>
                  <a:gd name="f12" fmla="*/ f1 1 694"/>
                  <a:gd name="f13" fmla="val f2"/>
                  <a:gd name="f14" fmla="val f3"/>
                  <a:gd name="f15" fmla="val f4"/>
                  <a:gd name="f16" fmla="+- f15 0 f13"/>
                  <a:gd name="f17" fmla="+- f14 0 f13"/>
                  <a:gd name="f18" fmla="*/ f17 1 3498"/>
                  <a:gd name="f19" fmla="*/ f16 1 694"/>
                  <a:gd name="f20" fmla="*/ f13 1 f18"/>
                  <a:gd name="f21" fmla="*/ f14 1 f18"/>
                  <a:gd name="f22" fmla="*/ f13 1 f19"/>
                  <a:gd name="f23" fmla="*/ f15 1 f19"/>
                  <a:gd name="f24" fmla="*/ f20 f11 1"/>
                  <a:gd name="f25" fmla="*/ f21 f11 1"/>
                  <a:gd name="f26" fmla="*/ f23 f12 1"/>
                  <a:gd name="f27" fmla="*/ f22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4" t="f27" r="f25" b="f26"/>
                <a:pathLst>
                  <a:path w="3498" h="694">
                    <a:moveTo>
                      <a:pt x="f5" y="f6"/>
                    </a:moveTo>
                    <a:cubicBezTo>
                      <a:pt x="f6" y="f7"/>
                      <a:pt x="f8" y="f4"/>
                      <a:pt x="f4" y="f4"/>
                    </a:cubicBezTo>
                    <a:lnTo>
                      <a:pt x="f9" y="f4"/>
                    </a:lnTo>
                    <a:cubicBezTo>
                      <a:pt x="f10" y="f4"/>
                      <a:pt x="f3" y="f7"/>
                      <a:pt x="f3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95" name="Google Shape;10359;p74">
              <a:extLst>
                <a:ext uri="{FF2B5EF4-FFF2-40B4-BE49-F238E27FC236}">
                  <a16:creationId xmlns:a16="http://schemas.microsoft.com/office/drawing/2014/main" id="{171F5105-E3AA-0AC6-7821-8C586A95A42F}"/>
                </a:ext>
              </a:extLst>
            </p:cNvPr>
            <p:cNvGrpSpPr/>
            <p:nvPr/>
          </p:nvGrpSpPr>
          <p:grpSpPr>
            <a:xfrm>
              <a:off x="6584749" y="3481321"/>
              <a:ext cx="361179" cy="338858"/>
              <a:chOff x="6584749" y="3481321"/>
              <a:chExt cx="361179" cy="338858"/>
            </a:xfrm>
          </p:grpSpPr>
          <p:sp>
            <p:nvSpPr>
              <p:cNvPr id="96" name="Google Shape;10360;p74">
                <a:extLst>
                  <a:ext uri="{FF2B5EF4-FFF2-40B4-BE49-F238E27FC236}">
                    <a16:creationId xmlns:a16="http://schemas.microsoft.com/office/drawing/2014/main" id="{219F0A3E-D4DF-6F2A-CA63-FE8679212EE0}"/>
                  </a:ext>
                </a:extLst>
              </p:cNvPr>
              <p:cNvSpPr/>
              <p:nvPr/>
            </p:nvSpPr>
            <p:spPr>
              <a:xfrm>
                <a:off x="6679838" y="3638973"/>
                <a:ext cx="170023" cy="18120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577"/>
                  <a:gd name="f4" fmla="val 2804"/>
                  <a:gd name="f5" fmla="val 1607"/>
                  <a:gd name="f6" fmla="val 1450"/>
                  <a:gd name="f7" fmla="val 725"/>
                  <a:gd name="f8" fmla="val 1009"/>
                  <a:gd name="f9" fmla="val 3308"/>
                  <a:gd name="f10" fmla="val 946"/>
                  <a:gd name="f11" fmla="val 3749"/>
                  <a:gd name="f12" fmla="val 851"/>
                  <a:gd name="f13" fmla="val 4285"/>
                  <a:gd name="f14" fmla="val 757"/>
                  <a:gd name="f15" fmla="val 4883"/>
                  <a:gd name="f16" fmla="val 347"/>
                  <a:gd name="f17" fmla="val 158"/>
                  <a:gd name="f18" fmla="val 5041"/>
                  <a:gd name="f19" fmla="val 5230"/>
                  <a:gd name="f20" fmla="val 5419"/>
                  <a:gd name="f21" fmla="val 5576"/>
                  <a:gd name="f22" fmla="val 5545"/>
                  <a:gd name="f23" fmla="val 5387"/>
                  <a:gd name="f24" fmla="val 5198"/>
                  <a:gd name="f25" fmla="val 5009"/>
                  <a:gd name="f26" fmla="val 4852"/>
                  <a:gd name="f27" fmla="val 4726"/>
                  <a:gd name="f28" fmla="val 4253"/>
                  <a:gd name="f29" fmla="val 4632"/>
                  <a:gd name="f30" fmla="val 4569"/>
                  <a:gd name="f31" fmla="val 3277"/>
                  <a:gd name="f32" fmla="val 4128"/>
                  <a:gd name="f33" fmla="val 756"/>
                  <a:gd name="f34" fmla="val 3970"/>
                  <a:gd name="f35" fmla="*/ f0 1 5577"/>
                  <a:gd name="f36" fmla="*/ f1 1 5577"/>
                  <a:gd name="f37" fmla="val f2"/>
                  <a:gd name="f38" fmla="val f3"/>
                  <a:gd name="f39" fmla="+- f38 0 f37"/>
                  <a:gd name="f40" fmla="*/ f39 1 5577"/>
                  <a:gd name="f41" fmla="*/ f37 1 f40"/>
                  <a:gd name="f42" fmla="*/ f38 1 f40"/>
                  <a:gd name="f43" fmla="*/ f41 f35 1"/>
                  <a:gd name="f44" fmla="*/ f42 f35 1"/>
                  <a:gd name="f45" fmla="*/ f42 f36 1"/>
                  <a:gd name="f46" fmla="*/ f41 f3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3" t="f46" r="f44" b="f45"/>
                <a:pathLst>
                  <a:path w="5577" h="5577">
                    <a:moveTo>
                      <a:pt x="f4" y="f2"/>
                    </a:moveTo>
                    <a:cubicBezTo>
                      <a:pt x="f5" y="f2"/>
                      <a:pt x="f6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lnTo>
                      <a:pt x="f16" y="f15"/>
                    </a:lnTo>
                    <a:cubicBezTo>
                      <a:pt x="f17" y="f15"/>
                      <a:pt x="f2" y="f18"/>
                      <a:pt x="f2" y="f19"/>
                    </a:cubicBezTo>
                    <a:cubicBezTo>
                      <a:pt x="f2" y="f20"/>
                      <a:pt x="f17" y="f21"/>
                      <a:pt x="f16" y="f21"/>
                    </a:cubicBezTo>
                    <a:lnTo>
                      <a:pt x="f19" y="f21"/>
                    </a:lnTo>
                    <a:cubicBezTo>
                      <a:pt x="f20" y="f22"/>
                      <a:pt x="f3" y="f23"/>
                      <a:pt x="f3" y="f24"/>
                    </a:cubicBezTo>
                    <a:cubicBezTo>
                      <a:pt x="f3" y="f25"/>
                      <a:pt x="f20" y="f26"/>
                      <a:pt x="f19" y="f26"/>
                    </a:cubicBezTo>
                    <a:lnTo>
                      <a:pt x="f26" y="f26"/>
                    </a:lnTo>
                    <a:cubicBezTo>
                      <a:pt x="f27" y="f28"/>
                      <a:pt x="f29" y="f11"/>
                      <a:pt x="f30" y="f31"/>
                    </a:cubicBezTo>
                    <a:cubicBezTo>
                      <a:pt x="f32" y="f33"/>
                      <a:pt x="f34" y="f2"/>
                      <a:pt x="f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Google Shape;10361;p74">
                <a:extLst>
                  <a:ext uri="{FF2B5EF4-FFF2-40B4-BE49-F238E27FC236}">
                    <a16:creationId xmlns:a16="http://schemas.microsoft.com/office/drawing/2014/main" id="{EC54D0B9-8CD8-B448-88D3-771E89DC30E0}"/>
                  </a:ext>
                </a:extLst>
              </p:cNvPr>
              <p:cNvSpPr/>
              <p:nvPr/>
            </p:nvSpPr>
            <p:spPr>
              <a:xfrm>
                <a:off x="6839282" y="3481321"/>
                <a:ext cx="84536" cy="90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3"/>
                  <a:gd name="f4" fmla="val 1386"/>
                  <a:gd name="f5" fmla="val 630"/>
                  <a:gd name="f6" fmla="val 1387"/>
                  <a:gd name="f7" fmla="val 2111"/>
                  <a:gd name="f8" fmla="val 2143"/>
                  <a:gd name="f9" fmla="*/ f0 1 2773"/>
                  <a:gd name="f10" fmla="*/ f1 1 2773"/>
                  <a:gd name="f11" fmla="val f2"/>
                  <a:gd name="f12" fmla="val f3"/>
                  <a:gd name="f13" fmla="+- f12 0 f11"/>
                  <a:gd name="f14" fmla="*/ f13 1 2773"/>
                  <a:gd name="f15" fmla="*/ f11 1 f14"/>
                  <a:gd name="f16" fmla="*/ f12 1 f14"/>
                  <a:gd name="f17" fmla="*/ f15 f9 1"/>
                  <a:gd name="f18" fmla="*/ f16 f9 1"/>
                  <a:gd name="f19" fmla="*/ f16 f10 1"/>
                  <a:gd name="f20" fmla="*/ f15 f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7" t="f20" r="f18" b="f19"/>
                <a:pathLst>
                  <a:path w="2773" h="2773">
                    <a:moveTo>
                      <a:pt x="f4" y="f2"/>
                    </a:moveTo>
                    <a:cubicBezTo>
                      <a:pt x="f5" y="f2"/>
                      <a:pt x="f2" y="f5"/>
                      <a:pt x="f2" y="f6"/>
                    </a:cubicBezTo>
                    <a:cubicBezTo>
                      <a:pt x="f2" y="f7"/>
                      <a:pt x="f5" y="f3"/>
                      <a:pt x="f4" y="f3"/>
                    </a:cubicBezTo>
                    <a:cubicBezTo>
                      <a:pt x="f8" y="f3"/>
                      <a:pt x="f3" y="f7"/>
                      <a:pt x="f3" y="f6"/>
                    </a:cubicBezTo>
                    <a:cubicBezTo>
                      <a:pt x="f3" y="f5"/>
                      <a:pt x="f8" y="f2"/>
                      <a:pt x="f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Google Shape;10362;p74">
                <a:extLst>
                  <a:ext uri="{FF2B5EF4-FFF2-40B4-BE49-F238E27FC236}">
                    <a16:creationId xmlns:a16="http://schemas.microsoft.com/office/drawing/2014/main" id="{71167A9F-D05D-B8D9-70C0-00F940F03AC3}"/>
                  </a:ext>
                </a:extLst>
              </p:cNvPr>
              <p:cNvSpPr/>
              <p:nvPr/>
            </p:nvSpPr>
            <p:spPr>
              <a:xfrm>
                <a:off x="6606850" y="3481321"/>
                <a:ext cx="83567" cy="90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1"/>
                  <a:gd name="f4" fmla="val 2773"/>
                  <a:gd name="f5" fmla="val 1355"/>
                  <a:gd name="f6" fmla="val 599"/>
                  <a:gd name="f7" fmla="val 630"/>
                  <a:gd name="f8" fmla="val 1387"/>
                  <a:gd name="f9" fmla="val 2143"/>
                  <a:gd name="f10" fmla="val 2111"/>
                  <a:gd name="f11" fmla="*/ f0 1 2741"/>
                  <a:gd name="f12" fmla="*/ f1 1 2773"/>
                  <a:gd name="f13" fmla="val f2"/>
                  <a:gd name="f14" fmla="val f3"/>
                  <a:gd name="f15" fmla="val f4"/>
                  <a:gd name="f16" fmla="+- f15 0 f13"/>
                  <a:gd name="f17" fmla="+- f14 0 f13"/>
                  <a:gd name="f18" fmla="*/ f17 1 2741"/>
                  <a:gd name="f19" fmla="*/ f16 1 2773"/>
                  <a:gd name="f20" fmla="*/ f13 1 f18"/>
                  <a:gd name="f21" fmla="*/ f14 1 f18"/>
                  <a:gd name="f22" fmla="*/ f13 1 f19"/>
                  <a:gd name="f23" fmla="*/ f15 1 f19"/>
                  <a:gd name="f24" fmla="*/ f20 f11 1"/>
                  <a:gd name="f25" fmla="*/ f21 f11 1"/>
                  <a:gd name="f26" fmla="*/ f23 f12 1"/>
                  <a:gd name="f27" fmla="*/ f22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4" t="f27" r="f25" b="f26"/>
                <a:pathLst>
                  <a:path w="2741" h="2773">
                    <a:moveTo>
                      <a:pt x="f5" y="f2"/>
                    </a:moveTo>
                    <a:cubicBezTo>
                      <a:pt x="f6" y="f2"/>
                      <a:pt x="f2" y="f7"/>
                      <a:pt x="f2" y="f8"/>
                    </a:cubicBezTo>
                    <a:cubicBezTo>
                      <a:pt x="f2" y="f9"/>
                      <a:pt x="f6" y="f4"/>
                      <a:pt x="f5" y="f4"/>
                    </a:cubicBezTo>
                    <a:cubicBezTo>
                      <a:pt x="f10" y="f4"/>
                      <a:pt x="f3" y="f9"/>
                      <a:pt x="f3" y="f8"/>
                    </a:cubicBezTo>
                    <a:cubicBezTo>
                      <a:pt x="f3" y="f7"/>
                      <a:pt x="f10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Google Shape;10363;p74">
                <a:extLst>
                  <a:ext uri="{FF2B5EF4-FFF2-40B4-BE49-F238E27FC236}">
                    <a16:creationId xmlns:a16="http://schemas.microsoft.com/office/drawing/2014/main" id="{F9B40306-9828-545D-4651-B012E982AF8F}"/>
                  </a:ext>
                </a:extLst>
              </p:cNvPr>
              <p:cNvSpPr/>
              <p:nvPr/>
            </p:nvSpPr>
            <p:spPr>
              <a:xfrm>
                <a:off x="6584749" y="3571390"/>
                <a:ext cx="127769" cy="6761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91"/>
                  <a:gd name="f4" fmla="val 2081"/>
                  <a:gd name="f5" fmla="val 568"/>
                  <a:gd name="f6" fmla="val 1"/>
                  <a:gd name="f7" fmla="val 252"/>
                  <a:gd name="f8" fmla="val 347"/>
                  <a:gd name="f9" fmla="val 851"/>
                  <a:gd name="f10" fmla="val 1356"/>
                  <a:gd name="f11" fmla="val 1734"/>
                  <a:gd name="f12" fmla="val 1923"/>
                  <a:gd name="f13" fmla="val 158"/>
                  <a:gd name="f14" fmla="val 2080"/>
                  <a:gd name="f15" fmla="val 3813"/>
                  <a:gd name="f16" fmla="val 4033"/>
                  <a:gd name="f17" fmla="val 820"/>
                  <a:gd name="f18" fmla="val 3970"/>
                  <a:gd name="f19" fmla="val 3624"/>
                  <a:gd name="f20" fmla="val 3245"/>
                  <a:gd name="f21" fmla="val 410"/>
                  <a:gd name="f22" fmla="val 2678"/>
                  <a:gd name="f23" fmla="val 694"/>
                  <a:gd name="f24" fmla="val 1513"/>
                  <a:gd name="f25" fmla="val 946"/>
                  <a:gd name="f26" fmla="*/ f0 1 4191"/>
                  <a:gd name="f27" fmla="*/ f1 1 2081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4191"/>
                  <a:gd name="f34" fmla="*/ f31 1 2081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4191" h="2081">
                    <a:moveTo>
                      <a:pt x="f5" y="f6"/>
                    </a:moveTo>
                    <a:cubicBezTo>
                      <a:pt x="f7" y="f8"/>
                      <a:pt x="f2" y="f9"/>
                      <a:pt x="f2" y="f10"/>
                    </a:cubicBezTo>
                    <a:lnTo>
                      <a:pt x="f2" y="f11"/>
                    </a:lnTo>
                    <a:cubicBezTo>
                      <a:pt x="f2" y="f12"/>
                      <a:pt x="f13" y="f14"/>
                      <a:pt x="f8" y="f14"/>
                    </a:cubicBezTo>
                    <a:lnTo>
                      <a:pt x="f15" y="f14"/>
                    </a:lnTo>
                    <a:cubicBezTo>
                      <a:pt x="f16" y="f14"/>
                      <a:pt x="f3" y="f12"/>
                      <a:pt x="f3" y="f11"/>
                    </a:cubicBezTo>
                    <a:lnTo>
                      <a:pt x="f3" y="f10"/>
                    </a:lnTo>
                    <a:cubicBezTo>
                      <a:pt x="f3" y="f17"/>
                      <a:pt x="f18" y="f8"/>
                      <a:pt x="f19" y="f6"/>
                    </a:cubicBezTo>
                    <a:cubicBezTo>
                      <a:pt x="f20" y="f21"/>
                      <a:pt x="f22" y="f23"/>
                      <a:pt x="f14" y="f23"/>
                    </a:cubicBezTo>
                    <a:cubicBezTo>
                      <a:pt x="f24" y="f23"/>
                      <a:pt x="f25" y="f21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Google Shape;10364;p74">
                <a:extLst>
                  <a:ext uri="{FF2B5EF4-FFF2-40B4-BE49-F238E27FC236}">
                    <a16:creationId xmlns:a16="http://schemas.microsoft.com/office/drawing/2014/main" id="{B87B8346-C1EF-4820-FB25-55111742C08B}"/>
                  </a:ext>
                </a:extLst>
              </p:cNvPr>
              <p:cNvSpPr/>
              <p:nvPr/>
            </p:nvSpPr>
            <p:spPr>
              <a:xfrm>
                <a:off x="6819101" y="3571390"/>
                <a:ext cx="126827" cy="6761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60"/>
                  <a:gd name="f4" fmla="val 2081"/>
                  <a:gd name="f5" fmla="val 536"/>
                  <a:gd name="f6" fmla="val 1"/>
                  <a:gd name="f7" fmla="val 221"/>
                  <a:gd name="f8" fmla="val 347"/>
                  <a:gd name="f9" fmla="val 851"/>
                  <a:gd name="f10" fmla="val 1356"/>
                  <a:gd name="f11" fmla="val 1702"/>
                  <a:gd name="f12" fmla="val 1923"/>
                  <a:gd name="f13" fmla="val 158"/>
                  <a:gd name="f14" fmla="val 2080"/>
                  <a:gd name="f15" fmla="val 3813"/>
                  <a:gd name="f16" fmla="val 4002"/>
                  <a:gd name="f17" fmla="val 4159"/>
                  <a:gd name="f18" fmla="val 820"/>
                  <a:gd name="f19" fmla="val 3970"/>
                  <a:gd name="f20" fmla="val 3624"/>
                  <a:gd name="f21" fmla="val 3214"/>
                  <a:gd name="f22" fmla="val 410"/>
                  <a:gd name="f23" fmla="val 2679"/>
                  <a:gd name="f24" fmla="val 694"/>
                  <a:gd name="f25" fmla="val 1450"/>
                  <a:gd name="f26" fmla="val 946"/>
                  <a:gd name="f27" fmla="*/ f0 1 4160"/>
                  <a:gd name="f28" fmla="*/ f1 1 2081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4160"/>
                  <a:gd name="f35" fmla="*/ f32 1 2081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4160" h="2081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cubicBezTo>
                      <a:pt x="f6" y="f12"/>
                      <a:pt x="f13" y="f14"/>
                      <a:pt x="f8" y="f14"/>
                    </a:cubicBezTo>
                    <a:lnTo>
                      <a:pt x="f15" y="f14"/>
                    </a:lnTo>
                    <a:cubicBezTo>
                      <a:pt x="f16" y="f14"/>
                      <a:pt x="f17" y="f12"/>
                      <a:pt x="f17" y="f11"/>
                    </a:cubicBezTo>
                    <a:lnTo>
                      <a:pt x="f17" y="f10"/>
                    </a:lnTo>
                    <a:cubicBezTo>
                      <a:pt x="f17" y="f18"/>
                      <a:pt x="f19" y="f8"/>
                      <a:pt x="f20" y="f6"/>
                    </a:cubicBezTo>
                    <a:cubicBezTo>
                      <a:pt x="f21" y="f22"/>
                      <a:pt x="f23" y="f24"/>
                      <a:pt x="f14" y="f24"/>
                    </a:cubicBezTo>
                    <a:cubicBezTo>
                      <a:pt x="f25" y="f24"/>
                      <a:pt x="f26" y="f22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Google Shape;10365;p74">
                <a:extLst>
                  <a:ext uri="{FF2B5EF4-FFF2-40B4-BE49-F238E27FC236}">
                    <a16:creationId xmlns:a16="http://schemas.microsoft.com/office/drawing/2014/main" id="{B3856FAC-15D7-1AAB-A116-35D194B8AC72}"/>
                  </a:ext>
                </a:extLst>
              </p:cNvPr>
              <p:cNvSpPr/>
              <p:nvPr/>
            </p:nvSpPr>
            <p:spPr>
              <a:xfrm>
                <a:off x="6823920" y="3661486"/>
                <a:ext cx="122008" cy="686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002"/>
                  <a:gd name="f4" fmla="val 2112"/>
                  <a:gd name="f5" fmla="val 189"/>
                  <a:gd name="f6" fmla="val 567"/>
                  <a:gd name="f7" fmla="val 315"/>
                  <a:gd name="f8" fmla="val 1229"/>
                  <a:gd name="f9" fmla="val 473"/>
                  <a:gd name="f10" fmla="val 2111"/>
                  <a:gd name="f11" fmla="val 3655"/>
                  <a:gd name="f12" fmla="val 3844"/>
                  <a:gd name="f13" fmla="val 4001"/>
                  <a:gd name="f14" fmla="val 1954"/>
                  <a:gd name="f15" fmla="val 1733"/>
                  <a:gd name="f16" fmla="val 378"/>
                  <a:gd name="f17" fmla="val 3970"/>
                  <a:gd name="f18" fmla="val 158"/>
                  <a:gd name="f19" fmla="*/ f0 1 4002"/>
                  <a:gd name="f20" fmla="*/ f1 1 2112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4002"/>
                  <a:gd name="f27" fmla="*/ f24 1 2112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4002" h="2112">
                    <a:moveTo>
                      <a:pt x="f2" y="f2"/>
                    </a:moveTo>
                    <a:cubicBezTo>
                      <a:pt x="f5" y="f6"/>
                      <a:pt x="f7" y="f8"/>
                      <a:pt x="f9" y="f10"/>
                    </a:cubicBezTo>
                    <a:lnTo>
                      <a:pt x="f11" y="f10"/>
                    </a:lnTo>
                    <a:cubicBezTo>
                      <a:pt x="f12" y="f10"/>
                      <a:pt x="f13" y="f14"/>
                      <a:pt x="f13" y="f15"/>
                    </a:cubicBezTo>
                    <a:lnTo>
                      <a:pt x="f13" y="f16"/>
                    </a:lnTo>
                    <a:cubicBezTo>
                      <a:pt x="f17" y="f18"/>
                      <a:pt x="f12" y="f2"/>
                      <a:pt x="f11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Google Shape;10366;p74">
                <a:extLst>
                  <a:ext uri="{FF2B5EF4-FFF2-40B4-BE49-F238E27FC236}">
                    <a16:creationId xmlns:a16="http://schemas.microsoft.com/office/drawing/2014/main" id="{80B5957F-82F5-262E-4848-3DE2494AB950}"/>
                  </a:ext>
                </a:extLst>
              </p:cNvPr>
              <p:cNvSpPr/>
              <p:nvPr/>
            </p:nvSpPr>
            <p:spPr>
              <a:xfrm>
                <a:off x="6584749" y="3661486"/>
                <a:ext cx="122986" cy="6758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034"/>
                  <a:gd name="f4" fmla="val 2080"/>
                  <a:gd name="f5" fmla="val 347"/>
                  <a:gd name="f6" fmla="val 158"/>
                  <a:gd name="f7" fmla="val 1733"/>
                  <a:gd name="f8" fmla="val 1954"/>
                  <a:gd name="f9" fmla="val 3561"/>
                  <a:gd name="f10" fmla="val 3718"/>
                  <a:gd name="f11" fmla="val 1229"/>
                  <a:gd name="f12" fmla="val 3813"/>
                  <a:gd name="f13" fmla="val 567"/>
                  <a:gd name="f14" fmla="val 4033"/>
                  <a:gd name="f15" fmla="*/ f0 1 4034"/>
                  <a:gd name="f16" fmla="*/ f1 1 2080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4034"/>
                  <a:gd name="f23" fmla="*/ f20 1 2080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4034" h="2080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lnTo>
                      <a:pt x="f2" y="f7"/>
                    </a:lnTo>
                    <a:cubicBezTo>
                      <a:pt x="f2" y="f8"/>
                      <a:pt x="f6" y="f4"/>
                      <a:pt x="f5" y="f4"/>
                    </a:cubicBezTo>
                    <a:lnTo>
                      <a:pt x="f9" y="f4"/>
                    </a:lnTo>
                    <a:cubicBezTo>
                      <a:pt x="f10" y="f11"/>
                      <a:pt x="f12" y="f13"/>
                      <a:pt x="f1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03" name="Google Shape;10399;p74">
              <a:extLst>
                <a:ext uri="{FF2B5EF4-FFF2-40B4-BE49-F238E27FC236}">
                  <a16:creationId xmlns:a16="http://schemas.microsoft.com/office/drawing/2014/main" id="{BACDB0A4-DE23-F4DB-1FB1-8050FA054EF7}"/>
                </a:ext>
              </a:extLst>
            </p:cNvPr>
            <p:cNvGrpSpPr/>
            <p:nvPr/>
          </p:nvGrpSpPr>
          <p:grpSpPr>
            <a:xfrm>
              <a:off x="3132295" y="3410510"/>
              <a:ext cx="360200" cy="381844"/>
              <a:chOff x="3132295" y="3410510"/>
              <a:chExt cx="360200" cy="381844"/>
            </a:xfrm>
          </p:grpSpPr>
          <p:sp>
            <p:nvSpPr>
              <p:cNvPr id="104" name="Google Shape;10400;p74">
                <a:extLst>
                  <a:ext uri="{FF2B5EF4-FFF2-40B4-BE49-F238E27FC236}">
                    <a16:creationId xmlns:a16="http://schemas.microsoft.com/office/drawing/2014/main" id="{851EC108-1E12-1274-8825-B184FEBD24A4}"/>
                  </a:ext>
                </a:extLst>
              </p:cNvPr>
              <p:cNvSpPr/>
              <p:nvPr/>
            </p:nvSpPr>
            <p:spPr>
              <a:xfrm>
                <a:off x="3292690" y="3582491"/>
                <a:ext cx="22128" cy="2150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26"/>
                  <a:gd name="f4" fmla="val 662"/>
                  <a:gd name="f5" fmla="val 375"/>
                  <a:gd name="f6" fmla="val 292"/>
                  <a:gd name="f7" fmla="val 206"/>
                  <a:gd name="f8" fmla="val 32"/>
                  <a:gd name="f9" fmla="val 127"/>
                  <a:gd name="f10" fmla="val 95"/>
                  <a:gd name="f11" fmla="val 1"/>
                  <a:gd name="f12" fmla="val 221"/>
                  <a:gd name="f13" fmla="val 441"/>
                  <a:gd name="f14" fmla="val 567"/>
                  <a:gd name="f15" fmla="val 190"/>
                  <a:gd name="f16" fmla="val 630"/>
                  <a:gd name="f17" fmla="val 277"/>
                  <a:gd name="f18" fmla="val 363"/>
                  <a:gd name="f19" fmla="val 450"/>
                  <a:gd name="f20" fmla="val 536"/>
                  <a:gd name="f21" fmla="val 599"/>
                  <a:gd name="f22" fmla="val 725"/>
                  <a:gd name="f23" fmla="val 458"/>
                  <a:gd name="f24" fmla="*/ f0 1 726"/>
                  <a:gd name="f25" fmla="*/ f1 1 662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726"/>
                  <a:gd name="f32" fmla="*/ f29 1 662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726" h="66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1" y="f13"/>
                      <a:pt x="f9" y="f14"/>
                    </a:cubicBezTo>
                    <a:cubicBezTo>
                      <a:pt x="f15" y="f16"/>
                      <a:pt x="f17" y="f4"/>
                      <a:pt x="f18" y="f4"/>
                    </a:cubicBezTo>
                    <a:cubicBezTo>
                      <a:pt x="f19" y="f4"/>
                      <a:pt x="f20" y="f16"/>
                      <a:pt x="f21" y="f14"/>
                    </a:cubicBezTo>
                    <a:cubicBezTo>
                      <a:pt x="f22" y="f13"/>
                      <a:pt x="f22" y="f12"/>
                      <a:pt x="f21" y="f10"/>
                    </a:cubicBezTo>
                    <a:cubicBezTo>
                      <a:pt x="f20" y="f8"/>
                      <a:pt x="f23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Google Shape;10401;p74">
                <a:extLst>
                  <a:ext uri="{FF2B5EF4-FFF2-40B4-BE49-F238E27FC236}">
                    <a16:creationId xmlns:a16="http://schemas.microsoft.com/office/drawing/2014/main" id="{10E33F7C-1755-26A0-4123-64CBEF49DEE0}"/>
                  </a:ext>
                </a:extLst>
              </p:cNvPr>
              <p:cNvSpPr/>
              <p:nvPr/>
            </p:nvSpPr>
            <p:spPr>
              <a:xfrm>
                <a:off x="3245644" y="3537164"/>
                <a:ext cx="115269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781"/>
                  <a:gd name="f4" fmla="val 3467"/>
                  <a:gd name="f5" fmla="val 1922"/>
                  <a:gd name="f6" fmla="val 710"/>
                  <a:gd name="f7" fmla="val 2190"/>
                  <a:gd name="f8" fmla="val 2458"/>
                  <a:gd name="f9" fmla="val 812"/>
                  <a:gd name="f10" fmla="val 2647"/>
                  <a:gd name="f11" fmla="val 1017"/>
                  <a:gd name="f12" fmla="val 3088"/>
                  <a:gd name="f13" fmla="val 1395"/>
                  <a:gd name="f14" fmla="val 2088"/>
                  <a:gd name="f15" fmla="val 2466"/>
                  <a:gd name="f16" fmla="val 2671"/>
                  <a:gd name="f17" fmla="val 2773"/>
                  <a:gd name="f18" fmla="val 1654"/>
                  <a:gd name="f19" fmla="val 1386"/>
                  <a:gd name="f20" fmla="val 1197"/>
                  <a:gd name="f21" fmla="val 788"/>
                  <a:gd name="f22" fmla="val 1930"/>
                  <a:gd name="f23" fmla="val 1"/>
                  <a:gd name="f24" fmla="val 1489"/>
                  <a:gd name="f25" fmla="val 1040"/>
                  <a:gd name="f26" fmla="val 182"/>
                  <a:gd name="f27" fmla="val 693"/>
                  <a:gd name="f28" fmla="val 544"/>
                  <a:gd name="f29" fmla="val 1206"/>
                  <a:gd name="f30" fmla="val 2309"/>
                  <a:gd name="f31" fmla="val 2970"/>
                  <a:gd name="f32" fmla="val 1024"/>
                  <a:gd name="f33" fmla="val 3301"/>
                  <a:gd name="f34" fmla="val 1473"/>
                  <a:gd name="f35" fmla="val 3466"/>
                  <a:gd name="f36" fmla="val 1918"/>
                  <a:gd name="f37" fmla="val 2363"/>
                  <a:gd name="f38" fmla="val 2804"/>
                  <a:gd name="f39" fmla="val 3119"/>
                  <a:gd name="f40" fmla="val 2371"/>
                  <a:gd name="f41" fmla="*/ f0 1 3781"/>
                  <a:gd name="f42" fmla="*/ f1 1 3467"/>
                  <a:gd name="f43" fmla="val f2"/>
                  <a:gd name="f44" fmla="val f3"/>
                  <a:gd name="f45" fmla="val f4"/>
                  <a:gd name="f46" fmla="+- f45 0 f43"/>
                  <a:gd name="f47" fmla="+- f44 0 f43"/>
                  <a:gd name="f48" fmla="*/ f47 1 3781"/>
                  <a:gd name="f49" fmla="*/ f46 1 3467"/>
                  <a:gd name="f50" fmla="*/ f43 1 f48"/>
                  <a:gd name="f51" fmla="*/ f44 1 f48"/>
                  <a:gd name="f52" fmla="*/ f43 1 f49"/>
                  <a:gd name="f53" fmla="*/ f45 1 f49"/>
                  <a:gd name="f54" fmla="*/ f50 f41 1"/>
                  <a:gd name="f55" fmla="*/ f51 f41 1"/>
                  <a:gd name="f56" fmla="*/ f53 f42 1"/>
                  <a:gd name="f57" fmla="*/ f52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4" t="f57" r="f55" b="f56"/>
                <a:pathLst>
                  <a:path w="3781" h="346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2" y="f14"/>
                      <a:pt x="f10" y="f15"/>
                    </a:cubicBezTo>
                    <a:cubicBezTo>
                      <a:pt x="f8" y="f16"/>
                      <a:pt x="f7" y="f17"/>
                      <a:pt x="f5" y="f17"/>
                    </a:cubicBezTo>
                    <a:cubicBezTo>
                      <a:pt x="f18" y="f17"/>
                      <a:pt x="f19" y="f16"/>
                      <a:pt x="f20" y="f15"/>
                    </a:cubicBezTo>
                    <a:cubicBezTo>
                      <a:pt x="f21" y="f14"/>
                      <a:pt x="f21" y="f13"/>
                      <a:pt x="f20" y="f11"/>
                    </a:cubicBezTo>
                    <a:cubicBezTo>
                      <a:pt x="f19" y="f9"/>
                      <a:pt x="f18" y="f6"/>
                      <a:pt x="f5" y="f6"/>
                    </a:cubicBezTo>
                    <a:close/>
                    <a:moveTo>
                      <a:pt x="f22" y="f23"/>
                    </a:moveTo>
                    <a:cubicBezTo>
                      <a:pt x="f24" y="f23"/>
                      <a:pt x="f25" y="f26"/>
                      <a:pt x="f27" y="f28"/>
                    </a:cubicBezTo>
                    <a:cubicBezTo>
                      <a:pt x="f2" y="f29"/>
                      <a:pt x="f2" y="f30"/>
                      <a:pt x="f27" y="f31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3"/>
                      <a:pt x="f39" y="f31"/>
                    </a:cubicBezTo>
                    <a:cubicBezTo>
                      <a:pt x="f3" y="f30"/>
                      <a:pt x="f3" y="f29"/>
                      <a:pt x="f39" y="f28"/>
                    </a:cubicBezTo>
                    <a:cubicBezTo>
                      <a:pt x="f38" y="f26"/>
                      <a:pt x="f40" y="f23"/>
                      <a:pt x="f22" y="f23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Google Shape;10402;p74">
                <a:extLst>
                  <a:ext uri="{FF2B5EF4-FFF2-40B4-BE49-F238E27FC236}">
                    <a16:creationId xmlns:a16="http://schemas.microsoft.com/office/drawing/2014/main" id="{293D3847-4112-7AFB-F8F8-2BB6CA09E1AB}"/>
                  </a:ext>
                </a:extLst>
              </p:cNvPr>
              <p:cNvSpPr/>
              <p:nvPr/>
            </p:nvSpPr>
            <p:spPr>
              <a:xfrm>
                <a:off x="3348413" y="3422791"/>
                <a:ext cx="144082" cy="15459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726"/>
                  <a:gd name="f4" fmla="val 4758"/>
                  <a:gd name="f5" fmla="val 3533"/>
                  <a:gd name="f6" fmla="val 3442"/>
                  <a:gd name="f7" fmla="val 3355"/>
                  <a:gd name="f8" fmla="val 32"/>
                  <a:gd name="f9" fmla="val 3308"/>
                  <a:gd name="f10" fmla="val 95"/>
                  <a:gd name="f11" fmla="val 410"/>
                  <a:gd name="f12" fmla="val 3623"/>
                  <a:gd name="f13" fmla="val 788"/>
                  <a:gd name="f14" fmla="val 4127"/>
                  <a:gd name="f15" fmla="val 1953"/>
                  <a:gd name="f16" fmla="val 4600"/>
                  <a:gd name="f17" fmla="val 2678"/>
                  <a:gd name="f18" fmla="val 4663"/>
                  <a:gd name="f19" fmla="val 2615"/>
                  <a:gd name="f20" fmla="val 2521"/>
                  <a:gd name="f21" fmla="val 2395"/>
                  <a:gd name="f22" fmla="val 1544"/>
                  <a:gd name="f23" fmla="val 4348"/>
                  <a:gd name="f24" fmla="val 693"/>
                  <a:gd name="f25" fmla="val 3781"/>
                  <a:gd name="f26" fmla="val 3718"/>
                  <a:gd name="f27" fmla="*/ f0 1 4726"/>
                  <a:gd name="f28" fmla="*/ f1 1 4758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4726"/>
                  <a:gd name="f35" fmla="*/ f32 1 4758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4726" h="4758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2" y="f9"/>
                    </a:lnTo>
                    <a:cubicBezTo>
                      <a:pt x="f11" y="f12"/>
                      <a:pt x="f13" y="f14"/>
                      <a:pt x="f15" y="f4"/>
                    </a:cubicBezTo>
                    <a:lnTo>
                      <a:pt x="f16" y="f17"/>
                    </a:lnTo>
                    <a:cubicBezTo>
                      <a:pt x="f18" y="f19"/>
                      <a:pt x="f3" y="f20"/>
                      <a:pt x="f3" y="f21"/>
                    </a:cubicBezTo>
                    <a:cubicBezTo>
                      <a:pt x="f3" y="f22"/>
                      <a:pt x="f23" y="f24"/>
                      <a:pt x="f25" y="f10"/>
                    </a:cubicBezTo>
                    <a:cubicBezTo>
                      <a:pt x="f26" y="f8"/>
                      <a:pt x="f12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Google Shape;10403;p74">
                <a:extLst>
                  <a:ext uri="{FF2B5EF4-FFF2-40B4-BE49-F238E27FC236}">
                    <a16:creationId xmlns:a16="http://schemas.microsoft.com/office/drawing/2014/main" id="{58E9EDE9-A9FB-0CFB-8060-498592556869}"/>
                  </a:ext>
                </a:extLst>
              </p:cNvPr>
              <p:cNvSpPr/>
              <p:nvPr/>
            </p:nvSpPr>
            <p:spPr>
              <a:xfrm>
                <a:off x="3295579" y="3647989"/>
                <a:ext cx="125848" cy="13309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28"/>
                  <a:gd name="f4" fmla="val 4096"/>
                  <a:gd name="f5" fmla="val 2048"/>
                  <a:gd name="f6" fmla="val 1985"/>
                  <a:gd name="f7" fmla="val 32"/>
                  <a:gd name="f8" fmla="val 63"/>
                  <a:gd name="f9" fmla="val 1954"/>
                  <a:gd name="f10" fmla="val 126"/>
                  <a:gd name="f11" fmla="val 1506"/>
                  <a:gd name="f12" fmla="val 546"/>
                  <a:gd name="f13" fmla="val 859"/>
                  <a:gd name="f14" fmla="val 767"/>
                  <a:gd name="f15" fmla="val 235"/>
                  <a:gd name="f16" fmla="val 156"/>
                  <a:gd name="f17" fmla="val 78"/>
                  <a:gd name="f18" fmla="val 764"/>
                  <a:gd name="f19" fmla="val 756"/>
                  <a:gd name="f20" fmla="val 567"/>
                  <a:gd name="f21" fmla="val 1670"/>
                  <a:gd name="f22" fmla="val 1355"/>
                  <a:gd name="f23" fmla="val 3749"/>
                  <a:gd name="f24" fmla="val 1418"/>
                  <a:gd name="f25" fmla="val 3875"/>
                  <a:gd name="f26" fmla="val 1450"/>
                  <a:gd name="f27" fmla="val 4001"/>
                  <a:gd name="f28" fmla="val 1607"/>
                  <a:gd name="f29" fmla="val 1733"/>
                  <a:gd name="f30" fmla="val 1891"/>
                  <a:gd name="f31" fmla="val 4033"/>
                  <a:gd name="f32" fmla="val 2426"/>
                  <a:gd name="f33" fmla="val 2647"/>
                  <a:gd name="f34" fmla="val 3182"/>
                  <a:gd name="f35" fmla="val 2710"/>
                  <a:gd name="f36" fmla="val 630"/>
                  <a:gd name="f37" fmla="*/ f0 1 4128"/>
                  <a:gd name="f38" fmla="*/ f1 1 4096"/>
                  <a:gd name="f39" fmla="val f2"/>
                  <a:gd name="f40" fmla="val f3"/>
                  <a:gd name="f41" fmla="val f4"/>
                  <a:gd name="f42" fmla="+- f41 0 f39"/>
                  <a:gd name="f43" fmla="+- f40 0 f39"/>
                  <a:gd name="f44" fmla="*/ f43 1 4128"/>
                  <a:gd name="f45" fmla="*/ f42 1 4096"/>
                  <a:gd name="f46" fmla="*/ f39 1 f44"/>
                  <a:gd name="f47" fmla="*/ f40 1 f44"/>
                  <a:gd name="f48" fmla="*/ f39 1 f45"/>
                  <a:gd name="f49" fmla="*/ f41 1 f45"/>
                  <a:gd name="f50" fmla="*/ f46 f37 1"/>
                  <a:gd name="f51" fmla="*/ f47 f37 1"/>
                  <a:gd name="f52" fmla="*/ f49 f38 1"/>
                  <a:gd name="f53" fmla="*/ f48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0" t="f53" r="f51" b="f52"/>
                <a:pathLst>
                  <a:path w="4128" h="4096">
                    <a:moveTo>
                      <a:pt x="f5" y="f2"/>
                    </a:moveTo>
                    <a:cubicBezTo>
                      <a:pt x="f6" y="f7"/>
                      <a:pt x="f6" y="f8"/>
                      <a:pt x="f9" y="f10"/>
                    </a:cubicBezTo>
                    <a:cubicBezTo>
                      <a:pt x="f11" y="f12"/>
                      <a:pt x="f13" y="f14"/>
                      <a:pt x="f15" y="f14"/>
                    </a:cubicBezTo>
                    <a:cubicBezTo>
                      <a:pt x="f16" y="f14"/>
                      <a:pt x="f17" y="f18"/>
                      <a:pt x="f2" y="f19"/>
                    </a:cubicBezTo>
                    <a:lnTo>
                      <a:pt x="f2" y="f19"/>
                    </a:ln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4"/>
                      <a:pt x="f29" y="f4"/>
                    </a:cubicBezTo>
                    <a:cubicBezTo>
                      <a:pt x="f30" y="f4"/>
                      <a:pt x="f6" y="f31"/>
                      <a:pt x="f5" y="f25"/>
                    </a:cubicBezTo>
                    <a:lnTo>
                      <a:pt x="f32" y="f33"/>
                    </a:lnTo>
                    <a:lnTo>
                      <a:pt x="f34" y="f33"/>
                    </a:lnTo>
                    <a:cubicBezTo>
                      <a:pt x="f3" y="f33"/>
                      <a:pt x="f35" y="f36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Google Shape;10404;p74">
                <a:extLst>
                  <a:ext uri="{FF2B5EF4-FFF2-40B4-BE49-F238E27FC236}">
                    <a16:creationId xmlns:a16="http://schemas.microsoft.com/office/drawing/2014/main" id="{07D7D2E1-A1B5-FC78-5CDF-D03EE192A6EE}"/>
                  </a:ext>
                </a:extLst>
              </p:cNvPr>
              <p:cNvSpPr/>
              <p:nvPr/>
            </p:nvSpPr>
            <p:spPr>
              <a:xfrm>
                <a:off x="3369545" y="3585545"/>
                <a:ext cx="109508" cy="1157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562"/>
                  <a:gd name="f5" fmla="val 252"/>
                  <a:gd name="f6" fmla="val 1"/>
                  <a:gd name="f7" fmla="val 284"/>
                  <a:gd name="f8" fmla="val 410"/>
                  <a:gd name="f9" fmla="val 189"/>
                  <a:gd name="f10" fmla="val 883"/>
                  <a:gd name="f11" fmla="val 1292"/>
                  <a:gd name="f12" fmla="val 630"/>
                  <a:gd name="f13" fmla="val 1922"/>
                  <a:gd name="f14" fmla="val 1134"/>
                  <a:gd name="f15" fmla="val 2615"/>
                  <a:gd name="f16" fmla="val 1544"/>
                  <a:gd name="f17" fmla="val 3466"/>
                  <a:gd name="f18" fmla="val 1565"/>
                  <a:gd name="f19" fmla="val 3530"/>
                  <a:gd name="f20" fmla="val 1634"/>
                  <a:gd name="f21" fmla="val 1715"/>
                  <a:gd name="f22" fmla="val 1874"/>
                  <a:gd name="f23" fmla="val 2080"/>
                  <a:gd name="f24" fmla="val 3443"/>
                  <a:gd name="f25" fmla="val 3214"/>
                  <a:gd name="f26" fmla="val 2458"/>
                  <a:gd name="f27" fmla="val 3308"/>
                  <a:gd name="f28" fmla="val 3497"/>
                  <a:gd name="f29" fmla="val 1985"/>
                  <a:gd name="f30" fmla="val 1891"/>
                  <a:gd name="f31" fmla="val 1733"/>
                  <a:gd name="f32" fmla="val 1576"/>
                  <a:gd name="f33" fmla="val 1450"/>
                  <a:gd name="f34" fmla="val 3340"/>
                  <a:gd name="f35" fmla="val 1418"/>
                  <a:gd name="f36" fmla="val 3182"/>
                  <a:gd name="f37" fmla="val 1355"/>
                  <a:gd name="f38" fmla="val 568"/>
                  <a:gd name="f39" fmla="*/ f0 1 3592"/>
                  <a:gd name="f40" fmla="*/ f1 1 3562"/>
                  <a:gd name="f41" fmla="val f2"/>
                  <a:gd name="f42" fmla="val f3"/>
                  <a:gd name="f43" fmla="val f4"/>
                  <a:gd name="f44" fmla="+- f43 0 f41"/>
                  <a:gd name="f45" fmla="+- f42 0 f41"/>
                  <a:gd name="f46" fmla="*/ f45 1 3592"/>
                  <a:gd name="f47" fmla="*/ f44 1 3562"/>
                  <a:gd name="f48" fmla="*/ f41 1 f46"/>
                  <a:gd name="f49" fmla="*/ f42 1 f46"/>
                  <a:gd name="f50" fmla="*/ f41 1 f47"/>
                  <a:gd name="f51" fmla="*/ f43 1 f47"/>
                  <a:gd name="f52" fmla="*/ f48 f39 1"/>
                  <a:gd name="f53" fmla="*/ f49 f39 1"/>
                  <a:gd name="f54" fmla="*/ f51 f40 1"/>
                  <a:gd name="f55" fmla="*/ f50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2" t="f55" r="f53" b="f54"/>
                <a:pathLst>
                  <a:path w="3592" h="3562">
                    <a:moveTo>
                      <a:pt x="f5" y="f6"/>
                    </a:moveTo>
                    <a:cubicBezTo>
                      <a:pt x="f7" y="f8"/>
                      <a:pt x="f9" y="f10"/>
                      <a:pt x="f2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4"/>
                      <a:pt x="f21" y="f4"/>
                    </a:cubicBezTo>
                    <a:cubicBezTo>
                      <a:pt x="f22" y="f4"/>
                      <a:pt x="f23" y="f24"/>
                      <a:pt x="f23" y="f25"/>
                    </a:cubicBezTo>
                    <a:lnTo>
                      <a:pt x="f23" y="f26"/>
                    </a:lnTo>
                    <a:lnTo>
                      <a:pt x="f27" y="f23"/>
                    </a:lnTo>
                    <a:cubicBezTo>
                      <a:pt x="f28" y="f29"/>
                      <a:pt x="f3" y="f30"/>
                      <a:pt x="f3" y="f31"/>
                    </a:cubicBezTo>
                    <a:cubicBezTo>
                      <a:pt x="f3" y="f32"/>
                      <a:pt x="f28" y="f33"/>
                      <a:pt x="f34" y="f35"/>
                    </a:cubicBezTo>
                    <a:cubicBezTo>
                      <a:pt x="f36" y="f37"/>
                      <a:pt x="f14" y="f38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Google Shape;10405;p74">
                <a:extLst>
                  <a:ext uri="{FF2B5EF4-FFF2-40B4-BE49-F238E27FC236}">
                    <a16:creationId xmlns:a16="http://schemas.microsoft.com/office/drawing/2014/main" id="{7A136019-B5AB-E27B-3EEE-954EC134C7BA}"/>
                  </a:ext>
                </a:extLst>
              </p:cNvPr>
              <p:cNvSpPr/>
              <p:nvPr/>
            </p:nvSpPr>
            <p:spPr>
              <a:xfrm>
                <a:off x="3141896" y="3638763"/>
                <a:ext cx="146971" cy="15359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21"/>
                  <a:gd name="f4" fmla="val 4727"/>
                  <a:gd name="f5" fmla="val 3372"/>
                  <a:gd name="f6" fmla="val 1"/>
                  <a:gd name="f7" fmla="val 95"/>
                  <a:gd name="f8" fmla="val 3277"/>
                  <a:gd name="f9" fmla="val 3435"/>
                  <a:gd name="f10" fmla="val 3687"/>
                  <a:gd name="f11" fmla="val 158"/>
                  <a:gd name="f12" fmla="val 3781"/>
                  <a:gd name="f13" fmla="val 788"/>
                  <a:gd name="f14" fmla="val 4411"/>
                  <a:gd name="f15" fmla="val 1607"/>
                  <a:gd name="f16" fmla="val 2458"/>
                  <a:gd name="f17" fmla="val 2584"/>
                  <a:gd name="f18" fmla="val 2679"/>
                  <a:gd name="f19" fmla="val 4695"/>
                  <a:gd name="f20" fmla="val 2742"/>
                  <a:gd name="f21" fmla="val 4632"/>
                  <a:gd name="f22" fmla="val 1986"/>
                  <a:gd name="f23" fmla="val 4254"/>
                  <a:gd name="f24" fmla="val 851"/>
                  <a:gd name="f25" fmla="val 3718"/>
                  <a:gd name="f26" fmla="val 442"/>
                  <a:gd name="f27" fmla="*/ f0 1 4821"/>
                  <a:gd name="f28" fmla="*/ f1 1 4727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4821"/>
                  <a:gd name="f35" fmla="*/ f32 1 4727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4821" h="4727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6" y="f9"/>
                      <a:pt x="f6" y="f10"/>
                      <a:pt x="f11" y="f12"/>
                    </a:cubicBezTo>
                    <a:cubicBezTo>
                      <a:pt x="f13" y="f14"/>
                      <a:pt x="f15" y="f4"/>
                      <a:pt x="f16" y="f4"/>
                    </a:cubicBezTo>
                    <a:cubicBezTo>
                      <a:pt x="f17" y="f4"/>
                      <a:pt x="f18" y="f19"/>
                      <a:pt x="f20" y="f21"/>
                    </a:cubicBezTo>
                    <a:lnTo>
                      <a:pt x="f3" y="f22"/>
                    </a:lnTo>
                    <a:cubicBezTo>
                      <a:pt x="f23" y="f24"/>
                      <a:pt x="f25" y="f2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Google Shape;10406;p74">
                <a:extLst>
                  <a:ext uri="{FF2B5EF4-FFF2-40B4-BE49-F238E27FC236}">
                    <a16:creationId xmlns:a16="http://schemas.microsoft.com/office/drawing/2014/main" id="{61F5AE6C-84CB-8709-4A08-E3A96E112F28}"/>
                  </a:ext>
                </a:extLst>
              </p:cNvPr>
              <p:cNvSpPr/>
              <p:nvPr/>
            </p:nvSpPr>
            <p:spPr>
              <a:xfrm>
                <a:off x="3295579" y="3410510"/>
                <a:ext cx="126827" cy="1095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60"/>
                  <a:gd name="f4" fmla="val 3372"/>
                  <a:gd name="f5" fmla="val 2836"/>
                  <a:gd name="f6" fmla="val 2678"/>
                  <a:gd name="f7" fmla="val 2584"/>
                  <a:gd name="f8" fmla="val 32"/>
                  <a:gd name="f9" fmla="val 2521"/>
                  <a:gd name="f10" fmla="val 95"/>
                  <a:gd name="f11" fmla="val 3245"/>
                  <a:gd name="f12" fmla="val 90"/>
                  <a:gd name="f13" fmla="val 3238"/>
                  <a:gd name="f14" fmla="val 181"/>
                  <a:gd name="f15" fmla="val 3234"/>
                  <a:gd name="f16" fmla="val 272"/>
                  <a:gd name="f17" fmla="val 568"/>
                  <a:gd name="f18" fmla="val 870"/>
                  <a:gd name="f19" fmla="val 3275"/>
                  <a:gd name="f20" fmla="val 1135"/>
                  <a:gd name="f21" fmla="val 3371"/>
                  <a:gd name="f22" fmla="val 1324"/>
                  <a:gd name="f23" fmla="val 3119"/>
                  <a:gd name="f24" fmla="val 3939"/>
                  <a:gd name="f25" fmla="val 567"/>
                  <a:gd name="f26" fmla="val 4159"/>
                  <a:gd name="f27" fmla="val 347"/>
                  <a:gd name="f28" fmla="val 3718"/>
                  <a:gd name="f29" fmla="val 158"/>
                  <a:gd name="f30" fmla="val 3308"/>
                  <a:gd name="f31" fmla="*/ f0 1 4160"/>
                  <a:gd name="f32" fmla="*/ f1 1 3372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4160"/>
                  <a:gd name="f39" fmla="*/ f36 1 3372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4160" h="337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2" y="f11"/>
                    </a:lnTo>
                    <a:cubicBezTo>
                      <a:pt x="f12" y="f13"/>
                      <a:pt x="f14" y="f15"/>
                      <a:pt x="f16" y="f15"/>
                    </a:cubicBezTo>
                    <a:cubicBezTo>
                      <a:pt x="f17" y="f15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Google Shape;10407;p74">
                <a:extLst>
                  <a:ext uri="{FF2B5EF4-FFF2-40B4-BE49-F238E27FC236}">
                    <a16:creationId xmlns:a16="http://schemas.microsoft.com/office/drawing/2014/main" id="{F958CE77-5C98-77F8-7C84-66F11A3C8BD4}"/>
                  </a:ext>
                </a:extLst>
              </p:cNvPr>
              <p:cNvSpPr/>
              <p:nvPr/>
            </p:nvSpPr>
            <p:spPr>
              <a:xfrm>
                <a:off x="3132295" y="3579400"/>
                <a:ext cx="102796" cy="1392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372"/>
                  <a:gd name="f4" fmla="val 4286"/>
                  <a:gd name="f5" fmla="val 3246"/>
                  <a:gd name="f6" fmla="val 1"/>
                  <a:gd name="f7" fmla="val 95"/>
                  <a:gd name="f8" fmla="val 2552"/>
                  <a:gd name="f9" fmla="val 32"/>
                  <a:gd name="f10" fmla="val 2615"/>
                  <a:gd name="f11" fmla="val 2710"/>
                  <a:gd name="f12" fmla="val 2836"/>
                  <a:gd name="f13" fmla="val 3340"/>
                  <a:gd name="f14" fmla="val 3844"/>
                  <a:gd name="f15" fmla="val 347"/>
                  <a:gd name="f16" fmla="val 4285"/>
                  <a:gd name="f17" fmla="val 1261"/>
                  <a:gd name="f18" fmla="val 3214"/>
                  <a:gd name="f19" fmla="val 851"/>
                  <a:gd name="f20" fmla="val 3183"/>
                  <a:gd name="f21" fmla="val 410"/>
                  <a:gd name="f22" fmla="*/ f0 1 3372"/>
                  <a:gd name="f23" fmla="*/ f1 1 4286"/>
                  <a:gd name="f24" fmla="val f2"/>
                  <a:gd name="f25" fmla="val f3"/>
                  <a:gd name="f26" fmla="val f4"/>
                  <a:gd name="f27" fmla="+- f26 0 f24"/>
                  <a:gd name="f28" fmla="+- f25 0 f24"/>
                  <a:gd name="f29" fmla="*/ f28 1 3372"/>
                  <a:gd name="f30" fmla="*/ f27 1 4286"/>
                  <a:gd name="f31" fmla="*/ f24 1 f29"/>
                  <a:gd name="f32" fmla="*/ f25 1 f29"/>
                  <a:gd name="f33" fmla="*/ f24 1 f30"/>
                  <a:gd name="f34" fmla="*/ f26 1 f30"/>
                  <a:gd name="f35" fmla="*/ f31 f22 1"/>
                  <a:gd name="f36" fmla="*/ f32 f22 1"/>
                  <a:gd name="f37" fmla="*/ f34 f23 1"/>
                  <a:gd name="f38" fmla="*/ f33 f2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5" t="f38" r="f36" b="f37"/>
                <a:pathLst>
                  <a:path w="3372" h="4286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9" y="f10"/>
                      <a:pt x="f6" y="f11"/>
                      <a:pt x="f6" y="f12"/>
                    </a:cubicBezTo>
                    <a:cubicBezTo>
                      <a:pt x="f6" y="f13"/>
                      <a:pt x="f7" y="f14"/>
                      <a:pt x="f15" y="f16"/>
                    </a:cubicBezTo>
                    <a:lnTo>
                      <a:pt x="f3" y="f17"/>
                    </a:lnTo>
                    <a:cubicBezTo>
                      <a:pt x="f18" y="f19"/>
                      <a:pt x="f20" y="f21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12" name="Google Shape;10421;p74">
              <a:extLst>
                <a:ext uri="{FF2B5EF4-FFF2-40B4-BE49-F238E27FC236}">
                  <a16:creationId xmlns:a16="http://schemas.microsoft.com/office/drawing/2014/main" id="{0AEB1797-5C4A-68A1-FBDF-4D524313763E}"/>
                </a:ext>
              </a:extLst>
            </p:cNvPr>
            <p:cNvGrpSpPr/>
            <p:nvPr/>
          </p:nvGrpSpPr>
          <p:grpSpPr>
            <a:xfrm>
              <a:off x="7136517" y="3419289"/>
              <a:ext cx="362148" cy="386982"/>
              <a:chOff x="7136517" y="3419289"/>
              <a:chExt cx="362148" cy="386982"/>
            </a:xfrm>
          </p:grpSpPr>
          <p:sp>
            <p:nvSpPr>
              <p:cNvPr id="113" name="Google Shape;10422;p74">
                <a:extLst>
                  <a:ext uri="{FF2B5EF4-FFF2-40B4-BE49-F238E27FC236}">
                    <a16:creationId xmlns:a16="http://schemas.microsoft.com/office/drawing/2014/main" id="{BEB29167-B708-288D-2608-12F58AEDB40C}"/>
                  </a:ext>
                </a:extLst>
              </p:cNvPr>
              <p:cNvSpPr/>
              <p:nvPr/>
            </p:nvSpPr>
            <p:spPr>
              <a:xfrm>
                <a:off x="7136517" y="3555434"/>
                <a:ext cx="43260" cy="24878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657"/>
                  <a:gd name="f5" fmla="val 410"/>
                  <a:gd name="f6" fmla="val 221"/>
                  <a:gd name="f7" fmla="val 64"/>
                  <a:gd name="f8" fmla="val 158"/>
                  <a:gd name="f9" fmla="val 347"/>
                  <a:gd name="f10" fmla="val 1"/>
                  <a:gd name="f11" fmla="val 2867"/>
                  <a:gd name="f12" fmla="val 4789"/>
                  <a:gd name="f13" fmla="val 7310"/>
                  <a:gd name="f14" fmla="val 7530"/>
                  <a:gd name="f15" fmla="val 7656"/>
                  <a:gd name="f16" fmla="val 379"/>
                  <a:gd name="f17" fmla="val 568"/>
                  <a:gd name="f18" fmla="val 725"/>
                  <a:gd name="f19" fmla="val 1355"/>
                  <a:gd name="f20" fmla="val 1418"/>
                  <a:gd name="f21" fmla="*/ f0 1 1419"/>
                  <a:gd name="f22" fmla="*/ f1 1 7657"/>
                  <a:gd name="f23" fmla="val f2"/>
                  <a:gd name="f24" fmla="val f3"/>
                  <a:gd name="f25" fmla="val f4"/>
                  <a:gd name="f26" fmla="+- f25 0 f23"/>
                  <a:gd name="f27" fmla="+- f24 0 f23"/>
                  <a:gd name="f28" fmla="*/ f27 1 1419"/>
                  <a:gd name="f29" fmla="*/ f26 1 7657"/>
                  <a:gd name="f30" fmla="*/ f23 1 f28"/>
                  <a:gd name="f31" fmla="*/ f24 1 f28"/>
                  <a:gd name="f32" fmla="*/ f23 1 f29"/>
                  <a:gd name="f33" fmla="*/ f25 1 f29"/>
                  <a:gd name="f34" fmla="*/ f30 f21 1"/>
                  <a:gd name="f35" fmla="*/ f31 f21 1"/>
                  <a:gd name="f36" fmla="*/ f33 f22 1"/>
                  <a:gd name="f37" fmla="*/ f32 f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4" t="f37" r="f35" b="f36"/>
                <a:pathLst>
                  <a:path w="1419" h="7657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10" y="f11"/>
                      <a:pt x="f10" y="f12"/>
                      <a:pt x="f10" y="f13"/>
                    </a:cubicBezTo>
                    <a:cubicBezTo>
                      <a:pt x="f10" y="f14"/>
                      <a:pt x="f8" y="f15"/>
                      <a:pt x="f16" y="f15"/>
                    </a:cubicBezTo>
                    <a:cubicBezTo>
                      <a:pt x="f17" y="f15"/>
                      <a:pt x="f18" y="f14"/>
                      <a:pt x="f18" y="f13"/>
                    </a:cubicBezTo>
                    <a:lnTo>
                      <a:pt x="f18" y="f19"/>
                    </a:lnTo>
                    <a:lnTo>
                      <a:pt x="f20" y="f19"/>
                    </a:lnTo>
                    <a:lnTo>
                      <a:pt x="f20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Google Shape;10423;p74">
                <a:extLst>
                  <a:ext uri="{FF2B5EF4-FFF2-40B4-BE49-F238E27FC236}">
                    <a16:creationId xmlns:a16="http://schemas.microsoft.com/office/drawing/2014/main" id="{E7E3399A-1C59-0D4A-4561-87EB483C66DB}"/>
                  </a:ext>
                </a:extLst>
              </p:cNvPr>
              <p:cNvSpPr/>
              <p:nvPr/>
            </p:nvSpPr>
            <p:spPr>
              <a:xfrm>
                <a:off x="7177829" y="3646544"/>
                <a:ext cx="149870" cy="15972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916"/>
                  <a:gd name="f4" fmla="val 2080"/>
                  <a:gd name="f5" fmla="val 693"/>
                  <a:gd name="f6" fmla="val 1733"/>
                  <a:gd name="f7" fmla="val 788"/>
                  <a:gd name="f8" fmla="val 1481"/>
                  <a:gd name="f9" fmla="val 2458"/>
                  <a:gd name="f10" fmla="val 2678"/>
                  <a:gd name="f11" fmla="val 158"/>
                  <a:gd name="f12" fmla="val 2836"/>
                  <a:gd name="f13" fmla="val 347"/>
                  <a:gd name="f14" fmla="val 3529"/>
                  <a:gd name="f15" fmla="val 1072"/>
                  <a:gd name="f16" fmla="val 473"/>
                  <a:gd name="f17" fmla="val 32"/>
                  <a:gd name="f18" fmla="val 4001"/>
                  <a:gd name="f19" fmla="val 4569"/>
                  <a:gd name="f20" fmla="val 4758"/>
                  <a:gd name="f21" fmla="val 189"/>
                  <a:gd name="f22" fmla="val 4915"/>
                  <a:gd name="f23" fmla="val 410"/>
                  <a:gd name="f24" fmla="val 599"/>
                  <a:gd name="f25" fmla="val 757"/>
                  <a:gd name="f26" fmla="val 4348"/>
                  <a:gd name="f27" fmla="val 914"/>
                  <a:gd name="f28" fmla="val 4190"/>
                  <a:gd name="f29" fmla="val 1103"/>
                  <a:gd name="f30" fmla="val 2143"/>
                  <a:gd name="f31" fmla="val 2300"/>
                  <a:gd name="f32" fmla="val 2489"/>
                  <a:gd name="f33" fmla="val 3876"/>
                  <a:gd name="f34" fmla="val 4065"/>
                  <a:gd name="f35" fmla="val 4222"/>
                  <a:gd name="f36" fmla="val 4380"/>
                  <a:gd name="f37" fmla="val 3970"/>
                  <a:gd name="f38" fmla="val 4443"/>
                  <a:gd name="f39" fmla="val 3907"/>
                  <a:gd name="f40" fmla="val 2867"/>
                  <a:gd name="f41" fmla="val 4537"/>
                  <a:gd name="f42" fmla="val 2773"/>
                  <a:gd name="f43" fmla="val 4726"/>
                  <a:gd name="f44" fmla="val 4884"/>
                  <a:gd name="f45" fmla="val 2615"/>
                  <a:gd name="f46" fmla="val 2426"/>
                  <a:gd name="f47" fmla="val 4096"/>
                  <a:gd name="f48" fmla="val 662"/>
                  <a:gd name="f49" fmla="val 3151"/>
                  <a:gd name="f50" fmla="val 2804"/>
                  <a:gd name="f51" fmla="*/ f0 1 4916"/>
                  <a:gd name="f52" fmla="*/ f1 1 4916"/>
                  <a:gd name="f53" fmla="val f2"/>
                  <a:gd name="f54" fmla="val f3"/>
                  <a:gd name="f55" fmla="+- f54 0 f53"/>
                  <a:gd name="f56" fmla="*/ f55 1 4916"/>
                  <a:gd name="f57" fmla="*/ f53 1 f56"/>
                  <a:gd name="f58" fmla="*/ f54 1 f56"/>
                  <a:gd name="f59" fmla="*/ f57 f51 1"/>
                  <a:gd name="f60" fmla="*/ f58 f51 1"/>
                  <a:gd name="f61" fmla="*/ f58 f52 1"/>
                  <a:gd name="f62" fmla="*/ f57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9" t="f62" r="f60" b="f61"/>
                <a:pathLst>
                  <a:path w="4916" h="4916">
                    <a:moveTo>
                      <a:pt x="f4" y="f2"/>
                    </a:moveTo>
                    <a:lnTo>
                      <a:pt x="f4" y="f5"/>
                    </a:lnTo>
                    <a:lnTo>
                      <a:pt x="f6" y="f5"/>
                    </a:lnTo>
                    <a:cubicBezTo>
                      <a:pt x="f7" y="f5"/>
                      <a:pt x="f2" y="f8"/>
                      <a:pt x="f2" y="f9"/>
                    </a:cubicBezTo>
                    <a:cubicBezTo>
                      <a:pt x="f2" y="f10"/>
                      <a:pt x="f11" y="f12"/>
                      <a:pt x="f13" y="f12"/>
                    </a:cubicBezTo>
                    <a:lnTo>
                      <a:pt x="f4" y="f12"/>
                    </a:lnTo>
                    <a:lnTo>
                      <a:pt x="f4" y="f14"/>
                    </a:lnTo>
                    <a:lnTo>
                      <a:pt x="f15" y="f14"/>
                    </a:lnTo>
                    <a:cubicBezTo>
                      <a:pt x="f16" y="f14"/>
                      <a:pt x="f17" y="f18"/>
                      <a:pt x="f17" y="f19"/>
                    </a:cubicBezTo>
                    <a:cubicBezTo>
                      <a:pt x="f17" y="f20"/>
                      <a:pt x="f21" y="f22"/>
                      <a:pt x="f23" y="f22"/>
                    </a:cubicBezTo>
                    <a:cubicBezTo>
                      <a:pt x="f24" y="f22"/>
                      <a:pt x="f25" y="f20"/>
                      <a:pt x="f25" y="f19"/>
                    </a:cubicBezTo>
                    <a:cubicBezTo>
                      <a:pt x="f25" y="f26"/>
                      <a:pt x="f27" y="f28"/>
                      <a:pt x="f29" y="f28"/>
                    </a:cubicBezTo>
                    <a:lnTo>
                      <a:pt x="f30" y="f28"/>
                    </a:lnTo>
                    <a:lnTo>
                      <a:pt x="f30" y="f19"/>
                    </a:lnTo>
                    <a:cubicBezTo>
                      <a:pt x="f30" y="f20"/>
                      <a:pt x="f31" y="f22"/>
                      <a:pt x="f32" y="f22"/>
                    </a:cubicBezTo>
                    <a:cubicBezTo>
                      <a:pt x="f10" y="f22"/>
                      <a:pt x="f12" y="f20"/>
                      <a:pt x="f12" y="f19"/>
                    </a:cubicBezTo>
                    <a:lnTo>
                      <a:pt x="f12" y="f28"/>
                    </a:lnTo>
                    <a:lnTo>
                      <a:pt x="f33" y="f28"/>
                    </a:lnTo>
                    <a:cubicBezTo>
                      <a:pt x="f34" y="f28"/>
                      <a:pt x="f35" y="f26"/>
                      <a:pt x="f35" y="f19"/>
                    </a:cubicBezTo>
                    <a:cubicBezTo>
                      <a:pt x="f35" y="f20"/>
                      <a:pt x="f36" y="f22"/>
                      <a:pt x="f19" y="f22"/>
                    </a:cubicBezTo>
                    <a:cubicBezTo>
                      <a:pt x="f20" y="f22"/>
                      <a:pt x="f22" y="f20"/>
                      <a:pt x="f22" y="f19"/>
                    </a:cubicBezTo>
                    <a:cubicBezTo>
                      <a:pt x="f22" y="f37"/>
                      <a:pt x="f38" y="f14"/>
                      <a:pt x="f39" y="f14"/>
                    </a:cubicBezTo>
                    <a:lnTo>
                      <a:pt x="f40" y="f14"/>
                    </a:lnTo>
                    <a:lnTo>
                      <a:pt x="f40" y="f12"/>
                    </a:lnTo>
                    <a:lnTo>
                      <a:pt x="f41" y="f12"/>
                    </a:lnTo>
                    <a:lnTo>
                      <a:pt x="f41" y="f42"/>
                    </a:lnTo>
                    <a:cubicBezTo>
                      <a:pt x="f43" y="f42"/>
                      <a:pt x="f44" y="f45"/>
                      <a:pt x="f44" y="f46"/>
                    </a:cubicBezTo>
                    <a:cubicBezTo>
                      <a:pt x="f44" y="f8"/>
                      <a:pt x="f47" y="f48"/>
                      <a:pt x="f49" y="f48"/>
                    </a:cubicBezTo>
                    <a:lnTo>
                      <a:pt x="f50" y="f48"/>
                    </a:lnTo>
                    <a:lnTo>
                      <a:pt x="f50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Google Shape;10424;p74">
                <a:extLst>
                  <a:ext uri="{FF2B5EF4-FFF2-40B4-BE49-F238E27FC236}">
                    <a16:creationId xmlns:a16="http://schemas.microsoft.com/office/drawing/2014/main" id="{181BEE9A-7CA1-440F-87CC-115A3FA6DAC6}"/>
                  </a:ext>
                </a:extLst>
              </p:cNvPr>
              <p:cNvSpPr/>
              <p:nvPr/>
            </p:nvSpPr>
            <p:spPr>
              <a:xfrm>
                <a:off x="7346874" y="3419289"/>
                <a:ext cx="128710" cy="4607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22"/>
                  <a:gd name="f4" fmla="val 1418"/>
                  <a:gd name="f5" fmla="val 725"/>
                  <a:gd name="f6" fmla="val 315"/>
                  <a:gd name="f7" fmla="val 63"/>
                  <a:gd name="f8" fmla="val 1103"/>
                  <a:gd name="f9" fmla="val 378"/>
                  <a:gd name="f10" fmla="val 3875"/>
                  <a:gd name="f11" fmla="val 4064"/>
                  <a:gd name="f12" fmla="val 1260"/>
                  <a:gd name="f13" fmla="val 1071"/>
                  <a:gd name="f14" fmla="val 158"/>
                  <a:gd name="f15" fmla="*/ f0 1 4222"/>
                  <a:gd name="f16" fmla="*/ f1 1 1418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4222"/>
                  <a:gd name="f23" fmla="*/ f20 1 1418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4222" h="1418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cubicBezTo>
                      <a:pt x="f7" y="f8"/>
                      <a:pt x="f9" y="f4"/>
                      <a:pt x="f5" y="f4"/>
                    </a:cubicBezTo>
                    <a:lnTo>
                      <a:pt x="f10" y="f4"/>
                    </a:lnTo>
                    <a:cubicBezTo>
                      <a:pt x="f11" y="f4"/>
                      <a:pt x="f3" y="f12"/>
                      <a:pt x="f3" y="f13"/>
                    </a:cubicBezTo>
                    <a:lnTo>
                      <a:pt x="f3" y="f9"/>
                    </a:lnTo>
                    <a:cubicBezTo>
                      <a:pt x="f3" y="f14"/>
                      <a:pt x="f11" y="f2"/>
                      <a:pt x="f10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Google Shape;10425;p74">
                <a:extLst>
                  <a:ext uri="{FF2B5EF4-FFF2-40B4-BE49-F238E27FC236}">
                    <a16:creationId xmlns:a16="http://schemas.microsoft.com/office/drawing/2014/main" id="{EF66E1A0-375A-B5DC-02D4-3860FD9F74B8}"/>
                  </a:ext>
                </a:extLst>
              </p:cNvPr>
              <p:cNvSpPr/>
              <p:nvPr/>
            </p:nvSpPr>
            <p:spPr>
              <a:xfrm>
                <a:off x="7368948" y="3488893"/>
                <a:ext cx="127796" cy="46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92"/>
                  <a:gd name="f4" fmla="val 1419"/>
                  <a:gd name="f5" fmla="val 694"/>
                  <a:gd name="f6" fmla="val 1"/>
                  <a:gd name="f7" fmla="val 316"/>
                  <a:gd name="f8" fmla="val 1103"/>
                  <a:gd name="f9" fmla="val 1418"/>
                  <a:gd name="f10" fmla="val 3845"/>
                  <a:gd name="f11" fmla="val 4065"/>
                  <a:gd name="f12" fmla="val 4191"/>
                  <a:gd name="f13" fmla="val 1261"/>
                  <a:gd name="f14" fmla="val 1072"/>
                  <a:gd name="f15" fmla="val 347"/>
                  <a:gd name="f16" fmla="val 158"/>
                  <a:gd name="f17" fmla="*/ f0 1 4192"/>
                  <a:gd name="f18" fmla="*/ f1 1 1419"/>
                  <a:gd name="f19" fmla="val f2"/>
                  <a:gd name="f20" fmla="val f3"/>
                  <a:gd name="f21" fmla="val f4"/>
                  <a:gd name="f22" fmla="+- f21 0 f19"/>
                  <a:gd name="f23" fmla="+- f20 0 f19"/>
                  <a:gd name="f24" fmla="*/ f23 1 4192"/>
                  <a:gd name="f25" fmla="*/ f22 1 1419"/>
                  <a:gd name="f26" fmla="*/ f19 1 f24"/>
                  <a:gd name="f27" fmla="*/ f20 1 f24"/>
                  <a:gd name="f28" fmla="*/ f19 1 f25"/>
                  <a:gd name="f29" fmla="*/ f21 1 f25"/>
                  <a:gd name="f30" fmla="*/ f26 f17 1"/>
                  <a:gd name="f31" fmla="*/ f27 f17 1"/>
                  <a:gd name="f32" fmla="*/ f29 f18 1"/>
                  <a:gd name="f33" fmla="*/ f28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0" t="f33" r="f31" b="f32"/>
                <a:pathLst>
                  <a:path w="4192" h="1419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cubicBezTo>
                      <a:pt x="f6" y="f8"/>
                      <a:pt x="f7" y="f9"/>
                      <a:pt x="f5" y="f9"/>
                    </a:cubicBezTo>
                    <a:lnTo>
                      <a:pt x="f10" y="f9"/>
                    </a:lnTo>
                    <a:cubicBezTo>
                      <a:pt x="f11" y="f9"/>
                      <a:pt x="f12" y="f13"/>
                      <a:pt x="f12" y="f14"/>
                    </a:cubicBezTo>
                    <a:lnTo>
                      <a:pt x="f12" y="f15"/>
                    </a:lnTo>
                    <a:cubicBezTo>
                      <a:pt x="f12" y="f16"/>
                      <a:pt x="f11" y="f6"/>
                      <a:pt x="f10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Google Shape;10426;p74">
                <a:extLst>
                  <a:ext uri="{FF2B5EF4-FFF2-40B4-BE49-F238E27FC236}">
                    <a16:creationId xmlns:a16="http://schemas.microsoft.com/office/drawing/2014/main" id="{76D3D816-78ED-568C-677F-D66962B72592}"/>
                  </a:ext>
                </a:extLst>
              </p:cNvPr>
              <p:cNvSpPr/>
              <p:nvPr/>
            </p:nvSpPr>
            <p:spPr>
              <a:xfrm>
                <a:off x="7348795" y="3622980"/>
                <a:ext cx="148891" cy="46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1419"/>
                  <a:gd name="f5" fmla="val 1"/>
                  <a:gd name="f6" fmla="val 1418"/>
                  <a:gd name="f7" fmla="val 2773"/>
                  <a:gd name="f8" fmla="val 347"/>
                  <a:gd name="f9" fmla="val 568"/>
                  <a:gd name="f10" fmla="val 2615"/>
                  <a:gd name="f11" fmla="val 725"/>
                  <a:gd name="f12" fmla="val 2426"/>
                  <a:gd name="f13" fmla="val 2237"/>
                  <a:gd name="f14" fmla="val 2080"/>
                  <a:gd name="f15" fmla="*/ f0 1 4884"/>
                  <a:gd name="f16" fmla="*/ f1 1 1419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4884"/>
                  <a:gd name="f23" fmla="*/ f20 1 1419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4884" h="1419">
                    <a:moveTo>
                      <a:pt x="f2" y="f5"/>
                    </a:moveTo>
                    <a:lnTo>
                      <a:pt x="f2" y="f6"/>
                    </a:lnTo>
                    <a:lnTo>
                      <a:pt x="f3" y="f6"/>
                    </a:lnTo>
                    <a:lnTo>
                      <a:pt x="f3" y="f5"/>
                    </a:lnTo>
                    <a:lnTo>
                      <a:pt x="f7" y="f5"/>
                    </a:lnTo>
                    <a:lnTo>
                      <a:pt x="f7" y="f8"/>
                    </a:lnTo>
                    <a:cubicBezTo>
                      <a:pt x="f7" y="f9"/>
                      <a:pt x="f10" y="f11"/>
                      <a:pt x="f12" y="f11"/>
                    </a:cubicBezTo>
                    <a:cubicBezTo>
                      <a:pt x="f13" y="f11"/>
                      <a:pt x="f14" y="f9"/>
                      <a:pt x="f14" y="f8"/>
                    </a:cubicBezTo>
                    <a:lnTo>
                      <a:pt x="f14" y="f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Google Shape;10427;p74">
                <a:extLst>
                  <a:ext uri="{FF2B5EF4-FFF2-40B4-BE49-F238E27FC236}">
                    <a16:creationId xmlns:a16="http://schemas.microsoft.com/office/drawing/2014/main" id="{87803466-58FB-1B01-9BF4-4EAB9562C251}"/>
                  </a:ext>
                </a:extLst>
              </p:cNvPr>
              <p:cNvSpPr/>
              <p:nvPr/>
            </p:nvSpPr>
            <p:spPr>
              <a:xfrm>
                <a:off x="7326694" y="3555434"/>
                <a:ext cx="171001" cy="4405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609"/>
                  <a:gd name="f4" fmla="val 1356"/>
                  <a:gd name="f5" fmla="val 1"/>
                  <a:gd name="f6" fmla="val 1355"/>
                  <a:gd name="f7" fmla="val 347"/>
                  <a:gd name="f8" fmla="val 5577"/>
                  <a:gd name="f9" fmla="val 158"/>
                  <a:gd name="f10" fmla="val 5451"/>
                  <a:gd name="f11" fmla="val 5231"/>
                  <a:gd name="f12" fmla="*/ f0 1 5609"/>
                  <a:gd name="f13" fmla="*/ f1 1 1356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5609"/>
                  <a:gd name="f20" fmla="*/ f17 1 1356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5609" h="1356">
                    <a:moveTo>
                      <a:pt x="f5" y="f2"/>
                    </a:moveTo>
                    <a:lnTo>
                      <a:pt x="f5" y="f6"/>
                    </a:lnTo>
                    <a:lnTo>
                      <a:pt x="f3" y="f6"/>
                    </a:lnTo>
                    <a:lnTo>
                      <a:pt x="f3" y="f7"/>
                    </a:lnTo>
                    <a:cubicBezTo>
                      <a:pt x="f8" y="f9"/>
                      <a:pt x="f10" y="f2"/>
                      <a:pt x="f11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Google Shape;10428;p74">
                <a:extLst>
                  <a:ext uri="{FF2B5EF4-FFF2-40B4-BE49-F238E27FC236}">
                    <a16:creationId xmlns:a16="http://schemas.microsoft.com/office/drawing/2014/main" id="{895B7F44-C44A-DA78-86E9-6E56E75CEB36}"/>
                  </a:ext>
                </a:extLst>
              </p:cNvPr>
              <p:cNvSpPr/>
              <p:nvPr/>
            </p:nvSpPr>
            <p:spPr>
              <a:xfrm>
                <a:off x="7348795" y="3692612"/>
                <a:ext cx="149870" cy="11365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916"/>
                  <a:gd name="f4" fmla="val 3498"/>
                  <a:gd name="f5" fmla="val 3151"/>
                  <a:gd name="f6" fmla="val 3340"/>
                  <a:gd name="f7" fmla="val 158"/>
                  <a:gd name="f8" fmla="val 3497"/>
                  <a:gd name="f9" fmla="val 347"/>
                  <a:gd name="f10" fmla="val 536"/>
                  <a:gd name="f11" fmla="val 693"/>
                  <a:gd name="f12" fmla="val 1418"/>
                  <a:gd name="f13" fmla="val 4190"/>
                  <a:gd name="f14" fmla="val 4348"/>
                  <a:gd name="f15" fmla="val 4569"/>
                  <a:gd name="f16" fmla="val 4758"/>
                  <a:gd name="f17" fmla="val 4915"/>
                  <a:gd name="f18" fmla="val 2773"/>
                  <a:gd name="f19" fmla="val 2615"/>
                  <a:gd name="f20" fmla="val 2426"/>
                  <a:gd name="f21" fmla="val 2237"/>
                  <a:gd name="f22" fmla="val 2080"/>
                  <a:gd name="f23" fmla="*/ f0 1 4916"/>
                  <a:gd name="f24" fmla="*/ f1 1 3498"/>
                  <a:gd name="f25" fmla="val f2"/>
                  <a:gd name="f26" fmla="val f3"/>
                  <a:gd name="f27" fmla="val f4"/>
                  <a:gd name="f28" fmla="+- f27 0 f25"/>
                  <a:gd name="f29" fmla="+- f26 0 f25"/>
                  <a:gd name="f30" fmla="*/ f29 1 4916"/>
                  <a:gd name="f31" fmla="*/ f28 1 3498"/>
                  <a:gd name="f32" fmla="*/ f25 1 f30"/>
                  <a:gd name="f33" fmla="*/ f26 1 f30"/>
                  <a:gd name="f34" fmla="*/ f25 1 f31"/>
                  <a:gd name="f35" fmla="*/ f27 1 f31"/>
                  <a:gd name="f36" fmla="*/ f32 f23 1"/>
                  <a:gd name="f37" fmla="*/ f33 f23 1"/>
                  <a:gd name="f38" fmla="*/ f35 f24 1"/>
                  <a:gd name="f39" fmla="*/ f34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6" t="f39" r="f37" b="f38"/>
                <a:pathLst>
                  <a:path w="4916" h="3498">
                    <a:moveTo>
                      <a:pt x="f2" y="f2"/>
                    </a:moveTo>
                    <a:lnTo>
                      <a:pt x="f2" y="f5"/>
                    </a:lnTo>
                    <a:cubicBezTo>
                      <a:pt x="f2" y="f6"/>
                      <a:pt x="f7" y="f8"/>
                      <a:pt x="f9" y="f8"/>
                    </a:cubicBezTo>
                    <a:cubicBezTo>
                      <a:pt x="f10" y="f8"/>
                      <a:pt x="f11" y="f6"/>
                      <a:pt x="f11" y="f5"/>
                    </a:cubicBezTo>
                    <a:lnTo>
                      <a:pt x="f11" y="f12"/>
                    </a:lnTo>
                    <a:lnTo>
                      <a:pt x="f13" y="f12"/>
                    </a:lnTo>
                    <a:lnTo>
                      <a:pt x="f13" y="f5"/>
                    </a:lnTo>
                    <a:cubicBezTo>
                      <a:pt x="f13" y="f6"/>
                      <a:pt x="f14" y="f8"/>
                      <a:pt x="f15" y="f8"/>
                    </a:cubicBezTo>
                    <a:cubicBezTo>
                      <a:pt x="f16" y="f8"/>
                      <a:pt x="f17" y="f6"/>
                      <a:pt x="f17" y="f5"/>
                    </a:cubicBezTo>
                    <a:lnTo>
                      <a:pt x="f17" y="f2"/>
                    </a:lnTo>
                    <a:lnTo>
                      <a:pt x="f18" y="f2"/>
                    </a:lnTo>
                    <a:lnTo>
                      <a:pt x="f18" y="f9"/>
                    </a:lnTo>
                    <a:cubicBezTo>
                      <a:pt x="f18" y="f10"/>
                      <a:pt x="f19" y="f11"/>
                      <a:pt x="f20" y="f11"/>
                    </a:cubicBezTo>
                    <a:cubicBezTo>
                      <a:pt x="f21" y="f11"/>
                      <a:pt x="f22" y="f10"/>
                      <a:pt x="f22" y="f9"/>
                    </a:cubicBezTo>
                    <a:lnTo>
                      <a:pt x="f22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Google Shape;10429;p74">
                <a:extLst>
                  <a:ext uri="{FF2B5EF4-FFF2-40B4-BE49-F238E27FC236}">
                    <a16:creationId xmlns:a16="http://schemas.microsoft.com/office/drawing/2014/main" id="{16162510-53DB-97CE-DB12-1D36B0B77FF8}"/>
                  </a:ext>
                </a:extLst>
              </p:cNvPr>
              <p:cNvSpPr/>
              <p:nvPr/>
            </p:nvSpPr>
            <p:spPr>
              <a:xfrm>
                <a:off x="7200872" y="3487887"/>
                <a:ext cx="105695" cy="13513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4159"/>
                  <a:gd name="f5" fmla="val 1733"/>
                  <a:gd name="f6" fmla="val 788"/>
                  <a:gd name="f7" fmla="val 1"/>
                  <a:gd name="f8" fmla="val 3812"/>
                  <a:gd name="f9" fmla="val 4001"/>
                  <a:gd name="f10" fmla="val 158"/>
                  <a:gd name="f11" fmla="val 347"/>
                  <a:gd name="f12" fmla="val 3120"/>
                  <a:gd name="f13" fmla="val 3309"/>
                  <a:gd name="f14" fmla="val 3466"/>
                  <a:gd name="f15" fmla="val 2678"/>
                  <a:gd name="f16" fmla="*/ f0 1 3467"/>
                  <a:gd name="f17" fmla="*/ f1 1 4159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3467"/>
                  <a:gd name="f24" fmla="*/ f21 1 4159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3467" h="4159">
                    <a:moveTo>
                      <a:pt x="f5" y="f2"/>
                    </a:moveTo>
                    <a:cubicBezTo>
                      <a:pt x="f6" y="f2"/>
                      <a:pt x="f7" y="f6"/>
                      <a:pt x="f7" y="f5"/>
                    </a:cubicBezTo>
                    <a:lnTo>
                      <a:pt x="f7" y="f8"/>
                    </a:lnTo>
                    <a:cubicBezTo>
                      <a:pt x="f7" y="f9"/>
                      <a:pt x="f10" y="f4"/>
                      <a:pt x="f11" y="f4"/>
                    </a:cubicBezTo>
                    <a:lnTo>
                      <a:pt x="f12" y="f4"/>
                    </a:lnTo>
                    <a:cubicBezTo>
                      <a:pt x="f13" y="f4"/>
                      <a:pt x="f14" y="f9"/>
                      <a:pt x="f14" y="f8"/>
                    </a:cubicBezTo>
                    <a:lnTo>
                      <a:pt x="f14" y="f5"/>
                    </a:lnTo>
                    <a:cubicBezTo>
                      <a:pt x="f14" y="f6"/>
                      <a:pt x="f15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21" name="Google Shape;10435;p74">
              <a:extLst>
                <a:ext uri="{FF2B5EF4-FFF2-40B4-BE49-F238E27FC236}">
                  <a16:creationId xmlns:a16="http://schemas.microsoft.com/office/drawing/2014/main" id="{2F8453F6-B299-F11A-3E87-B9C45BB9F94F}"/>
                </a:ext>
              </a:extLst>
            </p:cNvPr>
            <p:cNvGrpSpPr/>
            <p:nvPr/>
          </p:nvGrpSpPr>
          <p:grpSpPr>
            <a:xfrm>
              <a:off x="7115229" y="3964728"/>
              <a:ext cx="532236" cy="525935"/>
              <a:chOff x="7115229" y="3964728"/>
              <a:chExt cx="532236" cy="525935"/>
            </a:xfrm>
          </p:grpSpPr>
          <p:sp>
            <p:nvSpPr>
              <p:cNvPr id="122" name="Google Shape;10436;p74">
                <a:extLst>
                  <a:ext uri="{FF2B5EF4-FFF2-40B4-BE49-F238E27FC236}">
                    <a16:creationId xmlns:a16="http://schemas.microsoft.com/office/drawing/2014/main" id="{6A546699-D6AD-76FE-6EE4-950603979A48}"/>
                  </a:ext>
                </a:extLst>
              </p:cNvPr>
              <p:cNvSpPr/>
              <p:nvPr/>
            </p:nvSpPr>
            <p:spPr>
              <a:xfrm>
                <a:off x="7365107" y="3964728"/>
                <a:ext cx="31089" cy="8279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1734"/>
                  <a:gd name="f5" fmla="val 347"/>
                  <a:gd name="f6" fmla="val 158"/>
                  <a:gd name="f7" fmla="val 1355"/>
                  <a:gd name="f8" fmla="val 1576"/>
                  <a:gd name="f9" fmla="val 1733"/>
                  <a:gd name="f10" fmla="val 536"/>
                  <a:gd name="f11" fmla="val 693"/>
                  <a:gd name="f12" fmla="*/ f0 1 694"/>
                  <a:gd name="f13" fmla="*/ f1 1 1734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694"/>
                  <a:gd name="f20" fmla="*/ f17 1 1734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694" h="1733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lnTo>
                      <a:pt x="f2" y="f7"/>
                    </a:lnTo>
                    <a:cubicBezTo>
                      <a:pt x="f2" y="f8"/>
                      <a:pt x="f6" y="f9"/>
                      <a:pt x="f5" y="f9"/>
                    </a:cubicBezTo>
                    <a:cubicBezTo>
                      <a:pt x="f10" y="f9"/>
                      <a:pt x="f11" y="f8"/>
                      <a:pt x="f11" y="f7"/>
                    </a:cubicBezTo>
                    <a:lnTo>
                      <a:pt x="f11" y="f5"/>
                    </a:lnTo>
                    <a:cubicBezTo>
                      <a:pt x="f11" y="f6"/>
                      <a:pt x="f10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Google Shape;10437;p74">
                <a:extLst>
                  <a:ext uri="{FF2B5EF4-FFF2-40B4-BE49-F238E27FC236}">
                    <a16:creationId xmlns:a16="http://schemas.microsoft.com/office/drawing/2014/main" id="{474746DB-40D6-735C-4361-BCBDFDEAAE30}"/>
                  </a:ext>
                </a:extLst>
              </p:cNvPr>
              <p:cNvSpPr/>
              <p:nvPr/>
            </p:nvSpPr>
            <p:spPr>
              <a:xfrm>
                <a:off x="7240859" y="4029760"/>
                <a:ext cx="63578" cy="662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388"/>
                  <a:gd name="f5" fmla="val 363"/>
                  <a:gd name="f6" fmla="val 1"/>
                  <a:gd name="f7" fmla="val 276"/>
                  <a:gd name="f8" fmla="val 190"/>
                  <a:gd name="f9" fmla="val 40"/>
                  <a:gd name="f10" fmla="val 127"/>
                  <a:gd name="f11" fmla="val 119"/>
                  <a:gd name="f12" fmla="val 245"/>
                  <a:gd name="f13" fmla="val 466"/>
                  <a:gd name="f14" fmla="val 592"/>
                  <a:gd name="f15" fmla="val 820"/>
                  <a:gd name="f16" fmla="val 1316"/>
                  <a:gd name="f17" fmla="val 883"/>
                  <a:gd name="f18" fmla="val 1364"/>
                  <a:gd name="f19" fmla="val 969"/>
                  <a:gd name="f20" fmla="val 1387"/>
                  <a:gd name="f21" fmla="val 1056"/>
                  <a:gd name="f22" fmla="val 1143"/>
                  <a:gd name="f23" fmla="val 1229"/>
                  <a:gd name="f24" fmla="val 1292"/>
                  <a:gd name="f25" fmla="val 1418"/>
                  <a:gd name="f26" fmla="val 1190"/>
                  <a:gd name="f27" fmla="val 938"/>
                  <a:gd name="f28" fmla="val 844"/>
                  <a:gd name="f29" fmla="val 599"/>
                  <a:gd name="f30" fmla="val 536"/>
                  <a:gd name="f31" fmla="val 450"/>
                  <a:gd name="f32" fmla="*/ f0 1 1419"/>
                  <a:gd name="f33" fmla="*/ f1 1 1388"/>
                  <a:gd name="f34" fmla="val f2"/>
                  <a:gd name="f35" fmla="val f3"/>
                  <a:gd name="f36" fmla="val f4"/>
                  <a:gd name="f37" fmla="+- f36 0 f34"/>
                  <a:gd name="f38" fmla="+- f35 0 f34"/>
                  <a:gd name="f39" fmla="*/ f38 1 1419"/>
                  <a:gd name="f40" fmla="*/ f37 1 1388"/>
                  <a:gd name="f41" fmla="*/ f34 1 f39"/>
                  <a:gd name="f42" fmla="*/ f35 1 f39"/>
                  <a:gd name="f43" fmla="*/ f34 1 f40"/>
                  <a:gd name="f44" fmla="*/ f36 1 f40"/>
                  <a:gd name="f45" fmla="*/ f41 f32 1"/>
                  <a:gd name="f46" fmla="*/ f42 f32 1"/>
                  <a:gd name="f47" fmla="*/ f44 f33 1"/>
                  <a:gd name="f48" fmla="*/ f43 f3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5" t="f48" r="f46" b="f47"/>
                <a:pathLst>
                  <a:path w="1419" h="1388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6" y="f12"/>
                      <a:pt x="f6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cubicBezTo>
                      <a:pt x="f25" y="f26"/>
                      <a:pt x="f25" y="f27"/>
                      <a:pt x="f24" y="f28"/>
                    </a:cubicBezTo>
                    <a:lnTo>
                      <a:pt x="f29" y="f11"/>
                    </a:lnTo>
                    <a:cubicBezTo>
                      <a:pt x="f30" y="f9"/>
                      <a:pt x="f31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Google Shape;10438;p74">
                <a:extLst>
                  <a:ext uri="{FF2B5EF4-FFF2-40B4-BE49-F238E27FC236}">
                    <a16:creationId xmlns:a16="http://schemas.microsoft.com/office/drawing/2014/main" id="{D289FE73-B76F-739F-6D4F-8B23300FF798}"/>
                  </a:ext>
                </a:extLst>
              </p:cNvPr>
              <p:cNvSpPr/>
              <p:nvPr/>
            </p:nvSpPr>
            <p:spPr>
              <a:xfrm>
                <a:off x="7456822" y="4030336"/>
                <a:ext cx="63578" cy="6570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376"/>
                  <a:gd name="f5" fmla="val 1054"/>
                  <a:gd name="f6" fmla="val 976"/>
                  <a:gd name="f7" fmla="val 894"/>
                  <a:gd name="f8" fmla="val 33"/>
                  <a:gd name="f9" fmla="val 820"/>
                  <a:gd name="f10" fmla="val 107"/>
                  <a:gd name="f11" fmla="val 95"/>
                  <a:gd name="f12" fmla="val 832"/>
                  <a:gd name="f13" fmla="val 1"/>
                  <a:gd name="f14" fmla="val 926"/>
                  <a:gd name="f15" fmla="val 1178"/>
                  <a:gd name="f16" fmla="val 1304"/>
                  <a:gd name="f17" fmla="val 158"/>
                  <a:gd name="f18" fmla="val 1352"/>
                  <a:gd name="f19" fmla="val 253"/>
                  <a:gd name="f20" fmla="val 1375"/>
                  <a:gd name="f21" fmla="val 344"/>
                  <a:gd name="f22" fmla="val 434"/>
                  <a:gd name="f23" fmla="val 521"/>
                  <a:gd name="f24" fmla="val 568"/>
                  <a:gd name="f25" fmla="val 1293"/>
                  <a:gd name="f26" fmla="val 580"/>
                  <a:gd name="f27" fmla="val 454"/>
                  <a:gd name="f28" fmla="val 233"/>
                  <a:gd name="f29" fmla="val 1226"/>
                  <a:gd name="f30" fmla="val 41"/>
                  <a:gd name="f31" fmla="val 1142"/>
                  <a:gd name="f32" fmla="*/ f0 1 1419"/>
                  <a:gd name="f33" fmla="*/ f1 1 1376"/>
                  <a:gd name="f34" fmla="val f2"/>
                  <a:gd name="f35" fmla="val f3"/>
                  <a:gd name="f36" fmla="val f4"/>
                  <a:gd name="f37" fmla="+- f36 0 f34"/>
                  <a:gd name="f38" fmla="+- f35 0 f34"/>
                  <a:gd name="f39" fmla="*/ f38 1 1419"/>
                  <a:gd name="f40" fmla="*/ f37 1 1376"/>
                  <a:gd name="f41" fmla="*/ f34 1 f39"/>
                  <a:gd name="f42" fmla="*/ f35 1 f39"/>
                  <a:gd name="f43" fmla="*/ f34 1 f40"/>
                  <a:gd name="f44" fmla="*/ f36 1 f40"/>
                  <a:gd name="f45" fmla="*/ f41 f32 1"/>
                  <a:gd name="f46" fmla="*/ f42 f32 1"/>
                  <a:gd name="f47" fmla="*/ f44 f33 1"/>
                  <a:gd name="f48" fmla="*/ f43 f3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5" t="f48" r="f46" b="f47"/>
                <a:pathLst>
                  <a:path w="1419" h="137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12"/>
                    </a:lnTo>
                    <a:cubicBezTo>
                      <a:pt x="f13" y="f14"/>
                      <a:pt x="f13" y="f15"/>
                      <a:pt x="f11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26"/>
                    </a:lnTo>
                    <a:cubicBezTo>
                      <a:pt x="f3" y="f27"/>
                      <a:pt x="f3" y="f28"/>
                      <a:pt x="f25" y="f10"/>
                    </a:cubicBezTo>
                    <a:cubicBezTo>
                      <a:pt x="f29" y="f30"/>
                      <a:pt x="f31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Google Shape;10439;p74">
                <a:extLst>
                  <a:ext uri="{FF2B5EF4-FFF2-40B4-BE49-F238E27FC236}">
                    <a16:creationId xmlns:a16="http://schemas.microsoft.com/office/drawing/2014/main" id="{6AA545B0-6CA8-8CCC-688A-D9FFDC5FA9C8}"/>
                  </a:ext>
                </a:extLst>
              </p:cNvPr>
              <p:cNvSpPr/>
              <p:nvPr/>
            </p:nvSpPr>
            <p:spPr>
              <a:xfrm>
                <a:off x="7583887" y="4194892"/>
                <a:ext cx="63578" cy="23173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4853"/>
                  <a:gd name="f5" fmla="val 1"/>
                  <a:gd name="f6" fmla="val 4852"/>
                  <a:gd name="f7" fmla="val 1040"/>
                  <a:gd name="f8" fmla="val 1261"/>
                  <a:gd name="f9" fmla="val 1418"/>
                  <a:gd name="f10" fmla="val 4695"/>
                  <a:gd name="f11" fmla="val 4506"/>
                  <a:gd name="f12" fmla="val 316"/>
                  <a:gd name="f13" fmla="val 1355"/>
                  <a:gd name="f14" fmla="val 158"/>
                  <a:gd name="f15" fmla="val 1198"/>
                  <a:gd name="f16" fmla="*/ f0 1 1419"/>
                  <a:gd name="f17" fmla="*/ f1 1 4853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419"/>
                  <a:gd name="f24" fmla="*/ f21 1 4853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419" h="4853">
                    <a:moveTo>
                      <a:pt x="f2" y="f5"/>
                    </a:moveTo>
                    <a:lnTo>
                      <a:pt x="f2" y="f6"/>
                    </a:lnTo>
                    <a:lnTo>
                      <a:pt x="f7" y="f6"/>
                    </a:lnTo>
                    <a:cubicBezTo>
                      <a:pt x="f8" y="f6"/>
                      <a:pt x="f9" y="f10"/>
                      <a:pt x="f9" y="f11"/>
                    </a:cubicBezTo>
                    <a:lnTo>
                      <a:pt x="f9" y="f12"/>
                    </a:lnTo>
                    <a:cubicBezTo>
                      <a:pt x="f13" y="f14"/>
                      <a:pt x="f15" y="f5"/>
                      <a:pt x="f7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Google Shape;10440;p74">
                <a:extLst>
                  <a:ext uri="{FF2B5EF4-FFF2-40B4-BE49-F238E27FC236}">
                    <a16:creationId xmlns:a16="http://schemas.microsoft.com/office/drawing/2014/main" id="{C68E7792-CDEB-26D2-4E4D-6310041D35E9}"/>
                  </a:ext>
                </a:extLst>
              </p:cNvPr>
              <p:cNvSpPr/>
              <p:nvPr/>
            </p:nvSpPr>
            <p:spPr>
              <a:xfrm>
                <a:off x="7115229" y="4196227"/>
                <a:ext cx="63578" cy="231882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419"/>
                  <a:gd name="f5" fmla="val 4856"/>
                  <a:gd name="f6" fmla="val 323"/>
                  <a:gd name="f7" fmla="val 132"/>
                  <a:gd name="f8" fmla="val 1"/>
                  <a:gd name="f9" fmla="val 149"/>
                  <a:gd name="f10" fmla="val 351"/>
                  <a:gd name="f11" fmla="val 4509"/>
                  <a:gd name="f12" fmla="val 4698"/>
                  <a:gd name="f13" fmla="val 158"/>
                  <a:gd name="f14" fmla="val 379"/>
                  <a:gd name="f15" fmla="val 1418"/>
                  <a:gd name="f16" fmla="val 4"/>
                  <a:gd name="f17" fmla="val 341"/>
                  <a:gd name="f18" fmla="*/ f1 1 1419"/>
                  <a:gd name="f19" fmla="*/ f2 1 4856"/>
                  <a:gd name="f20" fmla="val f3"/>
                  <a:gd name="f21" fmla="val f4"/>
                  <a:gd name="f22" fmla="val f5"/>
                  <a:gd name="f23" fmla="+- f22 0 f20"/>
                  <a:gd name="f24" fmla="+- f21 0 f20"/>
                  <a:gd name="f25" fmla="*/ f24 1 1419"/>
                  <a:gd name="f26" fmla="*/ f23 1 4856"/>
                  <a:gd name="f27" fmla="*/ f20 1 f25"/>
                  <a:gd name="f28" fmla="*/ f21 1 f25"/>
                  <a:gd name="f29" fmla="*/ f20 1 f26"/>
                  <a:gd name="f30" fmla="*/ f22 1 f26"/>
                  <a:gd name="f31" fmla="*/ f27 f18 1"/>
                  <a:gd name="f32" fmla="*/ f28 f18 1"/>
                  <a:gd name="f33" fmla="*/ f30 f19 1"/>
                  <a:gd name="f34" fmla="*/ f29 f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1" t="f34" r="f32" b="f33"/>
                <a:pathLst>
                  <a:path w="1419" h="4856">
                    <a:moveTo>
                      <a:pt x="f6" y="f3"/>
                    </a:moveTo>
                    <a:cubicBezTo>
                      <a:pt x="f7" y="f3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5"/>
                      <a:pt x="f14" y="f5"/>
                    </a:cubicBezTo>
                    <a:lnTo>
                      <a:pt x="f15" y="f5"/>
                    </a:lnTo>
                    <a:lnTo>
                      <a:pt x="f15" y="f16"/>
                    </a:lnTo>
                    <a:lnTo>
                      <a:pt x="f14" y="f16"/>
                    </a:lnTo>
                    <a:cubicBezTo>
                      <a:pt x="f0" y="f8"/>
                      <a:pt x="f17" y="f3"/>
                      <a:pt x="f6" y="f3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Google Shape;10441;p74">
                <a:extLst>
                  <a:ext uri="{FF2B5EF4-FFF2-40B4-BE49-F238E27FC236}">
                    <a16:creationId xmlns:a16="http://schemas.microsoft.com/office/drawing/2014/main" id="{83B132E6-ED1E-B129-027E-2FC1332BB563}"/>
                  </a:ext>
                </a:extLst>
              </p:cNvPr>
              <p:cNvSpPr/>
              <p:nvPr/>
            </p:nvSpPr>
            <p:spPr>
              <a:xfrm>
                <a:off x="7293108" y="4212942"/>
                <a:ext cx="256955" cy="1986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735"/>
                  <a:gd name="f4" fmla="val 4160"/>
                  <a:gd name="f5" fmla="val 1639"/>
                  <a:gd name="f6" fmla="val 1"/>
                  <a:gd name="f7" fmla="val 1450"/>
                  <a:gd name="f8" fmla="val 1198"/>
                  <a:gd name="f9" fmla="val 158"/>
                  <a:gd name="f10" fmla="val 1072"/>
                  <a:gd name="f11" fmla="val 379"/>
                  <a:gd name="f12" fmla="val 2490"/>
                  <a:gd name="f13" fmla="val 2584"/>
                  <a:gd name="f14" fmla="val 378"/>
                  <a:gd name="f15" fmla="val 2616"/>
                  <a:gd name="f16" fmla="val 567"/>
                  <a:gd name="f17" fmla="val 1544"/>
                  <a:gd name="f18" fmla="val 2364"/>
                  <a:gd name="f19" fmla="val 1796"/>
                  <a:gd name="f20" fmla="val 1891"/>
                  <a:gd name="f21" fmla="val 2017"/>
                  <a:gd name="f22" fmla="val 1418"/>
                  <a:gd name="f23" fmla="val 2710"/>
                  <a:gd name="f24" fmla="val 2899"/>
                  <a:gd name="f25" fmla="val 3056"/>
                  <a:gd name="f26" fmla="val 1481"/>
                  <a:gd name="f27" fmla="val 3182"/>
                  <a:gd name="f28" fmla="val 1607"/>
                  <a:gd name="f29" fmla="val 5734"/>
                  <a:gd name="f30" fmla="val 4159"/>
                  <a:gd name="f31" fmla="*/ f0 1 5735"/>
                  <a:gd name="f32" fmla="*/ f1 1 4160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5735"/>
                  <a:gd name="f39" fmla="*/ f36 1 4160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5735" h="4160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2" y="f12"/>
                    </a:lnTo>
                    <a:cubicBezTo>
                      <a:pt x="f9" y="f13"/>
                      <a:pt x="f14" y="f15"/>
                      <a:pt x="f16" y="f15"/>
                    </a:cubicBezTo>
                    <a:cubicBezTo>
                      <a:pt x="f10" y="f15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2"/>
                    </a:lnTo>
                    <a:cubicBezTo>
                      <a:pt x="f24" y="f22"/>
                      <a:pt x="f25" y="f26"/>
                      <a:pt x="f27" y="f28"/>
                    </a:cubicBezTo>
                    <a:lnTo>
                      <a:pt x="f29" y="f30"/>
                    </a:lnTo>
                    <a:lnTo>
                      <a:pt x="f29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Google Shape;10442;p74">
                <a:extLst>
                  <a:ext uri="{FF2B5EF4-FFF2-40B4-BE49-F238E27FC236}">
                    <a16:creationId xmlns:a16="http://schemas.microsoft.com/office/drawing/2014/main" id="{321EFFF9-EC79-E938-521D-6F48498FBFBD}"/>
                  </a:ext>
                </a:extLst>
              </p:cNvPr>
              <p:cNvSpPr/>
              <p:nvPr/>
            </p:nvSpPr>
            <p:spPr>
              <a:xfrm>
                <a:off x="7206989" y="4130189"/>
                <a:ext cx="314837" cy="36047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27"/>
                  <a:gd name="f4" fmla="val 7549"/>
                  <a:gd name="f5" fmla="val 2206"/>
                  <a:gd name="f6" fmla="val 1"/>
                  <a:gd name="f7" fmla="val 1828"/>
                  <a:gd name="f8" fmla="val 1481"/>
                  <a:gd name="f9" fmla="val 221"/>
                  <a:gd name="f10" fmla="val 1261"/>
                  <a:gd name="f11" fmla="val 568"/>
                  <a:gd name="f12" fmla="val 946"/>
                  <a:gd name="f13" fmla="val 1198"/>
                  <a:gd name="f14" fmla="val 914"/>
                  <a:gd name="f15" fmla="val 1324"/>
                  <a:gd name="f16" fmla="val 757"/>
                  <a:gd name="f17" fmla="val 1419"/>
                  <a:gd name="f18" fmla="val 631"/>
                  <a:gd name="f19" fmla="val 6239"/>
                  <a:gd name="f20" fmla="val 1576"/>
                  <a:gd name="f21" fmla="val 2584"/>
                  <a:gd name="f22" fmla="val 7247"/>
                  <a:gd name="f23" fmla="val 2768"/>
                  <a:gd name="f24" fmla="val 7431"/>
                  <a:gd name="f25" fmla="val 3054"/>
                  <a:gd name="f26" fmla="val 7548"/>
                  <a:gd name="f27" fmla="val 3330"/>
                  <a:gd name="f28" fmla="val 3431"/>
                  <a:gd name="f29" fmla="val 3531"/>
                  <a:gd name="f30" fmla="val 7533"/>
                  <a:gd name="f31" fmla="val 3624"/>
                  <a:gd name="f32" fmla="val 7499"/>
                  <a:gd name="f33" fmla="val 6585"/>
                  <a:gd name="f34" fmla="val 6554"/>
                  <a:gd name="f35" fmla="val 6743"/>
                  <a:gd name="f36" fmla="val 6522"/>
                  <a:gd name="f37" fmla="val 6900"/>
                  <a:gd name="f38" fmla="val 6396"/>
                  <a:gd name="f39" fmla="val 7026"/>
                  <a:gd name="f40" fmla="val 6302"/>
                  <a:gd name="f41" fmla="val 4537"/>
                  <a:gd name="f42" fmla="val 3813"/>
                  <a:gd name="f43" fmla="val 4380"/>
                  <a:gd name="f44" fmla="val 4348"/>
                  <a:gd name="f45" fmla="val 3844"/>
                  <a:gd name="f46" fmla="val 4033"/>
                  <a:gd name="f47" fmla="val 4506"/>
                  <a:gd name="f48" fmla="val 3340"/>
                  <a:gd name="f49" fmla="val 4947"/>
                  <a:gd name="f50" fmla="val 2647"/>
                  <a:gd name="f51" fmla="val 5042"/>
                  <a:gd name="f52" fmla="val 2601"/>
                  <a:gd name="f53" fmla="val 5044"/>
                  <a:gd name="f54" fmla="val 2556"/>
                  <a:gd name="f55" fmla="val 5046"/>
                  <a:gd name="f56" fmla="val 2511"/>
                  <a:gd name="f57" fmla="val 2046"/>
                  <a:gd name="f58" fmla="val 1698"/>
                  <a:gd name="f59" fmla="val 4899"/>
                  <a:gd name="f60" fmla="val 4727"/>
                  <a:gd name="f61" fmla="val 1103"/>
                  <a:gd name="f62" fmla="val 4632"/>
                  <a:gd name="f63" fmla="val 1040"/>
                  <a:gd name="f64" fmla="val 4412"/>
                  <a:gd name="f65" fmla="val 1166"/>
                  <a:gd name="f66" fmla="val 4254"/>
                  <a:gd name="f67" fmla="val 2363"/>
                  <a:gd name="f68" fmla="val 1797"/>
                  <a:gd name="f69" fmla="val 2615"/>
                  <a:gd name="f70" fmla="val 3088"/>
                  <a:gd name="f71" fmla="val 1041"/>
                  <a:gd name="f72" fmla="val 3592"/>
                  <a:gd name="f73" fmla="val 5104"/>
                  <a:gd name="f74" fmla="val 5167"/>
                  <a:gd name="f75" fmla="val 852"/>
                  <a:gd name="f76" fmla="val 5262"/>
                  <a:gd name="f77" fmla="val 347"/>
                  <a:gd name="f78" fmla="val 158"/>
                  <a:gd name="f79" fmla="val 4884"/>
                  <a:gd name="f80" fmla="*/ f0 1 7027"/>
                  <a:gd name="f81" fmla="*/ f1 1 7549"/>
                  <a:gd name="f82" fmla="val f2"/>
                  <a:gd name="f83" fmla="val f3"/>
                  <a:gd name="f84" fmla="val f4"/>
                  <a:gd name="f85" fmla="+- f84 0 f82"/>
                  <a:gd name="f86" fmla="+- f83 0 f82"/>
                  <a:gd name="f87" fmla="*/ f86 1 7027"/>
                  <a:gd name="f88" fmla="*/ f85 1 7549"/>
                  <a:gd name="f89" fmla="*/ f82 1 f87"/>
                  <a:gd name="f90" fmla="*/ f83 1 f87"/>
                  <a:gd name="f91" fmla="*/ f82 1 f88"/>
                  <a:gd name="f92" fmla="*/ f84 1 f88"/>
                  <a:gd name="f93" fmla="*/ f89 f80 1"/>
                  <a:gd name="f94" fmla="*/ f90 f80 1"/>
                  <a:gd name="f95" fmla="*/ f92 f81 1"/>
                  <a:gd name="f96" fmla="*/ f91 f8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3" t="f96" r="f94" b="f95"/>
                <a:pathLst>
                  <a:path w="7027" h="7549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14" y="f15"/>
                      <a:pt x="f16" y="f17"/>
                      <a:pt x="f18" y="f17"/>
                    </a:cubicBezTo>
                    <a:lnTo>
                      <a:pt x="f6" y="f17"/>
                    </a:lnTo>
                    <a:lnTo>
                      <a:pt x="f6" y="f19"/>
                    </a:lnTo>
                    <a:lnTo>
                      <a:pt x="f20" y="f19"/>
                    </a:lnTo>
                    <a:lnTo>
                      <a:pt x="f21" y="f22"/>
                    </a:lnTo>
                    <a:cubicBezTo>
                      <a:pt x="f23" y="f24"/>
                      <a:pt x="f25" y="f26"/>
                      <a:pt x="f27" y="f26"/>
                    </a:cubicBezTo>
                    <a:cubicBezTo>
                      <a:pt x="f28" y="f26"/>
                      <a:pt x="f29" y="f30"/>
                      <a:pt x="f31" y="f32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2"/>
                    </a:ln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5"/>
                    </a:cubicBezTo>
                    <a:cubicBezTo>
                      <a:pt x="f57" y="f55"/>
                      <a:pt x="f58" y="f59"/>
                      <a:pt x="f15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lnTo>
                      <a:pt x="f67" y="f68"/>
                    </a:lnTo>
                    <a:cubicBezTo>
                      <a:pt x="f69" y="f15"/>
                      <a:pt x="f70" y="f71"/>
                      <a:pt x="f72" y="f71"/>
                    </a:cubicBezTo>
                    <a:lnTo>
                      <a:pt x="f73" y="f71"/>
                    </a:lnTo>
                    <a:cubicBezTo>
                      <a:pt x="f74" y="f75"/>
                      <a:pt x="f76" y="f18"/>
                      <a:pt x="f76" y="f77"/>
                    </a:cubicBezTo>
                    <a:cubicBezTo>
                      <a:pt x="f76" y="f78"/>
                      <a:pt x="f73" y="f6"/>
                      <a:pt x="f79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29" name="Google Shape;10443;p74">
              <a:extLst>
                <a:ext uri="{FF2B5EF4-FFF2-40B4-BE49-F238E27FC236}">
                  <a16:creationId xmlns:a16="http://schemas.microsoft.com/office/drawing/2014/main" id="{65661C54-922A-4520-98EC-AAD0610B6630}"/>
                </a:ext>
              </a:extLst>
            </p:cNvPr>
            <p:cNvGrpSpPr/>
            <p:nvPr/>
          </p:nvGrpSpPr>
          <p:grpSpPr>
            <a:xfrm>
              <a:off x="8485787" y="3337175"/>
              <a:ext cx="413354" cy="440549"/>
              <a:chOff x="8485787" y="3337175"/>
              <a:chExt cx="413354" cy="440549"/>
            </a:xfrm>
          </p:grpSpPr>
          <p:sp>
            <p:nvSpPr>
              <p:cNvPr id="130" name="Google Shape;10444;p74">
                <a:extLst>
                  <a:ext uri="{FF2B5EF4-FFF2-40B4-BE49-F238E27FC236}">
                    <a16:creationId xmlns:a16="http://schemas.microsoft.com/office/drawing/2014/main" id="{BFBF865C-0ADC-42E3-C547-CD8A5756C7DC}"/>
                  </a:ext>
                </a:extLst>
              </p:cNvPr>
              <p:cNvSpPr/>
              <p:nvPr/>
            </p:nvSpPr>
            <p:spPr>
              <a:xfrm>
                <a:off x="8522079" y="3337175"/>
                <a:ext cx="120965" cy="12892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1733"/>
                  <a:gd name="f5" fmla="val 1"/>
                  <a:gd name="f6" fmla="val 788"/>
                  <a:gd name="f7" fmla="val 2679"/>
                  <a:gd name="f8" fmla="val 3466"/>
                  <a:gd name="f9" fmla="val 2678"/>
                  <a:gd name="f10" fmla="*/ f0 1 3467"/>
                  <a:gd name="f11" fmla="*/ f1 1 3467"/>
                  <a:gd name="f12" fmla="val f2"/>
                  <a:gd name="f13" fmla="val f3"/>
                  <a:gd name="f14" fmla="+- f13 0 f12"/>
                  <a:gd name="f15" fmla="*/ f14 1 3467"/>
                  <a:gd name="f16" fmla="*/ f12 1 f15"/>
                  <a:gd name="f17" fmla="*/ f13 1 f15"/>
                  <a:gd name="f18" fmla="*/ f16 f10 1"/>
                  <a:gd name="f19" fmla="*/ f17 f10 1"/>
                  <a:gd name="f20" fmla="*/ f17 f11 1"/>
                  <a:gd name="f21" fmla="*/ f1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8" t="f21" r="f19" b="f20"/>
                <a:pathLst>
                  <a:path w="3467" h="3467">
                    <a:moveTo>
                      <a:pt x="f4" y="f5"/>
                    </a:moveTo>
                    <a:cubicBezTo>
                      <a:pt x="f6" y="f5"/>
                      <a:pt x="f5" y="f6"/>
                      <a:pt x="f5" y="f4"/>
                    </a:cubicBezTo>
                    <a:cubicBezTo>
                      <a:pt x="f5" y="f7"/>
                      <a:pt x="f6" y="f8"/>
                      <a:pt x="f4" y="f8"/>
                    </a:cubicBezTo>
                    <a:cubicBezTo>
                      <a:pt x="f9" y="f8"/>
                      <a:pt x="f8" y="f7"/>
                      <a:pt x="f8" y="f4"/>
                    </a:cubicBezTo>
                    <a:cubicBezTo>
                      <a:pt x="f8" y="f6"/>
                      <a:pt x="f9" y="f5"/>
                      <a:pt x="f4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Google Shape;10445;p74">
                <a:extLst>
                  <a:ext uri="{FF2B5EF4-FFF2-40B4-BE49-F238E27FC236}">
                    <a16:creationId xmlns:a16="http://schemas.microsoft.com/office/drawing/2014/main" id="{DA326A8A-F4A4-6552-CD3E-DE2C59C6F023}"/>
                  </a:ext>
                </a:extLst>
              </p:cNvPr>
              <p:cNvSpPr/>
              <p:nvPr/>
            </p:nvSpPr>
            <p:spPr>
              <a:xfrm>
                <a:off x="8681459" y="3389909"/>
                <a:ext cx="145142" cy="10106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60"/>
                  <a:gd name="f4" fmla="val 2718"/>
                  <a:gd name="f5" fmla="val 347"/>
                  <a:gd name="f6" fmla="val 158"/>
                  <a:gd name="f7" fmla="val 1"/>
                  <a:gd name="f8" fmla="val 536"/>
                  <a:gd name="f9" fmla="val 95"/>
                  <a:gd name="f10" fmla="val 662"/>
                  <a:gd name="f11" fmla="val 316"/>
                  <a:gd name="f12" fmla="val 2395"/>
                  <a:gd name="f13" fmla="val 2584"/>
                  <a:gd name="f14" fmla="val 2742"/>
                  <a:gd name="f15" fmla="val 820"/>
                  <a:gd name="f16" fmla="val 1009"/>
                  <a:gd name="f17" fmla="val 1576"/>
                  <a:gd name="f18" fmla="val 2616"/>
                  <a:gd name="f19" fmla="val 1450"/>
                  <a:gd name="f20" fmla="val 2568"/>
                  <a:gd name="f21" fmla="val 1387"/>
                  <a:gd name="f22" fmla="val 2482"/>
                  <a:gd name="f23" fmla="val 1355"/>
                  <a:gd name="f24" fmla="val 2391"/>
                  <a:gd name="f25" fmla="val 2301"/>
                  <a:gd name="f26" fmla="val 2206"/>
                  <a:gd name="f27" fmla="val 2143"/>
                  <a:gd name="f28" fmla="val 2049"/>
                  <a:gd name="f29" fmla="val 1796"/>
                  <a:gd name="f30" fmla="val 1922"/>
                  <a:gd name="f31" fmla="val 2868"/>
                  <a:gd name="f32" fmla="val 2647"/>
                  <a:gd name="f33" fmla="val 2931"/>
                  <a:gd name="f34" fmla="val 2694"/>
                  <a:gd name="f35" fmla="val 3017"/>
                  <a:gd name="f36" fmla="val 3104"/>
                  <a:gd name="f37" fmla="val 3191"/>
                  <a:gd name="f38" fmla="val 3277"/>
                  <a:gd name="f39" fmla="val 3340"/>
                  <a:gd name="f40" fmla="val 4033"/>
                  <a:gd name="f41" fmla="val 4159"/>
                  <a:gd name="f42" fmla="val 3986"/>
                  <a:gd name="f43" fmla="val 3899"/>
                  <a:gd name="f44" fmla="val 3809"/>
                  <a:gd name="f45" fmla="val 3718"/>
                  <a:gd name="f46" fmla="val 3624"/>
                  <a:gd name="f47" fmla="val 3561"/>
                  <a:gd name="f48" fmla="val 3466"/>
                  <a:gd name="f49" fmla="val 441"/>
                  <a:gd name="f50" fmla="val 2994"/>
                  <a:gd name="f51" fmla="val 2427"/>
                  <a:gd name="f52" fmla="*/ f0 1 4160"/>
                  <a:gd name="f53" fmla="*/ f1 1 2718"/>
                  <a:gd name="f54" fmla="val f2"/>
                  <a:gd name="f55" fmla="val f3"/>
                  <a:gd name="f56" fmla="val f4"/>
                  <a:gd name="f57" fmla="+- f56 0 f54"/>
                  <a:gd name="f58" fmla="+- f55 0 f54"/>
                  <a:gd name="f59" fmla="*/ f58 1 4160"/>
                  <a:gd name="f60" fmla="*/ f57 1 2718"/>
                  <a:gd name="f61" fmla="*/ f54 1 f59"/>
                  <a:gd name="f62" fmla="*/ f55 1 f59"/>
                  <a:gd name="f63" fmla="*/ f54 1 f60"/>
                  <a:gd name="f64" fmla="*/ f56 1 f60"/>
                  <a:gd name="f65" fmla="*/ f61 f52 1"/>
                  <a:gd name="f66" fmla="*/ f62 f52 1"/>
                  <a:gd name="f67" fmla="*/ f64 f53 1"/>
                  <a:gd name="f68" fmla="*/ f63 f5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5" t="f68" r="f66" b="f67"/>
                <a:pathLst>
                  <a:path w="4160" h="2718">
                    <a:moveTo>
                      <a:pt x="f5" y="f2"/>
                    </a:moveTo>
                    <a:cubicBezTo>
                      <a:pt x="f6" y="f2"/>
                      <a:pt x="f7" y="f6"/>
                      <a:pt x="f7" y="f5"/>
                    </a:cubicBezTo>
                    <a:cubicBezTo>
                      <a:pt x="f7" y="f8"/>
                      <a:pt x="f9" y="f10"/>
                      <a:pt x="f11" y="f10"/>
                    </a:cubicBezTo>
                    <a:lnTo>
                      <a:pt x="f12" y="f10"/>
                    </a:lnTo>
                    <a:cubicBezTo>
                      <a:pt x="f13" y="f10"/>
                      <a:pt x="f14" y="f15"/>
                      <a:pt x="f14" y="f16"/>
                    </a:cubicBezTo>
                    <a:lnTo>
                      <a:pt x="f14" y="f17"/>
                    </a:lnTo>
                    <a:lnTo>
                      <a:pt x="f18" y="f19"/>
                    </a:lnTo>
                    <a:cubicBezTo>
                      <a:pt x="f20" y="f21"/>
                      <a:pt x="f22" y="f23"/>
                      <a:pt x="f24" y="f23"/>
                    </a:cubicBezTo>
                    <a:cubicBezTo>
                      <a:pt x="f25" y="f23"/>
                      <a:pt x="f26" y="f21"/>
                      <a:pt x="f27" y="f19"/>
                    </a:cubicBezTo>
                    <a:cubicBezTo>
                      <a:pt x="f28" y="f17"/>
                      <a:pt x="f28" y="f29"/>
                      <a:pt x="f27" y="f30"/>
                    </a:cubicBezTo>
                    <a:lnTo>
                      <a:pt x="f31" y="f32"/>
                    </a:lnTo>
                    <a:cubicBezTo>
                      <a:pt x="f33" y="f34"/>
                      <a:pt x="f35" y="f4"/>
                      <a:pt x="f36" y="f4"/>
                    </a:cubicBezTo>
                    <a:cubicBezTo>
                      <a:pt x="f37" y="f4"/>
                      <a:pt x="f38" y="f34"/>
                      <a:pt x="f39" y="f32"/>
                    </a:cubicBezTo>
                    <a:lnTo>
                      <a:pt x="f40" y="f30"/>
                    </a:lnTo>
                    <a:cubicBezTo>
                      <a:pt x="f41" y="f29"/>
                      <a:pt x="f41" y="f17"/>
                      <a:pt x="f40" y="f19"/>
                    </a:cubicBezTo>
                    <a:cubicBezTo>
                      <a:pt x="f42" y="f21"/>
                      <a:pt x="f43" y="f23"/>
                      <a:pt x="f44" y="f23"/>
                    </a:cubicBezTo>
                    <a:cubicBezTo>
                      <a:pt x="f45" y="f23"/>
                      <a:pt x="f46" y="f21"/>
                      <a:pt x="f47" y="f19"/>
                    </a:cubicBezTo>
                    <a:lnTo>
                      <a:pt x="f48" y="f17"/>
                    </a:lnTo>
                    <a:lnTo>
                      <a:pt x="f48" y="f16"/>
                    </a:lnTo>
                    <a:cubicBezTo>
                      <a:pt x="f48" y="f49"/>
                      <a:pt x="f50" y="f2"/>
                      <a:pt x="f51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Google Shape;10446;p74">
                <a:extLst>
                  <a:ext uri="{FF2B5EF4-FFF2-40B4-BE49-F238E27FC236}">
                    <a16:creationId xmlns:a16="http://schemas.microsoft.com/office/drawing/2014/main" id="{FC22B41B-5789-94E3-42F9-44B0679B11ED}"/>
                  </a:ext>
                </a:extLst>
              </p:cNvPr>
              <p:cNvSpPr/>
              <p:nvPr/>
            </p:nvSpPr>
            <p:spPr>
              <a:xfrm>
                <a:off x="8530867" y="3620045"/>
                <a:ext cx="148425" cy="102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54"/>
                  <a:gd name="f4" fmla="val 2763"/>
                  <a:gd name="f5" fmla="val 1095"/>
                  <a:gd name="f6" fmla="val 1002"/>
                  <a:gd name="f7" fmla="val 904"/>
                  <a:gd name="f8" fmla="val 28"/>
                  <a:gd name="f9" fmla="val 820"/>
                  <a:gd name="f10" fmla="val 112"/>
                  <a:gd name="f11" fmla="val 127"/>
                  <a:gd name="f12" fmla="val 805"/>
                  <a:gd name="f13" fmla="val 1"/>
                  <a:gd name="f14" fmla="val 931"/>
                  <a:gd name="f15" fmla="val 1184"/>
                  <a:gd name="f16" fmla="val 1278"/>
                  <a:gd name="f17" fmla="val 190"/>
                  <a:gd name="f18" fmla="val 1341"/>
                  <a:gd name="f19" fmla="val 276"/>
                  <a:gd name="f20" fmla="val 1373"/>
                  <a:gd name="f21" fmla="val 363"/>
                  <a:gd name="f22" fmla="val 449"/>
                  <a:gd name="f23" fmla="val 536"/>
                  <a:gd name="f24" fmla="val 599"/>
                  <a:gd name="f25" fmla="val 725"/>
                  <a:gd name="f26" fmla="val 1719"/>
                  <a:gd name="f27" fmla="val 2318"/>
                  <a:gd name="f28" fmla="val 1198"/>
                  <a:gd name="f29" fmla="val 2759"/>
                  <a:gd name="f30" fmla="val 1733"/>
                  <a:gd name="f31" fmla="val 3813"/>
                  <a:gd name="f32" fmla="val 3837"/>
                  <a:gd name="f33" fmla="val 2761"/>
                  <a:gd name="f34" fmla="val 3861"/>
                  <a:gd name="f35" fmla="val 3883"/>
                  <a:gd name="f36" fmla="val 4122"/>
                  <a:gd name="f37" fmla="val 2616"/>
                  <a:gd name="f38" fmla="val 2444"/>
                  <a:gd name="f39" fmla="val 2223"/>
                  <a:gd name="f40" fmla="val 4096"/>
                  <a:gd name="f41" fmla="val 2066"/>
                  <a:gd name="f42" fmla="val 3907"/>
                  <a:gd name="f43" fmla="val 1828"/>
                  <a:gd name="f44" fmla="val 1639"/>
                  <a:gd name="f45" fmla="val 1481"/>
                  <a:gd name="f46" fmla="val 1908"/>
                  <a:gd name="f47" fmla="val 1576"/>
                  <a:gd name="f48" fmla="val 1824"/>
                  <a:gd name="f49" fmla="val 1914"/>
                  <a:gd name="f50" fmla="val 2001"/>
                  <a:gd name="f51" fmla="val 2048"/>
                  <a:gd name="f52" fmla="val 2174"/>
                  <a:gd name="f53" fmla="val 1355"/>
                  <a:gd name="f54" fmla="val 1292"/>
                  <a:gd name="f55" fmla="val 81"/>
                  <a:gd name="f56" fmla="val 1261"/>
                  <a:gd name="f57" fmla="val 1229"/>
                  <a:gd name="f58" fmla="val 18"/>
                  <a:gd name="f59" fmla="val 1187"/>
                  <a:gd name="f60" fmla="val 7"/>
                  <a:gd name="f61" fmla="val 1142"/>
                  <a:gd name="f62" fmla="*/ f0 1 4254"/>
                  <a:gd name="f63" fmla="*/ f1 1 2763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4254"/>
                  <a:gd name="f70" fmla="*/ f67 1 2763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4254" h="2763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12"/>
                    </a:lnTo>
                    <a:cubicBezTo>
                      <a:pt x="f13" y="f14"/>
                      <a:pt x="f13" y="f15"/>
                      <a:pt x="f11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15"/>
                    </a:lnTo>
                    <a:lnTo>
                      <a:pt x="f25" y="f26"/>
                    </a:lnTo>
                    <a:cubicBezTo>
                      <a:pt x="f25" y="f27"/>
                      <a:pt x="f28" y="f29"/>
                      <a:pt x="f30" y="f29"/>
                    </a:cubicBezTo>
                    <a:lnTo>
                      <a:pt x="f31" y="f29"/>
                    </a:lnTo>
                    <a:cubicBezTo>
                      <a:pt x="f32" y="f33"/>
                      <a:pt x="f34" y="f4"/>
                      <a:pt x="f35" y="f4"/>
                    </a:cubicBezTo>
                    <a:cubicBezTo>
                      <a:pt x="f36" y="f4"/>
                      <a:pt x="f3" y="f37"/>
                      <a:pt x="f3" y="f38"/>
                    </a:cubicBezTo>
                    <a:cubicBezTo>
                      <a:pt x="f3" y="f39"/>
                      <a:pt x="f40" y="f41"/>
                      <a:pt x="f42" y="f41"/>
                    </a:cubicBezTo>
                    <a:lnTo>
                      <a:pt x="f43" y="f41"/>
                    </a:lnTo>
                    <a:cubicBezTo>
                      <a:pt x="f44" y="f41"/>
                      <a:pt x="f45" y="f46"/>
                      <a:pt x="f45" y="f26"/>
                    </a:cubicBezTo>
                    <a:lnTo>
                      <a:pt x="f45" y="f15"/>
                    </a:lnTo>
                    <a:lnTo>
                      <a:pt x="f47" y="f16"/>
                    </a:lnTo>
                    <a:cubicBezTo>
                      <a:pt x="f44" y="f18"/>
                      <a:pt x="f30" y="f20"/>
                      <a:pt x="f48" y="f20"/>
                    </a:cubicBezTo>
                    <a:cubicBezTo>
                      <a:pt x="f49" y="f20"/>
                      <a:pt x="f50" y="f18"/>
                      <a:pt x="f51" y="f16"/>
                    </a:cubicBezTo>
                    <a:cubicBezTo>
                      <a:pt x="f52" y="f15"/>
                      <a:pt x="f52" y="f14"/>
                      <a:pt x="f51" y="f12"/>
                    </a:cubicBezTo>
                    <a:lnTo>
                      <a:pt x="f53" y="f10"/>
                    </a:lnTo>
                    <a:cubicBezTo>
                      <a:pt x="f54" y="f55"/>
                      <a:pt x="f56" y="f55"/>
                      <a:pt x="f57" y="f58"/>
                    </a:cubicBezTo>
                    <a:cubicBezTo>
                      <a:pt x="f59" y="f60"/>
                      <a:pt x="f61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Google Shape;10447;p74">
                <a:extLst>
                  <a:ext uri="{FF2B5EF4-FFF2-40B4-BE49-F238E27FC236}">
                    <a16:creationId xmlns:a16="http://schemas.microsoft.com/office/drawing/2014/main" id="{C0A6B435-AE60-E47D-1169-4E52DBB17960}"/>
                  </a:ext>
                </a:extLst>
              </p:cNvPr>
              <p:cNvSpPr/>
              <p:nvPr/>
            </p:nvSpPr>
            <p:spPr>
              <a:xfrm>
                <a:off x="8739725" y="3517605"/>
                <a:ext cx="124248" cy="1277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61"/>
                  <a:gd name="f4" fmla="val 3435"/>
                  <a:gd name="f5" fmla="val 1796"/>
                  <a:gd name="f6" fmla="val 788"/>
                  <a:gd name="f7" fmla="val 1733"/>
                  <a:gd name="f8" fmla="val 2647"/>
                  <a:gd name="f9" fmla="val 3434"/>
                  <a:gd name="f10" fmla="val 2741"/>
                  <a:gd name="f11" fmla="val 2773"/>
                  <a:gd name="f12" fmla="*/ f0 1 3561"/>
                  <a:gd name="f13" fmla="*/ f1 1 3435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3561"/>
                  <a:gd name="f20" fmla="*/ f17 1 3435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3560" h="3435">
                    <a:moveTo>
                      <a:pt x="f5" y="f2"/>
                    </a:moveTo>
                    <a:cubicBezTo>
                      <a:pt x="f6" y="f2"/>
                      <a:pt x="f2" y="f6"/>
                      <a:pt x="f2" y="f7"/>
                    </a:cubicBezTo>
                    <a:cubicBezTo>
                      <a:pt x="f2" y="f8"/>
                      <a:pt x="f6" y="f9"/>
                      <a:pt x="f5" y="f9"/>
                    </a:cubicBezTo>
                    <a:cubicBezTo>
                      <a:pt x="f10" y="f9"/>
                      <a:pt x="f3" y="f8"/>
                      <a:pt x="f3" y="f7"/>
                    </a:cubicBezTo>
                    <a:cubicBezTo>
                      <a:pt x="f3" y="f6"/>
                      <a:pt x="f11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Google Shape;10448;p74">
                <a:extLst>
                  <a:ext uri="{FF2B5EF4-FFF2-40B4-BE49-F238E27FC236}">
                    <a16:creationId xmlns:a16="http://schemas.microsoft.com/office/drawing/2014/main" id="{EF6BE335-FBEE-C308-AB85-EBCA04BC2CB5}"/>
                  </a:ext>
                </a:extLst>
              </p:cNvPr>
              <p:cNvSpPr/>
              <p:nvPr/>
            </p:nvSpPr>
            <p:spPr>
              <a:xfrm>
                <a:off x="8485787" y="3463719"/>
                <a:ext cx="193505" cy="1312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546"/>
                  <a:gd name="f4" fmla="val 3529"/>
                  <a:gd name="f5" fmla="val 1072"/>
                  <a:gd name="f6" fmla="val 442"/>
                  <a:gd name="f7" fmla="val 536"/>
                  <a:gd name="f8" fmla="val 32"/>
                  <a:gd name="f9" fmla="val 1292"/>
                  <a:gd name="f10" fmla="val 2143"/>
                  <a:gd name="f11" fmla="val 3182"/>
                  <a:gd name="f12" fmla="val 1"/>
                  <a:gd name="f13" fmla="val 3371"/>
                  <a:gd name="f14" fmla="val 158"/>
                  <a:gd name="f15" fmla="val 347"/>
                  <a:gd name="f16" fmla="val 5199"/>
                  <a:gd name="f17" fmla="val 5388"/>
                  <a:gd name="f18" fmla="val 5168"/>
                  <a:gd name="f19" fmla="val 4538"/>
                  <a:gd name="f20" fmla="val 4096"/>
                  <a:gd name="f21" fmla="val 473"/>
                  <a:gd name="f22" fmla="val 3466"/>
                  <a:gd name="f23" fmla="val 756"/>
                  <a:gd name="f24" fmla="val 2805"/>
                  <a:gd name="f25" fmla="val 1513"/>
                  <a:gd name="f26" fmla="val 504"/>
                  <a:gd name="f27" fmla="*/ f0 1 5546"/>
                  <a:gd name="f28" fmla="*/ f1 1 3529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5546"/>
                  <a:gd name="f35" fmla="*/ f32 1 3529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5546" h="3529">
                    <a:moveTo>
                      <a:pt x="f5" y="f2"/>
                    </a:moveTo>
                    <a:cubicBezTo>
                      <a:pt x="f6" y="f7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14" y="f4"/>
                      <a:pt x="f15" y="f4"/>
                    </a:cubicBezTo>
                    <a:lnTo>
                      <a:pt x="f16" y="f4"/>
                    </a:lnTo>
                    <a:cubicBezTo>
                      <a:pt x="f17" y="f4"/>
                      <a:pt x="f3" y="f13"/>
                      <a:pt x="f3" y="f11"/>
                    </a:cubicBezTo>
                    <a:lnTo>
                      <a:pt x="f3" y="f10"/>
                    </a:lnTo>
                    <a:cubicBezTo>
                      <a:pt x="f3" y="f9"/>
                      <a:pt x="f18" y="f7"/>
                      <a:pt x="f19" y="f2"/>
                    </a:cubicBezTo>
                    <a:cubicBezTo>
                      <a:pt x="f20" y="f21"/>
                      <a:pt x="f22" y="f23"/>
                      <a:pt x="f24" y="f23"/>
                    </a:cubicBezTo>
                    <a:cubicBezTo>
                      <a:pt x="f10" y="f23"/>
                      <a:pt x="f25" y="f26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Google Shape;10449;p74">
                <a:extLst>
                  <a:ext uri="{FF2B5EF4-FFF2-40B4-BE49-F238E27FC236}">
                    <a16:creationId xmlns:a16="http://schemas.microsoft.com/office/drawing/2014/main" id="{01E8B06D-4901-3574-2049-FEFCBE5F56CB}"/>
                  </a:ext>
                </a:extLst>
              </p:cNvPr>
              <p:cNvSpPr/>
              <p:nvPr/>
            </p:nvSpPr>
            <p:spPr>
              <a:xfrm>
                <a:off x="8703442" y="3644112"/>
                <a:ext cx="195699" cy="13361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609"/>
                  <a:gd name="f4" fmla="val 3593"/>
                  <a:gd name="f5" fmla="val 1009"/>
                  <a:gd name="f6" fmla="val 1"/>
                  <a:gd name="f7" fmla="val 379"/>
                  <a:gd name="f8" fmla="val 537"/>
                  <a:gd name="f9" fmla="val 1261"/>
                  <a:gd name="f10" fmla="val 2143"/>
                  <a:gd name="f11" fmla="val 3246"/>
                  <a:gd name="f12" fmla="val 3435"/>
                  <a:gd name="f13" fmla="val 158"/>
                  <a:gd name="f14" fmla="val 3592"/>
                  <a:gd name="f15" fmla="val 347"/>
                  <a:gd name="f16" fmla="val 5262"/>
                  <a:gd name="f17" fmla="val 5451"/>
                  <a:gd name="f18" fmla="val 5577"/>
                  <a:gd name="f19" fmla="val 5199"/>
                  <a:gd name="f20" fmla="val 4569"/>
                  <a:gd name="f21" fmla="val 4128"/>
                  <a:gd name="f22" fmla="val 474"/>
                  <a:gd name="f23" fmla="val 3498"/>
                  <a:gd name="f24" fmla="val 757"/>
                  <a:gd name="f25" fmla="val 2773"/>
                  <a:gd name="f26" fmla="val 2080"/>
                  <a:gd name="f27" fmla="val 1450"/>
                  <a:gd name="f28" fmla="*/ f0 1 5609"/>
                  <a:gd name="f29" fmla="*/ f1 1 3593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5609"/>
                  <a:gd name="f36" fmla="*/ f33 1 3593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5609" h="3593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cubicBezTo>
                      <a:pt x="f6" y="f12"/>
                      <a:pt x="f13" y="f14"/>
                      <a:pt x="f15" y="f14"/>
                    </a:cubicBezTo>
                    <a:lnTo>
                      <a:pt x="f16" y="f14"/>
                    </a:lnTo>
                    <a:cubicBezTo>
                      <a:pt x="f17" y="f14"/>
                      <a:pt x="f3" y="f12"/>
                      <a:pt x="f3" y="f11"/>
                    </a:cubicBezTo>
                    <a:lnTo>
                      <a:pt x="f3" y="f10"/>
                    </a:lnTo>
                    <a:cubicBezTo>
                      <a:pt x="f18" y="f9"/>
                      <a:pt x="f19" y="f8"/>
                      <a:pt x="f20" y="f6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2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36" name="Google Shape;10468;p74">
              <a:extLst>
                <a:ext uri="{FF2B5EF4-FFF2-40B4-BE49-F238E27FC236}">
                  <a16:creationId xmlns:a16="http://schemas.microsoft.com/office/drawing/2014/main" id="{5874576F-FDB0-0AE2-B468-E0B7C85AC274}"/>
                </a:ext>
              </a:extLst>
            </p:cNvPr>
            <p:cNvGrpSpPr/>
            <p:nvPr/>
          </p:nvGrpSpPr>
          <p:grpSpPr>
            <a:xfrm>
              <a:off x="4518516" y="3505370"/>
              <a:ext cx="362148" cy="384935"/>
              <a:chOff x="4518516" y="3505370"/>
              <a:chExt cx="362148" cy="384935"/>
            </a:xfrm>
          </p:grpSpPr>
          <p:sp>
            <p:nvSpPr>
              <p:cNvPr id="137" name="Google Shape;10469;p74">
                <a:extLst>
                  <a:ext uri="{FF2B5EF4-FFF2-40B4-BE49-F238E27FC236}">
                    <a16:creationId xmlns:a16="http://schemas.microsoft.com/office/drawing/2014/main" id="{3F2799E4-6A59-0BE6-88BD-1ED96405F3FE}"/>
                  </a:ext>
                </a:extLst>
              </p:cNvPr>
              <p:cNvSpPr/>
              <p:nvPr/>
            </p:nvSpPr>
            <p:spPr>
              <a:xfrm>
                <a:off x="4731736" y="3731584"/>
                <a:ext cx="148928" cy="15872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5"/>
                  <a:gd name="f4" fmla="val 2395"/>
                  <a:gd name="f5" fmla="val 1324"/>
                  <a:gd name="f6" fmla="val 2616"/>
                  <a:gd name="f7" fmla="val 2773"/>
                  <a:gd name="f8" fmla="val 1482"/>
                  <a:gd name="f9" fmla="val 1702"/>
                  <a:gd name="f10" fmla="val 2049"/>
                  <a:gd name="f11" fmla="val 3120"/>
                  <a:gd name="f12" fmla="val 3309"/>
                  <a:gd name="f13" fmla="val 3466"/>
                  <a:gd name="f14" fmla="val 2206"/>
                  <a:gd name="f15" fmla="val 2584"/>
                  <a:gd name="f16" fmla="val 2742"/>
                  <a:gd name="f17" fmla="val 2458"/>
                  <a:gd name="f18" fmla="val 1"/>
                  <a:gd name="f19" fmla="val 1104"/>
                  <a:gd name="f20" fmla="val 1103"/>
                  <a:gd name="f21" fmla="val 2427"/>
                  <a:gd name="f22" fmla="val 3781"/>
                  <a:gd name="f23" fmla="val 4884"/>
                  <a:gd name="f24" fmla="val 3782"/>
                  <a:gd name="f25" fmla="val 4853"/>
                  <a:gd name="f26" fmla="val 1072"/>
                  <a:gd name="f27" fmla="*/ f0 1 4885"/>
                  <a:gd name="f28" fmla="*/ f1 1 4885"/>
                  <a:gd name="f29" fmla="val f2"/>
                  <a:gd name="f30" fmla="val f3"/>
                  <a:gd name="f31" fmla="+- f30 0 f29"/>
                  <a:gd name="f32" fmla="*/ f31 1 4885"/>
                  <a:gd name="f33" fmla="*/ f29 1 f32"/>
                  <a:gd name="f34" fmla="*/ f30 1 f32"/>
                  <a:gd name="f35" fmla="*/ f33 f27 1"/>
                  <a:gd name="f36" fmla="*/ f34 f27 1"/>
                  <a:gd name="f37" fmla="*/ f34 f28 1"/>
                  <a:gd name="f38" fmla="*/ f33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5" t="f38" r="f36" b="f37"/>
                <a:pathLst>
                  <a:path w="4885" h="4885">
                    <a:moveTo>
                      <a:pt x="f4" y="f5"/>
                    </a:moveTo>
                    <a:cubicBezTo>
                      <a:pt x="f6" y="f5"/>
                      <a:pt x="f7" y="f8"/>
                      <a:pt x="f7" y="f9"/>
                    </a:cubicBezTo>
                    <a:lnTo>
                      <a:pt x="f7" y="f10"/>
                    </a:lnTo>
                    <a:lnTo>
                      <a:pt x="f11" y="f10"/>
                    </a:lnTo>
                    <a:cubicBezTo>
                      <a:pt x="f12" y="f10"/>
                      <a:pt x="f13" y="f14"/>
                      <a:pt x="f13" y="f4"/>
                    </a:cubicBezTo>
                    <a:cubicBezTo>
                      <a:pt x="f13" y="f15"/>
                      <a:pt x="f12" y="f16"/>
                      <a:pt x="f11" y="f16"/>
                    </a:cubicBezTo>
                    <a:lnTo>
                      <a:pt x="f4" y="f16"/>
                    </a:lnTo>
                    <a:cubicBezTo>
                      <a:pt x="f14" y="f16"/>
                      <a:pt x="f10" y="f15"/>
                      <a:pt x="f10" y="f4"/>
                    </a:cubicBezTo>
                    <a:lnTo>
                      <a:pt x="f10" y="f9"/>
                    </a:lnTo>
                    <a:cubicBezTo>
                      <a:pt x="f10" y="f8"/>
                      <a:pt x="f14" y="f5"/>
                      <a:pt x="f4" y="f5"/>
                    </a:cubicBezTo>
                    <a:close/>
                    <a:moveTo>
                      <a:pt x="f17" y="f18"/>
                    </a:moveTo>
                    <a:cubicBezTo>
                      <a:pt x="f19" y="f18"/>
                      <a:pt x="f18" y="f20"/>
                      <a:pt x="f18" y="f21"/>
                    </a:cubicBezTo>
                    <a:cubicBezTo>
                      <a:pt x="f18" y="f22"/>
                      <a:pt x="f19" y="f23"/>
                      <a:pt x="f17" y="f23"/>
                    </a:cubicBezTo>
                    <a:cubicBezTo>
                      <a:pt x="f24" y="f23"/>
                      <a:pt x="f23" y="f22"/>
                      <a:pt x="f23" y="f21"/>
                    </a:cubicBezTo>
                    <a:cubicBezTo>
                      <a:pt x="f25" y="f26"/>
                      <a:pt x="f24" y="f18"/>
                      <a:pt x="f17" y="f18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Google Shape;10470;p74">
                <a:extLst>
                  <a:ext uri="{FF2B5EF4-FFF2-40B4-BE49-F238E27FC236}">
                    <a16:creationId xmlns:a16="http://schemas.microsoft.com/office/drawing/2014/main" id="{6D32CBF7-C2C0-DD98-FE78-ED83260BFF3B}"/>
                  </a:ext>
                </a:extLst>
              </p:cNvPr>
              <p:cNvSpPr/>
              <p:nvPr/>
            </p:nvSpPr>
            <p:spPr>
              <a:xfrm>
                <a:off x="4519495" y="3618994"/>
                <a:ext cx="317946" cy="2252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429"/>
                  <a:gd name="f4" fmla="val 6932"/>
                  <a:gd name="f5" fmla="val 2426"/>
                  <a:gd name="f6" fmla="val 662"/>
                  <a:gd name="f7" fmla="val 2647"/>
                  <a:gd name="f8" fmla="val 2804"/>
                  <a:gd name="f9" fmla="val 819"/>
                  <a:gd name="f10" fmla="val 1008"/>
                  <a:gd name="f11" fmla="val 1197"/>
                  <a:gd name="f12" fmla="val 1355"/>
                  <a:gd name="f13" fmla="val 1733"/>
                  <a:gd name="f14" fmla="val 1544"/>
                  <a:gd name="f15" fmla="val 1387"/>
                  <a:gd name="f16" fmla="val 4537"/>
                  <a:gd name="f17" fmla="val 4726"/>
                  <a:gd name="f18" fmla="val 4884"/>
                  <a:gd name="f19" fmla="val 4695"/>
                  <a:gd name="f20" fmla="val 3812"/>
                  <a:gd name="f21" fmla="val 3623"/>
                  <a:gd name="f22" fmla="val 3466"/>
                  <a:gd name="f23" fmla="val 6648"/>
                  <a:gd name="f24" fmla="val 6837"/>
                  <a:gd name="f25" fmla="val 6994"/>
                  <a:gd name="f26" fmla="val 5955"/>
                  <a:gd name="f27" fmla="val 5734"/>
                  <a:gd name="f28" fmla="val 5577"/>
                  <a:gd name="f29" fmla="val 8727"/>
                  <a:gd name="f30" fmla="val 8948"/>
                  <a:gd name="f31" fmla="val 9105"/>
                  <a:gd name="f32" fmla="val 8034"/>
                  <a:gd name="f33" fmla="val 7845"/>
                  <a:gd name="f34" fmla="val 7688"/>
                  <a:gd name="f35" fmla="val 2080"/>
                  <a:gd name="f36" fmla="val 2237"/>
                  <a:gd name="f37" fmla="val 2773"/>
                  <a:gd name="f38" fmla="val 2206"/>
                  <a:gd name="f39" fmla="val 4001"/>
                  <a:gd name="f40" fmla="val 4159"/>
                  <a:gd name="f41" fmla="val 4852"/>
                  <a:gd name="f42" fmla="val 5010"/>
                  <a:gd name="f43" fmla="val 5199"/>
                  <a:gd name="f44" fmla="val 5388"/>
                  <a:gd name="f45" fmla="val 5545"/>
                  <a:gd name="f46" fmla="val 5892"/>
                  <a:gd name="f47" fmla="val 6459"/>
                  <a:gd name="f48" fmla="val 473"/>
                  <a:gd name="f49" fmla="val 6931"/>
                  <a:gd name="f50" fmla="val 1071"/>
                  <a:gd name="f51" fmla="val 6490"/>
                  <a:gd name="f52" fmla="val 6364"/>
                  <a:gd name="f53" fmla="val 6616"/>
                  <a:gd name="f54" fmla="val 6301"/>
                  <a:gd name="f55" fmla="val 6270"/>
                  <a:gd name="f56" fmla="val 5797"/>
                  <a:gd name="f57" fmla="val 6333"/>
                  <a:gd name="f58" fmla="val 5671"/>
                  <a:gd name="f59" fmla="val 8066"/>
                  <a:gd name="f60" fmla="val 2741"/>
                  <a:gd name="f61" fmla="val 9420"/>
                  <a:gd name="f62" fmla="val 9767"/>
                  <a:gd name="f63" fmla="val 10113"/>
                  <a:gd name="f64" fmla="val 2836"/>
                  <a:gd name="f65" fmla="val 10428"/>
                  <a:gd name="f66" fmla="val 2962"/>
                  <a:gd name="f67" fmla="*/ f0 1 10429"/>
                  <a:gd name="f68" fmla="*/ f1 1 6932"/>
                  <a:gd name="f69" fmla="val f2"/>
                  <a:gd name="f70" fmla="val f3"/>
                  <a:gd name="f71" fmla="val f4"/>
                  <a:gd name="f72" fmla="+- f71 0 f69"/>
                  <a:gd name="f73" fmla="+- f70 0 f69"/>
                  <a:gd name="f74" fmla="*/ f73 1 10429"/>
                  <a:gd name="f75" fmla="*/ f72 1 6932"/>
                  <a:gd name="f76" fmla="*/ f69 1 f74"/>
                  <a:gd name="f77" fmla="*/ f70 1 f74"/>
                  <a:gd name="f78" fmla="*/ f69 1 f75"/>
                  <a:gd name="f79" fmla="*/ f71 1 f75"/>
                  <a:gd name="f80" fmla="*/ f76 f67 1"/>
                  <a:gd name="f81" fmla="*/ f77 f67 1"/>
                  <a:gd name="f82" fmla="*/ f79 f68 1"/>
                  <a:gd name="f83" fmla="*/ f7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0" t="f83" r="f81" b="f82"/>
                <a:pathLst>
                  <a:path w="10429" h="6932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16" y="f6"/>
                    </a:moveTo>
                    <a:cubicBezTo>
                      <a:pt x="f17" y="f6"/>
                      <a:pt x="f18" y="f9"/>
                      <a:pt x="f18" y="f10"/>
                    </a:cubicBezTo>
                    <a:cubicBezTo>
                      <a:pt x="f18" y="f11"/>
                      <a:pt x="f19" y="f12"/>
                      <a:pt x="f16" y="f12"/>
                    </a:cubicBezTo>
                    <a:lnTo>
                      <a:pt x="f20" y="f12"/>
                    </a:lnTo>
                    <a:cubicBezTo>
                      <a:pt x="f21" y="f12"/>
                      <a:pt x="f22" y="f11"/>
                      <a:pt x="f22" y="f10"/>
                    </a:cubicBezTo>
                    <a:cubicBezTo>
                      <a:pt x="f22" y="f9"/>
                      <a:pt x="f21" y="f6"/>
                      <a:pt x="f20" y="f6"/>
                    </a:cubicBezTo>
                    <a:close/>
                    <a:moveTo>
                      <a:pt x="f23" y="f6"/>
                    </a:moveTo>
                    <a:cubicBezTo>
                      <a:pt x="f24" y="f6"/>
                      <a:pt x="f25" y="f9"/>
                      <a:pt x="f25" y="f10"/>
                    </a:cubicBezTo>
                    <a:cubicBezTo>
                      <a:pt x="f25" y="f11"/>
                      <a:pt x="f24" y="f12"/>
                      <a:pt x="f23" y="f12"/>
                    </a:cubicBezTo>
                    <a:lnTo>
                      <a:pt x="f26" y="f12"/>
                    </a:lnTo>
                    <a:cubicBezTo>
                      <a:pt x="f27" y="f12"/>
                      <a:pt x="f28" y="f11"/>
                      <a:pt x="f28" y="f10"/>
                    </a:cubicBezTo>
                    <a:cubicBezTo>
                      <a:pt x="f28" y="f9"/>
                      <a:pt x="f27" y="f6"/>
                      <a:pt x="f26" y="f6"/>
                    </a:cubicBezTo>
                    <a:close/>
                    <a:moveTo>
                      <a:pt x="f29" y="f6"/>
                    </a:moveTo>
                    <a:cubicBezTo>
                      <a:pt x="f30" y="f6"/>
                      <a:pt x="f31" y="f9"/>
                      <a:pt x="f31" y="f10"/>
                    </a:cubicBezTo>
                    <a:cubicBezTo>
                      <a:pt x="f31" y="f11"/>
                      <a:pt x="f30" y="f12"/>
                      <a:pt x="f29" y="f12"/>
                    </a:cubicBezTo>
                    <a:lnTo>
                      <a:pt x="f32" y="f12"/>
                    </a:lnTo>
                    <a:cubicBezTo>
                      <a:pt x="f33" y="f12"/>
                      <a:pt x="f34" y="f11"/>
                      <a:pt x="f34" y="f10"/>
                    </a:cubicBezTo>
                    <a:cubicBezTo>
                      <a:pt x="f34" y="f9"/>
                      <a:pt x="f33" y="f6"/>
                      <a:pt x="f32" y="f6"/>
                    </a:cubicBezTo>
                    <a:close/>
                    <a:moveTo>
                      <a:pt x="f5" y="f35"/>
                    </a:moveTo>
                    <a:cubicBezTo>
                      <a:pt x="f7" y="f35"/>
                      <a:pt x="f8" y="f36"/>
                      <a:pt x="f8" y="f5"/>
                    </a:cubicBezTo>
                    <a:cubicBezTo>
                      <a:pt x="f8" y="f7"/>
                      <a:pt x="f7" y="f37"/>
                      <a:pt x="f5" y="f37"/>
                    </a:cubicBezTo>
                    <a:lnTo>
                      <a:pt x="f13" y="f37"/>
                    </a:lnTo>
                    <a:cubicBezTo>
                      <a:pt x="f14" y="f37"/>
                      <a:pt x="f15" y="f7"/>
                      <a:pt x="f15" y="f5"/>
                    </a:cubicBezTo>
                    <a:cubicBezTo>
                      <a:pt x="f15" y="f38"/>
                      <a:pt x="f14" y="f35"/>
                      <a:pt x="f13" y="f35"/>
                    </a:cubicBezTo>
                    <a:close/>
                    <a:moveTo>
                      <a:pt x="f16" y="f35"/>
                    </a:moveTo>
                    <a:cubicBezTo>
                      <a:pt x="f17" y="f35"/>
                      <a:pt x="f18" y="f36"/>
                      <a:pt x="f18" y="f5"/>
                    </a:cubicBezTo>
                    <a:cubicBezTo>
                      <a:pt x="f18" y="f7"/>
                      <a:pt x="f19" y="f37"/>
                      <a:pt x="f16" y="f37"/>
                    </a:cubicBezTo>
                    <a:lnTo>
                      <a:pt x="f20" y="f37"/>
                    </a:lnTo>
                    <a:cubicBezTo>
                      <a:pt x="f21" y="f37"/>
                      <a:pt x="f22" y="f7"/>
                      <a:pt x="f22" y="f5"/>
                    </a:cubicBezTo>
                    <a:cubicBezTo>
                      <a:pt x="f22" y="f38"/>
                      <a:pt x="f21" y="f35"/>
                      <a:pt x="f20" y="f35"/>
                    </a:cubicBezTo>
                    <a:close/>
                    <a:moveTo>
                      <a:pt x="f23" y="f35"/>
                    </a:moveTo>
                    <a:cubicBezTo>
                      <a:pt x="f24" y="f35"/>
                      <a:pt x="f25" y="f36"/>
                      <a:pt x="f25" y="f5"/>
                    </a:cubicBezTo>
                    <a:cubicBezTo>
                      <a:pt x="f25" y="f7"/>
                      <a:pt x="f24" y="f37"/>
                      <a:pt x="f23" y="f37"/>
                    </a:cubicBezTo>
                    <a:lnTo>
                      <a:pt x="f26" y="f37"/>
                    </a:lnTo>
                    <a:cubicBezTo>
                      <a:pt x="f27" y="f37"/>
                      <a:pt x="f28" y="f7"/>
                      <a:pt x="f28" y="f5"/>
                    </a:cubicBezTo>
                    <a:cubicBezTo>
                      <a:pt x="f28" y="f38"/>
                      <a:pt x="f27" y="f35"/>
                      <a:pt x="f26" y="f35"/>
                    </a:cubicBezTo>
                    <a:close/>
                    <a:moveTo>
                      <a:pt x="f29" y="f35"/>
                    </a:moveTo>
                    <a:cubicBezTo>
                      <a:pt x="f30" y="f35"/>
                      <a:pt x="f31" y="f36"/>
                      <a:pt x="f31" y="f5"/>
                    </a:cubicBezTo>
                    <a:cubicBezTo>
                      <a:pt x="f31" y="f7"/>
                      <a:pt x="f30" y="f37"/>
                      <a:pt x="f29" y="f37"/>
                    </a:cubicBezTo>
                    <a:lnTo>
                      <a:pt x="f32" y="f37"/>
                    </a:lnTo>
                    <a:cubicBezTo>
                      <a:pt x="f33" y="f37"/>
                      <a:pt x="f34" y="f7"/>
                      <a:pt x="f34" y="f5"/>
                    </a:cubicBezTo>
                    <a:cubicBezTo>
                      <a:pt x="f34" y="f38"/>
                      <a:pt x="f33" y="f35"/>
                      <a:pt x="f32" y="f35"/>
                    </a:cubicBezTo>
                    <a:close/>
                    <a:moveTo>
                      <a:pt x="f5" y="f22"/>
                    </a:moveTo>
                    <a:cubicBezTo>
                      <a:pt x="f7" y="f22"/>
                      <a:pt x="f8" y="f21"/>
                      <a:pt x="f8" y="f20"/>
                    </a:cubicBezTo>
                    <a:cubicBezTo>
                      <a:pt x="f8" y="f39"/>
                      <a:pt x="f7" y="f40"/>
                      <a:pt x="f5" y="f40"/>
                    </a:cubicBezTo>
                    <a:lnTo>
                      <a:pt x="f13" y="f40"/>
                    </a:lnTo>
                    <a:cubicBezTo>
                      <a:pt x="f14" y="f40"/>
                      <a:pt x="f15" y="f39"/>
                      <a:pt x="f15" y="f20"/>
                    </a:cubicBezTo>
                    <a:cubicBezTo>
                      <a:pt x="f15" y="f21"/>
                      <a:pt x="f14" y="f22"/>
                      <a:pt x="f13" y="f22"/>
                    </a:cubicBezTo>
                    <a:close/>
                    <a:moveTo>
                      <a:pt x="f16" y="f22"/>
                    </a:moveTo>
                    <a:cubicBezTo>
                      <a:pt x="f17" y="f22"/>
                      <a:pt x="f18" y="f21"/>
                      <a:pt x="f18" y="f20"/>
                    </a:cubicBezTo>
                    <a:cubicBezTo>
                      <a:pt x="f18" y="f39"/>
                      <a:pt x="f19" y="f40"/>
                      <a:pt x="f16" y="f40"/>
                    </a:cubicBezTo>
                    <a:lnTo>
                      <a:pt x="f20" y="f40"/>
                    </a:lnTo>
                    <a:cubicBezTo>
                      <a:pt x="f21" y="f40"/>
                      <a:pt x="f22" y="f39"/>
                      <a:pt x="f22" y="f20"/>
                    </a:cubicBezTo>
                    <a:cubicBezTo>
                      <a:pt x="f22" y="f21"/>
                      <a:pt x="f21" y="f22"/>
                      <a:pt x="f20" y="f22"/>
                    </a:cubicBezTo>
                    <a:close/>
                    <a:moveTo>
                      <a:pt x="f23" y="f22"/>
                    </a:moveTo>
                    <a:cubicBezTo>
                      <a:pt x="f24" y="f22"/>
                      <a:pt x="f25" y="f21"/>
                      <a:pt x="f25" y="f20"/>
                    </a:cubicBezTo>
                    <a:cubicBezTo>
                      <a:pt x="f25" y="f39"/>
                      <a:pt x="f24" y="f40"/>
                      <a:pt x="f23" y="f40"/>
                    </a:cubicBezTo>
                    <a:lnTo>
                      <a:pt x="f26" y="f40"/>
                    </a:lnTo>
                    <a:cubicBezTo>
                      <a:pt x="f27" y="f40"/>
                      <a:pt x="f28" y="f39"/>
                      <a:pt x="f28" y="f20"/>
                    </a:cubicBezTo>
                    <a:cubicBezTo>
                      <a:pt x="f28" y="f21"/>
                      <a:pt x="f27" y="f22"/>
                      <a:pt x="f26" y="f22"/>
                    </a:cubicBezTo>
                    <a:close/>
                    <a:moveTo>
                      <a:pt x="f5" y="f41"/>
                    </a:moveTo>
                    <a:cubicBezTo>
                      <a:pt x="f7" y="f41"/>
                      <a:pt x="f8" y="f42"/>
                      <a:pt x="f8" y="f43"/>
                    </a:cubicBezTo>
                    <a:cubicBezTo>
                      <a:pt x="f8" y="f44"/>
                      <a:pt x="f7" y="f45"/>
                      <a:pt x="f5" y="f45"/>
                    </a:cubicBezTo>
                    <a:lnTo>
                      <a:pt x="f13" y="f45"/>
                    </a:lnTo>
                    <a:cubicBezTo>
                      <a:pt x="f14" y="f45"/>
                      <a:pt x="f15" y="f44"/>
                      <a:pt x="f15" y="f43"/>
                    </a:cubicBezTo>
                    <a:cubicBezTo>
                      <a:pt x="f15" y="f42"/>
                      <a:pt x="f14" y="f41"/>
                      <a:pt x="f13" y="f41"/>
                    </a:cubicBezTo>
                    <a:close/>
                    <a:moveTo>
                      <a:pt x="f16" y="f41"/>
                    </a:moveTo>
                    <a:cubicBezTo>
                      <a:pt x="f17" y="f41"/>
                      <a:pt x="f18" y="f42"/>
                      <a:pt x="f18" y="f43"/>
                    </a:cubicBezTo>
                    <a:cubicBezTo>
                      <a:pt x="f18" y="f44"/>
                      <a:pt x="f19" y="f45"/>
                      <a:pt x="f16" y="f45"/>
                    </a:cubicBezTo>
                    <a:lnTo>
                      <a:pt x="f20" y="f45"/>
                    </a:lnTo>
                    <a:cubicBezTo>
                      <a:pt x="f21" y="f45"/>
                      <a:pt x="f22" y="f44"/>
                      <a:pt x="f22" y="f43"/>
                    </a:cubicBezTo>
                    <a:cubicBezTo>
                      <a:pt x="f22" y="f42"/>
                      <a:pt x="f21" y="f41"/>
                      <a:pt x="f20" y="f41"/>
                    </a:cubicBezTo>
                    <a:close/>
                    <a:moveTo>
                      <a:pt x="f2" y="f2"/>
                    </a:moveTo>
                    <a:lnTo>
                      <a:pt x="f2" y="f46"/>
                    </a:lnTo>
                    <a:cubicBezTo>
                      <a:pt x="f2" y="f47"/>
                      <a:pt x="f48" y="f49"/>
                      <a:pt x="f50" y="f49"/>
                    </a:cubicBezTo>
                    <a:lnTo>
                      <a:pt x="f51" y="f49"/>
                    </a:lnTo>
                    <a:cubicBezTo>
                      <a:pt x="f52" y="f53"/>
                      <a:pt x="f54" y="f55"/>
                      <a:pt x="f54" y="f46"/>
                    </a:cubicBezTo>
                    <a:cubicBezTo>
                      <a:pt x="f54" y="f56"/>
                      <a:pt x="f57" y="f58"/>
                      <a:pt x="f57" y="f45"/>
                    </a:cubicBezTo>
                    <a:lnTo>
                      <a:pt x="f26" y="f45"/>
                    </a:lnTo>
                    <a:cubicBezTo>
                      <a:pt x="f27" y="f45"/>
                      <a:pt x="f28" y="f44"/>
                      <a:pt x="f28" y="f43"/>
                    </a:cubicBezTo>
                    <a:cubicBezTo>
                      <a:pt x="f28" y="f42"/>
                      <a:pt x="f27" y="f41"/>
                      <a:pt x="f26" y="f41"/>
                    </a:cubicBezTo>
                    <a:lnTo>
                      <a:pt x="f51" y="f41"/>
                    </a:lnTo>
                    <a:cubicBezTo>
                      <a:pt x="f49" y="f21"/>
                      <a:pt x="f59" y="f60"/>
                      <a:pt x="f61" y="f60"/>
                    </a:cubicBezTo>
                    <a:cubicBezTo>
                      <a:pt x="f62" y="f60"/>
                      <a:pt x="f63" y="f64"/>
                      <a:pt x="f65" y="f66"/>
                    </a:cubicBezTo>
                    <a:lnTo>
                      <a:pt x="f65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Google Shape;10471;p74">
                <a:extLst>
                  <a:ext uri="{FF2B5EF4-FFF2-40B4-BE49-F238E27FC236}">
                    <a16:creationId xmlns:a16="http://schemas.microsoft.com/office/drawing/2014/main" id="{78C90B85-F698-EC52-1D24-223C907ED643}"/>
                  </a:ext>
                </a:extLst>
              </p:cNvPr>
              <p:cNvSpPr/>
              <p:nvPr/>
            </p:nvSpPr>
            <p:spPr>
              <a:xfrm>
                <a:off x="4518516" y="3505370"/>
                <a:ext cx="318924" cy="921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461"/>
                  <a:gd name="f4" fmla="val 2836"/>
                  <a:gd name="f5" fmla="val 1734"/>
                  <a:gd name="f6" fmla="val 1513"/>
                  <a:gd name="f7" fmla="val 1356"/>
                  <a:gd name="f8" fmla="val 158"/>
                  <a:gd name="f9" fmla="val 347"/>
                  <a:gd name="f10" fmla="val 693"/>
                  <a:gd name="f11" fmla="val 1009"/>
                  <a:gd name="f12" fmla="val 410"/>
                  <a:gd name="f13" fmla="val 1"/>
                  <a:gd name="f14" fmla="val 1166"/>
                  <a:gd name="f15" fmla="val 1733"/>
                  <a:gd name="f16" fmla="val 10429"/>
                  <a:gd name="f17" fmla="val 10460"/>
                  <a:gd name="f18" fmla="val 1134"/>
                  <a:gd name="f19" fmla="val 9988"/>
                  <a:gd name="f20" fmla="val 9421"/>
                  <a:gd name="f21" fmla="val 9074"/>
                  <a:gd name="f22" fmla="val 8917"/>
                  <a:gd name="f23" fmla="val 8728"/>
                  <a:gd name="f24" fmla="val 8539"/>
                  <a:gd name="f25" fmla="val 8381"/>
                  <a:gd name="f26" fmla="val 6995"/>
                  <a:gd name="f27" fmla="val 6837"/>
                  <a:gd name="f28" fmla="val 6648"/>
                  <a:gd name="f29" fmla="val 6459"/>
                  <a:gd name="f30" fmla="val 6302"/>
                  <a:gd name="f31" fmla="val 4159"/>
                  <a:gd name="f32" fmla="val 4002"/>
                  <a:gd name="f33" fmla="val 3813"/>
                  <a:gd name="f34" fmla="val 3624"/>
                  <a:gd name="f35" fmla="val 3466"/>
                  <a:gd name="f36" fmla="val 2080"/>
                  <a:gd name="f37" fmla="val 1923"/>
                  <a:gd name="f38" fmla="*/ f0 1 10461"/>
                  <a:gd name="f39" fmla="*/ f1 1 2836"/>
                  <a:gd name="f40" fmla="val f2"/>
                  <a:gd name="f41" fmla="val f3"/>
                  <a:gd name="f42" fmla="val f4"/>
                  <a:gd name="f43" fmla="+- f42 0 f40"/>
                  <a:gd name="f44" fmla="+- f41 0 f40"/>
                  <a:gd name="f45" fmla="*/ f44 1 10461"/>
                  <a:gd name="f46" fmla="*/ f43 1 2836"/>
                  <a:gd name="f47" fmla="*/ f40 1 f45"/>
                  <a:gd name="f48" fmla="*/ f41 1 f45"/>
                  <a:gd name="f49" fmla="*/ f40 1 f46"/>
                  <a:gd name="f50" fmla="*/ f42 1 f46"/>
                  <a:gd name="f51" fmla="*/ f47 f38 1"/>
                  <a:gd name="f52" fmla="*/ f48 f38 1"/>
                  <a:gd name="f53" fmla="*/ f50 f39 1"/>
                  <a:gd name="f54" fmla="*/ f4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1" t="f54" r="f52" b="f53"/>
                <a:pathLst>
                  <a:path w="10461" h="2836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lnTo>
                      <a:pt x="f7" y="f10"/>
                    </a:lnTo>
                    <a:lnTo>
                      <a:pt x="f11" y="f10"/>
                    </a:lnTo>
                    <a:cubicBezTo>
                      <a:pt x="f12" y="f10"/>
                      <a:pt x="f13" y="f14"/>
                      <a:pt x="f13" y="f15"/>
                    </a:cubicBezTo>
                    <a:lnTo>
                      <a:pt x="f13" y="f4"/>
                    </a:lnTo>
                    <a:lnTo>
                      <a:pt x="f16" y="f4"/>
                    </a:lnTo>
                    <a:lnTo>
                      <a:pt x="f16" y="f15"/>
                    </a:lnTo>
                    <a:lnTo>
                      <a:pt x="f17" y="f15"/>
                    </a:lnTo>
                    <a:cubicBezTo>
                      <a:pt x="f17" y="f18"/>
                      <a:pt x="f19" y="f10"/>
                      <a:pt x="f20" y="f10"/>
                    </a:cubicBezTo>
                    <a:lnTo>
                      <a:pt x="f21" y="f10"/>
                    </a:lnTo>
                    <a:lnTo>
                      <a:pt x="f21" y="f9"/>
                    </a:lnTo>
                    <a:cubicBezTo>
                      <a:pt x="f21" y="f8"/>
                      <a:pt x="f22" y="f2"/>
                      <a:pt x="f23" y="f2"/>
                    </a:cubicBezTo>
                    <a:cubicBezTo>
                      <a:pt x="f24" y="f2"/>
                      <a:pt x="f25" y="f8"/>
                      <a:pt x="f25" y="f9"/>
                    </a:cubicBezTo>
                    <a:lnTo>
                      <a:pt x="f25" y="f10"/>
                    </a:lnTo>
                    <a:lnTo>
                      <a:pt x="f26" y="f10"/>
                    </a:lnTo>
                    <a:lnTo>
                      <a:pt x="f26" y="f9"/>
                    </a:lnTo>
                    <a:cubicBezTo>
                      <a:pt x="f26" y="f8"/>
                      <a:pt x="f27" y="f2"/>
                      <a:pt x="f28" y="f2"/>
                    </a:cubicBezTo>
                    <a:cubicBezTo>
                      <a:pt x="f29" y="f2"/>
                      <a:pt x="f30" y="f8"/>
                      <a:pt x="f30" y="f9"/>
                    </a:cubicBezTo>
                    <a:lnTo>
                      <a:pt x="f30" y="f10"/>
                    </a:lnTo>
                    <a:lnTo>
                      <a:pt x="f31" y="f10"/>
                    </a:lnTo>
                    <a:lnTo>
                      <a:pt x="f31" y="f9"/>
                    </a:lnTo>
                    <a:cubicBezTo>
                      <a:pt x="f31" y="f8"/>
                      <a:pt x="f32" y="f2"/>
                      <a:pt x="f33" y="f2"/>
                    </a:cubicBezTo>
                    <a:cubicBezTo>
                      <a:pt x="f34" y="f2"/>
                      <a:pt x="f35" y="f8"/>
                      <a:pt x="f35" y="f9"/>
                    </a:cubicBezTo>
                    <a:lnTo>
                      <a:pt x="f35" y="f10"/>
                    </a:lnTo>
                    <a:lnTo>
                      <a:pt x="f36" y="f10"/>
                    </a:lnTo>
                    <a:lnTo>
                      <a:pt x="f36" y="f9"/>
                    </a:lnTo>
                    <a:cubicBezTo>
                      <a:pt x="f36" y="f8"/>
                      <a:pt x="f37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40" name="Google Shape;10483;p74">
              <a:extLst>
                <a:ext uri="{FF2B5EF4-FFF2-40B4-BE49-F238E27FC236}">
                  <a16:creationId xmlns:a16="http://schemas.microsoft.com/office/drawing/2014/main" id="{E038CFC2-6132-008F-C2AA-21CD3AF70764}"/>
                </a:ext>
              </a:extLst>
            </p:cNvPr>
            <p:cNvGrpSpPr/>
            <p:nvPr/>
          </p:nvGrpSpPr>
          <p:grpSpPr>
            <a:xfrm>
              <a:off x="7861508" y="3405280"/>
              <a:ext cx="340046" cy="360374"/>
              <a:chOff x="7861508" y="3405280"/>
              <a:chExt cx="340046" cy="360374"/>
            </a:xfrm>
          </p:grpSpPr>
          <p:sp>
            <p:nvSpPr>
              <p:cNvPr id="141" name="Google Shape;10484;p74">
                <a:extLst>
                  <a:ext uri="{FF2B5EF4-FFF2-40B4-BE49-F238E27FC236}">
                    <a16:creationId xmlns:a16="http://schemas.microsoft.com/office/drawing/2014/main" id="{55BE040D-A746-6C40-0D30-56E1C526E364}"/>
                  </a:ext>
                </a:extLst>
              </p:cNvPr>
              <p:cNvSpPr/>
              <p:nvPr/>
            </p:nvSpPr>
            <p:spPr>
              <a:xfrm>
                <a:off x="8052654" y="3607966"/>
                <a:ext cx="148900" cy="15768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4853"/>
                  <a:gd name="f5" fmla="val 2426"/>
                  <a:gd name="f6" fmla="val 662"/>
                  <a:gd name="f7" fmla="val 2646"/>
                  <a:gd name="f8" fmla="val 2804"/>
                  <a:gd name="f9" fmla="val 819"/>
                  <a:gd name="f10" fmla="val 1008"/>
                  <a:gd name="f11" fmla="val 1197"/>
                  <a:gd name="f12" fmla="val 1355"/>
                  <a:gd name="f13" fmla="val 2237"/>
                  <a:gd name="f14" fmla="val 2079"/>
                  <a:gd name="f15" fmla="val 1670"/>
                  <a:gd name="f16" fmla="val 1828"/>
                  <a:gd name="f17" fmla="val 2048"/>
                  <a:gd name="f18" fmla="val 3781"/>
                  <a:gd name="f19" fmla="val 3970"/>
                  <a:gd name="f20" fmla="val 4127"/>
                  <a:gd name="f21" fmla="val 1103"/>
                  <a:gd name="f22" fmla="val 3749"/>
                  <a:gd name="f23" fmla="val 4852"/>
                  <a:gd name="f24" fmla="val 4883"/>
                  <a:gd name="f25" fmla="val 1040"/>
                  <a:gd name="f26" fmla="*/ f0 1 4884"/>
                  <a:gd name="f27" fmla="*/ f1 1 4853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4884"/>
                  <a:gd name="f34" fmla="*/ f31 1 4853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4884" h="4853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1"/>
                      <a:pt x="f14" y="f10"/>
                    </a:cubicBezTo>
                    <a:cubicBezTo>
                      <a:pt x="f14" y="f9"/>
                      <a:pt x="f13" y="f6"/>
                      <a:pt x="f5" y="f6"/>
                    </a:cubicBezTo>
                    <a:close/>
                    <a:moveTo>
                      <a:pt x="f5" y="f15"/>
                    </a:moveTo>
                    <a:cubicBezTo>
                      <a:pt x="f7" y="f15"/>
                      <a:pt x="f8" y="f16"/>
                      <a:pt x="f8" y="f17"/>
                    </a:cubicBezTo>
                    <a:lnTo>
                      <a:pt x="f8" y="f18"/>
                    </a:lnTo>
                    <a:cubicBezTo>
                      <a:pt x="f8" y="f19"/>
                      <a:pt x="f7" y="f20"/>
                      <a:pt x="f5" y="f20"/>
                    </a:cubicBezTo>
                    <a:cubicBezTo>
                      <a:pt x="f13" y="f20"/>
                      <a:pt x="f14" y="f19"/>
                      <a:pt x="f14" y="f18"/>
                    </a:cubicBezTo>
                    <a:lnTo>
                      <a:pt x="f14" y="f17"/>
                    </a:lnTo>
                    <a:cubicBezTo>
                      <a:pt x="f14" y="f16"/>
                      <a:pt x="f13" y="f15"/>
                      <a:pt x="f5" y="f15"/>
                    </a:cubicBezTo>
                    <a:close/>
                    <a:moveTo>
                      <a:pt x="f5" y="f2"/>
                    </a:moveTo>
                    <a:cubicBezTo>
                      <a:pt x="f21" y="f2"/>
                      <a:pt x="f2" y="f21"/>
                      <a:pt x="f2" y="f5"/>
                    </a:cubicBezTo>
                    <a:cubicBezTo>
                      <a:pt x="f2" y="f22"/>
                      <a:pt x="f21" y="f23"/>
                      <a:pt x="f5" y="f23"/>
                    </a:cubicBezTo>
                    <a:cubicBezTo>
                      <a:pt x="f18" y="f23"/>
                      <a:pt x="f24" y="f22"/>
                      <a:pt x="f24" y="f5"/>
                    </a:cubicBezTo>
                    <a:cubicBezTo>
                      <a:pt x="f24" y="f25"/>
                      <a:pt x="f18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Google Shape;10485;p74">
                <a:extLst>
                  <a:ext uri="{FF2B5EF4-FFF2-40B4-BE49-F238E27FC236}">
                    <a16:creationId xmlns:a16="http://schemas.microsoft.com/office/drawing/2014/main" id="{8B521416-AD2C-E500-57E6-F5FBEF51720C}"/>
                  </a:ext>
                </a:extLst>
              </p:cNvPr>
              <p:cNvSpPr/>
              <p:nvPr/>
            </p:nvSpPr>
            <p:spPr>
              <a:xfrm>
                <a:off x="7861508" y="3483068"/>
                <a:ext cx="43260" cy="2815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8665"/>
                  <a:gd name="f5" fmla="val 32"/>
                  <a:gd name="f6" fmla="val 1"/>
                  <a:gd name="f7" fmla="val 7310"/>
                  <a:gd name="f8" fmla="val 8034"/>
                  <a:gd name="f9" fmla="val 631"/>
                  <a:gd name="f10" fmla="val 1418"/>
                  <a:gd name="f11" fmla="val 347"/>
                  <a:gd name="f12" fmla="val 1072"/>
                  <a:gd name="f13" fmla="val 662"/>
                  <a:gd name="f14" fmla="val 316"/>
                  <a:gd name="f15" fmla="val 253"/>
                  <a:gd name="f16" fmla="*/ f0 1 1419"/>
                  <a:gd name="f17" fmla="*/ f1 1 8665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419"/>
                  <a:gd name="f24" fmla="*/ f21 1 8665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419" h="8665">
                    <a:moveTo>
                      <a:pt x="f5" y="f6"/>
                    </a:moveTo>
                    <a:lnTo>
                      <a:pt x="f5" y="f7"/>
                    </a:lnTo>
                    <a:cubicBezTo>
                      <a:pt x="f6" y="f8"/>
                      <a:pt x="f9" y="f4"/>
                      <a:pt x="f10" y="f4"/>
                    </a:cubicBezTo>
                    <a:lnTo>
                      <a:pt x="f10" y="f11"/>
                    </a:lnTo>
                    <a:lnTo>
                      <a:pt x="f12" y="f11"/>
                    </a:lnTo>
                    <a:cubicBezTo>
                      <a:pt x="f13" y="f11"/>
                      <a:pt x="f14" y="f15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Google Shape;10486;p74">
                <a:extLst>
                  <a:ext uri="{FF2B5EF4-FFF2-40B4-BE49-F238E27FC236}">
                    <a16:creationId xmlns:a16="http://schemas.microsoft.com/office/drawing/2014/main" id="{C333A5A9-4026-2646-2654-D158E73BEE9E}"/>
                  </a:ext>
                </a:extLst>
              </p:cNvPr>
              <p:cNvSpPr/>
              <p:nvPr/>
            </p:nvSpPr>
            <p:spPr>
              <a:xfrm>
                <a:off x="7924885" y="3494343"/>
                <a:ext cx="213283" cy="27026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96"/>
                  <a:gd name="f4" fmla="val 8318"/>
                  <a:gd name="f5" fmla="val 5262"/>
                  <a:gd name="f6" fmla="val 693"/>
                  <a:gd name="f7" fmla="val 5451"/>
                  <a:gd name="f8" fmla="val 5609"/>
                  <a:gd name="f9" fmla="val 851"/>
                  <a:gd name="f10" fmla="val 1040"/>
                  <a:gd name="f11" fmla="val 1229"/>
                  <a:gd name="f12" fmla="val 1386"/>
                  <a:gd name="f13" fmla="val 1072"/>
                  <a:gd name="f14" fmla="val 883"/>
                  <a:gd name="f15" fmla="val 726"/>
                  <a:gd name="f16" fmla="val 2080"/>
                  <a:gd name="f17" fmla="val 2237"/>
                  <a:gd name="f18" fmla="val 2426"/>
                  <a:gd name="f19" fmla="val 2615"/>
                  <a:gd name="f20" fmla="val 2773"/>
                  <a:gd name="f21" fmla="val 1"/>
                  <a:gd name="f22" fmla="val 4695"/>
                  <a:gd name="f23" fmla="val 4002"/>
                  <a:gd name="f24" fmla="val 7750"/>
                  <a:gd name="f25" fmla="val 3498"/>
                  <a:gd name="f26" fmla="val 6868"/>
                  <a:gd name="f27" fmla="val 5892"/>
                  <a:gd name="f28" fmla="val 5766"/>
                  <a:gd name="f29" fmla="val 3561"/>
                  <a:gd name="f30" fmla="val 5640"/>
                  <a:gd name="f31" fmla="val 5545"/>
                  <a:gd name="f32" fmla="val 5388"/>
                  <a:gd name="f33" fmla="val 5167"/>
                  <a:gd name="f34" fmla="val 3812"/>
                  <a:gd name="f35" fmla="val 3592"/>
                  <a:gd name="f36" fmla="val 3434"/>
                  <a:gd name="f37" fmla="val 5199"/>
                  <a:gd name="f38" fmla="val 3056"/>
                  <a:gd name="f39" fmla="val 5861"/>
                  <a:gd name="f40" fmla="val 6617"/>
                  <a:gd name="f41" fmla="val 6743"/>
                  <a:gd name="f42" fmla="val 6869"/>
                  <a:gd name="f43" fmla="val 2804"/>
                  <a:gd name="f44" fmla="val 6995"/>
                  <a:gd name="f45" fmla="*/ f0 1 6996"/>
                  <a:gd name="f46" fmla="*/ f1 1 8318"/>
                  <a:gd name="f47" fmla="val f2"/>
                  <a:gd name="f48" fmla="val f3"/>
                  <a:gd name="f49" fmla="val f4"/>
                  <a:gd name="f50" fmla="+- f49 0 f47"/>
                  <a:gd name="f51" fmla="+- f48 0 f47"/>
                  <a:gd name="f52" fmla="*/ f51 1 6996"/>
                  <a:gd name="f53" fmla="*/ f50 1 8318"/>
                  <a:gd name="f54" fmla="*/ f47 1 f52"/>
                  <a:gd name="f55" fmla="*/ f48 1 f52"/>
                  <a:gd name="f56" fmla="*/ f47 1 f53"/>
                  <a:gd name="f57" fmla="*/ f49 1 f53"/>
                  <a:gd name="f58" fmla="*/ f54 f45 1"/>
                  <a:gd name="f59" fmla="*/ f55 f45 1"/>
                  <a:gd name="f60" fmla="*/ f57 f46 1"/>
                  <a:gd name="f61" fmla="*/ f5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8" t="f61" r="f59" b="f60"/>
                <a:pathLst>
                  <a:path w="6996" h="831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5" y="f16"/>
                    </a:moveTo>
                    <a:cubicBezTo>
                      <a:pt x="f7" y="f16"/>
                      <a:pt x="f8" y="f17"/>
                      <a:pt x="f8" y="f18"/>
                    </a:cubicBezTo>
                    <a:cubicBezTo>
                      <a:pt x="f8" y="f19"/>
                      <a:pt x="f7" y="f20"/>
                      <a:pt x="f5" y="f20"/>
                    </a:cubicBezTo>
                    <a:lnTo>
                      <a:pt x="f13" y="f20"/>
                    </a:lnTo>
                    <a:cubicBezTo>
                      <a:pt x="f14" y="f20"/>
                      <a:pt x="f15" y="f19"/>
                      <a:pt x="f15" y="f18"/>
                    </a:cubicBezTo>
                    <a:cubicBezTo>
                      <a:pt x="f15" y="f17"/>
                      <a:pt x="f14" y="f16"/>
                      <a:pt x="f13" y="f16"/>
                    </a:cubicBezTo>
                    <a:close/>
                    <a:moveTo>
                      <a:pt x="f21" y="f2"/>
                    </a:moveTo>
                    <a:lnTo>
                      <a:pt x="f21" y="f4"/>
                    </a:lnTo>
                    <a:lnTo>
                      <a:pt x="f22" y="f4"/>
                    </a:lnTo>
                    <a:cubicBezTo>
                      <a:pt x="f23" y="f24"/>
                      <a:pt x="f25" y="f26"/>
                      <a:pt x="f25" y="f27"/>
                    </a:cubicBezTo>
                    <a:cubicBezTo>
                      <a:pt x="f25" y="f28"/>
                      <a:pt x="f29" y="f30"/>
                      <a:pt x="f29" y="f31"/>
                    </a:cubicBezTo>
                    <a:lnTo>
                      <a:pt x="f13" y="f31"/>
                    </a:lnTo>
                    <a:cubicBezTo>
                      <a:pt x="f14" y="f31"/>
                      <a:pt x="f15" y="f32"/>
                      <a:pt x="f15" y="f33"/>
                    </a:cubicBezTo>
                    <a:lnTo>
                      <a:pt x="f15" y="f34"/>
                    </a:lnTo>
                    <a:cubicBezTo>
                      <a:pt x="f15" y="f35"/>
                      <a:pt x="f14" y="f36"/>
                      <a:pt x="f13" y="f36"/>
                    </a:cubicBezTo>
                    <a:lnTo>
                      <a:pt x="f22" y="f36"/>
                    </a:lnTo>
                    <a:cubicBezTo>
                      <a:pt x="f37" y="f38"/>
                      <a:pt x="f39" y="f20"/>
                      <a:pt x="f40" y="f20"/>
                    </a:cubicBezTo>
                    <a:cubicBezTo>
                      <a:pt x="f41" y="f20"/>
                      <a:pt x="f42" y="f43"/>
                      <a:pt x="f44" y="f43"/>
                    </a:cubicBezTo>
                    <a:lnTo>
                      <a:pt x="f44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Google Shape;10487;p74">
                <a:extLst>
                  <a:ext uri="{FF2B5EF4-FFF2-40B4-BE49-F238E27FC236}">
                    <a16:creationId xmlns:a16="http://schemas.microsoft.com/office/drawing/2014/main" id="{7B3EC301-8460-C24E-4450-AB214E3C9320}"/>
                  </a:ext>
                </a:extLst>
              </p:cNvPr>
              <p:cNvSpPr/>
              <p:nvPr/>
            </p:nvSpPr>
            <p:spPr>
              <a:xfrm>
                <a:off x="7968118" y="3629436"/>
                <a:ext cx="80732" cy="225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48"/>
                  <a:gd name="f4" fmla="val 694"/>
                  <a:gd name="f5" fmla="val 1"/>
                  <a:gd name="f6" fmla="val 2301"/>
                  <a:gd name="f7" fmla="val 2364"/>
                  <a:gd name="f8" fmla="val 473"/>
                  <a:gd name="f9" fmla="val 2490"/>
                  <a:gd name="f10" fmla="val 221"/>
                  <a:gd name="f11" fmla="val 2647"/>
                  <a:gd name="f12" fmla="*/ f0 1 2648"/>
                  <a:gd name="f13" fmla="*/ f1 1 694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2648"/>
                  <a:gd name="f20" fmla="*/ f17 1 694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2648" h="694">
                    <a:moveTo>
                      <a:pt x="f5" y="f5"/>
                    </a:moveTo>
                    <a:lnTo>
                      <a:pt x="f5" y="f4"/>
                    </a:lnTo>
                    <a:lnTo>
                      <a:pt x="f6" y="f4"/>
                    </a:lnTo>
                    <a:cubicBezTo>
                      <a:pt x="f7" y="f8"/>
                      <a:pt x="f9" y="f10"/>
                      <a:pt x="f11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Google Shape;10488;p74">
                <a:extLst>
                  <a:ext uri="{FF2B5EF4-FFF2-40B4-BE49-F238E27FC236}">
                    <a16:creationId xmlns:a16="http://schemas.microsoft.com/office/drawing/2014/main" id="{1FF11F74-CC51-5780-02F6-F75B6125A161}"/>
                  </a:ext>
                </a:extLst>
              </p:cNvPr>
              <p:cNvSpPr/>
              <p:nvPr/>
            </p:nvSpPr>
            <p:spPr>
              <a:xfrm>
                <a:off x="7861508" y="3405280"/>
                <a:ext cx="275691" cy="6657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043"/>
                  <a:gd name="f4" fmla="val 2049"/>
                  <a:gd name="f5" fmla="val 1072"/>
                  <a:gd name="f6" fmla="val 473"/>
                  <a:gd name="f7" fmla="val 32"/>
                  <a:gd name="f8" fmla="val 1040"/>
                  <a:gd name="f9" fmla="val 1"/>
                  <a:gd name="f10" fmla="val 1576"/>
                  <a:gd name="f11" fmla="val 2048"/>
                  <a:gd name="f12" fmla="val 8475"/>
                  <a:gd name="f13" fmla="val 8034"/>
                  <a:gd name="f14" fmla="val 441"/>
                  <a:gd name="f15" fmla="val 8507"/>
                  <a:gd name="f16" fmla="*/ f0 1 9043"/>
                  <a:gd name="f17" fmla="*/ f1 1 2049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9043"/>
                  <a:gd name="f24" fmla="*/ f21 1 2049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9043" h="2049">
                    <a:moveTo>
                      <a:pt x="f5" y="f2"/>
                    </a:moveTo>
                    <a:cubicBezTo>
                      <a:pt x="f6" y="f2"/>
                      <a:pt x="f7" y="f6"/>
                      <a:pt x="f7" y="f8"/>
                    </a:cubicBezTo>
                    <a:cubicBezTo>
                      <a:pt x="f9" y="f10"/>
                      <a:pt x="f6" y="f11"/>
                      <a:pt x="f5" y="f11"/>
                    </a:cubicBezTo>
                    <a:lnTo>
                      <a:pt x="f3" y="f11"/>
                    </a:lnTo>
                    <a:cubicBezTo>
                      <a:pt x="f12" y="f11"/>
                      <a:pt x="f13" y="f10"/>
                      <a:pt x="f13" y="f8"/>
                    </a:cubicBezTo>
                    <a:cubicBezTo>
                      <a:pt x="f13" y="f14"/>
                      <a:pt x="f15" y="f2"/>
                      <a:pt x="f3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46" name="Google Shape;10497;p74">
              <a:extLst>
                <a:ext uri="{FF2B5EF4-FFF2-40B4-BE49-F238E27FC236}">
                  <a16:creationId xmlns:a16="http://schemas.microsoft.com/office/drawing/2014/main" id="{9BE1E515-AFD4-3BD9-CD51-B3D7E5E59F8C}"/>
                </a:ext>
              </a:extLst>
            </p:cNvPr>
            <p:cNvGrpSpPr/>
            <p:nvPr/>
          </p:nvGrpSpPr>
          <p:grpSpPr>
            <a:xfrm>
              <a:off x="7780583" y="1954575"/>
              <a:ext cx="472799" cy="502554"/>
              <a:chOff x="7780583" y="1954575"/>
              <a:chExt cx="472799" cy="502554"/>
            </a:xfrm>
          </p:grpSpPr>
          <p:sp>
            <p:nvSpPr>
              <p:cNvPr id="147" name="Google Shape;10498;p74">
                <a:extLst>
                  <a:ext uri="{FF2B5EF4-FFF2-40B4-BE49-F238E27FC236}">
                    <a16:creationId xmlns:a16="http://schemas.microsoft.com/office/drawing/2014/main" id="{81771AD2-3868-03AD-E413-89447F95847A}"/>
                  </a:ext>
                </a:extLst>
              </p:cNvPr>
              <p:cNvSpPr/>
              <p:nvPr/>
            </p:nvSpPr>
            <p:spPr>
              <a:xfrm>
                <a:off x="7946117" y="1954575"/>
                <a:ext cx="137955" cy="14702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1733"/>
                  <a:gd name="f5" fmla="val 788"/>
                  <a:gd name="f6" fmla="val 2678"/>
                  <a:gd name="f7" fmla="*/ f0 1 3466"/>
                  <a:gd name="f8" fmla="*/ f1 1 3466"/>
                  <a:gd name="f9" fmla="val f2"/>
                  <a:gd name="f10" fmla="val f3"/>
                  <a:gd name="f11" fmla="+- f10 0 f9"/>
                  <a:gd name="f12" fmla="*/ f11 1 3466"/>
                  <a:gd name="f13" fmla="*/ f9 1 f12"/>
                  <a:gd name="f14" fmla="*/ f10 1 f12"/>
                  <a:gd name="f15" fmla="*/ f13 f7 1"/>
                  <a:gd name="f16" fmla="*/ f14 f7 1"/>
                  <a:gd name="f17" fmla="*/ f14 f8 1"/>
                  <a:gd name="f18" fmla="*/ f13 f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" t="f18" r="f16" b="f17"/>
                <a:pathLst>
                  <a:path w="3466" h="3466">
                    <a:moveTo>
                      <a:pt x="f4" y="f2"/>
                    </a:moveTo>
                    <a:cubicBezTo>
                      <a:pt x="f5" y="f2"/>
                      <a:pt x="f2" y="f5"/>
                      <a:pt x="f2" y="f4"/>
                    </a:cubicBezTo>
                    <a:cubicBezTo>
                      <a:pt x="f2" y="f6"/>
                      <a:pt x="f5" y="f3"/>
                      <a:pt x="f4" y="f3"/>
                    </a:cubicBezTo>
                    <a:cubicBezTo>
                      <a:pt x="f6" y="f3"/>
                      <a:pt x="f3" y="f6"/>
                      <a:pt x="f3" y="f4"/>
                    </a:cubicBezTo>
                    <a:cubicBezTo>
                      <a:pt x="f3" y="f5"/>
                      <a:pt x="f6" y="f2"/>
                      <a:pt x="f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Google Shape;10499;p74">
                <a:extLst>
                  <a:ext uri="{FF2B5EF4-FFF2-40B4-BE49-F238E27FC236}">
                    <a16:creationId xmlns:a16="http://schemas.microsoft.com/office/drawing/2014/main" id="{6EBA64F4-A6D9-620F-FCEA-0756EFA815D5}"/>
                  </a:ext>
                </a:extLst>
              </p:cNvPr>
              <p:cNvSpPr/>
              <p:nvPr/>
            </p:nvSpPr>
            <p:spPr>
              <a:xfrm>
                <a:off x="7780583" y="2248591"/>
                <a:ext cx="472799" cy="20853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879"/>
                  <a:gd name="f4" fmla="val 4916"/>
                  <a:gd name="f5" fmla="val 694"/>
                  <a:gd name="f6" fmla="val 316"/>
                  <a:gd name="f7" fmla="val 1"/>
                  <a:gd name="f8" fmla="val 315"/>
                  <a:gd name="f9" fmla="val 693"/>
                  <a:gd name="f10" fmla="val 1103"/>
                  <a:gd name="f11" fmla="val 1418"/>
                  <a:gd name="f12" fmla="val 4569"/>
                  <a:gd name="f13" fmla="val 4758"/>
                  <a:gd name="f14" fmla="val 851"/>
                  <a:gd name="f15" fmla="val 4915"/>
                  <a:gd name="f16" fmla="val 1040"/>
                  <a:gd name="f17" fmla="val 10807"/>
                  <a:gd name="f18" fmla="val 11028"/>
                  <a:gd name="f19" fmla="val 11185"/>
                  <a:gd name="f20" fmla="val 11563"/>
                  <a:gd name="f21" fmla="val 11878"/>
                  <a:gd name="f22" fmla="val 11815"/>
                  <a:gd name="f23" fmla="val 11500"/>
                  <a:gd name="f24" fmla="val 11122"/>
                  <a:gd name="f25" fmla="*/ f0 1 11879"/>
                  <a:gd name="f26" fmla="*/ f1 1 4916"/>
                  <a:gd name="f27" fmla="val f2"/>
                  <a:gd name="f28" fmla="val f3"/>
                  <a:gd name="f29" fmla="val f4"/>
                  <a:gd name="f30" fmla="+- f29 0 f27"/>
                  <a:gd name="f31" fmla="+- f28 0 f27"/>
                  <a:gd name="f32" fmla="*/ f31 1 11879"/>
                  <a:gd name="f33" fmla="*/ f30 1 4916"/>
                  <a:gd name="f34" fmla="*/ f27 1 f32"/>
                  <a:gd name="f35" fmla="*/ f28 1 f32"/>
                  <a:gd name="f36" fmla="*/ f27 1 f33"/>
                  <a:gd name="f37" fmla="*/ f29 1 f33"/>
                  <a:gd name="f38" fmla="*/ f34 f25 1"/>
                  <a:gd name="f39" fmla="*/ f35 f25 1"/>
                  <a:gd name="f40" fmla="*/ f37 f26 1"/>
                  <a:gd name="f41" fmla="*/ f36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8" t="f41" r="f39" b="f40"/>
                <a:pathLst>
                  <a:path w="11879" h="4916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6" y="f11"/>
                      <a:pt x="f5" y="f11"/>
                    </a:cubicBezTo>
                    <a:lnTo>
                      <a:pt x="f5" y="f12"/>
                    </a:lnTo>
                    <a:cubicBezTo>
                      <a:pt x="f5" y="f13"/>
                      <a:pt x="f14" y="f15"/>
                      <a:pt x="f16" y="f15"/>
                    </a:cubicBezTo>
                    <a:lnTo>
                      <a:pt x="f17" y="f15"/>
                    </a:lnTo>
                    <a:cubicBezTo>
                      <a:pt x="f18" y="f15"/>
                      <a:pt x="f19" y="f13"/>
                      <a:pt x="f19" y="f12"/>
                    </a:cubicBezTo>
                    <a:lnTo>
                      <a:pt x="f19" y="f11"/>
                    </a:lnTo>
                    <a:cubicBezTo>
                      <a:pt x="f20" y="f11"/>
                      <a:pt x="f21" y="f10"/>
                      <a:pt x="f21" y="f9"/>
                    </a:cubicBezTo>
                    <a:cubicBezTo>
                      <a:pt x="f22" y="f8"/>
                      <a:pt x="f23" y="f2"/>
                      <a:pt x="f2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Google Shape;10500;p74">
                <a:extLst>
                  <a:ext uri="{FF2B5EF4-FFF2-40B4-BE49-F238E27FC236}">
                    <a16:creationId xmlns:a16="http://schemas.microsoft.com/office/drawing/2014/main" id="{EEEEFCFA-8513-D5BE-5879-9AF0D0E6E0C2}"/>
                  </a:ext>
                </a:extLst>
              </p:cNvPr>
              <p:cNvSpPr/>
              <p:nvPr/>
            </p:nvSpPr>
            <p:spPr>
              <a:xfrm>
                <a:off x="8102864" y="2014734"/>
                <a:ext cx="119164" cy="20582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994"/>
                  <a:gd name="f4" fmla="val 4852"/>
                  <a:gd name="f5" fmla="val 190"/>
                  <a:gd name="f6" fmla="val 126"/>
                  <a:gd name="f7" fmla="val 253"/>
                  <a:gd name="f8" fmla="val 221"/>
                  <a:gd name="f9" fmla="val 347"/>
                  <a:gd name="f10" fmla="val 693"/>
                  <a:gd name="f11" fmla="val 158"/>
                  <a:gd name="f12" fmla="val 1071"/>
                  <a:gd name="f13" fmla="val 1"/>
                  <a:gd name="f14" fmla="val 1386"/>
                  <a:gd name="f15" fmla="val 977"/>
                  <a:gd name="f16" fmla="val 2079"/>
                  <a:gd name="f17" fmla="val 1607"/>
                  <a:gd name="f18" fmla="val 3182"/>
                  <a:gd name="f19" fmla="val 4474"/>
                  <a:gd name="f20" fmla="val 2489"/>
                  <a:gd name="f21" fmla="val 756"/>
                  <a:gd name="f22" fmla="val 2363"/>
                  <a:gd name="f23" fmla="val 315"/>
                  <a:gd name="f24" fmla="val 1922"/>
                  <a:gd name="f25" fmla="val 1450"/>
                  <a:gd name="f26" fmla="*/ f0 1 2994"/>
                  <a:gd name="f27" fmla="*/ f1 1 4852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2994"/>
                  <a:gd name="f34" fmla="*/ f31 1 4852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2994" h="4852">
                    <a:moveTo>
                      <a:pt x="f5" y="f2"/>
                    </a:moveTo>
                    <a:cubicBezTo>
                      <a:pt x="f5" y="f6"/>
                      <a:pt x="f7" y="f8"/>
                      <a:pt x="f7" y="f9"/>
                    </a:cubicBezTo>
                    <a:cubicBezTo>
                      <a:pt x="f7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7" y="f19"/>
                    </a:cubicBezTo>
                    <a:lnTo>
                      <a:pt x="f17" y="f4"/>
                    </a:lnTo>
                    <a:lnTo>
                      <a:pt x="f3" y="f4"/>
                    </a:lnTo>
                    <a:lnTo>
                      <a:pt x="f20" y="f21"/>
                    </a:lnTo>
                    <a:cubicBezTo>
                      <a:pt x="f22" y="f23"/>
                      <a:pt x="f24" y="f2"/>
                      <a:pt x="f2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Google Shape;10501;p74">
                <a:extLst>
                  <a:ext uri="{FF2B5EF4-FFF2-40B4-BE49-F238E27FC236}">
                    <a16:creationId xmlns:a16="http://schemas.microsoft.com/office/drawing/2014/main" id="{E069F56E-222B-4FA7-F909-CACEC182CB07}"/>
                  </a:ext>
                </a:extLst>
              </p:cNvPr>
              <p:cNvSpPr/>
              <p:nvPr/>
            </p:nvSpPr>
            <p:spPr>
              <a:xfrm>
                <a:off x="7808171" y="2014734"/>
                <a:ext cx="119164" cy="20582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994"/>
                  <a:gd name="f4" fmla="val 4852"/>
                  <a:gd name="f5" fmla="val 1545"/>
                  <a:gd name="f6" fmla="val 1072"/>
                  <a:gd name="f7" fmla="val 663"/>
                  <a:gd name="f8" fmla="val 315"/>
                  <a:gd name="f9" fmla="val 505"/>
                  <a:gd name="f10" fmla="val 788"/>
                  <a:gd name="f11" fmla="val 1"/>
                  <a:gd name="f12" fmla="val 1356"/>
                  <a:gd name="f13" fmla="val 4474"/>
                  <a:gd name="f14" fmla="val 1387"/>
                  <a:gd name="f15" fmla="val 3182"/>
                  <a:gd name="f16" fmla="val 2017"/>
                  <a:gd name="f17" fmla="val 2048"/>
                  <a:gd name="f18" fmla="val 1386"/>
                  <a:gd name="f19" fmla="val 2836"/>
                  <a:gd name="f20" fmla="val 1071"/>
                  <a:gd name="f21" fmla="val 2773"/>
                  <a:gd name="f22" fmla="val 693"/>
                  <a:gd name="f23" fmla="val 347"/>
                  <a:gd name="f24" fmla="val 221"/>
                  <a:gd name="f25" fmla="val 95"/>
                  <a:gd name="f26" fmla="val 2805"/>
                  <a:gd name="f27" fmla="*/ f0 1 2994"/>
                  <a:gd name="f28" fmla="*/ f1 1 4852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2994"/>
                  <a:gd name="f35" fmla="*/ f32 1 4852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2994" h="485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4"/>
                    </a:lnTo>
                    <a:lnTo>
                      <a:pt x="f12" y="f4"/>
                    </a:lnTo>
                    <a:lnTo>
                      <a:pt x="f12" y="f13"/>
                    </a:lnTo>
                    <a:lnTo>
                      <a:pt x="f14" y="f13"/>
                    </a:lnTo>
                    <a:cubicBezTo>
                      <a:pt x="f14" y="f15"/>
                      <a:pt x="f16" y="f17"/>
                      <a:pt x="f3" y="f18"/>
                    </a:cubicBezTo>
                    <a:cubicBezTo>
                      <a:pt x="f19" y="f20"/>
                      <a:pt x="f21" y="f22"/>
                      <a:pt x="f21" y="f23"/>
                    </a:cubicBezTo>
                    <a:cubicBezTo>
                      <a:pt x="f21" y="f24"/>
                      <a:pt x="f21" y="f25"/>
                      <a:pt x="f26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Google Shape;10502;p74">
                <a:extLst>
                  <a:ext uri="{FF2B5EF4-FFF2-40B4-BE49-F238E27FC236}">
                    <a16:creationId xmlns:a16="http://schemas.microsoft.com/office/drawing/2014/main" id="{5C8C9FA0-2E2F-F48E-CC94-26C4F6CE6590}"/>
                  </a:ext>
                </a:extLst>
              </p:cNvPr>
              <p:cNvSpPr/>
              <p:nvPr/>
            </p:nvSpPr>
            <p:spPr>
              <a:xfrm>
                <a:off x="8026365" y="2096216"/>
                <a:ext cx="112919" cy="1203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37"/>
                  <a:gd name="f4" fmla="val 1482"/>
                  <a:gd name="f5" fmla="val 1"/>
                  <a:gd name="f6" fmla="val 1450"/>
                  <a:gd name="f7" fmla="val 32"/>
                  <a:gd name="f8" fmla="val 1418"/>
                  <a:gd name="f9" fmla="val 64"/>
                  <a:gd name="f10" fmla="val 1324"/>
                  <a:gd name="f11" fmla="val 127"/>
                  <a:gd name="f12" fmla="val 190"/>
                  <a:gd name="f13" fmla="val 1292"/>
                  <a:gd name="f14" fmla="val 253"/>
                  <a:gd name="f15" fmla="val 1261"/>
                  <a:gd name="f16" fmla="val 284"/>
                  <a:gd name="f17" fmla="val 1923"/>
                  <a:gd name="f18" fmla="val 2836"/>
                  <a:gd name="f19" fmla="val 2742"/>
                  <a:gd name="f20" fmla="val 2553"/>
                  <a:gd name="f21" fmla="val 1513"/>
                  <a:gd name="f22" fmla="val 2332"/>
                  <a:gd name="f23" fmla="val 599"/>
                  <a:gd name="f24" fmla="*/ f0 1 2837"/>
                  <a:gd name="f25" fmla="*/ f1 1 2837"/>
                  <a:gd name="f26" fmla="val f2"/>
                  <a:gd name="f27" fmla="val f3"/>
                  <a:gd name="f28" fmla="+- f27 0 f26"/>
                  <a:gd name="f29" fmla="*/ f28 1 2837"/>
                  <a:gd name="f30" fmla="*/ f26 1 f29"/>
                  <a:gd name="f31" fmla="*/ f27 1 f29"/>
                  <a:gd name="f32" fmla="*/ f30 f24 1"/>
                  <a:gd name="f33" fmla="*/ f31 f24 1"/>
                  <a:gd name="f34" fmla="*/ f31 f25 1"/>
                  <a:gd name="f35" fmla="*/ f30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837" h="2837">
                    <a:moveTo>
                      <a:pt x="f4" y="f5"/>
                    </a:moveTo>
                    <a:cubicBezTo>
                      <a:pt x="f6" y="f7"/>
                      <a:pt x="f8" y="f9"/>
                      <a:pt x="f10" y="f11"/>
                    </a:cubicBezTo>
                    <a:cubicBezTo>
                      <a:pt x="f10" y="f12"/>
                      <a:pt x="f13" y="f14"/>
                      <a:pt x="f15" y="f16"/>
                    </a:cubicBezTo>
                    <a:lnTo>
                      <a:pt x="f5" y="f17"/>
                    </a:lnTo>
                    <a:lnTo>
                      <a:pt x="f5" y="f18"/>
                    </a:lnTo>
                    <a:lnTo>
                      <a:pt x="f19" y="f18"/>
                    </a:lnTo>
                    <a:lnTo>
                      <a:pt x="f19" y="f20"/>
                    </a:lnTo>
                    <a:lnTo>
                      <a:pt x="f18" y="f20"/>
                    </a:lnTo>
                    <a:cubicBezTo>
                      <a:pt x="f18" y="f21"/>
                      <a:pt x="f22" y="f23"/>
                      <a:pt x="f4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Google Shape;10503;p74">
                <a:extLst>
                  <a:ext uri="{FF2B5EF4-FFF2-40B4-BE49-F238E27FC236}">
                    <a16:creationId xmlns:a16="http://schemas.microsoft.com/office/drawing/2014/main" id="{68D97578-684C-03D0-8B6F-C909BE4C27EC}"/>
                  </a:ext>
                </a:extLst>
              </p:cNvPr>
              <p:cNvSpPr/>
              <p:nvPr/>
            </p:nvSpPr>
            <p:spPr>
              <a:xfrm>
                <a:off x="7888446" y="2097578"/>
                <a:ext cx="112873" cy="12433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36"/>
                  <a:gd name="f4" fmla="val 2931"/>
                  <a:gd name="f5" fmla="val 1323"/>
                  <a:gd name="f6" fmla="val 536"/>
                  <a:gd name="f7" fmla="val 567"/>
                  <a:gd name="f8" fmla="val 1513"/>
                  <a:gd name="f9" fmla="val 2584"/>
                  <a:gd name="f10" fmla="val 2930"/>
                  <a:gd name="f11" fmla="val 2741"/>
                  <a:gd name="f12" fmla="val 1922"/>
                  <a:gd name="f13" fmla="val 1575"/>
                  <a:gd name="f14" fmla="val 284"/>
                  <a:gd name="f15" fmla="val 1512"/>
                  <a:gd name="f16" fmla="val 252"/>
                  <a:gd name="f17" fmla="val 158"/>
                  <a:gd name="f18" fmla="val 1481"/>
                  <a:gd name="f19" fmla="val 126"/>
                  <a:gd name="f20" fmla="val 1449"/>
                  <a:gd name="f21" fmla="val 95"/>
                  <a:gd name="f22" fmla="val 1355"/>
                  <a:gd name="f23" fmla="val 63"/>
                  <a:gd name="f24" fmla="*/ f0 1 2836"/>
                  <a:gd name="f25" fmla="*/ f1 1 2931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2836"/>
                  <a:gd name="f32" fmla="*/ f29 1 2931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2836" h="2931">
                    <a:moveTo>
                      <a:pt x="f5" y="f2"/>
                    </a:moveTo>
                    <a:cubicBezTo>
                      <a:pt x="f6" y="f7"/>
                      <a:pt x="f2" y="f8"/>
                      <a:pt x="f2" y="f9"/>
                    </a:cubicBezTo>
                    <a:lnTo>
                      <a:pt x="f2" y="f10"/>
                    </a:lnTo>
                    <a:lnTo>
                      <a:pt x="f11" y="f10"/>
                    </a:lnTo>
                    <a:lnTo>
                      <a:pt x="f11" y="f12"/>
                    </a:lnTo>
                    <a:lnTo>
                      <a:pt x="f3" y="f12"/>
                    </a:lnTo>
                    <a:lnTo>
                      <a:pt x="f13" y="f14"/>
                    </a:lnTo>
                    <a:cubicBezTo>
                      <a:pt x="f15" y="f16"/>
                      <a:pt x="f15" y="f17"/>
                      <a:pt x="f18" y="f19"/>
                    </a:cubicBezTo>
                    <a:cubicBezTo>
                      <a:pt x="f20" y="f21"/>
                      <a:pt x="f22" y="f23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53" name="Google Shape;10234;p74">
              <a:extLst>
                <a:ext uri="{FF2B5EF4-FFF2-40B4-BE49-F238E27FC236}">
                  <a16:creationId xmlns:a16="http://schemas.microsoft.com/office/drawing/2014/main" id="{6A6F18E2-4623-5B40-3276-2A7B052B9E6A}"/>
                </a:ext>
              </a:extLst>
            </p:cNvPr>
            <p:cNvGrpSpPr/>
            <p:nvPr/>
          </p:nvGrpSpPr>
          <p:grpSpPr>
            <a:xfrm>
              <a:off x="3786941" y="1990740"/>
              <a:ext cx="470294" cy="502554"/>
              <a:chOff x="3786941" y="1990740"/>
              <a:chExt cx="470294" cy="502554"/>
            </a:xfrm>
          </p:grpSpPr>
          <p:sp>
            <p:nvSpPr>
              <p:cNvPr id="154" name="Google Shape;10235;p74">
                <a:extLst>
                  <a:ext uri="{FF2B5EF4-FFF2-40B4-BE49-F238E27FC236}">
                    <a16:creationId xmlns:a16="http://schemas.microsoft.com/office/drawing/2014/main" id="{4504DEAC-B5F0-FAAC-6975-C63E2D95FB3D}"/>
                  </a:ext>
                </a:extLst>
              </p:cNvPr>
              <p:cNvSpPr/>
              <p:nvPr/>
            </p:nvSpPr>
            <p:spPr>
              <a:xfrm>
                <a:off x="3993870" y="2255358"/>
                <a:ext cx="56436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8"/>
                  <a:gd name="f4" fmla="val 1419"/>
                  <a:gd name="f5" fmla="val 725"/>
                  <a:gd name="f6" fmla="val 1"/>
                  <a:gd name="f7" fmla="val 315"/>
                  <a:gd name="f8" fmla="val 316"/>
                  <a:gd name="f9" fmla="val 694"/>
                  <a:gd name="f10" fmla="val 63"/>
                  <a:gd name="f11" fmla="val 1103"/>
                  <a:gd name="f12" fmla="*/ f0 1 1418"/>
                  <a:gd name="f13" fmla="*/ f1 1 1419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1418"/>
                  <a:gd name="f20" fmla="*/ f17 1 1419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1418" h="1419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10" y="f11"/>
                      <a:pt x="f7" y="f3"/>
                      <a:pt x="f5" y="f3"/>
                    </a:cubicBezTo>
                    <a:cubicBezTo>
                      <a:pt x="f11" y="f3"/>
                      <a:pt x="f3" y="f11"/>
                      <a:pt x="f3" y="f9"/>
                    </a:cubicBezTo>
                    <a:cubicBezTo>
                      <a:pt x="f3" y="f8"/>
                      <a:pt x="f11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Google Shape;10236;p74">
                <a:extLst>
                  <a:ext uri="{FF2B5EF4-FFF2-40B4-BE49-F238E27FC236}">
                    <a16:creationId xmlns:a16="http://schemas.microsoft.com/office/drawing/2014/main" id="{A5313032-3AE7-6E6A-48C4-5954E3FB203A}"/>
                  </a:ext>
                </a:extLst>
              </p:cNvPr>
              <p:cNvSpPr/>
              <p:nvPr/>
            </p:nvSpPr>
            <p:spPr>
              <a:xfrm>
                <a:off x="3967526" y="2344905"/>
                <a:ext cx="111639" cy="588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05"/>
                  <a:gd name="f4" fmla="val 1387"/>
                  <a:gd name="f5" fmla="val 631"/>
                  <a:gd name="f6" fmla="val 1"/>
                  <a:gd name="f7" fmla="val 630"/>
                  <a:gd name="f8" fmla="val 2174"/>
                  <a:gd name="f9" fmla="*/ f0 1 2805"/>
                  <a:gd name="f10" fmla="*/ f1 1 1387"/>
                  <a:gd name="f11" fmla="val f2"/>
                  <a:gd name="f12" fmla="val f3"/>
                  <a:gd name="f13" fmla="val f4"/>
                  <a:gd name="f14" fmla="+- f13 0 f11"/>
                  <a:gd name="f15" fmla="+- f12 0 f11"/>
                  <a:gd name="f16" fmla="*/ f15 1 2805"/>
                  <a:gd name="f17" fmla="*/ f14 1 1387"/>
                  <a:gd name="f18" fmla="*/ f11 1 f16"/>
                  <a:gd name="f19" fmla="*/ f12 1 f16"/>
                  <a:gd name="f20" fmla="*/ f11 1 f17"/>
                  <a:gd name="f21" fmla="*/ f13 1 f17"/>
                  <a:gd name="f22" fmla="*/ f18 f9 1"/>
                  <a:gd name="f23" fmla="*/ f19 f9 1"/>
                  <a:gd name="f24" fmla="*/ f21 f10 1"/>
                  <a:gd name="f25" fmla="*/ f20 f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2" t="f25" r="f23" b="f24"/>
                <a:pathLst>
                  <a:path w="2805" h="1387">
                    <a:moveTo>
                      <a:pt x="f4" y="f2"/>
                    </a:moveTo>
                    <a:cubicBezTo>
                      <a:pt x="f5" y="f2"/>
                      <a:pt x="f6" y="f7"/>
                      <a:pt x="f6" y="f4"/>
                    </a:cubicBezTo>
                    <a:lnTo>
                      <a:pt x="f3" y="f4"/>
                    </a:lnTo>
                    <a:cubicBezTo>
                      <a:pt x="f3" y="f7"/>
                      <a:pt x="f8" y="f2"/>
                      <a:pt x="f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Google Shape;10237;p74">
                <a:extLst>
                  <a:ext uri="{FF2B5EF4-FFF2-40B4-BE49-F238E27FC236}">
                    <a16:creationId xmlns:a16="http://schemas.microsoft.com/office/drawing/2014/main" id="{674F3D01-A145-F72D-539E-D81106D570BE}"/>
                  </a:ext>
                </a:extLst>
              </p:cNvPr>
              <p:cNvSpPr/>
              <p:nvPr/>
            </p:nvSpPr>
            <p:spPr>
              <a:xfrm>
                <a:off x="3898544" y="2197879"/>
                <a:ext cx="249594" cy="29541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271"/>
                  <a:gd name="f4" fmla="val 6964"/>
                  <a:gd name="f5" fmla="val 3088"/>
                  <a:gd name="f6" fmla="val 725"/>
                  <a:gd name="f7" fmla="val 3813"/>
                  <a:gd name="f8" fmla="val 4506"/>
                  <a:gd name="f9" fmla="val 1356"/>
                  <a:gd name="f10" fmla="val 2080"/>
                  <a:gd name="f11" fmla="val 2458"/>
                  <a:gd name="f12" fmla="val 4348"/>
                  <a:gd name="f13" fmla="val 2805"/>
                  <a:gd name="f14" fmla="val 4096"/>
                  <a:gd name="f15" fmla="val 3025"/>
                  <a:gd name="f16" fmla="val 4727"/>
                  <a:gd name="f17" fmla="val 3372"/>
                  <a:gd name="f18" fmla="val 5168"/>
                  <a:gd name="f19" fmla="val 4065"/>
                  <a:gd name="f20" fmla="val 4853"/>
                  <a:gd name="f21" fmla="val 5199"/>
                  <a:gd name="f22" fmla="val 5388"/>
                  <a:gd name="f23" fmla="val 5010"/>
                  <a:gd name="f24" fmla="val 5546"/>
                  <a:gd name="f25" fmla="val 4821"/>
                  <a:gd name="f26" fmla="val 1293"/>
                  <a:gd name="f27" fmla="val 1103"/>
                  <a:gd name="f28" fmla="val 946"/>
                  <a:gd name="f29" fmla="val 1040"/>
                  <a:gd name="f30" fmla="val 1450"/>
                  <a:gd name="f31" fmla="val 3403"/>
                  <a:gd name="f32" fmla="val 1860"/>
                  <a:gd name="f33" fmla="val 1702"/>
                  <a:gd name="f34" fmla="val 2332"/>
                  <a:gd name="f35" fmla="val 1"/>
                  <a:gd name="f36" fmla="val 6617"/>
                  <a:gd name="f37" fmla="val 6806"/>
                  <a:gd name="f38" fmla="val 158"/>
                  <a:gd name="f39" fmla="val 6963"/>
                  <a:gd name="f40" fmla="val 347"/>
                  <a:gd name="f41" fmla="val 5924"/>
                  <a:gd name="f42" fmla="val 6113"/>
                  <a:gd name="f43" fmla="val 6270"/>
                  <a:gd name="f44" fmla="*/ f0 1 6271"/>
                  <a:gd name="f45" fmla="*/ f1 1 6964"/>
                  <a:gd name="f46" fmla="val f2"/>
                  <a:gd name="f47" fmla="val f3"/>
                  <a:gd name="f48" fmla="val f4"/>
                  <a:gd name="f49" fmla="+- f48 0 f46"/>
                  <a:gd name="f50" fmla="+- f47 0 f46"/>
                  <a:gd name="f51" fmla="*/ f50 1 6271"/>
                  <a:gd name="f52" fmla="*/ f49 1 6964"/>
                  <a:gd name="f53" fmla="*/ f46 1 f51"/>
                  <a:gd name="f54" fmla="*/ f47 1 f51"/>
                  <a:gd name="f55" fmla="*/ f46 1 f52"/>
                  <a:gd name="f56" fmla="*/ f48 1 f52"/>
                  <a:gd name="f57" fmla="*/ f53 f44 1"/>
                  <a:gd name="f58" fmla="*/ f54 f44 1"/>
                  <a:gd name="f59" fmla="*/ f56 f45 1"/>
                  <a:gd name="f60" fmla="*/ f5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7" t="f60" r="f58" b="f59"/>
                <a:pathLst>
                  <a:path w="6271" h="6964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18" y="f20"/>
                    </a:cubicBezTo>
                    <a:lnTo>
                      <a:pt x="f18" y="f21"/>
                    </a:lnTo>
                    <a:cubicBezTo>
                      <a:pt x="f18" y="f22"/>
                      <a:pt x="f23" y="f24"/>
                      <a:pt x="f25" y="f24"/>
                    </a:cubicBezTo>
                    <a:lnTo>
                      <a:pt x="f26" y="f24"/>
                    </a:lnTo>
                    <a:cubicBezTo>
                      <a:pt x="f27" y="f24"/>
                      <a:pt x="f28" y="f22"/>
                      <a:pt x="f28" y="f21"/>
                    </a:cubicBezTo>
                    <a:lnTo>
                      <a:pt x="f28" y="f20"/>
                    </a:lnTo>
                    <a:lnTo>
                      <a:pt x="f29" y="f20"/>
                    </a:lnTo>
                    <a:cubicBezTo>
                      <a:pt x="f29" y="f19"/>
                      <a:pt x="f30" y="f31"/>
                      <a:pt x="f10" y="f15"/>
                    </a:cubicBezTo>
                    <a:cubicBezTo>
                      <a:pt x="f32" y="f13"/>
                      <a:pt x="f33" y="f11"/>
                      <a:pt x="f33" y="f10"/>
                    </a:cubicBezTo>
                    <a:cubicBezTo>
                      <a:pt x="f33" y="f9"/>
                      <a:pt x="f34" y="f6"/>
                      <a:pt x="f5" y="f6"/>
                    </a:cubicBezTo>
                    <a:close/>
                    <a:moveTo>
                      <a:pt x="f35" y="f35"/>
                    </a:moveTo>
                    <a:lnTo>
                      <a:pt x="f35" y="f36"/>
                    </a:lnTo>
                    <a:cubicBezTo>
                      <a:pt x="f35" y="f37"/>
                      <a:pt x="f38" y="f39"/>
                      <a:pt x="f40" y="f39"/>
                    </a:cubicBezTo>
                    <a:lnTo>
                      <a:pt x="f41" y="f39"/>
                    </a:lnTo>
                    <a:cubicBezTo>
                      <a:pt x="f42" y="f39"/>
                      <a:pt x="f43" y="f37"/>
                      <a:pt x="f43" y="f36"/>
                    </a:cubicBezTo>
                    <a:lnTo>
                      <a:pt x="f43" y="f35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Google Shape;10238;p74">
                <a:extLst>
                  <a:ext uri="{FF2B5EF4-FFF2-40B4-BE49-F238E27FC236}">
                    <a16:creationId xmlns:a16="http://schemas.microsoft.com/office/drawing/2014/main" id="{42CE7413-398E-8DA2-E7D1-CE7844BE55F3}"/>
                  </a:ext>
                </a:extLst>
              </p:cNvPr>
              <p:cNvSpPr/>
              <p:nvPr/>
            </p:nvSpPr>
            <p:spPr>
              <a:xfrm>
                <a:off x="3870966" y="1990740"/>
                <a:ext cx="304760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657"/>
                  <a:gd name="f4" fmla="val 1419"/>
                  <a:gd name="f5" fmla="val 347"/>
                  <a:gd name="f6" fmla="val 1"/>
                  <a:gd name="f7" fmla="val 158"/>
                  <a:gd name="f8" fmla="val 1418"/>
                  <a:gd name="f9" fmla="val 7625"/>
                  <a:gd name="f10" fmla="val 7656"/>
                  <a:gd name="f11" fmla="val 7499"/>
                  <a:gd name="f12" fmla="val 7310"/>
                  <a:gd name="f13" fmla="*/ f0 1 7657"/>
                  <a:gd name="f14" fmla="*/ f1 1 1419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7657"/>
                  <a:gd name="f21" fmla="*/ f18 1 1419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7657" h="1419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lnTo>
                      <a:pt x="f6" y="f8"/>
                    </a:lnTo>
                    <a:lnTo>
                      <a:pt x="f9" y="f8"/>
                    </a:lnTo>
                    <a:lnTo>
                      <a:pt x="f9" y="f5"/>
                    </a:lnTo>
                    <a:lnTo>
                      <a:pt x="f10" y="f5"/>
                    </a:lnTo>
                    <a:cubicBezTo>
                      <a:pt x="f10" y="f7"/>
                      <a:pt x="f11" y="f6"/>
                      <a:pt x="f12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Google Shape;10239;p74">
                <a:extLst>
                  <a:ext uri="{FF2B5EF4-FFF2-40B4-BE49-F238E27FC236}">
                    <a16:creationId xmlns:a16="http://schemas.microsoft.com/office/drawing/2014/main" id="{1201E223-E880-B0EC-3427-23584AF0A1AA}"/>
                  </a:ext>
                </a:extLst>
              </p:cNvPr>
              <p:cNvSpPr/>
              <p:nvPr/>
            </p:nvSpPr>
            <p:spPr>
              <a:xfrm>
                <a:off x="3786941" y="2081604"/>
                <a:ext cx="470294" cy="2339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816"/>
                  <a:gd name="f4" fmla="val 5515"/>
                  <a:gd name="f5" fmla="val 10082"/>
                  <a:gd name="f6" fmla="val 662"/>
                  <a:gd name="f7" fmla="val 10303"/>
                  <a:gd name="f8" fmla="val 10461"/>
                  <a:gd name="f9" fmla="val 820"/>
                  <a:gd name="f10" fmla="val 1009"/>
                  <a:gd name="f11" fmla="val 1198"/>
                  <a:gd name="f12" fmla="val 1356"/>
                  <a:gd name="f13" fmla="val 9893"/>
                  <a:gd name="f14" fmla="val 9736"/>
                  <a:gd name="f15" fmla="val 9767"/>
                  <a:gd name="f16" fmla="val 1041"/>
                  <a:gd name="f17" fmla="val 1"/>
                  <a:gd name="f18" fmla="val 442"/>
                  <a:gd name="f19" fmla="val 4475"/>
                  <a:gd name="f20" fmla="val 5073"/>
                  <a:gd name="f21" fmla="val 473"/>
                  <a:gd name="f22" fmla="val 5514"/>
                  <a:gd name="f23" fmla="val 2112"/>
                  <a:gd name="f24" fmla="val 2395"/>
                  <a:gd name="f25" fmla="val 2206"/>
                  <a:gd name="f26" fmla="val 2269"/>
                  <a:gd name="f27" fmla="val 2049"/>
                  <a:gd name="f28" fmla="val 2458"/>
                  <a:gd name="f29" fmla="val 9421"/>
                  <a:gd name="f30" fmla="val 9610"/>
                  <a:gd name="f31" fmla="val 10807"/>
                  <a:gd name="f32" fmla="val 11406"/>
                  <a:gd name="f33" fmla="val 11815"/>
                  <a:gd name="f34" fmla="val 5042"/>
                  <a:gd name="f35" fmla="val 410"/>
                  <a:gd name="f36" fmla="val 11343"/>
                  <a:gd name="f37" fmla="*/ f0 1 11816"/>
                  <a:gd name="f38" fmla="*/ f1 1 5515"/>
                  <a:gd name="f39" fmla="val f2"/>
                  <a:gd name="f40" fmla="val f3"/>
                  <a:gd name="f41" fmla="val f4"/>
                  <a:gd name="f42" fmla="+- f41 0 f39"/>
                  <a:gd name="f43" fmla="+- f40 0 f39"/>
                  <a:gd name="f44" fmla="*/ f43 1 11816"/>
                  <a:gd name="f45" fmla="*/ f42 1 5515"/>
                  <a:gd name="f46" fmla="*/ f39 1 f44"/>
                  <a:gd name="f47" fmla="*/ f40 1 f44"/>
                  <a:gd name="f48" fmla="*/ f39 1 f45"/>
                  <a:gd name="f49" fmla="*/ f41 1 f45"/>
                  <a:gd name="f50" fmla="*/ f46 f37 1"/>
                  <a:gd name="f51" fmla="*/ f47 f37 1"/>
                  <a:gd name="f52" fmla="*/ f49 f38 1"/>
                  <a:gd name="f53" fmla="*/ f48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0" t="f53" r="f51" b="f52"/>
                <a:pathLst>
                  <a:path w="11816" h="5515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1"/>
                      <a:pt x="f14" y="f10"/>
                    </a:cubicBezTo>
                    <a:cubicBezTo>
                      <a:pt x="f15" y="f9"/>
                      <a:pt x="f13" y="f6"/>
                      <a:pt x="f5" y="f6"/>
                    </a:cubicBezTo>
                    <a:close/>
                    <a:moveTo>
                      <a:pt x="f16" y="f17"/>
                    </a:moveTo>
                    <a:cubicBezTo>
                      <a:pt x="f18" y="f17"/>
                      <a:pt x="f17" y="f18"/>
                      <a:pt x="f17" y="f10"/>
                    </a:cubicBezTo>
                    <a:lnTo>
                      <a:pt x="f17" y="f19"/>
                    </a:lnTo>
                    <a:cubicBezTo>
                      <a:pt x="f17" y="f20"/>
                      <a:pt x="f21" y="f22"/>
                      <a:pt x="f16" y="f22"/>
                    </a:cubicBezTo>
                    <a:lnTo>
                      <a:pt x="f23" y="f22"/>
                    </a:lnTo>
                    <a:lnTo>
                      <a:pt x="f23" y="f24"/>
                    </a:lnTo>
                    <a:cubicBezTo>
                      <a:pt x="f23" y="f25"/>
                      <a:pt x="f26" y="f27"/>
                      <a:pt x="f28" y="f27"/>
                    </a:cubicBezTo>
                    <a:lnTo>
                      <a:pt x="f29" y="f27"/>
                    </a:lnTo>
                    <a:cubicBezTo>
                      <a:pt x="f30" y="f27"/>
                      <a:pt x="f15" y="f25"/>
                      <a:pt x="f15" y="f24"/>
                    </a:cubicBezTo>
                    <a:lnTo>
                      <a:pt x="f15" y="f22"/>
                    </a:lnTo>
                    <a:lnTo>
                      <a:pt x="f31" y="f22"/>
                    </a:lnTo>
                    <a:cubicBezTo>
                      <a:pt x="f32" y="f22"/>
                      <a:pt x="f33" y="f34"/>
                      <a:pt x="f33" y="f19"/>
                    </a:cubicBezTo>
                    <a:lnTo>
                      <a:pt x="f33" y="f10"/>
                    </a:lnTo>
                    <a:cubicBezTo>
                      <a:pt x="f33" y="f35"/>
                      <a:pt x="f36" y="f17"/>
                      <a:pt x="f31" y="f17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59" name="Google Shape;10251;p74">
              <a:extLst>
                <a:ext uri="{FF2B5EF4-FFF2-40B4-BE49-F238E27FC236}">
                  <a16:creationId xmlns:a16="http://schemas.microsoft.com/office/drawing/2014/main" id="{565D521F-2AE5-5C1A-4AB6-0EFB96BCED72}"/>
                </a:ext>
              </a:extLst>
            </p:cNvPr>
            <p:cNvGrpSpPr/>
            <p:nvPr/>
          </p:nvGrpSpPr>
          <p:grpSpPr>
            <a:xfrm>
              <a:off x="7125379" y="1994909"/>
              <a:ext cx="304760" cy="502545"/>
              <a:chOff x="7125379" y="1994909"/>
              <a:chExt cx="304760" cy="502545"/>
            </a:xfrm>
          </p:grpSpPr>
          <p:sp>
            <p:nvSpPr>
              <p:cNvPr id="160" name="Google Shape;10252;p74">
                <a:extLst>
                  <a:ext uri="{FF2B5EF4-FFF2-40B4-BE49-F238E27FC236}">
                    <a16:creationId xmlns:a16="http://schemas.microsoft.com/office/drawing/2014/main" id="{B9876A57-0820-2D07-61F8-C2C308345AFE}"/>
                  </a:ext>
                </a:extLst>
              </p:cNvPr>
              <p:cNvSpPr/>
              <p:nvPr/>
            </p:nvSpPr>
            <p:spPr>
              <a:xfrm>
                <a:off x="7292193" y="2266184"/>
                <a:ext cx="109097" cy="14303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1"/>
                  <a:gd name="f4" fmla="val 3372"/>
                  <a:gd name="f5" fmla="val 1670"/>
                  <a:gd name="f6" fmla="val 1"/>
                  <a:gd name="f7" fmla="val 1166"/>
                  <a:gd name="f8" fmla="val 316"/>
                  <a:gd name="f9" fmla="val 599"/>
                  <a:gd name="f10" fmla="val 505"/>
                  <a:gd name="f11" fmla="val 568"/>
                  <a:gd name="f12" fmla="val 1482"/>
                  <a:gd name="f13" fmla="val 1890"/>
                  <a:gd name="f14" fmla="val 3340"/>
                  <a:gd name="f15" fmla="val 2301"/>
                  <a:gd name="f16" fmla="val 1356"/>
                  <a:gd name="f17" fmla="val 2300"/>
                  <a:gd name="f18" fmla="val 536"/>
                  <a:gd name="f19" fmla="*/ f0 1 2741"/>
                  <a:gd name="f20" fmla="*/ f1 1 3372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741"/>
                  <a:gd name="f27" fmla="*/ f24 1 3372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741" h="3372">
                    <a:moveTo>
                      <a:pt x="f5" y="f6"/>
                    </a:moveTo>
                    <a:cubicBezTo>
                      <a:pt x="f7" y="f8"/>
                      <a:pt x="f9" y="f10"/>
                      <a:pt x="f2" y="f11"/>
                    </a:cubicBezTo>
                    <a:lnTo>
                      <a:pt x="f2" y="f12"/>
                    </a:lnTo>
                    <a:lnTo>
                      <a:pt x="f13" y="f4"/>
                    </a:lnTo>
                    <a:lnTo>
                      <a:pt x="f3" y="f4"/>
                    </a:lnTo>
                    <a:lnTo>
                      <a:pt x="f3" y="f14"/>
                    </a:lnTo>
                    <a:lnTo>
                      <a:pt x="f3" y="f15"/>
                    </a:lnTo>
                    <a:cubicBezTo>
                      <a:pt x="f3" y="f16"/>
                      <a:pt x="f17" y="f18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Google Shape;10253;p74">
                <a:extLst>
                  <a:ext uri="{FF2B5EF4-FFF2-40B4-BE49-F238E27FC236}">
                    <a16:creationId xmlns:a16="http://schemas.microsoft.com/office/drawing/2014/main" id="{303497C7-C5FD-E070-2383-C0ADC455A3BE}"/>
                  </a:ext>
                </a:extLst>
              </p:cNvPr>
              <p:cNvSpPr/>
              <p:nvPr/>
            </p:nvSpPr>
            <p:spPr>
              <a:xfrm>
                <a:off x="7226960" y="2355732"/>
                <a:ext cx="99102" cy="521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490"/>
                  <a:gd name="f4" fmla="val 1230"/>
                  <a:gd name="f5" fmla="val 1229"/>
                  <a:gd name="f6" fmla="val 1"/>
                  <a:gd name="f7" fmla="*/ f0 1 2490"/>
                  <a:gd name="f8" fmla="*/ f1 1 1230"/>
                  <a:gd name="f9" fmla="val f2"/>
                  <a:gd name="f10" fmla="val f3"/>
                  <a:gd name="f11" fmla="val f4"/>
                  <a:gd name="f12" fmla="+- f11 0 f9"/>
                  <a:gd name="f13" fmla="+- f10 0 f9"/>
                  <a:gd name="f14" fmla="*/ f13 1 2490"/>
                  <a:gd name="f15" fmla="*/ f12 1 1230"/>
                  <a:gd name="f16" fmla="*/ f9 1 f14"/>
                  <a:gd name="f17" fmla="*/ f10 1 f14"/>
                  <a:gd name="f18" fmla="*/ f9 1 f15"/>
                  <a:gd name="f19" fmla="*/ f11 1 f15"/>
                  <a:gd name="f20" fmla="*/ f16 f7 1"/>
                  <a:gd name="f21" fmla="*/ f17 f7 1"/>
                  <a:gd name="f22" fmla="*/ f19 f8 1"/>
                  <a:gd name="f23" fmla="*/ f18 f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0" t="f23" r="f21" b="f22"/>
                <a:pathLst>
                  <a:path w="2490" h="1230">
                    <a:moveTo>
                      <a:pt x="f5" y="f6"/>
                    </a:moveTo>
                    <a:lnTo>
                      <a:pt x="f6" y="f5"/>
                    </a:lnTo>
                    <a:lnTo>
                      <a:pt x="f3" y="f5"/>
                    </a:ln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Google Shape;10254;p74">
                <a:extLst>
                  <a:ext uri="{FF2B5EF4-FFF2-40B4-BE49-F238E27FC236}">
                    <a16:creationId xmlns:a16="http://schemas.microsoft.com/office/drawing/2014/main" id="{58BD1AFF-74C5-CBE1-23DF-BD102EBBACE4}"/>
                  </a:ext>
                </a:extLst>
              </p:cNvPr>
              <p:cNvSpPr/>
              <p:nvPr/>
            </p:nvSpPr>
            <p:spPr>
              <a:xfrm>
                <a:off x="7152967" y="2263514"/>
                <a:ext cx="110404" cy="1443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4"/>
                  <a:gd name="f4" fmla="val 3404"/>
                  <a:gd name="f5" fmla="val 1072"/>
                  <a:gd name="f6" fmla="val 1"/>
                  <a:gd name="f7" fmla="val 411"/>
                  <a:gd name="f8" fmla="val 599"/>
                  <a:gd name="f9" fmla="val 1419"/>
                  <a:gd name="f10" fmla="val 2332"/>
                  <a:gd name="f11" fmla="val 3403"/>
                  <a:gd name="f12" fmla="val 883"/>
                  <a:gd name="f13" fmla="val 2773"/>
                  <a:gd name="f14" fmla="val 1513"/>
                  <a:gd name="f15" fmla="val 2143"/>
                  <a:gd name="f16" fmla="val 568"/>
                  <a:gd name="f17" fmla="val 1576"/>
                  <a:gd name="f18" fmla="val 316"/>
                  <a:gd name="f19" fmla="*/ f0 1 2774"/>
                  <a:gd name="f20" fmla="*/ f1 1 3404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774"/>
                  <a:gd name="f27" fmla="*/ f24 1 3404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774" h="3404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lnTo>
                      <a:pt x="f12" y="f11"/>
                    </a:lnTo>
                    <a:lnTo>
                      <a:pt x="f13" y="f14"/>
                    </a:lnTo>
                    <a:lnTo>
                      <a:pt x="f13" y="f8"/>
                    </a:lnTo>
                    <a:cubicBezTo>
                      <a:pt x="f15" y="f16"/>
                      <a:pt x="f17" y="f18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3" name="Google Shape;10255;p74">
                <a:extLst>
                  <a:ext uri="{FF2B5EF4-FFF2-40B4-BE49-F238E27FC236}">
                    <a16:creationId xmlns:a16="http://schemas.microsoft.com/office/drawing/2014/main" id="{B75DB887-82A1-4CFB-8AC8-F89E5034B7CA}"/>
                  </a:ext>
                </a:extLst>
              </p:cNvPr>
              <p:cNvSpPr/>
              <p:nvPr/>
            </p:nvSpPr>
            <p:spPr>
              <a:xfrm>
                <a:off x="7125379" y="2437260"/>
                <a:ext cx="304760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657"/>
                  <a:gd name="f4" fmla="val 1419"/>
                  <a:gd name="f5" fmla="val 725"/>
                  <a:gd name="f6" fmla="val 1"/>
                  <a:gd name="f7" fmla="val 316"/>
                  <a:gd name="f8" fmla="val 1103"/>
                  <a:gd name="f9" fmla="val 1418"/>
                  <a:gd name="f10" fmla="val 6932"/>
                  <a:gd name="f11" fmla="val 7341"/>
                  <a:gd name="f12" fmla="val 7594"/>
                  <a:gd name="f13" fmla="val 7278"/>
                  <a:gd name="f14" fmla="*/ f0 1 7657"/>
                  <a:gd name="f15" fmla="*/ f1 1 1419"/>
                  <a:gd name="f16" fmla="val f2"/>
                  <a:gd name="f17" fmla="val f3"/>
                  <a:gd name="f18" fmla="val f4"/>
                  <a:gd name="f19" fmla="+- f18 0 f16"/>
                  <a:gd name="f20" fmla="+- f17 0 f16"/>
                  <a:gd name="f21" fmla="*/ f20 1 7657"/>
                  <a:gd name="f22" fmla="*/ f19 1 1419"/>
                  <a:gd name="f23" fmla="*/ f16 1 f21"/>
                  <a:gd name="f24" fmla="*/ f17 1 f21"/>
                  <a:gd name="f25" fmla="*/ f16 1 f22"/>
                  <a:gd name="f26" fmla="*/ f18 1 f22"/>
                  <a:gd name="f27" fmla="*/ f23 f14 1"/>
                  <a:gd name="f28" fmla="*/ f24 f14 1"/>
                  <a:gd name="f29" fmla="*/ f26 f15 1"/>
                  <a:gd name="f30" fmla="*/ f25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7" t="f30" r="f28" b="f29"/>
                <a:pathLst>
                  <a:path w="7657" h="1419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cubicBezTo>
                      <a:pt x="f6" y="f8"/>
                      <a:pt x="f7" y="f9"/>
                      <a:pt x="f5" y="f9"/>
                    </a:cubicBezTo>
                    <a:lnTo>
                      <a:pt x="f10" y="f9"/>
                    </a:lnTo>
                    <a:cubicBezTo>
                      <a:pt x="f11" y="f9"/>
                      <a:pt x="f3" y="f8"/>
                      <a:pt x="f3" y="f5"/>
                    </a:cubicBezTo>
                    <a:cubicBezTo>
                      <a:pt x="f12" y="f7"/>
                      <a:pt x="f13" y="f6"/>
                      <a:pt x="f10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4" name="Google Shape;10256;p74">
                <a:extLst>
                  <a:ext uri="{FF2B5EF4-FFF2-40B4-BE49-F238E27FC236}">
                    <a16:creationId xmlns:a16="http://schemas.microsoft.com/office/drawing/2014/main" id="{8962D92F-711A-5B36-3F41-D6FD8912EF05}"/>
                  </a:ext>
                </a:extLst>
              </p:cNvPr>
              <p:cNvSpPr/>
              <p:nvPr/>
            </p:nvSpPr>
            <p:spPr>
              <a:xfrm>
                <a:off x="7125379" y="1994909"/>
                <a:ext cx="304760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657"/>
                  <a:gd name="f4" fmla="val 1419"/>
                  <a:gd name="f5" fmla="val 725"/>
                  <a:gd name="f6" fmla="val 316"/>
                  <a:gd name="f7" fmla="val 1"/>
                  <a:gd name="f8" fmla="val 315"/>
                  <a:gd name="f9" fmla="val 1103"/>
                  <a:gd name="f10" fmla="val 1418"/>
                  <a:gd name="f11" fmla="val 6932"/>
                  <a:gd name="f12" fmla="val 7341"/>
                  <a:gd name="f13" fmla="val 7594"/>
                  <a:gd name="f14" fmla="val 284"/>
                  <a:gd name="f15" fmla="val 7278"/>
                  <a:gd name="f16" fmla="*/ f0 1 7657"/>
                  <a:gd name="f17" fmla="*/ f1 1 1419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7657"/>
                  <a:gd name="f24" fmla="*/ f21 1 1419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7657" h="1419">
                    <a:moveTo>
                      <a:pt x="f5" y="f2"/>
                    </a:moveTo>
                    <a:cubicBezTo>
                      <a:pt x="f6" y="f2"/>
                      <a:pt x="f7" y="f8"/>
                      <a:pt x="f7" y="f5"/>
                    </a:cubicBezTo>
                    <a:cubicBezTo>
                      <a:pt x="f7" y="f9"/>
                      <a:pt x="f6" y="f10"/>
                      <a:pt x="f5" y="f10"/>
                    </a:cubicBezTo>
                    <a:lnTo>
                      <a:pt x="f11" y="f10"/>
                    </a:lnTo>
                    <a:cubicBezTo>
                      <a:pt x="f12" y="f10"/>
                      <a:pt x="f3" y="f9"/>
                      <a:pt x="f3" y="f5"/>
                    </a:cubicBezTo>
                    <a:cubicBezTo>
                      <a:pt x="f13" y="f14"/>
                      <a:pt x="f15" y="f2"/>
                      <a:pt x="f11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Google Shape;10257;p74">
                <a:extLst>
                  <a:ext uri="{FF2B5EF4-FFF2-40B4-BE49-F238E27FC236}">
                    <a16:creationId xmlns:a16="http://schemas.microsoft.com/office/drawing/2014/main" id="{43B0FEDE-5172-2993-1733-FF545ECCBA38}"/>
                  </a:ext>
                </a:extLst>
              </p:cNvPr>
              <p:cNvSpPr/>
              <p:nvPr/>
            </p:nvSpPr>
            <p:spPr>
              <a:xfrm>
                <a:off x="7154238" y="2081787"/>
                <a:ext cx="247043" cy="6048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207"/>
                  <a:gd name="f4" fmla="val 1426"/>
                  <a:gd name="f5" fmla="val 441"/>
                  <a:gd name="f6" fmla="val 568"/>
                  <a:gd name="f7" fmla="val 788"/>
                  <a:gd name="f8" fmla="val 1355"/>
                  <a:gd name="f9" fmla="val 1213"/>
                  <a:gd name="f10" fmla="val 2237"/>
                  <a:gd name="f11" fmla="val 3112"/>
                  <a:gd name="f12" fmla="val 3986"/>
                  <a:gd name="f13" fmla="val 4852"/>
                  <a:gd name="f14" fmla="val 5608"/>
                  <a:gd name="f15" fmla="*/ f0 1 6207"/>
                  <a:gd name="f16" fmla="*/ f1 1 1426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6207"/>
                  <a:gd name="f23" fmla="*/ f20 1 1426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6207" h="1426">
                    <a:moveTo>
                      <a:pt x="f2" y="f2"/>
                    </a:moveTo>
                    <a:lnTo>
                      <a:pt x="f2" y="f5"/>
                    </a:lnTo>
                    <a:lnTo>
                      <a:pt x="f6" y="f7"/>
                    </a:lnTo>
                    <a:cubicBezTo>
                      <a:pt x="f8" y="f9"/>
                      <a:pt x="f10" y="f4"/>
                      <a:pt x="f11" y="f4"/>
                    </a:cubicBezTo>
                    <a:cubicBezTo>
                      <a:pt x="f12" y="f4"/>
                      <a:pt x="f13" y="f9"/>
                      <a:pt x="f14" y="f7"/>
                    </a:cubicBezTo>
                    <a:lnTo>
                      <a:pt x="f3" y="f5"/>
                    </a:ln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Google Shape;10258;p74">
                <a:extLst>
                  <a:ext uri="{FF2B5EF4-FFF2-40B4-BE49-F238E27FC236}">
                    <a16:creationId xmlns:a16="http://schemas.microsoft.com/office/drawing/2014/main" id="{9198D5D8-B79B-2257-7308-6C48BCCBBE25}"/>
                  </a:ext>
                </a:extLst>
              </p:cNvPr>
              <p:cNvSpPr/>
              <p:nvPr/>
            </p:nvSpPr>
            <p:spPr>
              <a:xfrm>
                <a:off x="7151732" y="2135233"/>
                <a:ext cx="248323" cy="12564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239"/>
                  <a:gd name="f4" fmla="val 2962"/>
                  <a:gd name="f5" fmla="val 126"/>
                  <a:gd name="f6" fmla="val 1607"/>
                  <a:gd name="f7" fmla="val 1481"/>
                  <a:gd name="f8" fmla="val 3119"/>
                  <a:gd name="f9" fmla="val 4758"/>
                  <a:gd name="f10" fmla="val 6112"/>
                  <a:gd name="f11" fmla="val 6238"/>
                  <a:gd name="f12" fmla="val 5986"/>
                  <a:gd name="f13" fmla="val 5136"/>
                  <a:gd name="f14" fmla="val 631"/>
                  <a:gd name="f15" fmla="val 4096"/>
                  <a:gd name="f16" fmla="val 883"/>
                  <a:gd name="f17" fmla="val 2143"/>
                  <a:gd name="f18" fmla="val 1166"/>
                  <a:gd name="f19" fmla="val 252"/>
                  <a:gd name="f20" fmla="*/ f0 1 6239"/>
                  <a:gd name="f21" fmla="*/ f1 1 2962"/>
                  <a:gd name="f22" fmla="val f2"/>
                  <a:gd name="f23" fmla="val f3"/>
                  <a:gd name="f24" fmla="val f4"/>
                  <a:gd name="f25" fmla="+- f24 0 f22"/>
                  <a:gd name="f26" fmla="+- f23 0 f22"/>
                  <a:gd name="f27" fmla="*/ f26 1 6239"/>
                  <a:gd name="f28" fmla="*/ f25 1 2962"/>
                  <a:gd name="f29" fmla="*/ f22 1 f27"/>
                  <a:gd name="f30" fmla="*/ f23 1 f27"/>
                  <a:gd name="f31" fmla="*/ f22 1 f28"/>
                  <a:gd name="f32" fmla="*/ f24 1 f28"/>
                  <a:gd name="f33" fmla="*/ f29 f20 1"/>
                  <a:gd name="f34" fmla="*/ f30 f20 1"/>
                  <a:gd name="f35" fmla="*/ f32 f21 1"/>
                  <a:gd name="f36" fmla="*/ f31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3" t="f36" r="f34" b="f35"/>
                <a:pathLst>
                  <a:path w="6239" h="2962">
                    <a:moveTo>
                      <a:pt x="f2" y="f2"/>
                    </a:moveTo>
                    <a:cubicBezTo>
                      <a:pt x="f5" y="f6"/>
                      <a:pt x="f7" y="f4"/>
                      <a:pt x="f8" y="f4"/>
                    </a:cubicBezTo>
                    <a:cubicBezTo>
                      <a:pt x="f9" y="f4"/>
                      <a:pt x="f10" y="f6"/>
                      <a:pt x="f11" y="f2"/>
                    </a:cubicBezTo>
                    <a:lnTo>
                      <a:pt x="f11" y="f2"/>
                    </a:lnTo>
                    <a:lnTo>
                      <a:pt x="f12" y="f5"/>
                    </a:lnTo>
                    <a:cubicBezTo>
                      <a:pt x="f13" y="f14"/>
                      <a:pt x="f15" y="f16"/>
                      <a:pt x="f8" y="f16"/>
                    </a:cubicBezTo>
                    <a:cubicBezTo>
                      <a:pt x="f17" y="f16"/>
                      <a:pt x="f18" y="f14"/>
                      <a:pt x="f19" y="f5"/>
                    </a:cubicBezTo>
                    <a:lnTo>
                      <a:pt x="f2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67" name="Google Shape;10297;p74">
              <a:extLst>
                <a:ext uri="{FF2B5EF4-FFF2-40B4-BE49-F238E27FC236}">
                  <a16:creationId xmlns:a16="http://schemas.microsoft.com/office/drawing/2014/main" id="{C893FA03-56F2-F69C-A1F3-95CF535D1255}"/>
                </a:ext>
              </a:extLst>
            </p:cNvPr>
            <p:cNvGrpSpPr/>
            <p:nvPr/>
          </p:nvGrpSpPr>
          <p:grpSpPr>
            <a:xfrm>
              <a:off x="4513652" y="1981568"/>
              <a:ext cx="470257" cy="499874"/>
              <a:chOff x="4513652" y="1981568"/>
              <a:chExt cx="470257" cy="499874"/>
            </a:xfrm>
          </p:grpSpPr>
          <p:sp>
            <p:nvSpPr>
              <p:cNvPr id="168" name="Google Shape;10298;p74">
                <a:extLst>
                  <a:ext uri="{FF2B5EF4-FFF2-40B4-BE49-F238E27FC236}">
                    <a16:creationId xmlns:a16="http://schemas.microsoft.com/office/drawing/2014/main" id="{079DB8CF-3E7B-AFFC-6860-C4FB249B3A9B}"/>
                  </a:ext>
                </a:extLst>
              </p:cNvPr>
              <p:cNvSpPr/>
              <p:nvPr/>
            </p:nvSpPr>
            <p:spPr>
              <a:xfrm>
                <a:off x="4621469" y="2246177"/>
                <a:ext cx="56482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25"/>
                  <a:gd name="f5" fmla="val 1"/>
                  <a:gd name="f6" fmla="val 316"/>
                  <a:gd name="f7" fmla="val 694"/>
                  <a:gd name="f8" fmla="val 64"/>
                  <a:gd name="f9" fmla="val 1103"/>
                  <a:gd name="f10" fmla="val 1418"/>
                  <a:gd name="f11" fmla="*/ f0 1 1419"/>
                  <a:gd name="f12" fmla="*/ f1 1 1419"/>
                  <a:gd name="f13" fmla="val f2"/>
                  <a:gd name="f14" fmla="val f3"/>
                  <a:gd name="f15" fmla="+- f14 0 f13"/>
                  <a:gd name="f16" fmla="*/ f15 1 1419"/>
                  <a:gd name="f17" fmla="*/ f13 1 f16"/>
                  <a:gd name="f18" fmla="*/ f14 1 f16"/>
                  <a:gd name="f19" fmla="*/ f17 f11 1"/>
                  <a:gd name="f20" fmla="*/ f18 f11 1"/>
                  <a:gd name="f21" fmla="*/ f18 f12 1"/>
                  <a:gd name="f22" fmla="*/ f17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9" t="f22" r="f20" b="f21"/>
                <a:pathLst>
                  <a:path w="1419" h="1419">
                    <a:moveTo>
                      <a:pt x="f4" y="f5"/>
                    </a:moveTo>
                    <a:cubicBezTo>
                      <a:pt x="f6" y="f5"/>
                      <a:pt x="f5" y="f6"/>
                      <a:pt x="f5" y="f7"/>
                    </a:cubicBezTo>
                    <a:cubicBezTo>
                      <a:pt x="f8" y="f9"/>
                      <a:pt x="f6" y="f10"/>
                      <a:pt x="f4" y="f10"/>
                    </a:cubicBezTo>
                    <a:cubicBezTo>
                      <a:pt x="f9" y="f10"/>
                      <a:pt x="f10" y="f9"/>
                      <a:pt x="f10" y="f7"/>
                    </a:cubicBezTo>
                    <a:cubicBezTo>
                      <a:pt x="f10" y="f6"/>
                      <a:pt x="f9" y="f5"/>
                      <a:pt x="f4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Google Shape;10299;p74">
                <a:extLst>
                  <a:ext uri="{FF2B5EF4-FFF2-40B4-BE49-F238E27FC236}">
                    <a16:creationId xmlns:a16="http://schemas.microsoft.com/office/drawing/2014/main" id="{1C518D65-AB2D-F1B9-98EF-7FB979C544AE}"/>
                  </a:ext>
                </a:extLst>
              </p:cNvPr>
              <p:cNvSpPr/>
              <p:nvPr/>
            </p:nvSpPr>
            <p:spPr>
              <a:xfrm>
                <a:off x="4595125" y="2335734"/>
                <a:ext cx="110404" cy="588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4"/>
                  <a:gd name="f4" fmla="val 1387"/>
                  <a:gd name="f5" fmla="val 631"/>
                  <a:gd name="f6" fmla="val 1"/>
                  <a:gd name="f7" fmla="val 630"/>
                  <a:gd name="f8" fmla="val 2773"/>
                  <a:gd name="f9" fmla="val 2175"/>
                  <a:gd name="f10" fmla="*/ f0 1 2774"/>
                  <a:gd name="f11" fmla="*/ f1 1 1387"/>
                  <a:gd name="f12" fmla="val f2"/>
                  <a:gd name="f13" fmla="val f3"/>
                  <a:gd name="f14" fmla="val f4"/>
                  <a:gd name="f15" fmla="+- f14 0 f12"/>
                  <a:gd name="f16" fmla="+- f13 0 f12"/>
                  <a:gd name="f17" fmla="*/ f16 1 2774"/>
                  <a:gd name="f18" fmla="*/ f15 1 1387"/>
                  <a:gd name="f19" fmla="*/ f12 1 f17"/>
                  <a:gd name="f20" fmla="*/ f13 1 f17"/>
                  <a:gd name="f21" fmla="*/ f12 1 f18"/>
                  <a:gd name="f22" fmla="*/ f14 1 f18"/>
                  <a:gd name="f23" fmla="*/ f19 f10 1"/>
                  <a:gd name="f24" fmla="*/ f20 f10 1"/>
                  <a:gd name="f25" fmla="*/ f22 f11 1"/>
                  <a:gd name="f26" fmla="*/ f21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3" t="f26" r="f24" b="f25"/>
                <a:pathLst>
                  <a:path w="2774" h="1387">
                    <a:moveTo>
                      <a:pt x="f4" y="f2"/>
                    </a:moveTo>
                    <a:cubicBezTo>
                      <a:pt x="f5" y="f2"/>
                      <a:pt x="f6" y="f7"/>
                      <a:pt x="f6" y="f4"/>
                    </a:cubicBezTo>
                    <a:lnTo>
                      <a:pt x="f8" y="f4"/>
                    </a:lnTo>
                    <a:cubicBezTo>
                      <a:pt x="f8" y="f7"/>
                      <a:pt x="f9" y="f2"/>
                      <a:pt x="f4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Google Shape;10300;p74">
                <a:extLst>
                  <a:ext uri="{FF2B5EF4-FFF2-40B4-BE49-F238E27FC236}">
                    <a16:creationId xmlns:a16="http://schemas.microsoft.com/office/drawing/2014/main" id="{1C870F9B-DD85-A996-1AA9-DE96829C8021}"/>
                  </a:ext>
                </a:extLst>
              </p:cNvPr>
              <p:cNvSpPr/>
              <p:nvPr/>
            </p:nvSpPr>
            <p:spPr>
              <a:xfrm>
                <a:off x="4513652" y="2159309"/>
                <a:ext cx="470257" cy="32213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815"/>
                  <a:gd name="f4" fmla="val 7594"/>
                  <a:gd name="f5" fmla="val 10050"/>
                  <a:gd name="f6" fmla="val 2080"/>
                  <a:gd name="f7" fmla="val 10239"/>
                  <a:gd name="f8" fmla="val 10397"/>
                  <a:gd name="f9" fmla="val 2238"/>
                  <a:gd name="f10" fmla="val 2427"/>
                  <a:gd name="f11" fmla="val 2616"/>
                  <a:gd name="f12" fmla="val 2773"/>
                  <a:gd name="f13" fmla="val 6553"/>
                  <a:gd name="f14" fmla="val 6333"/>
                  <a:gd name="f15" fmla="val 6175"/>
                  <a:gd name="f16" fmla="val 3466"/>
                  <a:gd name="f17" fmla="val 3624"/>
                  <a:gd name="f18" fmla="val 3813"/>
                  <a:gd name="f19" fmla="val 4002"/>
                  <a:gd name="f20" fmla="val 4159"/>
                  <a:gd name="f21" fmla="val 4821"/>
                  <a:gd name="f22" fmla="val 4978"/>
                  <a:gd name="f23" fmla="val 5199"/>
                  <a:gd name="f24" fmla="val 5388"/>
                  <a:gd name="f25" fmla="val 5546"/>
                  <a:gd name="f26" fmla="val 3403"/>
                  <a:gd name="f27" fmla="val 1418"/>
                  <a:gd name="f28" fmla="val 4127"/>
                  <a:gd name="f29" fmla="val 4757"/>
                  <a:gd name="f30" fmla="val 2049"/>
                  <a:gd name="f31" fmla="val 3151"/>
                  <a:gd name="f32" fmla="val 4600"/>
                  <a:gd name="f33" fmla="val 3498"/>
                  <a:gd name="f34" fmla="val 4379"/>
                  <a:gd name="f35" fmla="val 3718"/>
                  <a:gd name="f36" fmla="val 5009"/>
                  <a:gd name="f37" fmla="val 4065"/>
                  <a:gd name="f38" fmla="val 5451"/>
                  <a:gd name="f39" fmla="val 4758"/>
                  <a:gd name="f40" fmla="val 5892"/>
                  <a:gd name="f41" fmla="val 5514"/>
                  <a:gd name="f42" fmla="val 6081"/>
                  <a:gd name="f43" fmla="val 5356"/>
                  <a:gd name="f44" fmla="val 6239"/>
                  <a:gd name="f45" fmla="val 5167"/>
                  <a:gd name="f46" fmla="val 1701"/>
                  <a:gd name="f47" fmla="val 1512"/>
                  <a:gd name="f48" fmla="val 1355"/>
                  <a:gd name="f49" fmla="val 1764"/>
                  <a:gd name="f50" fmla="val 4096"/>
                  <a:gd name="f51" fmla="val 2395"/>
                  <a:gd name="f52" fmla="val 2174"/>
                  <a:gd name="f53" fmla="val 2016"/>
                  <a:gd name="f54" fmla="val 2647"/>
                  <a:gd name="f55" fmla="val 1040"/>
                  <a:gd name="f56" fmla="val 1"/>
                  <a:gd name="f57" fmla="val 441"/>
                  <a:gd name="f58" fmla="val 473"/>
                  <a:gd name="f59" fmla="val 1009"/>
                  <a:gd name="f60" fmla="val 6554"/>
                  <a:gd name="f61" fmla="val 7152"/>
                  <a:gd name="f62" fmla="val 7593"/>
                  <a:gd name="f63" fmla="val 10806"/>
                  <a:gd name="f64" fmla="val 11373"/>
                  <a:gd name="f65" fmla="val 7121"/>
                  <a:gd name="f66" fmla="val 11783"/>
                  <a:gd name="f67" fmla="val 11310"/>
                  <a:gd name="f68" fmla="val 10743"/>
                  <a:gd name="f69" fmla="val 347"/>
                  <a:gd name="f70" fmla="val 946"/>
                  <a:gd name="f71" fmla="val 7120"/>
                  <a:gd name="f72" fmla="val 6585"/>
                  <a:gd name="f73" fmla="val 5198"/>
                  <a:gd name="f74" fmla="val 4190"/>
                  <a:gd name="f75" fmla="val 883"/>
                  <a:gd name="f76" fmla="*/ f0 1 11815"/>
                  <a:gd name="f77" fmla="*/ f1 1 7594"/>
                  <a:gd name="f78" fmla="val f2"/>
                  <a:gd name="f79" fmla="val f3"/>
                  <a:gd name="f80" fmla="val f4"/>
                  <a:gd name="f81" fmla="+- f80 0 f78"/>
                  <a:gd name="f82" fmla="+- f79 0 f78"/>
                  <a:gd name="f83" fmla="*/ f82 1 11815"/>
                  <a:gd name="f84" fmla="*/ f81 1 7594"/>
                  <a:gd name="f85" fmla="*/ f78 1 f83"/>
                  <a:gd name="f86" fmla="*/ f79 1 f83"/>
                  <a:gd name="f87" fmla="*/ f78 1 f84"/>
                  <a:gd name="f88" fmla="*/ f80 1 f84"/>
                  <a:gd name="f89" fmla="*/ f85 f76 1"/>
                  <a:gd name="f90" fmla="*/ f86 f76 1"/>
                  <a:gd name="f91" fmla="*/ f88 f77 1"/>
                  <a:gd name="f92" fmla="*/ f87 f7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9" t="f92" r="f90" b="f91"/>
                <a:pathLst>
                  <a:path w="11815" h="7594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5" y="f16"/>
                    </a:moveTo>
                    <a:cubicBezTo>
                      <a:pt x="f7" y="f16"/>
                      <a:pt x="f8" y="f17"/>
                      <a:pt x="f8" y="f18"/>
                    </a:cubicBezTo>
                    <a:cubicBezTo>
                      <a:pt x="f8" y="f19"/>
                      <a:pt x="f7" y="f20"/>
                      <a:pt x="f5" y="f20"/>
                    </a:cubicBezTo>
                    <a:lnTo>
                      <a:pt x="f13" y="f20"/>
                    </a:lnTo>
                    <a:cubicBezTo>
                      <a:pt x="f14" y="f20"/>
                      <a:pt x="f15" y="f19"/>
                      <a:pt x="f15" y="f18"/>
                    </a:cubicBezTo>
                    <a:cubicBezTo>
                      <a:pt x="f15" y="f17"/>
                      <a:pt x="f14" y="f16"/>
                      <a:pt x="f13" y="f16"/>
                    </a:cubicBezTo>
                    <a:close/>
                    <a:moveTo>
                      <a:pt x="f5" y="f21"/>
                    </a:moveTo>
                    <a:cubicBezTo>
                      <a:pt x="f7" y="f21"/>
                      <a:pt x="f8" y="f22"/>
                      <a:pt x="f8" y="f23"/>
                    </a:cubicBezTo>
                    <a:cubicBezTo>
                      <a:pt x="f8" y="f24"/>
                      <a:pt x="f7" y="f25"/>
                      <a:pt x="f5" y="f25"/>
                    </a:cubicBezTo>
                    <a:lnTo>
                      <a:pt x="f13" y="f25"/>
                    </a:lnTo>
                    <a:cubicBezTo>
                      <a:pt x="f14" y="f25"/>
                      <a:pt x="f15" y="f24"/>
                      <a:pt x="f15" y="f23"/>
                    </a:cubicBezTo>
                    <a:cubicBezTo>
                      <a:pt x="f15" y="f22"/>
                      <a:pt x="f14" y="f21"/>
                      <a:pt x="f13" y="f21"/>
                    </a:cubicBezTo>
                    <a:close/>
                    <a:moveTo>
                      <a:pt x="f26" y="f27"/>
                    </a:moveTo>
                    <a:cubicBezTo>
                      <a:pt x="f28" y="f27"/>
                      <a:pt x="f29" y="f30"/>
                      <a:pt x="f29" y="f12"/>
                    </a:cubicBezTo>
                    <a:cubicBezTo>
                      <a:pt x="f29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38" y="f25"/>
                    </a:cubicBezTo>
                    <a:lnTo>
                      <a:pt x="f38" y="f40"/>
                    </a:lnTo>
                    <a:lnTo>
                      <a:pt x="f41" y="f40"/>
                    </a:lnTo>
                    <a:cubicBezTo>
                      <a:pt x="f41" y="f42"/>
                      <a:pt x="f43" y="f44"/>
                      <a:pt x="f45" y="f44"/>
                    </a:cubicBezTo>
                    <a:lnTo>
                      <a:pt x="f46" y="f44"/>
                    </a:lnTo>
                    <a:cubicBezTo>
                      <a:pt x="f47" y="f44"/>
                      <a:pt x="f48" y="f42"/>
                      <a:pt x="f48" y="f40"/>
                    </a:cubicBezTo>
                    <a:lnTo>
                      <a:pt x="f48" y="f25"/>
                    </a:lnTo>
                    <a:cubicBezTo>
                      <a:pt x="f48" y="f39"/>
                      <a:pt x="f49" y="f50"/>
                      <a:pt x="f51" y="f35"/>
                    </a:cubicBezTo>
                    <a:cubicBezTo>
                      <a:pt x="f52" y="f33"/>
                      <a:pt x="f53" y="f31"/>
                      <a:pt x="f53" y="f12"/>
                    </a:cubicBezTo>
                    <a:cubicBezTo>
                      <a:pt x="f53" y="f30"/>
                      <a:pt x="f54" y="f27"/>
                      <a:pt x="f26" y="f27"/>
                    </a:cubicBezTo>
                    <a:close/>
                    <a:moveTo>
                      <a:pt x="f55" y="f56"/>
                    </a:moveTo>
                    <a:cubicBezTo>
                      <a:pt x="f57" y="f56"/>
                      <a:pt x="f2" y="f58"/>
                      <a:pt x="f2" y="f59"/>
                    </a:cubicBezTo>
                    <a:lnTo>
                      <a:pt x="f2" y="f60"/>
                    </a:lnTo>
                    <a:cubicBezTo>
                      <a:pt x="f2" y="f61"/>
                      <a:pt x="f58" y="f62"/>
                      <a:pt x="f55" y="f62"/>
                    </a:cubicBezTo>
                    <a:lnTo>
                      <a:pt x="f63" y="f62"/>
                    </a:lnTo>
                    <a:cubicBezTo>
                      <a:pt x="f64" y="f62"/>
                      <a:pt x="f3" y="f65"/>
                      <a:pt x="f3" y="f60"/>
                    </a:cubicBezTo>
                    <a:lnTo>
                      <a:pt x="f3" y="f59"/>
                    </a:lnTo>
                    <a:cubicBezTo>
                      <a:pt x="f66" y="f58"/>
                      <a:pt x="f67" y="f56"/>
                      <a:pt x="f68" y="f56"/>
                    </a:cubicBezTo>
                    <a:lnTo>
                      <a:pt x="f62" y="f56"/>
                    </a:lnTo>
                    <a:lnTo>
                      <a:pt x="f62" y="f69"/>
                    </a:lnTo>
                    <a:cubicBezTo>
                      <a:pt x="f62" y="f70"/>
                      <a:pt x="f71" y="f48"/>
                      <a:pt x="f72" y="f48"/>
                    </a:cubicBezTo>
                    <a:lnTo>
                      <a:pt x="f73" y="f48"/>
                    </a:lnTo>
                    <a:cubicBezTo>
                      <a:pt x="f32" y="f48"/>
                      <a:pt x="f74" y="f75"/>
                      <a:pt x="f74" y="f69"/>
                    </a:cubicBezTo>
                    <a:lnTo>
                      <a:pt x="f74" y="f5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Google Shape;10301;p74">
                <a:extLst>
                  <a:ext uri="{FF2B5EF4-FFF2-40B4-BE49-F238E27FC236}">
                    <a16:creationId xmlns:a16="http://schemas.microsoft.com/office/drawing/2014/main" id="{5D812FA3-8916-2EA0-AD57-7F5DD9206E39}"/>
                  </a:ext>
                </a:extLst>
              </p:cNvPr>
              <p:cNvSpPr/>
              <p:nvPr/>
            </p:nvSpPr>
            <p:spPr>
              <a:xfrm>
                <a:off x="4650327" y="2069753"/>
                <a:ext cx="194392" cy="11899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2805"/>
                  <a:gd name="f5" fmla="val 693"/>
                  <a:gd name="f6" fmla="val 1"/>
                  <a:gd name="f7" fmla="val 315"/>
                  <a:gd name="f8" fmla="val 316"/>
                  <a:gd name="f9" fmla="val 725"/>
                  <a:gd name="f10" fmla="val 1104"/>
                  <a:gd name="f11" fmla="val 1419"/>
                  <a:gd name="f12" fmla="val 1418"/>
                  <a:gd name="f13" fmla="val 2458"/>
                  <a:gd name="f14" fmla="val 1386"/>
                  <a:gd name="f15" fmla="val 2647"/>
                  <a:gd name="f16" fmla="val 1544"/>
                  <a:gd name="f17" fmla="val 1733"/>
                  <a:gd name="f18" fmla="val 3119"/>
                  <a:gd name="f19" fmla="val 3308"/>
                  <a:gd name="f20" fmla="val 3466"/>
                  <a:gd name="f21" fmla="val 4159"/>
                  <a:gd name="f22" fmla="val 4568"/>
                  <a:gd name="f23" fmla="val 4883"/>
                  <a:gd name="f24" fmla="*/ f0 1 4884"/>
                  <a:gd name="f25" fmla="*/ f1 1 2805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4884"/>
                  <a:gd name="f32" fmla="*/ f29 1 2805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4884" h="2805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2" y="f10"/>
                      <a:pt x="f7" y="f11"/>
                      <a:pt x="f5" y="f11"/>
                    </a:cubicBezTo>
                    <a:lnTo>
                      <a:pt x="f12" y="f11"/>
                    </a:lnTo>
                    <a:lnTo>
                      <a:pt x="f12" y="f13"/>
                    </a:lnTo>
                    <a:cubicBezTo>
                      <a:pt x="f14" y="f15"/>
                      <a:pt x="f16" y="f4"/>
                      <a:pt x="f17" y="f4"/>
                    </a:cubicBezTo>
                    <a:lnTo>
                      <a:pt x="f18" y="f4"/>
                    </a:lnTo>
                    <a:cubicBezTo>
                      <a:pt x="f19" y="f4"/>
                      <a:pt x="f20" y="f15"/>
                      <a:pt x="f20" y="f13"/>
                    </a:cubicBezTo>
                    <a:lnTo>
                      <a:pt x="f20" y="f11"/>
                    </a:lnTo>
                    <a:lnTo>
                      <a:pt x="f21" y="f11"/>
                    </a:lnTo>
                    <a:cubicBezTo>
                      <a:pt x="f22" y="f11"/>
                      <a:pt x="f23" y="f10"/>
                      <a:pt x="f23" y="f9"/>
                    </a:cubicBezTo>
                    <a:cubicBezTo>
                      <a:pt x="f23" y="f8"/>
                      <a:pt x="f22" y="f6"/>
                      <a:pt x="f21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2" name="Google Shape;10302;p74">
                <a:extLst>
                  <a:ext uri="{FF2B5EF4-FFF2-40B4-BE49-F238E27FC236}">
                    <a16:creationId xmlns:a16="http://schemas.microsoft.com/office/drawing/2014/main" id="{C222C316-A53C-19BA-93B0-DB53832B19D8}"/>
                  </a:ext>
                </a:extLst>
              </p:cNvPr>
              <p:cNvSpPr/>
              <p:nvPr/>
            </p:nvSpPr>
            <p:spPr>
              <a:xfrm>
                <a:off x="4677905" y="1981568"/>
                <a:ext cx="137955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1419"/>
                  <a:gd name="f5" fmla="val 378"/>
                  <a:gd name="f6" fmla="val 1"/>
                  <a:gd name="f7" fmla="val 158"/>
                  <a:gd name="f8" fmla="val 347"/>
                  <a:gd name="f9" fmla="val 1418"/>
                  <a:gd name="f10" fmla="val 3308"/>
                  <a:gd name="f11" fmla="val 3119"/>
                  <a:gd name="f12" fmla="*/ f0 1 3466"/>
                  <a:gd name="f13" fmla="*/ f1 1 1419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3466"/>
                  <a:gd name="f20" fmla="*/ f17 1 1419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3466" h="1419">
                    <a:moveTo>
                      <a:pt x="f5" y="f6"/>
                    </a:moveTo>
                    <a:cubicBezTo>
                      <a:pt x="f7" y="f6"/>
                      <a:pt x="f2" y="f7"/>
                      <a:pt x="f2" y="f8"/>
                    </a:cubicBezTo>
                    <a:lnTo>
                      <a:pt x="f2" y="f9"/>
                    </a:lnTo>
                    <a:lnTo>
                      <a:pt x="f3" y="f9"/>
                    </a:lnTo>
                    <a:lnTo>
                      <a:pt x="f3" y="f8"/>
                    </a:lnTo>
                    <a:cubicBezTo>
                      <a:pt x="f3" y="f7"/>
                      <a:pt x="f10" y="f6"/>
                      <a:pt x="f11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73" name="Google Shape;10352;p74">
              <a:extLst>
                <a:ext uri="{FF2B5EF4-FFF2-40B4-BE49-F238E27FC236}">
                  <a16:creationId xmlns:a16="http://schemas.microsoft.com/office/drawing/2014/main" id="{C820675D-17E2-B7B3-C0B2-567657317C0D}"/>
                </a:ext>
              </a:extLst>
            </p:cNvPr>
            <p:cNvGrpSpPr/>
            <p:nvPr/>
          </p:nvGrpSpPr>
          <p:grpSpPr>
            <a:xfrm>
              <a:off x="5183285" y="1990045"/>
              <a:ext cx="471528" cy="504328"/>
              <a:chOff x="5183285" y="1990045"/>
              <a:chExt cx="471528" cy="504328"/>
            </a:xfrm>
          </p:grpSpPr>
          <p:sp>
            <p:nvSpPr>
              <p:cNvPr id="174" name="Google Shape;10353;p74">
                <a:extLst>
                  <a:ext uri="{FF2B5EF4-FFF2-40B4-BE49-F238E27FC236}">
                    <a16:creationId xmlns:a16="http://schemas.microsoft.com/office/drawing/2014/main" id="{D756542B-F2D5-56FA-BA22-DFF45A486545}"/>
                  </a:ext>
                </a:extLst>
              </p:cNvPr>
              <p:cNvSpPr/>
              <p:nvPr/>
            </p:nvSpPr>
            <p:spPr>
              <a:xfrm>
                <a:off x="5319970" y="2108313"/>
                <a:ext cx="194392" cy="16845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3971"/>
                  <a:gd name="f5" fmla="val 2426"/>
                  <a:gd name="f6" fmla="val 1"/>
                  <a:gd name="f7" fmla="val 1103"/>
                  <a:gd name="f8" fmla="val 1104"/>
                  <a:gd name="f9" fmla="val 2427"/>
                  <a:gd name="f10" fmla="val 3025"/>
                  <a:gd name="f11" fmla="val 190"/>
                  <a:gd name="f12" fmla="val 3530"/>
                  <a:gd name="f13" fmla="val 536"/>
                  <a:gd name="f14" fmla="val 820"/>
                  <a:gd name="f15" fmla="val 3624"/>
                  <a:gd name="f16" fmla="val 3309"/>
                  <a:gd name="f17" fmla="val 1481"/>
                  <a:gd name="f18" fmla="val 3057"/>
                  <a:gd name="f19" fmla="val 1261"/>
                  <a:gd name="f20" fmla="val 2805"/>
                  <a:gd name="f21" fmla="val 2458"/>
                  <a:gd name="f22" fmla="val 2112"/>
                  <a:gd name="f23" fmla="val 1356"/>
                  <a:gd name="f24" fmla="val 1733"/>
                  <a:gd name="f25" fmla="val 726"/>
                  <a:gd name="f26" fmla="val 2489"/>
                  <a:gd name="f27" fmla="val 3214"/>
                  <a:gd name="f28" fmla="val 3844"/>
                  <a:gd name="f29" fmla="val 3687"/>
                  <a:gd name="f30" fmla="val 3466"/>
                  <a:gd name="f31" fmla="val 3246"/>
                  <a:gd name="f32" fmla="val 4128"/>
                  <a:gd name="f33" fmla="val 3561"/>
                  <a:gd name="f34" fmla="val 4317"/>
                  <a:gd name="f35" fmla="val 4695"/>
                  <a:gd name="f36" fmla="val 3781"/>
                  <a:gd name="f37" fmla="*/ f0 1 4884"/>
                  <a:gd name="f38" fmla="*/ f1 1 3971"/>
                  <a:gd name="f39" fmla="val f2"/>
                  <a:gd name="f40" fmla="val f3"/>
                  <a:gd name="f41" fmla="val f4"/>
                  <a:gd name="f42" fmla="+- f41 0 f39"/>
                  <a:gd name="f43" fmla="+- f40 0 f39"/>
                  <a:gd name="f44" fmla="*/ f43 1 4884"/>
                  <a:gd name="f45" fmla="*/ f42 1 3971"/>
                  <a:gd name="f46" fmla="*/ f39 1 f44"/>
                  <a:gd name="f47" fmla="*/ f40 1 f44"/>
                  <a:gd name="f48" fmla="*/ f39 1 f45"/>
                  <a:gd name="f49" fmla="*/ f41 1 f45"/>
                  <a:gd name="f50" fmla="*/ f46 f37 1"/>
                  <a:gd name="f51" fmla="*/ f47 f37 1"/>
                  <a:gd name="f52" fmla="*/ f49 f38 1"/>
                  <a:gd name="f53" fmla="*/ f48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0" t="f53" r="f51" b="f52"/>
                <a:pathLst>
                  <a:path w="4884" h="3971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2" y="f10"/>
                      <a:pt x="f11" y="f12"/>
                      <a:pt x="f13" y="f4"/>
                    </a:cubicBezTo>
                    <a:cubicBezTo>
                      <a:pt x="f14" y="f15"/>
                      <a:pt x="f7" y="f16"/>
                      <a:pt x="f17" y="f18"/>
                    </a:cubicBezTo>
                    <a:cubicBezTo>
                      <a:pt x="f19" y="f20"/>
                      <a:pt x="f7" y="f21"/>
                      <a:pt x="f7" y="f22"/>
                    </a:cubicBezTo>
                    <a:cubicBezTo>
                      <a:pt x="f7" y="f23"/>
                      <a:pt x="f24" y="f25"/>
                      <a:pt x="f26" y="f25"/>
                    </a:cubicBezTo>
                    <a:cubicBezTo>
                      <a:pt x="f27" y="f25"/>
                      <a:pt x="f28" y="f23"/>
                      <a:pt x="f28" y="f22"/>
                    </a:cubicBezTo>
                    <a:cubicBezTo>
                      <a:pt x="f28" y="f21"/>
                      <a:pt x="f29" y="f20"/>
                      <a:pt x="f30" y="f18"/>
                    </a:cubicBezTo>
                    <a:cubicBezTo>
                      <a:pt x="f28" y="f31"/>
                      <a:pt x="f32" y="f33"/>
                      <a:pt x="f34" y="f4"/>
                    </a:cubicBezTo>
                    <a:cubicBezTo>
                      <a:pt x="f35" y="f12"/>
                      <a:pt x="f3" y="f10"/>
                      <a:pt x="f3" y="f9"/>
                    </a:cubicBezTo>
                    <a:cubicBezTo>
                      <a:pt x="f3" y="f8"/>
                      <a:pt x="f36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5" name="Google Shape;10354;p74">
                <a:extLst>
                  <a:ext uri="{FF2B5EF4-FFF2-40B4-BE49-F238E27FC236}">
                    <a16:creationId xmlns:a16="http://schemas.microsoft.com/office/drawing/2014/main" id="{96A412B7-64DE-5C18-4DB8-7CCC851742F1}"/>
                  </a:ext>
                </a:extLst>
              </p:cNvPr>
              <p:cNvSpPr/>
              <p:nvPr/>
            </p:nvSpPr>
            <p:spPr>
              <a:xfrm>
                <a:off x="5390177" y="2168463"/>
                <a:ext cx="56482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25"/>
                  <a:gd name="f5" fmla="val 1"/>
                  <a:gd name="f6" fmla="val 316"/>
                  <a:gd name="f7" fmla="val 694"/>
                  <a:gd name="f8" fmla="val 1103"/>
                  <a:gd name="f9" fmla="val 1418"/>
                  <a:gd name="f10" fmla="*/ f0 1 1419"/>
                  <a:gd name="f11" fmla="*/ f1 1 1419"/>
                  <a:gd name="f12" fmla="val f2"/>
                  <a:gd name="f13" fmla="val f3"/>
                  <a:gd name="f14" fmla="+- f13 0 f12"/>
                  <a:gd name="f15" fmla="*/ f14 1 1419"/>
                  <a:gd name="f16" fmla="*/ f12 1 f15"/>
                  <a:gd name="f17" fmla="*/ f13 1 f15"/>
                  <a:gd name="f18" fmla="*/ f16 f10 1"/>
                  <a:gd name="f19" fmla="*/ f17 f10 1"/>
                  <a:gd name="f20" fmla="*/ f17 f11 1"/>
                  <a:gd name="f21" fmla="*/ f1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8" t="f21" r="f19" b="f20"/>
                <a:pathLst>
                  <a:path w="1419" h="1419">
                    <a:moveTo>
                      <a:pt x="f4" y="f5"/>
                    </a:moveTo>
                    <a:cubicBezTo>
                      <a:pt x="f6" y="f5"/>
                      <a:pt x="f5" y="f6"/>
                      <a:pt x="f5" y="f7"/>
                    </a:cubicBezTo>
                    <a:cubicBezTo>
                      <a:pt x="f5" y="f8"/>
                      <a:pt x="f6" y="f9"/>
                      <a:pt x="f4" y="f9"/>
                    </a:cubicBezTo>
                    <a:cubicBezTo>
                      <a:pt x="f8" y="f9"/>
                      <a:pt x="f9" y="f8"/>
                      <a:pt x="f9" y="f7"/>
                    </a:cubicBezTo>
                    <a:cubicBezTo>
                      <a:pt x="f9" y="f6"/>
                      <a:pt x="f8" y="f5"/>
                      <a:pt x="f4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Google Shape;10355;p74">
                <a:extLst>
                  <a:ext uri="{FF2B5EF4-FFF2-40B4-BE49-F238E27FC236}">
                    <a16:creationId xmlns:a16="http://schemas.microsoft.com/office/drawing/2014/main" id="{27724983-C4FC-1414-D41B-2D2B0BD28E3A}"/>
                  </a:ext>
                </a:extLst>
              </p:cNvPr>
              <p:cNvSpPr/>
              <p:nvPr/>
            </p:nvSpPr>
            <p:spPr>
              <a:xfrm>
                <a:off x="5212144" y="1990045"/>
                <a:ext cx="412586" cy="44307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366"/>
                  <a:gd name="f4" fmla="val 10445"/>
                  <a:gd name="f5" fmla="val 5198"/>
                  <a:gd name="f6" fmla="val 2159"/>
                  <a:gd name="f7" fmla="val 6931"/>
                  <a:gd name="f8" fmla="val 8286"/>
                  <a:gd name="f9" fmla="val 3514"/>
                  <a:gd name="f10" fmla="val 5246"/>
                  <a:gd name="f11" fmla="val 6916"/>
                  <a:gd name="f12" fmla="val 8365"/>
                  <a:gd name="f13" fmla="val 3340"/>
                  <a:gd name="f14" fmla="val 2079"/>
                  <a:gd name="f15" fmla="val 6822"/>
                  <a:gd name="f16" fmla="val 3497"/>
                  <a:gd name="f17" fmla="val 5167"/>
                  <a:gd name="f18" fmla="val 1"/>
                  <a:gd name="f19" fmla="val 5088"/>
                  <a:gd name="f20" fmla="val 5009"/>
                  <a:gd name="f21" fmla="val 17"/>
                  <a:gd name="f22" fmla="val 4946"/>
                  <a:gd name="f23" fmla="val 48"/>
                  <a:gd name="f24" fmla="val 4001"/>
                  <a:gd name="f25" fmla="val 836"/>
                  <a:gd name="f26" fmla="val 2773"/>
                  <a:gd name="f27" fmla="val 678"/>
                  <a:gd name="f28" fmla="val 2756"/>
                  <a:gd name="f29" fmla="val 675"/>
                  <a:gd name="f30" fmla="val 2739"/>
                  <a:gd name="f31" fmla="val 673"/>
                  <a:gd name="f32" fmla="val 2723"/>
                  <a:gd name="f33" fmla="val 2583"/>
                  <a:gd name="f34" fmla="val 2454"/>
                  <a:gd name="f35" fmla="val 786"/>
                  <a:gd name="f36" fmla="val 2426"/>
                  <a:gd name="f37" fmla="val 899"/>
                  <a:gd name="f38" fmla="val 1953"/>
                  <a:gd name="f39" fmla="val 2033"/>
                  <a:gd name="f40" fmla="val 819"/>
                  <a:gd name="f41" fmla="val 2505"/>
                  <a:gd name="f42" fmla="val 662"/>
                  <a:gd name="f43" fmla="val 2568"/>
                  <a:gd name="f44" fmla="val 567"/>
                  <a:gd name="f45" fmla="val 2694"/>
                  <a:gd name="f46" fmla="val 630"/>
                  <a:gd name="f47" fmla="val 2852"/>
                  <a:gd name="f48" fmla="val 788"/>
                  <a:gd name="f49" fmla="val 4081"/>
                  <a:gd name="f50" fmla="val 32"/>
                  <a:gd name="f51" fmla="val 5026"/>
                  <a:gd name="f52" fmla="val 5183"/>
                  <a:gd name="f53" fmla="val 5341"/>
                  <a:gd name="f54" fmla="val 63"/>
                  <a:gd name="f55" fmla="val 5467"/>
                  <a:gd name="f56" fmla="val 6381"/>
                  <a:gd name="f57" fmla="val 7609"/>
                  <a:gd name="f58" fmla="val 7767"/>
                  <a:gd name="f59" fmla="val 725"/>
                  <a:gd name="f60" fmla="val 7924"/>
                  <a:gd name="f61" fmla="val 851"/>
                  <a:gd name="f62" fmla="val 7956"/>
                  <a:gd name="f63" fmla="val 1985"/>
                  <a:gd name="f64" fmla="val 8428"/>
                  <a:gd name="f65" fmla="val 2457"/>
                  <a:gd name="f66" fmla="val 9594"/>
                  <a:gd name="f67" fmla="val 2536"/>
                  <a:gd name="f68" fmla="val 9725"/>
                  <a:gd name="f69" fmla="val 2637"/>
                  <a:gd name="f70" fmla="val 9791"/>
                  <a:gd name="f71" fmla="val 2741"/>
                  <a:gd name="f72" fmla="val 2762"/>
                  <a:gd name="f73" fmla="val 2783"/>
                  <a:gd name="f74" fmla="val 9788"/>
                  <a:gd name="f75" fmla="val 2804"/>
                  <a:gd name="f76" fmla="val 9783"/>
                  <a:gd name="f77" fmla="val 4033"/>
                  <a:gd name="f78" fmla="val 9626"/>
                  <a:gd name="f79" fmla="val 4978"/>
                  <a:gd name="f80" fmla="val 10382"/>
                  <a:gd name="f81" fmla="val 5072"/>
                  <a:gd name="f82" fmla="val 10413"/>
                  <a:gd name="f83" fmla="val 5104"/>
                  <a:gd name="f84" fmla="val 5261"/>
                  <a:gd name="f85" fmla="val 5324"/>
                  <a:gd name="f86" fmla="val 5387"/>
                  <a:gd name="f87" fmla="val 6333"/>
                  <a:gd name="f88" fmla="val 7530"/>
                  <a:gd name="f89" fmla="val 7687"/>
                  <a:gd name="f90" fmla="val 7876"/>
                  <a:gd name="f91" fmla="val 9689"/>
                  <a:gd name="f92" fmla="val 7908"/>
                  <a:gd name="f93" fmla="val 8380"/>
                  <a:gd name="f94" fmla="val 9515"/>
                  <a:gd name="f95" fmla="val 9672"/>
                  <a:gd name="f96" fmla="val 7893"/>
                  <a:gd name="f97" fmla="val 9735"/>
                  <a:gd name="f98" fmla="val 9704"/>
                  <a:gd name="f99" fmla="val 9546"/>
                  <a:gd name="f100" fmla="val 10302"/>
                  <a:gd name="f101" fmla="val 10365"/>
                  <a:gd name="f102" fmla="val 5120"/>
                  <a:gd name="f103" fmla="val 9641"/>
                  <a:gd name="f104" fmla="val 2537"/>
                  <a:gd name="f105" fmla="val 7826"/>
                  <a:gd name="f106" fmla="val 762"/>
                  <a:gd name="f107" fmla="val 7719"/>
                  <a:gd name="f108" fmla="val 672"/>
                  <a:gd name="f109" fmla="val 7589"/>
                  <a:gd name="f110" fmla="val 7570"/>
                  <a:gd name="f111" fmla="val 7550"/>
                  <a:gd name="f112" fmla="val 674"/>
                  <a:gd name="f113" fmla="*/ f0 1 10366"/>
                  <a:gd name="f114" fmla="*/ f1 1 10445"/>
                  <a:gd name="f115" fmla="val f2"/>
                  <a:gd name="f116" fmla="val f3"/>
                  <a:gd name="f117" fmla="val f4"/>
                  <a:gd name="f118" fmla="+- f117 0 f115"/>
                  <a:gd name="f119" fmla="+- f116 0 f115"/>
                  <a:gd name="f120" fmla="*/ f119 1 10366"/>
                  <a:gd name="f121" fmla="*/ f118 1 10445"/>
                  <a:gd name="f122" fmla="*/ f115 1 f120"/>
                  <a:gd name="f123" fmla="*/ f116 1 f120"/>
                  <a:gd name="f124" fmla="*/ f115 1 f121"/>
                  <a:gd name="f125" fmla="*/ f117 1 f121"/>
                  <a:gd name="f126" fmla="*/ f122 f113 1"/>
                  <a:gd name="f127" fmla="*/ f123 f113 1"/>
                  <a:gd name="f128" fmla="*/ f125 f114 1"/>
                  <a:gd name="f129" fmla="*/ f124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26" t="f129" r="f127" b="f128"/>
                <a:pathLst>
                  <a:path w="10366" h="10445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5"/>
                      <a:pt x="f14" y="f10"/>
                    </a:cubicBezTo>
                    <a:cubicBezTo>
                      <a:pt x="f14" y="f9"/>
                      <a:pt x="f16" y="f6"/>
                      <a:pt x="f5" y="f6"/>
                    </a:cubicBezTo>
                    <a:close/>
                    <a:moveTo>
                      <a:pt x="f17" y="f18"/>
                    </a:moveTo>
                    <a:cubicBezTo>
                      <a:pt x="f19" y="f18"/>
                      <a:pt x="f20" y="f21"/>
                      <a:pt x="f22" y="f23"/>
                    </a:cubicBezTo>
                    <a:lnTo>
                      <a:pt x="f24" y="f25"/>
                    </a:lnTo>
                    <a:lnTo>
                      <a:pt x="f26" y="f27"/>
                    </a:lnTo>
                    <a:cubicBezTo>
                      <a:pt x="f28" y="f29"/>
                      <a:pt x="f30" y="f31"/>
                      <a:pt x="f32" y="f31"/>
                    </a:cubicBezTo>
                    <a:cubicBezTo>
                      <a:pt x="f33" y="f31"/>
                      <a:pt x="f34" y="f35"/>
                      <a:pt x="f36" y="f37"/>
                    </a:cubicBezTo>
                    <a:lnTo>
                      <a:pt x="f38" y="f39"/>
                    </a:lnTo>
                    <a:lnTo>
                      <a:pt x="f40" y="f41"/>
                    </a:lnTo>
                    <a:cubicBezTo>
                      <a:pt x="f42" y="f43"/>
                      <a:pt x="f44" y="f45"/>
                      <a:pt x="f46" y="f47"/>
                    </a:cubicBezTo>
                    <a:lnTo>
                      <a:pt x="f48" y="f49"/>
                    </a:lnTo>
                    <a:lnTo>
                      <a:pt x="f50" y="f51"/>
                    </a:lnTo>
                    <a:cubicBezTo>
                      <a:pt x="f2" y="f52"/>
                      <a:pt x="f2" y="f53"/>
                      <a:pt x="f54" y="f55"/>
                    </a:cubicBezTo>
                    <a:lnTo>
                      <a:pt x="f40" y="f56"/>
                    </a:lnTo>
                    <a:lnTo>
                      <a:pt x="f42" y="f57"/>
                    </a:lnTo>
                    <a:cubicBezTo>
                      <a:pt x="f46" y="f58"/>
                      <a:pt x="f59" y="f60"/>
                      <a:pt x="f61" y="f62"/>
                    </a:cubicBezTo>
                    <a:lnTo>
                      <a:pt x="f63" y="f64"/>
                    </a:lnTo>
                    <a:lnTo>
                      <a:pt x="f65" y="f66"/>
                    </a:lnTo>
                    <a:cubicBezTo>
                      <a:pt x="f67" y="f68"/>
                      <a:pt x="f69" y="f70"/>
                      <a:pt x="f71" y="f70"/>
                    </a:cubicBezTo>
                    <a:cubicBezTo>
                      <a:pt x="f72" y="f70"/>
                      <a:pt x="f73" y="f74"/>
                      <a:pt x="f75" y="f76"/>
                    </a:cubicBez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4"/>
                      <a:pt x="f17" y="f4"/>
                    </a:cubicBezTo>
                    <a:cubicBezTo>
                      <a:pt x="f84" y="f4"/>
                      <a:pt x="f85" y="f82"/>
                      <a:pt x="f86" y="f80"/>
                    </a:cubicBezTo>
                    <a:lnTo>
                      <a:pt x="f87" y="f78"/>
                    </a:lnTo>
                    <a:lnTo>
                      <a:pt x="f88" y="f76"/>
                    </a:lnTo>
                    <a:cubicBezTo>
                      <a:pt x="f89" y="f76"/>
                      <a:pt x="f90" y="f91"/>
                      <a:pt x="f92" y="f66"/>
                    </a:cubicBezTo>
                    <a:lnTo>
                      <a:pt x="f93" y="f64"/>
                    </a:lnTo>
                    <a:lnTo>
                      <a:pt x="f94" y="f62"/>
                    </a:lnTo>
                    <a:cubicBezTo>
                      <a:pt x="f95" y="f96"/>
                      <a:pt x="f97" y="f58"/>
                      <a:pt x="f98" y="f57"/>
                    </a:cubicBezTo>
                    <a:lnTo>
                      <a:pt x="f99" y="f56"/>
                    </a:lnTo>
                    <a:lnTo>
                      <a:pt x="f100" y="f55"/>
                    </a:lnTo>
                    <a:cubicBezTo>
                      <a:pt x="f101" y="f53"/>
                      <a:pt x="f101" y="f102"/>
                      <a:pt x="f100" y="f51"/>
                    </a:cubicBezTo>
                    <a:lnTo>
                      <a:pt x="f99" y="f49"/>
                    </a:lnTo>
                    <a:lnTo>
                      <a:pt x="f98" y="f47"/>
                    </a:lnTo>
                    <a:cubicBezTo>
                      <a:pt x="f97" y="f45"/>
                      <a:pt x="f103" y="f104"/>
                      <a:pt x="f94" y="f41"/>
                    </a:cubicBezTo>
                    <a:lnTo>
                      <a:pt x="f93" y="f39"/>
                    </a:lnTo>
                    <a:lnTo>
                      <a:pt x="f92" y="f37"/>
                    </a:lnTo>
                    <a:cubicBezTo>
                      <a:pt x="f105" y="f106"/>
                      <a:pt x="f107" y="f108"/>
                      <a:pt x="f109" y="f108"/>
                    </a:cubicBezTo>
                    <a:cubicBezTo>
                      <a:pt x="f110" y="f108"/>
                      <a:pt x="f111" y="f112"/>
                      <a:pt x="f88" y="f27"/>
                    </a:cubicBezTo>
                    <a:lnTo>
                      <a:pt x="f87" y="f25"/>
                    </a:lnTo>
                    <a:lnTo>
                      <a:pt x="f86" y="f23"/>
                    </a:lnTo>
                    <a:cubicBezTo>
                      <a:pt x="f85" y="f21"/>
                      <a:pt x="f10" y="f18"/>
                      <a:pt x="f17" y="f18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Google Shape;10356;p74">
                <a:extLst>
                  <a:ext uri="{FF2B5EF4-FFF2-40B4-BE49-F238E27FC236}">
                    <a16:creationId xmlns:a16="http://schemas.microsoft.com/office/drawing/2014/main" id="{4489F70F-78EB-8924-74C2-4C3244898863}"/>
                  </a:ext>
                </a:extLst>
              </p:cNvPr>
              <p:cNvSpPr/>
              <p:nvPr/>
            </p:nvSpPr>
            <p:spPr>
              <a:xfrm>
                <a:off x="5365104" y="2256693"/>
                <a:ext cx="106628" cy="588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79"/>
                  <a:gd name="f4" fmla="val 1387"/>
                  <a:gd name="f5" fmla="val 1355"/>
                  <a:gd name="f6" fmla="val 725"/>
                  <a:gd name="f7" fmla="val 190"/>
                  <a:gd name="f8" fmla="val 441"/>
                  <a:gd name="f9" fmla="val 1"/>
                  <a:gd name="f10" fmla="val 977"/>
                  <a:gd name="f11" fmla="val 410"/>
                  <a:gd name="f12" fmla="val 1229"/>
                  <a:gd name="f13" fmla="val 820"/>
                  <a:gd name="f14" fmla="val 1386"/>
                  <a:gd name="f15" fmla="val 1859"/>
                  <a:gd name="f16" fmla="val 2301"/>
                  <a:gd name="f17" fmla="val 2521"/>
                  <a:gd name="f18" fmla="val 1985"/>
                  <a:gd name="f19" fmla="*/ f0 1 2679"/>
                  <a:gd name="f20" fmla="*/ f1 1 1387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679"/>
                  <a:gd name="f27" fmla="*/ f24 1 1387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679" h="1387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5" y="f14"/>
                    </a:cubicBezTo>
                    <a:cubicBezTo>
                      <a:pt x="f15" y="f14"/>
                      <a:pt x="f16" y="f12"/>
                      <a:pt x="f3" y="f10"/>
                    </a:cubicBezTo>
                    <a:cubicBezTo>
                      <a:pt x="f17" y="f11"/>
                      <a:pt x="f18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Google Shape;10357;p74">
                <a:extLst>
                  <a:ext uri="{FF2B5EF4-FFF2-40B4-BE49-F238E27FC236}">
                    <a16:creationId xmlns:a16="http://schemas.microsoft.com/office/drawing/2014/main" id="{11DDBDAC-9C15-0C19-3389-D68980984056}"/>
                  </a:ext>
                </a:extLst>
              </p:cNvPr>
              <p:cNvSpPr/>
              <p:nvPr/>
            </p:nvSpPr>
            <p:spPr>
              <a:xfrm>
                <a:off x="5503051" y="2343534"/>
                <a:ext cx="151762" cy="147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813"/>
                  <a:gd name="f4" fmla="val 3479"/>
                  <a:gd name="f5" fmla="val 2867"/>
                  <a:gd name="f6" fmla="val 1"/>
                  <a:gd name="f7" fmla="val 2741"/>
                  <a:gd name="f8" fmla="val 127"/>
                  <a:gd name="f9" fmla="val 2647"/>
                  <a:gd name="f10" fmla="val 221"/>
                  <a:gd name="f11" fmla="val 2489"/>
                  <a:gd name="f12" fmla="val 284"/>
                  <a:gd name="f13" fmla="val 1607"/>
                  <a:gd name="f14" fmla="val 631"/>
                  <a:gd name="f15" fmla="val 1260"/>
                  <a:gd name="f16" fmla="val 1482"/>
                  <a:gd name="f17" fmla="val 1103"/>
                  <a:gd name="f18" fmla="val 1891"/>
                  <a:gd name="f19" fmla="val 693"/>
                  <a:gd name="f20" fmla="val 2112"/>
                  <a:gd name="f21" fmla="val 158"/>
                  <a:gd name="f22" fmla="val 2080"/>
                  <a:gd name="f23" fmla="val 1166"/>
                  <a:gd name="f24" fmla="val 3372"/>
                  <a:gd name="f25" fmla="val 1237"/>
                  <a:gd name="f26" fmla="val 3443"/>
                  <a:gd name="f27" fmla="val 1343"/>
                  <a:gd name="f28" fmla="val 3478"/>
                  <a:gd name="f29" fmla="val 1445"/>
                  <a:gd name="f30" fmla="val 1479"/>
                  <a:gd name="f31" fmla="val 1512"/>
                  <a:gd name="f32" fmla="val 3474"/>
                  <a:gd name="f33" fmla="val 1544"/>
                  <a:gd name="f34" fmla="val 3466"/>
                  <a:gd name="f35" fmla="val 1638"/>
                  <a:gd name="f36" fmla="val 3403"/>
                  <a:gd name="f37" fmla="val 1764"/>
                  <a:gd name="f38" fmla="val 3340"/>
                  <a:gd name="f39" fmla="val 3183"/>
                  <a:gd name="f40" fmla="val 1639"/>
                  <a:gd name="f41" fmla="val 3497"/>
                  <a:gd name="f42" fmla="val 1324"/>
                  <a:gd name="f43" fmla="val 3532"/>
                  <a:gd name="f44" fmla="val 1338"/>
                  <a:gd name="f45" fmla="val 3563"/>
                  <a:gd name="f46" fmla="val 1344"/>
                  <a:gd name="f47" fmla="val 3592"/>
                  <a:gd name="f48" fmla="val 3693"/>
                  <a:gd name="f49" fmla="val 3756"/>
                  <a:gd name="f50" fmla="val 1265"/>
                  <a:gd name="f51" fmla="val 3781"/>
                  <a:gd name="f52" fmla="val 1167"/>
                  <a:gd name="f53" fmla="val 3812"/>
                  <a:gd name="f54" fmla="val 1072"/>
                  <a:gd name="f55" fmla="val 946"/>
                  <a:gd name="f56" fmla="val 3686"/>
                  <a:gd name="f57" fmla="val 820"/>
                  <a:gd name="f58" fmla="*/ f0 1 3813"/>
                  <a:gd name="f59" fmla="*/ f1 1 3479"/>
                  <a:gd name="f60" fmla="val f2"/>
                  <a:gd name="f61" fmla="val f3"/>
                  <a:gd name="f62" fmla="val f4"/>
                  <a:gd name="f63" fmla="+- f62 0 f60"/>
                  <a:gd name="f64" fmla="+- f61 0 f60"/>
                  <a:gd name="f65" fmla="*/ f64 1 3813"/>
                  <a:gd name="f66" fmla="*/ f63 1 3479"/>
                  <a:gd name="f67" fmla="*/ f60 1 f65"/>
                  <a:gd name="f68" fmla="*/ f61 1 f65"/>
                  <a:gd name="f69" fmla="*/ f60 1 f66"/>
                  <a:gd name="f70" fmla="*/ f62 1 f66"/>
                  <a:gd name="f71" fmla="*/ f67 f58 1"/>
                  <a:gd name="f72" fmla="*/ f68 f58 1"/>
                  <a:gd name="f73" fmla="*/ f70 f59 1"/>
                  <a:gd name="f74" fmla="*/ f69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1" t="f74" r="f72" b="f73"/>
                <a:pathLst>
                  <a:path w="3812" h="3479">
                    <a:moveTo>
                      <a:pt x="f5" y="f6"/>
                    </a:moveTo>
                    <a:cubicBezTo>
                      <a:pt x="f7" y="f8"/>
                      <a:pt x="f9" y="f10"/>
                      <a:pt x="f11" y="f12"/>
                    </a:cubicBezTo>
                    <a:lnTo>
                      <a:pt x="f13" y="f14"/>
                    </a:lnTo>
                    <a:lnTo>
                      <a:pt x="f15" y="f16"/>
                    </a:lnTo>
                    <a:cubicBezTo>
                      <a:pt x="f17" y="f18"/>
                      <a:pt x="f19" y="f20"/>
                      <a:pt x="f12" y="f20"/>
                    </a:cubicBezTo>
                    <a:lnTo>
                      <a:pt x="f21" y="f20"/>
                    </a:lnTo>
                    <a:lnTo>
                      <a:pt x="f2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28"/>
                    </a:cubicBezTo>
                    <a:cubicBezTo>
                      <a:pt x="f30" y="f28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9"/>
                    </a:cubicBezTo>
                    <a:lnTo>
                      <a:pt x="f22" y="f40"/>
                    </a:lnTo>
                    <a:lnTo>
                      <a:pt x="f41" y="f42"/>
                    </a:lnTo>
                    <a:cubicBezTo>
                      <a:pt x="f43" y="f44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1" y="f55"/>
                      <a:pt x="f56" y="f57"/>
                    </a:cubicBez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Google Shape;10358;p74">
                <a:extLst>
                  <a:ext uri="{FF2B5EF4-FFF2-40B4-BE49-F238E27FC236}">
                    <a16:creationId xmlns:a16="http://schemas.microsoft.com/office/drawing/2014/main" id="{E39F01E0-6C66-FACA-7D6A-8DA065CE62EE}"/>
                  </a:ext>
                </a:extLst>
              </p:cNvPr>
              <p:cNvSpPr/>
              <p:nvPr/>
            </p:nvSpPr>
            <p:spPr>
              <a:xfrm>
                <a:off x="5183285" y="2346204"/>
                <a:ext cx="151762" cy="14816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813"/>
                  <a:gd name="f4" fmla="val 3493"/>
                  <a:gd name="f5" fmla="val 946"/>
                  <a:gd name="f6" fmla="val 1"/>
                  <a:gd name="f7" fmla="val 126"/>
                  <a:gd name="f8" fmla="val 851"/>
                  <a:gd name="f9" fmla="val 1009"/>
                  <a:gd name="f10" fmla="val 32"/>
                  <a:gd name="f11" fmla="val 1104"/>
                  <a:gd name="f12" fmla="val 95"/>
                  <a:gd name="f13" fmla="val 1230"/>
                  <a:gd name="f14" fmla="val 158"/>
                  <a:gd name="f15" fmla="val 1324"/>
                  <a:gd name="f16" fmla="val 315"/>
                  <a:gd name="f17" fmla="val 1356"/>
                  <a:gd name="f18" fmla="val 1733"/>
                  <a:gd name="f19" fmla="val 1671"/>
                  <a:gd name="f20" fmla="val 2048"/>
                  <a:gd name="f21" fmla="val 3214"/>
                  <a:gd name="f22" fmla="val 2080"/>
                  <a:gd name="f23" fmla="val 3309"/>
                  <a:gd name="f24" fmla="val 2174"/>
                  <a:gd name="f25" fmla="val 3435"/>
                  <a:gd name="f26" fmla="val 2300"/>
                  <a:gd name="f27" fmla="val 3466"/>
                  <a:gd name="f28" fmla="val 2328"/>
                  <a:gd name="f29" fmla="val 3485"/>
                  <a:gd name="f30" fmla="val 2361"/>
                  <a:gd name="f31" fmla="val 3492"/>
                  <a:gd name="f32" fmla="val 2396"/>
                  <a:gd name="f33" fmla="val 2482"/>
                  <a:gd name="f34" fmla="val 2580"/>
                  <a:gd name="f35" fmla="val 3448"/>
                  <a:gd name="f36" fmla="val 2647"/>
                  <a:gd name="f37" fmla="val 3403"/>
                  <a:gd name="f38" fmla="val 2112"/>
                  <a:gd name="f39" fmla="val 3624"/>
                  <a:gd name="f40" fmla="val 2143"/>
                  <a:gd name="f41" fmla="val 3561"/>
                  <a:gd name="f42" fmla="val 3119"/>
                  <a:gd name="f43" fmla="val 2773"/>
                  <a:gd name="f44" fmla="val 1891"/>
                  <a:gd name="f45" fmla="val 2552"/>
                  <a:gd name="f46" fmla="val 1513"/>
                  <a:gd name="f47" fmla="val 2206"/>
                  <a:gd name="f48" fmla="val 631"/>
                  <a:gd name="f49" fmla="val 1355"/>
                  <a:gd name="f50" fmla="val 284"/>
                  <a:gd name="f51" fmla="val 1198"/>
                  <a:gd name="f52" fmla="val 221"/>
                  <a:gd name="f53" fmla="val 1072"/>
                  <a:gd name="f54" fmla="val 127"/>
                  <a:gd name="f55" fmla="*/ f0 1 3813"/>
                  <a:gd name="f56" fmla="*/ f1 1 3493"/>
                  <a:gd name="f57" fmla="val f2"/>
                  <a:gd name="f58" fmla="val f3"/>
                  <a:gd name="f59" fmla="val f4"/>
                  <a:gd name="f60" fmla="+- f59 0 f57"/>
                  <a:gd name="f61" fmla="+- f58 0 f57"/>
                  <a:gd name="f62" fmla="*/ f61 1 3813"/>
                  <a:gd name="f63" fmla="*/ f60 1 3493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3812" h="3492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2" y="f8"/>
                      <a:pt x="f2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19"/>
                    </a:lnTo>
                    <a:lnTo>
                      <a:pt x="f20" y="f21"/>
                    </a:ln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1"/>
                    </a:cubicBezTo>
                    <a:cubicBezTo>
                      <a:pt x="f33" y="f31"/>
                      <a:pt x="f34" y="f35"/>
                      <a:pt x="f36" y="f37"/>
                    </a:cubicBezTo>
                    <a:lnTo>
                      <a:pt x="f3" y="f38"/>
                    </a:lnTo>
                    <a:lnTo>
                      <a:pt x="f3" y="f38"/>
                    </a:lnTo>
                    <a:lnTo>
                      <a:pt x="f39" y="f40"/>
                    </a:lnTo>
                    <a:lnTo>
                      <a:pt x="f41" y="f40"/>
                    </a:lnTo>
                    <a:cubicBezTo>
                      <a:pt x="f42" y="f40"/>
                      <a:pt x="f43" y="f44"/>
                      <a:pt x="f45" y="f46"/>
                    </a:cubicBezTo>
                    <a:lnTo>
                      <a:pt x="f47" y="f48"/>
                    </a:lnTo>
                    <a:lnTo>
                      <a:pt x="f49" y="f50"/>
                    </a:lnTo>
                    <a:cubicBezTo>
                      <a:pt x="f51" y="f52"/>
                      <a:pt x="f53" y="f54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80" name="Google Shape;10390;p74">
              <a:extLst>
                <a:ext uri="{FF2B5EF4-FFF2-40B4-BE49-F238E27FC236}">
                  <a16:creationId xmlns:a16="http://schemas.microsoft.com/office/drawing/2014/main" id="{292A545C-08E3-217D-EB0B-D10021298897}"/>
                </a:ext>
              </a:extLst>
            </p:cNvPr>
            <p:cNvGrpSpPr/>
            <p:nvPr/>
          </p:nvGrpSpPr>
          <p:grpSpPr>
            <a:xfrm>
              <a:off x="3128866" y="2001694"/>
              <a:ext cx="471528" cy="502554"/>
              <a:chOff x="3128866" y="2001694"/>
              <a:chExt cx="471528" cy="502554"/>
            </a:xfrm>
          </p:grpSpPr>
          <p:sp>
            <p:nvSpPr>
              <p:cNvPr id="181" name="Google Shape;10391;p74">
                <a:extLst>
                  <a:ext uri="{FF2B5EF4-FFF2-40B4-BE49-F238E27FC236}">
                    <a16:creationId xmlns:a16="http://schemas.microsoft.com/office/drawing/2014/main" id="{274155EE-C08D-DCD1-B379-D94320181BAD}"/>
                  </a:ext>
                </a:extLst>
              </p:cNvPr>
              <p:cNvSpPr/>
              <p:nvPr/>
            </p:nvSpPr>
            <p:spPr>
              <a:xfrm>
                <a:off x="3308180" y="2192795"/>
                <a:ext cx="110413" cy="11631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4"/>
                  <a:gd name="f4" fmla="val 2742"/>
                  <a:gd name="f5" fmla="val 1387"/>
                  <a:gd name="f6" fmla="val 1"/>
                  <a:gd name="f7" fmla="val 631"/>
                  <a:gd name="f8" fmla="val 1355"/>
                  <a:gd name="f9" fmla="val 2112"/>
                  <a:gd name="f10" fmla="val 2143"/>
                  <a:gd name="f11" fmla="val 2773"/>
                  <a:gd name="f12" fmla="*/ f0 1 2774"/>
                  <a:gd name="f13" fmla="*/ f1 1 2742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2774"/>
                  <a:gd name="f20" fmla="*/ f17 1 2742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2774" h="2742">
                    <a:moveTo>
                      <a:pt x="f5" y="f6"/>
                    </a:moveTo>
                    <a:cubicBezTo>
                      <a:pt x="f7" y="f6"/>
                      <a:pt x="f6" y="f7"/>
                      <a:pt x="f6" y="f8"/>
                    </a:cubicBezTo>
                    <a:cubicBezTo>
                      <a:pt x="f6" y="f9"/>
                      <a:pt x="f7" y="f4"/>
                      <a:pt x="f5" y="f4"/>
                    </a:cubicBezTo>
                    <a:cubicBezTo>
                      <a:pt x="f10" y="f4"/>
                      <a:pt x="f11" y="f9"/>
                      <a:pt x="f11" y="f8"/>
                    </a:cubicBezTo>
                    <a:cubicBezTo>
                      <a:pt x="f11" y="f7"/>
                      <a:pt x="f10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Google Shape;10392;p74">
                <a:extLst>
                  <a:ext uri="{FF2B5EF4-FFF2-40B4-BE49-F238E27FC236}">
                    <a16:creationId xmlns:a16="http://schemas.microsoft.com/office/drawing/2014/main" id="{9DD86A98-2153-80D1-5C51-1096132A516A}"/>
                  </a:ext>
                </a:extLst>
              </p:cNvPr>
              <p:cNvSpPr/>
              <p:nvPr/>
            </p:nvSpPr>
            <p:spPr>
              <a:xfrm>
                <a:off x="3182797" y="2001694"/>
                <a:ext cx="137955" cy="14707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3467"/>
                  <a:gd name="f5" fmla="val 1733"/>
                  <a:gd name="f6" fmla="val 1"/>
                  <a:gd name="f7" fmla="val 788"/>
                  <a:gd name="f8" fmla="val 2678"/>
                  <a:gd name="f9" fmla="val 2741"/>
                  <a:gd name="f10" fmla="*/ f0 1 3466"/>
                  <a:gd name="f11" fmla="*/ f1 1 3467"/>
                  <a:gd name="f12" fmla="val f2"/>
                  <a:gd name="f13" fmla="val f3"/>
                  <a:gd name="f14" fmla="val f4"/>
                  <a:gd name="f15" fmla="+- f14 0 f12"/>
                  <a:gd name="f16" fmla="+- f13 0 f12"/>
                  <a:gd name="f17" fmla="*/ f16 1 3466"/>
                  <a:gd name="f18" fmla="*/ f15 1 3467"/>
                  <a:gd name="f19" fmla="*/ f12 1 f17"/>
                  <a:gd name="f20" fmla="*/ f13 1 f17"/>
                  <a:gd name="f21" fmla="*/ f12 1 f18"/>
                  <a:gd name="f22" fmla="*/ f14 1 f18"/>
                  <a:gd name="f23" fmla="*/ f19 f10 1"/>
                  <a:gd name="f24" fmla="*/ f20 f10 1"/>
                  <a:gd name="f25" fmla="*/ f22 f11 1"/>
                  <a:gd name="f26" fmla="*/ f21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3" t="f26" r="f24" b="f25"/>
                <a:pathLst>
                  <a:path w="3466" h="3467">
                    <a:moveTo>
                      <a:pt x="f5" y="f6"/>
                    </a:moveTo>
                    <a:cubicBezTo>
                      <a:pt x="f7" y="f6"/>
                      <a:pt x="f2" y="f7"/>
                      <a:pt x="f2" y="f5"/>
                    </a:cubicBezTo>
                    <a:cubicBezTo>
                      <a:pt x="f2" y="f8"/>
                      <a:pt x="f7" y="f3"/>
                      <a:pt x="f5" y="f3"/>
                    </a:cubicBezTo>
                    <a:cubicBezTo>
                      <a:pt x="f9" y="f3"/>
                      <a:pt x="f3" y="f8"/>
                      <a:pt x="f3" y="f5"/>
                    </a:cubicBezTo>
                    <a:cubicBezTo>
                      <a:pt x="f3" y="f7"/>
                      <a:pt x="f8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Google Shape;10393;p74">
                <a:extLst>
                  <a:ext uri="{FF2B5EF4-FFF2-40B4-BE49-F238E27FC236}">
                    <a16:creationId xmlns:a16="http://schemas.microsoft.com/office/drawing/2014/main" id="{8CB48910-88CE-AF45-BC81-CADCA5CCD7C4}"/>
                  </a:ext>
                </a:extLst>
              </p:cNvPr>
              <p:cNvSpPr/>
              <p:nvPr/>
            </p:nvSpPr>
            <p:spPr>
              <a:xfrm>
                <a:off x="3404731" y="2001694"/>
                <a:ext cx="137992" cy="14707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1733"/>
                  <a:gd name="f5" fmla="val 1"/>
                  <a:gd name="f6" fmla="val 788"/>
                  <a:gd name="f7" fmla="val 2678"/>
                  <a:gd name="f8" fmla="val 3466"/>
                  <a:gd name="f9" fmla="val 2679"/>
                  <a:gd name="f10" fmla="*/ f0 1 3467"/>
                  <a:gd name="f11" fmla="*/ f1 1 3467"/>
                  <a:gd name="f12" fmla="val f2"/>
                  <a:gd name="f13" fmla="val f3"/>
                  <a:gd name="f14" fmla="+- f13 0 f12"/>
                  <a:gd name="f15" fmla="*/ f14 1 3467"/>
                  <a:gd name="f16" fmla="*/ f12 1 f15"/>
                  <a:gd name="f17" fmla="*/ f13 1 f15"/>
                  <a:gd name="f18" fmla="*/ f16 f10 1"/>
                  <a:gd name="f19" fmla="*/ f17 f10 1"/>
                  <a:gd name="f20" fmla="*/ f17 f11 1"/>
                  <a:gd name="f21" fmla="*/ f1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8" t="f21" r="f19" b="f20"/>
                <a:pathLst>
                  <a:path w="3467" h="3467">
                    <a:moveTo>
                      <a:pt x="f4" y="f5"/>
                    </a:moveTo>
                    <a:cubicBezTo>
                      <a:pt x="f6" y="f5"/>
                      <a:pt x="f5" y="f6"/>
                      <a:pt x="f5" y="f4"/>
                    </a:cubicBezTo>
                    <a:cubicBezTo>
                      <a:pt x="f5" y="f7"/>
                      <a:pt x="f6" y="f8"/>
                      <a:pt x="f4" y="f8"/>
                    </a:cubicBezTo>
                    <a:cubicBezTo>
                      <a:pt x="f9" y="f8"/>
                      <a:pt x="f8" y="f7"/>
                      <a:pt x="f8" y="f4"/>
                    </a:cubicBezTo>
                    <a:cubicBezTo>
                      <a:pt x="f8" y="f6"/>
                      <a:pt x="f9" y="f5"/>
                      <a:pt x="f4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Google Shape;10394;p74">
                <a:extLst>
                  <a:ext uri="{FF2B5EF4-FFF2-40B4-BE49-F238E27FC236}">
                    <a16:creationId xmlns:a16="http://schemas.microsoft.com/office/drawing/2014/main" id="{AEE6C0DF-0DEC-9912-BFE0-E3681FFB24E6}"/>
                  </a:ext>
                </a:extLst>
              </p:cNvPr>
              <p:cNvSpPr/>
              <p:nvPr/>
            </p:nvSpPr>
            <p:spPr>
              <a:xfrm>
                <a:off x="3328233" y="2331811"/>
                <a:ext cx="66504" cy="4280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71"/>
                  <a:gd name="f4" fmla="val 1009"/>
                  <a:gd name="f5" fmla="val 1"/>
                  <a:gd name="f6" fmla="val 851"/>
                  <a:gd name="f7" fmla="val 1008"/>
                  <a:gd name="f8" fmla="val 1450"/>
                  <a:gd name="f9" fmla="val 126"/>
                  <a:gd name="f10" fmla="val 1167"/>
                  <a:gd name="f11" fmla="val 158"/>
                  <a:gd name="f12" fmla="val 568"/>
                  <a:gd name="f13" fmla="val 284"/>
                  <a:gd name="f14" fmla="val 95"/>
                  <a:gd name="f15" fmla="*/ f0 1 1671"/>
                  <a:gd name="f16" fmla="*/ f1 1 1009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671"/>
                  <a:gd name="f23" fmla="*/ f20 1 1009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670" h="1009">
                    <a:moveTo>
                      <a:pt x="f5" y="f2"/>
                    </a:moveTo>
                    <a:lnTo>
                      <a:pt x="f6" y="f7"/>
                    </a:lnTo>
                    <a:lnTo>
                      <a:pt x="f3" y="f2"/>
                    </a:lnTo>
                    <a:lnTo>
                      <a:pt x="f3" y="f2"/>
                    </a:lnTo>
                    <a:cubicBezTo>
                      <a:pt x="f8" y="f9"/>
                      <a:pt x="f10" y="f11"/>
                      <a:pt x="f6" y="f11"/>
                    </a:cubicBezTo>
                    <a:cubicBezTo>
                      <a:pt x="f12" y="f11"/>
                      <a:pt x="f13" y="f14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Google Shape;10395;p74">
                <a:extLst>
                  <a:ext uri="{FF2B5EF4-FFF2-40B4-BE49-F238E27FC236}">
                    <a16:creationId xmlns:a16="http://schemas.microsoft.com/office/drawing/2014/main" id="{D8274641-5917-6D99-0885-C9F9D48E2206}"/>
                  </a:ext>
                </a:extLst>
              </p:cNvPr>
              <p:cNvSpPr/>
              <p:nvPr/>
            </p:nvSpPr>
            <p:spPr>
              <a:xfrm>
                <a:off x="3239197" y="2322429"/>
                <a:ext cx="111639" cy="18045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05"/>
                  <a:gd name="f4" fmla="val 4254"/>
                  <a:gd name="f5" fmla="val 1261"/>
                  <a:gd name="f6" fmla="val 1"/>
                  <a:gd name="f7" fmla="val 474"/>
                  <a:gd name="f8" fmla="val 599"/>
                  <a:gd name="f9" fmla="val 1513"/>
                  <a:gd name="f10" fmla="val 2490"/>
                  <a:gd name="f11" fmla="val 3907"/>
                  <a:gd name="f12" fmla="val 4096"/>
                  <a:gd name="f13" fmla="val 158"/>
                  <a:gd name="f14" fmla="val 379"/>
                  <a:gd name="f15" fmla="val 1891"/>
                  <a:gd name="f16" fmla="*/ f0 1 2805"/>
                  <a:gd name="f17" fmla="*/ f1 1 4254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2805"/>
                  <a:gd name="f24" fmla="*/ f21 1 4254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2805" h="4254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cubicBezTo>
                      <a:pt x="f6" y="f12"/>
                      <a:pt x="f13" y="f4"/>
                      <a:pt x="f14" y="f4"/>
                    </a:cubicBezTo>
                    <a:lnTo>
                      <a:pt x="f3" y="f4"/>
                    </a:lnTo>
                    <a:lnTo>
                      <a:pt x="f3" y="f15"/>
                    </a:ln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Google Shape;10396;p74">
                <a:extLst>
                  <a:ext uri="{FF2B5EF4-FFF2-40B4-BE49-F238E27FC236}">
                    <a16:creationId xmlns:a16="http://schemas.microsoft.com/office/drawing/2014/main" id="{F822DD5F-AC5F-FC89-8555-0B5AB9A99745}"/>
                  </a:ext>
                </a:extLst>
              </p:cNvPr>
              <p:cNvSpPr/>
              <p:nvPr/>
            </p:nvSpPr>
            <p:spPr>
              <a:xfrm>
                <a:off x="3377153" y="2323792"/>
                <a:ext cx="111639" cy="18045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05"/>
                  <a:gd name="f4" fmla="val 4254"/>
                  <a:gd name="f5" fmla="val 1544"/>
                  <a:gd name="f6" fmla="val 1"/>
                  <a:gd name="f7" fmla="val 1890"/>
                  <a:gd name="f8" fmla="val 4253"/>
                  <a:gd name="f9" fmla="val 2458"/>
                  <a:gd name="f10" fmla="val 2647"/>
                  <a:gd name="f11" fmla="val 2804"/>
                  <a:gd name="f12" fmla="val 4096"/>
                  <a:gd name="f13" fmla="val 3907"/>
                  <a:gd name="f14" fmla="val 2489"/>
                  <a:gd name="f15" fmla="val 2773"/>
                  <a:gd name="f16" fmla="val 1481"/>
                  <a:gd name="f17" fmla="val 2300"/>
                  <a:gd name="f18" fmla="val 567"/>
                  <a:gd name="f19" fmla="*/ f0 1 2805"/>
                  <a:gd name="f20" fmla="*/ f1 1 4254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805"/>
                  <a:gd name="f27" fmla="*/ f24 1 4254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805" h="4254">
                    <a:moveTo>
                      <a:pt x="f5" y="f2"/>
                    </a:moveTo>
                    <a:lnTo>
                      <a:pt x="f6" y="f7"/>
                    </a:lnTo>
                    <a:lnTo>
                      <a:pt x="f6" y="f8"/>
                    </a:lnTo>
                    <a:lnTo>
                      <a:pt x="f9" y="f8"/>
                    </a:lnTo>
                    <a:cubicBezTo>
                      <a:pt x="f10" y="f8"/>
                      <a:pt x="f11" y="f12"/>
                      <a:pt x="f11" y="f13"/>
                    </a:cubicBezTo>
                    <a:lnTo>
                      <a:pt x="f11" y="f14"/>
                    </a:lnTo>
                    <a:cubicBezTo>
                      <a:pt x="f15" y="f16"/>
                      <a:pt x="f17" y="f18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Google Shape;10397;p74">
                <a:extLst>
                  <a:ext uri="{FF2B5EF4-FFF2-40B4-BE49-F238E27FC236}">
                    <a16:creationId xmlns:a16="http://schemas.microsoft.com/office/drawing/2014/main" id="{29656379-DC09-952D-BAB5-38B24346859D}"/>
                  </a:ext>
                </a:extLst>
              </p:cNvPr>
              <p:cNvSpPr/>
              <p:nvPr/>
            </p:nvSpPr>
            <p:spPr>
              <a:xfrm>
                <a:off x="3380929" y="2143381"/>
                <a:ext cx="219465" cy="1844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514"/>
                  <a:gd name="f4" fmla="val 4348"/>
                  <a:gd name="f5" fmla="val 3686"/>
                  <a:gd name="f6" fmla="val 1512"/>
                  <a:gd name="f7" fmla="val 3907"/>
                  <a:gd name="f8" fmla="val 4064"/>
                  <a:gd name="f9" fmla="val 1670"/>
                  <a:gd name="f10" fmla="val 1859"/>
                  <a:gd name="f11" fmla="val 2048"/>
                  <a:gd name="f12" fmla="val 2205"/>
                  <a:gd name="f13" fmla="val 2993"/>
                  <a:gd name="f14" fmla="val 2804"/>
                  <a:gd name="f15" fmla="val 2646"/>
                  <a:gd name="f16" fmla="val 4127"/>
                  <a:gd name="f17" fmla="val 536"/>
                  <a:gd name="f18" fmla="val 3056"/>
                  <a:gd name="f19" fmla="val 851"/>
                  <a:gd name="f20" fmla="val 2331"/>
                  <a:gd name="f21" fmla="val 1607"/>
                  <a:gd name="f22" fmla="val 977"/>
                  <a:gd name="f23" fmla="val 504"/>
                  <a:gd name="f24" fmla="val 63"/>
                  <a:gd name="f25" fmla="val 347"/>
                  <a:gd name="f26" fmla="val 221"/>
                  <a:gd name="f27" fmla="val 158"/>
                  <a:gd name="f28" fmla="val 378"/>
                  <a:gd name="f29" fmla="val 567"/>
                  <a:gd name="f30" fmla="val 945"/>
                  <a:gd name="f31" fmla="val 756"/>
                  <a:gd name="f32" fmla="val 1638"/>
                  <a:gd name="f33" fmla="val 1575"/>
                  <a:gd name="f34" fmla="val 2615"/>
                  <a:gd name="f35" fmla="val 2930"/>
                  <a:gd name="f36" fmla="val 3214"/>
                  <a:gd name="f37" fmla="val 1449"/>
                  <a:gd name="f38" fmla="val 3466"/>
                  <a:gd name="f39" fmla="val 3718"/>
                  <a:gd name="f40" fmla="val 4001"/>
                  <a:gd name="f41" fmla="val 2520"/>
                  <a:gd name="f42" fmla="val 5167"/>
                  <a:gd name="f43" fmla="val 5356"/>
                  <a:gd name="f44" fmla="val 5513"/>
                  <a:gd name="f45" fmla="val 4190"/>
                  <a:gd name="f46" fmla="val 5482"/>
                  <a:gd name="f47" fmla="val 4915"/>
                  <a:gd name="f48" fmla="*/ f0 1 5514"/>
                  <a:gd name="f49" fmla="*/ f1 1 4348"/>
                  <a:gd name="f50" fmla="val f2"/>
                  <a:gd name="f51" fmla="val f3"/>
                  <a:gd name="f52" fmla="val f4"/>
                  <a:gd name="f53" fmla="+- f52 0 f50"/>
                  <a:gd name="f54" fmla="+- f51 0 f50"/>
                  <a:gd name="f55" fmla="*/ f54 1 5514"/>
                  <a:gd name="f56" fmla="*/ f53 1 4348"/>
                  <a:gd name="f57" fmla="*/ f50 1 f55"/>
                  <a:gd name="f58" fmla="*/ f51 1 f55"/>
                  <a:gd name="f59" fmla="*/ f50 1 f56"/>
                  <a:gd name="f60" fmla="*/ f52 1 f56"/>
                  <a:gd name="f61" fmla="*/ f57 f48 1"/>
                  <a:gd name="f62" fmla="*/ f58 f48 1"/>
                  <a:gd name="f63" fmla="*/ f60 f49 1"/>
                  <a:gd name="f64" fmla="*/ f59 f4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1" t="f64" r="f62" b="f63"/>
                <a:pathLst>
                  <a:path w="5514" h="434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16" y="f2"/>
                    </a:moveTo>
                    <a:cubicBezTo>
                      <a:pt x="f5" y="f17"/>
                      <a:pt x="f18" y="f19"/>
                      <a:pt x="f20" y="f19"/>
                    </a:cubicBezTo>
                    <a:cubicBezTo>
                      <a:pt x="f21" y="f19"/>
                      <a:pt x="f22" y="f23"/>
                      <a:pt x="f17" y="f24"/>
                    </a:cubicBezTo>
                    <a:cubicBezTo>
                      <a:pt x="f25" y="f26"/>
                      <a:pt x="f27" y="f28"/>
                      <a:pt x="f2" y="f29"/>
                    </a:cubicBezTo>
                    <a:cubicBezTo>
                      <a:pt x="f30" y="f31"/>
                      <a:pt x="f32" y="f33"/>
                      <a:pt x="f32" y="f34"/>
                    </a:cubicBezTo>
                    <a:cubicBezTo>
                      <a:pt x="f32" y="f35"/>
                      <a:pt x="f33" y="f36"/>
                      <a:pt x="f37" y="f38"/>
                    </a:cubicBezTo>
                    <a:cubicBezTo>
                      <a:pt x="f10" y="f39"/>
                      <a:pt x="f12" y="f40"/>
                      <a:pt x="f41" y="f4"/>
                    </a:cubicBezTo>
                    <a:lnTo>
                      <a:pt x="f42" y="f4"/>
                    </a:lnTo>
                    <a:cubicBezTo>
                      <a:pt x="f43" y="f4"/>
                      <a:pt x="f44" y="f45"/>
                      <a:pt x="f44" y="f40"/>
                    </a:cubicBezTo>
                    <a:lnTo>
                      <a:pt x="f44" y="f34"/>
                    </a:lnTo>
                    <a:cubicBezTo>
                      <a:pt x="f46" y="f6"/>
                      <a:pt x="f47" y="f29"/>
                      <a:pt x="f16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Google Shape;10398;p74">
                <a:extLst>
                  <a:ext uri="{FF2B5EF4-FFF2-40B4-BE49-F238E27FC236}">
                    <a16:creationId xmlns:a16="http://schemas.microsoft.com/office/drawing/2014/main" id="{55EAA0E7-AEAC-ACA8-1D3A-B18A00B12FF0}"/>
                  </a:ext>
                </a:extLst>
              </p:cNvPr>
              <p:cNvSpPr/>
              <p:nvPr/>
            </p:nvSpPr>
            <p:spPr>
              <a:xfrm>
                <a:off x="3128866" y="2142018"/>
                <a:ext cx="216959" cy="18448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451"/>
                  <a:gd name="f4" fmla="val 4349"/>
                  <a:gd name="f5" fmla="val 2426"/>
                  <a:gd name="f6" fmla="val 1544"/>
                  <a:gd name="f7" fmla="val 2615"/>
                  <a:gd name="f8" fmla="val 2773"/>
                  <a:gd name="f9" fmla="val 1702"/>
                  <a:gd name="f10" fmla="val 1891"/>
                  <a:gd name="f11" fmla="val 2080"/>
                  <a:gd name="f12" fmla="val 2237"/>
                  <a:gd name="f13" fmla="val 1733"/>
                  <a:gd name="f14" fmla="val 1513"/>
                  <a:gd name="f15" fmla="val 1355"/>
                  <a:gd name="f16" fmla="val 1324"/>
                  <a:gd name="f17" fmla="val 1"/>
                  <a:gd name="f18" fmla="val 536"/>
                  <a:gd name="f19" fmla="val 568"/>
                  <a:gd name="f20" fmla="val 2552"/>
                  <a:gd name="f21" fmla="val 3939"/>
                  <a:gd name="f22" fmla="val 4191"/>
                  <a:gd name="f23" fmla="val 95"/>
                  <a:gd name="f24" fmla="val 4348"/>
                  <a:gd name="f25" fmla="val 316"/>
                  <a:gd name="f26" fmla="val 2930"/>
                  <a:gd name="f27" fmla="val 3214"/>
                  <a:gd name="f28" fmla="val 3970"/>
                  <a:gd name="f29" fmla="val 3561"/>
                  <a:gd name="f30" fmla="val 3655"/>
                  <a:gd name="f31" fmla="val 4002"/>
                  <a:gd name="f32" fmla="val 3466"/>
                  <a:gd name="f33" fmla="val 3876"/>
                  <a:gd name="f34" fmla="val 3183"/>
                  <a:gd name="f35" fmla="val 3813"/>
                  <a:gd name="f36" fmla="val 1607"/>
                  <a:gd name="f37" fmla="val 4506"/>
                  <a:gd name="f38" fmla="val 757"/>
                  <a:gd name="f39" fmla="val 5293"/>
                  <a:gd name="f40" fmla="val 347"/>
                  <a:gd name="f41" fmla="val 5104"/>
                  <a:gd name="f42" fmla="val 190"/>
                  <a:gd name="f43" fmla="val 4915"/>
                  <a:gd name="f44" fmla="val 32"/>
                  <a:gd name="f45" fmla="val 4474"/>
                  <a:gd name="f46" fmla="val 505"/>
                  <a:gd name="f47" fmla="val 3844"/>
                  <a:gd name="f48" fmla="val 820"/>
                  <a:gd name="f49" fmla="val 3151"/>
                  <a:gd name="f50" fmla="val 1796"/>
                  <a:gd name="f51" fmla="*/ f0 1 5451"/>
                  <a:gd name="f52" fmla="*/ f1 1 4349"/>
                  <a:gd name="f53" fmla="val f2"/>
                  <a:gd name="f54" fmla="val f3"/>
                  <a:gd name="f55" fmla="val f4"/>
                  <a:gd name="f56" fmla="+- f55 0 f53"/>
                  <a:gd name="f57" fmla="+- f54 0 f53"/>
                  <a:gd name="f58" fmla="*/ f57 1 5451"/>
                  <a:gd name="f59" fmla="*/ f56 1 4349"/>
                  <a:gd name="f60" fmla="*/ f53 1 f58"/>
                  <a:gd name="f61" fmla="*/ f54 1 f58"/>
                  <a:gd name="f62" fmla="*/ f53 1 f59"/>
                  <a:gd name="f63" fmla="*/ f55 1 f59"/>
                  <a:gd name="f64" fmla="*/ f60 f51 1"/>
                  <a:gd name="f65" fmla="*/ f61 f51 1"/>
                  <a:gd name="f66" fmla="*/ f63 f52 1"/>
                  <a:gd name="f67" fmla="*/ f62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4" t="f67" r="f65" b="f66"/>
                <a:pathLst>
                  <a:path w="5451" h="434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16" y="f17"/>
                    </a:moveTo>
                    <a:cubicBezTo>
                      <a:pt x="f18" y="f19"/>
                      <a:pt x="f17" y="f14"/>
                      <a:pt x="f17" y="f20"/>
                    </a:cubicBezTo>
                    <a:lnTo>
                      <a:pt x="f17" y="f21"/>
                    </a:lnTo>
                    <a:cubicBezTo>
                      <a:pt x="f17" y="f22"/>
                      <a:pt x="f23" y="f24"/>
                      <a:pt x="f25" y="f24"/>
                    </a:cubicBezTo>
                    <a:lnTo>
                      <a:pt x="f26" y="f24"/>
                    </a:ln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26"/>
                      <a:pt x="f35" y="f7"/>
                    </a:cubicBezTo>
                    <a:cubicBezTo>
                      <a:pt x="f35" y="f36"/>
                      <a:pt x="f37" y="f38"/>
                      <a:pt x="f3" y="f19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48"/>
                    </a:cubicBezTo>
                    <a:cubicBezTo>
                      <a:pt x="f5" y="f48"/>
                      <a:pt x="f50" y="f46"/>
                      <a:pt x="f16" y="f17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89" name="Google Shape;10412;p74">
              <a:extLst>
                <a:ext uri="{FF2B5EF4-FFF2-40B4-BE49-F238E27FC236}">
                  <a16:creationId xmlns:a16="http://schemas.microsoft.com/office/drawing/2014/main" id="{6A80764A-3AC4-6D0F-3855-55CF539F36E6}"/>
                </a:ext>
              </a:extLst>
            </p:cNvPr>
            <p:cNvGrpSpPr/>
            <p:nvPr/>
          </p:nvGrpSpPr>
          <p:grpSpPr>
            <a:xfrm>
              <a:off x="5894798" y="1990401"/>
              <a:ext cx="441435" cy="500470"/>
              <a:chOff x="5894798" y="1990401"/>
              <a:chExt cx="441435" cy="500470"/>
            </a:xfrm>
          </p:grpSpPr>
          <p:sp>
            <p:nvSpPr>
              <p:cNvPr id="190" name="Google Shape;10413;p74">
                <a:extLst>
                  <a:ext uri="{FF2B5EF4-FFF2-40B4-BE49-F238E27FC236}">
                    <a16:creationId xmlns:a16="http://schemas.microsoft.com/office/drawing/2014/main" id="{CFC8DB9F-2B71-073C-5A26-8FE0AC127FA5}"/>
                  </a:ext>
                </a:extLst>
              </p:cNvPr>
              <p:cNvSpPr/>
              <p:nvPr/>
            </p:nvSpPr>
            <p:spPr>
              <a:xfrm>
                <a:off x="6114263" y="1990401"/>
                <a:ext cx="27624" cy="7487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1765"/>
                  <a:gd name="f5" fmla="val 347"/>
                  <a:gd name="f6" fmla="val 1"/>
                  <a:gd name="f7" fmla="val 158"/>
                  <a:gd name="f8" fmla="val 1418"/>
                  <a:gd name="f9" fmla="val 1607"/>
                  <a:gd name="f10" fmla="val 536"/>
                  <a:gd name="f11" fmla="val 693"/>
                  <a:gd name="f12" fmla="*/ f0 1 694"/>
                  <a:gd name="f13" fmla="*/ f1 1 1765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694"/>
                  <a:gd name="f20" fmla="*/ f17 1 1765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694" h="1765">
                    <a:moveTo>
                      <a:pt x="f5" y="f6"/>
                    </a:moveTo>
                    <a:cubicBezTo>
                      <a:pt x="f7" y="f6"/>
                      <a:pt x="f2" y="f7"/>
                      <a:pt x="f2" y="f5"/>
                    </a:cubicBezTo>
                    <a:lnTo>
                      <a:pt x="f2" y="f8"/>
                    </a:lnTo>
                    <a:cubicBezTo>
                      <a:pt x="f2" y="f9"/>
                      <a:pt x="f7" y="f4"/>
                      <a:pt x="f5" y="f4"/>
                    </a:cubicBezTo>
                    <a:cubicBezTo>
                      <a:pt x="f10" y="f4"/>
                      <a:pt x="f11" y="f9"/>
                      <a:pt x="f11" y="f8"/>
                    </a:cubicBezTo>
                    <a:lnTo>
                      <a:pt x="f11" y="f5"/>
                    </a:lnTo>
                    <a:cubicBezTo>
                      <a:pt x="f11" y="f7"/>
                      <a:pt x="f10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Google Shape;10414;p74">
                <a:extLst>
                  <a:ext uri="{FF2B5EF4-FFF2-40B4-BE49-F238E27FC236}">
                    <a16:creationId xmlns:a16="http://schemas.microsoft.com/office/drawing/2014/main" id="{23B206B6-B4CB-1B44-DE66-E37B98F282B8}"/>
                  </a:ext>
                </a:extLst>
              </p:cNvPr>
              <p:cNvSpPr/>
              <p:nvPr/>
            </p:nvSpPr>
            <p:spPr>
              <a:xfrm>
                <a:off x="6198278" y="2022131"/>
                <a:ext cx="56436" cy="578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8"/>
                  <a:gd name="f4" fmla="val 1364"/>
                  <a:gd name="f5" fmla="val 1071"/>
                  <a:gd name="f6" fmla="val 1"/>
                  <a:gd name="f7" fmla="val 977"/>
                  <a:gd name="f8" fmla="val 882"/>
                  <a:gd name="f9" fmla="val 24"/>
                  <a:gd name="f10" fmla="val 819"/>
                  <a:gd name="f11" fmla="val 72"/>
                  <a:gd name="f12" fmla="val 126"/>
                  <a:gd name="f13" fmla="val 796"/>
                  <a:gd name="f14" fmla="val 922"/>
                  <a:gd name="f15" fmla="val 1143"/>
                  <a:gd name="f16" fmla="val 1269"/>
                  <a:gd name="f17" fmla="val 189"/>
                  <a:gd name="f18" fmla="val 1332"/>
                  <a:gd name="f19" fmla="val 268"/>
                  <a:gd name="f20" fmla="val 1363"/>
                  <a:gd name="f21" fmla="val 350"/>
                  <a:gd name="f22" fmla="val 433"/>
                  <a:gd name="f23" fmla="val 520"/>
                  <a:gd name="f24" fmla="val 599"/>
                  <a:gd name="f25" fmla="val 1323"/>
                  <a:gd name="f26" fmla="val 544"/>
                  <a:gd name="f27" fmla="val 418"/>
                  <a:gd name="f28" fmla="val 198"/>
                  <a:gd name="f29" fmla="val 1260"/>
                  <a:gd name="f30" fmla="val 1166"/>
                  <a:gd name="f31" fmla="*/ f0 1 1418"/>
                  <a:gd name="f32" fmla="*/ f1 1 1364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1418"/>
                  <a:gd name="f39" fmla="*/ f36 1 1364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1418" h="136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2" y="f14"/>
                      <a:pt x="f2" y="f15"/>
                      <a:pt x="f12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26"/>
                    </a:lnTo>
                    <a:cubicBezTo>
                      <a:pt x="f3" y="f27"/>
                      <a:pt x="f3" y="f28"/>
                      <a:pt x="f25" y="f11"/>
                    </a:cubicBezTo>
                    <a:cubicBezTo>
                      <a:pt x="f29" y="f9"/>
                      <a:pt x="f30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Google Shape;10415;p74">
                <a:extLst>
                  <a:ext uri="{FF2B5EF4-FFF2-40B4-BE49-F238E27FC236}">
                    <a16:creationId xmlns:a16="http://schemas.microsoft.com/office/drawing/2014/main" id="{C57EA837-057C-C8B7-8E75-2A118ED629BE}"/>
                  </a:ext>
                </a:extLst>
              </p:cNvPr>
              <p:cNvSpPr/>
              <p:nvPr/>
            </p:nvSpPr>
            <p:spPr>
              <a:xfrm>
                <a:off x="6279751" y="2197540"/>
                <a:ext cx="56482" cy="307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26"/>
                  <a:gd name="f5" fmla="val 379"/>
                  <a:gd name="f6" fmla="val 1"/>
                  <a:gd name="f7" fmla="val 158"/>
                  <a:gd name="f8" fmla="val 347"/>
                  <a:gd name="f9" fmla="val 568"/>
                  <a:gd name="f10" fmla="val 725"/>
                  <a:gd name="f11" fmla="val 1072"/>
                  <a:gd name="f12" fmla="val 1261"/>
                  <a:gd name="f13" fmla="*/ f0 1 1419"/>
                  <a:gd name="f14" fmla="*/ f1 1 726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1419"/>
                  <a:gd name="f21" fmla="*/ f18 1 726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1419" h="726">
                    <a:moveTo>
                      <a:pt x="f5" y="f6"/>
                    </a:moveTo>
                    <a:cubicBezTo>
                      <a:pt x="f7" y="f6"/>
                      <a:pt x="f6" y="f7"/>
                      <a:pt x="f6" y="f8"/>
                    </a:cubicBezTo>
                    <a:cubicBezTo>
                      <a:pt x="f6" y="f9"/>
                      <a:pt x="f7" y="f10"/>
                      <a:pt x="f5" y="f10"/>
                    </a:cubicBezTo>
                    <a:lnTo>
                      <a:pt x="f11" y="f10"/>
                    </a:lnTo>
                    <a:cubicBezTo>
                      <a:pt x="f12" y="f10"/>
                      <a:pt x="f3" y="f9"/>
                      <a:pt x="f3" y="f8"/>
                    </a:cubicBezTo>
                    <a:cubicBezTo>
                      <a:pt x="f3" y="f7"/>
                      <a:pt x="f12" y="f6"/>
                      <a:pt x="f11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Google Shape;10416;p74">
                <a:extLst>
                  <a:ext uri="{FF2B5EF4-FFF2-40B4-BE49-F238E27FC236}">
                    <a16:creationId xmlns:a16="http://schemas.microsoft.com/office/drawing/2014/main" id="{F5E9B1E6-5445-0C5E-6792-FAEDB3381674}"/>
                  </a:ext>
                </a:extLst>
              </p:cNvPr>
              <p:cNvSpPr/>
              <p:nvPr/>
            </p:nvSpPr>
            <p:spPr>
              <a:xfrm>
                <a:off x="5894798" y="2197540"/>
                <a:ext cx="56482" cy="2943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694"/>
                  <a:gd name="f5" fmla="val 347"/>
                  <a:gd name="f6" fmla="val 1"/>
                  <a:gd name="f7" fmla="val 158"/>
                  <a:gd name="f8" fmla="val 568"/>
                  <a:gd name="f9" fmla="val 1072"/>
                  <a:gd name="f10" fmla="val 1261"/>
                  <a:gd name="f11" fmla="*/ f0 1 1419"/>
                  <a:gd name="f12" fmla="*/ f1 1 694"/>
                  <a:gd name="f13" fmla="val f2"/>
                  <a:gd name="f14" fmla="val f3"/>
                  <a:gd name="f15" fmla="val f4"/>
                  <a:gd name="f16" fmla="+- f15 0 f13"/>
                  <a:gd name="f17" fmla="+- f14 0 f13"/>
                  <a:gd name="f18" fmla="*/ f17 1 1419"/>
                  <a:gd name="f19" fmla="*/ f16 1 694"/>
                  <a:gd name="f20" fmla="*/ f13 1 f18"/>
                  <a:gd name="f21" fmla="*/ f14 1 f18"/>
                  <a:gd name="f22" fmla="*/ f13 1 f19"/>
                  <a:gd name="f23" fmla="*/ f15 1 f19"/>
                  <a:gd name="f24" fmla="*/ f20 f11 1"/>
                  <a:gd name="f25" fmla="*/ f21 f11 1"/>
                  <a:gd name="f26" fmla="*/ f23 f12 1"/>
                  <a:gd name="f27" fmla="*/ f22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4" t="f27" r="f25" b="f26"/>
                <a:pathLst>
                  <a:path w="1419" h="694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cubicBezTo>
                      <a:pt x="f6" y="f8"/>
                      <a:pt x="f7" y="f4"/>
                      <a:pt x="f5" y="f4"/>
                    </a:cubicBezTo>
                    <a:lnTo>
                      <a:pt x="f9" y="f4"/>
                    </a:lnTo>
                    <a:cubicBezTo>
                      <a:pt x="f10" y="f4"/>
                      <a:pt x="f3" y="f8"/>
                      <a:pt x="f3" y="f5"/>
                    </a:cubicBezTo>
                    <a:cubicBezTo>
                      <a:pt x="f3" y="f7"/>
                      <a:pt x="f10" y="f6"/>
                      <a:pt x="f9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Google Shape;10417;p74">
                <a:extLst>
                  <a:ext uri="{FF2B5EF4-FFF2-40B4-BE49-F238E27FC236}">
                    <a16:creationId xmlns:a16="http://schemas.microsoft.com/office/drawing/2014/main" id="{B83CF5AF-D4FE-1824-DB45-0BB3343A6E81}"/>
                  </a:ext>
                </a:extLst>
              </p:cNvPr>
              <p:cNvSpPr/>
              <p:nvPr/>
            </p:nvSpPr>
            <p:spPr>
              <a:xfrm>
                <a:off x="6003895" y="2022131"/>
                <a:ext cx="56482" cy="578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364"/>
                  <a:gd name="f5" fmla="val 363"/>
                  <a:gd name="f6" fmla="val 1"/>
                  <a:gd name="f7" fmla="val 276"/>
                  <a:gd name="f8" fmla="val 190"/>
                  <a:gd name="f9" fmla="val 24"/>
                  <a:gd name="f10" fmla="val 127"/>
                  <a:gd name="f11" fmla="val 72"/>
                  <a:gd name="f12" fmla="val 198"/>
                  <a:gd name="f13" fmla="val 450"/>
                  <a:gd name="f14" fmla="val 544"/>
                  <a:gd name="f15" fmla="val 820"/>
                  <a:gd name="f16" fmla="val 1269"/>
                  <a:gd name="f17" fmla="val 883"/>
                  <a:gd name="f18" fmla="val 1332"/>
                  <a:gd name="f19" fmla="val 977"/>
                  <a:gd name="f20" fmla="val 1363"/>
                  <a:gd name="f21" fmla="val 1072"/>
                  <a:gd name="f22" fmla="val 1166"/>
                  <a:gd name="f23" fmla="val 1261"/>
                  <a:gd name="f24" fmla="val 1324"/>
                  <a:gd name="f25" fmla="val 1418"/>
                  <a:gd name="f26" fmla="val 1143"/>
                  <a:gd name="f27" fmla="val 922"/>
                  <a:gd name="f28" fmla="val 796"/>
                  <a:gd name="f29" fmla="val 599"/>
                  <a:gd name="f30" fmla="val 536"/>
                  <a:gd name="f31" fmla="*/ f0 1 1419"/>
                  <a:gd name="f32" fmla="*/ f1 1 1364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1419"/>
                  <a:gd name="f39" fmla="*/ f36 1 1364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1419" h="136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6" y="f12"/>
                      <a:pt x="f6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cubicBezTo>
                      <a:pt x="f25" y="f26"/>
                      <a:pt x="f25" y="f27"/>
                      <a:pt x="f24" y="f28"/>
                    </a:cubicBezTo>
                    <a:lnTo>
                      <a:pt x="f29" y="f11"/>
                    </a:lnTo>
                    <a:cubicBezTo>
                      <a:pt x="f30" y="f9"/>
                      <a:pt x="f13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Google Shape;10418;p74">
                <a:extLst>
                  <a:ext uri="{FF2B5EF4-FFF2-40B4-BE49-F238E27FC236}">
                    <a16:creationId xmlns:a16="http://schemas.microsoft.com/office/drawing/2014/main" id="{32BC6914-78AF-2478-9E3E-CA994BC9AE85}"/>
                  </a:ext>
                </a:extLst>
              </p:cNvPr>
              <p:cNvSpPr/>
              <p:nvPr/>
            </p:nvSpPr>
            <p:spPr>
              <a:xfrm>
                <a:off x="5919871" y="2079702"/>
                <a:ext cx="58987" cy="4407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82"/>
                  <a:gd name="f4" fmla="val 1039"/>
                  <a:gd name="f5" fmla="val 396"/>
                  <a:gd name="f6" fmla="val 267"/>
                  <a:gd name="f7" fmla="val 132"/>
                  <a:gd name="f8" fmla="val 81"/>
                  <a:gd name="f9" fmla="val 64"/>
                  <a:gd name="f10" fmla="val 195"/>
                  <a:gd name="f11" fmla="val 1"/>
                  <a:gd name="f12" fmla="val 353"/>
                  <a:gd name="f13" fmla="val 573"/>
                  <a:gd name="f14" fmla="val 221"/>
                  <a:gd name="f15" fmla="val 668"/>
                  <a:gd name="f16" fmla="val 946"/>
                  <a:gd name="f17" fmla="val 1015"/>
                  <a:gd name="f18" fmla="val 987"/>
                  <a:gd name="f19" fmla="val 1031"/>
                  <a:gd name="f20" fmla="val 1032"/>
                  <a:gd name="f21" fmla="val 1077"/>
                  <a:gd name="f22" fmla="val 1209"/>
                  <a:gd name="f23" fmla="val 1349"/>
                  <a:gd name="f24" fmla="val 974"/>
                  <a:gd name="f25" fmla="val 1419"/>
                  <a:gd name="f26" fmla="val 857"/>
                  <a:gd name="f27" fmla="val 699"/>
                  <a:gd name="f28" fmla="val 447"/>
                  <a:gd name="f29" fmla="val 1261"/>
                  <a:gd name="f30" fmla="val 384"/>
                  <a:gd name="f31" fmla="val 536"/>
                  <a:gd name="f32" fmla="val 38"/>
                  <a:gd name="f33" fmla="val 493"/>
                  <a:gd name="f34" fmla="val 12"/>
                  <a:gd name="f35" fmla="val 445"/>
                  <a:gd name="f36" fmla="*/ f0 1 1482"/>
                  <a:gd name="f37" fmla="*/ f1 1 1039"/>
                  <a:gd name="f38" fmla="val f2"/>
                  <a:gd name="f39" fmla="val f3"/>
                  <a:gd name="f40" fmla="val f4"/>
                  <a:gd name="f41" fmla="+- f40 0 f38"/>
                  <a:gd name="f42" fmla="+- f39 0 f38"/>
                  <a:gd name="f43" fmla="*/ f42 1 1482"/>
                  <a:gd name="f44" fmla="*/ f41 1 1039"/>
                  <a:gd name="f45" fmla="*/ f38 1 f43"/>
                  <a:gd name="f46" fmla="*/ f39 1 f43"/>
                  <a:gd name="f47" fmla="*/ f38 1 f44"/>
                  <a:gd name="f48" fmla="*/ f40 1 f44"/>
                  <a:gd name="f49" fmla="*/ f45 f36 1"/>
                  <a:gd name="f50" fmla="*/ f46 f36 1"/>
                  <a:gd name="f51" fmla="*/ f48 f37 1"/>
                  <a:gd name="f52" fmla="*/ f47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9" t="f52" r="f50" b="f51"/>
                <a:pathLst>
                  <a:path w="1482" h="1039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9" y="f13"/>
                      <a:pt x="f14" y="f15"/>
                    </a:cubicBezTo>
                    <a:lnTo>
                      <a:pt x="f16" y="f17"/>
                    </a:lnTo>
                    <a:cubicBezTo>
                      <a:pt x="f18" y="f19"/>
                      <a:pt x="f20" y="f4"/>
                      <a:pt x="f21" y="f4"/>
                    </a:cubicBezTo>
                    <a:cubicBezTo>
                      <a:pt x="f22" y="f4"/>
                      <a:pt x="f23" y="f24"/>
                      <a:pt x="f25" y="f26"/>
                    </a:cubicBezTo>
                    <a:cubicBezTo>
                      <a:pt x="f3" y="f27"/>
                      <a:pt x="f25" y="f28"/>
                      <a:pt x="f29" y="f30"/>
                    </a:cubicBezTo>
                    <a:lnTo>
                      <a:pt x="f31" y="f32"/>
                    </a:lnTo>
                    <a:cubicBezTo>
                      <a:pt x="f33" y="f34"/>
                      <a:pt x="f35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Google Shape;10419;p74">
                <a:extLst>
                  <a:ext uri="{FF2B5EF4-FFF2-40B4-BE49-F238E27FC236}">
                    <a16:creationId xmlns:a16="http://schemas.microsoft.com/office/drawing/2014/main" id="{2D8F816C-4988-E5CB-4D21-0790B6DD161B}"/>
                  </a:ext>
                </a:extLst>
              </p:cNvPr>
              <p:cNvSpPr/>
              <p:nvPr/>
            </p:nvSpPr>
            <p:spPr>
              <a:xfrm>
                <a:off x="6250938" y="2080205"/>
                <a:ext cx="58942" cy="4547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81"/>
                  <a:gd name="f4" fmla="val 1072"/>
                  <a:gd name="f5" fmla="val 1110"/>
                  <a:gd name="f6" fmla="val 1049"/>
                  <a:gd name="f7" fmla="val 983"/>
                  <a:gd name="f8" fmla="val 18"/>
                  <a:gd name="f9" fmla="val 914"/>
                  <a:gd name="f10" fmla="val 57"/>
                  <a:gd name="f11" fmla="val 221"/>
                  <a:gd name="f12" fmla="val 404"/>
                  <a:gd name="f13" fmla="val 63"/>
                  <a:gd name="f14" fmla="val 498"/>
                  <a:gd name="f15" fmla="val 687"/>
                  <a:gd name="f16" fmla="val 877"/>
                  <a:gd name="f17" fmla="val 132"/>
                  <a:gd name="f18" fmla="val 991"/>
                  <a:gd name="f19" fmla="val 250"/>
                  <a:gd name="f20" fmla="val 382"/>
                  <a:gd name="f21" fmla="val 432"/>
                  <a:gd name="f22" fmla="val 484"/>
                  <a:gd name="f23" fmla="val 1060"/>
                  <a:gd name="f24" fmla="val 536"/>
                  <a:gd name="f25" fmla="val 1034"/>
                  <a:gd name="f26" fmla="val 1260"/>
                  <a:gd name="f27" fmla="val 1418"/>
                  <a:gd name="f28" fmla="val 593"/>
                  <a:gd name="f29" fmla="val 215"/>
                  <a:gd name="f30" fmla="val 1353"/>
                  <a:gd name="f31" fmla="val 85"/>
                  <a:gd name="f32" fmla="val 1244"/>
                  <a:gd name="f33" fmla="*/ f0 1 1481"/>
                  <a:gd name="f34" fmla="*/ f1 1 1072"/>
                  <a:gd name="f35" fmla="val f2"/>
                  <a:gd name="f36" fmla="val f3"/>
                  <a:gd name="f37" fmla="val f4"/>
                  <a:gd name="f38" fmla="+- f37 0 f35"/>
                  <a:gd name="f39" fmla="+- f36 0 f35"/>
                  <a:gd name="f40" fmla="*/ f39 1 1481"/>
                  <a:gd name="f41" fmla="*/ f38 1 1072"/>
                  <a:gd name="f42" fmla="*/ f35 1 f40"/>
                  <a:gd name="f43" fmla="*/ f36 1 f40"/>
                  <a:gd name="f44" fmla="*/ f35 1 f41"/>
                  <a:gd name="f45" fmla="*/ f37 1 f41"/>
                  <a:gd name="f46" fmla="*/ f42 f33 1"/>
                  <a:gd name="f47" fmla="*/ f43 f33 1"/>
                  <a:gd name="f48" fmla="*/ f45 f34 1"/>
                  <a:gd name="f49" fmla="*/ f44 f3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6" t="f49" r="f47" b="f48"/>
                <a:pathLst>
                  <a:path w="1481" h="107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12"/>
                    </a:lnTo>
                    <a:cubicBezTo>
                      <a:pt x="f13" y="f14"/>
                      <a:pt x="f2" y="f15"/>
                      <a:pt x="f13" y="f16"/>
                    </a:cubicBezTo>
                    <a:cubicBezTo>
                      <a:pt x="f17" y="f18"/>
                      <a:pt x="f19" y="f4"/>
                      <a:pt x="f20" y="f4"/>
                    </a:cubicBezTo>
                    <a:cubicBezTo>
                      <a:pt x="f21" y="f4"/>
                      <a:pt x="f22" y="f23"/>
                      <a:pt x="f24" y="f25"/>
                    </a:cubicBezTo>
                    <a:lnTo>
                      <a:pt x="f26" y="f15"/>
                    </a:lnTo>
                    <a:cubicBezTo>
                      <a:pt x="f27" y="f28"/>
                      <a:pt x="f3" y="f12"/>
                      <a:pt x="f27" y="f29"/>
                    </a:cubicBezTo>
                    <a:cubicBezTo>
                      <a:pt x="f30" y="f31"/>
                      <a:pt x="f32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Google Shape;10420;p74">
                <a:extLst>
                  <a:ext uri="{FF2B5EF4-FFF2-40B4-BE49-F238E27FC236}">
                    <a16:creationId xmlns:a16="http://schemas.microsoft.com/office/drawing/2014/main" id="{DBADDC2C-8708-3EC7-4DDC-05D750D93FE4}"/>
                  </a:ext>
                </a:extLst>
              </p:cNvPr>
              <p:cNvSpPr/>
              <p:nvPr/>
            </p:nvSpPr>
            <p:spPr>
              <a:xfrm>
                <a:off x="5970062" y="2077279"/>
                <a:ext cx="282156" cy="4135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89"/>
                  <a:gd name="f4" fmla="val 9750"/>
                  <a:gd name="f5" fmla="val 3529"/>
                  <a:gd name="f6" fmla="val 3151"/>
                  <a:gd name="f7" fmla="val 2836"/>
                  <a:gd name="f8" fmla="val 315"/>
                  <a:gd name="f9" fmla="val 725"/>
                  <a:gd name="f10" fmla="val 1418"/>
                  <a:gd name="f11" fmla="val 1040"/>
                  <a:gd name="f12" fmla="val 2520"/>
                  <a:gd name="f13" fmla="val 2111"/>
                  <a:gd name="f14" fmla="val 1733"/>
                  <a:gd name="f15" fmla="val 2143"/>
                  <a:gd name="f16" fmla="val 1544"/>
                  <a:gd name="f17" fmla="val 1638"/>
                  <a:gd name="f18" fmla="val 2080"/>
                  <a:gd name="f19" fmla="val 1764"/>
                  <a:gd name="f20" fmla="val 3497"/>
                  <a:gd name="f21" fmla="val 4253"/>
                  <a:gd name="f22" fmla="val 4883"/>
                  <a:gd name="f23" fmla="val 2710"/>
                  <a:gd name="f24" fmla="val 3466"/>
                  <a:gd name="f25" fmla="val 4096"/>
                  <a:gd name="f26" fmla="val 4474"/>
                  <a:gd name="f27" fmla="val 4600"/>
                  <a:gd name="f28" fmla="val 3907"/>
                  <a:gd name="f29" fmla="val 4758"/>
                  <a:gd name="f30" fmla="val 4064"/>
                  <a:gd name="f31" fmla="val 5073"/>
                  <a:gd name="f32" fmla="val 4159"/>
                  <a:gd name="f33" fmla="val 5482"/>
                  <a:gd name="f34" fmla="val 5860"/>
                  <a:gd name="f35" fmla="val 6081"/>
                  <a:gd name="f36" fmla="val 4001"/>
                  <a:gd name="f37" fmla="val 6238"/>
                  <a:gd name="f38" fmla="val 3812"/>
                  <a:gd name="f39" fmla="val 3623"/>
                  <a:gd name="f40" fmla="val 4915"/>
                  <a:gd name="f41" fmla="val 2678"/>
                  <a:gd name="f42" fmla="val 4128"/>
                  <a:gd name="f43" fmla="val 3844"/>
                  <a:gd name="f44" fmla="val 3434"/>
                  <a:gd name="f45" fmla="val 3025"/>
                  <a:gd name="f46" fmla="val 788"/>
                  <a:gd name="f47" fmla="val 4443"/>
                  <a:gd name="f48" fmla="val 5167"/>
                  <a:gd name="f49" fmla="val 6112"/>
                  <a:gd name="f50" fmla="val 536"/>
                  <a:gd name="f51" fmla="val 6963"/>
                  <a:gd name="f52" fmla="val 1386"/>
                  <a:gd name="f53" fmla="val 7372"/>
                  <a:gd name="f54" fmla="val 8318"/>
                  <a:gd name="f55" fmla="val 977"/>
                  <a:gd name="f56" fmla="val 662"/>
                  <a:gd name="f57" fmla="val 8633"/>
                  <a:gd name="f58" fmla="val 9011"/>
                  <a:gd name="f59" fmla="val 9389"/>
                  <a:gd name="f60" fmla="val 9578"/>
                  <a:gd name="f61" fmla="val 819"/>
                  <a:gd name="f62" fmla="val 9735"/>
                  <a:gd name="f63" fmla="val 1008"/>
                  <a:gd name="f64" fmla="val 5923"/>
                  <a:gd name="f65" fmla="val 9745"/>
                  <a:gd name="f66" fmla="val 5979"/>
                  <a:gd name="f67" fmla="val 9749"/>
                  <a:gd name="f68" fmla="val 6029"/>
                  <a:gd name="f69" fmla="val 6305"/>
                  <a:gd name="f70" fmla="val 6396"/>
                  <a:gd name="f71" fmla="val 9612"/>
                  <a:gd name="f72" fmla="val 9452"/>
                  <a:gd name="f73" fmla="val 9105"/>
                  <a:gd name="f74" fmla="val 8696"/>
                  <a:gd name="f75" fmla="val 8381"/>
                  <a:gd name="f76" fmla="val 5702"/>
                  <a:gd name="f77" fmla="val 7436"/>
                  <a:gd name="f78" fmla="val 6522"/>
                  <a:gd name="f79" fmla="val 7057"/>
                  <a:gd name="f80" fmla="val 6175"/>
                  <a:gd name="f81" fmla="val 5230"/>
                  <a:gd name="f82" fmla="val 6774"/>
                  <a:gd name="f83" fmla="val 6364"/>
                  <a:gd name="f84" fmla="val 5986"/>
                  <a:gd name="f85" fmla="val 5671"/>
                  <a:gd name="f86" fmla="val 5356"/>
                  <a:gd name="f87" fmla="val 4946"/>
                  <a:gd name="f88" fmla="val 4568"/>
                  <a:gd name="f89" fmla="val 3938"/>
                  <a:gd name="f90" fmla="*/ f0 1 7089"/>
                  <a:gd name="f91" fmla="*/ f1 1 9750"/>
                  <a:gd name="f92" fmla="val f2"/>
                  <a:gd name="f93" fmla="val f3"/>
                  <a:gd name="f94" fmla="val f4"/>
                  <a:gd name="f95" fmla="+- f94 0 f92"/>
                  <a:gd name="f96" fmla="+- f93 0 f92"/>
                  <a:gd name="f97" fmla="*/ f96 1 7089"/>
                  <a:gd name="f98" fmla="*/ f95 1 9750"/>
                  <a:gd name="f99" fmla="*/ f92 1 f97"/>
                  <a:gd name="f100" fmla="*/ f93 1 f97"/>
                  <a:gd name="f101" fmla="*/ f92 1 f98"/>
                  <a:gd name="f102" fmla="*/ f94 1 f98"/>
                  <a:gd name="f103" fmla="*/ f99 f90 1"/>
                  <a:gd name="f104" fmla="*/ f100 f90 1"/>
                  <a:gd name="f105" fmla="*/ f102 f91 1"/>
                  <a:gd name="f106" fmla="*/ f101 f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3" t="f106" r="f104" b="f105"/>
                <a:pathLst>
                  <a:path w="7089" h="975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lnTo>
                      <a:pt x="f7" y="f10"/>
                    </a:lnTo>
                    <a:cubicBezTo>
                      <a:pt x="f7" y="f11"/>
                      <a:pt x="f12" y="f9"/>
                      <a:pt x="f13" y="f9"/>
                    </a:cubicBezTo>
                    <a:cubicBezTo>
                      <a:pt x="f14" y="f9"/>
                      <a:pt x="f10" y="f11"/>
                      <a:pt x="f10" y="f10"/>
                    </a:cubicBezTo>
                    <a:lnTo>
                      <a:pt x="f10" y="f15"/>
                    </a:lnTo>
                    <a:cubicBezTo>
                      <a:pt x="f16" y="f15"/>
                      <a:pt x="f17" y="f18"/>
                      <a:pt x="f19" y="f18"/>
                    </a:cubicBezTo>
                    <a:lnTo>
                      <a:pt x="f20" y="f18"/>
                    </a:lnTo>
                    <a:cubicBezTo>
                      <a:pt x="f21" y="f18"/>
                      <a:pt x="f22" y="f23"/>
                      <a:pt x="f22" y="f24"/>
                    </a:cubicBezTo>
                    <a:cubicBezTo>
                      <a:pt x="f22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2" y="f34"/>
                    </a:cubicBezTo>
                    <a:cubicBezTo>
                      <a:pt x="f32" y="f35"/>
                      <a:pt x="f36" y="f37"/>
                      <a:pt x="f38" y="f37"/>
                    </a:cubicBezTo>
                    <a:cubicBezTo>
                      <a:pt x="f39" y="f37"/>
                      <a:pt x="f24" y="f35"/>
                      <a:pt x="f24" y="f34"/>
                    </a:cubicBezTo>
                    <a:cubicBezTo>
                      <a:pt x="f24" y="f40"/>
                      <a:pt x="f41" y="f42"/>
                      <a:pt x="f14" y="f42"/>
                    </a:cubicBezTo>
                    <a:lnTo>
                      <a:pt x="f24" y="f42"/>
                    </a:lnTo>
                    <a:cubicBezTo>
                      <a:pt x="f43" y="f42"/>
                      <a:pt x="f32" y="f38"/>
                      <a:pt x="f32" y="f44"/>
                    </a:cubicBezTo>
                    <a:cubicBezTo>
                      <a:pt x="f32" y="f45"/>
                      <a:pt x="f43" y="f23"/>
                      <a:pt x="f24" y="f23"/>
                    </a:cubicBezTo>
                    <a:lnTo>
                      <a:pt x="f14" y="f23"/>
                    </a:lnTo>
                    <a:cubicBezTo>
                      <a:pt x="f46" y="f23"/>
                      <a:pt x="f2" y="f20"/>
                      <a:pt x="f2" y="f47"/>
                    </a:cubicBezTo>
                    <a:lnTo>
                      <a:pt x="f2" y="f48"/>
                    </a:lnTo>
                    <a:cubicBezTo>
                      <a:pt x="f2" y="f49"/>
                      <a:pt x="f50" y="f51"/>
                      <a:pt x="f52" y="f53"/>
                    </a:cubicBezTo>
                    <a:lnTo>
                      <a:pt x="f52" y="f54"/>
                    </a:lnTo>
                    <a:cubicBezTo>
                      <a:pt x="f55" y="f54"/>
                      <a:pt x="f56" y="f57"/>
                      <a:pt x="f56" y="f58"/>
                    </a:cubicBezTo>
                    <a:lnTo>
                      <a:pt x="f56" y="f59"/>
                    </a:lnTo>
                    <a:cubicBezTo>
                      <a:pt x="f56" y="f60"/>
                      <a:pt x="f61" y="f62"/>
                      <a:pt x="f63" y="f62"/>
                    </a:cubicBezTo>
                    <a:lnTo>
                      <a:pt x="f34" y="f62"/>
                    </a:lnTo>
                    <a:cubicBezTo>
                      <a:pt x="f64" y="f65"/>
                      <a:pt x="f66" y="f67"/>
                      <a:pt x="f68" y="f67"/>
                    </a:cubicBezTo>
                    <a:cubicBezTo>
                      <a:pt x="f69" y="f67"/>
                      <a:pt x="f70" y="f71"/>
                      <a:pt x="f70" y="f72"/>
                    </a:cubicBezTo>
                    <a:lnTo>
                      <a:pt x="f70" y="f73"/>
                    </a:lnTo>
                    <a:cubicBezTo>
                      <a:pt x="f70" y="f74"/>
                      <a:pt x="f49" y="f75"/>
                      <a:pt x="f76" y="f75"/>
                    </a:cubicBezTo>
                    <a:lnTo>
                      <a:pt x="f76" y="f77"/>
                    </a:lnTo>
                    <a:cubicBezTo>
                      <a:pt x="f78" y="f79"/>
                      <a:pt x="f3" y="f80"/>
                      <a:pt x="f3" y="f81"/>
                    </a:cubicBezTo>
                    <a:lnTo>
                      <a:pt x="f3" y="f15"/>
                    </a:lnTo>
                    <a:cubicBezTo>
                      <a:pt x="f3" y="f14"/>
                      <a:pt x="f82" y="f10"/>
                      <a:pt x="f83" y="f10"/>
                    </a:cubicBezTo>
                    <a:cubicBezTo>
                      <a:pt x="f84" y="f10"/>
                      <a:pt x="f85" y="f14"/>
                      <a:pt x="f85" y="f15"/>
                    </a:cubicBezTo>
                    <a:lnTo>
                      <a:pt x="f85" y="f10"/>
                    </a:lnTo>
                    <a:cubicBezTo>
                      <a:pt x="f85" y="f11"/>
                      <a:pt x="f86" y="f9"/>
                      <a:pt x="f87" y="f9"/>
                    </a:cubicBezTo>
                    <a:cubicBezTo>
                      <a:pt x="f88" y="f9"/>
                      <a:pt x="f21" y="f11"/>
                      <a:pt x="f21" y="f10"/>
                    </a:cubicBezTo>
                    <a:lnTo>
                      <a:pt x="f21" y="f9"/>
                    </a:lnTo>
                    <a:cubicBezTo>
                      <a:pt x="f21" y="f8"/>
                      <a:pt x="f89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98" name="Google Shape;10478;p74">
              <a:extLst>
                <a:ext uri="{FF2B5EF4-FFF2-40B4-BE49-F238E27FC236}">
                  <a16:creationId xmlns:a16="http://schemas.microsoft.com/office/drawing/2014/main" id="{5C89AB5E-FB7C-58F7-E5FC-464B1D07CE1A}"/>
                </a:ext>
              </a:extLst>
            </p:cNvPr>
            <p:cNvGrpSpPr/>
            <p:nvPr/>
          </p:nvGrpSpPr>
          <p:grpSpPr>
            <a:xfrm>
              <a:off x="6451850" y="1990246"/>
              <a:ext cx="479045" cy="501182"/>
              <a:chOff x="6451850" y="1990246"/>
              <a:chExt cx="479045" cy="501182"/>
            </a:xfrm>
          </p:grpSpPr>
          <p:sp>
            <p:nvSpPr>
              <p:cNvPr id="199" name="Google Shape;10479;p74">
                <a:extLst>
                  <a:ext uri="{FF2B5EF4-FFF2-40B4-BE49-F238E27FC236}">
                    <a16:creationId xmlns:a16="http://schemas.microsoft.com/office/drawing/2014/main" id="{8045D01C-5E7D-2E56-BD97-852118BB41D4}"/>
                  </a:ext>
                </a:extLst>
              </p:cNvPr>
              <p:cNvSpPr/>
              <p:nvPr/>
            </p:nvSpPr>
            <p:spPr>
              <a:xfrm>
                <a:off x="6451850" y="2115848"/>
                <a:ext cx="218230" cy="2486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483"/>
                  <a:gd name="f4" fmla="val 5861"/>
                  <a:gd name="f5" fmla="val 2584"/>
                  <a:gd name="f6" fmla="val 1"/>
                  <a:gd name="f7" fmla="val 410"/>
                  <a:gd name="f8" fmla="val 2206"/>
                  <a:gd name="f9" fmla="val 2615"/>
                  <a:gd name="f10" fmla="val 3277"/>
                  <a:gd name="f11" fmla="val 3655"/>
                  <a:gd name="f12" fmla="val 5860"/>
                  <a:gd name="f13" fmla="val 3781"/>
                  <a:gd name="f14" fmla="val 4632"/>
                  <a:gd name="f15" fmla="val 3844"/>
                  <a:gd name="f16" fmla="val 4584"/>
                  <a:gd name="f17" fmla="val 3939"/>
                  <a:gd name="f18" fmla="val 4561"/>
                  <a:gd name="f19" fmla="val 4029"/>
                  <a:gd name="f20" fmla="val 4120"/>
                  <a:gd name="f21" fmla="val 4206"/>
                  <a:gd name="f22" fmla="val 4254"/>
                  <a:gd name="f23" fmla="val 4726"/>
                  <a:gd name="f24" fmla="val 5104"/>
                  <a:gd name="f25" fmla="val 4789"/>
                  <a:gd name="f26" fmla="val 5167"/>
                  <a:gd name="f27" fmla="val 4884"/>
                  <a:gd name="f28" fmla="val 5199"/>
                  <a:gd name="f29" fmla="val 4974"/>
                  <a:gd name="f30" fmla="val 5065"/>
                  <a:gd name="f31" fmla="val 5152"/>
                  <a:gd name="f32" fmla="val 5325"/>
                  <a:gd name="f33" fmla="val 5010"/>
                  <a:gd name="f34" fmla="val 4758"/>
                  <a:gd name="f35" fmla="val 4159"/>
                  <a:gd name="f36" fmla="val 4065"/>
                  <a:gd name="f37" fmla="val 3813"/>
                  <a:gd name="f38" fmla="val 3687"/>
                  <a:gd name="f39" fmla="val 5482"/>
                  <a:gd name="f40" fmla="val 2962"/>
                  <a:gd name="f41" fmla="val 2489"/>
                  <a:gd name="f42" fmla="val 2710"/>
                  <a:gd name="f43" fmla="val 2915"/>
                  <a:gd name="f44" fmla="val 4317"/>
                  <a:gd name="f45" fmla="val 3017"/>
                  <a:gd name="f46" fmla="val 4049"/>
                  <a:gd name="f47" fmla="val 3513"/>
                  <a:gd name="f48" fmla="val 3309"/>
                  <a:gd name="f49" fmla="val 2930"/>
                  <a:gd name="f50" fmla="val 2332"/>
                  <a:gd name="f51" fmla="val 1670"/>
                  <a:gd name="f52" fmla="val 1261"/>
                  <a:gd name="f53" fmla="val 3561"/>
                  <a:gd name="f54" fmla="val 1040"/>
                  <a:gd name="f55" fmla="*/ f0 1 5483"/>
                  <a:gd name="f56" fmla="*/ f1 1 5861"/>
                  <a:gd name="f57" fmla="val f2"/>
                  <a:gd name="f58" fmla="val f3"/>
                  <a:gd name="f59" fmla="val f4"/>
                  <a:gd name="f60" fmla="+- f59 0 f57"/>
                  <a:gd name="f61" fmla="+- f58 0 f57"/>
                  <a:gd name="f62" fmla="*/ f61 1 5483"/>
                  <a:gd name="f63" fmla="*/ f60 1 5861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5483" h="5861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6" y="f9"/>
                      <a:pt x="f6" y="f10"/>
                      <a:pt x="f7" y="f11"/>
                    </a:cubicBezTo>
                    <a:lnTo>
                      <a:pt x="f5" y="f12"/>
                    </a:lnTo>
                    <a:lnTo>
                      <a:pt x="f13" y="f14"/>
                    </a:ln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18"/>
                      <a:pt x="f21" y="f16"/>
                      <a:pt x="f22" y="f14"/>
                    </a:cubicBezTo>
                    <a:lnTo>
                      <a:pt x="f23" y="f24"/>
                    </a:lnTo>
                    <a:cubicBezTo>
                      <a:pt x="f25" y="f26"/>
                      <a:pt x="f27" y="f28"/>
                      <a:pt x="f29" y="f28"/>
                    </a:cubicBezTo>
                    <a:cubicBezTo>
                      <a:pt x="f30" y="f28"/>
                      <a:pt x="f31" y="f26"/>
                      <a:pt x="f28" y="f24"/>
                    </a:cubicBezTo>
                    <a:cubicBezTo>
                      <a:pt x="f32" y="f33"/>
                      <a:pt x="f32" y="f34"/>
                      <a:pt x="f28" y="f14"/>
                    </a:cubicBezTo>
                    <a:lnTo>
                      <a:pt x="f23" y="f35"/>
                    </a:lnTo>
                    <a:cubicBezTo>
                      <a:pt x="f14" y="f36"/>
                      <a:pt x="f14" y="f37"/>
                      <a:pt x="f23" y="f38"/>
                    </a:cubicBezTo>
                    <a:lnTo>
                      <a:pt x="f39" y="f40"/>
                    </a:lnTo>
                    <a:lnTo>
                      <a:pt x="f33" y="f41"/>
                    </a:lnTo>
                    <a:lnTo>
                      <a:pt x="f25" y="f42"/>
                    </a:lnTo>
                    <a:cubicBezTo>
                      <a:pt x="f16" y="f43"/>
                      <a:pt x="f44" y="f45"/>
                      <a:pt x="f46" y="f45"/>
                    </a:cubicBezTo>
                    <a:cubicBezTo>
                      <a:pt x="f13" y="f45"/>
                      <a:pt x="f47" y="f43"/>
                      <a:pt x="f48" y="f42"/>
                    </a:cubicBezTo>
                    <a:cubicBezTo>
                      <a:pt x="f49" y="f50"/>
                      <a:pt x="f49" y="f51"/>
                      <a:pt x="f48" y="f52"/>
                    </a:cubicBezTo>
                    <a:lnTo>
                      <a:pt x="f53" y="f54"/>
                    </a:ln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Google Shape;10480;p74">
                <a:extLst>
                  <a:ext uri="{FF2B5EF4-FFF2-40B4-BE49-F238E27FC236}">
                    <a16:creationId xmlns:a16="http://schemas.microsoft.com/office/drawing/2014/main" id="{3B4B8AAF-B0C1-85F3-3AE1-91F8C0BFE302}"/>
                  </a:ext>
                </a:extLst>
              </p:cNvPr>
              <p:cNvSpPr/>
              <p:nvPr/>
            </p:nvSpPr>
            <p:spPr>
              <a:xfrm>
                <a:off x="6574755" y="1990246"/>
                <a:ext cx="232001" cy="227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829"/>
                  <a:gd name="f4" fmla="val 5356"/>
                  <a:gd name="f5" fmla="val 2926"/>
                  <a:gd name="f6" fmla="val 2662"/>
                  <a:gd name="f7" fmla="val 2394"/>
                  <a:gd name="f8" fmla="val 95"/>
                  <a:gd name="f9" fmla="val 2205"/>
                  <a:gd name="f10" fmla="val 284"/>
                  <a:gd name="f11" fmla="val 2457"/>
                  <a:gd name="f12" fmla="val 1229"/>
                  <a:gd name="f13" fmla="val 3686"/>
                  <a:gd name="f14" fmla="val 1323"/>
                  <a:gd name="f15" fmla="val 3781"/>
                  <a:gd name="f16" fmla="val 4033"/>
                  <a:gd name="f17" fmla="val 4127"/>
                  <a:gd name="f18" fmla="val 725"/>
                  <a:gd name="f19" fmla="val 4600"/>
                  <a:gd name="f20" fmla="val 630"/>
                  <a:gd name="f21" fmla="val 4726"/>
                  <a:gd name="f22" fmla="val 4978"/>
                  <a:gd name="f23" fmla="val 5072"/>
                  <a:gd name="f24" fmla="val 788"/>
                  <a:gd name="f25" fmla="val 5135"/>
                  <a:gd name="f26" fmla="val 882"/>
                  <a:gd name="f27" fmla="val 5167"/>
                  <a:gd name="f28" fmla="val 977"/>
                  <a:gd name="f29" fmla="val 1071"/>
                  <a:gd name="f30" fmla="val 1166"/>
                  <a:gd name="f31" fmla="val 1701"/>
                  <a:gd name="f32" fmla="val 1749"/>
                  <a:gd name="f33" fmla="val 4553"/>
                  <a:gd name="f34" fmla="val 1835"/>
                  <a:gd name="f35" fmla="val 4529"/>
                  <a:gd name="f36" fmla="val 1926"/>
                  <a:gd name="f37" fmla="val 2016"/>
                  <a:gd name="f38" fmla="val 2111"/>
                  <a:gd name="f39" fmla="val 2174"/>
                  <a:gd name="f40" fmla="val 2898"/>
                  <a:gd name="f41" fmla="val 3371"/>
                  <a:gd name="f42" fmla="val 4883"/>
                  <a:gd name="f43" fmla="val 3151"/>
                  <a:gd name="f44" fmla="val 4663"/>
                  <a:gd name="f45" fmla="val 2741"/>
                  <a:gd name="f46" fmla="val 4253"/>
                  <a:gd name="f47" fmla="val 3592"/>
                  <a:gd name="f48" fmla="val 3214"/>
                  <a:gd name="f49" fmla="val 3340"/>
                  <a:gd name="f50" fmla="val 3009"/>
                  <a:gd name="f51" fmla="val 3607"/>
                  <a:gd name="f52" fmla="val 2906"/>
                  <a:gd name="f53" fmla="val 3875"/>
                  <a:gd name="f54" fmla="val 4143"/>
                  <a:gd name="f55" fmla="val 4411"/>
                  <a:gd name="f56" fmla="val 4852"/>
                  <a:gd name="f57" fmla="val 3434"/>
                  <a:gd name="f58" fmla="val 5828"/>
                  <a:gd name="f59" fmla="val 3623"/>
                  <a:gd name="f60" fmla="val 3450"/>
                  <a:gd name="f61" fmla="val 3190"/>
                  <a:gd name="f62" fmla="*/ f0 1 5829"/>
                  <a:gd name="f63" fmla="*/ f1 1 5356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5829"/>
                  <a:gd name="f70" fmla="*/ f67 1 5356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5829" h="535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2" y="f11"/>
                    </a:lnTo>
                    <a:lnTo>
                      <a:pt x="f12" y="f13"/>
                    </a:lnTo>
                    <a:cubicBezTo>
                      <a:pt x="f14" y="f15"/>
                      <a:pt x="f14" y="f16"/>
                      <a:pt x="f12" y="f17"/>
                    </a:cubicBezTo>
                    <a:lnTo>
                      <a:pt x="f18" y="f19"/>
                    </a:lnTo>
                    <a:cubicBezTo>
                      <a:pt x="f20" y="f21"/>
                      <a:pt x="f20" y="f22"/>
                      <a:pt x="f18" y="f23"/>
                    </a:cubicBezTo>
                    <a:cubicBezTo>
                      <a:pt x="f24" y="f25"/>
                      <a:pt x="f26" y="f27"/>
                      <a:pt x="f28" y="f27"/>
                    </a:cubicBezTo>
                    <a:cubicBezTo>
                      <a:pt x="f29" y="f27"/>
                      <a:pt x="f30" y="f25"/>
                      <a:pt x="f12" y="f23"/>
                    </a:cubicBezTo>
                    <a:lnTo>
                      <a:pt x="f31" y="f19"/>
                    </a:ln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3"/>
                      <a:pt x="f39" y="f19"/>
                    </a:cubicBezTo>
                    <a:lnTo>
                      <a:pt x="f40" y="f4"/>
                    </a:lnTo>
                    <a:lnTo>
                      <a:pt x="f41" y="f42"/>
                    </a:lnTo>
                    <a:lnTo>
                      <a:pt x="f43" y="f44"/>
                    </a:lnTo>
                    <a:cubicBezTo>
                      <a:pt x="f45" y="f46"/>
                      <a:pt x="f45" y="f47"/>
                      <a:pt x="f43" y="f48"/>
                    </a:cubicBezTo>
                    <a:cubicBezTo>
                      <a:pt x="f49" y="f50"/>
                      <a:pt x="f51" y="f52"/>
                      <a:pt x="f53" y="f52"/>
                    </a:cubicBezTo>
                    <a:cubicBezTo>
                      <a:pt x="f54" y="f52"/>
                      <a:pt x="f55" y="f50"/>
                      <a:pt x="f19" y="f48"/>
                    </a:cubicBezTo>
                    <a:lnTo>
                      <a:pt x="f56" y="f57"/>
                    </a:lnTo>
                    <a:lnTo>
                      <a:pt x="f58" y="f11"/>
                    </a:lnTo>
                    <a:lnTo>
                      <a:pt x="f59" y="f10"/>
                    </a:lnTo>
                    <a:cubicBezTo>
                      <a:pt x="f60" y="f8"/>
                      <a:pt x="f61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Google Shape;10481;p74">
                <a:extLst>
                  <a:ext uri="{FF2B5EF4-FFF2-40B4-BE49-F238E27FC236}">
                    <a16:creationId xmlns:a16="http://schemas.microsoft.com/office/drawing/2014/main" id="{AD0AE5A3-CF7C-EEE0-1EE3-C023EA379EC5}"/>
                  </a:ext>
                </a:extLst>
              </p:cNvPr>
              <p:cNvSpPr/>
              <p:nvPr/>
            </p:nvSpPr>
            <p:spPr>
              <a:xfrm>
                <a:off x="6712665" y="2115848"/>
                <a:ext cx="218230" cy="24726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483"/>
                  <a:gd name="f4" fmla="val 5829"/>
                  <a:gd name="f5" fmla="val 2899"/>
                  <a:gd name="f6" fmla="val 1"/>
                  <a:gd name="f7" fmla="val 1702"/>
                  <a:gd name="f8" fmla="val 1229"/>
                  <a:gd name="f9" fmla="val 1639"/>
                  <a:gd name="f10" fmla="val 1292"/>
                  <a:gd name="f11" fmla="val 1544"/>
                  <a:gd name="f12" fmla="val 1324"/>
                  <a:gd name="f13" fmla="val 1450"/>
                  <a:gd name="f14" fmla="val 1355"/>
                  <a:gd name="f15" fmla="val 1261"/>
                  <a:gd name="f16" fmla="val 1198"/>
                  <a:gd name="f17" fmla="val 725"/>
                  <a:gd name="f18" fmla="val 757"/>
                  <a:gd name="f19" fmla="val 678"/>
                  <a:gd name="f20" fmla="val 694"/>
                  <a:gd name="f21" fmla="val 591"/>
                  <a:gd name="f22" fmla="val 662"/>
                  <a:gd name="f23" fmla="val 501"/>
                  <a:gd name="f24" fmla="val 410"/>
                  <a:gd name="f25" fmla="val 316"/>
                  <a:gd name="f26" fmla="val 253"/>
                  <a:gd name="f27" fmla="val 158"/>
                  <a:gd name="f28" fmla="val 883"/>
                  <a:gd name="f29" fmla="val 1103"/>
                  <a:gd name="f30" fmla="val 851"/>
                  <a:gd name="f31" fmla="val 1828"/>
                  <a:gd name="f32" fmla="val 2048"/>
                  <a:gd name="f33" fmla="val 2174"/>
                  <a:gd name="f34" fmla="val 473"/>
                  <a:gd name="f35" fmla="val 3372"/>
                  <a:gd name="f36" fmla="val 3151"/>
                  <a:gd name="f37" fmla="val 898"/>
                  <a:gd name="f38" fmla="val 2946"/>
                  <a:gd name="f39" fmla="val 1166"/>
                  <a:gd name="f40" fmla="val 2844"/>
                  <a:gd name="f41" fmla="val 1434"/>
                  <a:gd name="f42" fmla="val 1970"/>
                  <a:gd name="f43" fmla="val 2552"/>
                  <a:gd name="f44" fmla="val 3529"/>
                  <a:gd name="f45" fmla="val 4222"/>
                  <a:gd name="f46" fmla="val 4600"/>
                  <a:gd name="f47" fmla="val 1922"/>
                  <a:gd name="f48" fmla="val 4852"/>
                  <a:gd name="f49" fmla="val 5073"/>
                  <a:gd name="f50" fmla="val 3655"/>
                  <a:gd name="f51" fmla="val 5482"/>
                  <a:gd name="f52" fmla="val 3277"/>
                  <a:gd name="f53" fmla="val 2615"/>
                  <a:gd name="f54" fmla="val 2206"/>
                  <a:gd name="f55" fmla="*/ f0 1 5483"/>
                  <a:gd name="f56" fmla="*/ f1 1 5829"/>
                  <a:gd name="f57" fmla="val f2"/>
                  <a:gd name="f58" fmla="val f3"/>
                  <a:gd name="f59" fmla="val f4"/>
                  <a:gd name="f60" fmla="+- f59 0 f57"/>
                  <a:gd name="f61" fmla="+- f58 0 f57"/>
                  <a:gd name="f62" fmla="*/ f61 1 5483"/>
                  <a:gd name="f63" fmla="*/ f60 1 5829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5483" h="5829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0"/>
                      <a:pt x="f16" y="f8"/>
                    </a:cubicBezTo>
                    <a:lnTo>
                      <a:pt x="f17" y="f18"/>
                    </a:lnTo>
                    <a:cubicBezTo>
                      <a:pt x="f19" y="f20"/>
                      <a:pt x="f21" y="f22"/>
                      <a:pt x="f23" y="f22"/>
                    </a:cubicBezTo>
                    <a:cubicBezTo>
                      <a:pt x="f24" y="f22"/>
                      <a:pt x="f25" y="f20"/>
                      <a:pt x="f26" y="f18"/>
                    </a:cubicBezTo>
                    <a:cubicBezTo>
                      <a:pt x="f27" y="f28"/>
                      <a:pt x="f27" y="f29"/>
                      <a:pt x="f26" y="f8"/>
                    </a:cubicBezTo>
                    <a:lnTo>
                      <a:pt x="f17" y="f7"/>
                    </a:lnTo>
                    <a:cubicBezTo>
                      <a:pt x="f30" y="f31"/>
                      <a:pt x="f30" y="f32"/>
                      <a:pt x="f17" y="f33"/>
                    </a:cubicBezTo>
                    <a:lnTo>
                      <a:pt x="f6" y="f5"/>
                    </a:lnTo>
                    <a:lnTo>
                      <a:pt x="f34" y="f35"/>
                    </a:lnTo>
                    <a:lnTo>
                      <a:pt x="f20" y="f36"/>
                    </a:lnTo>
                    <a:cubicBezTo>
                      <a:pt x="f37" y="f38"/>
                      <a:pt x="f39" y="f40"/>
                      <a:pt x="f41" y="f40"/>
                    </a:cubicBezTo>
                    <a:cubicBezTo>
                      <a:pt x="f7" y="f40"/>
                      <a:pt x="f42" y="f38"/>
                      <a:pt x="f33" y="f36"/>
                    </a:cubicBezTo>
                    <a:cubicBezTo>
                      <a:pt x="f43" y="f44"/>
                      <a:pt x="f43" y="f45"/>
                      <a:pt x="f33" y="f46"/>
                    </a:cubicBezTo>
                    <a:lnTo>
                      <a:pt x="f47" y="f48"/>
                    </a:lnTo>
                    <a:lnTo>
                      <a:pt x="f5" y="f4"/>
                    </a:lnTo>
                    <a:lnTo>
                      <a:pt x="f49" y="f50"/>
                    </a:lnTo>
                    <a:cubicBezTo>
                      <a:pt x="f51" y="f52"/>
                      <a:pt x="f51" y="f53"/>
                      <a:pt x="f49" y="f54"/>
                    </a:cubicBez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Google Shape;10482;p74">
                <a:extLst>
                  <a:ext uri="{FF2B5EF4-FFF2-40B4-BE49-F238E27FC236}">
                    <a16:creationId xmlns:a16="http://schemas.microsoft.com/office/drawing/2014/main" id="{A777D451-C36D-9D9D-7427-88F675B089E2}"/>
                  </a:ext>
                </a:extLst>
              </p:cNvPr>
              <p:cNvSpPr/>
              <p:nvPr/>
            </p:nvSpPr>
            <p:spPr>
              <a:xfrm>
                <a:off x="6574755" y="2262874"/>
                <a:ext cx="234507" cy="2285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892"/>
                  <a:gd name="f4" fmla="val 5388"/>
                  <a:gd name="f5" fmla="val 2993"/>
                  <a:gd name="f6" fmla="val 2520"/>
                  <a:gd name="f7" fmla="val 473"/>
                  <a:gd name="f8" fmla="val 2741"/>
                  <a:gd name="f9" fmla="val 725"/>
                  <a:gd name="f10" fmla="val 3151"/>
                  <a:gd name="f11" fmla="val 1103"/>
                  <a:gd name="f12" fmla="val 1764"/>
                  <a:gd name="f13" fmla="val 2174"/>
                  <a:gd name="f14" fmla="val 2505"/>
                  <a:gd name="f15" fmla="val 2363"/>
                  <a:gd name="f16" fmla="val 2221"/>
                  <a:gd name="f17" fmla="val 2457"/>
                  <a:gd name="f18" fmla="val 1949"/>
                  <a:gd name="f19" fmla="val 1678"/>
                  <a:gd name="f20" fmla="val 1418"/>
                  <a:gd name="f21" fmla="val 1229"/>
                  <a:gd name="f22" fmla="val 977"/>
                  <a:gd name="f23" fmla="val 1922"/>
                  <a:gd name="f24" fmla="val 2930"/>
                  <a:gd name="f25" fmla="val 2205"/>
                  <a:gd name="f26" fmla="val 5072"/>
                  <a:gd name="f27" fmla="val 2394"/>
                  <a:gd name="f28" fmla="val 5293"/>
                  <a:gd name="f29" fmla="val 2678"/>
                  <a:gd name="f30" fmla="val 5387"/>
                  <a:gd name="f31" fmla="val 3214"/>
                  <a:gd name="f32" fmla="val 3497"/>
                  <a:gd name="f33" fmla="val 3686"/>
                  <a:gd name="f34" fmla="val 5891"/>
                  <a:gd name="f35" fmla="val 4663"/>
                  <a:gd name="f36" fmla="val 1701"/>
                  <a:gd name="f37" fmla="val 4568"/>
                  <a:gd name="f38" fmla="val 1575"/>
                  <a:gd name="f39" fmla="val 1355"/>
                  <a:gd name="f40" fmla="val 5167"/>
                  <a:gd name="f41" fmla="val 756"/>
                  <a:gd name="f42" fmla="val 5261"/>
                  <a:gd name="f43" fmla="val 630"/>
                  <a:gd name="f44" fmla="val 410"/>
                  <a:gd name="f45" fmla="val 284"/>
                  <a:gd name="f46" fmla="val 5104"/>
                  <a:gd name="f47" fmla="val 221"/>
                  <a:gd name="f48" fmla="val 5009"/>
                  <a:gd name="f49" fmla="val 189"/>
                  <a:gd name="f50" fmla="val 4915"/>
                  <a:gd name="f51" fmla="val 4820"/>
                  <a:gd name="f52" fmla="val 4726"/>
                  <a:gd name="f53" fmla="val 4190"/>
                  <a:gd name="f54" fmla="val 4143"/>
                  <a:gd name="f55" fmla="val 819"/>
                  <a:gd name="f56" fmla="val 4056"/>
                  <a:gd name="f57" fmla="val 851"/>
                  <a:gd name="f58" fmla="val 3966"/>
                  <a:gd name="f59" fmla="val 3875"/>
                  <a:gd name="f60" fmla="val 3781"/>
                  <a:gd name="f61" fmla="val 3718"/>
                  <a:gd name="f62" fmla="*/ f0 1 5892"/>
                  <a:gd name="f63" fmla="*/ f1 1 5388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5892"/>
                  <a:gd name="f70" fmla="*/ f67 1 5388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5892" h="5388">
                    <a:moveTo>
                      <a:pt x="f5" y="f2"/>
                    </a:moveTo>
                    <a:lnTo>
                      <a:pt x="f6" y="f7"/>
                    </a:lnTo>
                    <a:lnTo>
                      <a:pt x="f8" y="f9"/>
                    </a:lnTo>
                    <a:cubicBezTo>
                      <a:pt x="f10" y="f11"/>
                      <a:pt x="f10" y="f12"/>
                      <a:pt x="f8" y="f13"/>
                    </a:cubicBezTo>
                    <a:cubicBezTo>
                      <a:pt x="f14" y="f15"/>
                      <a:pt x="f16" y="f17"/>
                      <a:pt x="f18" y="f17"/>
                    </a:cubicBezTo>
                    <a:cubicBezTo>
                      <a:pt x="f19" y="f17"/>
                      <a:pt x="f20" y="f15"/>
                      <a:pt x="f21" y="f13"/>
                    </a:cubicBezTo>
                    <a:lnTo>
                      <a:pt x="f22" y="f23"/>
                    </a:lnTo>
                    <a:lnTo>
                      <a:pt x="f2" y="f24"/>
                    </a:lnTo>
                    <a:lnTo>
                      <a:pt x="f25" y="f26"/>
                    </a:lnTo>
                    <a:cubicBezTo>
                      <a:pt x="f27" y="f28"/>
                      <a:pt x="f29" y="f30"/>
                      <a:pt x="f24" y="f30"/>
                    </a:cubicBezTo>
                    <a:cubicBezTo>
                      <a:pt x="f31" y="f30"/>
                      <a:pt x="f32" y="f28"/>
                      <a:pt x="f33" y="f26"/>
                    </a:cubicBezTo>
                    <a:lnTo>
                      <a:pt x="f34" y="f24"/>
                    </a:lnTo>
                    <a:lnTo>
                      <a:pt x="f35" y="f36"/>
                    </a:lnTo>
                    <a:cubicBezTo>
                      <a:pt x="f37" y="f38"/>
                      <a:pt x="f37" y="f39"/>
                      <a:pt x="f35" y="f21"/>
                    </a:cubicBezTo>
                    <a:lnTo>
                      <a:pt x="f40" y="f41"/>
                    </a:lnTo>
                    <a:cubicBezTo>
                      <a:pt x="f42" y="f43"/>
                      <a:pt x="f42" y="f44"/>
                      <a:pt x="f40" y="f45"/>
                    </a:cubicBezTo>
                    <a:cubicBezTo>
                      <a:pt x="f46" y="f47"/>
                      <a:pt x="f48" y="f49"/>
                      <a:pt x="f50" y="f49"/>
                    </a:cubicBezTo>
                    <a:cubicBezTo>
                      <a:pt x="f51" y="f49"/>
                      <a:pt x="f52" y="f47"/>
                      <a:pt x="f35" y="f45"/>
                    </a:cubicBezTo>
                    <a:lnTo>
                      <a:pt x="f53" y="f41"/>
                    </a:lnTo>
                    <a:cubicBezTo>
                      <a:pt x="f54" y="f55"/>
                      <a:pt x="f56" y="f57"/>
                      <a:pt x="f58" y="f57"/>
                    </a:cubicBezTo>
                    <a:cubicBezTo>
                      <a:pt x="f59" y="f57"/>
                      <a:pt x="f60" y="f55"/>
                      <a:pt x="f61" y="f41"/>
                    </a:cubicBezTo>
                    <a:lnTo>
                      <a:pt x="f5" y="f2"/>
                    </a:ln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03" name="Google Shape;10101;p74">
              <a:extLst>
                <a:ext uri="{FF2B5EF4-FFF2-40B4-BE49-F238E27FC236}">
                  <a16:creationId xmlns:a16="http://schemas.microsoft.com/office/drawing/2014/main" id="{D3E9A813-A1B4-A770-25FB-C153D13A276D}"/>
                </a:ext>
              </a:extLst>
            </p:cNvPr>
            <p:cNvGrpSpPr/>
            <p:nvPr/>
          </p:nvGrpSpPr>
          <p:grpSpPr>
            <a:xfrm>
              <a:off x="8538447" y="4166509"/>
              <a:ext cx="327922" cy="324154"/>
              <a:chOff x="8538447" y="4166509"/>
              <a:chExt cx="327922" cy="324154"/>
            </a:xfrm>
          </p:grpSpPr>
          <p:sp>
            <p:nvSpPr>
              <p:cNvPr id="204" name="Google Shape;10102;p74">
                <a:extLst>
                  <a:ext uri="{FF2B5EF4-FFF2-40B4-BE49-F238E27FC236}">
                    <a16:creationId xmlns:a16="http://schemas.microsoft.com/office/drawing/2014/main" id="{DBEB0801-7D9A-6793-B9E4-63383C5CBF55}"/>
                  </a:ext>
                </a:extLst>
              </p:cNvPr>
              <p:cNvSpPr/>
              <p:nvPr/>
            </p:nvSpPr>
            <p:spPr>
              <a:xfrm>
                <a:off x="8643786" y="4252517"/>
                <a:ext cx="222583" cy="23814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8255"/>
                  <a:gd name="f4" fmla="val 8287"/>
                  <a:gd name="f5" fmla="val 4128"/>
                  <a:gd name="f6" fmla="val 1229"/>
                  <a:gd name="f7" fmla="val 4348"/>
                  <a:gd name="f8" fmla="val 4506"/>
                  <a:gd name="f9" fmla="val 1418"/>
                  <a:gd name="f10" fmla="val 1670"/>
                  <a:gd name="f11" fmla="val 1922"/>
                  <a:gd name="f12" fmla="val 4978"/>
                  <a:gd name="f13" fmla="val 2080"/>
                  <a:gd name="f14" fmla="val 5356"/>
                  <a:gd name="f15" fmla="val 2552"/>
                  <a:gd name="f16" fmla="val 3119"/>
                  <a:gd name="f17" fmla="val 3340"/>
                  <a:gd name="f18" fmla="val 5136"/>
                  <a:gd name="f19" fmla="val 3498"/>
                  <a:gd name="f20" fmla="val 4947"/>
                  <a:gd name="f21" fmla="val 4726"/>
                  <a:gd name="f22" fmla="val 3308"/>
                  <a:gd name="f23" fmla="val 2867"/>
                  <a:gd name="f24" fmla="val 4317"/>
                  <a:gd name="f25" fmla="val 2710"/>
                  <a:gd name="f26" fmla="val 3939"/>
                  <a:gd name="f27" fmla="val 3687"/>
                  <a:gd name="f28" fmla="val 2930"/>
                  <a:gd name="f29" fmla="val 3718"/>
                  <a:gd name="f30" fmla="val 4033"/>
                  <a:gd name="f31" fmla="val 3592"/>
                  <a:gd name="f32" fmla="val 4411"/>
                  <a:gd name="f33" fmla="val 3813"/>
                  <a:gd name="f34" fmla="val 4821"/>
                  <a:gd name="f35" fmla="val 5388"/>
                  <a:gd name="f36" fmla="val 4537"/>
                  <a:gd name="f37" fmla="val 5199"/>
                  <a:gd name="f38" fmla="val 5766"/>
                  <a:gd name="f39" fmla="val 5041"/>
                  <a:gd name="f40" fmla="val 6175"/>
                  <a:gd name="f41" fmla="val 4569"/>
                  <a:gd name="f42" fmla="val 6396"/>
                  <a:gd name="f43" fmla="val 6648"/>
                  <a:gd name="f44" fmla="val 6900"/>
                  <a:gd name="f45" fmla="val 7089"/>
                  <a:gd name="f46" fmla="val 4159"/>
                  <a:gd name="f47" fmla="val 3970"/>
                  <a:gd name="f48" fmla="val 3245"/>
                  <a:gd name="f49" fmla="val 6238"/>
                  <a:gd name="f50" fmla="val 2899"/>
                  <a:gd name="f51" fmla="val 3088"/>
                  <a:gd name="f52" fmla="val 5010"/>
                  <a:gd name="f53" fmla="val 5451"/>
                  <a:gd name="f54" fmla="val 3876"/>
                  <a:gd name="f55" fmla="val 5608"/>
                  <a:gd name="f56" fmla="val 4191"/>
                  <a:gd name="f57" fmla="val 3844"/>
                  <a:gd name="f58" fmla="val 3403"/>
                  <a:gd name="f59" fmla="val 3781"/>
                  <a:gd name="f60" fmla="val 3214"/>
                  <a:gd name="f61" fmla="val 2143"/>
                  <a:gd name="f62" fmla="val 1828"/>
                  <a:gd name="f63" fmla="val 1859"/>
                  <a:gd name="f64" fmla="val 6427"/>
                  <a:gd name="f65" fmla="val 8286"/>
                  <a:gd name="f66" fmla="*/ f0 1 8255"/>
                  <a:gd name="f67" fmla="*/ f1 1 8287"/>
                  <a:gd name="f68" fmla="val f2"/>
                  <a:gd name="f69" fmla="val f3"/>
                  <a:gd name="f70" fmla="val f4"/>
                  <a:gd name="f71" fmla="+- f70 0 f68"/>
                  <a:gd name="f72" fmla="+- f69 0 f68"/>
                  <a:gd name="f73" fmla="*/ f72 1 8255"/>
                  <a:gd name="f74" fmla="*/ f71 1 8287"/>
                  <a:gd name="f75" fmla="*/ f68 1 f73"/>
                  <a:gd name="f76" fmla="*/ f69 1 f73"/>
                  <a:gd name="f77" fmla="*/ f68 1 f74"/>
                  <a:gd name="f78" fmla="*/ f70 1 f74"/>
                  <a:gd name="f79" fmla="*/ f75 f66 1"/>
                  <a:gd name="f80" fmla="*/ f76 f66 1"/>
                  <a:gd name="f81" fmla="*/ f78 f67 1"/>
                  <a:gd name="f82" fmla="*/ f77 f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9" t="f82" r="f80" b="f81"/>
                <a:pathLst>
                  <a:path w="8255" h="8287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14" y="f15"/>
                      <a:pt x="f14" y="f16"/>
                    </a:cubicBezTo>
                    <a:cubicBezTo>
                      <a:pt x="f14" y="f17"/>
                      <a:pt x="f18" y="f19"/>
                      <a:pt x="f20" y="f19"/>
                    </a:cubicBezTo>
                    <a:cubicBezTo>
                      <a:pt x="f21" y="f19"/>
                      <a:pt x="f8" y="f22"/>
                      <a:pt x="f8" y="f16"/>
                    </a:cubicBezTo>
                    <a:cubicBezTo>
                      <a:pt x="f8" y="f23"/>
                      <a:pt x="f24" y="f25"/>
                      <a:pt x="f5" y="f25"/>
                    </a:cubicBezTo>
                    <a:cubicBezTo>
                      <a:pt x="f26" y="f25"/>
                      <a:pt x="f27" y="f28"/>
                      <a:pt x="f27" y="f16"/>
                    </a:cubicBezTo>
                    <a:cubicBezTo>
                      <a:pt x="f29" y="f17"/>
                      <a:pt x="f30" y="f31"/>
                      <a:pt x="f32" y="f33"/>
                    </a:cubicBezTo>
                    <a:cubicBezTo>
                      <a:pt x="f34" y="f5"/>
                      <a:pt x="f35" y="f36"/>
                      <a:pt x="f35" y="f37"/>
                    </a:cubicBezTo>
                    <a:cubicBezTo>
                      <a:pt x="f35" y="f38"/>
                      <a:pt x="f39" y="f40"/>
                      <a:pt x="f41" y="f42"/>
                    </a:cubicBezTo>
                    <a:lnTo>
                      <a:pt x="f41" y="f43"/>
                    </a:lnTo>
                    <a:cubicBezTo>
                      <a:pt x="f41" y="f44"/>
                      <a:pt x="f7" y="f45"/>
                      <a:pt x="f46" y="f45"/>
                    </a:cubicBezTo>
                    <a:cubicBezTo>
                      <a:pt x="f47" y="f45"/>
                      <a:pt x="f29" y="f44"/>
                      <a:pt x="f29" y="f43"/>
                    </a:cubicBezTo>
                    <a:lnTo>
                      <a:pt x="f29" y="f42"/>
                    </a:lnTo>
                    <a:cubicBezTo>
                      <a:pt x="f48" y="f49"/>
                      <a:pt x="f50" y="f38"/>
                      <a:pt x="f50" y="f37"/>
                    </a:cubicBezTo>
                    <a:cubicBezTo>
                      <a:pt x="f50" y="f12"/>
                      <a:pt x="f51" y="f34"/>
                      <a:pt x="f22" y="f34"/>
                    </a:cubicBezTo>
                    <a:cubicBezTo>
                      <a:pt x="f19" y="f34"/>
                      <a:pt x="f27" y="f52"/>
                      <a:pt x="f27" y="f37"/>
                    </a:cubicBezTo>
                    <a:cubicBezTo>
                      <a:pt x="f27" y="f53"/>
                      <a:pt x="f54" y="f55"/>
                      <a:pt x="f5" y="f55"/>
                    </a:cubicBezTo>
                    <a:cubicBezTo>
                      <a:pt x="f7" y="f55"/>
                      <a:pt x="f8" y="f35"/>
                      <a:pt x="f8" y="f37"/>
                    </a:cubicBezTo>
                    <a:cubicBezTo>
                      <a:pt x="f8" y="f12"/>
                      <a:pt x="f56" y="f21"/>
                      <a:pt x="f57" y="f8"/>
                    </a:cubicBezTo>
                    <a:cubicBezTo>
                      <a:pt x="f58" y="f56"/>
                      <a:pt x="f23" y="f59"/>
                      <a:pt x="f23" y="f16"/>
                    </a:cubicBezTo>
                    <a:cubicBezTo>
                      <a:pt x="f23" y="f15"/>
                      <a:pt x="f60" y="f61"/>
                      <a:pt x="f27" y="f11"/>
                    </a:cubicBezTo>
                    <a:lnTo>
                      <a:pt x="f27" y="f10"/>
                    </a:lnTo>
                    <a:cubicBezTo>
                      <a:pt x="f27" y="f9"/>
                      <a:pt x="f54" y="f6"/>
                      <a:pt x="f5" y="f6"/>
                    </a:cubicBezTo>
                    <a:close/>
                    <a:moveTo>
                      <a:pt x="f5" y="f2"/>
                    </a:moveTo>
                    <a:cubicBezTo>
                      <a:pt x="f62" y="f2"/>
                      <a:pt x="f2" y="f63"/>
                      <a:pt x="f2" y="f5"/>
                    </a:cubicBezTo>
                    <a:cubicBezTo>
                      <a:pt x="f2" y="f64"/>
                      <a:pt x="f62" y="f65"/>
                      <a:pt x="f5" y="f65"/>
                    </a:cubicBezTo>
                    <a:cubicBezTo>
                      <a:pt x="f42" y="f65"/>
                      <a:pt x="f3" y="f64"/>
                      <a:pt x="f3" y="f5"/>
                    </a:cubicBezTo>
                    <a:cubicBezTo>
                      <a:pt x="f3" y="f63"/>
                      <a:pt x="f42" y="f2"/>
                      <a:pt x="f5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Google Shape;10103;p74">
                <a:extLst>
                  <a:ext uri="{FF2B5EF4-FFF2-40B4-BE49-F238E27FC236}">
                    <a16:creationId xmlns:a16="http://schemas.microsoft.com/office/drawing/2014/main" id="{A427A6FE-0F72-989B-327B-FB02D1D14EFB}"/>
                  </a:ext>
                </a:extLst>
              </p:cNvPr>
              <p:cNvSpPr/>
              <p:nvPr/>
            </p:nvSpPr>
            <p:spPr>
              <a:xfrm>
                <a:off x="8539307" y="4166509"/>
                <a:ext cx="172455" cy="860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396"/>
                  <a:gd name="f4" fmla="val 2994"/>
                  <a:gd name="f5" fmla="val 3214"/>
                  <a:gd name="f6" fmla="val 1"/>
                  <a:gd name="f7" fmla="val 1450"/>
                  <a:gd name="f8" fmla="val 662"/>
                  <a:gd name="f9" fmla="val 1513"/>
                  <a:gd name="f10" fmla="val 2332"/>
                  <a:gd name="f11" fmla="val 2993"/>
                  <a:gd name="f12" fmla="val 4947"/>
                  <a:gd name="f13" fmla="*/ f0 1 6396"/>
                  <a:gd name="f14" fmla="*/ f1 1 2994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6396"/>
                  <a:gd name="f21" fmla="*/ f18 1 2994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6396" h="2994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2" y="f10"/>
                      <a:pt x="f7" y="f11"/>
                      <a:pt x="f5" y="f11"/>
                    </a:cubicBezTo>
                    <a:cubicBezTo>
                      <a:pt x="f12" y="f11"/>
                      <a:pt x="f3" y="f10"/>
                      <a:pt x="f3" y="f9"/>
                    </a:cubicBezTo>
                    <a:cubicBezTo>
                      <a:pt x="f3" y="f8"/>
                      <a:pt x="f12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Google Shape;10104;p74">
                <a:extLst>
                  <a:ext uri="{FF2B5EF4-FFF2-40B4-BE49-F238E27FC236}">
                    <a16:creationId xmlns:a16="http://schemas.microsoft.com/office/drawing/2014/main" id="{3F42A33F-C911-2DD4-7CB3-830B286E0D3E}"/>
                  </a:ext>
                </a:extLst>
              </p:cNvPr>
              <p:cNvSpPr/>
              <p:nvPr/>
            </p:nvSpPr>
            <p:spPr>
              <a:xfrm>
                <a:off x="8539307" y="4256138"/>
                <a:ext cx="118936" cy="6882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11"/>
                  <a:gd name="f4" fmla="val 2395"/>
                  <a:gd name="f5" fmla="val 1135"/>
                  <a:gd name="f6" fmla="val 1450"/>
                  <a:gd name="f7" fmla="val 347"/>
                  <a:gd name="f8" fmla="val 1765"/>
                  <a:gd name="f9" fmla="val 882"/>
                  <a:gd name="f10" fmla="val 2017"/>
                  <a:gd name="f11" fmla="val 1355"/>
                  <a:gd name="f12" fmla="val 2237"/>
                  <a:gd name="f13" fmla="val 2332"/>
                  <a:gd name="f14" fmla="val 3151"/>
                  <a:gd name="f15" fmla="val 3308"/>
                  <a:gd name="f16" fmla="val 3560"/>
                  <a:gd name="f17" fmla="val 1733"/>
                  <a:gd name="f18" fmla="val 3907"/>
                  <a:gd name="f19" fmla="val 631"/>
                  <a:gd name="f20" fmla="val 4033"/>
                  <a:gd name="f21" fmla="val 694"/>
                  <a:gd name="f22" fmla="val 3623"/>
                  <a:gd name="f23" fmla="val 757"/>
                  <a:gd name="f24" fmla="val 3182"/>
                  <a:gd name="f25" fmla="val 2363"/>
                  <a:gd name="f26" fmla="val 1261"/>
                  <a:gd name="f27" fmla="val 599"/>
                  <a:gd name="f28" fmla="val 567"/>
                  <a:gd name="f29" fmla="val 316"/>
                  <a:gd name="f30" fmla="val 221"/>
                  <a:gd name="f31" fmla="val 158"/>
                  <a:gd name="f32" fmla="val 127"/>
                  <a:gd name="f33" fmla="*/ f0 1 4411"/>
                  <a:gd name="f34" fmla="*/ f1 1 2395"/>
                  <a:gd name="f35" fmla="val f2"/>
                  <a:gd name="f36" fmla="val f3"/>
                  <a:gd name="f37" fmla="val f4"/>
                  <a:gd name="f38" fmla="+- f37 0 f35"/>
                  <a:gd name="f39" fmla="+- f36 0 f35"/>
                  <a:gd name="f40" fmla="*/ f39 1 4411"/>
                  <a:gd name="f41" fmla="*/ f38 1 2395"/>
                  <a:gd name="f42" fmla="*/ f35 1 f40"/>
                  <a:gd name="f43" fmla="*/ f36 1 f40"/>
                  <a:gd name="f44" fmla="*/ f35 1 f41"/>
                  <a:gd name="f45" fmla="*/ f37 1 f41"/>
                  <a:gd name="f46" fmla="*/ f42 f33 1"/>
                  <a:gd name="f47" fmla="*/ f43 f33 1"/>
                  <a:gd name="f48" fmla="*/ f45 f34 1"/>
                  <a:gd name="f49" fmla="*/ f44 f3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6" t="f49" r="f47" b="f48"/>
                <a:pathLst>
                  <a:path w="4411" h="2395">
                    <a:moveTo>
                      <a:pt x="f2" y="f2"/>
                    </a:moveTo>
                    <a:lnTo>
                      <a:pt x="f2" y="f5"/>
                    </a:lnTo>
                    <a:cubicBezTo>
                      <a:pt x="f2" y="f6"/>
                      <a:pt x="f7" y="f8"/>
                      <a:pt x="f9" y="f10"/>
                    </a:cubicBezTo>
                    <a:cubicBezTo>
                      <a:pt x="f11" y="f12"/>
                      <a:pt x="f13" y="f4"/>
                      <a:pt x="f14" y="f4"/>
                    </a:cubicBezTo>
                    <a:lnTo>
                      <a:pt x="f15" y="f4"/>
                    </a:lnTo>
                    <a:cubicBezTo>
                      <a:pt x="f16" y="f17"/>
                      <a:pt x="f18" y="f5"/>
                      <a:pt x="f3" y="f19"/>
                    </a:cubicBezTo>
                    <a:lnTo>
                      <a:pt x="f3" y="f19"/>
                    </a:lnTo>
                    <a:cubicBezTo>
                      <a:pt x="f20" y="f21"/>
                      <a:pt x="f22" y="f23"/>
                      <a:pt x="f24" y="f23"/>
                    </a:cubicBezTo>
                    <a:cubicBezTo>
                      <a:pt x="f25" y="f23"/>
                      <a:pt x="f26" y="f27"/>
                      <a:pt x="f28" y="f29"/>
                    </a:cubicBezTo>
                    <a:cubicBezTo>
                      <a:pt x="f7" y="f30"/>
                      <a:pt x="f31" y="f32"/>
                      <a:pt x="f2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Google Shape;10105;p74">
                <a:extLst>
                  <a:ext uri="{FF2B5EF4-FFF2-40B4-BE49-F238E27FC236}">
                    <a16:creationId xmlns:a16="http://schemas.microsoft.com/office/drawing/2014/main" id="{D8F8EDE7-702B-A09A-F260-DF68C3FCA09D}"/>
                  </a:ext>
                </a:extLst>
              </p:cNvPr>
              <p:cNvSpPr/>
              <p:nvPr/>
            </p:nvSpPr>
            <p:spPr>
              <a:xfrm>
                <a:off x="8539307" y="4397386"/>
                <a:ext cx="114702" cy="6882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54"/>
                  <a:gd name="f4" fmla="val 2395"/>
                  <a:gd name="f5" fmla="val 1197"/>
                  <a:gd name="f6" fmla="val 1701"/>
                  <a:gd name="f7" fmla="val 1355"/>
                  <a:gd name="f8" fmla="val 3182"/>
                  <a:gd name="f9" fmla="val 3560"/>
                  <a:gd name="f10" fmla="val 3907"/>
                  <a:gd name="f11" fmla="val 2363"/>
                  <a:gd name="f12" fmla="val 2332"/>
                  <a:gd name="f13" fmla="val 3875"/>
                  <a:gd name="f14" fmla="val 1859"/>
                  <a:gd name="f15" fmla="val 3340"/>
                  <a:gd name="f16" fmla="val 756"/>
                  <a:gd name="f17" fmla="val 1261"/>
                  <a:gd name="f18" fmla="val 599"/>
                  <a:gd name="f19" fmla="val 567"/>
                  <a:gd name="f20" fmla="val 315"/>
                  <a:gd name="f21" fmla="val 347"/>
                  <a:gd name="f22" fmla="val 252"/>
                  <a:gd name="f23" fmla="val 158"/>
                  <a:gd name="f24" fmla="val 126"/>
                  <a:gd name="f25" fmla="*/ f0 1 4254"/>
                  <a:gd name="f26" fmla="*/ f1 1 2395"/>
                  <a:gd name="f27" fmla="val f2"/>
                  <a:gd name="f28" fmla="val f3"/>
                  <a:gd name="f29" fmla="val f4"/>
                  <a:gd name="f30" fmla="+- f29 0 f27"/>
                  <a:gd name="f31" fmla="+- f28 0 f27"/>
                  <a:gd name="f32" fmla="*/ f31 1 4254"/>
                  <a:gd name="f33" fmla="*/ f30 1 2395"/>
                  <a:gd name="f34" fmla="*/ f27 1 f32"/>
                  <a:gd name="f35" fmla="*/ f28 1 f32"/>
                  <a:gd name="f36" fmla="*/ f27 1 f33"/>
                  <a:gd name="f37" fmla="*/ f29 1 f33"/>
                  <a:gd name="f38" fmla="*/ f34 f25 1"/>
                  <a:gd name="f39" fmla="*/ f35 f25 1"/>
                  <a:gd name="f40" fmla="*/ f37 f26 1"/>
                  <a:gd name="f41" fmla="*/ f36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8" t="f41" r="f39" b="f40"/>
                <a:pathLst>
                  <a:path w="4254" h="2395">
                    <a:moveTo>
                      <a:pt x="f2" y="f2"/>
                    </a:moveTo>
                    <a:lnTo>
                      <a:pt x="f2" y="f5"/>
                    </a:lnTo>
                    <a:cubicBezTo>
                      <a:pt x="f2" y="f6"/>
                      <a:pt x="f7" y="f4"/>
                      <a:pt x="f8" y="f4"/>
                    </a:cubicBezTo>
                    <a:cubicBezTo>
                      <a:pt x="f9" y="f4"/>
                      <a:pt x="f10" y="f11"/>
                      <a:pt x="f3" y="f12"/>
                    </a:cubicBezTo>
                    <a:cubicBezTo>
                      <a:pt x="f13" y="f14"/>
                      <a:pt x="f9" y="f7"/>
                      <a:pt x="f15" y="f16"/>
                    </a:cubicBezTo>
                    <a:lnTo>
                      <a:pt x="f8" y="f16"/>
                    </a:lnTo>
                    <a:cubicBezTo>
                      <a:pt x="f11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8" name="Google Shape;10106;p74">
                <a:extLst>
                  <a:ext uri="{FF2B5EF4-FFF2-40B4-BE49-F238E27FC236}">
                    <a16:creationId xmlns:a16="http://schemas.microsoft.com/office/drawing/2014/main" id="{6DD4BF6E-6EA6-F7B6-0A0A-0C4304B45190}"/>
                  </a:ext>
                </a:extLst>
              </p:cNvPr>
              <p:cNvSpPr/>
              <p:nvPr/>
            </p:nvSpPr>
            <p:spPr>
              <a:xfrm>
                <a:off x="8538447" y="4326748"/>
                <a:ext cx="84124" cy="69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120"/>
                  <a:gd name="f4" fmla="val 2427"/>
                  <a:gd name="f5" fmla="val 1"/>
                  <a:gd name="f6" fmla="val 1167"/>
                  <a:gd name="f7" fmla="val 32"/>
                  <a:gd name="f8" fmla="val 1482"/>
                  <a:gd name="f9" fmla="val 379"/>
                  <a:gd name="f10" fmla="val 1797"/>
                  <a:gd name="f11" fmla="val 914"/>
                  <a:gd name="f12" fmla="val 2017"/>
                  <a:gd name="f13" fmla="val 1387"/>
                  <a:gd name="f14" fmla="val 2238"/>
                  <a:gd name="f15" fmla="val 2332"/>
                  <a:gd name="f16" fmla="val 2395"/>
                  <a:gd name="f17" fmla="val 3057"/>
                  <a:gd name="f18" fmla="val 2143"/>
                  <a:gd name="f19" fmla="val 3025"/>
                  <a:gd name="f20" fmla="val 1860"/>
                  <a:gd name="f21" fmla="val 1608"/>
                  <a:gd name="f22" fmla="val 1324"/>
                  <a:gd name="f23" fmla="val 3088"/>
                  <a:gd name="f24" fmla="val 1041"/>
                  <a:gd name="f25" fmla="val 757"/>
                  <a:gd name="f26" fmla="val 1230"/>
                  <a:gd name="f27" fmla="val 599"/>
                  <a:gd name="f28" fmla="val 536"/>
                  <a:gd name="f29" fmla="val 316"/>
                  <a:gd name="f30" fmla="val 347"/>
                  <a:gd name="f31" fmla="val 253"/>
                  <a:gd name="f32" fmla="val 158"/>
                  <a:gd name="f33" fmla="val 127"/>
                  <a:gd name="f34" fmla="*/ f0 1 3120"/>
                  <a:gd name="f35" fmla="*/ f1 1 2427"/>
                  <a:gd name="f36" fmla="val f2"/>
                  <a:gd name="f37" fmla="val f3"/>
                  <a:gd name="f38" fmla="val f4"/>
                  <a:gd name="f39" fmla="+- f38 0 f36"/>
                  <a:gd name="f40" fmla="+- f37 0 f36"/>
                  <a:gd name="f41" fmla="*/ f40 1 3120"/>
                  <a:gd name="f42" fmla="*/ f39 1 2427"/>
                  <a:gd name="f43" fmla="*/ f36 1 f41"/>
                  <a:gd name="f44" fmla="*/ f37 1 f41"/>
                  <a:gd name="f45" fmla="*/ f36 1 f42"/>
                  <a:gd name="f46" fmla="*/ f38 1 f42"/>
                  <a:gd name="f47" fmla="*/ f43 f34 1"/>
                  <a:gd name="f48" fmla="*/ f44 f34 1"/>
                  <a:gd name="f49" fmla="*/ f46 f35 1"/>
                  <a:gd name="f50" fmla="*/ f45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7" t="f50" r="f48" b="f49"/>
                <a:pathLst>
                  <a:path w="3120" h="2427">
                    <a:moveTo>
                      <a:pt x="f5" y="f5"/>
                    </a:moveTo>
                    <a:lnTo>
                      <a:pt x="f5" y="f6"/>
                    </a:lnTo>
                    <a:lnTo>
                      <a:pt x="f7" y="f6"/>
                    </a:lnTo>
                    <a:cubicBezTo>
                      <a:pt x="f7" y="f8"/>
                      <a:pt x="f9" y="f10"/>
                      <a:pt x="f11" y="f12"/>
                    </a:cubicBezTo>
                    <a:cubicBezTo>
                      <a:pt x="f13" y="f14"/>
                      <a:pt x="f15" y="f16"/>
                      <a:pt x="f3" y="f4"/>
                    </a:cubicBezTo>
                    <a:cubicBezTo>
                      <a:pt x="f17" y="f18"/>
                      <a:pt x="f19" y="f20"/>
                      <a:pt x="f19" y="f21"/>
                    </a:cubicBezTo>
                    <a:cubicBezTo>
                      <a:pt x="f19" y="f22"/>
                      <a:pt x="f23" y="f24"/>
                      <a:pt x="f3" y="f25"/>
                    </a:cubicBezTo>
                    <a:cubicBezTo>
                      <a:pt x="f15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5" y="f5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09" name="Google Shape;10125;p74">
              <a:extLst>
                <a:ext uri="{FF2B5EF4-FFF2-40B4-BE49-F238E27FC236}">
                  <a16:creationId xmlns:a16="http://schemas.microsoft.com/office/drawing/2014/main" id="{83975C0C-B16F-342F-F654-5EEE34A6030C}"/>
                </a:ext>
              </a:extLst>
            </p:cNvPr>
            <p:cNvGrpSpPr/>
            <p:nvPr/>
          </p:nvGrpSpPr>
          <p:grpSpPr>
            <a:xfrm>
              <a:off x="7810036" y="1314139"/>
              <a:ext cx="445504" cy="476017"/>
              <a:chOff x="7810036" y="1314139"/>
              <a:chExt cx="445504" cy="476017"/>
            </a:xfrm>
          </p:grpSpPr>
          <p:sp>
            <p:nvSpPr>
              <p:cNvPr id="210" name="Google Shape;10126;p74">
                <a:extLst>
                  <a:ext uri="{FF2B5EF4-FFF2-40B4-BE49-F238E27FC236}">
                    <a16:creationId xmlns:a16="http://schemas.microsoft.com/office/drawing/2014/main" id="{30E2BEFB-DC8A-81FB-AAA1-D47CA5603F91}"/>
                  </a:ext>
                </a:extLst>
              </p:cNvPr>
              <p:cNvSpPr/>
              <p:nvPr/>
            </p:nvSpPr>
            <p:spPr>
              <a:xfrm>
                <a:off x="7901120" y="1573453"/>
                <a:ext cx="262213" cy="21670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436"/>
                  <a:gd name="f4" fmla="val 5766"/>
                  <a:gd name="f5" fmla="val 410"/>
                  <a:gd name="f6" fmla="val 158"/>
                  <a:gd name="f7" fmla="val 1"/>
                  <a:gd name="f8" fmla="val 189"/>
                  <a:gd name="f9" fmla="val 662"/>
                  <a:gd name="f10" fmla="val 190"/>
                  <a:gd name="f11" fmla="val 820"/>
                  <a:gd name="f12" fmla="val 883"/>
                  <a:gd name="f13" fmla="val 1670"/>
                  <a:gd name="f14" fmla="val 5419"/>
                  <a:gd name="f15" fmla="val 1702"/>
                  <a:gd name="f16" fmla="val 5608"/>
                  <a:gd name="f17" fmla="val 1859"/>
                  <a:gd name="f18" fmla="val 2048"/>
                  <a:gd name="f19" fmla="val 5356"/>
                  <a:gd name="f20" fmla="val 5545"/>
                  <a:gd name="f21" fmla="val 6554"/>
                  <a:gd name="f22" fmla="val 7026"/>
                  <a:gd name="f23" fmla="val 7247"/>
                  <a:gd name="f24" fmla="val 7404"/>
                  <a:gd name="f25" fmla="val 630"/>
                  <a:gd name="f26" fmla="*/ f0 1 7436"/>
                  <a:gd name="f27" fmla="*/ f1 1 5766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7436"/>
                  <a:gd name="f34" fmla="*/ f31 1 5766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7436" h="5766">
                    <a:moveTo>
                      <a:pt x="f5" y="f2"/>
                    </a:moveTo>
                    <a:cubicBezTo>
                      <a:pt x="f6" y="f2"/>
                      <a:pt x="f7" y="f8"/>
                      <a:pt x="f7" y="f5"/>
                    </a:cubicBezTo>
                    <a:cubicBezTo>
                      <a:pt x="f7" y="f9"/>
                      <a:pt x="f10" y="f11"/>
                      <a:pt x="f5" y="f11"/>
                    </a:cubicBezTo>
                    <a:lnTo>
                      <a:pt x="f12" y="f11"/>
                    </a:lnTo>
                    <a:lnTo>
                      <a:pt x="f13" y="f14"/>
                    </a:lnTo>
                    <a:cubicBezTo>
                      <a:pt x="f15" y="f16"/>
                      <a:pt x="f17" y="f4"/>
                      <a:pt x="f18" y="f4"/>
                    </a:cubicBezTo>
                    <a:lnTo>
                      <a:pt x="f19" y="f4"/>
                    </a:lnTo>
                    <a:cubicBezTo>
                      <a:pt x="f20" y="f4"/>
                      <a:pt x="f4" y="f16"/>
                      <a:pt x="f4" y="f14"/>
                    </a:cubicBezTo>
                    <a:lnTo>
                      <a:pt x="f21" y="f11"/>
                    </a:lnTo>
                    <a:lnTo>
                      <a:pt x="f22" y="f11"/>
                    </a:lnTo>
                    <a:cubicBezTo>
                      <a:pt x="f23" y="f11"/>
                      <a:pt x="f24" y="f25"/>
                      <a:pt x="f24" y="f5"/>
                    </a:cubicBezTo>
                    <a:cubicBezTo>
                      <a:pt x="f3" y="f8"/>
                      <a:pt x="f23" y="f2"/>
                      <a:pt x="f22" y="f2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1" name="Google Shape;10127;p74">
                <a:extLst>
                  <a:ext uri="{FF2B5EF4-FFF2-40B4-BE49-F238E27FC236}">
                    <a16:creationId xmlns:a16="http://schemas.microsoft.com/office/drawing/2014/main" id="{C3F993D0-5666-AA6C-2898-EB517AAD5956}"/>
                  </a:ext>
                </a:extLst>
              </p:cNvPr>
              <p:cNvSpPr/>
              <p:nvPr/>
            </p:nvSpPr>
            <p:spPr>
              <a:xfrm>
                <a:off x="7810036" y="1314139"/>
                <a:ext cx="445504" cy="22974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634"/>
                  <a:gd name="f4" fmla="val 6113"/>
                  <a:gd name="f5" fmla="val 378"/>
                  <a:gd name="f6" fmla="val 1"/>
                  <a:gd name="f7" fmla="val 158"/>
                  <a:gd name="f8" fmla="val 190"/>
                  <a:gd name="f9" fmla="val 442"/>
                  <a:gd name="f10" fmla="val 5672"/>
                  <a:gd name="f11" fmla="val 5892"/>
                  <a:gd name="f12" fmla="val 189"/>
                  <a:gd name="f13" fmla="val 3088"/>
                  <a:gd name="f14" fmla="val 3245"/>
                  <a:gd name="f15" fmla="val 5514"/>
                  <a:gd name="f16" fmla="val 3560"/>
                  <a:gd name="f17" fmla="val 4947"/>
                  <a:gd name="f18" fmla="val 4001"/>
                  <a:gd name="f19" fmla="val 4569"/>
                  <a:gd name="f20" fmla="val 3875"/>
                  <a:gd name="f21" fmla="val 4285"/>
                  <a:gd name="f22" fmla="val 3812"/>
                  <a:gd name="f23" fmla="val 3970"/>
                  <a:gd name="f24" fmla="val 3624"/>
                  <a:gd name="f25" fmla="val 2238"/>
                  <a:gd name="f26" fmla="val 4915"/>
                  <a:gd name="f27" fmla="val 1135"/>
                  <a:gd name="f28" fmla="val 6301"/>
                  <a:gd name="f29" fmla="val 7656"/>
                  <a:gd name="f30" fmla="val 8759"/>
                  <a:gd name="f31" fmla="val 3939"/>
                  <a:gd name="f32" fmla="val 8696"/>
                  <a:gd name="f33" fmla="val 4254"/>
                  <a:gd name="f34" fmla="val 8570"/>
                  <a:gd name="f35" fmla="val 9011"/>
                  <a:gd name="f36" fmla="val 5010"/>
                  <a:gd name="f37" fmla="val 9326"/>
                  <a:gd name="f38" fmla="val 9483"/>
                  <a:gd name="f39" fmla="val 12193"/>
                  <a:gd name="f40" fmla="val 12445"/>
                  <a:gd name="f41" fmla="val 12602"/>
                  <a:gd name="f42" fmla="val 12224"/>
                  <a:gd name="f43" fmla="*/ f0 1 12634"/>
                  <a:gd name="f44" fmla="*/ f1 1 6113"/>
                  <a:gd name="f45" fmla="val f2"/>
                  <a:gd name="f46" fmla="val f3"/>
                  <a:gd name="f47" fmla="val f4"/>
                  <a:gd name="f48" fmla="+- f47 0 f45"/>
                  <a:gd name="f49" fmla="+- f46 0 f45"/>
                  <a:gd name="f50" fmla="*/ f49 1 12634"/>
                  <a:gd name="f51" fmla="*/ f48 1 6113"/>
                  <a:gd name="f52" fmla="*/ f45 1 f50"/>
                  <a:gd name="f53" fmla="*/ f46 1 f50"/>
                  <a:gd name="f54" fmla="*/ f45 1 f51"/>
                  <a:gd name="f55" fmla="*/ f47 1 f51"/>
                  <a:gd name="f56" fmla="*/ f52 f43 1"/>
                  <a:gd name="f57" fmla="*/ f53 f43 1"/>
                  <a:gd name="f58" fmla="*/ f55 f44 1"/>
                  <a:gd name="f59" fmla="*/ f54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6" t="f59" r="f57" b="f58"/>
                <a:pathLst>
                  <a:path w="12634" h="6113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lnTo>
                      <a:pt x="f2" y="f10"/>
                    </a:lnTo>
                    <a:cubicBezTo>
                      <a:pt x="f2" y="f11"/>
                      <a:pt x="f12" y="f4"/>
                      <a:pt x="f5" y="f4"/>
                    </a:cubicBezTo>
                    <a:lnTo>
                      <a:pt x="f13" y="f4"/>
                    </a:ln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4"/>
                    </a:cubicBezTo>
                    <a:cubicBezTo>
                      <a:pt x="f22" y="f25"/>
                      <a:pt x="f26" y="f27"/>
                      <a:pt x="f28" y="f27"/>
                    </a:cubicBezTo>
                    <a:cubicBezTo>
                      <a:pt x="f29" y="f27"/>
                      <a:pt x="f30" y="f25"/>
                      <a:pt x="f30" y="f24"/>
                    </a:cubicBezTo>
                    <a:cubicBezTo>
                      <a:pt x="f30" y="f31"/>
                      <a:pt x="f32" y="f33"/>
                      <a:pt x="f34" y="f19"/>
                    </a:cubicBezTo>
                    <a:cubicBezTo>
                      <a:pt x="f35" y="f36"/>
                      <a:pt x="f37" y="f15"/>
                      <a:pt x="f38" y="f4"/>
                    </a:cubicBezTo>
                    <a:lnTo>
                      <a:pt x="f39" y="f4"/>
                    </a:lnTo>
                    <a:cubicBezTo>
                      <a:pt x="f40" y="f4"/>
                      <a:pt x="f41" y="f11"/>
                      <a:pt x="f41" y="f10"/>
                    </a:cubicBezTo>
                    <a:lnTo>
                      <a:pt x="f41" y="f9"/>
                    </a:lnTo>
                    <a:cubicBezTo>
                      <a:pt x="f3" y="f8"/>
                      <a:pt x="f40" y="f6"/>
                      <a:pt x="f42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2" name="Google Shape;10128;p74">
                <a:extLst>
                  <a:ext uri="{FF2B5EF4-FFF2-40B4-BE49-F238E27FC236}">
                    <a16:creationId xmlns:a16="http://schemas.microsoft.com/office/drawing/2014/main" id="{0743CEE0-AA0F-B9EB-708D-6933A9B037B1}"/>
                  </a:ext>
                </a:extLst>
              </p:cNvPr>
              <p:cNvSpPr/>
              <p:nvPr/>
            </p:nvSpPr>
            <p:spPr>
              <a:xfrm>
                <a:off x="7949994" y="1386367"/>
                <a:ext cx="165561" cy="155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695"/>
                  <a:gd name="f4" fmla="val 4128"/>
                  <a:gd name="f5" fmla="val 2364"/>
                  <a:gd name="f6" fmla="val 1"/>
                  <a:gd name="f7" fmla="val 1450"/>
                  <a:gd name="f8" fmla="val 694"/>
                  <a:gd name="f9" fmla="val 757"/>
                  <a:gd name="f10" fmla="val 1670"/>
                  <a:gd name="f11" fmla="val 2080"/>
                  <a:gd name="f12" fmla="val 851"/>
                  <a:gd name="f13" fmla="val 2489"/>
                  <a:gd name="f14" fmla="val 1167"/>
                  <a:gd name="f15" fmla="val 2805"/>
                  <a:gd name="f16" fmla="val 599"/>
                  <a:gd name="f17" fmla="val 3120"/>
                  <a:gd name="f18" fmla="val 190"/>
                  <a:gd name="f19" fmla="val 3592"/>
                  <a:gd name="f20" fmla="val 4475"/>
                  <a:gd name="f21" fmla="val 3561"/>
                  <a:gd name="f22" fmla="val 4065"/>
                  <a:gd name="f23" fmla="val 3088"/>
                  <a:gd name="f24" fmla="val 3529"/>
                  <a:gd name="f25" fmla="val 3813"/>
                  <a:gd name="f26" fmla="val 4002"/>
                  <a:gd name="f27" fmla="val 3277"/>
                  <a:gd name="f28" fmla="*/ f0 1 4695"/>
                  <a:gd name="f29" fmla="*/ f1 1 4128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4695"/>
                  <a:gd name="f36" fmla="*/ f33 1 4128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4695" h="412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6" y="f4"/>
                    </a:cubicBezTo>
                    <a:lnTo>
                      <a:pt x="f3" y="f4"/>
                    </a:lnTo>
                    <a:cubicBezTo>
                      <a:pt x="f20" y="f21"/>
                      <a:pt x="f22" y="f23"/>
                      <a:pt x="f24" y="f15"/>
                    </a:cubicBezTo>
                    <a:cubicBezTo>
                      <a:pt x="f25" y="f13"/>
                      <a:pt x="f26" y="f11"/>
                      <a:pt x="f26" y="f10"/>
                    </a:cubicBezTo>
                    <a:cubicBezTo>
                      <a:pt x="f26" y="f9"/>
                      <a:pt x="f27" y="f6"/>
                      <a:pt x="f5" y="f6"/>
                    </a:cubicBezTo>
                    <a:close/>
                  </a:path>
                </a:pathLst>
              </a:custGeom>
              <a:solidFill>
                <a:srgbClr val="656565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None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B8DFEFBE-5B5E-8F6A-81D4-8FB14951399F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30383" y="124705"/>
            <a:ext cx="8679896" cy="543181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800">
                <a:solidFill>
                  <a:srgbClr val="000000"/>
                </a:solidFill>
                <a:latin typeface="Arial"/>
                <a:cs typeface="Arial" panose="020B0604020202020204" pitchFamily="34" charset="0"/>
              </a:rPr>
              <a:t>Fully Editable Icon Sets: C</a:t>
            </a:r>
          </a:p>
        </p:txBody>
      </p:sp>
      <p:sp>
        <p:nvSpPr>
          <p:cNvPr id="3" name="Isosceles Triangle 68">
            <a:extLst>
              <a:ext uri="{FF2B5EF4-FFF2-40B4-BE49-F238E27FC236}">
                <a16:creationId xmlns:a16="http://schemas.microsoft.com/office/drawing/2014/main" id="{DF5CB46C-BD1A-C5F0-79B0-2F644D22580B}"/>
              </a:ext>
            </a:extLst>
          </p:cNvPr>
          <p:cNvSpPr/>
          <p:nvPr/>
        </p:nvSpPr>
        <p:spPr>
          <a:xfrm rot="10799991">
            <a:off x="6295515" y="3369509"/>
            <a:ext cx="187278" cy="583231"/>
          </a:xfrm>
          <a:custGeom>
            <a:avLst/>
            <a:gdLst>
              <a:gd name="f0" fmla="val w"/>
              <a:gd name="f1" fmla="val h"/>
              <a:gd name="f2" fmla="val 0"/>
              <a:gd name="f3" fmla="val 1040400"/>
              <a:gd name="f4" fmla="val 3240000"/>
              <a:gd name="f5" fmla="val 41345"/>
              <a:gd name="f6" fmla="val 940666"/>
              <a:gd name="f7" fmla="val 1242"/>
              <a:gd name="f8" fmla="val 653403"/>
              <a:gd name="f9" fmla="val 1057"/>
              <a:gd name="f10" fmla="val 652077"/>
              <a:gd name="f11" fmla="val 447"/>
              <a:gd name="f12" fmla="val 647712"/>
              <a:gd name="f13" fmla="val 4531"/>
              <a:gd name="f14" fmla="val 520200"/>
              <a:gd name="f15" fmla="val 659109"/>
              <a:gd name="f16" fmla="val 174478"/>
              <a:gd name="f17" fmla="val 101622"/>
              <a:gd name="f18" fmla="val 1372451"/>
              <a:gd name="f19" fmla="val 61820"/>
              <a:gd name="f20" fmla="val 1087335"/>
              <a:gd name="f21" fmla="val 728036"/>
              <a:gd name="f22" fmla="val 261055"/>
              <a:gd name="f23" fmla="val 870500"/>
              <a:gd name="f24" fmla="val 439998"/>
              <a:gd name="f25" fmla="val 860164"/>
              <a:gd name="f26" fmla="val 431664"/>
              <a:gd name="f27" fmla="val 161365"/>
              <a:gd name="f28" fmla="val 1800403"/>
              <a:gd name="f29" fmla="val 122098"/>
              <a:gd name="f30" fmla="val 1519120"/>
              <a:gd name="f31" fmla="val 930953"/>
              <a:gd name="f32" fmla="val 515931"/>
              <a:gd name="f33" fmla="val 1035869"/>
              <a:gd name="f34" fmla="val 1039954"/>
              <a:gd name="f35" fmla="val 1039345"/>
              <a:gd name="f36" fmla="val 652078"/>
              <a:gd name="f37" fmla="val 1039160"/>
              <a:gd name="f38" fmla="val 1029316"/>
              <a:gd name="f39" fmla="val 723920"/>
              <a:gd name="f40" fmla="val 217894"/>
              <a:gd name="f41" fmla="val 2205330"/>
              <a:gd name="f42" fmla="val 181840"/>
              <a:gd name="f43" fmla="val 1947070"/>
              <a:gd name="f44" fmla="val 1000266"/>
              <a:gd name="f45" fmla="val 932012"/>
              <a:gd name="f46" fmla="val 949113"/>
              <a:gd name="f47" fmla="val 1298429"/>
              <a:gd name="f48" fmla="val 330192"/>
              <a:gd name="f49" fmla="val 2564220"/>
              <a:gd name="f50" fmla="val 267995"/>
              <a:gd name="f51" fmla="val 237100"/>
              <a:gd name="f52" fmla="val 2342912"/>
              <a:gd name="f53" fmla="val 242309"/>
              <a:gd name="f54" fmla="val 2347112"/>
              <a:gd name="f55" fmla="val 920063"/>
              <a:gd name="f56" fmla="val 1506522"/>
              <a:gd name="f57" fmla="val 865005"/>
              <a:gd name="f58" fmla="val 1900914"/>
              <a:gd name="f59" fmla="val 772406"/>
              <a:gd name="f60" fmla="val 468924"/>
              <a:gd name="f61" fmla="val 835955"/>
              <a:gd name="f62" fmla="val 2109008"/>
              <a:gd name="f63" fmla="val 892044"/>
              <a:gd name="f64" fmla="val 148356"/>
              <a:gd name="f65" fmla="val 276144"/>
              <a:gd name="f66" fmla="val 2663936"/>
              <a:gd name="f67" fmla="val 764256"/>
              <a:gd name="f68" fmla="*/ f0 1 1040400"/>
              <a:gd name="f69" fmla="*/ f1 1 3240000"/>
              <a:gd name="f70" fmla="val f2"/>
              <a:gd name="f71" fmla="val f3"/>
              <a:gd name="f72" fmla="val f4"/>
              <a:gd name="f73" fmla="+- f72 0 f70"/>
              <a:gd name="f74" fmla="+- f71 0 f70"/>
              <a:gd name="f75" fmla="*/ f74 1 1040400"/>
              <a:gd name="f76" fmla="*/ f73 1 3240000"/>
              <a:gd name="f77" fmla="*/ f70 1 f75"/>
              <a:gd name="f78" fmla="*/ f71 1 f75"/>
              <a:gd name="f79" fmla="*/ f70 1 f76"/>
              <a:gd name="f80" fmla="*/ f72 1 f76"/>
              <a:gd name="f81" fmla="*/ f77 f68 1"/>
              <a:gd name="f82" fmla="*/ f78 f68 1"/>
              <a:gd name="f83" fmla="*/ f80 f69 1"/>
              <a:gd name="f84" fmla="*/ f79 f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1" t="f84" r="f82" b="f83"/>
            <a:pathLst>
              <a:path w="1040400" h="3240000">
                <a:moveTo>
                  <a:pt x="f5" y="f6"/>
                </a:moveTo>
                <a:lnTo>
                  <a:pt x="f7" y="f8"/>
                </a:lnTo>
                <a:lnTo>
                  <a:pt x="f2" y="f8"/>
                </a:lnTo>
                <a:lnTo>
                  <a:pt x="f9" y="f10"/>
                </a:lnTo>
                <a:lnTo>
                  <a:pt x="f11" y="f12"/>
                </a:lnTo>
                <a:lnTo>
                  <a:pt x="f13" y="f12"/>
                </a:lnTo>
                <a:lnTo>
                  <a:pt x="f14" y="f2"/>
                </a:lnTo>
                <a:lnTo>
                  <a:pt x="f15" y="f16"/>
                </a:lnTo>
                <a:close/>
                <a:moveTo>
                  <a:pt x="f17" y="f18"/>
                </a:moveTo>
                <a:lnTo>
                  <a:pt x="f19" y="f20"/>
                </a:lnTo>
                <a:lnTo>
                  <a:pt x="f21" y="f22"/>
                </a:lnTo>
                <a:lnTo>
                  <a:pt x="f23" y="f24"/>
                </a:lnTo>
                <a:lnTo>
                  <a:pt x="f25" y="f26"/>
                </a:lnTo>
                <a:close/>
                <a:moveTo>
                  <a:pt x="f27" y="f28"/>
                </a:moveTo>
                <a:lnTo>
                  <a:pt x="f29" y="f30"/>
                </a:lnTo>
                <a:lnTo>
                  <a:pt x="f31" y="f32"/>
                </a:lnTo>
                <a:lnTo>
                  <a:pt x="f33" y="f12"/>
                </a:lnTo>
                <a:lnTo>
                  <a:pt x="f34" y="f12"/>
                </a:lnTo>
                <a:lnTo>
                  <a:pt x="f35" y="f36"/>
                </a:lnTo>
                <a:lnTo>
                  <a:pt x="f3" y="f8"/>
                </a:lnTo>
                <a:lnTo>
                  <a:pt x="f37" y="f8"/>
                </a:lnTo>
                <a:lnTo>
                  <a:pt x="f38" y="f39"/>
                </a:lnTo>
                <a:close/>
                <a:moveTo>
                  <a:pt x="f40" y="f41"/>
                </a:moveTo>
                <a:lnTo>
                  <a:pt x="f42" y="f43"/>
                </a:lnTo>
                <a:lnTo>
                  <a:pt x="f44" y="f45"/>
                </a:lnTo>
                <a:lnTo>
                  <a:pt x="f46" y="f47"/>
                </a:lnTo>
                <a:close/>
                <a:moveTo>
                  <a:pt x="f48" y="f49"/>
                </a:moveTo>
                <a:lnTo>
                  <a:pt x="f50" y="f49"/>
                </a:lnTo>
                <a:lnTo>
                  <a:pt x="f51" y="f52"/>
                </a:lnTo>
                <a:lnTo>
                  <a:pt x="f53" y="f54"/>
                </a:lnTo>
                <a:lnTo>
                  <a:pt x="f55" y="f56"/>
                </a:lnTo>
                <a:lnTo>
                  <a:pt x="f57" y="f58"/>
                </a:lnTo>
                <a:close/>
                <a:moveTo>
                  <a:pt x="f59" y="f49"/>
                </a:moveTo>
                <a:lnTo>
                  <a:pt x="f60" y="f49"/>
                </a:lnTo>
                <a:lnTo>
                  <a:pt x="f61" y="f62"/>
                </a:lnTo>
                <a:close/>
                <a:moveTo>
                  <a:pt x="f63" y="f4"/>
                </a:moveTo>
                <a:lnTo>
                  <a:pt x="f64" y="f4"/>
                </a:lnTo>
                <a:lnTo>
                  <a:pt x="f65" y="f66"/>
                </a:lnTo>
                <a:lnTo>
                  <a:pt x="f67" y="f66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4C9EA523-DB93-7749-2776-42529F8F8FC8}"/>
              </a:ext>
            </a:extLst>
          </p:cNvPr>
          <p:cNvSpPr/>
          <p:nvPr/>
        </p:nvSpPr>
        <p:spPr>
          <a:xfrm>
            <a:off x="6773765" y="3436854"/>
            <a:ext cx="449290" cy="448558"/>
          </a:xfrm>
          <a:custGeom>
            <a:avLst/>
            <a:gdLst>
              <a:gd name="f0" fmla="val w"/>
              <a:gd name="f1" fmla="val h"/>
              <a:gd name="f2" fmla="val 0"/>
              <a:gd name="f3" fmla="val 3228210"/>
              <a:gd name="f4" fmla="val 3222968"/>
              <a:gd name="f5" fmla="val 1619999"/>
              <a:gd name="f6" fmla="val 642446"/>
              <a:gd name="f7" fmla="val 2664115"/>
              <a:gd name="f8" fmla="val 1686562"/>
              <a:gd name="f9" fmla="val 2664116"/>
              <a:gd name="f10" fmla="val 2015013"/>
              <a:gd name="f11" fmla="val 2511495"/>
              <a:gd name="f12" fmla="val 2399422"/>
              <a:gd name="f13" fmla="val 1924159"/>
              <a:gd name="f14" fmla="val 2308568"/>
              <a:gd name="f15" fmla="val 1812086"/>
              <a:gd name="f16" fmla="val 1427912"/>
              <a:gd name="f17" fmla="val 1315839"/>
              <a:gd name="f18" fmla="val 1224985"/>
              <a:gd name="f19" fmla="val 575882"/>
              <a:gd name="f20" fmla="val 575884"/>
              <a:gd name="f21" fmla="val 509997"/>
              <a:gd name="f22" fmla="val 122689"/>
              <a:gd name="f23" fmla="val 942045"/>
              <a:gd name="f24" fmla="val 542556"/>
              <a:gd name="f25" fmla="val 974604"/>
              <a:gd name="f26" fmla="val 1620001"/>
              <a:gd name="f27" fmla="val 7099"/>
              <a:gd name="f28" fmla="val 1686560"/>
              <a:gd name="f29" fmla="val 2900441"/>
              <a:gd name="f30" fmla="val 349390"/>
              <a:gd name="f31" fmla="val 342291"/>
              <a:gd name="f32" fmla="val 330172"/>
              <a:gd name="f33" fmla="val 1679462"/>
              <a:gd name="f34" fmla="*/ f0 1 3228210"/>
              <a:gd name="f35" fmla="*/ f1 1 3222968"/>
              <a:gd name="f36" fmla="val f2"/>
              <a:gd name="f37" fmla="val f3"/>
              <a:gd name="f38" fmla="val f4"/>
              <a:gd name="f39" fmla="+- f38 0 f36"/>
              <a:gd name="f40" fmla="+- f37 0 f36"/>
              <a:gd name="f41" fmla="*/ f40 1 3228210"/>
              <a:gd name="f42" fmla="*/ f39 1 3222968"/>
              <a:gd name="f43" fmla="*/ f36 1 f41"/>
              <a:gd name="f44" fmla="*/ f37 1 f41"/>
              <a:gd name="f45" fmla="*/ f36 1 f42"/>
              <a:gd name="f46" fmla="*/ f38 1 f42"/>
              <a:gd name="f47" fmla="*/ f43 f34 1"/>
              <a:gd name="f48" fmla="*/ f44 f34 1"/>
              <a:gd name="f49" fmla="*/ f46 f35 1"/>
              <a:gd name="f50" fmla="*/ f45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7" t="f50" r="f48" b="f49"/>
            <a:pathLst>
              <a:path w="3228210" h="3222968">
                <a:moveTo>
                  <a:pt x="f5" y="f6"/>
                </a:moveTo>
                <a:lnTo>
                  <a:pt x="f7" y="f8"/>
                </a:lnTo>
                <a:lnTo>
                  <a:pt x="f9" y="f8"/>
                </a:lnTo>
                <a:lnTo>
                  <a:pt x="f9" y="f4"/>
                </a:lnTo>
                <a:lnTo>
                  <a:pt x="f10" y="f4"/>
                </a:lnTo>
                <a:lnTo>
                  <a:pt x="f10" y="f11"/>
                </a:lnTo>
                <a:cubicBezTo>
                  <a:pt x="f10" y="f12"/>
                  <a:pt x="f13" y="f14"/>
                  <a:pt x="f15" y="f14"/>
                </a:cubicBezTo>
                <a:lnTo>
                  <a:pt x="f16" y="f14"/>
                </a:lnTo>
                <a:cubicBezTo>
                  <a:pt x="f17" y="f14"/>
                  <a:pt x="f18" y="f12"/>
                  <a:pt x="f18" y="f11"/>
                </a:cubicBezTo>
                <a:lnTo>
                  <a:pt x="f18" y="f4"/>
                </a:lnTo>
                <a:lnTo>
                  <a:pt x="f19" y="f4"/>
                </a:lnTo>
                <a:lnTo>
                  <a:pt x="f19" y="f8"/>
                </a:lnTo>
                <a:lnTo>
                  <a:pt x="f20" y="f8"/>
                </a:lnTo>
                <a:close/>
                <a:moveTo>
                  <a:pt x="f21" y="f22"/>
                </a:moveTo>
                <a:lnTo>
                  <a:pt x="f23" y="f22"/>
                </a:lnTo>
                <a:lnTo>
                  <a:pt x="f23" y="f24"/>
                </a:lnTo>
                <a:lnTo>
                  <a:pt x="f21" y="f25"/>
                </a:lnTo>
                <a:close/>
                <a:moveTo>
                  <a:pt x="f26" y="f27"/>
                </a:moveTo>
                <a:lnTo>
                  <a:pt x="f3" y="f28"/>
                </a:lnTo>
                <a:lnTo>
                  <a:pt x="f29" y="f28"/>
                </a:lnTo>
                <a:lnTo>
                  <a:pt x="f26" y="f30"/>
                </a:lnTo>
                <a:close/>
                <a:moveTo>
                  <a:pt x="f5" y="f2"/>
                </a:moveTo>
                <a:lnTo>
                  <a:pt x="f5" y="f31"/>
                </a:lnTo>
                <a:lnTo>
                  <a:pt x="f32" y="f33"/>
                </a:lnTo>
                <a:lnTo>
                  <a:pt x="f2" y="f33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5" name="Freeform 18">
            <a:extLst>
              <a:ext uri="{FF2B5EF4-FFF2-40B4-BE49-F238E27FC236}">
                <a16:creationId xmlns:a16="http://schemas.microsoft.com/office/drawing/2014/main" id="{208ED2CD-4866-8A75-9297-65DD89756893}"/>
              </a:ext>
            </a:extLst>
          </p:cNvPr>
          <p:cNvSpPr/>
          <p:nvPr/>
        </p:nvSpPr>
        <p:spPr>
          <a:xfrm>
            <a:off x="8190372" y="3486040"/>
            <a:ext cx="433891" cy="350187"/>
          </a:xfrm>
          <a:custGeom>
            <a:avLst/>
            <a:gdLst>
              <a:gd name="f0" fmla="val w"/>
              <a:gd name="f1" fmla="val h"/>
              <a:gd name="f2" fmla="val 0"/>
              <a:gd name="f3" fmla="val 3307788"/>
              <a:gd name="f4" fmla="val 2669631"/>
              <a:gd name="f5" fmla="val 2793832"/>
              <a:gd name="f6" fmla="val 1478391"/>
              <a:gd name="f7" fmla="val 2772990"/>
              <a:gd name="f8" fmla="val 1635402"/>
              <a:gd name="f9" fmla="val 2717678"/>
              <a:gd name="f10" fmla="val 1784517"/>
              <a:gd name="f11" fmla="val 2633007"/>
              <a:gd name="f12" fmla="val 1915952"/>
              <a:gd name="f13" fmla="val 2695386"/>
              <a:gd name="f14" fmla="val 1951862"/>
              <a:gd name="f15" fmla="val 2772768"/>
              <a:gd name="f16" fmla="val 1955673"/>
              <a:gd name="f17" fmla="val 2841607"/>
              <a:gd name="f18" fmla="val 1924185"/>
              <a:gd name="f19" fmla="val 2943442"/>
              <a:gd name="f20" fmla="val 1877605"/>
              <a:gd name="f21" fmla="val 2999062"/>
              <a:gd name="f22" fmla="val 1766364"/>
              <a:gd name="f23" fmla="val 2975226"/>
              <a:gd name="f24" fmla="val 1656948"/>
              <a:gd name="f25" fmla="val 2955176"/>
              <a:gd name="f26" fmla="val 1564911"/>
              <a:gd name="f27" fmla="val 2883463"/>
              <a:gd name="f28" fmla="val 1495086"/>
              <a:gd name="f29" fmla="val 2807611"/>
              <a:gd name="f30" fmla="val 1247700"/>
              <a:gd name="f31" fmla="val 2807472"/>
              <a:gd name="f32" fmla="val 1256060"/>
              <a:gd name="f33" fmla="val 2994195"/>
              <a:gd name="f34" fmla="val 1281771"/>
              <a:gd name="f35" fmla="val 3148201"/>
              <a:gd name="f36" fmla="val 1421768"/>
              <a:gd name="f37" fmla="val 3189276"/>
              <a:gd name="f38" fmla="val 1610317"/>
              <a:gd name="f39" fmla="val 3235041"/>
              <a:gd name="f40" fmla="val 1820393"/>
              <a:gd name="f41" fmla="val 3128252"/>
              <a:gd name="f42" fmla="val 2033972"/>
              <a:gd name="f43" fmla="val 2932732"/>
              <a:gd name="f44" fmla="val 2123406"/>
              <a:gd name="f45" fmla="val 2789297"/>
              <a:gd name="f46" fmla="val 2189015"/>
              <a:gd name="f47" fmla="val 2626543"/>
              <a:gd name="f48" fmla="val 2174805"/>
              <a:gd name="f49" fmla="val 2499470"/>
              <a:gd name="f50" fmla="val 2094044"/>
              <a:gd name="f51" fmla="val 2427194"/>
              <a:gd name="f52" fmla="val 2172627"/>
              <a:gd name="f53" fmla="val 2343030"/>
              <a:gd name="f54" fmla="val 2241391"/>
              <a:gd name="f55" fmla="val 2248861"/>
              <a:gd name="f56" fmla="val 2297980"/>
              <a:gd name="f57" fmla="val 2178351"/>
              <a:gd name="f58" fmla="val 2340352"/>
              <a:gd name="f59" fmla="val 2104446"/>
              <a:gd name="f60" fmla="val 2374567"/>
              <a:gd name="f61" fmla="val 2027600"/>
              <a:gd name="f62" fmla="val 2398134"/>
              <a:gd name="f63" fmla="val 2397615"/>
              <a:gd name="f64" fmla="val 3265361"/>
              <a:gd name="f65" fmla="val 2549905"/>
              <a:gd name="f66" fmla="val 2537441"/>
              <a:gd name="f67" fmla="val 2669620"/>
              <a:gd name="f68" fmla="val 1653814"/>
              <a:gd name="f69" fmla="val 773102"/>
              <a:gd name="f70" fmla="val 2669642"/>
              <a:gd name="f71" fmla="val 46417"/>
              <a:gd name="f72" fmla="val 2550707"/>
              <a:gd name="f73" fmla="val 2398955"/>
              <a:gd name="f74" fmla="val 1280678"/>
              <a:gd name="f75" fmla="val 2398436"/>
              <a:gd name="f76" fmla="val 1203764"/>
              <a:gd name="f77" fmla="val 2374915"/>
              <a:gd name="f78" fmla="val 1129786"/>
              <a:gd name="f79" fmla="val 2340732"/>
              <a:gd name="f80" fmla="val 1059201"/>
              <a:gd name="f81" fmla="val 2298380"/>
              <a:gd name="f82" fmla="val 693039"/>
              <a:gd name="f83" fmla="val 2078675"/>
              <a:gd name="f84" fmla="val 477900"/>
              <a:gd name="f85" fmla="val 1674935"/>
              <a:gd name="f86" fmla="val 499745"/>
              <a:gd name="f87" fmla="val 1248476"/>
              <a:gd name="f88" fmla="val 1331611"/>
              <a:gd name="f89" fmla="val 201752"/>
              <a:gd name="f90" fmla="val 1206335"/>
              <a:gd name="f91" fmla="val 290902"/>
              <a:gd name="f92" fmla="val 1124761"/>
              <a:gd name="f93" fmla="val 308382"/>
              <a:gd name="f94" fmla="val 1132336"/>
              <a:gd name="f95" fmla="val 435988"/>
              <a:gd name="f96" fmla="val 1160888"/>
              <a:gd name="f97" fmla="val 640507"/>
              <a:gd name="f98" fmla="val 1527973"/>
              <a:gd name="f99" fmla="val 617783"/>
              <a:gd name="f100" fmla="val 1498839"/>
              <a:gd name="f101" fmla="val 840365"/>
              <a:gd name="f102" fmla="val 1455138"/>
              <a:gd name="f103" fmla="val 960979"/>
              <a:gd name="f104" fmla="val 1395705"/>
              <a:gd name="f105" fmla="val 987199"/>
              <a:gd name="f106" fmla="val 1213910"/>
              <a:gd name="f107" fmla="val 1052459"/>
              <a:gd name="f108" fmla="val 1331028"/>
              <a:gd name="f109" fmla="val 972050"/>
              <a:gd name="f110" fmla="val 1364241"/>
              <a:gd name="f111" fmla="val 921357"/>
              <a:gd name="f112" fmla="val 1360745"/>
              <a:gd name="f113" fmla="val 809484"/>
              <a:gd name="f114" fmla="val 1360746"/>
              <a:gd name="f115" fmla="val 646916"/>
              <a:gd name="f116" fmla="val 1111360"/>
              <a:gd name="f117" fmla="val 626523"/>
              <a:gd name="f118" fmla="val 1020462"/>
              <a:gd name="f119" fmla="val 495421"/>
              <a:gd name="f120" fmla="val 941218"/>
              <a:gd name="f121" fmla="val 374224"/>
              <a:gd name="f122" fmla="val 1061250"/>
              <a:gd name="f123" fmla="val 280996"/>
              <a:gd name="f124" fmla="val 2164365"/>
              <a:gd name="f125" fmla="val 80223"/>
              <a:gd name="f126" fmla="val 2021192"/>
              <a:gd name="f127" fmla="val 182108"/>
              <a:gd name="f128" fmla="val 1927964"/>
              <a:gd name="f129" fmla="val 202086"/>
              <a:gd name="f130" fmla="val 1936621"/>
              <a:gd name="f131" fmla="val 347922"/>
              <a:gd name="f132" fmla="val 1969252"/>
              <a:gd name="f133" fmla="val 581657"/>
              <a:gd name="f134" fmla="val 2388778"/>
              <a:gd name="f135" fmla="val 555687"/>
              <a:gd name="f136" fmla="val 2355482"/>
              <a:gd name="f137" fmla="val 810066"/>
              <a:gd name="f138" fmla="val 2305538"/>
              <a:gd name="f139" fmla="val 947910"/>
              <a:gd name="f140" fmla="val 2237615"/>
              <a:gd name="f141" fmla="val 977876"/>
              <a:gd name="f142" fmla="val 2029849"/>
              <a:gd name="f143" fmla="val 2163698"/>
              <a:gd name="f144" fmla="val 960563"/>
              <a:gd name="f145" fmla="val 2201656"/>
              <a:gd name="f146" fmla="val 902628"/>
              <a:gd name="f147" fmla="val 2197660"/>
              <a:gd name="f148" fmla="val 774773"/>
              <a:gd name="f149" fmla="val 2197661"/>
              <a:gd name="f150" fmla="val 588982"/>
              <a:gd name="f151" fmla="val 1912649"/>
              <a:gd name="f152" fmla="val 565676"/>
              <a:gd name="f153" fmla="val 1808765"/>
              <a:gd name="f154" fmla="val 415844"/>
              <a:gd name="f155" fmla="val 1718201"/>
              <a:gd name="f156" fmla="val 277334"/>
              <a:gd name="f157" fmla="val 1855380"/>
              <a:gd name="f158" fmla="val 170787"/>
              <a:gd name="f159" fmla="val 1754169"/>
              <a:gd name="f160" fmla="val 1583512"/>
              <a:gd name="f161" fmla="val 121444"/>
              <a:gd name="f162" fmla="val 1472387"/>
              <a:gd name="f163" fmla="val 145257"/>
              <a:gd name="f164" fmla="val 1482706"/>
              <a:gd name="f165" fmla="val 319088"/>
              <a:gd name="f166" fmla="val 1521601"/>
              <a:gd name="f167" fmla="val 597693"/>
              <a:gd name="f168" fmla="val 2021663"/>
              <a:gd name="f169" fmla="val 566738"/>
              <a:gd name="f170" fmla="val 1981975"/>
              <a:gd name="f171" fmla="val 869950"/>
              <a:gd name="f172" fmla="val 1922443"/>
              <a:gd name="f173" fmla="val 1034256"/>
              <a:gd name="f174" fmla="val 1841481"/>
              <a:gd name="f175" fmla="val 1069974"/>
              <a:gd name="f176" fmla="val 1593831"/>
              <a:gd name="f177" fmla="val 1158875"/>
              <a:gd name="f178" fmla="val 1753374"/>
              <a:gd name="f179" fmla="val 1049338"/>
              <a:gd name="f180" fmla="val 1798619"/>
              <a:gd name="f181" fmla="val 980281"/>
              <a:gd name="f182" fmla="val 1793856"/>
              <a:gd name="f183" fmla="val 827882"/>
              <a:gd name="f184" fmla="val 1793857"/>
              <a:gd name="f185" fmla="val 606424"/>
              <a:gd name="f186" fmla="val 1454132"/>
              <a:gd name="f187" fmla="val 578644"/>
              <a:gd name="f188" fmla="val 1330306"/>
              <a:gd name="f189" fmla="val 400050"/>
              <a:gd name="f190" fmla="val 1222356"/>
              <a:gd name="f191" fmla="val 234950"/>
              <a:gd name="f192" fmla="val 1385869"/>
              <a:gd name="f193" fmla="val 107950"/>
              <a:gd name="f194" fmla="*/ f0 1 3307788"/>
              <a:gd name="f195" fmla="*/ f1 1 2669631"/>
              <a:gd name="f196" fmla="val f2"/>
              <a:gd name="f197" fmla="val f3"/>
              <a:gd name="f198" fmla="val f4"/>
              <a:gd name="f199" fmla="+- f198 0 f196"/>
              <a:gd name="f200" fmla="+- f197 0 f196"/>
              <a:gd name="f201" fmla="*/ f200 1 3307788"/>
              <a:gd name="f202" fmla="*/ f199 1 2669631"/>
              <a:gd name="f203" fmla="*/ f196 1 f201"/>
              <a:gd name="f204" fmla="*/ f197 1 f201"/>
              <a:gd name="f205" fmla="*/ f196 1 f202"/>
              <a:gd name="f206" fmla="*/ f198 1 f202"/>
              <a:gd name="f207" fmla="*/ f203 f194 1"/>
              <a:gd name="f208" fmla="*/ f204 f194 1"/>
              <a:gd name="f209" fmla="*/ f206 f195 1"/>
              <a:gd name="f210" fmla="*/ f205 f19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07" t="f210" r="f208" b="f209"/>
            <a:pathLst>
              <a:path w="3307788" h="2669631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5" y="f6"/>
                </a:cubicBezTo>
                <a:close/>
                <a:moveTo>
                  <a:pt x="f29" y="f30"/>
                </a:moveTo>
                <a:lnTo>
                  <a:pt x="f31" y="f32"/>
                </a:ln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60"/>
                  <a:pt x="f61" y="f62"/>
                </a:cubicBezTo>
                <a:lnTo>
                  <a:pt x="f3" y="f63"/>
                </a:lnTo>
                <a:cubicBezTo>
                  <a:pt x="f64" y="f65"/>
                  <a:pt x="f66" y="f67"/>
                  <a:pt x="f68" y="f4"/>
                </a:cubicBezTo>
                <a:cubicBezTo>
                  <a:pt x="f69" y="f70"/>
                  <a:pt x="f71" y="f72"/>
                  <a:pt x="f2" y="f73"/>
                </a:cubicBezTo>
                <a:lnTo>
                  <a:pt x="f74" y="f75"/>
                </a:lnTo>
                <a:cubicBezTo>
                  <a:pt x="f76" y="f77"/>
                  <a:pt x="f78" y="f79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lose/>
                <a:moveTo>
                  <a:pt x="f88" y="f89"/>
                </a:moveTo>
                <a:cubicBezTo>
                  <a:pt x="f90" y="f91"/>
                  <a:pt x="f92" y="f93"/>
                  <a:pt x="f94" y="f95"/>
                </a:cubicBezTo>
                <a:cubicBezTo>
                  <a:pt x="f96" y="f97"/>
                  <a:pt x="f98" y="f99"/>
                  <a:pt x="f100" y="f101"/>
                </a:cubicBezTo>
                <a:cubicBezTo>
                  <a:pt x="f102" y="f103"/>
                  <a:pt x="f104" y="f105"/>
                  <a:pt x="f106" y="f107"/>
                </a:cubicBezTo>
                <a:cubicBezTo>
                  <a:pt x="f108" y="f109"/>
                  <a:pt x="f110" y="f111"/>
                  <a:pt x="f112" y="f113"/>
                </a:cubicBezTo>
                <a:cubicBezTo>
                  <a:pt x="f114" y="f115"/>
                  <a:pt x="f116" y="f117"/>
                  <a:pt x="f118" y="f119"/>
                </a:cubicBezTo>
                <a:cubicBezTo>
                  <a:pt x="f120" y="f121"/>
                  <a:pt x="f122" y="f123"/>
                  <a:pt x="f88" y="f89"/>
                </a:cubicBezTo>
                <a:close/>
                <a:moveTo>
                  <a:pt x="f124" y="f125"/>
                </a:moveTo>
                <a:cubicBezTo>
                  <a:pt x="f126" y="f127"/>
                  <a:pt x="f128" y="f129"/>
                  <a:pt x="f130" y="f131"/>
                </a:cubicBezTo>
                <a:cubicBezTo>
                  <a:pt x="f132" y="f133"/>
                  <a:pt x="f134" y="f135"/>
                  <a:pt x="f136" y="f137"/>
                </a:cubicBezTo>
                <a:cubicBezTo>
                  <a:pt x="f138" y="f139"/>
                  <a:pt x="f140" y="f141"/>
                  <a:pt x="f142" y="f107"/>
                </a:cubicBezTo>
                <a:cubicBezTo>
                  <a:pt x="f143" y="f144"/>
                  <a:pt x="f145" y="f146"/>
                  <a:pt x="f147" y="f148"/>
                </a:cubicBezTo>
                <a:cubicBezTo>
                  <a:pt x="f149" y="f150"/>
                  <a:pt x="f151" y="f152"/>
                  <a:pt x="f153" y="f154"/>
                </a:cubicBezTo>
                <a:cubicBezTo>
                  <a:pt x="f155" y="f156"/>
                  <a:pt x="f157" y="f158"/>
                  <a:pt x="f124" y="f125"/>
                </a:cubicBezTo>
                <a:close/>
                <a:moveTo>
                  <a:pt x="f159" y="f2"/>
                </a:moveTo>
                <a:cubicBezTo>
                  <a:pt x="f160" y="f161"/>
                  <a:pt x="f162" y="f163"/>
                  <a:pt x="f164" y="f165"/>
                </a:cubicBezTo>
                <a:cubicBezTo>
                  <a:pt x="f166" y="f167"/>
                  <a:pt x="f168" y="f169"/>
                  <a:pt x="f170" y="f171"/>
                </a:cubicBezTo>
                <a:cubicBezTo>
                  <a:pt x="f172" y="f173"/>
                  <a:pt x="f174" y="f175"/>
                  <a:pt x="f176" y="f177"/>
                </a:cubicBezTo>
                <a:cubicBezTo>
                  <a:pt x="f178" y="f179"/>
                  <a:pt x="f180" y="f181"/>
                  <a:pt x="f182" y="f183"/>
                </a:cubicBezTo>
                <a:cubicBezTo>
                  <a:pt x="f184" y="f185"/>
                  <a:pt x="f186" y="f187"/>
                  <a:pt x="f188" y="f189"/>
                </a:cubicBezTo>
                <a:cubicBezTo>
                  <a:pt x="f190" y="f191"/>
                  <a:pt x="f192" y="f193"/>
                  <a:pt x="f159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3B8C6D7B-FDC4-49C1-34B7-22FF788F5392}"/>
              </a:ext>
            </a:extLst>
          </p:cNvPr>
          <p:cNvSpPr/>
          <p:nvPr/>
        </p:nvSpPr>
        <p:spPr>
          <a:xfrm>
            <a:off x="8234290" y="4387108"/>
            <a:ext cx="498091" cy="365028"/>
          </a:xfrm>
          <a:custGeom>
            <a:avLst/>
            <a:gdLst>
              <a:gd name="f0" fmla="val w"/>
              <a:gd name="f1" fmla="val h"/>
              <a:gd name="f2" fmla="val 0"/>
              <a:gd name="f3" fmla="val 3248842"/>
              <a:gd name="f4" fmla="val 2380886"/>
              <a:gd name="f5" fmla="val 1194785"/>
              <a:gd name="f6" fmla="val 1472263"/>
              <a:gd name="f7" fmla="val 1150014"/>
              <a:gd name="f8" fmla="val 1113720"/>
              <a:gd name="f9" fmla="val 1508557"/>
              <a:gd name="f10" fmla="val 1553328"/>
              <a:gd name="f11" fmla="val 1600880"/>
              <a:gd name="f12" fmla="val 1645651"/>
              <a:gd name="f13" fmla="val 1681945"/>
              <a:gd name="f14" fmla="val 2067186"/>
              <a:gd name="f15" fmla="val 2111957"/>
              <a:gd name="f16" fmla="val 2148251"/>
              <a:gd name="f17" fmla="val 2582402"/>
              <a:gd name="f18" fmla="val 986449"/>
              <a:gd name="f19" fmla="val 2477247"/>
              <a:gd name="f20" fmla="val 2392002"/>
              <a:gd name="f21" fmla="val 1071694"/>
              <a:gd name="f22" fmla="val 1176848"/>
              <a:gd name="f23" fmla="val 1282003"/>
              <a:gd name="f24" fmla="val 1367248"/>
              <a:gd name="f25" fmla="val 2687557"/>
              <a:gd name="f26" fmla="val 2772801"/>
              <a:gd name="f27" fmla="val 679570"/>
              <a:gd name="f28" fmla="val 574415"/>
              <a:gd name="f29" fmla="val 489171"/>
              <a:gd name="f30" fmla="val 784725"/>
              <a:gd name="f31" fmla="val 869970"/>
              <a:gd name="f32" fmla="val 867954"/>
              <a:gd name="f33" fmla="val 155801"/>
              <a:gd name="f34" fmla="val 726849"/>
              <a:gd name="f35" fmla="val 858549"/>
              <a:gd name="f36" fmla="val 2535122"/>
              <a:gd name="f37" fmla="val 2394017"/>
              <a:gd name="f38" fmla="val 677268"/>
              <a:gd name="f39" fmla="val 2584703"/>
              <a:gd name="f40" fmla="val 2736658"/>
              <a:gd name="f41" fmla="val 607820"/>
              <a:gd name="f42" fmla="val 2766265"/>
              <a:gd name="f43" fmla="val 579906"/>
              <a:gd name="f44" fmla="val 2806392"/>
              <a:gd name="f45" fmla="val 564164"/>
              <a:gd name="f46" fmla="val 2850195"/>
              <a:gd name="f47" fmla="val 3069929"/>
              <a:gd name="f48" fmla="val 3168740"/>
              <a:gd name="f49" fmla="val 644266"/>
              <a:gd name="f50" fmla="val 743077"/>
              <a:gd name="f51" fmla="val 792706"/>
              <a:gd name="f52" fmla="val 891517"/>
              <a:gd name="f53" fmla="val 971619"/>
              <a:gd name="f54" fmla="val 3054536"/>
              <a:gd name="f55" fmla="val 3060628"/>
              <a:gd name="f56" fmla="val 989042"/>
              <a:gd name="f57" fmla="val 3063411"/>
              <a:gd name="f58" fmla="val 1007758"/>
              <a:gd name="f59" fmla="val 1027125"/>
              <a:gd name="f60" fmla="val 2015961"/>
              <a:gd name="f61" fmla="val 2889080"/>
              <a:gd name="f62" fmla="val 2260325"/>
              <a:gd name="f63" fmla="val 2326909"/>
              <a:gd name="f64" fmla="val 2835102"/>
              <a:gd name="f65" fmla="val 2768518"/>
              <a:gd name="f66" fmla="val 2286284"/>
              <a:gd name="f67" fmla="val 2219700"/>
              <a:gd name="f68" fmla="val 2165723"/>
              <a:gd name="f69" fmla="val 1096248"/>
              <a:gd name="f70" fmla="val 1042270"/>
              <a:gd name="f71" fmla="val 975686"/>
              <a:gd name="f72" fmla="val 493453"/>
              <a:gd name="f73" fmla="val 426869"/>
              <a:gd name="f74" fmla="val 372891"/>
              <a:gd name="f75" fmla="val 198560"/>
              <a:gd name="f76" fmla="val 201343"/>
              <a:gd name="f77" fmla="val 207435"/>
              <a:gd name="f78" fmla="val 178913"/>
              <a:gd name="f79" fmla="val 80102"/>
              <a:gd name="f80" fmla="val 398647"/>
              <a:gd name="f81" fmla="val 447310"/>
              <a:gd name="f82" fmla="val 491436"/>
              <a:gd name="f83" fmla="val 583593"/>
              <a:gd name="f84" fmla="val 523419"/>
              <a:gd name="f85" fmla="val 615395"/>
              <a:gd name="f86" fmla="*/ f0 1 3248842"/>
              <a:gd name="f87" fmla="*/ f1 1 2380886"/>
              <a:gd name="f88" fmla="val f2"/>
              <a:gd name="f89" fmla="val f3"/>
              <a:gd name="f90" fmla="val f4"/>
              <a:gd name="f91" fmla="+- f90 0 f88"/>
              <a:gd name="f92" fmla="+- f89 0 f88"/>
              <a:gd name="f93" fmla="*/ f92 1 3248842"/>
              <a:gd name="f94" fmla="*/ f91 1 2380886"/>
              <a:gd name="f95" fmla="*/ f88 1 f93"/>
              <a:gd name="f96" fmla="*/ f89 1 f93"/>
              <a:gd name="f97" fmla="*/ f88 1 f94"/>
              <a:gd name="f98" fmla="*/ f90 1 f94"/>
              <a:gd name="f99" fmla="*/ f95 f86 1"/>
              <a:gd name="f100" fmla="*/ f96 f86 1"/>
              <a:gd name="f101" fmla="*/ f98 f87 1"/>
              <a:gd name="f102" fmla="*/ f97 f8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9" t="f102" r="f100" b="f101"/>
            <a:pathLst>
              <a:path w="3248842" h="2380886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lnTo>
                  <a:pt x="f8" y="f11"/>
                </a:lnTo>
                <a:cubicBezTo>
                  <a:pt x="f8" y="f12"/>
                  <a:pt x="f7" y="f13"/>
                  <a:pt x="f5" y="f13"/>
                </a:cubicBezTo>
                <a:lnTo>
                  <a:pt x="f14" y="f13"/>
                </a:lnTo>
                <a:cubicBezTo>
                  <a:pt x="f15" y="f13"/>
                  <a:pt x="f16" y="f12"/>
                  <a:pt x="f16" y="f11"/>
                </a:cubicBezTo>
                <a:lnTo>
                  <a:pt x="f16" y="f10"/>
                </a:lnTo>
                <a:cubicBezTo>
                  <a:pt x="f16" y="f9"/>
                  <a:pt x="f15" y="f6"/>
                  <a:pt x="f14" y="f6"/>
                </a:cubicBezTo>
                <a:close/>
                <a:moveTo>
                  <a:pt x="f17" y="f18"/>
                </a:moveTo>
                <a:cubicBezTo>
                  <a:pt x="f19" y="f18"/>
                  <a:pt x="f20" y="f21"/>
                  <a:pt x="f20" y="f22"/>
                </a:cubicBezTo>
                <a:cubicBezTo>
                  <a:pt x="f20" y="f23"/>
                  <a:pt x="f19" y="f24"/>
                  <a:pt x="f17" y="f24"/>
                </a:cubicBezTo>
                <a:cubicBezTo>
                  <a:pt x="f25" y="f24"/>
                  <a:pt x="f26" y="f23"/>
                  <a:pt x="f26" y="f22"/>
                </a:cubicBezTo>
                <a:cubicBezTo>
                  <a:pt x="f26" y="f21"/>
                  <a:pt x="f25" y="f18"/>
                  <a:pt x="f17" y="f18"/>
                </a:cubicBezTo>
                <a:close/>
                <a:moveTo>
                  <a:pt x="f27" y="f18"/>
                </a:moveTo>
                <a:cubicBezTo>
                  <a:pt x="f28" y="f18"/>
                  <a:pt x="f29" y="f21"/>
                  <a:pt x="f29" y="f22"/>
                </a:cubicBezTo>
                <a:cubicBezTo>
                  <a:pt x="f29" y="f23"/>
                  <a:pt x="f28" y="f24"/>
                  <a:pt x="f27" y="f24"/>
                </a:cubicBezTo>
                <a:cubicBezTo>
                  <a:pt x="f30" y="f24"/>
                  <a:pt x="f31" y="f23"/>
                  <a:pt x="f31" y="f22"/>
                </a:cubicBezTo>
                <a:cubicBezTo>
                  <a:pt x="f31" y="f21"/>
                  <a:pt x="f30" y="f18"/>
                  <a:pt x="f27" y="f18"/>
                </a:cubicBezTo>
                <a:close/>
                <a:moveTo>
                  <a:pt x="f32" y="f33"/>
                </a:moveTo>
                <a:lnTo>
                  <a:pt x="f34" y="f35"/>
                </a:lnTo>
                <a:lnTo>
                  <a:pt x="f36" y="f35"/>
                </a:lnTo>
                <a:lnTo>
                  <a:pt x="f37" y="f33"/>
                </a:lnTo>
                <a:close/>
                <a:moveTo>
                  <a:pt x="f38" y="f2"/>
                </a:moveTo>
                <a:lnTo>
                  <a:pt x="f39" y="f2"/>
                </a:lnTo>
                <a:lnTo>
                  <a:pt x="f40" y="f41"/>
                </a:lnTo>
                <a:cubicBezTo>
                  <a:pt x="f42" y="f43"/>
                  <a:pt x="f44" y="f45"/>
                  <a:pt x="f46" y="f45"/>
                </a:cubicBezTo>
                <a:lnTo>
                  <a:pt x="f47" y="f45"/>
                </a:lnTo>
                <a:cubicBezTo>
                  <a:pt x="f48" y="f45"/>
                  <a:pt x="f3" y="f49"/>
                  <a:pt x="f3" y="f50"/>
                </a:cubicBezTo>
                <a:lnTo>
                  <a:pt x="f3" y="f51"/>
                </a:lnTo>
                <a:cubicBezTo>
                  <a:pt x="f3" y="f52"/>
                  <a:pt x="f48" y="f53"/>
                  <a:pt x="f47" y="f53"/>
                </a:cubicBezTo>
                <a:lnTo>
                  <a:pt x="f54" y="f53"/>
                </a:lnTo>
                <a:cubicBezTo>
                  <a:pt x="f55" y="f56"/>
                  <a:pt x="f57" y="f58"/>
                  <a:pt x="f57" y="f59"/>
                </a:cubicBezTo>
                <a:lnTo>
                  <a:pt x="f57" y="f60"/>
                </a:lnTo>
                <a:lnTo>
                  <a:pt x="f61" y="f60"/>
                </a:lnTo>
                <a:lnTo>
                  <a:pt x="f61" y="f62"/>
                </a:lnTo>
                <a:cubicBezTo>
                  <a:pt x="f61" y="f63"/>
                  <a:pt x="f64" y="f4"/>
                  <a:pt x="f65" y="f4"/>
                </a:cubicBezTo>
                <a:lnTo>
                  <a:pt x="f66" y="f4"/>
                </a:lnTo>
                <a:cubicBezTo>
                  <a:pt x="f67" y="f4"/>
                  <a:pt x="f68" y="f63"/>
                  <a:pt x="f68" y="f62"/>
                </a:cubicBezTo>
                <a:lnTo>
                  <a:pt x="f68" y="f60"/>
                </a:lnTo>
                <a:lnTo>
                  <a:pt x="f69" y="f60"/>
                </a:lnTo>
                <a:lnTo>
                  <a:pt x="f69" y="f62"/>
                </a:lnTo>
                <a:cubicBezTo>
                  <a:pt x="f69" y="f63"/>
                  <a:pt x="f70" y="f4"/>
                  <a:pt x="f71" y="f4"/>
                </a:cubicBezTo>
                <a:lnTo>
                  <a:pt x="f72" y="f4"/>
                </a:lnTo>
                <a:cubicBezTo>
                  <a:pt x="f73" y="f4"/>
                  <a:pt x="f74" y="f63"/>
                  <a:pt x="f74" y="f62"/>
                </a:cubicBezTo>
                <a:lnTo>
                  <a:pt x="f74" y="f60"/>
                </a:lnTo>
                <a:lnTo>
                  <a:pt x="f75" y="f60"/>
                </a:lnTo>
                <a:lnTo>
                  <a:pt x="f75" y="f59"/>
                </a:lnTo>
                <a:cubicBezTo>
                  <a:pt x="f75" y="f58"/>
                  <a:pt x="f76" y="f56"/>
                  <a:pt x="f77" y="f53"/>
                </a:cubicBezTo>
                <a:lnTo>
                  <a:pt x="f78" y="f53"/>
                </a:lnTo>
                <a:cubicBezTo>
                  <a:pt x="f79" y="f53"/>
                  <a:pt x="f2" y="f52"/>
                  <a:pt x="f2" y="f51"/>
                </a:cubicBezTo>
                <a:lnTo>
                  <a:pt x="f2" y="f50"/>
                </a:lnTo>
                <a:cubicBezTo>
                  <a:pt x="f2" y="f49"/>
                  <a:pt x="f79" y="f45"/>
                  <a:pt x="f78" y="f45"/>
                </a:cubicBezTo>
                <a:lnTo>
                  <a:pt x="f80" y="f45"/>
                </a:lnTo>
                <a:cubicBezTo>
                  <a:pt x="f81" y="f45"/>
                  <a:pt x="f82" y="f83"/>
                  <a:pt x="f84" y="f85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7" name="Donut 39">
            <a:extLst>
              <a:ext uri="{FF2B5EF4-FFF2-40B4-BE49-F238E27FC236}">
                <a16:creationId xmlns:a16="http://schemas.microsoft.com/office/drawing/2014/main" id="{66FEB468-3BAE-AFCF-3C58-2E162A38A5F8}"/>
              </a:ext>
            </a:extLst>
          </p:cNvPr>
          <p:cNvSpPr/>
          <p:nvPr/>
        </p:nvSpPr>
        <p:spPr>
          <a:xfrm>
            <a:off x="3138979" y="3416939"/>
            <a:ext cx="488381" cy="488381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1152300"/>
              <a:gd name="f5" fmla="val 922782"/>
              <a:gd name="f6" fmla="val 2354400"/>
              <a:gd name="f7" fmla="val 1620000"/>
              <a:gd name="f8" fmla="val 2317218"/>
              <a:gd name="f9" fmla="val 342403"/>
              <a:gd name="f10" fmla="val 914403"/>
              <a:gd name="f11" fmla="val 2325597"/>
              <a:gd name="f12" fmla="val 2897597"/>
              <a:gd name="f13" fmla="val 2514701"/>
              <a:gd name="f14" fmla="val 725299"/>
              <a:gd name="f15" fmla="*/ f0 1 3240000"/>
              <a:gd name="f16" fmla="*/ f1 1 3240000"/>
              <a:gd name="f17" fmla="val f2"/>
              <a:gd name="f18" fmla="val f3"/>
              <a:gd name="f19" fmla="+- f18 0 f17"/>
              <a:gd name="f20" fmla="*/ f19 1 3240000"/>
              <a:gd name="f21" fmla="*/ f17 1 f20"/>
              <a:gd name="f22" fmla="*/ f18 1 f20"/>
              <a:gd name="f23" fmla="*/ f21 f15 1"/>
              <a:gd name="f24" fmla="*/ f22 f15 1"/>
              <a:gd name="f25" fmla="*/ f22 f16 1"/>
              <a:gd name="f26" fmla="*/ f21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3" t="f26" r="f24" b="f25"/>
            <a:pathLst>
              <a:path w="3240000" h="3240000">
                <a:moveTo>
                  <a:pt x="f4" y="f5"/>
                </a:moveTo>
                <a:lnTo>
                  <a:pt x="f6" y="f7"/>
                </a:lnTo>
                <a:lnTo>
                  <a:pt x="f4" y="f8"/>
                </a:lnTo>
                <a:close/>
                <a:moveTo>
                  <a:pt x="f7" y="f9"/>
                </a:moveTo>
                <a:cubicBezTo>
                  <a:pt x="f10" y="f9"/>
                  <a:pt x="f9" y="f10"/>
                  <a:pt x="f9" y="f7"/>
                </a:cubicBezTo>
                <a:cubicBezTo>
                  <a:pt x="f9" y="f11"/>
                  <a:pt x="f10" y="f12"/>
                  <a:pt x="f7" y="f12"/>
                </a:cubicBezTo>
                <a:cubicBezTo>
                  <a:pt x="f11" y="f12"/>
                  <a:pt x="f12" y="f11"/>
                  <a:pt x="f12" y="f7"/>
                </a:cubicBezTo>
                <a:cubicBezTo>
                  <a:pt x="f12" y="f10"/>
                  <a:pt x="f11" y="f9"/>
                  <a:pt x="f7" y="f9"/>
                </a:cubicBezTo>
                <a:close/>
                <a:moveTo>
                  <a:pt x="f7" y="f2"/>
                </a:moveTo>
                <a:cubicBezTo>
                  <a:pt x="f13" y="f2"/>
                  <a:pt x="f3" y="f14"/>
                  <a:pt x="f3" y="f7"/>
                </a:cubicBezTo>
                <a:cubicBezTo>
                  <a:pt x="f3" y="f13"/>
                  <a:pt x="f13" y="f3"/>
                  <a:pt x="f7" y="f3"/>
                </a:cubicBezTo>
                <a:cubicBezTo>
                  <a:pt x="f14" y="f3"/>
                  <a:pt x="f2" y="f13"/>
                  <a:pt x="f2" y="f7"/>
                </a:cubicBezTo>
                <a:cubicBezTo>
                  <a:pt x="f2" y="f14"/>
                  <a:pt x="f14" y="f2"/>
                  <a:pt x="f7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151515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8" name="Chord 38">
            <a:extLst>
              <a:ext uri="{FF2B5EF4-FFF2-40B4-BE49-F238E27FC236}">
                <a16:creationId xmlns:a16="http://schemas.microsoft.com/office/drawing/2014/main" id="{0B3BF100-4404-5A4C-E4AC-C507598517C9}"/>
              </a:ext>
            </a:extLst>
          </p:cNvPr>
          <p:cNvSpPr/>
          <p:nvPr/>
        </p:nvSpPr>
        <p:spPr>
          <a:xfrm>
            <a:off x="5003404" y="4227353"/>
            <a:ext cx="411498" cy="529154"/>
          </a:xfrm>
          <a:custGeom>
            <a:avLst/>
            <a:gdLst>
              <a:gd name="f0" fmla="val w"/>
              <a:gd name="f1" fmla="val h"/>
              <a:gd name="f2" fmla="val 0"/>
              <a:gd name="f3" fmla="val 2519554"/>
              <a:gd name="f4" fmla="val 3240000"/>
              <a:gd name="f5" fmla="val 1259778"/>
              <a:gd name="f6" fmla="val 1299543"/>
              <a:gd name="f7" fmla="val 1331778"/>
              <a:gd name="f8" fmla="val 32235"/>
              <a:gd name="f9" fmla="val 72000"/>
              <a:gd name="f10" fmla="val 292696"/>
              <a:gd name="f11" fmla="val 1526887"/>
              <a:gd name="f12" fmla="val 301316"/>
              <a:gd name="f13" fmla="val 1719796"/>
              <a:gd name="f14" fmla="val 357828"/>
              <a:gd name="f15" fmla="val 1894309"/>
              <a:gd name="f16" fmla="val 459601"/>
              <a:gd name="f17" fmla="val 2284331"/>
              <a:gd name="f18" fmla="val 687055"/>
              <a:gd name="f19" fmla="val 2522839"/>
              <a:gd name="f20" fmla="val 1105809"/>
              <a:gd name="f21" fmla="val 2519520"/>
              <a:gd name="f22" fmla="val 1557297"/>
              <a:gd name="f23" fmla="val 2509882"/>
              <a:gd name="f24" fmla="val 1557270"/>
              <a:gd name="f25" fmla="val 2413806"/>
              <a:gd name="f26" fmla="val 1435449"/>
              <a:gd name="f27" fmla="val 2264527"/>
              <a:gd name="f28" fmla="val 1358626"/>
              <a:gd name="f29" fmla="val 2097304"/>
              <a:gd name="f30" fmla="val 1931567"/>
              <a:gd name="f31" fmla="val 1783455"/>
              <a:gd name="f32" fmla="val 1434091"/>
              <a:gd name="f33" fmla="val 1688484"/>
              <a:gd name="f34" fmla="val 1554913"/>
              <a:gd name="f35" fmla="val 1657888"/>
              <a:gd name="f36" fmla="val 1554825"/>
              <a:gd name="f37" fmla="val 1579123"/>
              <a:gd name="f38" fmla="val 1454657"/>
              <a:gd name="f39" fmla="val 1463823"/>
              <a:gd name="f40" fmla="val 1385682"/>
              <a:gd name="f41" fmla="val 1368008"/>
              <a:gd name="f42" fmla="val 2507895"/>
              <a:gd name="f43" fmla="val 1356113"/>
              <a:gd name="f44" fmla="val 2868215"/>
              <a:gd name="f45" fmla="val 1353558"/>
              <a:gd name="f46" fmla="val 1347515"/>
              <a:gd name="f47" fmla="val 3074779"/>
              <a:gd name="f48" fmla="val 1177830"/>
              <a:gd name="f49" fmla="val 969556"/>
              <a:gd name="f50" fmla="val 759529"/>
              <a:gd name="f51" fmla="val 588743"/>
              <a:gd name="f52" fmla="val 3071985"/>
              <a:gd name="f53" fmla="val 585029"/>
              <a:gd name="f54" fmla="val 2863014"/>
              <a:gd name="f55" fmla="val 584214"/>
              <a:gd name="f56" fmla="val 2861474"/>
              <a:gd name="f57" fmla="val 584183"/>
              <a:gd name="f58" fmla="val 2859896"/>
              <a:gd name="f59" fmla="val 2858310"/>
              <a:gd name="f60" fmla="val 584422"/>
              <a:gd name="f61" fmla="val 2856985"/>
              <a:gd name="f62" fmla="val 584186"/>
              <a:gd name="f63" fmla="val 2856201"/>
              <a:gd name="f64" fmla="val 584184"/>
              <a:gd name="f65" fmla="val 2855415"/>
              <a:gd name="f66" fmla="val 2854628"/>
              <a:gd name="f67" fmla="val 584846"/>
              <a:gd name="f68" fmla="val 585977"/>
              <a:gd name="f69" fmla="val 2797047"/>
              <a:gd name="f70" fmla="val 628115"/>
              <a:gd name="f71" fmla="val 2750982"/>
              <a:gd name="f72" fmla="val 679843"/>
              <a:gd name="f73" fmla="val 731571"/>
              <a:gd name="f74" fmla="val 773709"/>
              <a:gd name="f75" fmla="val 774841"/>
              <a:gd name="f76" fmla="val 776870"/>
              <a:gd name="f77" fmla="val 2961046"/>
              <a:gd name="f78" fmla="val 863138"/>
              <a:gd name="f79" fmla="val 3047314"/>
              <a:gd name="f80" fmla="val 1075974"/>
              <a:gd name="f81" fmla="val 1162242"/>
              <a:gd name="f82" fmla="val 1163439"/>
              <a:gd name="f83" fmla="val 1187778"/>
              <a:gd name="f84" fmla="val 1365548"/>
              <a:gd name="f85" fmla="val 1048083"/>
              <a:gd name="f86" fmla="val 1378241"/>
              <a:gd name="f87" fmla="val 925400"/>
              <a:gd name="f88" fmla="val 1448176"/>
              <a:gd name="f89" fmla="val 842602"/>
              <a:gd name="f90" fmla="val 1552487"/>
              <a:gd name="f91" fmla="val 807450"/>
              <a:gd name="f92" fmla="val 1552386"/>
              <a:gd name="f93" fmla="val 712615"/>
              <a:gd name="f94" fmla="val 1432960"/>
              <a:gd name="f95" fmla="val 565486"/>
              <a:gd name="f96" fmla="val 400996"/>
              <a:gd name="f97" fmla="val 240343"/>
              <a:gd name="f98" fmla="val 96251"/>
              <a:gd name="f99" fmla="val 1429532"/>
              <a:gd name="f100" fmla="val 1543232"/>
              <a:gd name="f101" fmla="val 1264"/>
              <a:gd name="f102" fmla="val 1094357"/>
              <a:gd name="f103" fmla="val 241710"/>
              <a:gd name="f104" fmla="val 680052"/>
              <a:gd name="f105" fmla="val 631054"/>
              <a:gd name="f106" fmla="val 455977"/>
              <a:gd name="f107" fmla="val 804121"/>
              <a:gd name="f108" fmla="val 356374"/>
              <a:gd name="f109" fmla="val 994908"/>
              <a:gd name="f110" fmla="val 301092"/>
              <a:gd name="f111" fmla="val 292721"/>
              <a:gd name="f112" fmla="val 1220013"/>
              <a:gd name="f113" fmla="*/ f0 1 2519554"/>
              <a:gd name="f114" fmla="*/ f1 1 3240000"/>
              <a:gd name="f115" fmla="val f2"/>
              <a:gd name="f116" fmla="val f3"/>
              <a:gd name="f117" fmla="val f4"/>
              <a:gd name="f118" fmla="+- f117 0 f115"/>
              <a:gd name="f119" fmla="+- f116 0 f115"/>
              <a:gd name="f120" fmla="*/ f119 1 2519554"/>
              <a:gd name="f121" fmla="*/ f118 1 3240000"/>
              <a:gd name="f122" fmla="*/ f115 1 f120"/>
              <a:gd name="f123" fmla="*/ f116 1 f120"/>
              <a:gd name="f124" fmla="*/ f115 1 f121"/>
              <a:gd name="f125" fmla="*/ f117 1 f121"/>
              <a:gd name="f126" fmla="*/ f122 f113 1"/>
              <a:gd name="f127" fmla="*/ f123 f113 1"/>
              <a:gd name="f128" fmla="*/ f125 f114 1"/>
              <a:gd name="f129" fmla="*/ f124 f1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26" t="f129" r="f127" b="f128"/>
            <a:pathLst>
              <a:path w="2519554" h="3240000">
                <a:moveTo>
                  <a:pt x="f5" y="f2"/>
                </a:moveTo>
                <a:cubicBezTo>
                  <a:pt x="f6" y="f2"/>
                  <a:pt x="f7" y="f8"/>
                  <a:pt x="f7" y="f9"/>
                </a:cubicBezTo>
                <a:lnTo>
                  <a:pt x="f7" y="f10"/>
                </a:ln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lnTo>
                  <a:pt x="f23" y="f24"/>
                </a:lnTo>
                <a:cubicBezTo>
                  <a:pt x="f25" y="f26"/>
                  <a:pt x="f27" y="f28"/>
                  <a:pt x="f29" y="f28"/>
                </a:cubicBezTo>
                <a:cubicBezTo>
                  <a:pt x="f30" y="f28"/>
                  <a:pt x="f31" y="f32"/>
                  <a:pt x="f33" y="f34"/>
                </a:cubicBezTo>
                <a:lnTo>
                  <a:pt x="f35" y="f36"/>
                </a:lnTo>
                <a:cubicBezTo>
                  <a:pt x="f37" y="f38"/>
                  <a:pt x="f39" y="f40"/>
                  <a:pt x="f7" y="f41"/>
                </a:cubicBezTo>
                <a:lnTo>
                  <a:pt x="f7" y="f42"/>
                </a:lnTo>
                <a:lnTo>
                  <a:pt x="f43" y="f42"/>
                </a:lnTo>
                <a:lnTo>
                  <a:pt x="f43" y="f44"/>
                </a:lnTo>
                <a:lnTo>
                  <a:pt x="f45" y="f44"/>
                </a:lnTo>
                <a:cubicBezTo>
                  <a:pt x="f46" y="f47"/>
                  <a:pt x="f48" y="f4"/>
                  <a:pt x="f49" y="f4"/>
                </a:cubicBezTo>
                <a:cubicBezTo>
                  <a:pt x="f50" y="f4"/>
                  <a:pt x="f51" y="f52"/>
                  <a:pt x="f53" y="f54"/>
                </a:cubicBezTo>
                <a:cubicBezTo>
                  <a:pt x="f55" y="f56"/>
                  <a:pt x="f57" y="f58"/>
                  <a:pt x="f57" y="f59"/>
                </a:cubicBezTo>
                <a:lnTo>
                  <a:pt x="f60" y="f61"/>
                </a:lnTo>
                <a:cubicBezTo>
                  <a:pt x="f62" y="f63"/>
                  <a:pt x="f64" y="f65"/>
                  <a:pt x="f64" y="f66"/>
                </a:cubicBezTo>
                <a:lnTo>
                  <a:pt x="f67" y="f66"/>
                </a:lnTo>
                <a:cubicBezTo>
                  <a:pt x="f68" y="f69"/>
                  <a:pt x="f70" y="f71"/>
                  <a:pt x="f72" y="f71"/>
                </a:cubicBezTo>
                <a:cubicBezTo>
                  <a:pt x="f73" y="f71"/>
                  <a:pt x="f74" y="f69"/>
                  <a:pt x="f75" y="f66"/>
                </a:cubicBezTo>
                <a:lnTo>
                  <a:pt x="f76" y="f66"/>
                </a:lnTo>
                <a:cubicBezTo>
                  <a:pt x="f76" y="f77"/>
                  <a:pt x="f78" y="f79"/>
                  <a:pt x="f49" y="f79"/>
                </a:cubicBezTo>
                <a:cubicBezTo>
                  <a:pt x="f80" y="f79"/>
                  <a:pt x="f81" y="f77"/>
                  <a:pt x="f81" y="f66"/>
                </a:cubicBezTo>
                <a:lnTo>
                  <a:pt x="f82" y="f66"/>
                </a:lnTo>
                <a:lnTo>
                  <a:pt x="f82" y="f42"/>
                </a:lnTo>
                <a:lnTo>
                  <a:pt x="f83" y="f42"/>
                </a:lnTo>
                <a:lnTo>
                  <a:pt x="f83" y="f84"/>
                </a:lnTo>
                <a:cubicBezTo>
                  <a:pt x="f85" y="f86"/>
                  <a:pt x="f87" y="f88"/>
                  <a:pt x="f89" y="f90"/>
                </a:cubicBezTo>
                <a:lnTo>
                  <a:pt x="f91" y="f92"/>
                </a:lnTo>
                <a:cubicBezTo>
                  <a:pt x="f93" y="f94"/>
                  <a:pt x="f95" y="f28"/>
                  <a:pt x="f96" y="f28"/>
                </a:cubicBezTo>
                <a:cubicBezTo>
                  <a:pt x="f97" y="f28"/>
                  <a:pt x="f98" y="f99"/>
                  <a:pt x="f2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110"/>
                  <a:pt x="f83" y="f111"/>
                </a:cubicBezTo>
                <a:lnTo>
                  <a:pt x="f83" y="f9"/>
                </a:lnTo>
                <a:cubicBezTo>
                  <a:pt x="f83" y="f8"/>
                  <a:pt x="f112" y="f2"/>
                  <a:pt x="f5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106D469E-D1E5-B4F4-A308-374040B36B0C}"/>
              </a:ext>
            </a:extLst>
          </p:cNvPr>
          <p:cNvSpPr/>
          <p:nvPr/>
        </p:nvSpPr>
        <p:spPr>
          <a:xfrm>
            <a:off x="5631478" y="4355131"/>
            <a:ext cx="431039" cy="426521"/>
          </a:xfrm>
          <a:custGeom>
            <a:avLst/>
            <a:gdLst>
              <a:gd name="f0" fmla="val w"/>
              <a:gd name="f1" fmla="val h"/>
              <a:gd name="f2" fmla="val 0"/>
              <a:gd name="f3" fmla="val 3220460"/>
              <a:gd name="f4" fmla="val 3186731"/>
              <a:gd name="f5" fmla="val 1762834"/>
              <a:gd name="f6" fmla="val 1282034"/>
              <a:gd name="f7" fmla="val 273698"/>
              <a:gd name="f8" fmla="val 2771171"/>
              <a:gd name="f9" fmla="val 253145"/>
              <a:gd name="f10" fmla="val 2791724"/>
              <a:gd name="f11" fmla="val 2825048"/>
              <a:gd name="f12" fmla="val 2845601"/>
              <a:gd name="f13" fmla="val 294251"/>
              <a:gd name="f14" fmla="val 2866154"/>
              <a:gd name="f15" fmla="val 327575"/>
              <a:gd name="f16" fmla="val 348128"/>
              <a:gd name="f17" fmla="val 1830131"/>
              <a:gd name="f18" fmla="val 1363598"/>
              <a:gd name="f19" fmla="val 2703218"/>
              <a:gd name="f20" fmla="val 237332"/>
              <a:gd name="f21" fmla="val 2623680"/>
              <a:gd name="f22" fmla="val 2559202"/>
              <a:gd name="f23" fmla="val 301810"/>
              <a:gd name="f24" fmla="val 381348"/>
              <a:gd name="f25" fmla="val 460886"/>
              <a:gd name="f26" fmla="val 525364"/>
              <a:gd name="f27" fmla="val 2782756"/>
              <a:gd name="f28" fmla="val 2847234"/>
              <a:gd name="f29" fmla="val 2413103"/>
              <a:gd name="f30" fmla="val 2858994"/>
              <a:gd name="f31" fmla="val 361466"/>
              <a:gd name="f32" fmla="val 807357"/>
              <a:gd name="f33" fmla="val 1253248"/>
              <a:gd name="f34" fmla="val 1614714"/>
              <a:gd name="f35" fmla="val 2305542"/>
              <a:gd name="f36" fmla="val 2202893"/>
              <a:gd name="f37" fmla="val 1593680"/>
              <a:gd name="f38" fmla="val 2109223"/>
              <a:gd name="f39" fmla="val 1555067"/>
              <a:gd name="f40" fmla="val 2191945"/>
              <a:gd name="f41" fmla="val 1637789"/>
              <a:gd name="f42" fmla="val 2226856"/>
              <a:gd name="f43" fmla="val 1672699"/>
              <a:gd name="f44" fmla="val 2226855"/>
              <a:gd name="f45" fmla="val 1729300"/>
              <a:gd name="f46" fmla="val 1764210"/>
              <a:gd name="f47" fmla="val 2045068"/>
              <a:gd name="f48" fmla="val 1911087"/>
              <a:gd name="f49" fmla="val 2010158"/>
              <a:gd name="f50" fmla="val 1945998"/>
              <a:gd name="f51" fmla="val 1953557"/>
              <a:gd name="f52" fmla="val 1918647"/>
              <a:gd name="f53" fmla="val 1799123"/>
              <a:gd name="f54" fmla="val 1791564"/>
              <a:gd name="f55" fmla="val 1749496"/>
              <a:gd name="f56" fmla="val 1841190"/>
              <a:gd name="f57" fmla="val 1832980"/>
              <a:gd name="f58" fmla="val 1924673"/>
              <a:gd name="f59" fmla="val 1761893"/>
              <a:gd name="f60" fmla="val 1995760"/>
              <a:gd name="f61" fmla="val 1678410"/>
              <a:gd name="f62" fmla="val 1912277"/>
              <a:gd name="f63" fmla="val 1650246"/>
              <a:gd name="f64" fmla="val 1940441"/>
              <a:gd name="f65" fmla="val 1735612"/>
              <a:gd name="f66" fmla="val 2025807"/>
              <a:gd name="f67" fmla="val 1573330"/>
              <a:gd name="f68" fmla="val 2188089"/>
              <a:gd name="f69" fmla="val 1487964"/>
              <a:gd name="f70" fmla="val 2102723"/>
              <a:gd name="f71" fmla="val 1451742"/>
              <a:gd name="f72" fmla="val 2138944"/>
              <a:gd name="f73" fmla="val 1537109"/>
              <a:gd name="f74" fmla="val 2224311"/>
              <a:gd name="f75" fmla="val 1374830"/>
              <a:gd name="f76" fmla="val 2386590"/>
              <a:gd name="f77" fmla="val 1289463"/>
              <a:gd name="f78" fmla="val 2301223"/>
              <a:gd name="f79" fmla="val 1225079"/>
              <a:gd name="f80" fmla="val 2365608"/>
              <a:gd name="f81" fmla="val 1310445"/>
              <a:gd name="f82" fmla="val 2450974"/>
              <a:gd name="f83" fmla="val 1239358"/>
              <a:gd name="f84" fmla="val 2522061"/>
              <a:gd name="f85" fmla="val 1153992"/>
              <a:gd name="f86" fmla="val 2436695"/>
              <a:gd name="f87" fmla="val 1104364"/>
              <a:gd name="f88" fmla="val 2486322"/>
              <a:gd name="f89" fmla="val 1189730"/>
              <a:gd name="f90" fmla="val 2571689"/>
              <a:gd name="f91" fmla="val 1034153"/>
              <a:gd name="f92" fmla="val 2727266"/>
              <a:gd name="f93" fmla="val 948787"/>
              <a:gd name="f94" fmla="val 2641900"/>
              <a:gd name="f95" fmla="val 905863"/>
              <a:gd name="f96" fmla="val 2684824"/>
              <a:gd name="f97" fmla="val 991230"/>
              <a:gd name="f98" fmla="val 2770191"/>
              <a:gd name="f99" fmla="val 842353"/>
              <a:gd name="f100" fmla="val 2919067"/>
              <a:gd name="f101" fmla="val 756986"/>
              <a:gd name="f102" fmla="val 2833700"/>
              <a:gd name="f103" fmla="val 692119"/>
              <a:gd name="f104" fmla="val 2898567"/>
              <a:gd name="f105" fmla="val 777486"/>
              <a:gd name="f106" fmla="val 2983934"/>
              <a:gd name="f107" fmla="val 628610"/>
              <a:gd name="f108" fmla="val 3132811"/>
              <a:gd name="f109" fmla="val 618557"/>
              <a:gd name="f110" fmla="val 3122757"/>
              <a:gd name="f111" fmla="val 622830"/>
              <a:gd name="f112" fmla="val 3134825"/>
              <a:gd name="f113" fmla="val 346551"/>
              <a:gd name="f114" fmla="val 3150831"/>
              <a:gd name="f115" fmla="val 51749"/>
              <a:gd name="f116" fmla="val 2750557"/>
              <a:gd name="f117" fmla="val 48979"/>
              <a:gd name="f118" fmla="val 2747788"/>
              <a:gd name="f119" fmla="val 52495"/>
              <a:gd name="f120" fmla="val 2744272"/>
              <a:gd name="f121" fmla="val 52938"/>
              <a:gd name="f122" fmla="val 2740533"/>
              <a:gd name="f123" fmla="val 54575"/>
              <a:gd name="f124" fmla="val 2742192"/>
              <a:gd name="f125" fmla="val 1671288"/>
              <a:gd name="f126" fmla="val 1125479"/>
              <a:gd name="f127" fmla="val 1628971"/>
              <a:gd name="f128" fmla="val 1027979"/>
              <a:gd name="f129" fmla="val 1605746"/>
              <a:gd name="f130" fmla="val 920380"/>
              <a:gd name="f131" fmla="val 1967212"/>
              <a:gd name="f132" fmla="*/ f0 1 3220460"/>
              <a:gd name="f133" fmla="*/ f1 1 3186731"/>
              <a:gd name="f134" fmla="val f2"/>
              <a:gd name="f135" fmla="val f3"/>
              <a:gd name="f136" fmla="val f4"/>
              <a:gd name="f137" fmla="+- f136 0 f134"/>
              <a:gd name="f138" fmla="+- f135 0 f134"/>
              <a:gd name="f139" fmla="*/ f138 1 3220460"/>
              <a:gd name="f140" fmla="*/ f137 1 3186731"/>
              <a:gd name="f141" fmla="*/ f134 1 f139"/>
              <a:gd name="f142" fmla="*/ f135 1 f139"/>
              <a:gd name="f143" fmla="*/ f134 1 f140"/>
              <a:gd name="f144" fmla="*/ f136 1 f140"/>
              <a:gd name="f145" fmla="*/ f141 f132 1"/>
              <a:gd name="f146" fmla="*/ f142 f132 1"/>
              <a:gd name="f147" fmla="*/ f144 f133 1"/>
              <a:gd name="f148" fmla="*/ f143 f1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5" t="f148" r="f146" b="f147"/>
            <a:pathLst>
              <a:path w="3220460" h="3186731">
                <a:moveTo>
                  <a:pt x="f5" y="f6"/>
                </a:moveTo>
                <a:lnTo>
                  <a:pt x="f7" y="f8"/>
                </a:lnTo>
                <a:cubicBezTo>
                  <a:pt x="f9" y="f10"/>
                  <a:pt x="f9" y="f11"/>
                  <a:pt x="f7" y="f12"/>
                </a:cubicBezTo>
                <a:cubicBezTo>
                  <a:pt x="f13" y="f14"/>
                  <a:pt x="f15" y="f14"/>
                  <a:pt x="f16" y="f12"/>
                </a:cubicBezTo>
                <a:lnTo>
                  <a:pt x="f17" y="f18"/>
                </a:lnTo>
                <a:close/>
                <a:moveTo>
                  <a:pt x="f19" y="f20"/>
                </a:moveTo>
                <a:cubicBezTo>
                  <a:pt x="f21" y="f20"/>
                  <a:pt x="f22" y="f23"/>
                  <a:pt x="f22" y="f24"/>
                </a:cubicBezTo>
                <a:cubicBezTo>
                  <a:pt x="f22" y="f25"/>
                  <a:pt x="f21" y="f26"/>
                  <a:pt x="f19" y="f26"/>
                </a:cubicBezTo>
                <a:cubicBezTo>
                  <a:pt x="f27" y="f26"/>
                  <a:pt x="f28" y="f25"/>
                  <a:pt x="f28" y="f24"/>
                </a:cubicBezTo>
                <a:cubicBezTo>
                  <a:pt x="f28" y="f23"/>
                  <a:pt x="f27" y="f20"/>
                  <a:pt x="f19" y="f20"/>
                </a:cubicBezTo>
                <a:close/>
                <a:moveTo>
                  <a:pt x="f29" y="f2"/>
                </a:moveTo>
                <a:cubicBezTo>
                  <a:pt x="f30" y="f2"/>
                  <a:pt x="f3" y="f31"/>
                  <a:pt x="f3" y="f32"/>
                </a:cubicBezTo>
                <a:cubicBezTo>
                  <a:pt x="f3" y="f33"/>
                  <a:pt x="f30" y="f34"/>
                  <a:pt x="f29" y="f34"/>
                </a:cubicBezTo>
                <a:cubicBezTo>
                  <a:pt x="f35" y="f34"/>
                  <a:pt x="f36" y="f37"/>
                  <a:pt x="f38" y="f39"/>
                </a:cubicBezTo>
                <a:lnTo>
                  <a:pt x="f40" y="f41"/>
                </a:lnTo>
                <a:cubicBezTo>
                  <a:pt x="f42" y="f43"/>
                  <a:pt x="f44" y="f45"/>
                  <a:pt x="f40" y="f46"/>
                </a:cubicBezTo>
                <a:lnTo>
                  <a:pt x="f47" y="f48"/>
                </a:lnTo>
                <a:cubicBezTo>
                  <a:pt x="f49" y="f50"/>
                  <a:pt x="f51" y="f50"/>
                  <a:pt x="f52" y="f48"/>
                </a:cubicBezTo>
                <a:lnTo>
                  <a:pt x="f53" y="f54"/>
                </a:lnTo>
                <a:lnTo>
                  <a:pt x="f55" y="f56"/>
                </a:lnTo>
                <a:lnTo>
                  <a:pt x="f57" y="f58"/>
                </a:lnTo>
                <a:lnTo>
                  <a:pt x="f59" y="f60"/>
                </a:lnTo>
                <a:lnTo>
                  <a:pt x="f61" y="f62"/>
                </a:lnTo>
                <a:lnTo>
                  <a:pt x="f63" y="f64"/>
                </a:lnTo>
                <a:lnTo>
                  <a:pt x="f65" y="f66"/>
                </a:lnTo>
                <a:lnTo>
                  <a:pt x="f67" y="f68"/>
                </a:lnTo>
                <a:lnTo>
                  <a:pt x="f69" y="f70"/>
                </a:lnTo>
                <a:lnTo>
                  <a:pt x="f71" y="f72"/>
                </a:lnTo>
                <a:lnTo>
                  <a:pt x="f73" y="f74"/>
                </a:lnTo>
                <a:lnTo>
                  <a:pt x="f75" y="f76"/>
                </a:lnTo>
                <a:lnTo>
                  <a:pt x="f77" y="f78"/>
                </a:lnTo>
                <a:lnTo>
                  <a:pt x="f79" y="f80"/>
                </a:lnTo>
                <a:lnTo>
                  <a:pt x="f81" y="f82"/>
                </a:lnTo>
                <a:lnTo>
                  <a:pt x="f83" y="f84"/>
                </a:lnTo>
                <a:lnTo>
                  <a:pt x="f85" y="f86"/>
                </a:lnTo>
                <a:lnTo>
                  <a:pt x="f87" y="f88"/>
                </a:lnTo>
                <a:lnTo>
                  <a:pt x="f89" y="f90"/>
                </a:lnTo>
                <a:lnTo>
                  <a:pt x="f91" y="f92"/>
                </a:lnTo>
                <a:lnTo>
                  <a:pt x="f93" y="f94"/>
                </a:lnTo>
                <a:lnTo>
                  <a:pt x="f95" y="f96"/>
                </a:lnTo>
                <a:lnTo>
                  <a:pt x="f97" y="f98"/>
                </a:lnTo>
                <a:lnTo>
                  <a:pt x="f99" y="f100"/>
                </a:lnTo>
                <a:lnTo>
                  <a:pt x="f101" y="f102"/>
                </a:lnTo>
                <a:lnTo>
                  <a:pt x="f103" y="f104"/>
                </a:lnTo>
                <a:lnTo>
                  <a:pt x="f105" y="f106"/>
                </a:lnTo>
                <a:lnTo>
                  <a:pt x="f107" y="f108"/>
                </a:lnTo>
                <a:lnTo>
                  <a:pt x="f109" y="f110"/>
                </a:lnTo>
                <a:lnTo>
                  <a:pt x="f111" y="f112"/>
                </a:lnTo>
                <a:lnTo>
                  <a:pt x="f113" y="f114"/>
                </a:lnTo>
                <a:lnTo>
                  <a:pt x="f2" y="f4"/>
                </a:lnTo>
                <a:lnTo>
                  <a:pt x="f115" y="f116"/>
                </a:lnTo>
                <a:lnTo>
                  <a:pt x="f117" y="f118"/>
                </a:lnTo>
                <a:lnTo>
                  <a:pt x="f119" y="f120"/>
                </a:lnTo>
                <a:lnTo>
                  <a:pt x="f121" y="f122"/>
                </a:lnTo>
                <a:lnTo>
                  <a:pt x="f123" y="f124"/>
                </a:lnTo>
                <a:lnTo>
                  <a:pt x="f125" y="f126"/>
                </a:lnTo>
                <a:cubicBezTo>
                  <a:pt x="f127" y="f128"/>
                  <a:pt x="f129" y="f130"/>
                  <a:pt x="f129" y="f32"/>
                </a:cubicBezTo>
                <a:cubicBezTo>
                  <a:pt x="f129" y="f31"/>
                  <a:pt x="f131" y="f2"/>
                  <a:pt x="f29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0" name="Block Arc 25">
            <a:extLst>
              <a:ext uri="{FF2B5EF4-FFF2-40B4-BE49-F238E27FC236}">
                <a16:creationId xmlns:a16="http://schemas.microsoft.com/office/drawing/2014/main" id="{97E87E37-DA3A-77A4-996A-BD8A14A5C465}"/>
              </a:ext>
            </a:extLst>
          </p:cNvPr>
          <p:cNvSpPr/>
          <p:nvPr/>
        </p:nvSpPr>
        <p:spPr>
          <a:xfrm>
            <a:off x="3847658" y="4275688"/>
            <a:ext cx="296549" cy="428432"/>
          </a:xfrm>
          <a:custGeom>
            <a:avLst/>
            <a:gdLst>
              <a:gd name="f0" fmla="val w"/>
              <a:gd name="f1" fmla="val h"/>
              <a:gd name="f2" fmla="val 0"/>
              <a:gd name="f3" fmla="val 2215656"/>
              <a:gd name="f4" fmla="val 3200962"/>
              <a:gd name="f5" fmla="val 1107829"/>
              <a:gd name="f6" fmla="val 2097026"/>
              <a:gd name="f7" fmla="val 1025315"/>
              <a:gd name="f8" fmla="val 958423"/>
              <a:gd name="f9" fmla="val 2163918"/>
              <a:gd name="f10" fmla="val 2246432"/>
              <a:gd name="f11" fmla="val 2302715"/>
              <a:gd name="f12" fmla="val 989546"/>
              <a:gd name="f13" fmla="val 2351730"/>
              <a:gd name="f14" fmla="val 1036590"/>
              <a:gd name="f15" fmla="val 2375275"/>
              <a:gd name="f16" fmla="val 985422"/>
              <a:gd name="f17" fmla="val 2684898"/>
              <a:gd name="f18" fmla="val 1230236"/>
              <a:gd name="f19" fmla="val 1179068"/>
              <a:gd name="f20" fmla="val 1226112"/>
              <a:gd name="f21" fmla="val 1257234"/>
              <a:gd name="f22" fmla="val 1190343"/>
              <a:gd name="f23" fmla="val 1102513"/>
              <a:gd name="f24" fmla="val 266871"/>
              <a:gd name="f25" fmla="val 874876"/>
              <a:gd name="f26" fmla="val 269781"/>
              <a:gd name="f27" fmla="val 691868"/>
              <a:gd name="f28" fmla="val 455143"/>
              <a:gd name="f29" fmla="val 682798"/>
              <a:gd name="f30" fmla="val 690469"/>
              <a:gd name="f31" fmla="val 1580962"/>
              <a:gd name="f32" fmla="val 1525188"/>
              <a:gd name="f33" fmla="val 672127"/>
              <a:gd name="f34" fmla="val 1523654"/>
              <a:gd name="f35" fmla="val 672166"/>
              <a:gd name="f36" fmla="val 1517835"/>
              <a:gd name="f37" fmla="val 444585"/>
              <a:gd name="f38" fmla="val 1330149"/>
              <a:gd name="f39" fmla="val 263961"/>
              <a:gd name="f40" fmla="val 1099102"/>
              <a:gd name="f41" fmla="val 56"/>
              <a:gd name="f42" fmla="val 1472767"/>
              <a:gd name="f43" fmla="val -4720"/>
              <a:gd name="f44" fmla="val 1780852"/>
              <a:gd name="f45" fmla="val 291773"/>
              <a:gd name="f46" fmla="val 1790404"/>
              <a:gd name="f47" fmla="val 665346"/>
              <a:gd name="f48" fmla="val 1742843"/>
              <a:gd name="f49" fmla="val 666562"/>
              <a:gd name="f50" fmla="val 1790627"/>
              <a:gd name="f51" fmla="val 2041344"/>
              <a:gd name="f52" fmla="val 2137614"/>
              <a:gd name="f53" fmla="val 1659004"/>
              <a:gd name="f54" fmla="val 1755274"/>
              <a:gd name="f55" fmla="val 3026650"/>
              <a:gd name="f56" fmla="val 3122920"/>
              <a:gd name="f57" fmla="val 174312"/>
              <a:gd name="f58" fmla="val 78042"/>
              <a:gd name="f59" fmla="val 425030"/>
              <a:gd name="f60" fmla="val 676764"/>
              <a:gd name="f61" fmla="val 425634"/>
              <a:gd name="f62" fmla="val 428273"/>
              <a:gd name="f63" fmla="val 305830"/>
              <a:gd name="f64" fmla="val 727452"/>
              <a:gd name="f65" fmla="val 4806"/>
              <a:gd name="f66" fmla="*/ f0 1 2215656"/>
              <a:gd name="f67" fmla="*/ f1 1 3200962"/>
              <a:gd name="f68" fmla="val f2"/>
              <a:gd name="f69" fmla="val f3"/>
              <a:gd name="f70" fmla="val f4"/>
              <a:gd name="f71" fmla="+- f70 0 f68"/>
              <a:gd name="f72" fmla="+- f69 0 f68"/>
              <a:gd name="f73" fmla="*/ f72 1 2215656"/>
              <a:gd name="f74" fmla="*/ f71 1 3200962"/>
              <a:gd name="f75" fmla="*/ f68 1 f73"/>
              <a:gd name="f76" fmla="*/ f69 1 f73"/>
              <a:gd name="f77" fmla="*/ f68 1 f74"/>
              <a:gd name="f78" fmla="*/ f70 1 f74"/>
              <a:gd name="f79" fmla="*/ f75 f66 1"/>
              <a:gd name="f80" fmla="*/ f76 f66 1"/>
              <a:gd name="f81" fmla="*/ f78 f67 1"/>
              <a:gd name="f82" fmla="*/ f77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9" t="f82" r="f80" b="f81"/>
            <a:pathLst>
              <a:path w="2215656" h="3200962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12" y="f13"/>
                  <a:pt x="f14" y="f15"/>
                </a:cubicBezTo>
                <a:lnTo>
                  <a:pt x="f16" y="f17"/>
                </a:lnTo>
                <a:lnTo>
                  <a:pt x="f18" y="f17"/>
                </a:lnTo>
                <a:lnTo>
                  <a:pt x="f19" y="f15"/>
                </a:lnTo>
                <a:cubicBezTo>
                  <a:pt x="f20" y="f13"/>
                  <a:pt x="f21" y="f11"/>
                  <a:pt x="f21" y="f10"/>
                </a:cubicBezTo>
                <a:cubicBezTo>
                  <a:pt x="f21" y="f9"/>
                  <a:pt x="f22" y="f6"/>
                  <a:pt x="f5" y="f6"/>
                </a:cubicBezTo>
                <a:close/>
                <a:moveTo>
                  <a:pt x="f23" y="f24"/>
                </a:moveTo>
                <a:cubicBezTo>
                  <a:pt x="f25" y="f26"/>
                  <a:pt x="f27" y="f28"/>
                  <a:pt x="f27" y="f29"/>
                </a:cubicBezTo>
                <a:lnTo>
                  <a:pt x="f30" y="f29"/>
                </a:lnTo>
                <a:lnTo>
                  <a:pt x="f30" y="f31"/>
                </a:lnTo>
                <a:lnTo>
                  <a:pt x="f32" y="f31"/>
                </a:lnTo>
                <a:lnTo>
                  <a:pt x="f32" y="f33"/>
                </a:lnTo>
                <a:lnTo>
                  <a:pt x="f34" y="f35"/>
                </a:lnTo>
                <a:cubicBezTo>
                  <a:pt x="f36" y="f37"/>
                  <a:pt x="f38" y="f39"/>
                  <a:pt x="f23" y="f24"/>
                </a:cubicBezTo>
                <a:close/>
                <a:moveTo>
                  <a:pt x="f40" y="f41"/>
                </a:moveTo>
                <a:cubicBezTo>
                  <a:pt x="f42" y="f43"/>
                  <a:pt x="f44" y="f45"/>
                  <a:pt x="f46" y="f47"/>
                </a:cubicBezTo>
                <a:lnTo>
                  <a:pt x="f48" y="f49"/>
                </a:lnTo>
                <a:lnTo>
                  <a:pt x="f50" y="f49"/>
                </a:lnTo>
                <a:lnTo>
                  <a:pt x="f50" y="f31"/>
                </a:lnTo>
                <a:lnTo>
                  <a:pt x="f51" y="f31"/>
                </a:lnTo>
                <a:cubicBezTo>
                  <a:pt x="f52" y="f31"/>
                  <a:pt x="f3" y="f53"/>
                  <a:pt x="f3" y="f54"/>
                </a:cubicBezTo>
                <a:lnTo>
                  <a:pt x="f3" y="f55"/>
                </a:lnTo>
                <a:cubicBezTo>
                  <a:pt x="f3" y="f56"/>
                  <a:pt x="f52" y="f4"/>
                  <a:pt x="f51" y="f4"/>
                </a:cubicBezTo>
                <a:lnTo>
                  <a:pt x="f57" y="f4"/>
                </a:lnTo>
                <a:cubicBezTo>
                  <a:pt x="f58" y="f4"/>
                  <a:pt x="f2" y="f56"/>
                  <a:pt x="f2" y="f55"/>
                </a:cubicBezTo>
                <a:lnTo>
                  <a:pt x="f2" y="f54"/>
                </a:lnTo>
                <a:cubicBezTo>
                  <a:pt x="f2" y="f53"/>
                  <a:pt x="f58" y="f31"/>
                  <a:pt x="f57" y="f31"/>
                </a:cubicBezTo>
                <a:lnTo>
                  <a:pt x="f59" y="f31"/>
                </a:lnTo>
                <a:lnTo>
                  <a:pt x="f59" y="f60"/>
                </a:lnTo>
                <a:lnTo>
                  <a:pt x="f61" y="f60"/>
                </a:lnTo>
                <a:cubicBezTo>
                  <a:pt x="f62" y="f63"/>
                  <a:pt x="f64" y="f65"/>
                  <a:pt x="f40" y="f41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151515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1" name="Block Arc 31">
            <a:extLst>
              <a:ext uri="{FF2B5EF4-FFF2-40B4-BE49-F238E27FC236}">
                <a16:creationId xmlns:a16="http://schemas.microsoft.com/office/drawing/2014/main" id="{53C37CC7-5059-BCE6-529D-659D983FC05F}"/>
              </a:ext>
            </a:extLst>
          </p:cNvPr>
          <p:cNvSpPr/>
          <p:nvPr/>
        </p:nvSpPr>
        <p:spPr>
          <a:xfrm>
            <a:off x="6265999" y="4307390"/>
            <a:ext cx="386910" cy="428432"/>
          </a:xfrm>
          <a:custGeom>
            <a:avLst/>
            <a:gdLst>
              <a:gd name="f0" fmla="val w"/>
              <a:gd name="f1" fmla="val h"/>
              <a:gd name="f2" fmla="val 0"/>
              <a:gd name="f3" fmla="val 2890784"/>
              <a:gd name="f4" fmla="val 3200962"/>
              <a:gd name="f5" fmla="val 1107828"/>
              <a:gd name="f6" fmla="val 2097026"/>
              <a:gd name="f7" fmla="val 1025313"/>
              <a:gd name="f8" fmla="val 958422"/>
              <a:gd name="f9" fmla="val 2163918"/>
              <a:gd name="f10" fmla="val 2246432"/>
              <a:gd name="f11" fmla="val 2302715"/>
              <a:gd name="f12" fmla="val 989545"/>
              <a:gd name="f13" fmla="val 2351730"/>
              <a:gd name="f14" fmla="val 1036589"/>
              <a:gd name="f15" fmla="val 2375275"/>
              <a:gd name="f16" fmla="val 985421"/>
              <a:gd name="f17" fmla="val 2684898"/>
              <a:gd name="f18" fmla="val 1230235"/>
              <a:gd name="f19" fmla="val 1179067"/>
              <a:gd name="f20" fmla="val 1226111"/>
              <a:gd name="f21" fmla="val 1257233"/>
              <a:gd name="f22" fmla="val 1190342"/>
              <a:gd name="f23" fmla="val 2199259"/>
              <a:gd name="f24" fmla="val 56"/>
              <a:gd name="f25" fmla="val 2572924"/>
              <a:gd name="f26" fmla="val -4720"/>
              <a:gd name="f27" fmla="val 2881009"/>
              <a:gd name="f28" fmla="val 291773"/>
              <a:gd name="f29" fmla="val 2890561"/>
              <a:gd name="f30" fmla="val 665346"/>
              <a:gd name="f31" fmla="val 2843000"/>
              <a:gd name="f32" fmla="val 666562"/>
              <a:gd name="f33" fmla="val 1580962"/>
              <a:gd name="f34" fmla="val 2625345"/>
              <a:gd name="f35" fmla="val 672127"/>
              <a:gd name="f36" fmla="val 2623811"/>
              <a:gd name="f37" fmla="val 672166"/>
              <a:gd name="f38" fmla="val 2617992"/>
              <a:gd name="f39" fmla="val 444585"/>
              <a:gd name="f40" fmla="val 2430306"/>
              <a:gd name="f41" fmla="val 263961"/>
              <a:gd name="f42" fmla="val 2202670"/>
              <a:gd name="f43" fmla="val 266871"/>
              <a:gd name="f44" fmla="val 1975033"/>
              <a:gd name="f45" fmla="val 269781"/>
              <a:gd name="f46" fmla="val 1792025"/>
              <a:gd name="f47" fmla="val 455143"/>
              <a:gd name="f48" fmla="val 682798"/>
              <a:gd name="f49" fmla="val 1790626"/>
              <a:gd name="f50" fmla="val 2041344"/>
              <a:gd name="f51" fmla="val 2137614"/>
              <a:gd name="f52" fmla="val 2215656"/>
              <a:gd name="f53" fmla="val 1659004"/>
              <a:gd name="f54" fmla="val 1755274"/>
              <a:gd name="f55" fmla="val 3026650"/>
              <a:gd name="f56" fmla="val 3122920"/>
              <a:gd name="f57" fmla="val 174312"/>
              <a:gd name="f58" fmla="val 78042"/>
              <a:gd name="f59" fmla="val 1525187"/>
              <a:gd name="f60" fmla="val 676764"/>
              <a:gd name="f61" fmla="val 1525791"/>
              <a:gd name="f62" fmla="val 1528430"/>
              <a:gd name="f63" fmla="val 305830"/>
              <a:gd name="f64" fmla="val 1827609"/>
              <a:gd name="f65" fmla="val 4806"/>
              <a:gd name="f66" fmla="*/ f0 1 2890784"/>
              <a:gd name="f67" fmla="*/ f1 1 3200962"/>
              <a:gd name="f68" fmla="val f2"/>
              <a:gd name="f69" fmla="val f3"/>
              <a:gd name="f70" fmla="val f4"/>
              <a:gd name="f71" fmla="+- f70 0 f68"/>
              <a:gd name="f72" fmla="+- f69 0 f68"/>
              <a:gd name="f73" fmla="*/ f72 1 2890784"/>
              <a:gd name="f74" fmla="*/ f71 1 3200962"/>
              <a:gd name="f75" fmla="*/ f68 1 f73"/>
              <a:gd name="f76" fmla="*/ f69 1 f73"/>
              <a:gd name="f77" fmla="*/ f68 1 f74"/>
              <a:gd name="f78" fmla="*/ f70 1 f74"/>
              <a:gd name="f79" fmla="*/ f75 f66 1"/>
              <a:gd name="f80" fmla="*/ f76 f66 1"/>
              <a:gd name="f81" fmla="*/ f78 f67 1"/>
              <a:gd name="f82" fmla="*/ f77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9" t="f82" r="f80" b="f81"/>
            <a:pathLst>
              <a:path w="2890784" h="3200962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12" y="f13"/>
                  <a:pt x="f14" y="f15"/>
                </a:cubicBezTo>
                <a:lnTo>
                  <a:pt x="f16" y="f17"/>
                </a:lnTo>
                <a:lnTo>
                  <a:pt x="f18" y="f17"/>
                </a:lnTo>
                <a:lnTo>
                  <a:pt x="f19" y="f15"/>
                </a:lnTo>
                <a:cubicBezTo>
                  <a:pt x="f20" y="f13"/>
                  <a:pt x="f21" y="f11"/>
                  <a:pt x="f21" y="f10"/>
                </a:cubicBezTo>
                <a:cubicBezTo>
                  <a:pt x="f21" y="f9"/>
                  <a:pt x="f22" y="f6"/>
                  <a:pt x="f5" y="f6"/>
                </a:cubicBezTo>
                <a:close/>
                <a:moveTo>
                  <a:pt x="f23" y="f24"/>
                </a:moveTo>
                <a:cubicBezTo>
                  <a:pt x="f25" y="f26"/>
                  <a:pt x="f27" y="f28"/>
                  <a:pt x="f29" y="f30"/>
                </a:cubicBezTo>
                <a:lnTo>
                  <a:pt x="f31" y="f32"/>
                </a:lnTo>
                <a:lnTo>
                  <a:pt x="f3" y="f32"/>
                </a:lnTo>
                <a:lnTo>
                  <a:pt x="f3" y="f33"/>
                </a:lnTo>
                <a:lnTo>
                  <a:pt x="f34" y="f33"/>
                </a:lnTo>
                <a:lnTo>
                  <a:pt x="f34" y="f35"/>
                </a:lnTo>
                <a:lnTo>
                  <a:pt x="f36" y="f37"/>
                </a:ln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6" y="f48"/>
                </a:cubicBezTo>
                <a:lnTo>
                  <a:pt x="f49" y="f48"/>
                </a:lnTo>
                <a:lnTo>
                  <a:pt x="f49" y="f33"/>
                </a:lnTo>
                <a:lnTo>
                  <a:pt x="f50" y="f33"/>
                </a:lnTo>
                <a:cubicBezTo>
                  <a:pt x="f51" y="f33"/>
                  <a:pt x="f52" y="f53"/>
                  <a:pt x="f52" y="f54"/>
                </a:cubicBezTo>
                <a:lnTo>
                  <a:pt x="f52" y="f55"/>
                </a:lnTo>
                <a:cubicBezTo>
                  <a:pt x="f52" y="f56"/>
                  <a:pt x="f51" y="f4"/>
                  <a:pt x="f50" y="f4"/>
                </a:cubicBezTo>
                <a:lnTo>
                  <a:pt x="f57" y="f4"/>
                </a:lnTo>
                <a:cubicBezTo>
                  <a:pt x="f58" y="f4"/>
                  <a:pt x="f2" y="f56"/>
                  <a:pt x="f2" y="f55"/>
                </a:cubicBezTo>
                <a:lnTo>
                  <a:pt x="f2" y="f54"/>
                </a:lnTo>
                <a:cubicBezTo>
                  <a:pt x="f2" y="f53"/>
                  <a:pt x="f58" y="f33"/>
                  <a:pt x="f57" y="f33"/>
                </a:cubicBezTo>
                <a:lnTo>
                  <a:pt x="f59" y="f33"/>
                </a:lnTo>
                <a:lnTo>
                  <a:pt x="f59" y="f60"/>
                </a:lnTo>
                <a:lnTo>
                  <a:pt x="f61" y="f60"/>
                </a:lnTo>
                <a:cubicBezTo>
                  <a:pt x="f62" y="f63"/>
                  <a:pt x="f64" y="f65"/>
                  <a:pt x="f23" y="f24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151515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2" name="Freeform 53">
            <a:extLst>
              <a:ext uri="{FF2B5EF4-FFF2-40B4-BE49-F238E27FC236}">
                <a16:creationId xmlns:a16="http://schemas.microsoft.com/office/drawing/2014/main" id="{BC990EFE-0A43-DF3F-2FFB-9747FFB7FCEF}"/>
              </a:ext>
            </a:extLst>
          </p:cNvPr>
          <p:cNvSpPr/>
          <p:nvPr/>
        </p:nvSpPr>
        <p:spPr>
          <a:xfrm>
            <a:off x="7561146" y="4333707"/>
            <a:ext cx="423998" cy="4347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96406"/>
              <a:gd name="f7" fmla="val 2354521"/>
              <a:gd name="f8" fmla="val 2279640"/>
              <a:gd name="f9" fmla="val 1747818"/>
              <a:gd name="f10" fmla="val 1827546"/>
              <a:gd name="f11" fmla="val 1826304"/>
              <a:gd name="f12" fmla="val 1873723"/>
              <a:gd name="f13" fmla="val 1907635"/>
              <a:gd name="f14" fmla="val 1985737"/>
              <a:gd name="f15" fmla="val 2047488"/>
              <a:gd name="f16" fmla="val 1955104"/>
              <a:gd name="f17" fmla="val 2095900"/>
              <a:gd name="f18" fmla="val 1897166"/>
              <a:gd name="f19" fmla="val 2139232"/>
              <a:gd name="f20" fmla="val 1773393"/>
              <a:gd name="f21" fmla="val 2006999"/>
              <a:gd name="f22" fmla="val 1682537"/>
              <a:gd name="f23" fmla="val 1962549"/>
              <a:gd name="f24" fmla="val 1528613"/>
              <a:gd name="f25" fmla="val 1380482"/>
              <a:gd name="f26" fmla="val 2120816"/>
              <a:gd name="f27" fmla="val 1495542"/>
              <a:gd name="f28" fmla="val 1788127"/>
              <a:gd name="f29" fmla="val 909489"/>
              <a:gd name="f30" fmla="val 1225390"/>
              <a:gd name="f31" fmla="val 414951"/>
              <a:gd name="f32" fmla="val 2322212"/>
              <a:gd name="f33" fmla="val 293184"/>
              <a:gd name="f34" fmla="val 2052845"/>
              <a:gd name="f35" fmla="val 520411"/>
              <a:gd name="f36" fmla="val 767428"/>
              <a:gd name="f37" fmla="val 325060"/>
              <a:gd name="f38" fmla="val 542715"/>
              <a:gd name="f39" fmla="val -71458"/>
              <a:gd name="f40" fmla="val 102202"/>
              <a:gd name="f41" fmla="val 11167"/>
              <a:gd name="f42" fmla="val 5505"/>
              <a:gd name="f43" fmla="val 111065"/>
              <a:gd name="f44" fmla="val -52229"/>
              <a:gd name="f45" fmla="val 554777"/>
              <a:gd name="f46" fmla="val 358209"/>
              <a:gd name="f47" fmla="val 771719"/>
              <a:gd name="f48" fmla="val 578452"/>
              <a:gd name="f49" fmla="val 2041440"/>
              <a:gd name="f50" fmla="val 514597"/>
              <a:gd name="f51" fmla="val 662729"/>
              <a:gd name="f52" fmla="val 1124906"/>
              <a:gd name="f53" fmla="val 1004182"/>
              <a:gd name="f54" fmla="val 1676517"/>
              <a:gd name="f55" fmla="val 1608523"/>
              <a:gd name="f56" fmla="val 1795262"/>
              <a:gd name="f57" fmla="val 1589016"/>
              <a:gd name="f58" fmla="val 2094931"/>
              <a:gd name="f59" fmla="val 1557316"/>
              <a:gd name="f60" fmla="+- 0 0 -90"/>
              <a:gd name="f61" fmla="*/ f3 1 2296406"/>
              <a:gd name="f62" fmla="*/ f4 1 2354521"/>
              <a:gd name="f63" fmla="val f5"/>
              <a:gd name="f64" fmla="val f6"/>
              <a:gd name="f65" fmla="val f7"/>
              <a:gd name="f66" fmla="*/ f60 f0 1"/>
              <a:gd name="f67" fmla="+- f65 0 f63"/>
              <a:gd name="f68" fmla="+- f64 0 f63"/>
              <a:gd name="f69" fmla="*/ f66 1 f2"/>
              <a:gd name="f70" fmla="*/ f68 1 2296406"/>
              <a:gd name="f71" fmla="*/ f67 1 2354521"/>
              <a:gd name="f72" fmla="*/ 1495542 f68 1"/>
              <a:gd name="f73" fmla="*/ 909489 f68 1"/>
              <a:gd name="f74" fmla="*/ 414951 f68 1"/>
              <a:gd name="f75" fmla="*/ 293184 f68 1"/>
              <a:gd name="f76" fmla="*/ 520411 f68 1"/>
              <a:gd name="f77" fmla="*/ 11167 f68 1"/>
              <a:gd name="f78" fmla="*/ 771719 f68 1"/>
              <a:gd name="f79" fmla="*/ 2041440 f68 1"/>
              <a:gd name="f80" fmla="*/ 2296406 f68 1"/>
              <a:gd name="f81" fmla="*/ 1124906 f68 1"/>
              <a:gd name="f82" fmla="*/ 1676517 f68 1"/>
              <a:gd name="f83" fmla="*/ 2279640 f68 1"/>
              <a:gd name="f84" fmla="*/ 2094931 f68 1"/>
              <a:gd name="f85" fmla="*/ 1380482 f68 1"/>
              <a:gd name="f86" fmla="*/ 1747818 f67 1"/>
              <a:gd name="f87" fmla="*/ 1528613 f68 1"/>
              <a:gd name="f88" fmla="*/ 2354521 f67 1"/>
              <a:gd name="f89" fmla="*/ 2120816 f67 1"/>
              <a:gd name="f90" fmla="*/ 1788127 f67 1"/>
              <a:gd name="f91" fmla="*/ 1225390 f67 1"/>
              <a:gd name="f92" fmla="*/ 2322212 f67 1"/>
              <a:gd name="f93" fmla="*/ 2052845 f67 1"/>
              <a:gd name="f94" fmla="*/ 767428 f67 1"/>
              <a:gd name="f95" fmla="*/ 5505 f67 1"/>
              <a:gd name="f96" fmla="*/ 578452 f67 1"/>
              <a:gd name="f97" fmla="*/ 514597 f67 1"/>
              <a:gd name="f98" fmla="*/ 662729 f67 1"/>
              <a:gd name="f99" fmla="*/ 1004182 f67 1"/>
              <a:gd name="f100" fmla="*/ 1608523 f67 1"/>
              <a:gd name="f101" fmla="*/ 1557316 f67 1"/>
              <a:gd name="f102" fmla="*/ 1682537 f68 1"/>
              <a:gd name="f103" fmla="*/ 1962549 f67 1"/>
              <a:gd name="f104" fmla="*/ 1955104 f68 1"/>
              <a:gd name="f105" fmla="*/ 2095900 f67 1"/>
              <a:gd name="f106" fmla="*/ 1827546 f68 1"/>
              <a:gd name="f107" fmla="*/ 1826304 f67 1"/>
              <a:gd name="f108" fmla="+- f69 0 f1"/>
              <a:gd name="f109" fmla="*/ f72 1 2296406"/>
              <a:gd name="f110" fmla="*/ f73 1 2296406"/>
              <a:gd name="f111" fmla="*/ f74 1 2296406"/>
              <a:gd name="f112" fmla="*/ f75 1 2296406"/>
              <a:gd name="f113" fmla="*/ f76 1 2296406"/>
              <a:gd name="f114" fmla="*/ f77 1 2296406"/>
              <a:gd name="f115" fmla="*/ f78 1 2296406"/>
              <a:gd name="f116" fmla="*/ f79 1 2296406"/>
              <a:gd name="f117" fmla="*/ f80 1 2296406"/>
              <a:gd name="f118" fmla="*/ f81 1 2296406"/>
              <a:gd name="f119" fmla="*/ f82 1 2296406"/>
              <a:gd name="f120" fmla="*/ f83 1 2296406"/>
              <a:gd name="f121" fmla="*/ f84 1 2296406"/>
              <a:gd name="f122" fmla="*/ f85 1 2296406"/>
              <a:gd name="f123" fmla="*/ f86 1 2354521"/>
              <a:gd name="f124" fmla="*/ f87 1 2296406"/>
              <a:gd name="f125" fmla="*/ f88 1 2354521"/>
              <a:gd name="f126" fmla="*/ f89 1 2354521"/>
              <a:gd name="f127" fmla="*/ f90 1 2354521"/>
              <a:gd name="f128" fmla="*/ f91 1 2354521"/>
              <a:gd name="f129" fmla="*/ f92 1 2354521"/>
              <a:gd name="f130" fmla="*/ f93 1 2354521"/>
              <a:gd name="f131" fmla="*/ f94 1 2354521"/>
              <a:gd name="f132" fmla="*/ f95 1 2354521"/>
              <a:gd name="f133" fmla="*/ f96 1 2354521"/>
              <a:gd name="f134" fmla="*/ f97 1 2354521"/>
              <a:gd name="f135" fmla="*/ f98 1 2354521"/>
              <a:gd name="f136" fmla="*/ f99 1 2354521"/>
              <a:gd name="f137" fmla="*/ f100 1 2354521"/>
              <a:gd name="f138" fmla="*/ f101 1 2354521"/>
              <a:gd name="f139" fmla="*/ f102 1 2296406"/>
              <a:gd name="f140" fmla="*/ f103 1 2354521"/>
              <a:gd name="f141" fmla="*/ f104 1 2296406"/>
              <a:gd name="f142" fmla="*/ f105 1 2354521"/>
              <a:gd name="f143" fmla="*/ f106 1 2296406"/>
              <a:gd name="f144" fmla="*/ f107 1 2354521"/>
              <a:gd name="f145" fmla="*/ f63 1 f70"/>
              <a:gd name="f146" fmla="*/ f64 1 f70"/>
              <a:gd name="f147" fmla="*/ f63 1 f71"/>
              <a:gd name="f148" fmla="*/ f65 1 f71"/>
              <a:gd name="f149" fmla="*/ f120 1 f70"/>
              <a:gd name="f150" fmla="*/ f123 1 f71"/>
              <a:gd name="f151" fmla="*/ f143 1 f70"/>
              <a:gd name="f152" fmla="*/ f144 1 f71"/>
              <a:gd name="f153" fmla="*/ f141 1 f70"/>
              <a:gd name="f154" fmla="*/ f142 1 f71"/>
              <a:gd name="f155" fmla="*/ f139 1 f70"/>
              <a:gd name="f156" fmla="*/ f140 1 f71"/>
              <a:gd name="f157" fmla="*/ f124 1 f70"/>
              <a:gd name="f158" fmla="*/ f125 1 f71"/>
              <a:gd name="f159" fmla="*/ f122 1 f70"/>
              <a:gd name="f160" fmla="*/ f126 1 f71"/>
              <a:gd name="f161" fmla="*/ f109 1 f70"/>
              <a:gd name="f162" fmla="*/ f127 1 f71"/>
              <a:gd name="f163" fmla="*/ f110 1 f70"/>
              <a:gd name="f164" fmla="*/ f128 1 f71"/>
              <a:gd name="f165" fmla="*/ f111 1 f70"/>
              <a:gd name="f166" fmla="*/ f129 1 f71"/>
              <a:gd name="f167" fmla="*/ f112 1 f70"/>
              <a:gd name="f168" fmla="*/ f130 1 f71"/>
              <a:gd name="f169" fmla="*/ f113 1 f70"/>
              <a:gd name="f170" fmla="*/ f131 1 f71"/>
              <a:gd name="f171" fmla="*/ f114 1 f70"/>
              <a:gd name="f172" fmla="*/ f132 1 f71"/>
              <a:gd name="f173" fmla="*/ f115 1 f70"/>
              <a:gd name="f174" fmla="*/ f133 1 f71"/>
              <a:gd name="f175" fmla="*/ f116 1 f70"/>
              <a:gd name="f176" fmla="*/ f134 1 f71"/>
              <a:gd name="f177" fmla="*/ f117 1 f70"/>
              <a:gd name="f178" fmla="*/ f135 1 f71"/>
              <a:gd name="f179" fmla="*/ f118 1 f70"/>
              <a:gd name="f180" fmla="*/ f136 1 f71"/>
              <a:gd name="f181" fmla="*/ f119 1 f70"/>
              <a:gd name="f182" fmla="*/ f137 1 f71"/>
              <a:gd name="f183" fmla="*/ f121 1 f70"/>
              <a:gd name="f184" fmla="*/ f138 1 f71"/>
              <a:gd name="f185" fmla="*/ f145 f61 1"/>
              <a:gd name="f186" fmla="*/ f146 f61 1"/>
              <a:gd name="f187" fmla="*/ f148 f62 1"/>
              <a:gd name="f188" fmla="*/ f147 f62 1"/>
              <a:gd name="f189" fmla="*/ f149 f61 1"/>
              <a:gd name="f190" fmla="*/ f150 f62 1"/>
              <a:gd name="f191" fmla="*/ f151 f61 1"/>
              <a:gd name="f192" fmla="*/ f152 f62 1"/>
              <a:gd name="f193" fmla="*/ f153 f61 1"/>
              <a:gd name="f194" fmla="*/ f154 f62 1"/>
              <a:gd name="f195" fmla="*/ f155 f61 1"/>
              <a:gd name="f196" fmla="*/ f156 f62 1"/>
              <a:gd name="f197" fmla="*/ f157 f61 1"/>
              <a:gd name="f198" fmla="*/ f158 f62 1"/>
              <a:gd name="f199" fmla="*/ f159 f61 1"/>
              <a:gd name="f200" fmla="*/ f160 f62 1"/>
              <a:gd name="f201" fmla="*/ f161 f61 1"/>
              <a:gd name="f202" fmla="*/ f162 f62 1"/>
              <a:gd name="f203" fmla="*/ f163 f61 1"/>
              <a:gd name="f204" fmla="*/ f164 f62 1"/>
              <a:gd name="f205" fmla="*/ f165 f61 1"/>
              <a:gd name="f206" fmla="*/ f166 f62 1"/>
              <a:gd name="f207" fmla="*/ f167 f61 1"/>
              <a:gd name="f208" fmla="*/ f168 f62 1"/>
              <a:gd name="f209" fmla="*/ f169 f61 1"/>
              <a:gd name="f210" fmla="*/ f170 f62 1"/>
              <a:gd name="f211" fmla="*/ f171 f61 1"/>
              <a:gd name="f212" fmla="*/ f172 f62 1"/>
              <a:gd name="f213" fmla="*/ f173 f61 1"/>
              <a:gd name="f214" fmla="*/ f174 f62 1"/>
              <a:gd name="f215" fmla="*/ f175 f61 1"/>
              <a:gd name="f216" fmla="*/ f176 f62 1"/>
              <a:gd name="f217" fmla="*/ f177 f61 1"/>
              <a:gd name="f218" fmla="*/ f178 f62 1"/>
              <a:gd name="f219" fmla="*/ f179 f61 1"/>
              <a:gd name="f220" fmla="*/ f180 f62 1"/>
              <a:gd name="f221" fmla="*/ f181 f61 1"/>
              <a:gd name="f222" fmla="*/ f182 f62 1"/>
              <a:gd name="f223" fmla="*/ f183 f61 1"/>
              <a:gd name="f224" fmla="*/ f184 f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8">
                <a:pos x="f189" y="f190"/>
              </a:cxn>
              <a:cxn ang="f108">
                <a:pos x="f191" y="f192"/>
              </a:cxn>
              <a:cxn ang="f108">
                <a:pos x="f193" y="f194"/>
              </a:cxn>
              <a:cxn ang="f108">
                <a:pos x="f195" y="f196"/>
              </a:cxn>
              <a:cxn ang="f108">
                <a:pos x="f197" y="f198"/>
              </a:cxn>
              <a:cxn ang="f108">
                <a:pos x="f199" y="f200"/>
              </a:cxn>
              <a:cxn ang="f108">
                <a:pos x="f201" y="f202"/>
              </a:cxn>
              <a:cxn ang="f108">
                <a:pos x="f203" y="f204"/>
              </a:cxn>
              <a:cxn ang="f108">
                <a:pos x="f205" y="f206"/>
              </a:cxn>
              <a:cxn ang="f108">
                <a:pos x="f207" y="f208"/>
              </a:cxn>
              <a:cxn ang="f108">
                <a:pos x="f209" y="f210"/>
              </a:cxn>
              <a:cxn ang="f108">
                <a:pos x="f211" y="f212"/>
              </a:cxn>
              <a:cxn ang="f108">
                <a:pos x="f213" y="f214"/>
              </a:cxn>
              <a:cxn ang="f108">
                <a:pos x="f215" y="f216"/>
              </a:cxn>
              <a:cxn ang="f108">
                <a:pos x="f217" y="f218"/>
              </a:cxn>
              <a:cxn ang="f108">
                <a:pos x="f219" y="f220"/>
              </a:cxn>
              <a:cxn ang="f108">
                <a:pos x="f221" y="f222"/>
              </a:cxn>
              <a:cxn ang="f108">
                <a:pos x="f223" y="f224"/>
              </a:cxn>
            </a:cxnLst>
            <a:rect l="f185" t="f188" r="f186" b="f187"/>
            <a:pathLst>
              <a:path w="2296406" h="2354521">
                <a:moveTo>
                  <a:pt x="f8" y="f9"/>
                </a:moveTo>
                <a:lnTo>
                  <a:pt x="f10" y="f11"/>
                </a:ln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lnTo>
                  <a:pt x="f24" y="f7"/>
                </a:lnTo>
                <a:lnTo>
                  <a:pt x="f25" y="f26"/>
                </a:lnTo>
                <a:lnTo>
                  <a:pt x="f27" y="f28"/>
                </a:lnTo>
                <a:lnTo>
                  <a:pt x="f29" y="f30"/>
                </a:lnTo>
                <a:lnTo>
                  <a:pt x="f31" y="f32"/>
                </a:lnTo>
                <a:lnTo>
                  <a:pt x="f33" y="f34"/>
                </a:lnTo>
                <a:lnTo>
                  <a:pt x="f35" y="f36"/>
                </a:ln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lnTo>
                  <a:pt x="f49" y="f50"/>
                </a:lnTo>
                <a:lnTo>
                  <a:pt x="f6" y="f51"/>
                </a:lnTo>
                <a:lnTo>
                  <a:pt x="f52" y="f53"/>
                </a:lnTo>
                <a:lnTo>
                  <a:pt x="f54" y="f55"/>
                </a:lnTo>
                <a:cubicBezTo>
                  <a:pt x="f56" y="f57"/>
                  <a:pt x="f58" y="f59"/>
                  <a:pt x="f58" y="f59"/>
                </a:cubicBezTo>
              </a:path>
            </a:pathLst>
          </a:cu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3" name="Block Arc 10">
            <a:extLst>
              <a:ext uri="{FF2B5EF4-FFF2-40B4-BE49-F238E27FC236}">
                <a16:creationId xmlns:a16="http://schemas.microsoft.com/office/drawing/2014/main" id="{DA734F4B-D208-3ADA-EB0B-CDE7E6F3DEB1}"/>
              </a:ext>
            </a:extLst>
          </p:cNvPr>
          <p:cNvSpPr/>
          <p:nvPr/>
        </p:nvSpPr>
        <p:spPr>
          <a:xfrm>
            <a:off x="3746680" y="3514834"/>
            <a:ext cx="521464" cy="353214"/>
          </a:xfrm>
          <a:custGeom>
            <a:avLst/>
            <a:gdLst>
              <a:gd name="f0" fmla="val w"/>
              <a:gd name="f1" fmla="val h"/>
              <a:gd name="f2" fmla="val 0"/>
              <a:gd name="f3" fmla="val 3219104"/>
              <a:gd name="f4" fmla="val 2180445"/>
              <a:gd name="f5" fmla="val 631935"/>
              <a:gd name="f6" fmla="val 660566"/>
              <a:gd name="f7" fmla="val 582229"/>
              <a:gd name="f8" fmla="val 541935"/>
              <a:gd name="f9" fmla="val 700860"/>
              <a:gd name="f10" fmla="val 750566"/>
              <a:gd name="f11" fmla="val 800272"/>
              <a:gd name="f12" fmla="val 840566"/>
              <a:gd name="f13" fmla="val 681641"/>
              <a:gd name="f14" fmla="val 721935"/>
              <a:gd name="f15" fmla="val 2920524"/>
              <a:gd name="f16" fmla="val 132986"/>
              <a:gd name="f17" fmla="val 2884582"/>
              <a:gd name="f18" fmla="val 2855445"/>
              <a:gd name="f19" fmla="val 171564"/>
              <a:gd name="f20" fmla="val 219152"/>
              <a:gd name="f21" fmla="val 266740"/>
              <a:gd name="f22" fmla="val 305318"/>
              <a:gd name="f23" fmla="val 2956466"/>
              <a:gd name="f24" fmla="val 2985603"/>
              <a:gd name="f25" fmla="val 1840097"/>
              <a:gd name="f26" fmla="val 123357"/>
              <a:gd name="f27" fmla="val 1690593"/>
              <a:gd name="f28" fmla="val 125267"/>
              <a:gd name="f29" fmla="val 1541569"/>
              <a:gd name="f30" fmla="val 163386"/>
              <a:gd name="f31" fmla="val 1407089"/>
              <a:gd name="f32" fmla="val 237534"/>
              <a:gd name="f33" fmla="val 1442443"/>
              <a:gd name="f34" fmla="val 299445"/>
              <a:gd name="f35" fmla="val 1690026"/>
              <a:gd name="f36" fmla="val 162934"/>
              <a:gd name="f37" fmla="val 1991162"/>
              <a:gd name="f38" fmla="val 159087"/>
              <a:gd name="f39" fmla="val 2242273"/>
              <a:gd name="f40" fmla="val 289227"/>
              <a:gd name="f41" fmla="val 2275978"/>
              <a:gd name="f42" fmla="val 226435"/>
              <a:gd name="f43" fmla="val 2139582"/>
              <a:gd name="f44" fmla="val 155746"/>
              <a:gd name="f45" fmla="val 1989600"/>
              <a:gd name="f46" fmla="val 121447"/>
              <a:gd name="f47" fmla="val 1808744"/>
              <a:gd name="f48" fmla="val 1233"/>
              <a:gd name="f49" fmla="val 2156106"/>
              <a:gd name="f50" fmla="val -14520"/>
              <a:gd name="f51" fmla="val 2554236"/>
              <a:gd name="f52" fmla="val 122009"/>
              <a:gd name="f53" fmla="val 2727916"/>
              <a:gd name="f54" fmla="val 332053"/>
              <a:gd name="f55" fmla="val 2797407"/>
              <a:gd name="f56" fmla="val 426906"/>
              <a:gd name="f57" fmla="val 2816730"/>
              <a:gd name="f58" fmla="val 407744"/>
              <a:gd name="f59" fmla="val 2822914"/>
              <a:gd name="f60" fmla="val 396798"/>
              <a:gd name="f61" fmla="val 2848347"/>
              <a:gd name="f62" fmla="val 374270"/>
              <a:gd name="f63" fmla="val 2789714"/>
              <a:gd name="f64" fmla="val 335227"/>
              <a:gd name="f65" fmla="val 2770554"/>
              <a:gd name="f66" fmla="val 301522"/>
              <a:gd name="f67" fmla="val 211287"/>
              <a:gd name="f68" fmla="val 109060"/>
              <a:gd name="f69" fmla="val 2826850"/>
              <a:gd name="f70" fmla="val 34523"/>
              <a:gd name="f71" fmla="val 2918697"/>
              <a:gd name="f72" fmla="val 33333"/>
              <a:gd name="f73" fmla="val 3010544"/>
              <a:gd name="f74" fmla="val 32143"/>
              <a:gd name="f75" fmla="val 3068737"/>
              <a:gd name="f76" fmla="val 122977"/>
              <a:gd name="f77" fmla="val 3064459"/>
              <a:gd name="f78" fmla="val 218431"/>
              <a:gd name="f79" fmla="val 3062319"/>
              <a:gd name="f80" fmla="val 266188"/>
              <a:gd name="f81" fmla="val 3063213"/>
              <a:gd name="f82" fmla="val 242475"/>
              <a:gd name="f83" fmla="val 3054577"/>
              <a:gd name="f84" fmla="val 285936"/>
              <a:gd name="f85" fmla="val 3088600"/>
              <a:gd name="f86" fmla="val 260795"/>
              <a:gd name="f87" fmla="val 3146396"/>
              <a:gd name="f88" fmla="val 297212"/>
              <a:gd name="f89" fmla="val 3198377"/>
              <a:gd name="f90" fmla="val 27802"/>
              <a:gd name="f91" fmla="val 3270974"/>
              <a:gd name="f92" fmla="val 270322"/>
              <a:gd name="f93" fmla="val 3142267"/>
              <a:gd name="f94" fmla="val 378871"/>
              <a:gd name="f95" fmla="val 2977023"/>
              <a:gd name="f96" fmla="val 405424"/>
              <a:gd name="f97" fmla="val 2937650"/>
              <a:gd name="f98" fmla="val 455263"/>
              <a:gd name="f99" fmla="val 2906651"/>
              <a:gd name="f100" fmla="val 507366"/>
              <a:gd name="f101" fmla="val 2854455"/>
              <a:gd name="f102" fmla="val 531728"/>
              <a:gd name="f103" fmla="val 2854593"/>
              <a:gd name="f104" fmla="val 531917"/>
              <a:gd name="f105" fmla="val 2854687"/>
              <a:gd name="f106" fmla="val 532126"/>
              <a:gd name="f107" fmla="val 2854781"/>
              <a:gd name="f108" fmla="val 532336"/>
              <a:gd name="f109" fmla="val 2914835"/>
              <a:gd name="f110" fmla="val 719911"/>
              <a:gd name="f111" fmla="val 2982387"/>
              <a:gd name="f112" fmla="val 1030651"/>
              <a:gd name="f113" fmla="val 2875068"/>
              <a:gd name="f114" fmla="val 1334999"/>
              <a:gd name="f115" fmla="val 2751965"/>
              <a:gd name="f116" fmla="val 1458417"/>
              <a:gd name="f117" fmla="val 2718119"/>
              <a:gd name="f118" fmla="val 1752479"/>
              <a:gd name="f119" fmla="val 2636178"/>
              <a:gd name="f120" fmla="val 1904762"/>
              <a:gd name="f121" fmla="val 2564924"/>
              <a:gd name="f122" fmla="val 2133185"/>
              <a:gd name="f123" fmla="val 2548001"/>
              <a:gd name="f124" fmla="val 2174319"/>
              <a:gd name="f125" fmla="val 2290597"/>
              <a:gd name="f126" fmla="val 2162941"/>
              <a:gd name="f127" fmla="val 2284362"/>
              <a:gd name="f128" fmla="val 2130560"/>
              <a:gd name="f129" fmla="val 2253189"/>
              <a:gd name="f130" fmla="val 1989654"/>
              <a:gd name="f131" fmla="val 2205984"/>
              <a:gd name="f132" fmla="val 1832997"/>
              <a:gd name="f133" fmla="val 2190842"/>
              <a:gd name="f134" fmla="val 1681589"/>
              <a:gd name="f135" fmla="val 1937891"/>
              <a:gd name="f136" fmla="val 1727975"/>
              <a:gd name="f137" fmla="val 1628829"/>
              <a:gd name="f138" fmla="val 1727099"/>
              <a:gd name="f139" fmla="val 1429318"/>
              <a:gd name="f140" fmla="val 1710471"/>
              <a:gd name="f141" fmla="val 1387456"/>
              <a:gd name="f142" fmla="val 1891634"/>
              <a:gd name="f143" fmla="val 1268107"/>
              <a:gd name="f144" fmla="val 2057044"/>
              <a:gd name="f145" fmla="val 1143413"/>
              <a:gd name="f146" fmla="val 943012"/>
              <a:gd name="f147" fmla="val 894916"/>
              <a:gd name="f148" fmla="val 2170818"/>
              <a:gd name="f149" fmla="val 902932"/>
              <a:gd name="f150" fmla="val 1825120"/>
              <a:gd name="f151" fmla="val 910948"/>
              <a:gd name="f152" fmla="val 1650083"/>
              <a:gd name="f153" fmla="val 600994"/>
              <a:gd name="f154" fmla="val 1508303"/>
              <a:gd name="f155" fmla="val -80369"/>
              <a:gd name="f156" fmla="val 1319263"/>
              <a:gd name="f157" fmla="val 7807"/>
              <a:gd name="f158" fmla="val 838786"/>
              <a:gd name="f159" fmla="val 13151"/>
              <a:gd name="f160" fmla="val 796777"/>
              <a:gd name="f161" fmla="val 184160"/>
              <a:gd name="f162" fmla="val 802028"/>
              <a:gd name="f163" fmla="val 275009"/>
              <a:gd name="f164" fmla="val 799402"/>
              <a:gd name="f165" fmla="val 369419"/>
              <a:gd name="f166" fmla="val 659373"/>
              <a:gd name="f167" fmla="val 418407"/>
              <a:gd name="f168" fmla="val 582356"/>
              <a:gd name="f169" fmla="val 555570"/>
              <a:gd name="f170" fmla="val 465957"/>
              <a:gd name="f171" fmla="val 547554"/>
              <a:gd name="f172" fmla="val 374062"/>
              <a:gd name="f173" fmla="val 496786"/>
              <a:gd name="f174" fmla="val 206026"/>
              <a:gd name="f175" fmla="val 531522"/>
              <a:gd name="f176" fmla="val 190273"/>
              <a:gd name="f177" fmla="val 764877"/>
              <a:gd name="f178" fmla="val 64246"/>
              <a:gd name="f179" fmla="val 803177"/>
              <a:gd name="f180" fmla="val 250661"/>
              <a:gd name="f181" fmla="val 924308"/>
              <a:gd name="f182" fmla="val 355683"/>
              <a:gd name="f183" fmla="val 1130053"/>
              <a:gd name="f184" fmla="val 143013"/>
              <a:gd name="f185" fmla="val 1554903"/>
              <a:gd name="f186" fmla="val 11735"/>
              <a:gd name="f187" fmla="*/ f0 1 3219104"/>
              <a:gd name="f188" fmla="*/ f1 1 2180445"/>
              <a:gd name="f189" fmla="val f2"/>
              <a:gd name="f190" fmla="val f3"/>
              <a:gd name="f191" fmla="val f4"/>
              <a:gd name="f192" fmla="+- f191 0 f189"/>
              <a:gd name="f193" fmla="+- f190 0 f189"/>
              <a:gd name="f194" fmla="*/ f193 1 3219104"/>
              <a:gd name="f195" fmla="*/ f192 1 2180445"/>
              <a:gd name="f196" fmla="*/ f189 1 f194"/>
              <a:gd name="f197" fmla="*/ f190 1 f194"/>
              <a:gd name="f198" fmla="*/ f189 1 f195"/>
              <a:gd name="f199" fmla="*/ f191 1 f195"/>
              <a:gd name="f200" fmla="*/ f196 f187 1"/>
              <a:gd name="f201" fmla="*/ f197 f187 1"/>
              <a:gd name="f202" fmla="*/ f199 f188 1"/>
              <a:gd name="f203" fmla="*/ f198 f18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00" t="f203" r="f201" b="f202"/>
            <a:pathLst>
              <a:path w="3219104" h="2180445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16"/>
                </a:moveTo>
                <a:cubicBezTo>
                  <a:pt x="f17" y="f16"/>
                  <a:pt x="f18" y="f19"/>
                  <a:pt x="f18" y="f20"/>
                </a:cubicBezTo>
                <a:cubicBezTo>
                  <a:pt x="f18" y="f21"/>
                  <a:pt x="f17" y="f22"/>
                  <a:pt x="f15" y="f22"/>
                </a:cubicBezTo>
                <a:cubicBezTo>
                  <a:pt x="f23" y="f22"/>
                  <a:pt x="f24" y="f21"/>
                  <a:pt x="f24" y="f20"/>
                </a:cubicBezTo>
                <a:cubicBezTo>
                  <a:pt x="f24" y="f19"/>
                  <a:pt x="f23" y="f16"/>
                  <a:pt x="f15" y="f16"/>
                </a:cubicBezTo>
                <a:close/>
                <a:moveTo>
                  <a:pt x="f25" y="f26"/>
                </a:moveTo>
                <a:cubicBezTo>
                  <a:pt x="f27" y="f28"/>
                  <a:pt x="f29" y="f30"/>
                  <a:pt x="f31" y="f32"/>
                </a:cubicBezTo>
                <a:lnTo>
                  <a:pt x="f33" y="f34"/>
                </a:lnTo>
                <a:cubicBezTo>
                  <a:pt x="f35" y="f36"/>
                  <a:pt x="f37" y="f38"/>
                  <a:pt x="f39" y="f40"/>
                </a:cubicBezTo>
                <a:lnTo>
                  <a:pt x="f41" y="f42"/>
                </a:lnTo>
                <a:cubicBezTo>
                  <a:pt x="f43" y="f44"/>
                  <a:pt x="f45" y="f46"/>
                  <a:pt x="f25" y="f26"/>
                </a:cubicBezTo>
                <a:close/>
                <a:moveTo>
                  <a:pt x="f47" y="f48"/>
                </a:moveTo>
                <a:cubicBezTo>
                  <a:pt x="f49" y="f50"/>
                  <a:pt x="f51" y="f52"/>
                  <a:pt x="f53" y="f54"/>
                </a:cubicBezTo>
                <a:lnTo>
                  <a:pt x="f55" y="f56"/>
                </a:lnTo>
                <a:cubicBezTo>
                  <a:pt x="f57" y="f58"/>
                  <a:pt x="f59" y="f60"/>
                  <a:pt x="f61" y="f62"/>
                </a:cubicBezTo>
                <a:cubicBezTo>
                  <a:pt x="f63" y="f64"/>
                  <a:pt x="f65" y="f66"/>
                  <a:pt x="f65" y="f67"/>
                </a:cubicBezTo>
                <a:cubicBezTo>
                  <a:pt x="f65" y="f68"/>
                  <a:pt x="f69" y="f70"/>
                  <a:pt x="f71" y="f72"/>
                </a:cubicBezTo>
                <a:cubicBezTo>
                  <a:pt x="f73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8"/>
                  <a:pt x="f99" y="f100"/>
                  <a:pt x="f101" y="f102"/>
                </a:cubicBezTo>
                <a:cubicBezTo>
                  <a:pt x="f103" y="f104"/>
                  <a:pt x="f105" y="f106"/>
                  <a:pt x="f107" y="f108"/>
                </a:cubicBezTo>
                <a:lnTo>
                  <a:pt x="f109" y="f110"/>
                </a:ln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124"/>
                  <a:pt x="f125" y="f126"/>
                  <a:pt x="f127" y="f128"/>
                </a:cubicBezTo>
                <a:cubicBezTo>
                  <a:pt x="f129" y="f130"/>
                  <a:pt x="f131" y="f132"/>
                  <a:pt x="f133" y="f134"/>
                </a:cubicBezTo>
                <a:cubicBezTo>
                  <a:pt x="f135" y="f136"/>
                  <a:pt x="f137" y="f138"/>
                  <a:pt x="f139" y="f140"/>
                </a:cubicBezTo>
                <a:cubicBezTo>
                  <a:pt x="f141" y="f142"/>
                  <a:pt x="f143" y="f144"/>
                  <a:pt x="f145" y="f4"/>
                </a:cubicBezTo>
                <a:lnTo>
                  <a:pt x="f146" y="f4"/>
                </a:lnTo>
                <a:cubicBezTo>
                  <a:pt x="f147" y="f148"/>
                  <a:pt x="f149" y="f150"/>
                  <a:pt x="f151" y="f152"/>
                </a:cubicBezTo>
                <a:cubicBezTo>
                  <a:pt x="f153" y="f154"/>
                  <a:pt x="f155" y="f156"/>
                  <a:pt x="f157" y="f158"/>
                </a:cubicBezTo>
                <a:cubicBezTo>
                  <a:pt x="f159" y="f160"/>
                  <a:pt x="f161" y="f162"/>
                  <a:pt x="f163" y="f164"/>
                </a:cubicBezTo>
                <a:cubicBezTo>
                  <a:pt x="f165" y="f166"/>
                  <a:pt x="f167" y="f168"/>
                  <a:pt x="f169" y="f170"/>
                </a:cubicBezTo>
                <a:cubicBezTo>
                  <a:pt x="f171" y="f172"/>
                  <a:pt x="f173" y="f174"/>
                  <a:pt x="f175" y="f176"/>
                </a:cubicBezTo>
                <a:cubicBezTo>
                  <a:pt x="f177" y="f178"/>
                  <a:pt x="f179" y="f180"/>
                  <a:pt x="f181" y="f182"/>
                </a:cubicBezTo>
                <a:cubicBezTo>
                  <a:pt x="f183" y="f184"/>
                  <a:pt x="f185" y="f186"/>
                  <a:pt x="f47" y="f4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151515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4" name="Freeform 55">
            <a:extLst>
              <a:ext uri="{FF2B5EF4-FFF2-40B4-BE49-F238E27FC236}">
                <a16:creationId xmlns:a16="http://schemas.microsoft.com/office/drawing/2014/main" id="{045F8D23-6BD3-B840-A17F-E08D7FAB760E}"/>
              </a:ext>
            </a:extLst>
          </p:cNvPr>
          <p:cNvSpPr/>
          <p:nvPr/>
        </p:nvSpPr>
        <p:spPr>
          <a:xfrm>
            <a:off x="3288877" y="4161205"/>
            <a:ext cx="268284" cy="657389"/>
          </a:xfrm>
          <a:custGeom>
            <a:avLst/>
            <a:gdLst>
              <a:gd name="f0" fmla="val w"/>
              <a:gd name="f1" fmla="val h"/>
              <a:gd name="f2" fmla="val 0"/>
              <a:gd name="f3" fmla="val 1060423"/>
              <a:gd name="f4" fmla="val 2598393"/>
              <a:gd name="f5" fmla="val 511607"/>
              <a:gd name="f6" fmla="val 1989888"/>
              <a:gd name="f7" fmla="val 421916"/>
              <a:gd name="f8" fmla="val 2038892"/>
              <a:gd name="f9" fmla="val 392123"/>
              <a:gd name="f10" fmla="val 2248491"/>
              <a:gd name="f11" fmla="val 577615"/>
              <a:gd name="f12" fmla="val 2379095"/>
              <a:gd name="f13" fmla="val 531205"/>
              <a:gd name="f14" fmla="val 2257454"/>
              <a:gd name="f15" fmla="val 562054"/>
              <a:gd name="f16" fmla="val 2197447"/>
              <a:gd name="f17" fmla="val 592034"/>
              <a:gd name="f18" fmla="val 2136572"/>
              <a:gd name="f19" fmla="val 592534"/>
              <a:gd name="f20" fmla="val 2167519"/>
              <a:gd name="f21" fmla="val 560915"/>
              <a:gd name="f22" fmla="val 2234057"/>
              <a:gd name="f23" fmla="val 638675"/>
              <a:gd name="f24" fmla="val 2272816"/>
              <a:gd name="f25" fmla="val 602283"/>
              <a:gd name="f26" fmla="val 2156226"/>
              <a:gd name="f27" fmla="val 756001"/>
              <a:gd name="f28" fmla="val 2119500"/>
              <a:gd name="f29" fmla="val 594605"/>
              <a:gd name="f30" fmla="val 1990756"/>
              <a:gd name="f31" fmla="val 828052"/>
              <a:gd name="f32" fmla="val 2024484"/>
              <a:gd name="f33" fmla="val 759407"/>
              <a:gd name="f34" fmla="val 2143283"/>
              <a:gd name="f35" fmla="val 814896"/>
              <a:gd name="f36" fmla="val 2262952"/>
              <a:gd name="f37" fmla="val 774295"/>
              <a:gd name="f38" fmla="val 2270013"/>
              <a:gd name="f39" fmla="val 715464"/>
              <a:gd name="f40" fmla="val 2161619"/>
              <a:gd name="f41" fmla="val 728685"/>
              <a:gd name="f42" fmla="val 2212952"/>
              <a:gd name="f43" fmla="val 798068"/>
              <a:gd name="f44" fmla="val 2415798"/>
              <a:gd name="f45" fmla="val 590532"/>
              <a:gd name="f46" fmla="val 2421590"/>
              <a:gd name="f47" fmla="val 656442"/>
              <a:gd name="f48" fmla="val 451592"/>
              <a:gd name="f49" fmla="val 2586815"/>
              <a:gd name="f50" fmla="val 511509"/>
              <a:gd name="f51" fmla="val 2396411"/>
              <a:gd name="f52" fmla="val 415171"/>
              <a:gd name="f53" fmla="val 2350110"/>
              <a:gd name="f54" fmla="val 389023"/>
              <a:gd name="f55" fmla="val 2345435"/>
              <a:gd name="f56" fmla="val 357666"/>
              <a:gd name="f57" fmla="val 2366802"/>
              <a:gd name="f58" fmla="val 415723"/>
              <a:gd name="f59" fmla="val 2461957"/>
              <a:gd name="f60" fmla="val 77590"/>
              <a:gd name="f61" fmla="val 2209980"/>
              <a:gd name="f62" fmla="val 314998"/>
              <a:gd name="f63" fmla="val 2004011"/>
              <a:gd name="f64" fmla="val 344786"/>
              <a:gd name="f65" fmla="val 1884983"/>
              <a:gd name="f66" fmla="val 722598"/>
              <a:gd name="f67" fmla="val 716460"/>
              <a:gd name="f68" fmla="val 1906965"/>
              <a:gd name="f69" fmla="val 711917"/>
              <a:gd name="f70" fmla="val 1928321"/>
              <a:gd name="f71" fmla="val 707988"/>
              <a:gd name="f72" fmla="val 1948728"/>
              <a:gd name="f73" fmla="val 357819"/>
              <a:gd name="f74" fmla="val 1948059"/>
              <a:gd name="f75" fmla="val 530212"/>
              <a:gd name="f76" fmla="val 651224"/>
              <a:gd name="f77" fmla="val 585486"/>
              <a:gd name="f78" fmla="val 630294"/>
              <a:gd name="f79" fmla="val 696033"/>
              <a:gd name="f80" fmla="val 751307"/>
              <a:gd name="f81" fmla="val 806581"/>
              <a:gd name="f82" fmla="val 851389"/>
              <a:gd name="f83" fmla="val 474938"/>
              <a:gd name="f84" fmla="val 430129"/>
              <a:gd name="f85" fmla="val 551141"/>
              <a:gd name="f86" fmla="val 419664"/>
              <a:gd name="f87" fmla="val 330046"/>
              <a:gd name="f88" fmla="val 640759"/>
              <a:gd name="f89" fmla="val 861855"/>
              <a:gd name="f90" fmla="val 951472"/>
              <a:gd name="f91" fmla="val 640760"/>
              <a:gd name="f92" fmla="val 730377"/>
              <a:gd name="f93" fmla="val 286245"/>
              <a:gd name="f94" fmla="val 353827"/>
              <a:gd name="f95" fmla="val 438132"/>
              <a:gd name="f96" fmla="val 439406"/>
              <a:gd name="f97" fmla="val 623290"/>
              <a:gd name="f98" fmla="val 440561"/>
              <a:gd name="f99" fmla="val 776100"/>
              <a:gd name="f100" fmla="val 356932"/>
              <a:gd name="f101" fmla="val 941305"/>
              <a:gd name="f102" fmla="val 720175"/>
              <a:gd name="f103" fmla="val 898096"/>
              <a:gd name="f104" fmla="val 1115325"/>
              <a:gd name="f105" fmla="val 825241"/>
              <a:gd name="f106" fmla="val 1447764"/>
              <a:gd name="f107" fmla="val 1673413"/>
              <a:gd name="f108" fmla="val 1021935"/>
              <a:gd name="f109" fmla="val 1978110"/>
              <a:gd name="f110" fmla="val 745125"/>
              <a:gd name="f111" fmla="val 1786699"/>
              <a:gd name="f112" fmla="val 734250"/>
              <a:gd name="f113" fmla="val 1834148"/>
              <a:gd name="f114" fmla="val 332991"/>
              <a:gd name="f115" fmla="val 330005"/>
              <a:gd name="f116" fmla="val 1820736"/>
              <a:gd name="f117" fmla="val 326662"/>
              <a:gd name="f118" fmla="val 1807037"/>
              <a:gd name="f119" fmla="val 323192"/>
              <a:gd name="f120" fmla="val 1793020"/>
              <a:gd name="f121" fmla="val 38489"/>
              <a:gd name="f122" fmla="val 1685191"/>
              <a:gd name="f123" fmla="val 237343"/>
              <a:gd name="f124" fmla="val 1457469"/>
              <a:gd name="f125" fmla="val 238009"/>
              <a:gd name="f126" fmla="val 1459571"/>
              <a:gd name="f127" fmla="val 242012"/>
              <a:gd name="f128" fmla="val 1446515"/>
              <a:gd name="f129" fmla="val 171205"/>
              <a:gd name="f130" fmla="val 1115067"/>
              <a:gd name="f131" fmla="val 127758"/>
              <a:gd name="f132" fmla="val 714059"/>
              <a:gd name="f133" fmla="val 527942"/>
              <a:gd name="f134" fmla="val 622760"/>
              <a:gd name="f135" fmla="val 95693"/>
              <a:gd name="f136" fmla="val 695048"/>
              <a:gd name="f137" fmla="val 196745"/>
              <a:gd name="f138" fmla="val 748164"/>
              <a:gd name="f139" fmla="val 301374"/>
              <a:gd name="f140" fmla="val 612692"/>
              <a:gd name="f141" fmla="val 376844"/>
              <a:gd name="f142" fmla="val 447588"/>
              <a:gd name="f143" fmla="val 375495"/>
              <a:gd name="f144" fmla="val 312997"/>
              <a:gd name="f145" fmla="val 298024"/>
              <a:gd name="f146" fmla="val 364591"/>
              <a:gd name="f147" fmla="val 193505"/>
              <a:gd name="f148" fmla="val 435080"/>
              <a:gd name="f149" fmla="val 93397"/>
              <a:gd name="f150" fmla="*/ f0 1 1060423"/>
              <a:gd name="f151" fmla="*/ f1 1 2598393"/>
              <a:gd name="f152" fmla="val f2"/>
              <a:gd name="f153" fmla="val f3"/>
              <a:gd name="f154" fmla="val f4"/>
              <a:gd name="f155" fmla="+- f154 0 f152"/>
              <a:gd name="f156" fmla="+- f153 0 f152"/>
              <a:gd name="f157" fmla="*/ f156 1 1060423"/>
              <a:gd name="f158" fmla="*/ f155 1 2598393"/>
              <a:gd name="f159" fmla="*/ f152 1 f157"/>
              <a:gd name="f160" fmla="*/ f153 1 f157"/>
              <a:gd name="f161" fmla="*/ f152 1 f158"/>
              <a:gd name="f162" fmla="*/ f154 1 f158"/>
              <a:gd name="f163" fmla="*/ f159 f150 1"/>
              <a:gd name="f164" fmla="*/ f160 f150 1"/>
              <a:gd name="f165" fmla="*/ f162 f151 1"/>
              <a:gd name="f166" fmla="*/ f161 f1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63" t="f166" r="f164" b="f165"/>
            <a:pathLst>
              <a:path w="1060423" h="2598393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5" y="f6"/>
                </a:cubicBezTo>
                <a:close/>
                <a:moveTo>
                  <a:pt x="f64" y="f65"/>
                </a:moveTo>
                <a:lnTo>
                  <a:pt x="f66" y="f65"/>
                </a:lnTo>
                <a:cubicBezTo>
                  <a:pt x="f67" y="f68"/>
                  <a:pt x="f69" y="f70"/>
                  <a:pt x="f71" y="f72"/>
                </a:cubicBezTo>
                <a:lnTo>
                  <a:pt x="f73" y="f74"/>
                </a:lnTo>
                <a:close/>
                <a:moveTo>
                  <a:pt x="f75" y="f76"/>
                </a:moveTo>
                <a:cubicBezTo>
                  <a:pt x="f77" y="f76"/>
                  <a:pt x="f78" y="f79"/>
                  <a:pt x="f78" y="f80"/>
                </a:cubicBezTo>
                <a:cubicBezTo>
                  <a:pt x="f78" y="f81"/>
                  <a:pt x="f77" y="f82"/>
                  <a:pt x="f75" y="f82"/>
                </a:cubicBezTo>
                <a:cubicBezTo>
                  <a:pt x="f83" y="f82"/>
                  <a:pt x="f84" y="f81"/>
                  <a:pt x="f84" y="f80"/>
                </a:cubicBezTo>
                <a:cubicBezTo>
                  <a:pt x="f84" y="f79"/>
                  <a:pt x="f83" y="f76"/>
                  <a:pt x="f75" y="f76"/>
                </a:cubicBezTo>
                <a:close/>
                <a:moveTo>
                  <a:pt x="f75" y="f85"/>
                </a:moveTo>
                <a:cubicBezTo>
                  <a:pt x="f86" y="f85"/>
                  <a:pt x="f87" y="f88"/>
                  <a:pt x="f87" y="f80"/>
                </a:cubicBezTo>
                <a:cubicBezTo>
                  <a:pt x="f87" y="f89"/>
                  <a:pt x="f86" y="f90"/>
                  <a:pt x="f75" y="f90"/>
                </a:cubicBezTo>
                <a:cubicBezTo>
                  <a:pt x="f91" y="f90"/>
                  <a:pt x="f92" y="f89"/>
                  <a:pt x="f92" y="f80"/>
                </a:cubicBezTo>
                <a:cubicBezTo>
                  <a:pt x="f92" y="f88"/>
                  <a:pt x="f91" y="f85"/>
                  <a:pt x="f75" y="f85"/>
                </a:cubicBezTo>
                <a:close/>
                <a:moveTo>
                  <a:pt x="f93" y="f94"/>
                </a:move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lnTo>
                  <a:pt x="f3" y="f107"/>
                </a:lnTo>
                <a:lnTo>
                  <a:pt x="f108" y="f109"/>
                </a:lnTo>
                <a:lnTo>
                  <a:pt x="f110" y="f111"/>
                </a:lnTo>
                <a:lnTo>
                  <a:pt x="f112" y="f113"/>
                </a:lnTo>
                <a:lnTo>
                  <a:pt x="f114" y="f113"/>
                </a:lnTo>
                <a:cubicBezTo>
                  <a:pt x="f115" y="f116"/>
                  <a:pt x="f117" y="f118"/>
                  <a:pt x="f119" y="f120"/>
                </a:cubicBezTo>
                <a:lnTo>
                  <a:pt x="f121" y="f6"/>
                </a:lnTo>
                <a:lnTo>
                  <a:pt x="f2" y="f122"/>
                </a:lnTo>
                <a:lnTo>
                  <a:pt x="f123" y="f124"/>
                </a:lnTo>
                <a:lnTo>
                  <a:pt x="f125" y="f126"/>
                </a:lnTo>
                <a:lnTo>
                  <a:pt x="f127" y="f128"/>
                </a:lnTo>
                <a:cubicBezTo>
                  <a:pt x="f129" y="f130"/>
                  <a:pt x="f131" y="f132"/>
                  <a:pt x="f93" y="f94"/>
                </a:cubicBezTo>
                <a:close/>
                <a:moveTo>
                  <a:pt x="f133" y="f2"/>
                </a:move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42" y="f143"/>
                  <a:pt x="f144" y="f145"/>
                </a:cubicBezTo>
                <a:cubicBezTo>
                  <a:pt x="f146" y="f147"/>
                  <a:pt x="f148" y="f149"/>
                  <a:pt x="f133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5" name="Round Same Side Corner Rectangle 36">
            <a:extLst>
              <a:ext uri="{FF2B5EF4-FFF2-40B4-BE49-F238E27FC236}">
                <a16:creationId xmlns:a16="http://schemas.microsoft.com/office/drawing/2014/main" id="{4F29064E-E011-05FB-1799-FFA777261237}"/>
              </a:ext>
            </a:extLst>
          </p:cNvPr>
          <p:cNvSpPr/>
          <p:nvPr/>
        </p:nvSpPr>
        <p:spPr>
          <a:xfrm>
            <a:off x="6820427" y="4333707"/>
            <a:ext cx="491581" cy="388647"/>
          </a:xfrm>
          <a:custGeom>
            <a:avLst/>
            <a:gdLst>
              <a:gd name="f0" fmla="val w"/>
              <a:gd name="f1" fmla="val h"/>
              <a:gd name="f2" fmla="val 0"/>
              <a:gd name="f3" fmla="val 3219104"/>
              <a:gd name="f4" fmla="val 2545072"/>
              <a:gd name="f5" fmla="val 2779672"/>
              <a:gd name="f6" fmla="val 457200"/>
              <a:gd name="f7" fmla="val 2975888"/>
              <a:gd name="f8" fmla="val 3110212"/>
              <a:gd name="f9" fmla="val 566092"/>
              <a:gd name="f10" fmla="val 700416"/>
              <a:gd name="f11" fmla="val 2301856"/>
              <a:gd name="f12" fmla="val 2436180"/>
              <a:gd name="f13" fmla="val 243216"/>
              <a:gd name="f14" fmla="val 439432"/>
              <a:gd name="f15" fmla="val 108892"/>
              <a:gd name="f16" fmla="val 1428476"/>
              <a:gd name="f17" fmla="val 174246"/>
              <a:gd name="f18" fmla="val 1372210"/>
              <a:gd name="f19" fmla="val 1326598"/>
              <a:gd name="f20" fmla="val 219858"/>
              <a:gd name="f21" fmla="val 276124"/>
              <a:gd name="f22" fmla="val 1892506"/>
              <a:gd name="f23" fmla="val 1846894"/>
              <a:gd name="f24" fmla="val 1790628"/>
              <a:gd name="f25" fmla="val 1285704"/>
              <a:gd name="f26" fmla="val 1933400"/>
              <a:gd name="f27" fmla="val 2007048"/>
              <a:gd name="f28" fmla="val 2066752"/>
              <a:gd name="f29" fmla="val 59704"/>
              <a:gd name="f30" fmla="val 133352"/>
              <a:gd name="f31" fmla="val 2599672"/>
              <a:gd name="f32" fmla="val 619432"/>
              <a:gd name="f33" fmla="val 1152352"/>
              <a:gd name="f34" fmla="val 1212056"/>
              <a:gd name="f35" fmla="*/ f0 1 3219104"/>
              <a:gd name="f36" fmla="*/ f1 1 2545072"/>
              <a:gd name="f37" fmla="val f2"/>
              <a:gd name="f38" fmla="val f3"/>
              <a:gd name="f39" fmla="val f4"/>
              <a:gd name="f40" fmla="+- f39 0 f37"/>
              <a:gd name="f41" fmla="+- f38 0 f37"/>
              <a:gd name="f42" fmla="*/ f41 1 3219104"/>
              <a:gd name="f43" fmla="*/ f40 1 2545072"/>
              <a:gd name="f44" fmla="*/ f37 1 f42"/>
              <a:gd name="f45" fmla="*/ f38 1 f42"/>
              <a:gd name="f46" fmla="*/ f37 1 f43"/>
              <a:gd name="f47" fmla="*/ f39 1 f43"/>
              <a:gd name="f48" fmla="*/ f44 f35 1"/>
              <a:gd name="f49" fmla="*/ f45 f35 1"/>
              <a:gd name="f50" fmla="*/ f47 f36 1"/>
              <a:gd name="f51" fmla="*/ f46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8" t="f51" r="f49" b="f50"/>
            <a:pathLst>
              <a:path w="3219104" h="2545072">
                <a:moveTo>
                  <a:pt x="f5" y="f6"/>
                </a:moveTo>
                <a:lnTo>
                  <a:pt x="f7" y="f6"/>
                </a:lnTo>
                <a:cubicBezTo>
                  <a:pt x="f8" y="f6"/>
                  <a:pt x="f3" y="f9"/>
                  <a:pt x="f3" y="f10"/>
                </a:cubicBezTo>
                <a:lnTo>
                  <a:pt x="f3" y="f11"/>
                </a:lnTo>
                <a:cubicBezTo>
                  <a:pt x="f3" y="f12"/>
                  <a:pt x="f8" y="f4"/>
                  <a:pt x="f7" y="f4"/>
                </a:cubicBezTo>
                <a:lnTo>
                  <a:pt x="f5" y="f4"/>
                </a:lnTo>
                <a:close/>
                <a:moveTo>
                  <a:pt x="f13" y="f6"/>
                </a:moveTo>
                <a:lnTo>
                  <a:pt x="f14" y="f6"/>
                </a:lnTo>
                <a:lnTo>
                  <a:pt x="f14" y="f4"/>
                </a:lnTo>
                <a:lnTo>
                  <a:pt x="f13" y="f4"/>
                </a:lnTo>
                <a:cubicBezTo>
                  <a:pt x="f15" y="f4"/>
                  <a:pt x="f2" y="f12"/>
                  <a:pt x="f2" y="f11"/>
                </a:cubicBezTo>
                <a:lnTo>
                  <a:pt x="f2" y="f10"/>
                </a:lnTo>
                <a:cubicBezTo>
                  <a:pt x="f2" y="f9"/>
                  <a:pt x="f15" y="f6"/>
                  <a:pt x="f13" y="f6"/>
                </a:cubicBezTo>
                <a:close/>
                <a:moveTo>
                  <a:pt x="f16" y="f17"/>
                </a:moveTo>
                <a:cubicBezTo>
                  <a:pt x="f18" y="f17"/>
                  <a:pt x="f19" y="f20"/>
                  <a:pt x="f19" y="f21"/>
                </a:cubicBezTo>
                <a:lnTo>
                  <a:pt x="f19" y="f6"/>
                </a:lnTo>
                <a:lnTo>
                  <a:pt x="f22" y="f6"/>
                </a:lnTo>
                <a:lnTo>
                  <a:pt x="f22" y="f21"/>
                </a:lnTo>
                <a:cubicBezTo>
                  <a:pt x="f22" y="f20"/>
                  <a:pt x="f23" y="f17"/>
                  <a:pt x="f24" y="f17"/>
                </a:cubicBezTo>
                <a:close/>
                <a:moveTo>
                  <a:pt x="f25" y="f2"/>
                </a:moveTo>
                <a:lnTo>
                  <a:pt x="f26" y="f2"/>
                </a:lnTo>
                <a:cubicBezTo>
                  <a:pt x="f27" y="f2"/>
                  <a:pt x="f28" y="f29"/>
                  <a:pt x="f28" y="f30"/>
                </a:cubicBezTo>
                <a:lnTo>
                  <a:pt x="f28" y="f6"/>
                </a:lnTo>
                <a:lnTo>
                  <a:pt x="f31" y="f6"/>
                </a:lnTo>
                <a:lnTo>
                  <a:pt x="f31" y="f4"/>
                </a:lnTo>
                <a:lnTo>
                  <a:pt x="f32" y="f4"/>
                </a:lnTo>
                <a:lnTo>
                  <a:pt x="f32" y="f6"/>
                </a:lnTo>
                <a:lnTo>
                  <a:pt x="f33" y="f6"/>
                </a:lnTo>
                <a:lnTo>
                  <a:pt x="f33" y="f30"/>
                </a:lnTo>
                <a:cubicBezTo>
                  <a:pt x="f33" y="f29"/>
                  <a:pt x="f34" y="f2"/>
                  <a:pt x="f25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6" name="Oval 21">
            <a:extLst>
              <a:ext uri="{FF2B5EF4-FFF2-40B4-BE49-F238E27FC236}">
                <a16:creationId xmlns:a16="http://schemas.microsoft.com/office/drawing/2014/main" id="{81D3EAE9-82D2-31F7-4FF5-FDFC4BBA4AA9}"/>
              </a:ext>
            </a:extLst>
          </p:cNvPr>
          <p:cNvSpPr/>
          <p:nvPr/>
        </p:nvSpPr>
        <p:spPr>
          <a:xfrm>
            <a:off x="4424333" y="4314276"/>
            <a:ext cx="404704" cy="408087"/>
          </a:xfrm>
          <a:custGeom>
            <a:avLst/>
            <a:gdLst>
              <a:gd name="f0" fmla="val w"/>
              <a:gd name="f1" fmla="val h"/>
              <a:gd name="f2" fmla="val 0"/>
              <a:gd name="f3" fmla="val 1652142"/>
              <a:gd name="f4" fmla="val 1665940"/>
              <a:gd name="f5" fmla="val 898689"/>
              <a:gd name="f6" fmla="val 548008"/>
              <a:gd name="f7" fmla="val 737950"/>
              <a:gd name="f8" fmla="val 504938"/>
              <a:gd name="f9" fmla="val 572731"/>
              <a:gd name="f10" fmla="val 600328"/>
              <a:gd name="f11" fmla="val 529661"/>
              <a:gd name="f12" fmla="val 761066"/>
              <a:gd name="f13" fmla="val 486591"/>
              <a:gd name="f14" fmla="val 921805"/>
              <a:gd name="f15" fmla="val 581980"/>
              <a:gd name="f16" fmla="val 1087025"/>
              <a:gd name="f17" fmla="val 742719"/>
              <a:gd name="f18" fmla="val 1130094"/>
              <a:gd name="f19" fmla="val 903458"/>
              <a:gd name="f20" fmla="val 1173164"/>
              <a:gd name="f21" fmla="val 1068677"/>
              <a:gd name="f22" fmla="val 1077775"/>
              <a:gd name="f23" fmla="val 1111747"/>
              <a:gd name="f24" fmla="val 917036"/>
              <a:gd name="f25" fmla="val 1154817"/>
              <a:gd name="f26" fmla="val 756297"/>
              <a:gd name="f27" fmla="val 1059428"/>
              <a:gd name="f28" fmla="val 591077"/>
              <a:gd name="f29" fmla="val 952303"/>
              <a:gd name="f30" fmla="val 347916"/>
              <a:gd name="f31" fmla="val 1223549"/>
              <a:gd name="f32" fmla="val 420596"/>
              <a:gd name="f33" fmla="val 1384519"/>
              <a:gd name="f34" fmla="val 699404"/>
              <a:gd name="f35" fmla="val 1311839"/>
              <a:gd name="f36" fmla="val 970650"/>
              <a:gd name="f37" fmla="val 1239159"/>
              <a:gd name="f38" fmla="val 1241896"/>
              <a:gd name="f39" fmla="val 960351"/>
              <a:gd name="f40" fmla="val 1402866"/>
              <a:gd name="f41" fmla="val 689105"/>
              <a:gd name="f42" fmla="val 1330186"/>
              <a:gd name="f43" fmla="val 417859"/>
              <a:gd name="f44" fmla="val 1257506"/>
              <a:gd name="f45" fmla="val 256889"/>
              <a:gd name="f46" fmla="val 978698"/>
              <a:gd name="f47" fmla="val 329569"/>
              <a:gd name="f48" fmla="val 707451"/>
              <a:gd name="f49" fmla="val 402249"/>
              <a:gd name="f50" fmla="val 436205"/>
              <a:gd name="f51" fmla="val 681057"/>
              <a:gd name="f52" fmla="val 275235"/>
              <a:gd name="f53" fmla="val 971799"/>
              <a:gd name="f54" fmla="val 275155"/>
              <a:gd name="f55" fmla="val 660368"/>
              <a:gd name="f56" fmla="val 191707"/>
              <a:gd name="f57" fmla="val 340256"/>
              <a:gd name="f58" fmla="val 376524"/>
              <a:gd name="f59" fmla="val 256808"/>
              <a:gd name="f60" fmla="val 687955"/>
              <a:gd name="f61" fmla="val 173361"/>
              <a:gd name="f62" fmla="val 999387"/>
              <a:gd name="f63" fmla="val 358178"/>
              <a:gd name="f64" fmla="val 1319499"/>
              <a:gd name="f65" fmla="val 669609"/>
              <a:gd name="f66" fmla="val 1402947"/>
              <a:gd name="f67" fmla="val 981040"/>
              <a:gd name="f68" fmla="val 1486395"/>
              <a:gd name="f69" fmla="val 1301152"/>
              <a:gd name="f70" fmla="val 1301577"/>
              <a:gd name="f71" fmla="val 1384600"/>
              <a:gd name="f72" fmla="val 990146"/>
              <a:gd name="f73" fmla="val 1468047"/>
              <a:gd name="f74" fmla="val 678715"/>
              <a:gd name="f75" fmla="val 1283230"/>
              <a:gd name="f76" fmla="val 358603"/>
              <a:gd name="f77" fmla="val 394531"/>
              <a:gd name="f78" fmla="val 1649662"/>
              <a:gd name="f79" fmla="val 403784"/>
              <a:gd name="f80" fmla="val 1647140"/>
              <a:gd name="f81" fmla="val 399895"/>
              <a:gd name="f82" fmla="val 1158157"/>
              <a:gd name="f83" fmla="val 65026"/>
              <a:gd name="f84" fmla="val 1154679"/>
              <a:gd name="f85" fmla="val 271718"/>
              <a:gd name="f86" fmla="val 1148331"/>
              <a:gd name="f87" fmla="val 270017"/>
              <a:gd name="f88" fmla="val 1200055"/>
              <a:gd name="f89" fmla="val 299127"/>
              <a:gd name="f90" fmla="val 1246804"/>
              <a:gd name="f91" fmla="val 334821"/>
              <a:gd name="f92" fmla="val 1286346"/>
              <a:gd name="f93" fmla="val 377149"/>
              <a:gd name="f94" fmla="val 1470353"/>
              <a:gd name="f95" fmla="val 331395"/>
              <a:gd name="f96" fmla="val 1588305"/>
              <a:gd name="f97" fmla="val 553229"/>
              <a:gd name="f98" fmla="val 1457194"/>
              <a:gd name="f99" fmla="val 671432"/>
              <a:gd name="f100" fmla="val 1473630"/>
              <a:gd name="f101" fmla="val 731297"/>
              <a:gd name="f102" fmla="val 1481376"/>
              <a:gd name="f103" fmla="val 793983"/>
              <a:gd name="f104" fmla="val 1478595"/>
              <a:gd name="f105" fmla="val 857704"/>
              <a:gd name="f106" fmla="val 1642362"/>
              <a:gd name="f107" fmla="val 948616"/>
              <a:gd name="f108" fmla="val 1577335"/>
              <a:gd name="f109" fmla="val 1191298"/>
              <a:gd name="f110" fmla="val 1378614"/>
              <a:gd name="f111" fmla="val 1187955"/>
              <a:gd name="f112" fmla="val 1353489"/>
              <a:gd name="f113" fmla="val 1229936"/>
              <a:gd name="f114" fmla="val 1323048"/>
              <a:gd name="f115" fmla="val 1267799"/>
              <a:gd name="f116" fmla="val 1288939"/>
              <a:gd name="f117" fmla="val 1301599"/>
              <a:gd name="f118" fmla="val 1354201"/>
              <a:gd name="f119" fmla="val 1471932"/>
              <a:gd name="f120" fmla="val 1148396"/>
              <a:gd name="f121" fmla="val 1616039"/>
              <a:gd name="f122" fmla="val 992294"/>
              <a:gd name="f123" fmla="val 1480516"/>
              <a:gd name="f124" fmla="val 1011291"/>
              <a:gd name="f125" fmla="val 1467215"/>
              <a:gd name="f126" fmla="val 951500"/>
              <a:gd name="f127" fmla="val 1486565"/>
              <a:gd name="f128" fmla="val 888271"/>
              <a:gd name="f129" fmla="val 1495869"/>
              <a:gd name="f130" fmla="val 823805"/>
              <a:gd name="f131" fmla="val 1495510"/>
              <a:gd name="f132" fmla="val 729193"/>
              <a:gd name="f133" fmla="val 486511"/>
              <a:gd name="f134" fmla="val 1600914"/>
              <a:gd name="f135" fmla="val 489790"/>
              <a:gd name="f136" fmla="val 1406012"/>
              <a:gd name="f137" fmla="val 438364"/>
              <a:gd name="f138" fmla="val 1376702"/>
              <a:gd name="f139" fmla="val 391917"/>
              <a:gd name="f140" fmla="val 1340859"/>
              <a:gd name="f141" fmla="val 352658"/>
              <a:gd name="f142" fmla="val 1298452"/>
              <a:gd name="f143" fmla="val 355803"/>
              <a:gd name="f144" fmla="val 1305197"/>
              <a:gd name="f145" fmla="val 152856"/>
              <a:gd name="f146" fmla="val 1344512"/>
              <a:gd name="f147" fmla="val 46675"/>
              <a:gd name="f148" fmla="val 1116809"/>
              <a:gd name="f149" fmla="val 183929"/>
              <a:gd name="f150" fmla="val 1005520"/>
              <a:gd name="f151" fmla="val 169279"/>
              <a:gd name="f152" fmla="val 951824"/>
              <a:gd name="f153" fmla="val 161626"/>
              <a:gd name="f154" fmla="val 895865"/>
              <a:gd name="f155" fmla="val 161615"/>
              <a:gd name="f156" fmla="val 838915"/>
              <a:gd name="f157" fmla="val 749197"/>
              <a:gd name="f158" fmla="val 506515"/>
              <a:gd name="f159" fmla="val 250227"/>
              <a:gd name="f160" fmla="val 509630"/>
              <a:gd name="f161" fmla="val 275353"/>
              <a:gd name="f162" fmla="val 465291"/>
              <a:gd name="f163" fmla="val 305693"/>
              <a:gd name="f164" fmla="val 424864"/>
              <a:gd name="f165" fmla="val 340015"/>
              <a:gd name="f166" fmla="val 388679"/>
              <a:gd name="f167" fmla="val 277984"/>
              <a:gd name="f168" fmla="val 197357"/>
              <a:gd name="f169" fmla="val 491050"/>
              <a:gd name="f170" fmla="val 64219"/>
              <a:gd name="f171" fmla="val 639843"/>
              <a:gd name="f172" fmla="val 207726"/>
              <a:gd name="f173" fmla="val 638348"/>
              <a:gd name="f174" fmla="val 208660"/>
              <a:gd name="f175" fmla="val 696840"/>
              <a:gd name="f176" fmla="val 190256"/>
              <a:gd name="f177" fmla="val 758594"/>
              <a:gd name="f178" fmla="val 181748"/>
              <a:gd name="f179" fmla="val 821488"/>
              <a:gd name="f180" fmla="val 182440"/>
              <a:gd name="f181" fmla="val 815140"/>
              <a:gd name="f182" fmla="val 180739"/>
              <a:gd name="f183" fmla="val 915476"/>
              <a:gd name="f184" fmla="*/ f0 1 1652142"/>
              <a:gd name="f185" fmla="*/ f1 1 1665940"/>
              <a:gd name="f186" fmla="val f2"/>
              <a:gd name="f187" fmla="val f3"/>
              <a:gd name="f188" fmla="val f4"/>
              <a:gd name="f189" fmla="+- f188 0 f186"/>
              <a:gd name="f190" fmla="+- f187 0 f186"/>
              <a:gd name="f191" fmla="*/ f190 1 1652142"/>
              <a:gd name="f192" fmla="*/ f189 1 1665940"/>
              <a:gd name="f193" fmla="*/ f186 1 f191"/>
              <a:gd name="f194" fmla="*/ f187 1 f191"/>
              <a:gd name="f195" fmla="*/ f186 1 f192"/>
              <a:gd name="f196" fmla="*/ f188 1 f192"/>
              <a:gd name="f197" fmla="*/ f193 f184 1"/>
              <a:gd name="f198" fmla="*/ f194 f184 1"/>
              <a:gd name="f199" fmla="*/ f196 f185 1"/>
              <a:gd name="f200" fmla="*/ f195 f18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97" t="f200" r="f198" b="f199"/>
            <a:pathLst>
              <a:path w="1652142" h="1665940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5" y="f6"/>
                </a:cubicBezTo>
                <a:close/>
                <a:moveTo>
                  <a:pt x="f29" y="f30"/>
                </a:move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9" y="f50"/>
                  <a:pt x="f51" y="f52"/>
                  <a:pt x="f29" y="f30"/>
                </a:cubicBezTo>
                <a:close/>
                <a:moveTo>
                  <a:pt x="f53" y="f54"/>
                </a:move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76"/>
                  <a:pt x="f53" y="f54"/>
                </a:cubicBezTo>
                <a:close/>
                <a:moveTo>
                  <a:pt x="f3" y="f77"/>
                </a:moveTo>
                <a:lnTo>
                  <a:pt x="f78" y="f79"/>
                </a:lnTo>
                <a:lnTo>
                  <a:pt x="f80" y="f81"/>
                </a:lnTo>
                <a:close/>
                <a:moveTo>
                  <a:pt x="f82" y="f83"/>
                </a:moveTo>
                <a:lnTo>
                  <a:pt x="f84" y="f85"/>
                </a:lnTo>
                <a:lnTo>
                  <a:pt x="f86" y="f87"/>
                </a:lnTo>
                <a:cubicBezTo>
                  <a:pt x="f88" y="f89"/>
                  <a:pt x="f90" y="f91"/>
                  <a:pt x="f92" y="f93"/>
                </a:cubicBezTo>
                <a:lnTo>
                  <a:pt x="f94" y="f95"/>
                </a:lnTo>
                <a:lnTo>
                  <a:pt x="f96" y="f97"/>
                </a:lnTo>
                <a:lnTo>
                  <a:pt x="f98" y="f99"/>
                </a:lnTo>
                <a:cubicBezTo>
                  <a:pt x="f100" y="f101"/>
                  <a:pt x="f102" y="f103"/>
                  <a:pt x="f104" y="f105"/>
                </a:cubicBezTo>
                <a:lnTo>
                  <a:pt x="f106" y="f107"/>
                </a:lnTo>
                <a:lnTo>
                  <a:pt x="f108" y="f109"/>
                </a:lnTo>
                <a:lnTo>
                  <a:pt x="f110" y="f111"/>
                </a:lnTo>
                <a:cubicBezTo>
                  <a:pt x="f112" y="f113"/>
                  <a:pt x="f114" y="f115"/>
                  <a:pt x="f116" y="f117"/>
                </a:cubicBezTo>
                <a:lnTo>
                  <a:pt x="f118" y="f119"/>
                </a:lnTo>
                <a:lnTo>
                  <a:pt x="f120" y="f121"/>
                </a:lnTo>
                <a:lnTo>
                  <a:pt x="f122" y="f123"/>
                </a:lnTo>
                <a:lnTo>
                  <a:pt x="f124" y="f125"/>
                </a:lnTo>
                <a:cubicBezTo>
                  <a:pt x="f126" y="f127"/>
                  <a:pt x="f128" y="f129"/>
                  <a:pt x="f130" y="f131"/>
                </a:cubicBezTo>
                <a:lnTo>
                  <a:pt x="f132" y="f4"/>
                </a:lnTo>
                <a:lnTo>
                  <a:pt x="f133" y="f134"/>
                </a:lnTo>
                <a:lnTo>
                  <a:pt x="f135" y="f136"/>
                </a:lnTo>
                <a:cubicBezTo>
                  <a:pt x="f137" y="f138"/>
                  <a:pt x="f139" y="f140"/>
                  <a:pt x="f141" y="f142"/>
                </a:cubicBezTo>
                <a:lnTo>
                  <a:pt x="f143" y="f144"/>
                </a:lnTo>
                <a:lnTo>
                  <a:pt x="f145" y="f146"/>
                </a:lnTo>
                <a:lnTo>
                  <a:pt x="f147" y="f148"/>
                </a:lnTo>
                <a:lnTo>
                  <a:pt x="f149" y="f150"/>
                </a:lnTo>
                <a:cubicBezTo>
                  <a:pt x="f151" y="f152"/>
                  <a:pt x="f153" y="f154"/>
                  <a:pt x="f155" y="f156"/>
                </a:cubicBezTo>
                <a:lnTo>
                  <a:pt x="f2" y="f157"/>
                </a:lnTo>
                <a:lnTo>
                  <a:pt x="f83" y="f158"/>
                </a:lnTo>
                <a:lnTo>
                  <a:pt x="f159" y="f160"/>
                </a:lnTo>
                <a:cubicBezTo>
                  <a:pt x="f161" y="f162"/>
                  <a:pt x="f163" y="f164"/>
                  <a:pt x="f165" y="f166"/>
                </a:cubicBezTo>
                <a:lnTo>
                  <a:pt x="f167" y="f168"/>
                </a:lnTo>
                <a:lnTo>
                  <a:pt x="f169" y="f170"/>
                </a:lnTo>
                <a:lnTo>
                  <a:pt x="f171" y="f172"/>
                </a:lnTo>
                <a:lnTo>
                  <a:pt x="f173" y="f174"/>
                </a:lnTo>
                <a:cubicBezTo>
                  <a:pt x="f175" y="f176"/>
                  <a:pt x="f177" y="f178"/>
                  <a:pt x="f179" y="f180"/>
                </a:cubicBezTo>
                <a:lnTo>
                  <a:pt x="f181" y="f182"/>
                </a:lnTo>
                <a:lnTo>
                  <a:pt x="f183" y="f2"/>
                </a:ln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7" name="Oval 32">
            <a:extLst>
              <a:ext uri="{FF2B5EF4-FFF2-40B4-BE49-F238E27FC236}">
                <a16:creationId xmlns:a16="http://schemas.microsoft.com/office/drawing/2014/main" id="{C222FDD5-5617-F89B-2A0F-930AA50A7810}"/>
              </a:ext>
            </a:extLst>
          </p:cNvPr>
          <p:cNvSpPr/>
          <p:nvPr/>
        </p:nvSpPr>
        <p:spPr>
          <a:xfrm>
            <a:off x="7514036" y="3429338"/>
            <a:ext cx="385355" cy="463591"/>
          </a:xfrm>
          <a:custGeom>
            <a:avLst/>
            <a:gdLst>
              <a:gd name="f0" fmla="val w"/>
              <a:gd name="f1" fmla="val h"/>
              <a:gd name="f2" fmla="val 0"/>
              <a:gd name="f3" fmla="val 2671236"/>
              <a:gd name="f4" fmla="val 3213546"/>
              <a:gd name="f5" fmla="val 1336943"/>
              <a:gd name="f6" fmla="val 151152"/>
              <a:gd name="f7" fmla="val 1223677"/>
              <a:gd name="f8" fmla="val 1131857"/>
              <a:gd name="f9" fmla="val 242973"/>
              <a:gd name="f10" fmla="val 356239"/>
              <a:gd name="f11" fmla="val 469506"/>
              <a:gd name="f12" fmla="val 561326"/>
              <a:gd name="f13" fmla="val 1450210"/>
              <a:gd name="f14" fmla="val 1542030"/>
              <a:gd name="f15" fmla="val 1533689"/>
              <a:gd name="f16" fmla="val 1693182"/>
              <a:gd name="f17" fmla="val 159493"/>
              <a:gd name="f18" fmla="val 499348"/>
              <a:gd name="f19" fmla="val 1608797"/>
              <a:gd name="f20" fmla="val 622748"/>
              <a:gd name="f21" fmla="val 1486649"/>
              <a:gd name="f22" fmla="val 678491"/>
              <a:gd name="f23" fmla="val 1504985"/>
              <a:gd name="f24" fmla="val 861628"/>
              <a:gd name="f25" fmla="val 2050955"/>
              <a:gd name="f26" fmla="val 2073924"/>
              <a:gd name="f27" fmla="val 808095"/>
              <a:gd name="f28" fmla="val 2127168"/>
              <a:gd name="f29" fmla="val 770742"/>
              <a:gd name="f30" fmla="val 2189136"/>
              <a:gd name="f31" fmla="val 2272476"/>
              <a:gd name="f32" fmla="val 2340037"/>
              <a:gd name="f33" fmla="val 838303"/>
              <a:gd name="f34" fmla="val 921643"/>
              <a:gd name="f35" fmla="val 1004983"/>
              <a:gd name="f36" fmla="val 1072544"/>
              <a:gd name="f37" fmla="val 1035191"/>
              <a:gd name="f38" fmla="val 981658"/>
              <a:gd name="f39" fmla="val 1517002"/>
              <a:gd name="f40" fmla="val 1678124"/>
              <a:gd name="f41" fmla="val 2590970"/>
              <a:gd name="f42" fmla="val 2063444"/>
              <a:gd name="f43" fmla="val 2451708"/>
              <a:gd name="f44" fmla="val 2360829"/>
              <a:gd name="f45" fmla="val 2287813"/>
              <a:gd name="f46" fmla="val 2381761"/>
              <a:gd name="f47" fmla="val 1860600"/>
              <a:gd name="f48" fmla="val 2329006"/>
              <a:gd name="f49" fmla="val 1862811"/>
              <a:gd name="f50" fmla="val 2276981"/>
              <a:gd name="f51" fmla="val 1871755"/>
              <a:gd name="f52" fmla="val 2228094"/>
              <a:gd name="f53" fmla="val 1886075"/>
              <a:gd name="f54" fmla="val 2324645"/>
              <a:gd name="f55" fmla="val 1771974"/>
              <a:gd name="f56" fmla="val 2415523"/>
              <a:gd name="f57" fmla="val 1665436"/>
              <a:gd name="f58" fmla="val 2449665"/>
              <a:gd name="f59" fmla="val 1504055"/>
              <a:gd name="f60" fmla="val 2485699"/>
              <a:gd name="f61" fmla="val 1663545"/>
              <a:gd name="f62" fmla="val 2574685"/>
              <a:gd name="f63" fmla="val 1764408"/>
              <a:gd name="f64" fmla="val 2622475"/>
              <a:gd name="f65" fmla="val 1872164"/>
              <a:gd name="f66" fmla="val 2568855"/>
              <a:gd name="f67" fmla="val 1862858"/>
              <a:gd name="f68" fmla="val 2513341"/>
              <a:gd name="f69" fmla="val 1860541"/>
              <a:gd name="f70" fmla="val 2486075"/>
              <a:gd name="f71" fmla="val 2436981"/>
              <a:gd name="f72" fmla="val 2151724"/>
              <a:gd name="f73" fmla="val 2992040"/>
              <a:gd name="f74" fmla="val 1522375"/>
              <a:gd name="f75" fmla="val 3040581"/>
              <a:gd name="f76" fmla="val 1427529"/>
              <a:gd name="f77" fmla="val 3119259"/>
              <a:gd name="f78" fmla="val 1392747"/>
              <a:gd name="f79" fmla="val 3155891"/>
              <a:gd name="f80" fmla="val 1284048"/>
              <a:gd name="f81" fmla="val 3153728"/>
              <a:gd name="f82" fmla="val 1252174"/>
              <a:gd name="f83" fmla="val 3120936"/>
              <a:gd name="f84" fmla="val 1157234"/>
              <a:gd name="f85" fmla="val 3046101"/>
              <a:gd name="f86" fmla="val 592479"/>
              <a:gd name="f87" fmla="val 2980043"/>
              <a:gd name="f88" fmla="val 187829"/>
              <a:gd name="f89" fmla="val 2438320"/>
              <a:gd name="f90" fmla="val 160409"/>
              <a:gd name="f91" fmla="val 1860193"/>
              <a:gd name="f92" fmla="val 105366"/>
              <a:gd name="f93" fmla="val 1862056"/>
              <a:gd name="f94" fmla="val 50978"/>
              <a:gd name="f95" fmla="val 1871143"/>
              <a:gd name="f96" fmla="val 96552"/>
              <a:gd name="f97" fmla="val 187429"/>
              <a:gd name="f98" fmla="val 221571"/>
              <a:gd name="f99" fmla="val 257605"/>
              <a:gd name="f100" fmla="val 346591"/>
              <a:gd name="f101" fmla="val 443143"/>
              <a:gd name="f102" fmla="val 396276"/>
              <a:gd name="f103" fmla="val 1872705"/>
              <a:gd name="f104" fmla="val 344922"/>
              <a:gd name="f105" fmla="val 1863589"/>
              <a:gd name="f106" fmla="val 291687"/>
              <a:gd name="f107" fmla="val 1860996"/>
              <a:gd name="f108" fmla="val 313360"/>
              <a:gd name="f109" fmla="val 2289054"/>
              <a:gd name="f110" fmla="val 617325"/>
              <a:gd name="f111" fmla="val 2454996"/>
              <a:gd name="f112" fmla="val 1001768"/>
              <a:gd name="f113" fmla="val 2593980"/>
              <a:gd name="f114" fmla="val 1157883"/>
              <a:gd name="f115" fmla="val 666108"/>
              <a:gd name="f116" fmla="val 643139"/>
              <a:gd name="f117" fmla="val 589896"/>
              <a:gd name="f118" fmla="val 1072543"/>
              <a:gd name="f119" fmla="val 527928"/>
              <a:gd name="f120" fmla="val 444588"/>
              <a:gd name="f121" fmla="val 377027"/>
              <a:gd name="f122" fmla="val 1004982"/>
              <a:gd name="f123" fmla="val 921642"/>
              <a:gd name="f124" fmla="val 838302"/>
              <a:gd name="f125" fmla="val 770741"/>
              <a:gd name="f126" fmla="val 643141"/>
              <a:gd name="f127" fmla="val 666110"/>
              <a:gd name="f128" fmla="val 1169505"/>
              <a:gd name="f129" fmla="val 1187237"/>
              <a:gd name="f130" fmla="val 1065090"/>
              <a:gd name="f131" fmla="val 980704"/>
              <a:gd name="f132" fmla="val 1140198"/>
              <a:gd name="f133" fmla="*/ f0 1 2671236"/>
              <a:gd name="f134" fmla="*/ f1 1 3213546"/>
              <a:gd name="f135" fmla="val f2"/>
              <a:gd name="f136" fmla="val f3"/>
              <a:gd name="f137" fmla="val f4"/>
              <a:gd name="f138" fmla="+- f137 0 f135"/>
              <a:gd name="f139" fmla="+- f136 0 f135"/>
              <a:gd name="f140" fmla="*/ f139 1 2671236"/>
              <a:gd name="f141" fmla="*/ f138 1 3213546"/>
              <a:gd name="f142" fmla="*/ f135 1 f140"/>
              <a:gd name="f143" fmla="*/ f136 1 f140"/>
              <a:gd name="f144" fmla="*/ f135 1 f141"/>
              <a:gd name="f145" fmla="*/ f137 1 f141"/>
              <a:gd name="f146" fmla="*/ f142 f133 1"/>
              <a:gd name="f147" fmla="*/ f143 f133 1"/>
              <a:gd name="f148" fmla="*/ f145 f134 1"/>
              <a:gd name="f149" fmla="*/ f144 f1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6" t="f149" r="f147" b="f148"/>
            <a:pathLst>
              <a:path w="2671236" h="3213546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5" y="f2"/>
                </a:moveTo>
                <a:cubicBezTo>
                  <a:pt x="f15" y="f2"/>
                  <a:pt x="f16" y="f17"/>
                  <a:pt x="f16" y="f10"/>
                </a:cubicBezTo>
                <a:cubicBezTo>
                  <a:pt x="f16" y="f18"/>
                  <a:pt x="f19" y="f20"/>
                  <a:pt x="f21" y="f22"/>
                </a:cubicBezTo>
                <a:lnTo>
                  <a:pt x="f23" y="f24"/>
                </a:lnTo>
                <a:lnTo>
                  <a:pt x="f25" y="f24"/>
                </a:lnTo>
                <a:cubicBezTo>
                  <a:pt x="f26" y="f27"/>
                  <a:pt x="f28" y="f29"/>
                  <a:pt x="f30" y="f29"/>
                </a:cubicBezTo>
                <a:cubicBezTo>
                  <a:pt x="f31" y="f29"/>
                  <a:pt x="f32" y="f33"/>
                  <a:pt x="f32" y="f34"/>
                </a:cubicBezTo>
                <a:cubicBezTo>
                  <a:pt x="f32" y="f35"/>
                  <a:pt x="f31" y="f36"/>
                  <a:pt x="f30" y="f36"/>
                </a:cubicBezTo>
                <a:cubicBezTo>
                  <a:pt x="f28" y="f36"/>
                  <a:pt x="f26" y="f37"/>
                  <a:pt x="f25" y="f38"/>
                </a:cubicBezTo>
                <a:lnTo>
                  <a:pt x="f39" y="f38"/>
                </a:lnTo>
                <a:lnTo>
                  <a:pt x="f40" y="f41"/>
                </a:ln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3" y="f5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3"/>
                  <a:pt x="f74" y="f75"/>
                </a:cubicBezTo>
                <a:cubicBezTo>
                  <a:pt x="f76" y="f77"/>
                  <a:pt x="f78" y="f79"/>
                  <a:pt x="f5" y="f4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2" y="f53"/>
                </a:cubicBezTo>
                <a:cubicBezTo>
                  <a:pt x="f96" y="f55"/>
                  <a:pt x="f97" y="f57"/>
                  <a:pt x="f98" y="f59"/>
                </a:cubicBezTo>
                <a:cubicBezTo>
                  <a:pt x="f99" y="f61"/>
                  <a:pt x="f100" y="f63"/>
                  <a:pt x="f101" y="f53"/>
                </a:cubicBezTo>
                <a:cubicBezTo>
                  <a:pt x="f102" y="f103"/>
                  <a:pt x="f104" y="f105"/>
                  <a:pt x="f106" y="f107"/>
                </a:cubicBezTo>
                <a:cubicBezTo>
                  <a:pt x="f108" y="f109"/>
                  <a:pt x="f110" y="f111"/>
                  <a:pt x="f112" y="f113"/>
                </a:cubicBezTo>
                <a:lnTo>
                  <a:pt x="f114" y="f38"/>
                </a:lnTo>
                <a:lnTo>
                  <a:pt x="f115" y="f38"/>
                </a:lnTo>
                <a:cubicBezTo>
                  <a:pt x="f116" y="f37"/>
                  <a:pt x="f117" y="f118"/>
                  <a:pt x="f119" y="f118"/>
                </a:cubicBezTo>
                <a:cubicBezTo>
                  <a:pt x="f120" y="f118"/>
                  <a:pt x="f121" y="f122"/>
                  <a:pt x="f121" y="f123"/>
                </a:cubicBezTo>
                <a:cubicBezTo>
                  <a:pt x="f121" y="f124"/>
                  <a:pt x="f120" y="f125"/>
                  <a:pt x="f119" y="f125"/>
                </a:cubicBezTo>
                <a:cubicBezTo>
                  <a:pt x="f117" y="f125"/>
                  <a:pt x="f126" y="f27"/>
                  <a:pt x="f127" y="f24"/>
                </a:cubicBezTo>
                <a:lnTo>
                  <a:pt x="f128" y="f24"/>
                </a:lnTo>
                <a:lnTo>
                  <a:pt x="f129" y="f22"/>
                </a:lnTo>
                <a:cubicBezTo>
                  <a:pt x="f130" y="f20"/>
                  <a:pt x="f131" y="f18"/>
                  <a:pt x="f131" y="f10"/>
                </a:cubicBezTo>
                <a:cubicBezTo>
                  <a:pt x="f131" y="f17"/>
                  <a:pt x="f132" y="f2"/>
                  <a:pt x="f5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1F1F1"/>
              </a:solidFill>
              <a:uFillTx/>
              <a:latin typeface="Arial"/>
              <a:ea typeface="맑은 고딕" pitchFamily="34"/>
            </a:endParaRPr>
          </a:p>
        </p:txBody>
      </p:sp>
      <p:grpSp>
        <p:nvGrpSpPr>
          <p:cNvPr id="18" name="Google Shape;6783;p88">
            <a:extLst>
              <a:ext uri="{FF2B5EF4-FFF2-40B4-BE49-F238E27FC236}">
                <a16:creationId xmlns:a16="http://schemas.microsoft.com/office/drawing/2014/main" id="{CDF70E84-F184-BDDB-ED4A-92D1FD7BD851}"/>
              </a:ext>
            </a:extLst>
          </p:cNvPr>
          <p:cNvGrpSpPr/>
          <p:nvPr/>
        </p:nvGrpSpPr>
        <p:grpSpPr>
          <a:xfrm>
            <a:off x="8211046" y="926488"/>
            <a:ext cx="425141" cy="424848"/>
            <a:chOff x="8211046" y="926488"/>
            <a:chExt cx="425141" cy="424848"/>
          </a:xfrm>
        </p:grpSpPr>
        <p:sp>
          <p:nvSpPr>
            <p:cNvPr id="19" name="Google Shape;6784;p88">
              <a:extLst>
                <a:ext uri="{FF2B5EF4-FFF2-40B4-BE49-F238E27FC236}">
                  <a16:creationId xmlns:a16="http://schemas.microsoft.com/office/drawing/2014/main" id="{A4ADDC42-2A6E-C36A-575F-FFCD127E6375}"/>
                </a:ext>
              </a:extLst>
            </p:cNvPr>
            <p:cNvSpPr/>
            <p:nvPr/>
          </p:nvSpPr>
          <p:spPr>
            <a:xfrm>
              <a:off x="8461976" y="926488"/>
              <a:ext cx="150144" cy="22433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28"/>
                <a:gd name="f4" fmla="val 6168"/>
                <a:gd name="f5" fmla="val 2426"/>
                <a:gd name="f6" fmla="val 1"/>
                <a:gd name="f7" fmla="val 2286"/>
                <a:gd name="f8" fmla="val 2136"/>
                <a:gd name="f9" fmla="val 77"/>
                <a:gd name="f10" fmla="val 2112"/>
                <a:gd name="f11" fmla="val 244"/>
                <a:gd name="f12" fmla="val 64"/>
                <a:gd name="f13" fmla="val 5064"/>
                <a:gd name="f14" fmla="val 5222"/>
                <a:gd name="f15" fmla="val 5474"/>
                <a:gd name="f16" fmla="val 253"/>
                <a:gd name="f17" fmla="val 5506"/>
                <a:gd name="f18" fmla="val 295"/>
                <a:gd name="f19" fmla="val 5531"/>
                <a:gd name="f20" fmla="val 342"/>
                <a:gd name="f21" fmla="val 5543"/>
                <a:gd name="f22" fmla="val 389"/>
                <a:gd name="f23" fmla="val 517"/>
                <a:gd name="f24" fmla="val 648"/>
                <a:gd name="f25" fmla="val 5455"/>
                <a:gd name="f26" fmla="val 694"/>
                <a:gd name="f27" fmla="val 5317"/>
                <a:gd name="f28" fmla="val 1261"/>
                <a:gd name="f29" fmla="val 4025"/>
                <a:gd name="f30" fmla="val 1419"/>
                <a:gd name="f31" fmla="val 4088"/>
                <a:gd name="f32" fmla="val 1576"/>
                <a:gd name="f33" fmla="val 4119"/>
                <a:gd name="f34" fmla="val 1765"/>
                <a:gd name="f35" fmla="val 1891"/>
                <a:gd name="f36" fmla="val 1986"/>
                <a:gd name="f37" fmla="val 4056"/>
                <a:gd name="f38" fmla="val 4844"/>
                <a:gd name="f39" fmla="val 1450"/>
                <a:gd name="f40" fmla="val 4970"/>
                <a:gd name="f41" fmla="val 946"/>
                <a:gd name="f42" fmla="val 789"/>
                <a:gd name="f43" fmla="val 6167"/>
                <a:gd name="f44" fmla="val 4002"/>
                <a:gd name="f45" fmla="val 3466"/>
                <a:gd name="f46" fmla="val 5001"/>
                <a:gd name="f47" fmla="val 2773"/>
                <a:gd name="f48" fmla="val 3143"/>
                <a:gd name="f49" fmla="val 2670"/>
                <a:gd name="f50" fmla="val 2458"/>
                <a:gd name="f51" fmla="val 2324"/>
                <a:gd name="f52" fmla="val 2080"/>
                <a:gd name="f53" fmla="val 2166"/>
                <a:gd name="f54" fmla="val 496"/>
                <a:gd name="f55" fmla="val 307"/>
                <a:gd name="f56" fmla="val 2710"/>
                <a:gd name="f57" fmla="val 118"/>
                <a:gd name="f58" fmla="val 2553"/>
                <a:gd name="f59" fmla="val 24"/>
                <a:gd name="f60" fmla="val 2515"/>
                <a:gd name="f61" fmla="val 8"/>
                <a:gd name="f62" fmla="val 2471"/>
                <a:gd name="f63" fmla="*/ f0 1 4128"/>
                <a:gd name="f64" fmla="*/ f1 1 6168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4128"/>
                <a:gd name="f71" fmla="*/ f68 1 6168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4128" h="616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12" y="f15"/>
                    <a:pt x="f16" y="f17"/>
                  </a:cubicBez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3"/>
                  </a:cubicBezTo>
                  <a:cubicBezTo>
                    <a:pt x="f35" y="f33"/>
                    <a:pt x="f36" y="f31"/>
                    <a:pt x="f10" y="f37"/>
                  </a:cubicBezTo>
                  <a:lnTo>
                    <a:pt x="f10" y="f38"/>
                  </a:lnTo>
                  <a:cubicBezTo>
                    <a:pt x="f39" y="f40"/>
                    <a:pt x="f41" y="f17"/>
                    <a:pt x="f42" y="f43"/>
                  </a:cubicBezTo>
                  <a:lnTo>
                    <a:pt x="f3" y="f43"/>
                  </a:lnTo>
                  <a:cubicBezTo>
                    <a:pt x="f44" y="f17"/>
                    <a:pt x="f45" y="f46"/>
                    <a:pt x="f47" y="f38"/>
                  </a:cubicBezTo>
                  <a:lnTo>
                    <a:pt x="f47" y="f48"/>
                  </a:lnTo>
                  <a:cubicBezTo>
                    <a:pt x="f47" y="f49"/>
                    <a:pt x="f50" y="f51"/>
                    <a:pt x="f52" y="f53"/>
                  </a:cubicBezTo>
                  <a:lnTo>
                    <a:pt x="f47" y="f54"/>
                  </a:lnTo>
                  <a:cubicBezTo>
                    <a:pt x="f47" y="f55"/>
                    <a:pt x="f56" y="f57"/>
                    <a:pt x="f58" y="f59"/>
                  </a:cubicBezTo>
                  <a:cubicBezTo>
                    <a:pt x="f60" y="f61"/>
                    <a:pt x="f62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6785;p88">
              <a:extLst>
                <a:ext uri="{FF2B5EF4-FFF2-40B4-BE49-F238E27FC236}">
                  <a16:creationId xmlns:a16="http://schemas.microsoft.com/office/drawing/2014/main" id="{5EB8CAD4-6370-E3E6-7B38-809534FE8DFD}"/>
                </a:ext>
              </a:extLst>
            </p:cNvPr>
            <p:cNvSpPr/>
            <p:nvPr/>
          </p:nvSpPr>
          <p:spPr>
            <a:xfrm>
              <a:off x="8211046" y="1078589"/>
              <a:ext cx="225756" cy="2727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07"/>
                <a:gd name="f4" fmla="val 7499"/>
                <a:gd name="f5" fmla="val 693"/>
                <a:gd name="f6" fmla="val 315"/>
                <a:gd name="f7" fmla="val 662"/>
                <a:gd name="f8" fmla="val 6490"/>
                <a:gd name="f9" fmla="val 32"/>
                <a:gd name="f10" fmla="val 7026"/>
                <a:gd name="f11" fmla="val 504"/>
                <a:gd name="f12" fmla="val 7498"/>
                <a:gd name="f13" fmla="val 1103"/>
                <a:gd name="f14" fmla="val 5797"/>
                <a:gd name="f15" fmla="val 5608"/>
                <a:gd name="f16" fmla="val 6049"/>
                <a:gd name="f17" fmla="val 5451"/>
                <a:gd name="f18" fmla="val 5860"/>
                <a:gd name="f19" fmla="val 1765"/>
                <a:gd name="f20" fmla="val 1576"/>
                <a:gd name="f21" fmla="val 1418"/>
                <a:gd name="f22" fmla="val 5293"/>
                <a:gd name="f23" fmla="val 5104"/>
                <a:gd name="f24" fmla="val 252"/>
                <a:gd name="f25" fmla="*/ f0 1 6207"/>
                <a:gd name="f26" fmla="*/ f1 1 7499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6207"/>
                <a:gd name="f33" fmla="*/ f30 1 7499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6207" h="7499">
                  <a:moveTo>
                    <a:pt x="f5" y="f2"/>
                  </a:moveTo>
                  <a:cubicBezTo>
                    <a:pt x="f6" y="f2"/>
                    <a:pt x="f2" y="f6"/>
                    <a:pt x="f2" y="f7"/>
                  </a:cubicBezTo>
                  <a:lnTo>
                    <a:pt x="f2" y="f8"/>
                  </a:lnTo>
                  <a:cubicBezTo>
                    <a:pt x="f9" y="f10"/>
                    <a:pt x="f11" y="f12"/>
                    <a:pt x="f13" y="f12"/>
                  </a:cubicBezTo>
                  <a:lnTo>
                    <a:pt x="f3" y="f12"/>
                  </a:lnTo>
                  <a:lnTo>
                    <a:pt x="f3" y="f14"/>
                  </a:lnTo>
                  <a:cubicBezTo>
                    <a:pt x="f3" y="f15"/>
                    <a:pt x="f16" y="f17"/>
                    <a:pt x="f18" y="f17"/>
                  </a:cubicBezTo>
                  <a:lnTo>
                    <a:pt x="f19" y="f17"/>
                  </a:lnTo>
                  <a:cubicBezTo>
                    <a:pt x="f20" y="f17"/>
                    <a:pt x="f21" y="f22"/>
                    <a:pt x="f21" y="f23"/>
                  </a:cubicBezTo>
                  <a:lnTo>
                    <a:pt x="f21" y="f7"/>
                  </a:lnTo>
                  <a:cubicBezTo>
                    <a:pt x="f21" y="f24"/>
                    <a:pt x="f13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6786;p88">
              <a:extLst>
                <a:ext uri="{FF2B5EF4-FFF2-40B4-BE49-F238E27FC236}">
                  <a16:creationId xmlns:a16="http://schemas.microsoft.com/office/drawing/2014/main" id="{88C0AFB6-9921-DC1D-B8F6-B1F6444BC607}"/>
                </a:ext>
              </a:extLst>
            </p:cNvPr>
            <p:cNvSpPr/>
            <p:nvPr/>
          </p:nvSpPr>
          <p:spPr>
            <a:xfrm>
              <a:off x="8310743" y="977731"/>
              <a:ext cx="74487" cy="745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8"/>
                <a:gd name="f4" fmla="val 2049"/>
                <a:gd name="f5" fmla="val 1040"/>
                <a:gd name="f6" fmla="val 1"/>
                <a:gd name="f7" fmla="val 473"/>
                <a:gd name="f8" fmla="val 1041"/>
                <a:gd name="f9" fmla="val 1576"/>
                <a:gd name="f10" fmla="val 1607"/>
                <a:gd name="f11" fmla="*/ f0 1 2048"/>
                <a:gd name="f12" fmla="*/ f1 1 2049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048"/>
                <a:gd name="f19" fmla="*/ f16 1 2049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048" h="2049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4"/>
                    <a:pt x="f5" y="f4"/>
                  </a:cubicBezTo>
                  <a:cubicBezTo>
                    <a:pt x="f9" y="f4"/>
                    <a:pt x="f3" y="f9"/>
                    <a:pt x="f3" y="f8"/>
                  </a:cubicBezTo>
                  <a:cubicBezTo>
                    <a:pt x="f3" y="f7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6787;p88">
              <a:extLst>
                <a:ext uri="{FF2B5EF4-FFF2-40B4-BE49-F238E27FC236}">
                  <a16:creationId xmlns:a16="http://schemas.microsoft.com/office/drawing/2014/main" id="{D553F926-CB6D-0EE1-D0AF-AB9B7FAD0C30}"/>
                </a:ext>
              </a:extLst>
            </p:cNvPr>
            <p:cNvSpPr/>
            <p:nvPr/>
          </p:nvSpPr>
          <p:spPr>
            <a:xfrm>
              <a:off x="8286667" y="1078187"/>
              <a:ext cx="226917" cy="27197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39"/>
                <a:gd name="f4" fmla="val 7478"/>
                <a:gd name="f5" fmla="val 1641"/>
                <a:gd name="f6" fmla="val 1"/>
                <a:gd name="f7" fmla="val 1242"/>
                <a:gd name="f8" fmla="val 819"/>
                <a:gd name="f9" fmla="val 205"/>
                <a:gd name="f10" fmla="val 568"/>
                <a:gd name="f11" fmla="val 484"/>
                <a:gd name="f12" fmla="val 190"/>
                <a:gd name="f13" fmla="val 799"/>
                <a:gd name="f14" fmla="val 1209"/>
                <a:gd name="f15" fmla="val 1681"/>
                <a:gd name="f16" fmla="val 4769"/>
                <a:gd name="f17" fmla="val 2679"/>
                <a:gd name="f18" fmla="val 2521"/>
                <a:gd name="f19" fmla="val 4359"/>
                <a:gd name="f20" fmla="val 2175"/>
                <a:gd name="f21" fmla="val 4107"/>
                <a:gd name="f22" fmla="val 1702"/>
                <a:gd name="f23" fmla="val 1040"/>
                <a:gd name="f24" fmla="val 820"/>
                <a:gd name="f25" fmla="val 662"/>
                <a:gd name="f26" fmla="val 3949"/>
                <a:gd name="f27" fmla="val 3729"/>
                <a:gd name="f28" fmla="val 2374"/>
                <a:gd name="f29" fmla="val 2154"/>
                <a:gd name="f30" fmla="val 1996"/>
                <a:gd name="f31" fmla="val 1229"/>
                <a:gd name="f32" fmla="val 1387"/>
                <a:gd name="f33" fmla="val 3382"/>
                <a:gd name="f34" fmla="val 1733"/>
                <a:gd name="f35" fmla="val 2553"/>
                <a:gd name="f36" fmla="val 3277"/>
                <a:gd name="f37" fmla="val 3981"/>
                <a:gd name="f38" fmla="val 3435"/>
                <a:gd name="f39" fmla="val 3813"/>
                <a:gd name="f40" fmla="val 4380"/>
                <a:gd name="f41" fmla="val 4852"/>
                <a:gd name="f42" fmla="val 5241"/>
                <a:gd name="f43" fmla="val 5777"/>
                <a:gd name="f44" fmla="val 5084"/>
                <a:gd name="f45" fmla="val 6176"/>
                <a:gd name="f46" fmla="val 4580"/>
                <a:gd name="f47" fmla="val 5703"/>
                <a:gd name="f48" fmla="val 5168"/>
                <a:gd name="f49" fmla="val 3781"/>
                <a:gd name="f50" fmla="val 3592"/>
                <a:gd name="f51" fmla="val 1807"/>
                <a:gd name="f52" fmla="val 862"/>
                <a:gd name="f53" fmla="val 2710"/>
                <a:gd name="f54" fmla="val 43"/>
                <a:gd name="f55" fmla="val 1796"/>
                <a:gd name="f56" fmla="val 11"/>
                <a:gd name="f57" fmla="val 1745"/>
                <a:gd name="f58" fmla="val 4"/>
                <a:gd name="f59" fmla="val 1694"/>
                <a:gd name="f60" fmla="*/ f0 1 6239"/>
                <a:gd name="f61" fmla="*/ f1 1 7478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6239"/>
                <a:gd name="f68" fmla="*/ f65 1 7478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6239" h="747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6" y="f14"/>
                    <a:pt x="f6" y="f15"/>
                  </a:cubicBezTo>
                  <a:lnTo>
                    <a:pt x="f6" y="f16"/>
                  </a:lnTo>
                  <a:lnTo>
                    <a:pt x="f17" y="f16"/>
                  </a:lnTo>
                  <a:cubicBezTo>
                    <a:pt x="f18" y="f19"/>
                    <a:pt x="f20" y="f21"/>
                    <a:pt x="f22" y="f21"/>
                  </a:cubicBezTo>
                  <a:lnTo>
                    <a:pt x="f23" y="f21"/>
                  </a:lnTo>
                  <a:cubicBezTo>
                    <a:pt x="f24" y="f21"/>
                    <a:pt x="f25" y="f26"/>
                    <a:pt x="f25" y="f27"/>
                  </a:cubicBezTo>
                  <a:lnTo>
                    <a:pt x="f25" y="f28"/>
                  </a:lnTo>
                  <a:cubicBezTo>
                    <a:pt x="f25" y="f29"/>
                    <a:pt x="f24" y="f30"/>
                    <a:pt x="f23" y="f30"/>
                  </a:cubicBezTo>
                  <a:cubicBezTo>
                    <a:pt x="f31" y="f30"/>
                    <a:pt x="f32" y="f29"/>
                    <a:pt x="f32" y="f28"/>
                  </a:cubicBezTo>
                  <a:lnTo>
                    <a:pt x="f32" y="f33"/>
                  </a:lnTo>
                  <a:lnTo>
                    <a:pt x="f34" y="f33"/>
                  </a:lnTo>
                  <a:cubicBezTo>
                    <a:pt x="f35" y="f33"/>
                    <a:pt x="f36" y="f37"/>
                    <a:pt x="f38" y="f16"/>
                  </a:cubicBezTo>
                  <a:lnTo>
                    <a:pt x="f39" y="f16"/>
                  </a:lnTo>
                  <a:cubicBezTo>
                    <a:pt x="f40" y="f16"/>
                    <a:pt x="f41" y="f42"/>
                    <a:pt x="f41" y="f43"/>
                  </a:cubicBezTo>
                  <a:lnTo>
                    <a:pt x="f41" y="f4"/>
                  </a:lnTo>
                  <a:lnTo>
                    <a:pt x="f3" y="f4"/>
                  </a:lnTo>
                  <a:lnTo>
                    <a:pt x="f3" y="f44"/>
                  </a:lnTo>
                  <a:cubicBezTo>
                    <a:pt x="f45" y="f46"/>
                    <a:pt x="f47" y="f21"/>
                    <a:pt x="f48" y="f21"/>
                  </a:cubicBezTo>
                  <a:lnTo>
                    <a:pt x="f49" y="f21"/>
                  </a:lnTo>
                  <a:cubicBezTo>
                    <a:pt x="f50" y="f21"/>
                    <a:pt x="f38" y="f26"/>
                    <a:pt x="f38" y="f27"/>
                  </a:cubicBezTo>
                  <a:lnTo>
                    <a:pt x="f38" y="f51"/>
                  </a:lnTo>
                  <a:cubicBezTo>
                    <a:pt x="f38" y="f52"/>
                    <a:pt x="f53" y="f54"/>
                    <a:pt x="f55" y="f56"/>
                  </a:cubicBezTo>
                  <a:cubicBezTo>
                    <a:pt x="f57" y="f58"/>
                    <a:pt x="f59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6788;p88">
              <a:extLst>
                <a:ext uri="{FF2B5EF4-FFF2-40B4-BE49-F238E27FC236}">
                  <a16:creationId xmlns:a16="http://schemas.microsoft.com/office/drawing/2014/main" id="{A150DB9C-68FF-14A1-41BB-708AC8AC8E83}"/>
                </a:ext>
              </a:extLst>
            </p:cNvPr>
            <p:cNvSpPr/>
            <p:nvPr/>
          </p:nvSpPr>
          <p:spPr>
            <a:xfrm>
              <a:off x="8436766" y="1177116"/>
              <a:ext cx="199421" cy="481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1324"/>
                <a:gd name="f5" fmla="val 1"/>
                <a:gd name="f6" fmla="val 662"/>
                <a:gd name="f7" fmla="val 1041"/>
                <a:gd name="f8" fmla="val 1576"/>
                <a:gd name="f9" fmla="val 2080"/>
                <a:gd name="f10" fmla="val 946"/>
                <a:gd name="f11" fmla="val 2395"/>
                <a:gd name="f12" fmla="val 5136"/>
                <a:gd name="f13" fmla="val 5325"/>
                <a:gd name="f14" fmla="val 1166"/>
                <a:gd name="f15" fmla="val 977"/>
                <a:gd name="f16" fmla="val 316"/>
                <a:gd name="f17" fmla="val 158"/>
                <a:gd name="f18" fmla="*/ f0 1 5483"/>
                <a:gd name="f19" fmla="*/ f1 1 1324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5483"/>
                <a:gd name="f26" fmla="*/ f23 1 1324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5483" h="1324">
                  <a:moveTo>
                    <a:pt x="f5" y="f5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11" y="f4"/>
                  </a:cubicBezTo>
                  <a:lnTo>
                    <a:pt x="f12" y="f4"/>
                  </a:lnTo>
                  <a:cubicBezTo>
                    <a:pt x="f13" y="f4"/>
                    <a:pt x="f3" y="f14"/>
                    <a:pt x="f3" y="f15"/>
                  </a:cubicBezTo>
                  <a:lnTo>
                    <a:pt x="f3" y="f16"/>
                  </a:lnTo>
                  <a:cubicBezTo>
                    <a:pt x="f3" y="f17"/>
                    <a:pt x="f13" y="f5"/>
                    <a:pt x="f12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4" name="Google Shape;6800;p88">
            <a:extLst>
              <a:ext uri="{FF2B5EF4-FFF2-40B4-BE49-F238E27FC236}">
                <a16:creationId xmlns:a16="http://schemas.microsoft.com/office/drawing/2014/main" id="{1015ADC7-F8E3-F2FF-1F3E-1ED5FA556A23}"/>
              </a:ext>
            </a:extLst>
          </p:cNvPr>
          <p:cNvGrpSpPr/>
          <p:nvPr/>
        </p:nvGrpSpPr>
        <p:grpSpPr>
          <a:xfrm>
            <a:off x="7495163" y="1728545"/>
            <a:ext cx="414066" cy="412961"/>
            <a:chOff x="7495163" y="1728545"/>
            <a:chExt cx="414066" cy="412961"/>
          </a:xfrm>
        </p:grpSpPr>
        <p:sp>
          <p:nvSpPr>
            <p:cNvPr id="25" name="Google Shape;6801;p88">
              <a:extLst>
                <a:ext uri="{FF2B5EF4-FFF2-40B4-BE49-F238E27FC236}">
                  <a16:creationId xmlns:a16="http://schemas.microsoft.com/office/drawing/2014/main" id="{C7EEBDE4-3729-279E-B680-34AEB37B9158}"/>
                </a:ext>
              </a:extLst>
            </p:cNvPr>
            <p:cNvSpPr/>
            <p:nvPr/>
          </p:nvSpPr>
          <p:spPr>
            <a:xfrm>
              <a:off x="7519714" y="1728545"/>
              <a:ext cx="366098" cy="1713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335"/>
                <a:gd name="f4" fmla="val 4838"/>
                <a:gd name="f5" fmla="val 1040"/>
                <a:gd name="f6" fmla="val 473"/>
                <a:gd name="f7" fmla="val 1"/>
                <a:gd name="f8" fmla="val 1071"/>
                <a:gd name="f9" fmla="val 2458"/>
                <a:gd name="f10" fmla="val 2993"/>
                <a:gd name="f11" fmla="val 3466"/>
                <a:gd name="f12" fmla="val 2048"/>
                <a:gd name="f13" fmla="val 4505"/>
                <a:gd name="f14" fmla="val 4663"/>
                <a:gd name="f15" fmla="val 2143"/>
                <a:gd name="f16" fmla="val 4757"/>
                <a:gd name="f17" fmla="val 2269"/>
                <a:gd name="f18" fmla="val 4820"/>
                <a:gd name="f19" fmla="val 2300"/>
                <a:gd name="f20" fmla="val 4831"/>
                <a:gd name="f21" fmla="val 2339"/>
                <a:gd name="f22" fmla="val 2380"/>
                <a:gd name="f23" fmla="val 2461"/>
                <a:gd name="f24" fmla="val 2552"/>
                <a:gd name="f25" fmla="val 4810"/>
                <a:gd name="f26" fmla="val 2615"/>
                <a:gd name="f27" fmla="val 4726"/>
                <a:gd name="f28" fmla="val 3876"/>
                <a:gd name="f29" fmla="val 6365"/>
                <a:gd name="f30" fmla="val 7625"/>
                <a:gd name="f31" fmla="val 7688"/>
                <a:gd name="f32" fmla="val 7765"/>
                <a:gd name="f33" fmla="val 7846"/>
                <a:gd name="f34" fmla="val 7887"/>
                <a:gd name="f35" fmla="val 7929"/>
                <a:gd name="f36" fmla="val 7971"/>
                <a:gd name="f37" fmla="val 8097"/>
                <a:gd name="f38" fmla="val 4789"/>
                <a:gd name="f39" fmla="val 8160"/>
                <a:gd name="f40" fmla="val 4631"/>
                <a:gd name="f41" fmla="val 9231"/>
                <a:gd name="f42" fmla="val 9862"/>
                <a:gd name="f43" fmla="val 10334"/>
                <a:gd name="f44" fmla="val 536"/>
                <a:gd name="f45" fmla="val 9294"/>
                <a:gd name="f46" fmla="*/ f0 1 10335"/>
                <a:gd name="f47" fmla="*/ f1 1 4838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10335"/>
                <a:gd name="f54" fmla="*/ f51 1 4838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10335" h="4838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lnTo>
                    <a:pt x="f7" y="f9"/>
                  </a:lnTo>
                  <a:cubicBezTo>
                    <a:pt x="f7" y="f10"/>
                    <a:pt x="f6" y="f11"/>
                    <a:pt x="f5" y="f11"/>
                  </a:cubicBezTo>
                  <a:lnTo>
                    <a:pt x="f12" y="f11"/>
                  </a:lnTo>
                  <a:lnTo>
                    <a:pt x="f12" y="f13"/>
                  </a:lnTo>
                  <a:cubicBezTo>
                    <a:pt x="f12" y="f14"/>
                    <a:pt x="f15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lnTo>
                    <a:pt x="f28" y="f11"/>
                  </a:lnTo>
                  <a:lnTo>
                    <a:pt x="f29" y="f11"/>
                  </a:lnTo>
                  <a:lnTo>
                    <a:pt x="f30" y="f27"/>
                  </a:lnTo>
                  <a:cubicBezTo>
                    <a:pt x="f31" y="f25"/>
                    <a:pt x="f32" y="f4"/>
                    <a:pt x="f33" y="f4"/>
                  </a:cubicBezTo>
                  <a:cubicBezTo>
                    <a:pt x="f34" y="f4"/>
                    <a:pt x="f35" y="f20"/>
                    <a:pt x="f36" y="f18"/>
                  </a:cubicBezTo>
                  <a:cubicBezTo>
                    <a:pt x="f37" y="f38"/>
                    <a:pt x="f39" y="f40"/>
                    <a:pt x="f39" y="f13"/>
                  </a:cubicBezTo>
                  <a:lnTo>
                    <a:pt x="f39" y="f11"/>
                  </a:lnTo>
                  <a:lnTo>
                    <a:pt x="f41" y="f11"/>
                  </a:lnTo>
                  <a:cubicBezTo>
                    <a:pt x="f42" y="f11"/>
                    <a:pt x="f43" y="f10"/>
                    <a:pt x="f43" y="f9"/>
                  </a:cubicBezTo>
                  <a:lnTo>
                    <a:pt x="f43" y="f8"/>
                  </a:lnTo>
                  <a:cubicBezTo>
                    <a:pt x="f43" y="f44"/>
                    <a:pt x="f42" y="f2"/>
                    <a:pt x="f4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6802;p88">
              <a:extLst>
                <a:ext uri="{FF2B5EF4-FFF2-40B4-BE49-F238E27FC236}">
                  <a16:creationId xmlns:a16="http://schemas.microsoft.com/office/drawing/2014/main" id="{9B95ACCD-0450-7ECB-CB00-B1A3D1943595}"/>
                </a:ext>
              </a:extLst>
            </p:cNvPr>
            <p:cNvSpPr/>
            <p:nvPr/>
          </p:nvSpPr>
          <p:spPr>
            <a:xfrm>
              <a:off x="7544266" y="1923833"/>
              <a:ext cx="97127" cy="982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2"/>
                <a:gd name="f4" fmla="val 2774"/>
                <a:gd name="f5" fmla="val 1387"/>
                <a:gd name="f6" fmla="val 1"/>
                <a:gd name="f7" fmla="val 599"/>
                <a:gd name="f8" fmla="val 631"/>
                <a:gd name="f9" fmla="val 2143"/>
                <a:gd name="f10" fmla="val 2773"/>
                <a:gd name="f11" fmla="*/ f0 1 2742"/>
                <a:gd name="f12" fmla="*/ f1 1 2774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742"/>
                <a:gd name="f19" fmla="*/ f16 1 2774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742" h="2774">
                  <a:moveTo>
                    <a:pt x="f5" y="f6"/>
                  </a:moveTo>
                  <a:cubicBezTo>
                    <a:pt x="f7" y="f6"/>
                    <a:pt x="f6" y="f8"/>
                    <a:pt x="f6" y="f5"/>
                  </a:cubicBezTo>
                  <a:cubicBezTo>
                    <a:pt x="f6" y="f9"/>
                    <a:pt x="f7" y="f10"/>
                    <a:pt x="f5" y="f10"/>
                  </a:cubicBezTo>
                  <a:cubicBezTo>
                    <a:pt x="f9" y="f10"/>
                    <a:pt x="f3" y="f9"/>
                    <a:pt x="f3" y="f5"/>
                  </a:cubicBezTo>
                  <a:cubicBezTo>
                    <a:pt x="f3" y="f8"/>
                    <a:pt x="f9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6803;p88">
              <a:extLst>
                <a:ext uri="{FF2B5EF4-FFF2-40B4-BE49-F238E27FC236}">
                  <a16:creationId xmlns:a16="http://schemas.microsoft.com/office/drawing/2014/main" id="{C573BFAB-8162-CD4F-2734-89AE7000EF76}"/>
                </a:ext>
              </a:extLst>
            </p:cNvPr>
            <p:cNvSpPr/>
            <p:nvPr/>
          </p:nvSpPr>
          <p:spPr>
            <a:xfrm>
              <a:off x="7495163" y="2045476"/>
              <a:ext cx="194227" cy="960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2711"/>
                <a:gd name="f5" fmla="val 2741"/>
                <a:gd name="f6" fmla="val 1"/>
                <a:gd name="f7" fmla="val 1387"/>
                <a:gd name="f8" fmla="val 221"/>
                <a:gd name="f9" fmla="val 1040"/>
                <a:gd name="f10" fmla="val 32"/>
                <a:gd name="f11" fmla="val 2332"/>
                <a:gd name="f12" fmla="val 2521"/>
                <a:gd name="f13" fmla="val 158"/>
                <a:gd name="f14" fmla="val 2710"/>
                <a:gd name="f15" fmla="val 378"/>
                <a:gd name="f16" fmla="val 5104"/>
                <a:gd name="f17" fmla="val 5325"/>
                <a:gd name="f18" fmla="val 5482"/>
                <a:gd name="f19" fmla="val 5262"/>
                <a:gd name="f20" fmla="val 977"/>
                <a:gd name="f21" fmla="val 4128"/>
                <a:gd name="f22" fmla="*/ f0 1 5483"/>
                <a:gd name="f23" fmla="*/ f1 1 2711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5483"/>
                <a:gd name="f30" fmla="*/ f27 1 2711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5483" h="271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2"/>
                    <a:pt x="f18" y="f11"/>
                  </a:cubicBezTo>
                  <a:cubicBezTo>
                    <a:pt x="f19" y="f20"/>
                    <a:pt x="f21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6804;p88">
              <a:extLst>
                <a:ext uri="{FF2B5EF4-FFF2-40B4-BE49-F238E27FC236}">
                  <a16:creationId xmlns:a16="http://schemas.microsoft.com/office/drawing/2014/main" id="{3DA0FA26-829A-93E4-66B7-456153FA17E5}"/>
                </a:ext>
              </a:extLst>
            </p:cNvPr>
            <p:cNvSpPr/>
            <p:nvPr/>
          </p:nvSpPr>
          <p:spPr>
            <a:xfrm>
              <a:off x="7762999" y="1923833"/>
              <a:ext cx="97127" cy="982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2"/>
                <a:gd name="f4" fmla="val 2774"/>
                <a:gd name="f5" fmla="val 1387"/>
                <a:gd name="f6" fmla="val 1"/>
                <a:gd name="f7" fmla="val 631"/>
                <a:gd name="f8" fmla="val 2143"/>
                <a:gd name="f9" fmla="val 2773"/>
                <a:gd name="f10" fmla="val 2111"/>
                <a:gd name="f11" fmla="*/ f0 1 2742"/>
                <a:gd name="f12" fmla="*/ f1 1 2774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742"/>
                <a:gd name="f19" fmla="*/ f16 1 2774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742" h="2774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cubicBezTo>
                    <a:pt x="f10" y="f9"/>
                    <a:pt x="f3" y="f8"/>
                    <a:pt x="f3" y="f5"/>
                  </a:cubicBezTo>
                  <a:cubicBezTo>
                    <a:pt x="f3" y="f7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6805;p88">
              <a:extLst>
                <a:ext uri="{FF2B5EF4-FFF2-40B4-BE49-F238E27FC236}">
                  <a16:creationId xmlns:a16="http://schemas.microsoft.com/office/drawing/2014/main" id="{D9A2C87B-DDFE-5532-6DA8-D6723BE5D8DC}"/>
                </a:ext>
              </a:extLst>
            </p:cNvPr>
            <p:cNvSpPr/>
            <p:nvPr/>
          </p:nvSpPr>
          <p:spPr>
            <a:xfrm>
              <a:off x="7713905" y="2045476"/>
              <a:ext cx="195324" cy="960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14"/>
                <a:gd name="f4" fmla="val 2711"/>
                <a:gd name="f5" fmla="val 2773"/>
                <a:gd name="f6" fmla="val 1"/>
                <a:gd name="f7" fmla="val 1387"/>
                <a:gd name="f8" fmla="val 252"/>
                <a:gd name="f9" fmla="val 1040"/>
                <a:gd name="f10" fmla="val 32"/>
                <a:gd name="f11" fmla="val 2332"/>
                <a:gd name="f12" fmla="val 2521"/>
                <a:gd name="f13" fmla="val 158"/>
                <a:gd name="f14" fmla="val 2710"/>
                <a:gd name="f15" fmla="val 410"/>
                <a:gd name="f16" fmla="val 5167"/>
                <a:gd name="f17" fmla="val 5356"/>
                <a:gd name="f18" fmla="val 5293"/>
                <a:gd name="f19" fmla="val 977"/>
                <a:gd name="f20" fmla="val 4128"/>
                <a:gd name="f21" fmla="*/ f0 1 5514"/>
                <a:gd name="f22" fmla="*/ f1 1 2711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5514"/>
                <a:gd name="f29" fmla="*/ f26 1 2711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5514" h="271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3" y="f12"/>
                    <a:pt x="f3" y="f11"/>
                  </a:cubicBezTo>
                  <a:cubicBezTo>
                    <a:pt x="f18" y="f19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0" name="Google Shape;6866;p88">
            <a:extLst>
              <a:ext uri="{FF2B5EF4-FFF2-40B4-BE49-F238E27FC236}">
                <a16:creationId xmlns:a16="http://schemas.microsoft.com/office/drawing/2014/main" id="{74239778-1CF3-CEC0-8D82-8CFA3B896F67}"/>
              </a:ext>
            </a:extLst>
          </p:cNvPr>
          <p:cNvGrpSpPr/>
          <p:nvPr/>
        </p:nvGrpSpPr>
        <p:grpSpPr>
          <a:xfrm>
            <a:off x="4435187" y="3483022"/>
            <a:ext cx="381633" cy="422306"/>
            <a:chOff x="4435187" y="3483022"/>
            <a:chExt cx="381633" cy="422306"/>
          </a:xfrm>
        </p:grpSpPr>
        <p:sp>
          <p:nvSpPr>
            <p:cNvPr id="31" name="Google Shape;6867;p88">
              <a:extLst>
                <a:ext uri="{FF2B5EF4-FFF2-40B4-BE49-F238E27FC236}">
                  <a16:creationId xmlns:a16="http://schemas.microsoft.com/office/drawing/2014/main" id="{BAF4D6AA-2E5D-2195-B796-359C4DA530FE}"/>
                </a:ext>
              </a:extLst>
            </p:cNvPr>
            <p:cNvSpPr/>
            <p:nvPr/>
          </p:nvSpPr>
          <p:spPr>
            <a:xfrm>
              <a:off x="4435187" y="3534256"/>
              <a:ext cx="180045" cy="3699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15"/>
                <a:gd name="f4" fmla="val 10240"/>
                <a:gd name="f5" fmla="val 662"/>
                <a:gd name="f6" fmla="val 284"/>
                <a:gd name="f7" fmla="val 1"/>
                <a:gd name="f8" fmla="val 315"/>
                <a:gd name="f9" fmla="val 4411"/>
                <a:gd name="f10" fmla="val 4632"/>
                <a:gd name="f11" fmla="val 64"/>
                <a:gd name="f12" fmla="val 4884"/>
                <a:gd name="f13" fmla="val 190"/>
                <a:gd name="f14" fmla="val 5073"/>
                <a:gd name="f15" fmla="val 1639"/>
                <a:gd name="f16" fmla="val 7467"/>
                <a:gd name="f17" fmla="val 1891"/>
                <a:gd name="f18" fmla="val 7877"/>
                <a:gd name="f19" fmla="val 2049"/>
                <a:gd name="f20" fmla="val 8097"/>
                <a:gd name="f21" fmla="val 8538"/>
                <a:gd name="f22" fmla="val 9861"/>
                <a:gd name="f23" fmla="val 10082"/>
                <a:gd name="f24" fmla="val 2206"/>
                <a:gd name="f25" fmla="val 10239"/>
                <a:gd name="f26" fmla="val 2395"/>
                <a:gd name="f27" fmla="val 5514"/>
                <a:gd name="f28" fmla="val 6364"/>
                <a:gd name="f29" fmla="val 5986"/>
                <a:gd name="f30" fmla="val 5357"/>
                <a:gd name="f31" fmla="val 5671"/>
                <a:gd name="f32" fmla="val 5168"/>
                <a:gd name="f33" fmla="val 5419"/>
                <a:gd name="f34" fmla="val 5167"/>
                <a:gd name="f35" fmla="val 5420"/>
                <a:gd name="f36" fmla="val 5165"/>
                <a:gd name="f37" fmla="val 5421"/>
                <a:gd name="f38" fmla="val 5163"/>
                <a:gd name="f39" fmla="val 5042"/>
                <a:gd name="f40" fmla="val 3214"/>
                <a:gd name="f41" fmla="val 3623"/>
                <a:gd name="f42" fmla="val 3183"/>
                <a:gd name="f43" fmla="val 3592"/>
                <a:gd name="f44" fmla="val 3041"/>
                <a:gd name="f45" fmla="val 3432"/>
                <a:gd name="f46" fmla="val 2828"/>
                <a:gd name="f47" fmla="val 3332"/>
                <a:gd name="f48" fmla="val 2613"/>
                <a:gd name="f49" fmla="val 2448"/>
                <a:gd name="f50" fmla="val 2280"/>
                <a:gd name="f51" fmla="val 3392"/>
                <a:gd name="f52" fmla="val 2143"/>
                <a:gd name="f53" fmla="val 3529"/>
                <a:gd name="f54" fmla="val 3812"/>
                <a:gd name="f55" fmla="val 1923"/>
                <a:gd name="f56" fmla="val 4285"/>
                <a:gd name="f57" fmla="val 2112"/>
                <a:gd name="f58" fmla="val 4442"/>
                <a:gd name="f59" fmla="val 3970"/>
                <a:gd name="f60" fmla="val 6301"/>
                <a:gd name="f61" fmla="val 4097"/>
                <a:gd name="f62" fmla="val 6427"/>
                <a:gd name="f63" fmla="val 6648"/>
                <a:gd name="f64" fmla="val 6774"/>
                <a:gd name="f65" fmla="val 3907"/>
                <a:gd name="f66" fmla="val 6821"/>
                <a:gd name="f67" fmla="val 3821"/>
                <a:gd name="f68" fmla="val 6845"/>
                <a:gd name="f69" fmla="val 3734"/>
                <a:gd name="f70" fmla="val 3648"/>
                <a:gd name="f71" fmla="val 3561"/>
                <a:gd name="f72" fmla="val 3498"/>
                <a:gd name="f73" fmla="val 4915"/>
                <a:gd name="f74" fmla="val 1450"/>
                <a:gd name="f75" fmla="val 4726"/>
                <a:gd name="f76" fmla="val 1324"/>
                <a:gd name="f77" fmla="val 4190"/>
                <a:gd name="f78" fmla="val 252"/>
                <a:gd name="f79" fmla="val 1009"/>
                <a:gd name="f80" fmla="*/ f0 1 5515"/>
                <a:gd name="f81" fmla="*/ f1 1 10240"/>
                <a:gd name="f82" fmla="val f2"/>
                <a:gd name="f83" fmla="val f3"/>
                <a:gd name="f84" fmla="val f4"/>
                <a:gd name="f85" fmla="+- f84 0 f82"/>
                <a:gd name="f86" fmla="+- f83 0 f82"/>
                <a:gd name="f87" fmla="*/ f86 1 5515"/>
                <a:gd name="f88" fmla="*/ f85 1 10240"/>
                <a:gd name="f89" fmla="*/ f82 1 f87"/>
                <a:gd name="f90" fmla="*/ f83 1 f87"/>
                <a:gd name="f91" fmla="*/ f82 1 f88"/>
                <a:gd name="f92" fmla="*/ f84 1 f88"/>
                <a:gd name="f93" fmla="*/ f89 f80 1"/>
                <a:gd name="f94" fmla="*/ f90 f80 1"/>
                <a:gd name="f95" fmla="*/ f92 f81 1"/>
                <a:gd name="f96" fmla="*/ f91 f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3" t="f96" r="f94" b="f95"/>
              <a:pathLst>
                <a:path w="5515" h="10240">
                  <a:moveTo>
                    <a:pt x="f5" y="f2"/>
                  </a:moveTo>
                  <a:cubicBezTo>
                    <a:pt x="f6" y="f2"/>
                    <a:pt x="f7" y="f8"/>
                    <a:pt x="f7" y="f5"/>
                  </a:cubicBezTo>
                  <a:lnTo>
                    <a:pt x="f7" y="f9"/>
                  </a:lnTo>
                  <a:cubicBezTo>
                    <a:pt x="f7" y="f10"/>
                    <a:pt x="f11" y="f12"/>
                    <a:pt x="f13" y="f14"/>
                  </a:cubicBezTo>
                  <a:lnTo>
                    <a:pt x="f15" y="f16"/>
                  </a:lnTo>
                  <a:cubicBezTo>
                    <a:pt x="f17" y="f18"/>
                    <a:pt x="f19" y="f20"/>
                    <a:pt x="f19" y="f21"/>
                  </a:cubicBezTo>
                  <a:lnTo>
                    <a:pt x="f19" y="f22"/>
                  </a:lnTo>
                  <a:cubicBezTo>
                    <a:pt x="f19" y="f23"/>
                    <a:pt x="f24" y="f25"/>
                    <a:pt x="f26" y="f25"/>
                  </a:cubicBezTo>
                  <a:lnTo>
                    <a:pt x="f27" y="f25"/>
                  </a:lnTo>
                  <a:lnTo>
                    <a:pt x="f27" y="f28"/>
                  </a:lnTo>
                  <a:cubicBezTo>
                    <a:pt x="f27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50" y="f51"/>
                    <a:pt x="f52" y="f53"/>
                  </a:cubicBezTo>
                  <a:cubicBezTo>
                    <a:pt x="f17" y="f54"/>
                    <a:pt x="f55" y="f56"/>
                    <a:pt x="f57" y="f58"/>
                  </a:cubicBezTo>
                  <a:lnTo>
                    <a:pt x="f59" y="f60"/>
                  </a:lnTo>
                  <a:cubicBezTo>
                    <a:pt x="f61" y="f62"/>
                    <a:pt x="f61" y="f63"/>
                    <a:pt x="f59" y="f64"/>
                  </a:cubicBezTo>
                  <a:cubicBezTo>
                    <a:pt x="f65" y="f66"/>
                    <a:pt x="f67" y="f68"/>
                    <a:pt x="f69" y="f68"/>
                  </a:cubicBezTo>
                  <a:cubicBezTo>
                    <a:pt x="f70" y="f68"/>
                    <a:pt x="f71" y="f66"/>
                    <a:pt x="f72" y="f64"/>
                  </a:cubicBezTo>
                  <a:lnTo>
                    <a:pt x="f15" y="f73"/>
                  </a:lnTo>
                  <a:cubicBezTo>
                    <a:pt x="f74" y="f75"/>
                    <a:pt x="f76" y="f58"/>
                    <a:pt x="f76" y="f77"/>
                  </a:cubicBezTo>
                  <a:lnTo>
                    <a:pt x="f76" y="f5"/>
                  </a:lnTo>
                  <a:cubicBezTo>
                    <a:pt x="f76" y="f78"/>
                    <a:pt x="f79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6868;p88">
              <a:extLst>
                <a:ext uri="{FF2B5EF4-FFF2-40B4-BE49-F238E27FC236}">
                  <a16:creationId xmlns:a16="http://schemas.microsoft.com/office/drawing/2014/main" id="{BBDB96B2-96CC-9619-E761-81ADA91ADB18}"/>
                </a:ext>
              </a:extLst>
            </p:cNvPr>
            <p:cNvSpPr/>
            <p:nvPr/>
          </p:nvSpPr>
          <p:spPr>
            <a:xfrm>
              <a:off x="4637818" y="3534256"/>
              <a:ext cx="179002" cy="3710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10271"/>
                <a:gd name="f5" fmla="val 4758"/>
                <a:gd name="f6" fmla="val 4380"/>
                <a:gd name="f7" fmla="val 4096"/>
                <a:gd name="f8" fmla="val 315"/>
                <a:gd name="f9" fmla="val 662"/>
                <a:gd name="f10" fmla="val 4190"/>
                <a:gd name="f11" fmla="val 4474"/>
                <a:gd name="f12" fmla="val 3970"/>
                <a:gd name="f13" fmla="val 3781"/>
                <a:gd name="f14" fmla="val 4915"/>
                <a:gd name="f15" fmla="val 1922"/>
                <a:gd name="f16" fmla="val 6774"/>
                <a:gd name="f17" fmla="val 1875"/>
                <a:gd name="f18" fmla="val 6821"/>
                <a:gd name="f19" fmla="val 1788"/>
                <a:gd name="f20" fmla="val 6845"/>
                <a:gd name="f21" fmla="val 1698"/>
                <a:gd name="f22" fmla="val 1607"/>
                <a:gd name="f23" fmla="val 1513"/>
                <a:gd name="f24" fmla="val 1450"/>
                <a:gd name="f25" fmla="val 1355"/>
                <a:gd name="f26" fmla="val 6648"/>
                <a:gd name="f27" fmla="val 6427"/>
                <a:gd name="f28" fmla="val 6301"/>
                <a:gd name="f29" fmla="val 3308"/>
                <a:gd name="f30" fmla="val 4442"/>
                <a:gd name="f31" fmla="val 3497"/>
                <a:gd name="f32" fmla="val 4285"/>
                <a:gd name="f33" fmla="val 3560"/>
                <a:gd name="f34" fmla="val 3812"/>
                <a:gd name="f35" fmla="val 3277"/>
                <a:gd name="f36" fmla="val 3529"/>
                <a:gd name="f37" fmla="val 3140"/>
                <a:gd name="f38" fmla="val 3392"/>
                <a:gd name="f39" fmla="val 2972"/>
                <a:gd name="f40" fmla="val 3332"/>
                <a:gd name="f41" fmla="val 2807"/>
                <a:gd name="f42" fmla="val 2592"/>
                <a:gd name="f43" fmla="val 2379"/>
                <a:gd name="f44" fmla="val 3432"/>
                <a:gd name="f45" fmla="val 2237"/>
                <a:gd name="f46" fmla="val 3592"/>
                <a:gd name="f47" fmla="val 347"/>
                <a:gd name="f48" fmla="val 5419"/>
                <a:gd name="f49" fmla="val 5482"/>
                <a:gd name="f50" fmla="val 158"/>
                <a:gd name="f51" fmla="val 5671"/>
                <a:gd name="f52" fmla="val 6018"/>
                <a:gd name="f53" fmla="val 8129"/>
                <a:gd name="f54" fmla="val 8412"/>
                <a:gd name="f55" fmla="val 3088"/>
                <a:gd name="f56" fmla="val 3434"/>
                <a:gd name="f57" fmla="val 10113"/>
                <a:gd name="f58" fmla="val 9924"/>
                <a:gd name="f59" fmla="val 8570"/>
                <a:gd name="f60" fmla="val 3623"/>
                <a:gd name="f61" fmla="val 7908"/>
                <a:gd name="f62" fmla="val 7530"/>
                <a:gd name="f63" fmla="val 5293"/>
                <a:gd name="f64" fmla="val 5104"/>
                <a:gd name="f65" fmla="val 5388"/>
                <a:gd name="f66" fmla="val 4663"/>
                <a:gd name="f67" fmla="val 4411"/>
                <a:gd name="f68" fmla="val 5451"/>
                <a:gd name="f69" fmla="val 284"/>
                <a:gd name="f70" fmla="val 5136"/>
                <a:gd name="f71" fmla="*/ f0 1 5483"/>
                <a:gd name="f72" fmla="*/ f1 1 10271"/>
                <a:gd name="f73" fmla="val f2"/>
                <a:gd name="f74" fmla="val f3"/>
                <a:gd name="f75" fmla="val f4"/>
                <a:gd name="f76" fmla="+- f75 0 f73"/>
                <a:gd name="f77" fmla="+- f74 0 f73"/>
                <a:gd name="f78" fmla="*/ f77 1 5483"/>
                <a:gd name="f79" fmla="*/ f76 1 10271"/>
                <a:gd name="f80" fmla="*/ f73 1 f78"/>
                <a:gd name="f81" fmla="*/ f74 1 f78"/>
                <a:gd name="f82" fmla="*/ f73 1 f79"/>
                <a:gd name="f83" fmla="*/ f75 1 f79"/>
                <a:gd name="f84" fmla="*/ f80 f71 1"/>
                <a:gd name="f85" fmla="*/ f81 f71 1"/>
                <a:gd name="f86" fmla="*/ f83 f72 1"/>
                <a:gd name="f87" fmla="*/ f8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4" t="f87" r="f85" b="f86"/>
              <a:pathLst>
                <a:path w="5483" h="10271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12" y="f5"/>
                    <a:pt x="f13" y="f14"/>
                  </a:cubicBezTo>
                  <a:lnTo>
                    <a:pt x="f15" y="f16"/>
                  </a:ln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24" y="f16"/>
                  </a:cubicBezTo>
                  <a:cubicBezTo>
                    <a:pt x="f25" y="f26"/>
                    <a:pt x="f25" y="f27"/>
                    <a:pt x="f24" y="f28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46"/>
                  </a:cubicBezTo>
                  <a:cubicBezTo>
                    <a:pt x="f45" y="f46"/>
                    <a:pt x="f47" y="f48"/>
                    <a:pt x="f47" y="f49"/>
                  </a:cubicBezTo>
                  <a:cubicBezTo>
                    <a:pt x="f50" y="f51"/>
                    <a:pt x="f2" y="f52"/>
                    <a:pt x="f2" y="f27"/>
                  </a:cubicBezTo>
                  <a:lnTo>
                    <a:pt x="f2" y="f53"/>
                  </a:lnTo>
                  <a:lnTo>
                    <a:pt x="f2" y="f54"/>
                  </a:lnTo>
                  <a:lnTo>
                    <a:pt x="f2" y="f4"/>
                  </a:lnTo>
                  <a:lnTo>
                    <a:pt x="f55" y="f4"/>
                  </a:lnTo>
                  <a:cubicBezTo>
                    <a:pt x="f35" y="f4"/>
                    <a:pt x="f56" y="f57"/>
                    <a:pt x="f56" y="f58"/>
                  </a:cubicBezTo>
                  <a:lnTo>
                    <a:pt x="f56" y="f59"/>
                  </a:lnTo>
                  <a:cubicBezTo>
                    <a:pt x="f56" y="f53"/>
                    <a:pt x="f60" y="f61"/>
                    <a:pt x="f34" y="f62"/>
                  </a:cubicBezTo>
                  <a:lnTo>
                    <a:pt x="f63" y="f64"/>
                  </a:lnTo>
                  <a:cubicBezTo>
                    <a:pt x="f65" y="f14"/>
                    <a:pt x="f49" y="f66"/>
                    <a:pt x="f49" y="f67"/>
                  </a:cubicBezTo>
                  <a:lnTo>
                    <a:pt x="f49" y="f9"/>
                  </a:lnTo>
                  <a:cubicBezTo>
                    <a:pt x="f68" y="f69"/>
                    <a:pt x="f70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6869;p88">
              <a:extLst>
                <a:ext uri="{FF2B5EF4-FFF2-40B4-BE49-F238E27FC236}">
                  <a16:creationId xmlns:a16="http://schemas.microsoft.com/office/drawing/2014/main" id="{70CEFE5F-BC5B-B36F-0C68-01CE763788F8}"/>
                </a:ext>
              </a:extLst>
            </p:cNvPr>
            <p:cNvSpPr/>
            <p:nvPr/>
          </p:nvSpPr>
          <p:spPr>
            <a:xfrm>
              <a:off x="4714966" y="3580927"/>
              <a:ext cx="33951" cy="546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0"/>
                <a:gd name="f4" fmla="val 1513"/>
                <a:gd name="f5" fmla="val 504"/>
                <a:gd name="f6" fmla="val 252"/>
                <a:gd name="f7" fmla="val 32"/>
                <a:gd name="f8" fmla="val 284"/>
                <a:gd name="f9" fmla="val 567"/>
                <a:gd name="f10" fmla="val 1418"/>
                <a:gd name="f11" fmla="val 126"/>
                <a:gd name="f12" fmla="val 1386"/>
                <a:gd name="f13" fmla="val 1355"/>
                <a:gd name="f14" fmla="val 410"/>
                <a:gd name="f15" fmla="val 630"/>
                <a:gd name="f16" fmla="val 819"/>
                <a:gd name="f17" fmla="val 1512"/>
                <a:gd name="f18" fmla="val 788"/>
                <a:gd name="f19" fmla="*/ f0 1 1040"/>
                <a:gd name="f20" fmla="*/ f1 1 1513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1040"/>
                <a:gd name="f27" fmla="*/ f24 1 1513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1040" h="1513">
                  <a:moveTo>
                    <a:pt x="f5" y="f2"/>
                  </a:moveTo>
                  <a:cubicBezTo>
                    <a:pt x="f6" y="f7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11" y="f12"/>
                    <a:pt x="f6" y="f13"/>
                    <a:pt x="f14" y="f13"/>
                  </a:cubicBezTo>
                  <a:cubicBezTo>
                    <a:pt x="f15" y="f13"/>
                    <a:pt x="f16" y="f12"/>
                    <a:pt x="f3" y="f17"/>
                  </a:cubicBezTo>
                  <a:lnTo>
                    <a:pt x="f3" y="f5"/>
                  </a:lnTo>
                  <a:cubicBezTo>
                    <a:pt x="f3" y="f6"/>
                    <a:pt x="f18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6870;p88">
              <a:extLst>
                <a:ext uri="{FF2B5EF4-FFF2-40B4-BE49-F238E27FC236}">
                  <a16:creationId xmlns:a16="http://schemas.microsoft.com/office/drawing/2014/main" id="{94C245F8-E248-AC5F-201A-7B2D7A05928D}"/>
                </a:ext>
              </a:extLst>
            </p:cNvPr>
            <p:cNvSpPr/>
            <p:nvPr/>
          </p:nvSpPr>
          <p:spPr>
            <a:xfrm>
              <a:off x="4502048" y="3583963"/>
              <a:ext cx="32936" cy="527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09"/>
                <a:gd name="f4" fmla="val 1460"/>
                <a:gd name="f5" fmla="val 418"/>
                <a:gd name="f6" fmla="val 1"/>
                <a:gd name="f7" fmla="val 177"/>
                <a:gd name="f8" fmla="val 229"/>
                <a:gd name="f9" fmla="val 483"/>
                <a:gd name="f10" fmla="val 190"/>
                <a:gd name="f11" fmla="val 1334"/>
                <a:gd name="f12" fmla="val 379"/>
                <a:gd name="f13" fmla="val 1302"/>
                <a:gd name="f14" fmla="val 631"/>
                <a:gd name="f15" fmla="val 725"/>
                <a:gd name="f16" fmla="val 883"/>
                <a:gd name="f17" fmla="val 1365"/>
                <a:gd name="f18" fmla="val 515"/>
                <a:gd name="f19" fmla="val 231"/>
                <a:gd name="f20" fmla="val 788"/>
                <a:gd name="f21" fmla="val 11"/>
                <a:gd name="f22" fmla="val 505"/>
                <a:gd name="f23" fmla="val 475"/>
                <a:gd name="f24" fmla="val 4"/>
                <a:gd name="f25" fmla="val 446"/>
                <a:gd name="f26" fmla="*/ f0 1 1009"/>
                <a:gd name="f27" fmla="*/ f1 1 1460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1009"/>
                <a:gd name="f34" fmla="*/ f31 1 1460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1009" h="1460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4"/>
                  </a:lnTo>
                  <a:cubicBezTo>
                    <a:pt x="f10" y="f11"/>
                    <a:pt x="f12" y="f13"/>
                    <a:pt x="f14" y="f13"/>
                  </a:cubicBezTo>
                  <a:cubicBezTo>
                    <a:pt x="f15" y="f13"/>
                    <a:pt x="f16" y="f11"/>
                    <a:pt x="f3" y="f17"/>
                  </a:cubicBezTo>
                  <a:lnTo>
                    <a:pt x="f3" y="f18"/>
                  </a:lnTo>
                  <a:cubicBezTo>
                    <a:pt x="f3" y="f19"/>
                    <a:pt x="f20" y="f21"/>
                    <a:pt x="f22" y="f21"/>
                  </a:cubicBezTo>
                  <a:cubicBezTo>
                    <a:pt x="f23" y="f24"/>
                    <a:pt x="f25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6871;p88">
              <a:extLst>
                <a:ext uri="{FF2B5EF4-FFF2-40B4-BE49-F238E27FC236}">
                  <a16:creationId xmlns:a16="http://schemas.microsoft.com/office/drawing/2014/main" id="{CD35924E-488C-E3DD-C111-DD5E5A167D5C}"/>
                </a:ext>
              </a:extLst>
            </p:cNvPr>
            <p:cNvSpPr/>
            <p:nvPr/>
          </p:nvSpPr>
          <p:spPr>
            <a:xfrm>
              <a:off x="4580229" y="3483022"/>
              <a:ext cx="89483" cy="990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1"/>
                <a:gd name="f4" fmla="val 2742"/>
                <a:gd name="f5" fmla="val 1386"/>
                <a:gd name="f6" fmla="val 1"/>
                <a:gd name="f7" fmla="val 630"/>
                <a:gd name="f8" fmla="val 631"/>
                <a:gd name="f9" fmla="val 1387"/>
                <a:gd name="f10" fmla="val 2174"/>
                <a:gd name="f11" fmla="val 2111"/>
                <a:gd name="f12" fmla="*/ f0 1 2741"/>
                <a:gd name="f13" fmla="*/ f1 1 2742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2741"/>
                <a:gd name="f20" fmla="*/ f17 1 2742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2741" h="2742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7" y="f4"/>
                    <a:pt x="f5" y="f4"/>
                  </a:cubicBezTo>
                  <a:cubicBezTo>
                    <a:pt x="f11" y="f4"/>
                    <a:pt x="f3" y="f11"/>
                    <a:pt x="f3" y="f9"/>
                  </a:cubicBezTo>
                  <a:cubicBezTo>
                    <a:pt x="f3" y="f8"/>
                    <a:pt x="f11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6872;p88">
              <a:extLst>
                <a:ext uri="{FF2B5EF4-FFF2-40B4-BE49-F238E27FC236}">
                  <a16:creationId xmlns:a16="http://schemas.microsoft.com/office/drawing/2014/main" id="{3B4DE8AF-ACD5-70C8-25D2-6C544BEBB287}"/>
                </a:ext>
              </a:extLst>
            </p:cNvPr>
            <p:cNvSpPr/>
            <p:nvPr/>
          </p:nvSpPr>
          <p:spPr>
            <a:xfrm>
              <a:off x="4554507" y="3607088"/>
              <a:ext cx="140936" cy="990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317"/>
                <a:gd name="f4" fmla="val 2742"/>
                <a:gd name="f5" fmla="val 2174"/>
                <a:gd name="f6" fmla="val 1"/>
                <a:gd name="f7" fmla="val 1292"/>
                <a:gd name="f8" fmla="val 505"/>
                <a:gd name="f9" fmla="val 379"/>
                <a:gd name="f10" fmla="val 1040"/>
                <a:gd name="f11" fmla="val 32"/>
                <a:gd name="f12" fmla="val 1103"/>
                <a:gd name="f13" fmla="val 946"/>
                <a:gd name="f14" fmla="val 1985"/>
                <a:gd name="f15" fmla="val 1450"/>
                <a:gd name="f16" fmla="val 2458"/>
                <a:gd name="f17" fmla="val 1702"/>
                <a:gd name="f18" fmla="val 2647"/>
                <a:gd name="f19" fmla="val 4254"/>
                <a:gd name="f20" fmla="val 1135"/>
                <a:gd name="f21" fmla="val 3813"/>
                <a:gd name="f22" fmla="val 410"/>
                <a:gd name="f23" fmla="val 3025"/>
                <a:gd name="f24" fmla="*/ f0 1 4317"/>
                <a:gd name="f25" fmla="*/ f1 1 2742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4317"/>
                <a:gd name="f32" fmla="*/ f29 1 2742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4317" h="2742">
                  <a:moveTo>
                    <a:pt x="f5" y="f6"/>
                  </a:moveTo>
                  <a:cubicBezTo>
                    <a:pt x="f7" y="f6"/>
                    <a:pt x="f8" y="f9"/>
                    <a:pt x="f2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4"/>
                  </a:cubicBezTo>
                  <a:lnTo>
                    <a:pt x="f18" y="f4"/>
                  </a:lnTo>
                  <a:lnTo>
                    <a:pt x="f19" y="f20"/>
                  </a:lnTo>
                  <a:lnTo>
                    <a:pt x="f3" y="f10"/>
                  </a:lnTo>
                  <a:cubicBezTo>
                    <a:pt x="f21" y="f22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7" name="Google Shape;6957;p88">
            <a:extLst>
              <a:ext uri="{FF2B5EF4-FFF2-40B4-BE49-F238E27FC236}">
                <a16:creationId xmlns:a16="http://schemas.microsoft.com/office/drawing/2014/main" id="{07EC8CEF-0593-06E6-8D6C-7D138661503E}"/>
              </a:ext>
            </a:extLst>
          </p:cNvPr>
          <p:cNvGrpSpPr/>
          <p:nvPr/>
        </p:nvGrpSpPr>
        <p:grpSpPr>
          <a:xfrm>
            <a:off x="3730944" y="986052"/>
            <a:ext cx="373559" cy="372837"/>
            <a:chOff x="3730944" y="986052"/>
            <a:chExt cx="373559" cy="372837"/>
          </a:xfrm>
        </p:grpSpPr>
        <p:sp>
          <p:nvSpPr>
            <p:cNvPr id="38" name="Google Shape;6958;p88">
              <a:extLst>
                <a:ext uri="{FF2B5EF4-FFF2-40B4-BE49-F238E27FC236}">
                  <a16:creationId xmlns:a16="http://schemas.microsoft.com/office/drawing/2014/main" id="{43E49AE6-82D0-C1A0-8098-142686707CD6}"/>
                </a:ext>
              </a:extLst>
            </p:cNvPr>
            <p:cNvSpPr/>
            <p:nvPr/>
          </p:nvSpPr>
          <p:spPr>
            <a:xfrm>
              <a:off x="3808475" y="986052"/>
              <a:ext cx="131929" cy="435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28"/>
                <a:gd name="f4" fmla="val 1364"/>
                <a:gd name="f5" fmla="val 645"/>
                <a:gd name="f6" fmla="val 263"/>
                <a:gd name="f7" fmla="val 296"/>
                <a:gd name="f8" fmla="val 670"/>
                <a:gd name="f9" fmla="val 1016"/>
                <a:gd name="f10" fmla="val 1205"/>
                <a:gd name="f11" fmla="val 158"/>
                <a:gd name="f12" fmla="val 1363"/>
                <a:gd name="f13" fmla="val 347"/>
                <a:gd name="f14" fmla="val 3781"/>
                <a:gd name="f15" fmla="val 3970"/>
                <a:gd name="f16" fmla="val 4127"/>
                <a:gd name="f17" fmla="val 260"/>
                <a:gd name="f18" fmla="val 3812"/>
                <a:gd name="f19" fmla="val 8"/>
                <a:gd name="f20" fmla="val 3466"/>
                <a:gd name="f21" fmla="val 756"/>
                <a:gd name="f22" fmla="val 718"/>
                <a:gd name="f23" fmla="val 3"/>
                <a:gd name="f24" fmla="val 681"/>
                <a:gd name="f25" fmla="*/ f0 1 4128"/>
                <a:gd name="f26" fmla="*/ f1 1 1364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4128"/>
                <a:gd name="f33" fmla="*/ f30 1 1364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4128" h="1364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lnTo>
                    <a:pt x="f2" y="f9"/>
                  </a:lnTo>
                  <a:cubicBezTo>
                    <a:pt x="f2" y="f10"/>
                    <a:pt x="f11" y="f12"/>
                    <a:pt x="f13" y="f12"/>
                  </a:cubicBezTo>
                  <a:lnTo>
                    <a:pt x="f14" y="f12"/>
                  </a:lnTo>
                  <a:cubicBezTo>
                    <a:pt x="f15" y="f12"/>
                    <a:pt x="f16" y="f10"/>
                    <a:pt x="f16" y="f9"/>
                  </a:cubicBezTo>
                  <a:lnTo>
                    <a:pt x="f16" y="f8"/>
                  </a:lnTo>
                  <a:cubicBezTo>
                    <a:pt x="f16" y="f17"/>
                    <a:pt x="f18" y="f19"/>
                    <a:pt x="f20" y="f19"/>
                  </a:cubicBezTo>
                  <a:lnTo>
                    <a:pt x="f21" y="f19"/>
                  </a:lnTo>
                  <a:cubicBezTo>
                    <a:pt x="f22" y="f23"/>
                    <a:pt x="f24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6959;p88">
              <a:extLst>
                <a:ext uri="{FF2B5EF4-FFF2-40B4-BE49-F238E27FC236}">
                  <a16:creationId xmlns:a16="http://schemas.microsoft.com/office/drawing/2014/main" id="{41BA7BD5-495A-8D39-95C5-2438F185ED9D}"/>
                </a:ext>
              </a:extLst>
            </p:cNvPr>
            <p:cNvSpPr/>
            <p:nvPr/>
          </p:nvSpPr>
          <p:spPr>
            <a:xfrm>
              <a:off x="3797384" y="1180618"/>
              <a:ext cx="21159" cy="231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2"/>
                <a:gd name="f4" fmla="val 726"/>
                <a:gd name="f5" fmla="val 1"/>
                <a:gd name="f6" fmla="val 725"/>
                <a:gd name="f7" fmla="*/ f0 1 662"/>
                <a:gd name="f8" fmla="*/ f1 1 726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662"/>
                <a:gd name="f15" fmla="*/ f12 1 726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662" h="726">
                  <a:moveTo>
                    <a:pt x="f5" y="f5"/>
                  </a:moveTo>
                  <a:lnTo>
                    <a:pt x="f5" y="f6"/>
                  </a:lnTo>
                  <a:lnTo>
                    <a:pt x="f3" y="f6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6960;p88">
              <a:extLst>
                <a:ext uri="{FF2B5EF4-FFF2-40B4-BE49-F238E27FC236}">
                  <a16:creationId xmlns:a16="http://schemas.microsoft.com/office/drawing/2014/main" id="{980FCC6C-B2D9-C68A-61B2-8D23067C937B}"/>
                </a:ext>
              </a:extLst>
            </p:cNvPr>
            <p:cNvSpPr/>
            <p:nvPr/>
          </p:nvSpPr>
          <p:spPr>
            <a:xfrm>
              <a:off x="3797384" y="1094043"/>
              <a:ext cx="21159" cy="2115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2"/>
                <a:gd name="f4" fmla="val 1"/>
                <a:gd name="f5" fmla="*/ f0 1 662"/>
                <a:gd name="f6" fmla="*/ f1 1 662"/>
                <a:gd name="f7" fmla="val f2"/>
                <a:gd name="f8" fmla="val f3"/>
                <a:gd name="f9" fmla="+- f8 0 f7"/>
                <a:gd name="f10" fmla="*/ f9 1 662"/>
                <a:gd name="f11" fmla="*/ f7 1 f10"/>
                <a:gd name="f12" fmla="*/ f8 1 f10"/>
                <a:gd name="f13" fmla="*/ f11 f5 1"/>
                <a:gd name="f14" fmla="*/ f12 f5 1"/>
                <a:gd name="f15" fmla="*/ f12 f6 1"/>
                <a:gd name="f16" fmla="*/ f11 f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" t="f16" r="f14" b="f15"/>
              <a:pathLst>
                <a:path w="662" h="662">
                  <a:moveTo>
                    <a:pt x="f4" y="f2"/>
                  </a:moveTo>
                  <a:lnTo>
                    <a:pt x="f4" y="f3"/>
                  </a:lnTo>
                  <a:lnTo>
                    <a:pt x="f3" y="f3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6961;p88">
              <a:extLst>
                <a:ext uri="{FF2B5EF4-FFF2-40B4-BE49-F238E27FC236}">
                  <a16:creationId xmlns:a16="http://schemas.microsoft.com/office/drawing/2014/main" id="{524AF66D-0790-D67C-26BF-A4F9072BAFFD}"/>
                </a:ext>
              </a:extLst>
            </p:cNvPr>
            <p:cNvSpPr/>
            <p:nvPr/>
          </p:nvSpPr>
          <p:spPr>
            <a:xfrm>
              <a:off x="3797384" y="1270229"/>
              <a:ext cx="21159" cy="211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2"/>
                <a:gd name="f4" fmla="val 663"/>
                <a:gd name="f5" fmla="val 1"/>
                <a:gd name="f6" fmla="*/ f0 1 662"/>
                <a:gd name="f7" fmla="*/ f1 1 663"/>
                <a:gd name="f8" fmla="val f2"/>
                <a:gd name="f9" fmla="val f3"/>
                <a:gd name="f10" fmla="val f4"/>
                <a:gd name="f11" fmla="+- f10 0 f8"/>
                <a:gd name="f12" fmla="+- f9 0 f8"/>
                <a:gd name="f13" fmla="*/ f12 1 662"/>
                <a:gd name="f14" fmla="*/ f11 1 663"/>
                <a:gd name="f15" fmla="*/ f8 1 f13"/>
                <a:gd name="f16" fmla="*/ f9 1 f13"/>
                <a:gd name="f17" fmla="*/ f8 1 f14"/>
                <a:gd name="f18" fmla="*/ f10 1 f14"/>
                <a:gd name="f19" fmla="*/ f15 f6 1"/>
                <a:gd name="f20" fmla="*/ f16 f6 1"/>
                <a:gd name="f21" fmla="*/ f18 f7 1"/>
                <a:gd name="f22" fmla="*/ f17 f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662" h="663">
                  <a:moveTo>
                    <a:pt x="f5" y="f5"/>
                  </a:moveTo>
                  <a:lnTo>
                    <a:pt x="f5" y="f3"/>
                  </a:lnTo>
                  <a:lnTo>
                    <a:pt x="f3" y="f3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6962;p88">
              <a:extLst>
                <a:ext uri="{FF2B5EF4-FFF2-40B4-BE49-F238E27FC236}">
                  <a16:creationId xmlns:a16="http://schemas.microsoft.com/office/drawing/2014/main" id="{A1225DD9-C52C-F1A3-2EAE-81770675CEAD}"/>
                </a:ext>
              </a:extLst>
            </p:cNvPr>
            <p:cNvSpPr/>
            <p:nvPr/>
          </p:nvSpPr>
          <p:spPr>
            <a:xfrm>
              <a:off x="3730944" y="1007440"/>
              <a:ext cx="284945" cy="35144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916"/>
                <a:gd name="f4" fmla="val 10997"/>
                <a:gd name="f5" fmla="val 7183"/>
                <a:gd name="f6" fmla="val 2049"/>
                <a:gd name="f7" fmla="val 7404"/>
                <a:gd name="f8" fmla="val 7561"/>
                <a:gd name="f9" fmla="val 2206"/>
                <a:gd name="f10" fmla="val 2395"/>
                <a:gd name="f11" fmla="val 2584"/>
                <a:gd name="f12" fmla="val 2742"/>
                <a:gd name="f13" fmla="val 4474"/>
                <a:gd name="f14" fmla="val 4285"/>
                <a:gd name="f15" fmla="val 4127"/>
                <a:gd name="f16" fmla="val 3151"/>
                <a:gd name="f17" fmla="val 2017"/>
                <a:gd name="f18" fmla="val 3340"/>
                <a:gd name="f19" fmla="val 3497"/>
                <a:gd name="f20" fmla="val 2175"/>
                <a:gd name="f21" fmla="val 2364"/>
                <a:gd name="f22" fmla="val 3750"/>
                <a:gd name="f23" fmla="val 3939"/>
                <a:gd name="f24" fmla="val 4097"/>
                <a:gd name="f25" fmla="val 1764"/>
                <a:gd name="f26" fmla="val 1575"/>
                <a:gd name="f27" fmla="val 1418"/>
                <a:gd name="f28" fmla="val 5860"/>
                <a:gd name="f29" fmla="val 3372"/>
                <a:gd name="f30" fmla="val 6049"/>
                <a:gd name="f31" fmla="val 6207"/>
                <a:gd name="f32" fmla="val 3529"/>
                <a:gd name="f33" fmla="val 4758"/>
                <a:gd name="f34" fmla="val 4916"/>
                <a:gd name="f35" fmla="val 5105"/>
                <a:gd name="f36" fmla="val 5325"/>
                <a:gd name="f37" fmla="val 5483"/>
                <a:gd name="f38" fmla="val 6491"/>
                <a:gd name="f39" fmla="val 6680"/>
                <a:gd name="f40" fmla="val 6837"/>
                <a:gd name="f41" fmla="val 6144"/>
                <a:gd name="f42" fmla="val 6302"/>
                <a:gd name="f43" fmla="val 7562"/>
                <a:gd name="f44" fmla="val 7720"/>
                <a:gd name="f45" fmla="val 7909"/>
                <a:gd name="f46" fmla="val 8098"/>
                <a:gd name="f47" fmla="val 8255"/>
                <a:gd name="f48" fmla="val 7531"/>
                <a:gd name="f49" fmla="val 7657"/>
                <a:gd name="f50" fmla="val 7877"/>
                <a:gd name="f51" fmla="val 9232"/>
                <a:gd name="f52" fmla="val 9452"/>
                <a:gd name="f53" fmla="val 9610"/>
                <a:gd name="f54" fmla="val 8885"/>
                <a:gd name="f55" fmla="val 9043"/>
                <a:gd name="f56" fmla="val 1040"/>
                <a:gd name="f57" fmla="val 1"/>
                <a:gd name="f58" fmla="val 504"/>
                <a:gd name="f59" fmla="val 473"/>
                <a:gd name="f60" fmla="val 1009"/>
                <a:gd name="f61" fmla="val 9956"/>
                <a:gd name="f62" fmla="val 32"/>
                <a:gd name="f63" fmla="val 10524"/>
                <a:gd name="f64" fmla="val 10996"/>
                <a:gd name="f65" fmla="val 7908"/>
                <a:gd name="f66" fmla="val 8444"/>
                <a:gd name="f67" fmla="val 347"/>
                <a:gd name="f68" fmla="val 915"/>
                <a:gd name="f69" fmla="val 6711"/>
                <a:gd name="f70" fmla="val 1387"/>
                <a:gd name="f71" fmla="val 6175"/>
                <a:gd name="f72" fmla="val 2741"/>
                <a:gd name="f73" fmla="val 1733"/>
                <a:gd name="f74" fmla="*/ f0 1 8916"/>
                <a:gd name="f75" fmla="*/ f1 1 10997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8916"/>
                <a:gd name="f82" fmla="*/ f79 1 10997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8916" h="1099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16" y="f17"/>
                  </a:moveTo>
                  <a:cubicBezTo>
                    <a:pt x="f18" y="f17"/>
                    <a:pt x="f19" y="f20"/>
                    <a:pt x="f19" y="f21"/>
                  </a:cubicBezTo>
                  <a:lnTo>
                    <a:pt x="f19" y="f22"/>
                  </a:lnTo>
                  <a:cubicBezTo>
                    <a:pt x="f19" y="f23"/>
                    <a:pt x="f18" y="f24"/>
                    <a:pt x="f16" y="f24"/>
                  </a:cubicBezTo>
                  <a:lnTo>
                    <a:pt x="f25" y="f24"/>
                  </a:lnTo>
                  <a:cubicBezTo>
                    <a:pt x="f26" y="f24"/>
                    <a:pt x="f27" y="f23"/>
                    <a:pt x="f27" y="f22"/>
                  </a:cubicBezTo>
                  <a:lnTo>
                    <a:pt x="f27" y="f21"/>
                  </a:lnTo>
                  <a:cubicBezTo>
                    <a:pt x="f27" y="f20"/>
                    <a:pt x="f26" y="f17"/>
                    <a:pt x="f25" y="f17"/>
                  </a:cubicBezTo>
                  <a:close/>
                  <a:moveTo>
                    <a:pt x="f28" y="f29"/>
                  </a:moveTo>
                  <a:cubicBezTo>
                    <a:pt x="f30" y="f29"/>
                    <a:pt x="f31" y="f32"/>
                    <a:pt x="f31" y="f22"/>
                  </a:cubicBezTo>
                  <a:cubicBezTo>
                    <a:pt x="f31" y="f23"/>
                    <a:pt x="f30" y="f24"/>
                    <a:pt x="f28" y="f24"/>
                  </a:cubicBezTo>
                  <a:lnTo>
                    <a:pt x="f13" y="f24"/>
                  </a:lnTo>
                  <a:cubicBezTo>
                    <a:pt x="f14" y="f24"/>
                    <a:pt x="f15" y="f23"/>
                    <a:pt x="f15" y="f22"/>
                  </a:cubicBezTo>
                  <a:cubicBezTo>
                    <a:pt x="f15" y="f32"/>
                    <a:pt x="f14" y="f29"/>
                    <a:pt x="f13" y="f29"/>
                  </a:cubicBezTo>
                  <a:close/>
                  <a:moveTo>
                    <a:pt x="f5" y="f33"/>
                  </a:moveTo>
                  <a:cubicBezTo>
                    <a:pt x="f7" y="f33"/>
                    <a:pt x="f8" y="f34"/>
                    <a:pt x="f8" y="f35"/>
                  </a:cubicBezTo>
                  <a:cubicBezTo>
                    <a:pt x="f8" y="f36"/>
                    <a:pt x="f7" y="f37"/>
                    <a:pt x="f5" y="f37"/>
                  </a:cubicBezTo>
                  <a:lnTo>
                    <a:pt x="f13" y="f37"/>
                  </a:lnTo>
                  <a:cubicBezTo>
                    <a:pt x="f14" y="f37"/>
                    <a:pt x="f15" y="f36"/>
                    <a:pt x="f15" y="f35"/>
                  </a:cubicBezTo>
                  <a:cubicBezTo>
                    <a:pt x="f15" y="f34"/>
                    <a:pt x="f14" y="f33"/>
                    <a:pt x="f13" y="f33"/>
                  </a:cubicBezTo>
                  <a:close/>
                  <a:moveTo>
                    <a:pt x="f16" y="f33"/>
                  </a:moveTo>
                  <a:cubicBezTo>
                    <a:pt x="f18" y="f33"/>
                    <a:pt x="f19" y="f34"/>
                    <a:pt x="f19" y="f35"/>
                  </a:cubicBezTo>
                  <a:lnTo>
                    <a:pt x="f19" y="f38"/>
                  </a:lnTo>
                  <a:cubicBezTo>
                    <a:pt x="f19" y="f39"/>
                    <a:pt x="f18" y="f40"/>
                    <a:pt x="f16" y="f40"/>
                  </a:cubicBezTo>
                  <a:lnTo>
                    <a:pt x="f25" y="f40"/>
                  </a:lnTo>
                  <a:cubicBezTo>
                    <a:pt x="f26" y="f40"/>
                    <a:pt x="f27" y="f39"/>
                    <a:pt x="f27" y="f38"/>
                  </a:cubicBezTo>
                  <a:lnTo>
                    <a:pt x="f27" y="f35"/>
                  </a:lnTo>
                  <a:cubicBezTo>
                    <a:pt x="f27" y="f34"/>
                    <a:pt x="f26" y="f33"/>
                    <a:pt x="f25" y="f33"/>
                  </a:cubicBezTo>
                  <a:close/>
                  <a:moveTo>
                    <a:pt x="f28" y="f41"/>
                  </a:moveTo>
                  <a:cubicBezTo>
                    <a:pt x="f30" y="f41"/>
                    <a:pt x="f31" y="f42"/>
                    <a:pt x="f31" y="f38"/>
                  </a:cubicBezTo>
                  <a:cubicBezTo>
                    <a:pt x="f31" y="f39"/>
                    <a:pt x="f30" y="f40"/>
                    <a:pt x="f28" y="f40"/>
                  </a:cubicBezTo>
                  <a:lnTo>
                    <a:pt x="f13" y="f40"/>
                  </a:lnTo>
                  <a:cubicBezTo>
                    <a:pt x="f14" y="f40"/>
                    <a:pt x="f15" y="f39"/>
                    <a:pt x="f15" y="f38"/>
                  </a:cubicBezTo>
                  <a:cubicBezTo>
                    <a:pt x="f15" y="f42"/>
                    <a:pt x="f14" y="f41"/>
                    <a:pt x="f13" y="f41"/>
                  </a:cubicBezTo>
                  <a:close/>
                  <a:moveTo>
                    <a:pt x="f5" y="f43"/>
                  </a:moveTo>
                  <a:cubicBezTo>
                    <a:pt x="f7" y="f43"/>
                    <a:pt x="f8" y="f44"/>
                    <a:pt x="f8" y="f45"/>
                  </a:cubicBezTo>
                  <a:cubicBezTo>
                    <a:pt x="f8" y="f46"/>
                    <a:pt x="f7" y="f47"/>
                    <a:pt x="f5" y="f47"/>
                  </a:cubicBezTo>
                  <a:lnTo>
                    <a:pt x="f13" y="f47"/>
                  </a:lnTo>
                  <a:cubicBezTo>
                    <a:pt x="f14" y="f47"/>
                    <a:pt x="f15" y="f46"/>
                    <a:pt x="f15" y="f45"/>
                  </a:cubicBezTo>
                  <a:cubicBezTo>
                    <a:pt x="f15" y="f44"/>
                    <a:pt x="f14" y="f43"/>
                    <a:pt x="f13" y="f43"/>
                  </a:cubicBezTo>
                  <a:close/>
                  <a:moveTo>
                    <a:pt x="f16" y="f48"/>
                  </a:moveTo>
                  <a:cubicBezTo>
                    <a:pt x="f18" y="f48"/>
                    <a:pt x="f19" y="f49"/>
                    <a:pt x="f19" y="f50"/>
                  </a:cubicBezTo>
                  <a:lnTo>
                    <a:pt x="f19" y="f51"/>
                  </a:lnTo>
                  <a:cubicBezTo>
                    <a:pt x="f19" y="f52"/>
                    <a:pt x="f18" y="f53"/>
                    <a:pt x="f16" y="f53"/>
                  </a:cubicBezTo>
                  <a:lnTo>
                    <a:pt x="f25" y="f53"/>
                  </a:lnTo>
                  <a:cubicBezTo>
                    <a:pt x="f26" y="f53"/>
                    <a:pt x="f27" y="f52"/>
                    <a:pt x="f27" y="f51"/>
                  </a:cubicBezTo>
                  <a:lnTo>
                    <a:pt x="f27" y="f50"/>
                  </a:lnTo>
                  <a:cubicBezTo>
                    <a:pt x="f27" y="f49"/>
                    <a:pt x="f26" y="f48"/>
                    <a:pt x="f25" y="f48"/>
                  </a:cubicBezTo>
                  <a:close/>
                  <a:moveTo>
                    <a:pt x="f28" y="f54"/>
                  </a:moveTo>
                  <a:cubicBezTo>
                    <a:pt x="f30" y="f54"/>
                    <a:pt x="f31" y="f55"/>
                    <a:pt x="f31" y="f51"/>
                  </a:cubicBezTo>
                  <a:cubicBezTo>
                    <a:pt x="f31" y="f52"/>
                    <a:pt x="f30" y="f53"/>
                    <a:pt x="f28" y="f53"/>
                  </a:cubicBezTo>
                  <a:lnTo>
                    <a:pt x="f13" y="f53"/>
                  </a:lnTo>
                  <a:cubicBezTo>
                    <a:pt x="f14" y="f53"/>
                    <a:pt x="f15" y="f52"/>
                    <a:pt x="f15" y="f51"/>
                  </a:cubicBezTo>
                  <a:cubicBezTo>
                    <a:pt x="f15" y="f55"/>
                    <a:pt x="f14" y="f54"/>
                    <a:pt x="f13" y="f54"/>
                  </a:cubicBezTo>
                  <a:close/>
                  <a:moveTo>
                    <a:pt x="f56" y="f57"/>
                  </a:moveTo>
                  <a:cubicBezTo>
                    <a:pt x="f58" y="f57"/>
                    <a:pt x="f2" y="f59"/>
                    <a:pt x="f2" y="f60"/>
                  </a:cubicBezTo>
                  <a:lnTo>
                    <a:pt x="f2" y="f61"/>
                  </a:lnTo>
                  <a:cubicBezTo>
                    <a:pt x="f62" y="f63"/>
                    <a:pt x="f58" y="f64"/>
                    <a:pt x="f56" y="f64"/>
                  </a:cubicBezTo>
                  <a:lnTo>
                    <a:pt x="f65" y="f64"/>
                  </a:lnTo>
                  <a:cubicBezTo>
                    <a:pt x="f66" y="f64"/>
                    <a:pt x="f3" y="f63"/>
                    <a:pt x="f3" y="f61"/>
                  </a:cubicBezTo>
                  <a:lnTo>
                    <a:pt x="f3" y="f60"/>
                  </a:lnTo>
                  <a:cubicBezTo>
                    <a:pt x="f3" y="f59"/>
                    <a:pt x="f66" y="f57"/>
                    <a:pt x="f65" y="f57"/>
                  </a:cubicBezTo>
                  <a:lnTo>
                    <a:pt x="f5" y="f57"/>
                  </a:lnTo>
                  <a:lnTo>
                    <a:pt x="f5" y="f67"/>
                  </a:lnTo>
                  <a:cubicBezTo>
                    <a:pt x="f5" y="f68"/>
                    <a:pt x="f69" y="f70"/>
                    <a:pt x="f71" y="f70"/>
                  </a:cubicBezTo>
                  <a:lnTo>
                    <a:pt x="f72" y="f70"/>
                  </a:lnTo>
                  <a:cubicBezTo>
                    <a:pt x="f9" y="f70"/>
                    <a:pt x="f73" y="f68"/>
                    <a:pt x="f73" y="f67"/>
                  </a:cubicBezTo>
                  <a:lnTo>
                    <a:pt x="f73" y="f57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6963;p88">
              <a:extLst>
                <a:ext uri="{FF2B5EF4-FFF2-40B4-BE49-F238E27FC236}">
                  <a16:creationId xmlns:a16="http://schemas.microsoft.com/office/drawing/2014/main" id="{C9F9DBAE-4E6F-B7F2-A5C6-AA5140547E81}"/>
                </a:ext>
              </a:extLst>
            </p:cNvPr>
            <p:cNvSpPr/>
            <p:nvPr/>
          </p:nvSpPr>
          <p:spPr>
            <a:xfrm>
              <a:off x="4039023" y="1115165"/>
              <a:ext cx="65480" cy="1329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4160"/>
                <a:gd name="f5" fmla="val 1"/>
                <a:gd name="f6" fmla="*/ f0 1 2049"/>
                <a:gd name="f7" fmla="*/ f1 1 4160"/>
                <a:gd name="f8" fmla="val f2"/>
                <a:gd name="f9" fmla="val f3"/>
                <a:gd name="f10" fmla="val f4"/>
                <a:gd name="f11" fmla="+- f10 0 f8"/>
                <a:gd name="f12" fmla="+- f9 0 f8"/>
                <a:gd name="f13" fmla="*/ f12 1 2049"/>
                <a:gd name="f14" fmla="*/ f11 1 4160"/>
                <a:gd name="f15" fmla="*/ f8 1 f13"/>
                <a:gd name="f16" fmla="*/ f9 1 f13"/>
                <a:gd name="f17" fmla="*/ f8 1 f14"/>
                <a:gd name="f18" fmla="*/ f10 1 f14"/>
                <a:gd name="f19" fmla="*/ f15 f6 1"/>
                <a:gd name="f20" fmla="*/ f16 f6 1"/>
                <a:gd name="f21" fmla="*/ f18 f7 1"/>
                <a:gd name="f22" fmla="*/ f17 f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2049" h="4160">
                  <a:moveTo>
                    <a:pt x="f5" y="f5"/>
                  </a:moveTo>
                  <a:lnTo>
                    <a:pt x="f5" y="f4"/>
                  </a:lnTo>
                  <a:lnTo>
                    <a:pt x="f3" y="f4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6964;p88">
              <a:extLst>
                <a:ext uri="{FF2B5EF4-FFF2-40B4-BE49-F238E27FC236}">
                  <a16:creationId xmlns:a16="http://schemas.microsoft.com/office/drawing/2014/main" id="{1587A91F-DC60-A63A-C1CD-3035151C31D6}"/>
                </a:ext>
              </a:extLst>
            </p:cNvPr>
            <p:cNvSpPr/>
            <p:nvPr/>
          </p:nvSpPr>
          <p:spPr>
            <a:xfrm>
              <a:off x="4039023" y="1028590"/>
              <a:ext cx="65480" cy="654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1009"/>
                <a:gd name="f5" fmla="val 1"/>
                <a:gd name="f6" fmla="val 473"/>
                <a:gd name="f7" fmla="val 1040"/>
                <a:gd name="f8" fmla="val 2048"/>
                <a:gd name="f9" fmla="val 1576"/>
                <a:gd name="f10" fmla="*/ f0 1 2049"/>
                <a:gd name="f11" fmla="*/ f1 1 2049"/>
                <a:gd name="f12" fmla="val f2"/>
                <a:gd name="f13" fmla="val f3"/>
                <a:gd name="f14" fmla="+- f13 0 f12"/>
                <a:gd name="f15" fmla="*/ f14 1 2049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2049" h="2049">
                  <a:moveTo>
                    <a:pt x="f4" y="f5"/>
                  </a:moveTo>
                  <a:cubicBezTo>
                    <a:pt x="f6" y="f5"/>
                    <a:pt x="f5" y="f6"/>
                    <a:pt x="f5" y="f7"/>
                  </a:cubicBezTo>
                  <a:lnTo>
                    <a:pt x="f5" y="f8"/>
                  </a:lnTo>
                  <a:lnTo>
                    <a:pt x="f3" y="f8"/>
                  </a:lnTo>
                  <a:lnTo>
                    <a:pt x="f3" y="f7"/>
                  </a:lnTo>
                  <a:cubicBezTo>
                    <a:pt x="f3" y="f6"/>
                    <a:pt x="f9" y="f5"/>
                    <a:pt x="f4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6965;p88">
              <a:extLst>
                <a:ext uri="{FF2B5EF4-FFF2-40B4-BE49-F238E27FC236}">
                  <a16:creationId xmlns:a16="http://schemas.microsoft.com/office/drawing/2014/main" id="{514FA8E2-338B-A92E-1CEB-4AF8BA5BB244}"/>
                </a:ext>
              </a:extLst>
            </p:cNvPr>
            <p:cNvSpPr/>
            <p:nvPr/>
          </p:nvSpPr>
          <p:spPr>
            <a:xfrm>
              <a:off x="4041044" y="1270229"/>
              <a:ext cx="59445" cy="654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60"/>
                <a:gd name="f4" fmla="val 2049"/>
                <a:gd name="f5" fmla="val 1"/>
                <a:gd name="f6" fmla="val 599"/>
                <a:gd name="f7" fmla="val 1796"/>
                <a:gd name="f8" fmla="val 694"/>
                <a:gd name="f9" fmla="val 1985"/>
                <a:gd name="f10" fmla="val 788"/>
                <a:gd name="f11" fmla="val 2048"/>
                <a:gd name="f12" fmla="val 946"/>
                <a:gd name="f13" fmla="val 1103"/>
                <a:gd name="f14" fmla="val 1229"/>
                <a:gd name="f15" fmla="val 1261"/>
                <a:gd name="f16" fmla="*/ f0 1 1860"/>
                <a:gd name="f17" fmla="*/ f1 1 2049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1860"/>
                <a:gd name="f24" fmla="*/ f21 1 2049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1860" h="2049">
                  <a:moveTo>
                    <a:pt x="f5" y="f5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1"/>
                  </a:cubicBezTo>
                  <a:cubicBezTo>
                    <a:pt x="f13" y="f11"/>
                    <a:pt x="f14" y="f9"/>
                    <a:pt x="f15" y="f7"/>
                  </a:cubicBez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6" name="Google Shape;6966;p88">
            <a:extLst>
              <a:ext uri="{FF2B5EF4-FFF2-40B4-BE49-F238E27FC236}">
                <a16:creationId xmlns:a16="http://schemas.microsoft.com/office/drawing/2014/main" id="{26AC9291-A7F4-7CD2-2C31-B32E250DDA41}"/>
              </a:ext>
            </a:extLst>
          </p:cNvPr>
          <p:cNvGrpSpPr/>
          <p:nvPr/>
        </p:nvGrpSpPr>
        <p:grpSpPr>
          <a:xfrm>
            <a:off x="8189631" y="2558381"/>
            <a:ext cx="453670" cy="454356"/>
            <a:chOff x="8189631" y="2558381"/>
            <a:chExt cx="453670" cy="454356"/>
          </a:xfrm>
        </p:grpSpPr>
        <p:sp>
          <p:nvSpPr>
            <p:cNvPr id="47" name="Google Shape;6967;p88">
              <a:extLst>
                <a:ext uri="{FF2B5EF4-FFF2-40B4-BE49-F238E27FC236}">
                  <a16:creationId xmlns:a16="http://schemas.microsoft.com/office/drawing/2014/main" id="{70F6A7C0-B45C-8ED1-2C27-6F12098BC79B}"/>
                </a:ext>
              </a:extLst>
            </p:cNvPr>
            <p:cNvSpPr/>
            <p:nvPr/>
          </p:nvSpPr>
          <p:spPr>
            <a:xfrm>
              <a:off x="8317153" y="2858752"/>
              <a:ext cx="12298" cy="1965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6"/>
                <a:gd name="f4" fmla="val 505"/>
                <a:gd name="f5" fmla="val 158"/>
                <a:gd name="f6" fmla="val 1"/>
                <a:gd name="f7" fmla="val 315"/>
                <a:gd name="f8" fmla="*/ f0 1 316"/>
                <a:gd name="f9" fmla="*/ f1 1 505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316"/>
                <a:gd name="f16" fmla="*/ f13 1 505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316" h="505">
                  <a:moveTo>
                    <a:pt x="f5" y="f6"/>
                  </a:moveTo>
                  <a:lnTo>
                    <a:pt x="f2" y="f4"/>
                  </a:lnTo>
                  <a:lnTo>
                    <a:pt x="f7" y="f4"/>
                  </a:ln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6968;p88">
              <a:extLst>
                <a:ext uri="{FF2B5EF4-FFF2-40B4-BE49-F238E27FC236}">
                  <a16:creationId xmlns:a16="http://schemas.microsoft.com/office/drawing/2014/main" id="{886520A0-8966-63E7-D902-EA699AD27E6E}"/>
                </a:ext>
              </a:extLst>
            </p:cNvPr>
            <p:cNvSpPr/>
            <p:nvPr/>
          </p:nvSpPr>
          <p:spPr>
            <a:xfrm>
              <a:off x="8189631" y="2743529"/>
              <a:ext cx="267297" cy="26920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9"/>
                <a:gd name="f4" fmla="val 6918"/>
                <a:gd name="f5" fmla="val 3427"/>
                <a:gd name="f6" fmla="val 1449"/>
                <a:gd name="f7" fmla="val 3569"/>
                <a:gd name="f8" fmla="val 3718"/>
                <a:gd name="f9" fmla="val 1512"/>
                <a:gd name="f10" fmla="val 3781"/>
                <a:gd name="f11" fmla="val 1638"/>
                <a:gd name="f12" fmla="val 4317"/>
                <a:gd name="f13" fmla="val 3466"/>
                <a:gd name="f14" fmla="val 4474"/>
                <a:gd name="f15" fmla="val 4695"/>
                <a:gd name="f16" fmla="val 4852"/>
                <a:gd name="f17" fmla="val 3623"/>
                <a:gd name="f18" fmla="val 3812"/>
                <a:gd name="f19" fmla="val 3970"/>
                <a:gd name="f20" fmla="val 4726"/>
                <a:gd name="f21" fmla="val 4127"/>
                <a:gd name="f22" fmla="val 4537"/>
                <a:gd name="f23" fmla="val 4789"/>
                <a:gd name="f24" fmla="val 5072"/>
                <a:gd name="f25" fmla="val 5262"/>
                <a:gd name="f26" fmla="val 4758"/>
                <a:gd name="f27" fmla="val 5419"/>
                <a:gd name="f28" fmla="val 4569"/>
                <a:gd name="f29" fmla="val 5514"/>
                <a:gd name="f30" fmla="val 4545"/>
                <a:gd name="f31" fmla="val 5518"/>
                <a:gd name="f32" fmla="val 4521"/>
                <a:gd name="f33" fmla="val 5520"/>
                <a:gd name="f34" fmla="val 4498"/>
                <a:gd name="f35" fmla="val 4341"/>
                <a:gd name="f36" fmla="val 4210"/>
                <a:gd name="f37" fmla="val 5427"/>
                <a:gd name="f38" fmla="val 4128"/>
                <a:gd name="f39" fmla="val 3057"/>
                <a:gd name="f40" fmla="val 2710"/>
                <a:gd name="f41" fmla="val 2683"/>
                <a:gd name="f42" fmla="val 2535"/>
                <a:gd name="f43" fmla="val 2351"/>
                <a:gd name="f44" fmla="val 2325"/>
                <a:gd name="f45" fmla="val 2297"/>
                <a:gd name="f46" fmla="val 2269"/>
                <a:gd name="f47" fmla="val 2080"/>
                <a:gd name="f48" fmla="val 5451"/>
                <a:gd name="f49" fmla="val 2017"/>
                <a:gd name="f50" fmla="val 2049"/>
                <a:gd name="f51" fmla="val 2332"/>
                <a:gd name="f52" fmla="val 2175"/>
                <a:gd name="f53" fmla="val 4096"/>
                <a:gd name="f54" fmla="val 2206"/>
                <a:gd name="f55" fmla="val 2395"/>
                <a:gd name="f56" fmla="val 2553"/>
                <a:gd name="f57" fmla="val 3120"/>
                <a:gd name="f58" fmla="val 3151"/>
                <a:gd name="f59" fmla="val 3285"/>
                <a:gd name="f60" fmla="val 3435"/>
                <a:gd name="f61" fmla="val 1544"/>
                <a:gd name="f62" fmla="val 1"/>
                <a:gd name="f63" fmla="val 3434"/>
                <a:gd name="f64" fmla="val 5356"/>
                <a:gd name="f65" fmla="val 6900"/>
                <a:gd name="f66" fmla="val 4065"/>
                <a:gd name="f67" fmla="val 4632"/>
                <a:gd name="f68" fmla="val 6742"/>
                <a:gd name="f69" fmla="val 5168"/>
                <a:gd name="f70" fmla="val 6427"/>
                <a:gd name="f71" fmla="val 6365"/>
                <a:gd name="f72" fmla="val 6407"/>
                <a:gd name="f73" fmla="val 6910"/>
                <a:gd name="f74" fmla="val 6449"/>
                <a:gd name="f75" fmla="val 6917"/>
                <a:gd name="f76" fmla="val 6491"/>
                <a:gd name="f77" fmla="val 6575"/>
                <a:gd name="f78" fmla="val 6659"/>
                <a:gd name="f79" fmla="val 6889"/>
                <a:gd name="f80" fmla="val 6743"/>
                <a:gd name="f81" fmla="val 6805"/>
                <a:gd name="f82" fmla="val 6806"/>
                <a:gd name="f83" fmla="val 6616"/>
                <a:gd name="f84" fmla="val 6459"/>
                <a:gd name="f85" fmla="val 5009"/>
                <a:gd name="f86" fmla="val 4001"/>
                <a:gd name="f87" fmla="val 3119"/>
                <a:gd name="f88" fmla="val 6774"/>
                <a:gd name="f89" fmla="val 2804"/>
                <a:gd name="f90" fmla="val 6711"/>
                <a:gd name="f91" fmla="val 2489"/>
                <a:gd name="f92" fmla="val 6617"/>
                <a:gd name="f93" fmla="val 2426"/>
                <a:gd name="f94" fmla="val 6428"/>
                <a:gd name="f95" fmla="val 2363"/>
                <a:gd name="f96" fmla="val 5389"/>
                <a:gd name="f97" fmla="val 2755"/>
                <a:gd name="f98" fmla="val 5256"/>
                <a:gd name="f99" fmla="val 2780"/>
                <a:gd name="f100" fmla="val 5125"/>
                <a:gd name="f101" fmla="val 4892"/>
                <a:gd name="f102" fmla="val 4667"/>
                <a:gd name="f103" fmla="val 2702"/>
                <a:gd name="f104" fmla="val 4506"/>
                <a:gd name="f105" fmla="val 2521"/>
                <a:gd name="f106" fmla="val 4222"/>
                <a:gd name="f107" fmla="val 1891"/>
                <a:gd name="f108" fmla="val 4159"/>
                <a:gd name="f109" fmla="val 1481"/>
                <a:gd name="f110" fmla="val 4443"/>
                <a:gd name="f111" fmla="val 221"/>
                <a:gd name="f112" fmla="val 189"/>
                <a:gd name="f113" fmla="val 4411"/>
                <a:gd name="f114" fmla="val 158"/>
                <a:gd name="f115" fmla="val 63"/>
                <a:gd name="f116" fmla="*/ f0 1 6869"/>
                <a:gd name="f117" fmla="*/ f1 1 6918"/>
                <a:gd name="f118" fmla="val f2"/>
                <a:gd name="f119" fmla="val f3"/>
                <a:gd name="f120" fmla="val f4"/>
                <a:gd name="f121" fmla="+- f120 0 f118"/>
                <a:gd name="f122" fmla="+- f119 0 f118"/>
                <a:gd name="f123" fmla="*/ f122 1 6869"/>
                <a:gd name="f124" fmla="*/ f121 1 6918"/>
                <a:gd name="f125" fmla="*/ f118 1 f123"/>
                <a:gd name="f126" fmla="*/ f119 1 f123"/>
                <a:gd name="f127" fmla="*/ f118 1 f124"/>
                <a:gd name="f128" fmla="*/ f120 1 f124"/>
                <a:gd name="f129" fmla="*/ f125 f116 1"/>
                <a:gd name="f130" fmla="*/ f126 f116 1"/>
                <a:gd name="f131" fmla="*/ f128 f117 1"/>
                <a:gd name="f132" fmla="*/ f127 f1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9" t="f132" r="f130" b="f131"/>
              <a:pathLst>
                <a:path w="6868" h="691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14" y="f13"/>
                  </a:lnTo>
                  <a:cubicBezTo>
                    <a:pt x="f15" y="f13"/>
                    <a:pt x="f16" y="f17"/>
                    <a:pt x="f16" y="f18"/>
                  </a:cubicBezTo>
                  <a:cubicBezTo>
                    <a:pt x="f16" y="f19"/>
                    <a:pt x="f20" y="f21"/>
                    <a:pt x="f22" y="f21"/>
                  </a:cubicBezTo>
                  <a:lnTo>
                    <a:pt x="f23" y="f24"/>
                  </a:lnTo>
                  <a:cubicBezTo>
                    <a:pt x="f16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3"/>
                  </a:cubicBezTo>
                  <a:cubicBezTo>
                    <a:pt x="f35" y="f33"/>
                    <a:pt x="f36" y="f37"/>
                    <a:pt x="f38" y="f25"/>
                  </a:cubicBezTo>
                  <a:lnTo>
                    <a:pt x="f10" y="f21"/>
                  </a:lnTo>
                  <a:lnTo>
                    <a:pt x="f39" y="f21"/>
                  </a:lnTo>
                  <a:lnTo>
                    <a:pt x="f40" y="f25"/>
                  </a:lnTo>
                  <a:cubicBezTo>
                    <a:pt x="f41" y="f37"/>
                    <a:pt x="f42" y="f33"/>
                    <a:pt x="f43" y="f33"/>
                  </a:cubicBezTo>
                  <a:cubicBezTo>
                    <a:pt x="f44" y="f33"/>
                    <a:pt x="f45" y="f31"/>
                    <a:pt x="f46" y="f29"/>
                  </a:cubicBezTo>
                  <a:cubicBezTo>
                    <a:pt x="f47" y="f48"/>
                    <a:pt x="f49" y="f25"/>
                    <a:pt x="f50" y="f24"/>
                  </a:cubicBezTo>
                  <a:lnTo>
                    <a:pt x="f51" y="f21"/>
                  </a:lnTo>
                  <a:cubicBezTo>
                    <a:pt x="f52" y="f53"/>
                    <a:pt x="f49" y="f19"/>
                    <a:pt x="f49" y="f18"/>
                  </a:cubicBezTo>
                  <a:cubicBezTo>
                    <a:pt x="f50" y="f17"/>
                    <a:pt x="f54" y="f13"/>
                    <a:pt x="f55" y="f13"/>
                  </a:cubicBezTo>
                  <a:lnTo>
                    <a:pt x="f56" y="f13"/>
                  </a:lnTo>
                  <a:lnTo>
                    <a:pt x="f57" y="f11"/>
                  </a:lnTo>
                  <a:cubicBezTo>
                    <a:pt x="f58" y="f9"/>
                    <a:pt x="f59" y="f6"/>
                    <a:pt x="f5" y="f6"/>
                  </a:cubicBezTo>
                  <a:close/>
                  <a:moveTo>
                    <a:pt x="f60" y="f2"/>
                  </a:moveTo>
                  <a:cubicBezTo>
                    <a:pt x="f61" y="f2"/>
                    <a:pt x="f62" y="f61"/>
                    <a:pt x="f62" y="f63"/>
                  </a:cubicBezTo>
                  <a:cubicBezTo>
                    <a:pt x="f62" y="f64"/>
                    <a:pt x="f61" y="f65"/>
                    <a:pt x="f60" y="f65"/>
                  </a:cubicBezTo>
                  <a:cubicBezTo>
                    <a:pt x="f66" y="f65"/>
                    <a:pt x="f67" y="f68"/>
                    <a:pt x="f69" y="f70"/>
                  </a:cubicBezTo>
                  <a:lnTo>
                    <a:pt x="f71" y="f65"/>
                  </a:lnTo>
                  <a:cubicBezTo>
                    <a:pt x="f72" y="f73"/>
                    <a:pt x="f74" y="f75"/>
                    <a:pt x="f76" y="f75"/>
                  </a:cubicBezTo>
                  <a:cubicBezTo>
                    <a:pt x="f77" y="f75"/>
                    <a:pt x="f78" y="f79"/>
                    <a:pt x="f80" y="f81"/>
                  </a:cubicBezTo>
                  <a:cubicBezTo>
                    <a:pt x="f82" y="f68"/>
                    <a:pt x="f3" y="f83"/>
                    <a:pt x="f3" y="f84"/>
                  </a:cubicBezTo>
                  <a:lnTo>
                    <a:pt x="f76" y="f85"/>
                  </a:lnTo>
                  <a:cubicBezTo>
                    <a:pt x="f80" y="f22"/>
                    <a:pt x="f3" y="f86"/>
                    <a:pt x="f3" y="f13"/>
                  </a:cubicBezTo>
                  <a:cubicBezTo>
                    <a:pt x="f3" y="f87"/>
                    <a:pt x="f88" y="f89"/>
                    <a:pt x="f90" y="f91"/>
                  </a:cubicBezTo>
                  <a:cubicBezTo>
                    <a:pt x="f92" y="f93"/>
                    <a:pt x="f76" y="f55"/>
                    <a:pt x="f94" y="f95"/>
                  </a:cubicBezTo>
                  <a:lnTo>
                    <a:pt x="f29" y="f40"/>
                  </a:ln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cubicBezTo>
                    <a:pt x="f106" y="f46"/>
                    <a:pt x="f53" y="f107"/>
                    <a:pt x="f108" y="f109"/>
                  </a:cubicBezTo>
                  <a:lnTo>
                    <a:pt x="f110" y="f111"/>
                  </a:lnTo>
                  <a:cubicBezTo>
                    <a:pt x="f110" y="f112"/>
                    <a:pt x="f110" y="f112"/>
                    <a:pt x="f113" y="f114"/>
                  </a:cubicBezTo>
                  <a:cubicBezTo>
                    <a:pt x="f53" y="f115"/>
                    <a:pt x="f10" y="f2"/>
                    <a:pt x="f60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6969;p88">
              <a:extLst>
                <a:ext uri="{FF2B5EF4-FFF2-40B4-BE49-F238E27FC236}">
                  <a16:creationId xmlns:a16="http://schemas.microsoft.com/office/drawing/2014/main" id="{360D9F65-40D7-8172-060E-DC0640FF3EC6}"/>
                </a:ext>
              </a:extLst>
            </p:cNvPr>
            <p:cNvSpPr/>
            <p:nvPr/>
          </p:nvSpPr>
          <p:spPr>
            <a:xfrm>
              <a:off x="8497372" y="2665046"/>
              <a:ext cx="24551" cy="405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1"/>
                <a:gd name="f4" fmla="val 1041"/>
                <a:gd name="f5" fmla="val 1"/>
                <a:gd name="f6" fmla="val 32"/>
                <a:gd name="f7" fmla="val 410"/>
                <a:gd name="f8" fmla="val 126"/>
                <a:gd name="f9" fmla="val 694"/>
                <a:gd name="f10" fmla="val 315"/>
                <a:gd name="f11" fmla="val 473"/>
                <a:gd name="f12" fmla="val 599"/>
                <a:gd name="f13" fmla="val 347"/>
                <a:gd name="f14" fmla="*/ f0 1 631"/>
                <a:gd name="f15" fmla="*/ f1 1 1041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631"/>
                <a:gd name="f22" fmla="*/ f19 1 1041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631" h="1041">
                  <a:moveTo>
                    <a:pt x="f2" y="f5"/>
                  </a:moveTo>
                  <a:cubicBezTo>
                    <a:pt x="f6" y="f7"/>
                    <a:pt x="f8" y="f9"/>
                    <a:pt x="f10" y="f4"/>
                  </a:cubicBezTo>
                  <a:cubicBezTo>
                    <a:pt x="f11" y="f9"/>
                    <a:pt x="f12" y="f13"/>
                    <a:pt x="f3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6970;p88">
              <a:extLst>
                <a:ext uri="{FF2B5EF4-FFF2-40B4-BE49-F238E27FC236}">
                  <a16:creationId xmlns:a16="http://schemas.microsoft.com/office/drawing/2014/main" id="{3B957012-E2EB-981D-02EF-8279246D2F22}"/>
                </a:ext>
              </a:extLst>
            </p:cNvPr>
            <p:cNvSpPr/>
            <p:nvPr/>
          </p:nvSpPr>
          <p:spPr>
            <a:xfrm>
              <a:off x="8374751" y="2558381"/>
              <a:ext cx="268550" cy="268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901"/>
                <a:gd name="f4" fmla="val 6896"/>
                <a:gd name="f5" fmla="val 3435"/>
                <a:gd name="f6" fmla="val 1356"/>
                <a:gd name="f7" fmla="val 3624"/>
                <a:gd name="f8" fmla="val 3782"/>
                <a:gd name="f9" fmla="val 1513"/>
                <a:gd name="f10" fmla="val 1734"/>
                <a:gd name="f11" fmla="val 2080"/>
                <a:gd name="f12" fmla="val 4821"/>
                <a:gd name="f13" fmla="val 5010"/>
                <a:gd name="f14" fmla="val 5168"/>
                <a:gd name="f15" fmla="val 2238"/>
                <a:gd name="f16" fmla="val 2427"/>
                <a:gd name="f17" fmla="val 2616"/>
                <a:gd name="f18" fmla="val 2742"/>
                <a:gd name="f19" fmla="val 4412"/>
                <a:gd name="f20" fmla="val 4380"/>
                <a:gd name="f21" fmla="val 3341"/>
                <a:gd name="f22" fmla="val 4191"/>
                <a:gd name="f23" fmla="val 3876"/>
                <a:gd name="f24" fmla="val 3908"/>
                <a:gd name="f25" fmla="val 4443"/>
                <a:gd name="f26" fmla="val 4475"/>
                <a:gd name="f27" fmla="val 3939"/>
                <a:gd name="f28" fmla="val 4506"/>
                <a:gd name="f29" fmla="val 4349"/>
                <a:gd name="f30" fmla="val 4916"/>
                <a:gd name="f31" fmla="val 5042"/>
                <a:gd name="f32" fmla="val 5262"/>
                <a:gd name="f33" fmla="val 5388"/>
                <a:gd name="f34" fmla="val 4286"/>
                <a:gd name="f35" fmla="val 5451"/>
                <a:gd name="f36" fmla="val 5483"/>
                <a:gd name="f37" fmla="val 4101"/>
                <a:gd name="f38" fmla="val 4010"/>
                <a:gd name="f39" fmla="val 3923"/>
                <a:gd name="f40" fmla="val 3466"/>
                <a:gd name="f41" fmla="val 4979"/>
                <a:gd name="f42" fmla="val 4947"/>
                <a:gd name="f43" fmla="val 3403"/>
                <a:gd name="f44" fmla="val 2994"/>
                <a:gd name="f45" fmla="val 2931"/>
                <a:gd name="f46" fmla="val 2844"/>
                <a:gd name="f47" fmla="val 2758"/>
                <a:gd name="f48" fmla="val 2671"/>
                <a:gd name="f49" fmla="val 2584"/>
                <a:gd name="f50" fmla="val 2521"/>
                <a:gd name="f51" fmla="val 2395"/>
                <a:gd name="f52" fmla="val 2962"/>
                <a:gd name="f53" fmla="val 2679"/>
                <a:gd name="f54" fmla="val 2490"/>
                <a:gd name="f55" fmla="val 2458"/>
                <a:gd name="f56" fmla="val 2049"/>
                <a:gd name="f57" fmla="val 1860"/>
                <a:gd name="f58" fmla="val 1702"/>
                <a:gd name="f59" fmla="val 2206"/>
                <a:gd name="f60" fmla="val 3088"/>
                <a:gd name="f61" fmla="val 3246"/>
                <a:gd name="f62" fmla="val 1"/>
                <a:gd name="f63" fmla="val 1576"/>
                <a:gd name="f64" fmla="val 32"/>
                <a:gd name="f65" fmla="val 3467"/>
                <a:gd name="f66" fmla="val 3971"/>
                <a:gd name="f67" fmla="val 158"/>
                <a:gd name="f68" fmla="val 411"/>
                <a:gd name="f69" fmla="val 6459"/>
                <a:gd name="f70" fmla="val 6554"/>
                <a:gd name="f71" fmla="val 6680"/>
                <a:gd name="f72" fmla="val 6806"/>
                <a:gd name="f73" fmla="val 225"/>
                <a:gd name="f74" fmla="val 6851"/>
                <a:gd name="f75" fmla="val 324"/>
                <a:gd name="f76" fmla="val 6895"/>
                <a:gd name="f77" fmla="val 420"/>
                <a:gd name="f78" fmla="val 460"/>
                <a:gd name="f79" fmla="val 500"/>
                <a:gd name="f80" fmla="val 6887"/>
                <a:gd name="f81" fmla="val 537"/>
                <a:gd name="f82" fmla="val 6869"/>
                <a:gd name="f83" fmla="val 6396"/>
                <a:gd name="f84" fmla="val 2269"/>
                <a:gd name="f85" fmla="val 6712"/>
                <a:gd name="f86" fmla="val 2899"/>
                <a:gd name="f87" fmla="val 5357"/>
                <a:gd name="f88" fmla="val 5325"/>
                <a:gd name="f89" fmla="*/ f0 1 6901"/>
                <a:gd name="f90" fmla="*/ f1 1 6896"/>
                <a:gd name="f91" fmla="val f2"/>
                <a:gd name="f92" fmla="val f3"/>
                <a:gd name="f93" fmla="val f4"/>
                <a:gd name="f94" fmla="+- f93 0 f91"/>
                <a:gd name="f95" fmla="+- f92 0 f91"/>
                <a:gd name="f96" fmla="*/ f95 1 6901"/>
                <a:gd name="f97" fmla="*/ f94 1 6896"/>
                <a:gd name="f98" fmla="*/ f91 1 f96"/>
                <a:gd name="f99" fmla="*/ f92 1 f96"/>
                <a:gd name="f100" fmla="*/ f91 1 f97"/>
                <a:gd name="f101" fmla="*/ f93 1 f97"/>
                <a:gd name="f102" fmla="*/ f98 f89 1"/>
                <a:gd name="f103" fmla="*/ f99 f89 1"/>
                <a:gd name="f104" fmla="*/ f101 f90 1"/>
                <a:gd name="f105" fmla="*/ f100 f9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2" t="f105" r="f103" b="f104"/>
              <a:pathLst>
                <a:path w="6901" h="6896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cubicBezTo>
                    <a:pt x="f14" y="f17"/>
                    <a:pt x="f13" y="f18"/>
                    <a:pt x="f12" y="f18"/>
                  </a:cubicBezTo>
                  <a:lnTo>
                    <a:pt x="f19" y="f18"/>
                  </a:lnTo>
                  <a:cubicBezTo>
                    <a:pt x="f20" y="f21"/>
                    <a:pt x="f22" y="f23"/>
                    <a:pt x="f23" y="f19"/>
                  </a:cubicBezTo>
                  <a:cubicBezTo>
                    <a:pt x="f24" y="f25"/>
                    <a:pt x="f24" y="f26"/>
                    <a:pt x="f27" y="f28"/>
                  </a:cubicBezTo>
                  <a:lnTo>
                    <a:pt x="f29" y="f30"/>
                  </a:lnTo>
                  <a:cubicBezTo>
                    <a:pt x="f25" y="f31"/>
                    <a:pt x="f25" y="f32"/>
                    <a:pt x="f29" y="f33"/>
                  </a:cubicBezTo>
                  <a:cubicBezTo>
                    <a:pt x="f34" y="f35"/>
                    <a:pt x="f22" y="f36"/>
                    <a:pt x="f37" y="f36"/>
                  </a:cubicBezTo>
                  <a:cubicBezTo>
                    <a:pt x="f38" y="f36"/>
                    <a:pt x="f39" y="f35"/>
                    <a:pt x="f23" y="f33"/>
                  </a:cubicBezTo>
                  <a:lnTo>
                    <a:pt x="f40" y="f41"/>
                  </a:lnTo>
                  <a:lnTo>
                    <a:pt x="f5" y="f42"/>
                  </a:lnTo>
                  <a:lnTo>
                    <a:pt x="f43" y="f41"/>
                  </a:lnTo>
                  <a:lnTo>
                    <a:pt x="f44" y="f33"/>
                  </a:lnTo>
                  <a:cubicBezTo>
                    <a:pt x="f45" y="f35"/>
                    <a:pt x="f46" y="f36"/>
                    <a:pt x="f47" y="f36"/>
                  </a:cubicBezTo>
                  <a:cubicBezTo>
                    <a:pt x="f48" y="f36"/>
                    <a:pt x="f49" y="f35"/>
                    <a:pt x="f50" y="f33"/>
                  </a:cubicBezTo>
                  <a:cubicBezTo>
                    <a:pt x="f51" y="f32"/>
                    <a:pt x="f51" y="f31"/>
                    <a:pt x="f50" y="f30"/>
                  </a:cubicBezTo>
                  <a:lnTo>
                    <a:pt x="f45" y="f28"/>
                  </a:lnTo>
                  <a:cubicBezTo>
                    <a:pt x="f52" y="f26"/>
                    <a:pt x="f52" y="f25"/>
                    <a:pt x="f44" y="f19"/>
                  </a:cubicBezTo>
                  <a:cubicBezTo>
                    <a:pt x="f53" y="f27"/>
                    <a:pt x="f54" y="f21"/>
                    <a:pt x="f55" y="f18"/>
                  </a:cubicBezTo>
                  <a:lnTo>
                    <a:pt x="f56" y="f18"/>
                  </a:lnTo>
                  <a:cubicBezTo>
                    <a:pt x="f57" y="f18"/>
                    <a:pt x="f58" y="f49"/>
                    <a:pt x="f58" y="f51"/>
                  </a:cubicBezTo>
                  <a:cubicBezTo>
                    <a:pt x="f58" y="f59"/>
                    <a:pt x="f57" y="f56"/>
                    <a:pt x="f56" y="f56"/>
                  </a:cubicBezTo>
                  <a:lnTo>
                    <a:pt x="f60" y="f56"/>
                  </a:lnTo>
                  <a:lnTo>
                    <a:pt x="f60" y="f10"/>
                  </a:lnTo>
                  <a:cubicBezTo>
                    <a:pt x="f60" y="f9"/>
                    <a:pt x="f61" y="f6"/>
                    <a:pt x="f5" y="f6"/>
                  </a:cubicBezTo>
                  <a:close/>
                  <a:moveTo>
                    <a:pt x="f40" y="f62"/>
                  </a:moveTo>
                  <a:cubicBezTo>
                    <a:pt x="f63" y="f62"/>
                    <a:pt x="f64" y="f63"/>
                    <a:pt x="f64" y="f65"/>
                  </a:cubicBezTo>
                  <a:cubicBezTo>
                    <a:pt x="f64" y="f66"/>
                    <a:pt x="f67" y="f28"/>
                    <a:pt x="f68" y="f41"/>
                  </a:cubicBezTo>
                  <a:lnTo>
                    <a:pt x="f64" y="f69"/>
                  </a:lnTo>
                  <a:cubicBezTo>
                    <a:pt x="f62" y="f70"/>
                    <a:pt x="f64" y="f71"/>
                    <a:pt x="f67" y="f72"/>
                  </a:cubicBez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lnTo>
                    <a:pt x="f10" y="f83"/>
                  </a:lnTo>
                  <a:cubicBezTo>
                    <a:pt x="f84" y="f85"/>
                    <a:pt x="f86" y="f82"/>
                    <a:pt x="f40" y="f82"/>
                  </a:cubicBezTo>
                  <a:cubicBezTo>
                    <a:pt x="f87" y="f82"/>
                    <a:pt x="f3" y="f87"/>
                    <a:pt x="f3" y="f5"/>
                  </a:cubicBezTo>
                  <a:cubicBezTo>
                    <a:pt x="f3" y="f63"/>
                    <a:pt x="f88" y="f62"/>
                    <a:pt x="f40" y="f6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1" name="Google Shape;6760;p88">
            <a:extLst>
              <a:ext uri="{FF2B5EF4-FFF2-40B4-BE49-F238E27FC236}">
                <a16:creationId xmlns:a16="http://schemas.microsoft.com/office/drawing/2014/main" id="{13EE62F2-3395-DDF7-C94B-4E0645888D58}"/>
              </a:ext>
            </a:extLst>
          </p:cNvPr>
          <p:cNvGrpSpPr/>
          <p:nvPr/>
        </p:nvGrpSpPr>
        <p:grpSpPr>
          <a:xfrm>
            <a:off x="3152165" y="935257"/>
            <a:ext cx="374968" cy="450424"/>
            <a:chOff x="3152165" y="935257"/>
            <a:chExt cx="374968" cy="450424"/>
          </a:xfrm>
        </p:grpSpPr>
        <p:sp>
          <p:nvSpPr>
            <p:cNvPr id="52" name="Google Shape;6761;p88">
              <a:extLst>
                <a:ext uri="{FF2B5EF4-FFF2-40B4-BE49-F238E27FC236}">
                  <a16:creationId xmlns:a16="http://schemas.microsoft.com/office/drawing/2014/main" id="{C931A784-41C3-F748-4CC2-605154ADDD1D}"/>
                </a:ext>
              </a:extLst>
            </p:cNvPr>
            <p:cNvSpPr/>
            <p:nvPr/>
          </p:nvSpPr>
          <p:spPr>
            <a:xfrm>
              <a:off x="3152165" y="935257"/>
              <a:ext cx="79168" cy="3128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8098"/>
                <a:gd name="f5" fmla="val 1702"/>
                <a:gd name="f6" fmla="val 757"/>
                <a:gd name="f7" fmla="val 1"/>
                <a:gd name="f8" fmla="val 788"/>
                <a:gd name="f9" fmla="val 1733"/>
                <a:gd name="f10" fmla="val 8097"/>
                <a:gd name="f11" fmla="val 348"/>
                <a:gd name="f12" fmla="val 7782"/>
                <a:gd name="f13" fmla="val 820"/>
                <a:gd name="f14" fmla="val 7562"/>
                <a:gd name="f15" fmla="val 1387"/>
                <a:gd name="f16" fmla="*/ f0 1 2049"/>
                <a:gd name="f17" fmla="*/ f1 1 8098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2049"/>
                <a:gd name="f24" fmla="*/ f21 1 8098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2049" h="809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11" y="f12"/>
                    <a:pt x="f13" y="f14"/>
                    <a:pt x="f15" y="f14"/>
                  </a:cubicBezTo>
                  <a:lnTo>
                    <a:pt x="f3" y="f14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Google Shape;6762;p88">
              <a:extLst>
                <a:ext uri="{FF2B5EF4-FFF2-40B4-BE49-F238E27FC236}">
                  <a16:creationId xmlns:a16="http://schemas.microsoft.com/office/drawing/2014/main" id="{3B1ADB02-51AF-3A94-804B-711A13D6972B}"/>
                </a:ext>
              </a:extLst>
            </p:cNvPr>
            <p:cNvSpPr/>
            <p:nvPr/>
          </p:nvSpPr>
          <p:spPr>
            <a:xfrm>
              <a:off x="3152165" y="1252965"/>
              <a:ext cx="374968" cy="105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705"/>
                <a:gd name="f4" fmla="val 2742"/>
                <a:gd name="f5" fmla="val 1387"/>
                <a:gd name="f6" fmla="val 631"/>
                <a:gd name="f7" fmla="val 1"/>
                <a:gd name="f8" fmla="val 630"/>
                <a:gd name="f9" fmla="val 1386"/>
                <a:gd name="f10" fmla="val 2111"/>
                <a:gd name="f11" fmla="val 600"/>
                <a:gd name="f12" fmla="val 2741"/>
                <a:gd name="f13" fmla="val 1356"/>
                <a:gd name="f14" fmla="val 4758"/>
                <a:gd name="f15" fmla="val 1733"/>
                <a:gd name="f16" fmla="val 1702"/>
                <a:gd name="f17" fmla="val 1513"/>
                <a:gd name="f18" fmla="val 1575"/>
                <a:gd name="f19" fmla="val 1355"/>
                <a:gd name="f20" fmla="val 1166"/>
                <a:gd name="f21" fmla="val 1008"/>
                <a:gd name="f22" fmla="val 9232"/>
                <a:gd name="f23" fmla="val 9263"/>
                <a:gd name="f24" fmla="val 851"/>
                <a:gd name="f25" fmla="val 9326"/>
                <a:gd name="f26" fmla="val 662"/>
                <a:gd name="f27" fmla="val 9452"/>
                <a:gd name="f28" fmla="val 536"/>
                <a:gd name="f29" fmla="val 9704"/>
                <a:gd name="f30" fmla="val 221"/>
                <a:gd name="f31" fmla="val 9484"/>
                <a:gd name="f32" fmla="*/ f0 1 9705"/>
                <a:gd name="f33" fmla="*/ f1 1 2742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9705"/>
                <a:gd name="f40" fmla="*/ f37 1 2742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9705" h="2742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2"/>
                  </a:cubicBezTo>
                  <a:lnTo>
                    <a:pt x="f14" y="f12"/>
                  </a:lnTo>
                  <a:lnTo>
                    <a:pt x="f14" y="f15"/>
                  </a:lnTo>
                  <a:lnTo>
                    <a:pt x="f16" y="f15"/>
                  </a:lnTo>
                  <a:cubicBezTo>
                    <a:pt x="f17" y="f15"/>
                    <a:pt x="f13" y="f18"/>
                    <a:pt x="f13" y="f19"/>
                  </a:cubicBezTo>
                  <a:cubicBezTo>
                    <a:pt x="f13" y="f20"/>
                    <a:pt x="f17" y="f21"/>
                    <a:pt x="f16" y="f21"/>
                  </a:cubicBezTo>
                  <a:lnTo>
                    <a:pt x="f22" y="f21"/>
                  </a:ln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2"/>
                    <a:pt x="f23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Google Shape;6763;p88">
              <a:extLst>
                <a:ext uri="{FF2B5EF4-FFF2-40B4-BE49-F238E27FC236}">
                  <a16:creationId xmlns:a16="http://schemas.microsoft.com/office/drawing/2014/main" id="{259224E1-492D-9A52-4B32-ABD7A8FC35D1}"/>
                </a:ext>
              </a:extLst>
            </p:cNvPr>
            <p:cNvSpPr/>
            <p:nvPr/>
          </p:nvSpPr>
          <p:spPr>
            <a:xfrm>
              <a:off x="3441893" y="1319881"/>
              <a:ext cx="85231" cy="390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06"/>
                <a:gd name="f4" fmla="val 1010"/>
                <a:gd name="f5" fmla="val 1"/>
                <a:gd name="f6" fmla="val 1009"/>
                <a:gd name="f7" fmla="val 1670"/>
                <a:gd name="f8" fmla="val 1953"/>
                <a:gd name="f9" fmla="val 2205"/>
                <a:gd name="f10" fmla="val 788"/>
                <a:gd name="f11" fmla="val 505"/>
                <a:gd name="f12" fmla="val 1827"/>
                <a:gd name="f13" fmla="val 347"/>
                <a:gd name="f14" fmla="val 1764"/>
                <a:gd name="f15" fmla="val 190"/>
                <a:gd name="f16" fmla="*/ f0 1 2206"/>
                <a:gd name="f17" fmla="*/ f1 1 1010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2206"/>
                <a:gd name="f24" fmla="*/ f21 1 1010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2206" h="1010">
                  <a:moveTo>
                    <a:pt x="f2" y="f5"/>
                  </a:moveTo>
                  <a:lnTo>
                    <a:pt x="f2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8" y="f11"/>
                  </a:cubicBezTo>
                  <a:cubicBezTo>
                    <a:pt x="f12" y="f13"/>
                    <a:pt x="f14" y="f15"/>
                    <a:pt x="f7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Google Shape;6764;p88">
              <a:extLst>
                <a:ext uri="{FF2B5EF4-FFF2-40B4-BE49-F238E27FC236}">
                  <a16:creationId xmlns:a16="http://schemas.microsoft.com/office/drawing/2014/main" id="{6D1D4749-2D65-EE83-0B79-B1567ABDF194}"/>
                </a:ext>
              </a:extLst>
            </p:cNvPr>
            <p:cNvSpPr/>
            <p:nvPr/>
          </p:nvSpPr>
          <p:spPr>
            <a:xfrm>
              <a:off x="3323825" y="1094710"/>
              <a:ext cx="130283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1387"/>
                <a:gd name="f5" fmla="val 1701"/>
                <a:gd name="f6" fmla="val 882"/>
                <a:gd name="f7" fmla="val 221"/>
                <a:gd name="f8" fmla="val 599"/>
                <a:gd name="f9" fmla="val 3371"/>
                <a:gd name="f10" fmla="val 3214"/>
                <a:gd name="f11" fmla="val 2521"/>
                <a:gd name="f12" fmla="*/ f0 1 3372"/>
                <a:gd name="f13" fmla="*/ f1 1 1387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3372"/>
                <a:gd name="f20" fmla="*/ f17 1 1387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3372" h="1387">
                  <a:moveTo>
                    <a:pt x="f5" y="f2"/>
                  </a:moveTo>
                  <a:cubicBezTo>
                    <a:pt x="f6" y="f2"/>
                    <a:pt x="f7" y="f8"/>
                    <a:pt x="f2" y="f4"/>
                  </a:cubicBezTo>
                  <a:lnTo>
                    <a:pt x="f9" y="f4"/>
                  </a:lnTo>
                  <a:cubicBezTo>
                    <a:pt x="f10" y="f8"/>
                    <a:pt x="f11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Google Shape;6765;p88">
              <a:extLst>
                <a:ext uri="{FF2B5EF4-FFF2-40B4-BE49-F238E27FC236}">
                  <a16:creationId xmlns:a16="http://schemas.microsoft.com/office/drawing/2014/main" id="{B01A6B1B-5B18-23DA-904A-D4B882D28105}"/>
                </a:ext>
              </a:extLst>
            </p:cNvPr>
            <p:cNvSpPr/>
            <p:nvPr/>
          </p:nvSpPr>
          <p:spPr>
            <a:xfrm>
              <a:off x="3363967" y="1015578"/>
              <a:ext cx="51151" cy="51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4"/>
                <a:gd name="f4" fmla="val 662"/>
                <a:gd name="f5" fmla="val 1"/>
                <a:gd name="f6" fmla="val 316"/>
                <a:gd name="f7" fmla="val 284"/>
                <a:gd name="f8" fmla="val 1040"/>
                <a:gd name="f9" fmla="*/ f0 1 1324"/>
                <a:gd name="f10" fmla="*/ f1 1 1324"/>
                <a:gd name="f11" fmla="val f2"/>
                <a:gd name="f12" fmla="val f3"/>
                <a:gd name="f13" fmla="+- f12 0 f11"/>
                <a:gd name="f14" fmla="*/ f13 1 1324"/>
                <a:gd name="f15" fmla="*/ f11 1 f14"/>
                <a:gd name="f16" fmla="*/ f12 1 f14"/>
                <a:gd name="f17" fmla="*/ f15 f9 1"/>
                <a:gd name="f18" fmla="*/ f16 f9 1"/>
                <a:gd name="f19" fmla="*/ f16 f10 1"/>
                <a:gd name="f20" fmla="*/ f15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" t="f20" r="f18" b="f19"/>
              <a:pathLst>
                <a:path w="1324" h="1324">
                  <a:moveTo>
                    <a:pt x="f4" y="f5"/>
                  </a:moveTo>
                  <a:cubicBezTo>
                    <a:pt x="f6" y="f5"/>
                    <a:pt x="f5" y="f7"/>
                    <a:pt x="f5" y="f4"/>
                  </a:cubicBezTo>
                  <a:cubicBezTo>
                    <a:pt x="f5" y="f8"/>
                    <a:pt x="f6" y="f3"/>
                    <a:pt x="f4" y="f3"/>
                  </a:cubicBezTo>
                  <a:cubicBezTo>
                    <a:pt x="f8" y="f3"/>
                    <a:pt x="f3" y="f8"/>
                    <a:pt x="f3" y="f4"/>
                  </a:cubicBezTo>
                  <a:cubicBezTo>
                    <a:pt x="f3" y="f7"/>
                    <a:pt x="f8" y="f5"/>
                    <a:pt x="f4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6766;p88">
              <a:extLst>
                <a:ext uri="{FF2B5EF4-FFF2-40B4-BE49-F238E27FC236}">
                  <a16:creationId xmlns:a16="http://schemas.microsoft.com/office/drawing/2014/main" id="{BBF5B86A-D0B4-4320-E64A-8BDE25D323CC}"/>
                </a:ext>
              </a:extLst>
            </p:cNvPr>
            <p:cNvSpPr/>
            <p:nvPr/>
          </p:nvSpPr>
          <p:spPr>
            <a:xfrm>
              <a:off x="3256864" y="935257"/>
              <a:ext cx="265395" cy="2921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9"/>
                <a:gd name="f4" fmla="val 7562"/>
                <a:gd name="f5" fmla="val 3434"/>
                <a:gd name="f6" fmla="val 1355"/>
                <a:gd name="f7" fmla="val 4191"/>
                <a:gd name="f8" fmla="val 4821"/>
                <a:gd name="f9" fmla="val 1985"/>
                <a:gd name="f10" fmla="val 2741"/>
                <a:gd name="f11" fmla="val 3088"/>
                <a:gd name="f12" fmla="val 4663"/>
                <a:gd name="f13" fmla="val 3403"/>
                <a:gd name="f14" fmla="val 4474"/>
                <a:gd name="f15" fmla="val 3655"/>
                <a:gd name="f16" fmla="val 5293"/>
                <a:gd name="f17" fmla="val 4033"/>
                <a:gd name="f18" fmla="val 5829"/>
                <a:gd name="f19" fmla="val 4852"/>
                <a:gd name="f20" fmla="val 6018"/>
                <a:gd name="f21" fmla="val 5671"/>
                <a:gd name="f22" fmla="val 6175"/>
                <a:gd name="f23" fmla="val 5482"/>
                <a:gd name="f24" fmla="val 1387"/>
                <a:gd name="f25" fmla="val 1198"/>
                <a:gd name="f26" fmla="val 1040"/>
                <a:gd name="f27" fmla="val 1576"/>
                <a:gd name="f28" fmla="val 2426"/>
                <a:gd name="f29" fmla="val 2174"/>
                <a:gd name="f30" fmla="val 2048"/>
                <a:gd name="f31" fmla="val 2678"/>
                <a:gd name="f32" fmla="val 6868"/>
                <a:gd name="f33" fmla="val 1009"/>
                <a:gd name="f34" fmla="val 473"/>
                <a:gd name="f35" fmla="val 6396"/>
                <a:gd name="f36" fmla="*/ f0 1 6869"/>
                <a:gd name="f37" fmla="*/ f1 1 7562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6869"/>
                <a:gd name="f44" fmla="*/ f41 1 7562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6868" h="756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18" y="f18"/>
                  </a:cubicBezTo>
                  <a:cubicBezTo>
                    <a:pt x="f18" y="f20"/>
                    <a:pt x="f21" y="f22"/>
                    <a:pt x="f23" y="f22"/>
                  </a:cubicBezTo>
                  <a:lnTo>
                    <a:pt x="f24" y="f22"/>
                  </a:lnTo>
                  <a:cubicBezTo>
                    <a:pt x="f25" y="f22"/>
                    <a:pt x="f26" y="f20"/>
                    <a:pt x="f26" y="f18"/>
                  </a:cubicBezTo>
                  <a:cubicBezTo>
                    <a:pt x="f26" y="f19"/>
                    <a:pt x="f27" y="f17"/>
                    <a:pt x="f28" y="f15"/>
                  </a:cubicBezTo>
                  <a:cubicBezTo>
                    <a:pt x="f29" y="f13"/>
                    <a:pt x="f30" y="f11"/>
                    <a:pt x="f30" y="f10"/>
                  </a:cubicBezTo>
                  <a:cubicBezTo>
                    <a:pt x="f30" y="f9"/>
                    <a:pt x="f31" y="f6"/>
                    <a:pt x="f5" y="f6"/>
                  </a:cubicBezTo>
                  <a:close/>
                  <a:moveTo>
                    <a:pt x="f2" y="f2"/>
                  </a:moveTo>
                  <a:lnTo>
                    <a:pt x="f2" y="f4"/>
                  </a:lnTo>
                  <a:lnTo>
                    <a:pt x="f32" y="f4"/>
                  </a:lnTo>
                  <a:lnTo>
                    <a:pt x="f32" y="f33"/>
                  </a:lnTo>
                  <a:cubicBezTo>
                    <a:pt x="f32" y="f34"/>
                    <a:pt x="f35" y="f2"/>
                    <a:pt x="f18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Google Shape;6767;p88">
              <a:extLst>
                <a:ext uri="{FF2B5EF4-FFF2-40B4-BE49-F238E27FC236}">
                  <a16:creationId xmlns:a16="http://schemas.microsoft.com/office/drawing/2014/main" id="{E2DC7E25-ADE6-DBA5-DE31-BFCE1AA49B08}"/>
                </a:ext>
              </a:extLst>
            </p:cNvPr>
            <p:cNvSpPr/>
            <p:nvPr/>
          </p:nvSpPr>
          <p:spPr>
            <a:xfrm>
              <a:off x="3363967" y="1319881"/>
              <a:ext cx="53592" cy="658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1703"/>
                <a:gd name="f5" fmla="val 1"/>
                <a:gd name="f6" fmla="val 1702"/>
                <a:gd name="f7" fmla="val 505"/>
                <a:gd name="f8" fmla="val 536"/>
                <a:gd name="f9" fmla="val 1324"/>
                <a:gd name="f10" fmla="val 631"/>
                <a:gd name="f11" fmla="val 694"/>
                <a:gd name="f12" fmla="val 711"/>
                <a:gd name="f13" fmla="val 1316"/>
                <a:gd name="f14" fmla="val 725"/>
                <a:gd name="f15" fmla="val 1312"/>
                <a:gd name="f16" fmla="val 739"/>
                <a:gd name="f17" fmla="val 776"/>
                <a:gd name="f18" fmla="val 805"/>
                <a:gd name="f19" fmla="val 1341"/>
                <a:gd name="f20" fmla="val 851"/>
                <a:gd name="f21" fmla="*/ f0 1 1387"/>
                <a:gd name="f22" fmla="*/ f1 1 1703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1387"/>
                <a:gd name="f29" fmla="*/ f26 1 1703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1387" h="1703">
                  <a:moveTo>
                    <a:pt x="f5" y="f5"/>
                  </a:moveTo>
                  <a:lnTo>
                    <a:pt x="f5" y="f6"/>
                  </a:lnTo>
                  <a:lnTo>
                    <a:pt x="f7" y="f3"/>
                  </a:lnTo>
                  <a:cubicBezTo>
                    <a:pt x="f8" y="f9"/>
                    <a:pt x="f10" y="f9"/>
                    <a:pt x="f11" y="f9"/>
                  </a:cubicBez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18" y="f19"/>
                    <a:pt x="f20" y="f3"/>
                  </a:cubicBezTo>
                  <a:lnTo>
                    <a:pt x="f3" y="f6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9" name="Google Shape;6777;p88">
            <a:extLst>
              <a:ext uri="{FF2B5EF4-FFF2-40B4-BE49-F238E27FC236}">
                <a16:creationId xmlns:a16="http://schemas.microsoft.com/office/drawing/2014/main" id="{00DC5BA9-175A-2E96-DB57-41C6B859BC98}"/>
              </a:ext>
            </a:extLst>
          </p:cNvPr>
          <p:cNvGrpSpPr/>
          <p:nvPr/>
        </p:nvGrpSpPr>
        <p:grpSpPr>
          <a:xfrm>
            <a:off x="6127723" y="908465"/>
            <a:ext cx="450415" cy="450423"/>
            <a:chOff x="6127723" y="908465"/>
            <a:chExt cx="450415" cy="450423"/>
          </a:xfrm>
        </p:grpSpPr>
        <p:sp>
          <p:nvSpPr>
            <p:cNvPr id="60" name="Google Shape;6778;p88">
              <a:extLst>
                <a:ext uri="{FF2B5EF4-FFF2-40B4-BE49-F238E27FC236}">
                  <a16:creationId xmlns:a16="http://schemas.microsoft.com/office/drawing/2014/main" id="{A82AF72E-F23E-4E88-CD18-E910C1FF9AAF}"/>
                </a:ext>
              </a:extLst>
            </p:cNvPr>
            <p:cNvSpPr/>
            <p:nvPr/>
          </p:nvSpPr>
          <p:spPr>
            <a:xfrm>
              <a:off x="6361435" y="1042379"/>
              <a:ext cx="198470" cy="766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37"/>
                <a:gd name="f4" fmla="val 1985"/>
                <a:gd name="f5" fmla="val 473"/>
                <a:gd name="f6" fmla="val 316"/>
                <a:gd name="f7" fmla="val 158"/>
                <a:gd name="f8" fmla="val 32"/>
                <a:gd name="f9" fmla="val 1"/>
                <a:gd name="f10" fmla="val 126"/>
                <a:gd name="f11" fmla="val 2521"/>
                <a:gd name="f12" fmla="val 5136"/>
                <a:gd name="f13" fmla="val 4979"/>
                <a:gd name="f14" fmla="val 4790"/>
                <a:gd name="f15" fmla="val 4569"/>
                <a:gd name="f16" fmla="*/ f0 1 5137"/>
                <a:gd name="f17" fmla="*/ f1 1 1985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5137"/>
                <a:gd name="f24" fmla="*/ f21 1 1985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5137" h="198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4"/>
                  </a:lnTo>
                  <a:lnTo>
                    <a:pt x="f12" y="f7"/>
                  </a:lnTo>
                  <a:cubicBezTo>
                    <a:pt x="f13" y="f8"/>
                    <a:pt x="f14" y="f2"/>
                    <a:pt x="f1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Google Shape;6779;p88">
              <a:extLst>
                <a:ext uri="{FF2B5EF4-FFF2-40B4-BE49-F238E27FC236}">
                  <a16:creationId xmlns:a16="http://schemas.microsoft.com/office/drawing/2014/main" id="{9C232C2F-3ED9-9193-0835-A2D061522FD4}"/>
                </a:ext>
              </a:extLst>
            </p:cNvPr>
            <p:cNvSpPr/>
            <p:nvPr/>
          </p:nvSpPr>
          <p:spPr>
            <a:xfrm>
              <a:off x="6340760" y="1065486"/>
              <a:ext cx="237378" cy="159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44"/>
                <a:gd name="f4" fmla="val 4128"/>
                <a:gd name="f5" fmla="val 63"/>
                <a:gd name="f6" fmla="val 1"/>
                <a:gd name="f7" fmla="val 32"/>
                <a:gd name="f8" fmla="val 127"/>
                <a:gd name="f9" fmla="val 284"/>
                <a:gd name="f10" fmla="val 379"/>
                <a:gd name="f11" fmla="val 3120"/>
                <a:gd name="f12" fmla="val 3655"/>
                <a:gd name="f13" fmla="val 473"/>
                <a:gd name="f14" fmla="val 1040"/>
                <a:gd name="f15" fmla="val 5136"/>
                <a:gd name="f16" fmla="val 5671"/>
                <a:gd name="f17" fmla="val 6112"/>
                <a:gd name="f18" fmla="val 190"/>
                <a:gd name="f19" fmla="val 64"/>
                <a:gd name="f20" fmla="val 3277"/>
                <a:gd name="f21" fmla="val 2048"/>
                <a:gd name="f22" fmla="val 3214"/>
                <a:gd name="f23" fmla="val 2080"/>
                <a:gd name="f24" fmla="val 3151"/>
                <a:gd name="f25" fmla="val 3056"/>
                <a:gd name="f26" fmla="val 2993"/>
                <a:gd name="f27" fmla="val 2962"/>
                <a:gd name="f28" fmla="val 2867"/>
                <a:gd name="f29" fmla="*/ f0 1 6144"/>
                <a:gd name="f30" fmla="*/ f1 1 4128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6144"/>
                <a:gd name="f37" fmla="*/ f34 1 4128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6144" h="4128">
                  <a:moveTo>
                    <a:pt x="f5" y="f6"/>
                  </a:moveTo>
                  <a:cubicBezTo>
                    <a:pt x="f7" y="f8"/>
                    <a:pt x="f2" y="f9"/>
                    <a:pt x="f2" y="f10"/>
                  </a:cubicBezTo>
                  <a:lnTo>
                    <a:pt x="f2" y="f11"/>
                  </a:lnTo>
                  <a:cubicBezTo>
                    <a:pt x="f2" y="f12"/>
                    <a:pt x="f13" y="f4"/>
                    <a:pt x="f14" y="f4"/>
                  </a:cubicBezTo>
                  <a:lnTo>
                    <a:pt x="f15" y="f4"/>
                  </a:lnTo>
                  <a:cubicBezTo>
                    <a:pt x="f16" y="f4"/>
                    <a:pt x="f3" y="f12"/>
                    <a:pt x="f3" y="f11"/>
                  </a:cubicBezTo>
                  <a:lnTo>
                    <a:pt x="f3" y="f10"/>
                  </a:lnTo>
                  <a:cubicBezTo>
                    <a:pt x="f3" y="f9"/>
                    <a:pt x="f17" y="f18"/>
                    <a:pt x="f17" y="f19"/>
                  </a:cubicBezTo>
                  <a:lnTo>
                    <a:pt x="f20" y="f21"/>
                  </a:lnTo>
                  <a:cubicBezTo>
                    <a:pt x="f22" y="f23"/>
                    <a:pt x="f24" y="f23"/>
                    <a:pt x="f25" y="f23"/>
                  </a:cubicBezTo>
                  <a:cubicBezTo>
                    <a:pt x="f26" y="f23"/>
                    <a:pt x="f27" y="f23"/>
                    <a:pt x="f28" y="f21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Google Shape;6780;p88">
              <a:extLst>
                <a:ext uri="{FF2B5EF4-FFF2-40B4-BE49-F238E27FC236}">
                  <a16:creationId xmlns:a16="http://schemas.microsoft.com/office/drawing/2014/main" id="{5206EFD3-1C76-E78B-8317-19C0C06D2838}"/>
                </a:ext>
              </a:extLst>
            </p:cNvPr>
            <p:cNvSpPr/>
            <p:nvPr/>
          </p:nvSpPr>
          <p:spPr>
            <a:xfrm>
              <a:off x="6127723" y="988786"/>
              <a:ext cx="292169" cy="2909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62"/>
                <a:gd name="f4" fmla="val 7531"/>
                <a:gd name="f5" fmla="val 3781"/>
                <a:gd name="f6" fmla="val 2017"/>
                <a:gd name="f7" fmla="val 3970"/>
                <a:gd name="f8" fmla="val 4128"/>
                <a:gd name="f9" fmla="val 2175"/>
                <a:gd name="f10" fmla="val 2364"/>
                <a:gd name="f11" fmla="val 2584"/>
                <a:gd name="f12" fmla="val 2742"/>
                <a:gd name="f13" fmla="val 1702"/>
                <a:gd name="f14" fmla="val 1482"/>
                <a:gd name="f15" fmla="val 1324"/>
                <a:gd name="f16" fmla="val 3057"/>
                <a:gd name="f17" fmla="val 3403"/>
                <a:gd name="f18" fmla="val 3277"/>
                <a:gd name="f19" fmla="val 3435"/>
                <a:gd name="f20" fmla="val 3561"/>
                <a:gd name="f21" fmla="val 3750"/>
                <a:gd name="f22" fmla="val 3466"/>
                <a:gd name="f23" fmla="val 3939"/>
                <a:gd name="f24" fmla="val 4096"/>
                <a:gd name="f25" fmla="val 2395"/>
                <a:gd name="f26" fmla="val 4790"/>
                <a:gd name="f27" fmla="val 4947"/>
                <a:gd name="f28" fmla="val 5136"/>
                <a:gd name="f29" fmla="val 5325"/>
                <a:gd name="f30" fmla="val 5483"/>
                <a:gd name="f31" fmla="val 1"/>
                <a:gd name="f32" fmla="val 7530"/>
                <a:gd name="f33" fmla="val 6837"/>
                <a:gd name="f34" fmla="val 6522"/>
                <a:gd name="f35" fmla="val 5577"/>
                <a:gd name="f36" fmla="val 4853"/>
                <a:gd name="f37" fmla="val 6081"/>
                <a:gd name="f38" fmla="val 1450"/>
                <a:gd name="f39" fmla="val 725"/>
                <a:gd name="f40" fmla="*/ f0 1 7562"/>
                <a:gd name="f41" fmla="*/ f1 1 7531"/>
                <a:gd name="f42" fmla="val f2"/>
                <a:gd name="f43" fmla="val f3"/>
                <a:gd name="f44" fmla="val f4"/>
                <a:gd name="f45" fmla="+- f44 0 f42"/>
                <a:gd name="f46" fmla="+- f43 0 f42"/>
                <a:gd name="f47" fmla="*/ f46 1 7562"/>
                <a:gd name="f48" fmla="*/ f45 1 7531"/>
                <a:gd name="f49" fmla="*/ f42 1 f47"/>
                <a:gd name="f50" fmla="*/ f43 1 f47"/>
                <a:gd name="f51" fmla="*/ f42 1 f48"/>
                <a:gd name="f52" fmla="*/ f44 1 f48"/>
                <a:gd name="f53" fmla="*/ f49 f40 1"/>
                <a:gd name="f54" fmla="*/ f50 f40 1"/>
                <a:gd name="f55" fmla="*/ f52 f41 1"/>
                <a:gd name="f56" fmla="*/ f51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3" t="f56" r="f54" b="f55"/>
              <a:pathLst>
                <a:path w="7562" h="7531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16" y="f17"/>
                  </a:moveTo>
                  <a:cubicBezTo>
                    <a:pt x="f18" y="f17"/>
                    <a:pt x="f19" y="f20"/>
                    <a:pt x="f19" y="f21"/>
                  </a:cubicBezTo>
                  <a:cubicBezTo>
                    <a:pt x="f22" y="f23"/>
                    <a:pt x="f18" y="f24"/>
                    <a:pt x="f16" y="f24"/>
                  </a:cubicBezTo>
                  <a:lnTo>
                    <a:pt x="f13" y="f24"/>
                  </a:lnTo>
                  <a:cubicBezTo>
                    <a:pt x="f14" y="f24"/>
                    <a:pt x="f15" y="f23"/>
                    <a:pt x="f15" y="f21"/>
                  </a:cubicBezTo>
                  <a:cubicBezTo>
                    <a:pt x="f15" y="f20"/>
                    <a:pt x="f14" y="f17"/>
                    <a:pt x="f13" y="f17"/>
                  </a:cubicBezTo>
                  <a:close/>
                  <a:moveTo>
                    <a:pt x="f25" y="f26"/>
                  </a:moveTo>
                  <a:cubicBezTo>
                    <a:pt x="f11" y="f26"/>
                    <a:pt x="f12" y="f27"/>
                    <a:pt x="f12" y="f28"/>
                  </a:cubicBezTo>
                  <a:cubicBezTo>
                    <a:pt x="f12" y="f29"/>
                    <a:pt x="f11" y="f30"/>
                    <a:pt x="f25" y="f30"/>
                  </a:cubicBezTo>
                  <a:lnTo>
                    <a:pt x="f13" y="f30"/>
                  </a:lnTo>
                  <a:cubicBezTo>
                    <a:pt x="f14" y="f30"/>
                    <a:pt x="f15" y="f29"/>
                    <a:pt x="f15" y="f28"/>
                  </a:cubicBezTo>
                  <a:cubicBezTo>
                    <a:pt x="f15" y="f27"/>
                    <a:pt x="f14" y="f26"/>
                    <a:pt x="f13" y="f26"/>
                  </a:cubicBezTo>
                  <a:close/>
                  <a:moveTo>
                    <a:pt x="f31" y="f31"/>
                  </a:moveTo>
                  <a:lnTo>
                    <a:pt x="f31" y="f32"/>
                  </a:lnTo>
                  <a:lnTo>
                    <a:pt x="f3" y="f32"/>
                  </a:lnTo>
                  <a:lnTo>
                    <a:pt x="f3" y="f33"/>
                  </a:lnTo>
                  <a:lnTo>
                    <a:pt x="f34" y="f33"/>
                  </a:lnTo>
                  <a:cubicBezTo>
                    <a:pt x="f35" y="f33"/>
                    <a:pt x="f36" y="f37"/>
                    <a:pt x="f36" y="f28"/>
                  </a:cubicBezTo>
                  <a:lnTo>
                    <a:pt x="f36" y="f25"/>
                  </a:lnTo>
                  <a:cubicBezTo>
                    <a:pt x="f36" y="f38"/>
                    <a:pt x="f35" y="f39"/>
                    <a:pt x="f34" y="f39"/>
                  </a:cubicBezTo>
                  <a:lnTo>
                    <a:pt x="f3" y="f39"/>
                  </a:lnTo>
                  <a:lnTo>
                    <a:pt x="f3" y="f31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Google Shape;6781;p88">
              <a:extLst>
                <a:ext uri="{FF2B5EF4-FFF2-40B4-BE49-F238E27FC236}">
                  <a16:creationId xmlns:a16="http://schemas.microsoft.com/office/drawing/2014/main" id="{38C5CC0F-8DCD-59E7-E510-9F53EBF96A20}"/>
                </a:ext>
              </a:extLst>
            </p:cNvPr>
            <p:cNvSpPr/>
            <p:nvPr/>
          </p:nvSpPr>
          <p:spPr>
            <a:xfrm>
              <a:off x="6127723" y="908465"/>
              <a:ext cx="292169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62"/>
                <a:gd name="f4" fmla="val 1387"/>
                <a:gd name="f5" fmla="val 1009"/>
                <a:gd name="f6" fmla="val 1"/>
                <a:gd name="f7" fmla="val 473"/>
                <a:gd name="f8" fmla="val 1040"/>
                <a:gd name="f9" fmla="val 7089"/>
                <a:gd name="f10" fmla="val 6522"/>
                <a:gd name="f11" fmla="*/ f0 1 7562"/>
                <a:gd name="f12" fmla="*/ f1 1 1387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7562"/>
                <a:gd name="f19" fmla="*/ f16 1 1387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7562" h="1387">
                  <a:moveTo>
                    <a:pt x="f5" y="f6"/>
                  </a:moveTo>
                  <a:cubicBezTo>
                    <a:pt x="f7" y="f6"/>
                    <a:pt x="f6" y="f7"/>
                    <a:pt x="f6" y="f8"/>
                  </a:cubicBezTo>
                  <a:lnTo>
                    <a:pt x="f6" y="f4"/>
                  </a:lnTo>
                  <a:lnTo>
                    <a:pt x="f3" y="f4"/>
                  </a:lnTo>
                  <a:lnTo>
                    <a:pt x="f3" y="f8"/>
                  </a:lnTo>
                  <a:cubicBezTo>
                    <a:pt x="f3" y="f7"/>
                    <a:pt x="f9" y="f6"/>
                    <a:pt x="f10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Google Shape;6782;p88">
              <a:extLst>
                <a:ext uri="{FF2B5EF4-FFF2-40B4-BE49-F238E27FC236}">
                  <a16:creationId xmlns:a16="http://schemas.microsoft.com/office/drawing/2014/main" id="{64340758-9ACA-472F-A792-F746AF27F950}"/>
                </a:ext>
              </a:extLst>
            </p:cNvPr>
            <p:cNvSpPr/>
            <p:nvPr/>
          </p:nvSpPr>
          <p:spPr>
            <a:xfrm>
              <a:off x="6127723" y="1305296"/>
              <a:ext cx="292169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62"/>
                <a:gd name="f4" fmla="val 1387"/>
                <a:gd name="f5" fmla="val 1"/>
                <a:gd name="f6" fmla="val 347"/>
                <a:gd name="f7" fmla="val 945"/>
                <a:gd name="f8" fmla="val 442"/>
                <a:gd name="f9" fmla="val 1386"/>
                <a:gd name="f10" fmla="val 1009"/>
                <a:gd name="f11" fmla="val 6522"/>
                <a:gd name="f12" fmla="val 7089"/>
                <a:gd name="f13" fmla="val 914"/>
                <a:gd name="f14" fmla="*/ f0 1 7562"/>
                <a:gd name="f15" fmla="*/ f1 1 1387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7562"/>
                <a:gd name="f22" fmla="*/ f19 1 1387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7562" h="1387">
                  <a:moveTo>
                    <a:pt x="f5" y="f2"/>
                  </a:moveTo>
                  <a:lnTo>
                    <a:pt x="f5" y="f6"/>
                  </a:lnTo>
                  <a:cubicBezTo>
                    <a:pt x="f5" y="f7"/>
                    <a:pt x="f8" y="f9"/>
                    <a:pt x="f10" y="f9"/>
                  </a:cubicBezTo>
                  <a:lnTo>
                    <a:pt x="f11" y="f9"/>
                  </a:lnTo>
                  <a:cubicBezTo>
                    <a:pt x="f12" y="f9"/>
                    <a:pt x="f3" y="f13"/>
                    <a:pt x="f3" y="f6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5" name="Google Shape;6827;p88">
            <a:extLst>
              <a:ext uri="{FF2B5EF4-FFF2-40B4-BE49-F238E27FC236}">
                <a16:creationId xmlns:a16="http://schemas.microsoft.com/office/drawing/2014/main" id="{419A9DB6-935C-D7A1-5097-31698A493D8C}"/>
              </a:ext>
            </a:extLst>
          </p:cNvPr>
          <p:cNvGrpSpPr/>
          <p:nvPr/>
        </p:nvGrpSpPr>
        <p:grpSpPr>
          <a:xfrm>
            <a:off x="6694944" y="916356"/>
            <a:ext cx="455278" cy="449190"/>
            <a:chOff x="6694944" y="916356"/>
            <a:chExt cx="455278" cy="449190"/>
          </a:xfrm>
        </p:grpSpPr>
        <p:sp>
          <p:nvSpPr>
            <p:cNvPr id="66" name="Google Shape;6828;p88">
              <a:extLst>
                <a:ext uri="{FF2B5EF4-FFF2-40B4-BE49-F238E27FC236}">
                  <a16:creationId xmlns:a16="http://schemas.microsoft.com/office/drawing/2014/main" id="{95F89A08-6DA4-E097-19CB-19D283DD025A}"/>
                </a:ext>
              </a:extLst>
            </p:cNvPr>
            <p:cNvSpPr/>
            <p:nvPr/>
          </p:nvSpPr>
          <p:spPr>
            <a:xfrm>
              <a:off x="6987067" y="968669"/>
              <a:ext cx="130283" cy="131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3404"/>
                <a:gd name="f5" fmla="val 347"/>
                <a:gd name="f6" fmla="val 1"/>
                <a:gd name="f7" fmla="val 158"/>
                <a:gd name="f8" fmla="val 536"/>
                <a:gd name="f9" fmla="val 694"/>
                <a:gd name="f10" fmla="val 1009"/>
                <a:gd name="f11" fmla="val 1576"/>
                <a:gd name="f12" fmla="val 2049"/>
                <a:gd name="f13" fmla="val 1166"/>
                <a:gd name="f14" fmla="val 1733"/>
                <a:gd name="f15" fmla="val 2269"/>
                <a:gd name="f16" fmla="val 1923"/>
                <a:gd name="f17" fmla="val 2175"/>
                <a:gd name="f18" fmla="val 1860"/>
                <a:gd name="f19" fmla="val 2112"/>
                <a:gd name="f20" fmla="val 1773"/>
                <a:gd name="f21" fmla="val 2080"/>
                <a:gd name="f22" fmla="val 1686"/>
                <a:gd name="f23" fmla="val 1600"/>
                <a:gd name="f24" fmla="val 1513"/>
                <a:gd name="f25" fmla="val 1450"/>
                <a:gd name="f26" fmla="val 1324"/>
                <a:gd name="f27" fmla="val 2521"/>
                <a:gd name="f28" fmla="val 2647"/>
                <a:gd name="f29" fmla="val 3309"/>
                <a:gd name="f30" fmla="val 3403"/>
                <a:gd name="f31" fmla="val 2360"/>
                <a:gd name="f32" fmla="val 2450"/>
                <a:gd name="f33" fmla="val 2537"/>
                <a:gd name="f34" fmla="val 2584"/>
                <a:gd name="f35" fmla="val 3277"/>
                <a:gd name="f36" fmla="val 3214"/>
                <a:gd name="f37" fmla="val 3120"/>
                <a:gd name="f38" fmla="val 3029"/>
                <a:gd name="f39" fmla="val 2939"/>
                <a:gd name="f40" fmla="val 2852"/>
                <a:gd name="f41" fmla="val 2805"/>
                <a:gd name="f42" fmla="val 2679"/>
                <a:gd name="f43" fmla="val 2742"/>
                <a:gd name="f44" fmla="val 788"/>
                <a:gd name="f45" fmla="val 1954"/>
                <a:gd name="f46" fmla="*/ f0 1 3372"/>
                <a:gd name="f47" fmla="*/ f1 1 3404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3372"/>
                <a:gd name="f54" fmla="*/ f51 1 3404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3372" h="3404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lnTo>
                    <a:pt x="f10" y="f9"/>
                  </a:lnTo>
                  <a:cubicBezTo>
                    <a:pt x="f11" y="f9"/>
                    <a:pt x="f12" y="f13"/>
                    <a:pt x="f12" y="f14"/>
                  </a:cubicBezTo>
                  <a:lnTo>
                    <a:pt x="f12" y="f15"/>
                  </a:ln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19"/>
                    <a:pt x="f25" y="f17"/>
                  </a:cubicBezTo>
                  <a:cubicBezTo>
                    <a:pt x="f26" y="f15"/>
                    <a:pt x="f26" y="f27"/>
                    <a:pt x="f25" y="f28"/>
                  </a:cubicBezTo>
                  <a:lnTo>
                    <a:pt x="f19" y="f29"/>
                  </a:lnTo>
                  <a:cubicBezTo>
                    <a:pt x="f17" y="f3"/>
                    <a:pt x="f15" y="f30"/>
                    <a:pt x="f31" y="f30"/>
                  </a:cubicBezTo>
                  <a:cubicBezTo>
                    <a:pt x="f32" y="f30"/>
                    <a:pt x="f33" y="f3"/>
                    <a:pt x="f34" y="f29"/>
                  </a:cubicBezTo>
                  <a:lnTo>
                    <a:pt x="f35" y="f28"/>
                  </a:lnTo>
                  <a:cubicBezTo>
                    <a:pt x="f3" y="f27"/>
                    <a:pt x="f3" y="f15"/>
                    <a:pt x="f35" y="f17"/>
                  </a:cubicBezTo>
                  <a:cubicBezTo>
                    <a:pt x="f36" y="f19"/>
                    <a:pt x="f37" y="f21"/>
                    <a:pt x="f38" y="f21"/>
                  </a:cubicBezTo>
                  <a:cubicBezTo>
                    <a:pt x="f39" y="f21"/>
                    <a:pt x="f40" y="f19"/>
                    <a:pt x="f41" y="f17"/>
                  </a:cubicBezTo>
                  <a:lnTo>
                    <a:pt x="f42" y="f15"/>
                  </a:lnTo>
                  <a:lnTo>
                    <a:pt x="f42" y="f14"/>
                  </a:lnTo>
                  <a:cubicBezTo>
                    <a:pt x="f43" y="f44"/>
                    <a:pt x="f45" y="f6"/>
                    <a:pt x="f10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Google Shape;6829;p88">
              <a:extLst>
                <a:ext uri="{FF2B5EF4-FFF2-40B4-BE49-F238E27FC236}">
                  <a16:creationId xmlns:a16="http://schemas.microsoft.com/office/drawing/2014/main" id="{736557AB-2230-FD07-4AD8-9C7D4010DB94}"/>
                </a:ext>
              </a:extLst>
            </p:cNvPr>
            <p:cNvSpPr/>
            <p:nvPr/>
          </p:nvSpPr>
          <p:spPr>
            <a:xfrm>
              <a:off x="6803273" y="1234028"/>
              <a:ext cx="131481" cy="131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03"/>
                <a:gd name="f4" fmla="val 3404"/>
                <a:gd name="f5" fmla="val 1013"/>
                <a:gd name="f6" fmla="val 1"/>
                <a:gd name="f7" fmla="val 922"/>
                <a:gd name="f8" fmla="val 835"/>
                <a:gd name="f9" fmla="val 32"/>
                <a:gd name="f10" fmla="val 788"/>
                <a:gd name="f11" fmla="val 95"/>
                <a:gd name="f12" fmla="val 127"/>
                <a:gd name="f13" fmla="val 757"/>
                <a:gd name="f14" fmla="val 883"/>
                <a:gd name="f15" fmla="val 1135"/>
                <a:gd name="f16" fmla="val 1229"/>
                <a:gd name="f17" fmla="val 174"/>
                <a:gd name="f18" fmla="val 1292"/>
                <a:gd name="f19" fmla="val 260"/>
                <a:gd name="f20" fmla="val 1324"/>
                <a:gd name="f21" fmla="val 351"/>
                <a:gd name="f22" fmla="val 442"/>
                <a:gd name="f23" fmla="val 536"/>
                <a:gd name="f24" fmla="val 599"/>
                <a:gd name="f25" fmla="val 694"/>
                <a:gd name="f26" fmla="val 1671"/>
                <a:gd name="f27" fmla="val 2616"/>
                <a:gd name="f28" fmla="val 1450"/>
                <a:gd name="f29" fmla="val 3372"/>
                <a:gd name="f30" fmla="val 2395"/>
                <a:gd name="f31" fmla="val 3057"/>
                <a:gd name="f32" fmla="val 3246"/>
                <a:gd name="f33" fmla="val 2868"/>
                <a:gd name="f34" fmla="val 2710"/>
                <a:gd name="f35" fmla="val 2363"/>
                <a:gd name="f36" fmla="val 1796"/>
                <a:gd name="f37" fmla="val 2238"/>
                <a:gd name="f38" fmla="val 1513"/>
                <a:gd name="f39" fmla="val 1599"/>
                <a:gd name="f40" fmla="val 1686"/>
                <a:gd name="f41" fmla="val 1773"/>
                <a:gd name="f42" fmla="val 1859"/>
                <a:gd name="f43" fmla="val 1922"/>
                <a:gd name="f44" fmla="val 2048"/>
                <a:gd name="f45" fmla="val 1261"/>
                <a:gd name="f46" fmla="val 1198"/>
                <a:gd name="f47" fmla="val 1103"/>
                <a:gd name="f48" fmla="*/ f0 1 3403"/>
                <a:gd name="f49" fmla="*/ f1 1 3404"/>
                <a:gd name="f50" fmla="val f2"/>
                <a:gd name="f51" fmla="val f3"/>
                <a:gd name="f52" fmla="val f4"/>
                <a:gd name="f53" fmla="+- f52 0 f50"/>
                <a:gd name="f54" fmla="+- f51 0 f50"/>
                <a:gd name="f55" fmla="*/ f54 1 3403"/>
                <a:gd name="f56" fmla="*/ f53 1 3404"/>
                <a:gd name="f57" fmla="*/ f50 1 f55"/>
                <a:gd name="f58" fmla="*/ f51 1 f55"/>
                <a:gd name="f59" fmla="*/ f50 1 f56"/>
                <a:gd name="f60" fmla="*/ f52 1 f56"/>
                <a:gd name="f61" fmla="*/ f57 f48 1"/>
                <a:gd name="f62" fmla="*/ f58 f48 1"/>
                <a:gd name="f63" fmla="*/ f60 f49 1"/>
                <a:gd name="f64" fmla="*/ f59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1" t="f64" r="f62" b="f63"/>
              <a:pathLst>
                <a:path w="3403" h="340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6" y="f15"/>
                    <a:pt x="f12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24" y="f16"/>
                  </a:cubicBezTo>
                  <a:lnTo>
                    <a:pt x="f25" y="f15"/>
                  </a:lnTo>
                  <a:lnTo>
                    <a:pt x="f25" y="f26"/>
                  </a:lnTo>
                  <a:cubicBezTo>
                    <a:pt x="f25" y="f27"/>
                    <a:pt x="f28" y="f29"/>
                    <a:pt x="f30" y="f29"/>
                  </a:cubicBezTo>
                  <a:lnTo>
                    <a:pt x="f31" y="f29"/>
                  </a:lnTo>
                  <a:lnTo>
                    <a:pt x="f31" y="f3"/>
                  </a:lnTo>
                  <a:cubicBezTo>
                    <a:pt x="f32" y="f3"/>
                    <a:pt x="f3" y="f32"/>
                    <a:pt x="f3" y="f31"/>
                  </a:cubicBezTo>
                  <a:cubicBezTo>
                    <a:pt x="f3" y="f33"/>
                    <a:pt x="f32" y="f34"/>
                    <a:pt x="f31" y="f34"/>
                  </a:cubicBezTo>
                  <a:lnTo>
                    <a:pt x="f35" y="f34"/>
                  </a:lnTo>
                  <a:cubicBezTo>
                    <a:pt x="f36" y="f34"/>
                    <a:pt x="f20" y="f37"/>
                    <a:pt x="f20" y="f26"/>
                  </a:cubicBezTo>
                  <a:lnTo>
                    <a:pt x="f20" y="f15"/>
                  </a:lnTo>
                  <a:lnTo>
                    <a:pt x="f28" y="f16"/>
                  </a:lnTo>
                  <a:cubicBezTo>
                    <a:pt x="f38" y="f18"/>
                    <a:pt x="f39" y="f20"/>
                    <a:pt x="f40" y="f20"/>
                  </a:cubicBezTo>
                  <a:cubicBezTo>
                    <a:pt x="f41" y="f20"/>
                    <a:pt x="f42" y="f18"/>
                    <a:pt x="f43" y="f16"/>
                  </a:cubicBezTo>
                  <a:cubicBezTo>
                    <a:pt x="f44" y="f15"/>
                    <a:pt x="f44" y="f14"/>
                    <a:pt x="f43" y="f13"/>
                  </a:cubicBezTo>
                  <a:lnTo>
                    <a:pt x="f45" y="f11"/>
                  </a:lnTo>
                  <a:cubicBezTo>
                    <a:pt x="f46" y="f9"/>
                    <a:pt x="f47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Google Shape;6830;p88">
              <a:extLst>
                <a:ext uri="{FF2B5EF4-FFF2-40B4-BE49-F238E27FC236}">
                  <a16:creationId xmlns:a16="http://schemas.microsoft.com/office/drawing/2014/main" id="{988613E1-815E-3621-7606-192930DF5493}"/>
                </a:ext>
              </a:extLst>
            </p:cNvPr>
            <p:cNvSpPr/>
            <p:nvPr/>
          </p:nvSpPr>
          <p:spPr>
            <a:xfrm>
              <a:off x="6694944" y="916356"/>
              <a:ext cx="318942" cy="2373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55"/>
                <a:gd name="f4" fmla="val 6144"/>
                <a:gd name="f5" fmla="val 4191"/>
                <a:gd name="f6" fmla="val 2300"/>
                <a:gd name="f7" fmla="val 757"/>
                <a:gd name="f8" fmla="val 1544"/>
                <a:gd name="f9" fmla="val 3434"/>
                <a:gd name="f10" fmla="val 3529"/>
                <a:gd name="f11" fmla="val 347"/>
                <a:gd name="f12" fmla="val 3686"/>
                <a:gd name="f13" fmla="val 95"/>
                <a:gd name="f14" fmla="val 4033"/>
                <a:gd name="f15" fmla="val 4474"/>
                <a:gd name="f16" fmla="val 5135"/>
                <a:gd name="f17" fmla="val 1"/>
                <a:gd name="f18" fmla="val 5671"/>
                <a:gd name="f19" fmla="val 473"/>
                <a:gd name="f20" fmla="val 6143"/>
                <a:gd name="f21" fmla="val 1009"/>
                <a:gd name="f22" fmla="val 1135"/>
                <a:gd name="f23" fmla="val 1261"/>
                <a:gd name="f24" fmla="val 6112"/>
                <a:gd name="f25" fmla="val 1387"/>
                <a:gd name="f26" fmla="val 6080"/>
                <a:gd name="f27" fmla="val 3403"/>
                <a:gd name="f28" fmla="val 1890"/>
                <a:gd name="f29" fmla="val 2647"/>
                <a:gd name="f30" fmla="val 630"/>
                <a:gd name="f31" fmla="val 4128"/>
                <a:gd name="f32" fmla="val 5640"/>
                <a:gd name="f33" fmla="val 6900"/>
                <a:gd name="f34" fmla="val 6995"/>
                <a:gd name="f35" fmla="val 7121"/>
                <a:gd name="f36" fmla="val 7247"/>
                <a:gd name="f37" fmla="val 7782"/>
                <a:gd name="f38" fmla="val 8003"/>
                <a:gd name="f39" fmla="val 3623"/>
                <a:gd name="f40" fmla="val 7593"/>
                <a:gd name="f41" fmla="val 6050"/>
                <a:gd name="f42" fmla="*/ f0 1 8255"/>
                <a:gd name="f43" fmla="*/ f1 1 6144"/>
                <a:gd name="f44" fmla="val f2"/>
                <a:gd name="f45" fmla="val f3"/>
                <a:gd name="f46" fmla="val f4"/>
                <a:gd name="f47" fmla="+- f46 0 f44"/>
                <a:gd name="f48" fmla="+- f45 0 f44"/>
                <a:gd name="f49" fmla="*/ f48 1 8255"/>
                <a:gd name="f50" fmla="*/ f47 1 6144"/>
                <a:gd name="f51" fmla="*/ f44 1 f49"/>
                <a:gd name="f52" fmla="*/ f45 1 f49"/>
                <a:gd name="f53" fmla="*/ f44 1 f50"/>
                <a:gd name="f54" fmla="*/ f46 1 f50"/>
                <a:gd name="f55" fmla="*/ f51 f42 1"/>
                <a:gd name="f56" fmla="*/ f52 f42 1"/>
                <a:gd name="f57" fmla="*/ f54 f43 1"/>
                <a:gd name="f58" fmla="*/ f5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" t="f58" r="f56" b="f57"/>
              <a:pathLst>
                <a:path w="8255" h="6144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11" y="f12"/>
                    <a:pt x="f13" y="f14"/>
                    <a:pt x="f13" y="f15"/>
                  </a:cubicBezTo>
                  <a:lnTo>
                    <a:pt x="f13" y="f16"/>
                  </a:ln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lnTo>
                    <a:pt x="f25" y="f27"/>
                  </a:lnTo>
                  <a:cubicBezTo>
                    <a:pt x="f25" y="f28"/>
                    <a:pt x="f29" y="f30"/>
                    <a:pt x="f31" y="f30"/>
                  </a:cubicBezTo>
                  <a:cubicBezTo>
                    <a:pt x="f32" y="f30"/>
                    <a:pt x="f33" y="f28"/>
                    <a:pt x="f33" y="f27"/>
                  </a:cubicBezTo>
                  <a:lnTo>
                    <a:pt x="f33" y="f26"/>
                  </a:lnTo>
                  <a:cubicBezTo>
                    <a:pt x="f34" y="f24"/>
                    <a:pt x="f35" y="f20"/>
                    <a:pt x="f36" y="f20"/>
                  </a:cubicBezTo>
                  <a:cubicBezTo>
                    <a:pt x="f37" y="f20"/>
                    <a:pt x="f3" y="f18"/>
                    <a:pt x="f3" y="f16"/>
                  </a:cubicBezTo>
                  <a:lnTo>
                    <a:pt x="f3" y="f15"/>
                  </a:lnTo>
                  <a:cubicBezTo>
                    <a:pt x="f3" y="f14"/>
                    <a:pt x="f38" y="f39"/>
                    <a:pt x="f40" y="f10"/>
                  </a:cubicBezTo>
                  <a:lnTo>
                    <a:pt x="f40" y="f9"/>
                  </a:lnTo>
                  <a:cubicBezTo>
                    <a:pt x="f40" y="f8"/>
                    <a:pt x="f41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Google Shape;6831;p88">
              <a:extLst>
                <a:ext uri="{FF2B5EF4-FFF2-40B4-BE49-F238E27FC236}">
                  <a16:creationId xmlns:a16="http://schemas.microsoft.com/office/drawing/2014/main" id="{B3541003-6EF6-3D9B-2B2C-4815AECD80FB}"/>
                </a:ext>
              </a:extLst>
            </p:cNvPr>
            <p:cNvSpPr/>
            <p:nvPr/>
          </p:nvSpPr>
          <p:spPr>
            <a:xfrm>
              <a:off x="6775265" y="995443"/>
              <a:ext cx="161921" cy="8078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2091"/>
                <a:gd name="f5" fmla="val 1734"/>
                <a:gd name="f6" fmla="val 1"/>
                <a:gd name="f7" fmla="val 789"/>
                <a:gd name="f8" fmla="val 757"/>
                <a:gd name="f9" fmla="val 1702"/>
                <a:gd name="f10" fmla="val 2049"/>
                <a:gd name="f11" fmla="val 1230"/>
                <a:gd name="f12" fmla="val 1545"/>
                <a:gd name="f13" fmla="val 1891"/>
                <a:gd name="f14" fmla="val 2017"/>
                <a:gd name="f15" fmla="val 1986"/>
                <a:gd name="f16" fmla="val 1954"/>
                <a:gd name="f17" fmla="val 2080"/>
                <a:gd name="f18" fmla="val 1828"/>
                <a:gd name="f19" fmla="val 2238"/>
                <a:gd name="f20" fmla="val 1387"/>
                <a:gd name="f21" fmla="val 2458"/>
                <a:gd name="f22" fmla="val 2647"/>
                <a:gd name="f23" fmla="val 2805"/>
                <a:gd name="f24" fmla="val 2868"/>
                <a:gd name="f25" fmla="val 2942"/>
                <a:gd name="f26" fmla="val 2059"/>
                <a:gd name="f27" fmla="val 3091"/>
                <a:gd name="f28" fmla="val 2090"/>
                <a:gd name="f29" fmla="val 3266"/>
                <a:gd name="f30" fmla="val 3389"/>
                <a:gd name="f31" fmla="val 3525"/>
                <a:gd name="f32" fmla="val 2075"/>
                <a:gd name="f33" fmla="val 3656"/>
                <a:gd name="f34" fmla="val 4128"/>
                <a:gd name="f35" fmla="val 3340"/>
                <a:gd name="f36" fmla="val 2395"/>
                <a:gd name="f37" fmla="*/ f0 1 4191"/>
                <a:gd name="f38" fmla="*/ f1 1 2091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4191"/>
                <a:gd name="f45" fmla="*/ f42 1 2091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4191" h="2091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lnTo>
                    <a:pt x="f11" y="f10"/>
                  </a:lnTo>
                  <a:cubicBezTo>
                    <a:pt x="f12" y="f10"/>
                    <a:pt x="f13" y="f10"/>
                    <a:pt x="f14" y="f15"/>
                  </a:cubicBezTo>
                  <a:cubicBezTo>
                    <a:pt x="f10" y="f16"/>
                    <a:pt x="f17" y="f18"/>
                    <a:pt x="f17" y="f5"/>
                  </a:cubicBezTo>
                  <a:cubicBezTo>
                    <a:pt x="f17" y="f12"/>
                    <a:pt x="f19" y="f20"/>
                    <a:pt x="f21" y="f20"/>
                  </a:cubicBezTo>
                  <a:cubicBezTo>
                    <a:pt x="f22" y="f20"/>
                    <a:pt x="f23" y="f12"/>
                    <a:pt x="f23" y="f5"/>
                  </a:cubicBezTo>
                  <a:cubicBezTo>
                    <a:pt x="f23" y="f18"/>
                    <a:pt x="f23" y="f16"/>
                    <a:pt x="f24" y="f15"/>
                  </a:cubicBezTo>
                  <a:cubicBezTo>
                    <a:pt x="f25" y="f26"/>
                    <a:pt x="f27" y="f28"/>
                    <a:pt x="f29" y="f28"/>
                  </a:cubicBezTo>
                  <a:cubicBezTo>
                    <a:pt x="f30" y="f28"/>
                    <a:pt x="f31" y="f32"/>
                    <a:pt x="f33" y="f10"/>
                  </a:cubicBezTo>
                  <a:lnTo>
                    <a:pt x="f3" y="f10"/>
                  </a:lnTo>
                  <a:lnTo>
                    <a:pt x="f3" y="f9"/>
                  </a:lnTo>
                  <a:lnTo>
                    <a:pt x="f34" y="f9"/>
                  </a:lnTo>
                  <a:cubicBezTo>
                    <a:pt x="f34" y="f8"/>
                    <a:pt x="f35" y="f6"/>
                    <a:pt x="f36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Google Shape;6832;p88">
              <a:extLst>
                <a:ext uri="{FF2B5EF4-FFF2-40B4-BE49-F238E27FC236}">
                  <a16:creationId xmlns:a16="http://schemas.microsoft.com/office/drawing/2014/main" id="{D7533861-927C-0452-CD35-E693864492A1}"/>
                </a:ext>
              </a:extLst>
            </p:cNvPr>
            <p:cNvSpPr/>
            <p:nvPr/>
          </p:nvSpPr>
          <p:spPr>
            <a:xfrm>
              <a:off x="6775265" y="1091610"/>
              <a:ext cx="161921" cy="11448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2963"/>
                <a:gd name="f5" fmla="val 2395"/>
                <a:gd name="f6" fmla="val 1"/>
                <a:gd name="f7" fmla="val 2080"/>
                <a:gd name="f8" fmla="val 253"/>
                <a:gd name="f9" fmla="val 1671"/>
                <a:gd name="f10" fmla="val 1230"/>
                <a:gd name="f11" fmla="val 914"/>
                <a:gd name="f12" fmla="val 2049"/>
                <a:gd name="f13" fmla="val 946"/>
                <a:gd name="f14" fmla="val 2962"/>
                <a:gd name="f15" fmla="val 2112"/>
                <a:gd name="f16" fmla="val 3246"/>
                <a:gd name="f17" fmla="val 3466"/>
                <a:gd name="f18" fmla="val 3088"/>
                <a:gd name="f19" fmla="val 2679"/>
                <a:gd name="f20" fmla="val 190"/>
                <a:gd name="f21" fmla="*/ f0 1 4191"/>
                <a:gd name="f22" fmla="*/ f1 1 2963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4191"/>
                <a:gd name="f29" fmla="*/ f26 1 2963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4191" h="2963">
                  <a:moveTo>
                    <a:pt x="f5" y="f6"/>
                  </a:moveTo>
                  <a:cubicBezTo>
                    <a:pt x="f7" y="f8"/>
                    <a:pt x="f9" y="f8"/>
                    <a:pt x="f10" y="f8"/>
                  </a:cubicBezTo>
                  <a:lnTo>
                    <a:pt x="f6" y="f8"/>
                  </a:lnTo>
                  <a:lnTo>
                    <a:pt x="f6" y="f11"/>
                  </a:lnTo>
                  <a:cubicBezTo>
                    <a:pt x="f6" y="f12"/>
                    <a:pt x="f13" y="f14"/>
                    <a:pt x="f15" y="f14"/>
                  </a:cubicBezTo>
                  <a:cubicBezTo>
                    <a:pt x="f16" y="f14"/>
                    <a:pt x="f3" y="f12"/>
                    <a:pt x="f3" y="f11"/>
                  </a:cubicBezTo>
                  <a:lnTo>
                    <a:pt x="f3" y="f8"/>
                  </a:lnTo>
                  <a:lnTo>
                    <a:pt x="f17" y="f8"/>
                  </a:lnTo>
                  <a:cubicBezTo>
                    <a:pt x="f18" y="f8"/>
                    <a:pt x="f19" y="f20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Google Shape;6833;p88">
              <a:extLst>
                <a:ext uri="{FF2B5EF4-FFF2-40B4-BE49-F238E27FC236}">
                  <a16:creationId xmlns:a16="http://schemas.microsoft.com/office/drawing/2014/main" id="{AD1AB2D6-948F-A8EF-ED2A-26394DDE9B83}"/>
                </a:ext>
              </a:extLst>
            </p:cNvPr>
            <p:cNvSpPr/>
            <p:nvPr/>
          </p:nvSpPr>
          <p:spPr>
            <a:xfrm>
              <a:off x="6988301" y="1153698"/>
              <a:ext cx="161921" cy="8075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2090"/>
                <a:gd name="f5" fmla="val 1702"/>
                <a:gd name="f6" fmla="val 756"/>
                <a:gd name="f7" fmla="val 757"/>
                <a:gd name="f8" fmla="val 2048"/>
                <a:gd name="f9" fmla="val 1229"/>
                <a:gd name="f10" fmla="val 1544"/>
                <a:gd name="f11" fmla="val 1891"/>
                <a:gd name="f12" fmla="val 2017"/>
                <a:gd name="f13" fmla="val 1985"/>
                <a:gd name="f14" fmla="val 1954"/>
                <a:gd name="f15" fmla="val 2080"/>
                <a:gd name="f16" fmla="val 1828"/>
                <a:gd name="f17" fmla="val 1733"/>
                <a:gd name="f18" fmla="val 2237"/>
                <a:gd name="f19" fmla="val 1387"/>
                <a:gd name="f20" fmla="val 2458"/>
                <a:gd name="f21" fmla="val 2647"/>
                <a:gd name="f22" fmla="val 2804"/>
                <a:gd name="f23" fmla="val 2867"/>
                <a:gd name="f24" fmla="val 2941"/>
                <a:gd name="f25" fmla="val 2059"/>
                <a:gd name="f26" fmla="val 3091"/>
                <a:gd name="f27" fmla="val 3265"/>
                <a:gd name="f28" fmla="val 3388"/>
                <a:gd name="f29" fmla="val 3524"/>
                <a:gd name="f30" fmla="val 2074"/>
                <a:gd name="f31" fmla="val 3655"/>
                <a:gd name="f32" fmla="val 4190"/>
                <a:gd name="f33" fmla="val 4096"/>
                <a:gd name="f34" fmla="val 3308"/>
                <a:gd name="f35" fmla="val 2363"/>
                <a:gd name="f36" fmla="*/ f0 1 4191"/>
                <a:gd name="f37" fmla="*/ f1 1 2090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4191"/>
                <a:gd name="f44" fmla="*/ f41 1 2090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4191" h="2090">
                  <a:moveTo>
                    <a:pt x="f5" y="f2"/>
                  </a:moveTo>
                  <a:cubicBezTo>
                    <a:pt x="f6" y="f2"/>
                    <a:pt x="f2" y="f7"/>
                    <a:pt x="f2" y="f5"/>
                  </a:cubicBezTo>
                  <a:lnTo>
                    <a:pt x="f2" y="f8"/>
                  </a:lnTo>
                  <a:lnTo>
                    <a:pt x="f9" y="f8"/>
                  </a:lnTo>
                  <a:cubicBezTo>
                    <a:pt x="f10" y="f8"/>
                    <a:pt x="f11" y="f8"/>
                    <a:pt x="f12" y="f13"/>
                  </a:cubicBezTo>
                  <a:cubicBezTo>
                    <a:pt x="f8" y="f14"/>
                    <a:pt x="f15" y="f16"/>
                    <a:pt x="f15" y="f17"/>
                  </a:cubicBezTo>
                  <a:cubicBezTo>
                    <a:pt x="f15" y="f10"/>
                    <a:pt x="f18" y="f19"/>
                    <a:pt x="f20" y="f19"/>
                  </a:cubicBezTo>
                  <a:cubicBezTo>
                    <a:pt x="f21" y="f19"/>
                    <a:pt x="f22" y="f10"/>
                    <a:pt x="f22" y="f17"/>
                  </a:cubicBezTo>
                  <a:cubicBezTo>
                    <a:pt x="f22" y="f16"/>
                    <a:pt x="f22" y="f14"/>
                    <a:pt x="f23" y="f13"/>
                  </a:cubicBezTo>
                  <a:cubicBezTo>
                    <a:pt x="f24" y="f25"/>
                    <a:pt x="f26" y="f4"/>
                    <a:pt x="f27" y="f4"/>
                  </a:cubicBezTo>
                  <a:cubicBezTo>
                    <a:pt x="f28" y="f4"/>
                    <a:pt x="f29" y="f30"/>
                    <a:pt x="f31" y="f8"/>
                  </a:cubicBezTo>
                  <a:lnTo>
                    <a:pt x="f32" y="f8"/>
                  </a:lnTo>
                  <a:lnTo>
                    <a:pt x="f32" y="f5"/>
                  </a:lnTo>
                  <a:cubicBezTo>
                    <a:pt x="f33" y="f7"/>
                    <a:pt x="f34" y="f2"/>
                    <a:pt x="f3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Google Shape;6834;p88">
              <a:extLst>
                <a:ext uri="{FF2B5EF4-FFF2-40B4-BE49-F238E27FC236}">
                  <a16:creationId xmlns:a16="http://schemas.microsoft.com/office/drawing/2014/main" id="{BFE0F5B4-59C3-4F79-360C-EE8661B9BA82}"/>
                </a:ext>
              </a:extLst>
            </p:cNvPr>
            <p:cNvSpPr/>
            <p:nvPr/>
          </p:nvSpPr>
          <p:spPr>
            <a:xfrm>
              <a:off x="6987067" y="1249865"/>
              <a:ext cx="158291" cy="1156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97"/>
                <a:gd name="f4" fmla="val 2994"/>
                <a:gd name="f5" fmla="val 2395"/>
                <a:gd name="f6" fmla="val 2080"/>
                <a:gd name="f7" fmla="val 252"/>
                <a:gd name="f8" fmla="val 1639"/>
                <a:gd name="f9" fmla="val 1230"/>
                <a:gd name="f10" fmla="val 1"/>
                <a:gd name="f11" fmla="val 914"/>
                <a:gd name="f12" fmla="val 2048"/>
                <a:gd name="f13" fmla="val 2993"/>
                <a:gd name="f14" fmla="val 2049"/>
                <a:gd name="f15" fmla="val 3183"/>
                <a:gd name="f16" fmla="val 4096"/>
                <a:gd name="f17" fmla="val 3435"/>
                <a:gd name="f18" fmla="val 3025"/>
                <a:gd name="f19" fmla="val 2679"/>
                <a:gd name="f20" fmla="val 189"/>
                <a:gd name="f21" fmla="*/ f0 1 4097"/>
                <a:gd name="f22" fmla="*/ f1 1 2994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4097"/>
                <a:gd name="f29" fmla="*/ f26 1 2994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4097" h="2994">
                  <a:moveTo>
                    <a:pt x="f5" y="f2"/>
                  </a:moveTo>
                  <a:cubicBezTo>
                    <a:pt x="f6" y="f7"/>
                    <a:pt x="f8" y="f7"/>
                    <a:pt x="f9" y="f7"/>
                  </a:cubicBezTo>
                  <a:lnTo>
                    <a:pt x="f10" y="f7"/>
                  </a:lnTo>
                  <a:lnTo>
                    <a:pt x="f10" y="f11"/>
                  </a:lnTo>
                  <a:cubicBezTo>
                    <a:pt x="f10" y="f12"/>
                    <a:pt x="f11" y="f13"/>
                    <a:pt x="f14" y="f13"/>
                  </a:cubicBezTo>
                  <a:cubicBezTo>
                    <a:pt x="f15" y="f13"/>
                    <a:pt x="f16" y="f12"/>
                    <a:pt x="f16" y="f11"/>
                  </a:cubicBezTo>
                  <a:lnTo>
                    <a:pt x="f16" y="f7"/>
                  </a:lnTo>
                  <a:lnTo>
                    <a:pt x="f17" y="f7"/>
                  </a:lnTo>
                  <a:cubicBezTo>
                    <a:pt x="f18" y="f7"/>
                    <a:pt x="f19" y="f20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3" name="Google Shape;6873;p88">
            <a:extLst>
              <a:ext uri="{FF2B5EF4-FFF2-40B4-BE49-F238E27FC236}">
                <a16:creationId xmlns:a16="http://schemas.microsoft.com/office/drawing/2014/main" id="{450D0F5E-4F2D-1418-421C-0AF5CDEA48DD}"/>
              </a:ext>
            </a:extLst>
          </p:cNvPr>
          <p:cNvGrpSpPr/>
          <p:nvPr/>
        </p:nvGrpSpPr>
        <p:grpSpPr>
          <a:xfrm>
            <a:off x="4395118" y="916887"/>
            <a:ext cx="435775" cy="450423"/>
            <a:chOff x="4395118" y="916887"/>
            <a:chExt cx="435775" cy="450423"/>
          </a:xfrm>
        </p:grpSpPr>
        <p:sp>
          <p:nvSpPr>
            <p:cNvPr id="74" name="Google Shape;6874;p88">
              <a:extLst>
                <a:ext uri="{FF2B5EF4-FFF2-40B4-BE49-F238E27FC236}">
                  <a16:creationId xmlns:a16="http://schemas.microsoft.com/office/drawing/2014/main" id="{AEE996FA-24BF-8F03-51B1-C03CB79FCDE8}"/>
                </a:ext>
              </a:extLst>
            </p:cNvPr>
            <p:cNvSpPr/>
            <p:nvPr/>
          </p:nvSpPr>
          <p:spPr>
            <a:xfrm>
              <a:off x="4565544" y="916887"/>
              <a:ext cx="265349" cy="26465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8"/>
                <a:gd name="f4" fmla="val 6850"/>
                <a:gd name="f5" fmla="val 3466"/>
                <a:gd name="f6" fmla="val 1355"/>
                <a:gd name="f7" fmla="val 4222"/>
                <a:gd name="f8" fmla="val 4852"/>
                <a:gd name="f9" fmla="val 1985"/>
                <a:gd name="f10" fmla="val 2741"/>
                <a:gd name="f11" fmla="val 4127"/>
                <a:gd name="f12" fmla="val 4348"/>
                <a:gd name="f13" fmla="val 4757"/>
                <a:gd name="f14" fmla="val 4600"/>
                <a:gd name="f15" fmla="val 4631"/>
                <a:gd name="f16" fmla="val 4821"/>
                <a:gd name="f17" fmla="val 4726"/>
                <a:gd name="f18" fmla="val 4915"/>
                <a:gd name="f19" fmla="val 5041"/>
                <a:gd name="f20" fmla="val 5262"/>
                <a:gd name="f21" fmla="val 5388"/>
                <a:gd name="f22" fmla="val 4663"/>
                <a:gd name="f23" fmla="val 5451"/>
                <a:gd name="f24" fmla="val 4576"/>
                <a:gd name="f25" fmla="val 5482"/>
                <a:gd name="f26" fmla="val 4489"/>
                <a:gd name="f27" fmla="val 4403"/>
                <a:gd name="f28" fmla="val 4316"/>
                <a:gd name="f29" fmla="val 4253"/>
                <a:gd name="f30" fmla="val 4190"/>
                <a:gd name="f31" fmla="val 5293"/>
                <a:gd name="f32" fmla="val 3970"/>
                <a:gd name="f33" fmla="val 5419"/>
                <a:gd name="f34" fmla="val 3749"/>
                <a:gd name="f35" fmla="val 5514"/>
                <a:gd name="f36" fmla="val 2709"/>
                <a:gd name="f37" fmla="val 2079"/>
                <a:gd name="f38" fmla="val 4884"/>
                <a:gd name="f39" fmla="val 1575"/>
                <a:gd name="f40" fmla="val 32"/>
                <a:gd name="f41" fmla="val 1576"/>
                <a:gd name="f42" fmla="val 3403"/>
                <a:gd name="f43" fmla="val 4001"/>
                <a:gd name="f44" fmla="val 189"/>
                <a:gd name="f45" fmla="val 4569"/>
                <a:gd name="f46" fmla="val 473"/>
                <a:gd name="f47" fmla="val 5104"/>
                <a:gd name="f48" fmla="val 6396"/>
                <a:gd name="f49" fmla="val 6522"/>
                <a:gd name="f50" fmla="val 6679"/>
                <a:gd name="f51" fmla="val 126"/>
                <a:gd name="f52" fmla="val 6774"/>
                <a:gd name="f53" fmla="val 172"/>
                <a:gd name="f54" fmla="val 6820"/>
                <a:gd name="f55" fmla="val 269"/>
                <a:gd name="f56" fmla="val 6849"/>
                <a:gd name="f57" fmla="val 367"/>
                <a:gd name="f58" fmla="val 403"/>
                <a:gd name="f59" fmla="val 439"/>
                <a:gd name="f60" fmla="val 6845"/>
                <a:gd name="f61" fmla="val 6837"/>
                <a:gd name="f62" fmla="val 1764"/>
                <a:gd name="f63" fmla="val 2300"/>
                <a:gd name="f64" fmla="val 2867"/>
                <a:gd name="f65" fmla="val 5356"/>
                <a:gd name="f66" fmla="val 1513"/>
                <a:gd name="f67" fmla="*/ f0 1 6868"/>
                <a:gd name="f68" fmla="*/ f1 1 6850"/>
                <a:gd name="f69" fmla="val f2"/>
                <a:gd name="f70" fmla="val f3"/>
                <a:gd name="f71" fmla="val f4"/>
                <a:gd name="f72" fmla="+- f71 0 f69"/>
                <a:gd name="f73" fmla="+- f70 0 f69"/>
                <a:gd name="f74" fmla="*/ f73 1 6868"/>
                <a:gd name="f75" fmla="*/ f72 1 6850"/>
                <a:gd name="f76" fmla="*/ f69 1 f74"/>
                <a:gd name="f77" fmla="*/ f70 1 f74"/>
                <a:gd name="f78" fmla="*/ f69 1 f75"/>
                <a:gd name="f79" fmla="*/ f71 1 f75"/>
                <a:gd name="f80" fmla="*/ f76 f67 1"/>
                <a:gd name="f81" fmla="*/ f77 f67 1"/>
                <a:gd name="f82" fmla="*/ f79 f68 1"/>
                <a:gd name="f83" fmla="*/ f7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0" t="f83" r="f81" b="f82"/>
              <a:pathLst>
                <a:path w="6867" h="685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8" y="f19"/>
                    <a:pt x="f8" y="f20"/>
                    <a:pt x="f17" y="f21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9" y="f21"/>
                  </a:cubicBezTo>
                  <a:lnTo>
                    <a:pt x="f30" y="f31"/>
                  </a:lnTo>
                  <a:cubicBezTo>
                    <a:pt x="f32" y="f33"/>
                    <a:pt x="f34" y="f35"/>
                    <a:pt x="f5" y="f35"/>
                  </a:cubicBezTo>
                  <a:cubicBezTo>
                    <a:pt x="f36" y="f35"/>
                    <a:pt x="f37" y="f38"/>
                    <a:pt x="f37" y="f11"/>
                  </a:cubicBezTo>
                  <a:lnTo>
                    <a:pt x="f37" y="f10"/>
                  </a:lnTo>
                  <a:cubicBezTo>
                    <a:pt x="f37" y="f9"/>
                    <a:pt x="f36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39" y="f2"/>
                    <a:pt x="f40" y="f41"/>
                    <a:pt x="f40" y="f42"/>
                  </a:cubicBezTo>
                  <a:cubicBezTo>
                    <a:pt x="f40" y="f43"/>
                    <a:pt x="f44" y="f45"/>
                    <a:pt x="f46" y="f47"/>
                  </a:cubicBezTo>
                  <a:lnTo>
                    <a:pt x="f40" y="f48"/>
                  </a:lnTo>
                  <a:cubicBezTo>
                    <a:pt x="f2" y="f49"/>
                    <a:pt x="f40" y="f50"/>
                    <a:pt x="f51" y="f52"/>
                  </a:cubicBez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60"/>
                    <a:pt x="f46" y="f61"/>
                  </a:cubicBezTo>
                  <a:lnTo>
                    <a:pt x="f62" y="f48"/>
                  </a:lnTo>
                  <a:cubicBezTo>
                    <a:pt x="f63" y="f50"/>
                    <a:pt x="f64" y="f61"/>
                    <a:pt x="f5" y="f61"/>
                  </a:cubicBezTo>
                  <a:cubicBezTo>
                    <a:pt x="f65" y="f61"/>
                    <a:pt x="f3" y="f31"/>
                    <a:pt x="f3" y="f42"/>
                  </a:cubicBezTo>
                  <a:cubicBezTo>
                    <a:pt x="f3" y="f66"/>
                    <a:pt x="f65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Google Shape;6875;p88">
              <a:extLst>
                <a:ext uri="{FF2B5EF4-FFF2-40B4-BE49-F238E27FC236}">
                  <a16:creationId xmlns:a16="http://schemas.microsoft.com/office/drawing/2014/main" id="{0BE07911-942E-F188-D860-990BD4179AB6}"/>
                </a:ext>
              </a:extLst>
            </p:cNvPr>
            <p:cNvSpPr/>
            <p:nvPr/>
          </p:nvSpPr>
          <p:spPr>
            <a:xfrm>
              <a:off x="4673845" y="997217"/>
              <a:ext cx="51197" cy="1047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5"/>
                <a:gd name="f4" fmla="val 2711"/>
                <a:gd name="f5" fmla="val 663"/>
                <a:gd name="f6" fmla="val 1"/>
                <a:gd name="f7" fmla="val 253"/>
                <a:gd name="f8" fmla="val 316"/>
                <a:gd name="f9" fmla="val 662"/>
                <a:gd name="f10" fmla="val 2048"/>
                <a:gd name="f11" fmla="val 2427"/>
                <a:gd name="f12" fmla="val 2710"/>
                <a:gd name="f13" fmla="val 694"/>
                <a:gd name="f14" fmla="val 789"/>
                <a:gd name="f15" fmla="val 820"/>
                <a:gd name="f16" fmla="val 2679"/>
                <a:gd name="f17" fmla="val 757"/>
                <a:gd name="f18" fmla="val 2584"/>
                <a:gd name="f19" fmla="val 631"/>
                <a:gd name="f20" fmla="val 2490"/>
                <a:gd name="f21" fmla="val 2238"/>
                <a:gd name="f22" fmla="val 2111"/>
                <a:gd name="f23" fmla="val 804"/>
                <a:gd name="f24" fmla="val 2064"/>
                <a:gd name="f25" fmla="val 891"/>
                <a:gd name="f26" fmla="val 2041"/>
                <a:gd name="f27" fmla="val 978"/>
                <a:gd name="f28" fmla="val 1064"/>
                <a:gd name="f29" fmla="val 1151"/>
                <a:gd name="f30" fmla="val 1198"/>
                <a:gd name="f31" fmla="val 1293"/>
                <a:gd name="f32" fmla="val 2206"/>
                <a:gd name="f33" fmla="val 2175"/>
                <a:gd name="f34" fmla="val 1324"/>
                <a:gd name="f35" fmla="val 2080"/>
                <a:gd name="f36" fmla="val 284"/>
                <a:gd name="f37" fmla="val 1041"/>
                <a:gd name="f38" fmla="*/ f0 1 1325"/>
                <a:gd name="f39" fmla="*/ f1 1 2711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325"/>
                <a:gd name="f46" fmla="*/ f43 1 2711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325" h="2711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8" y="f12"/>
                    <a:pt x="f5" y="f12"/>
                  </a:cubicBezTo>
                  <a:cubicBezTo>
                    <a:pt x="f13" y="f12"/>
                    <a:pt x="f14" y="f12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19" y="f21"/>
                    <a:pt x="f17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24"/>
                    <a:pt x="f30" y="f22"/>
                  </a:cubicBezTo>
                  <a:lnTo>
                    <a:pt x="f31" y="f32"/>
                  </a:lnTo>
                  <a:cubicBezTo>
                    <a:pt x="f31" y="f33"/>
                    <a:pt x="f34" y="f35"/>
                    <a:pt x="f34" y="f10"/>
                  </a:cubicBezTo>
                  <a:lnTo>
                    <a:pt x="f34" y="f9"/>
                  </a:lnTo>
                  <a:cubicBezTo>
                    <a:pt x="f34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Google Shape;6876;p88">
              <a:extLst>
                <a:ext uri="{FF2B5EF4-FFF2-40B4-BE49-F238E27FC236}">
                  <a16:creationId xmlns:a16="http://schemas.microsoft.com/office/drawing/2014/main" id="{D5211D30-5A1F-A95C-06D4-03EE95588E4A}"/>
                </a:ext>
              </a:extLst>
            </p:cNvPr>
            <p:cNvSpPr/>
            <p:nvPr/>
          </p:nvSpPr>
          <p:spPr>
            <a:xfrm>
              <a:off x="4446233" y="1127455"/>
              <a:ext cx="107140" cy="1071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73"/>
                <a:gd name="f4" fmla="val 2774"/>
                <a:gd name="f5" fmla="val 1387"/>
                <a:gd name="f6" fmla="val 1"/>
                <a:gd name="f7" fmla="val 631"/>
                <a:gd name="f8" fmla="val 64"/>
                <a:gd name="f9" fmla="val 2143"/>
                <a:gd name="f10" fmla="*/ f0 1 2773"/>
                <a:gd name="f11" fmla="*/ f1 1 2774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2773"/>
                <a:gd name="f18" fmla="*/ f15 1 2774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2773" h="2774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8" y="f9"/>
                    <a:pt x="f7" y="f3"/>
                    <a:pt x="f5" y="f3"/>
                  </a:cubicBezTo>
                  <a:cubicBezTo>
                    <a:pt x="f9" y="f3"/>
                    <a:pt x="f3" y="f9"/>
                    <a:pt x="f3" y="f5"/>
                  </a:cubicBezTo>
                  <a:cubicBezTo>
                    <a:pt x="f3" y="f7"/>
                    <a:pt x="f9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Google Shape;6877;p88">
              <a:extLst>
                <a:ext uri="{FF2B5EF4-FFF2-40B4-BE49-F238E27FC236}">
                  <a16:creationId xmlns:a16="http://schemas.microsoft.com/office/drawing/2014/main" id="{AC04864E-6EC7-ABA0-5163-79A98D0FE301}"/>
                </a:ext>
              </a:extLst>
            </p:cNvPr>
            <p:cNvSpPr/>
            <p:nvPr/>
          </p:nvSpPr>
          <p:spPr>
            <a:xfrm>
              <a:off x="4395118" y="1260134"/>
              <a:ext cx="211839" cy="1071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2774"/>
                <a:gd name="f5" fmla="val 2741"/>
                <a:gd name="f6" fmla="val 1"/>
                <a:gd name="f7" fmla="val 1387"/>
                <a:gd name="f8" fmla="val 221"/>
                <a:gd name="f9" fmla="val 1040"/>
                <a:gd name="f10" fmla="val 32"/>
                <a:gd name="f11" fmla="val 2364"/>
                <a:gd name="f12" fmla="val 2553"/>
                <a:gd name="f13" fmla="val 158"/>
                <a:gd name="f14" fmla="val 2773"/>
                <a:gd name="f15" fmla="val 347"/>
                <a:gd name="f16" fmla="val 5104"/>
                <a:gd name="f17" fmla="val 5325"/>
                <a:gd name="f18" fmla="val 5482"/>
                <a:gd name="f19" fmla="val 5262"/>
                <a:gd name="f20" fmla="val 4127"/>
                <a:gd name="f21" fmla="*/ f0 1 5483"/>
                <a:gd name="f22" fmla="*/ f1 1 2774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5483"/>
                <a:gd name="f29" fmla="*/ f26 1 2774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5483" h="277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2"/>
                    <a:pt x="f18" y="f11"/>
                  </a:cubicBezTo>
                  <a:cubicBezTo>
                    <a:pt x="f19" y="f9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8" name="Google Shape;6884;p88">
            <a:extLst>
              <a:ext uri="{FF2B5EF4-FFF2-40B4-BE49-F238E27FC236}">
                <a16:creationId xmlns:a16="http://schemas.microsoft.com/office/drawing/2014/main" id="{005A25D8-0688-1BA0-C9A4-C1D836413403}"/>
              </a:ext>
            </a:extLst>
          </p:cNvPr>
          <p:cNvGrpSpPr/>
          <p:nvPr/>
        </p:nvGrpSpPr>
        <p:grpSpPr>
          <a:xfrm>
            <a:off x="7495163" y="916356"/>
            <a:ext cx="428515" cy="451036"/>
            <a:chOff x="7495163" y="916356"/>
            <a:chExt cx="428515" cy="451036"/>
          </a:xfrm>
        </p:grpSpPr>
        <p:sp>
          <p:nvSpPr>
            <p:cNvPr id="79" name="Google Shape;6885;p88">
              <a:extLst>
                <a:ext uri="{FF2B5EF4-FFF2-40B4-BE49-F238E27FC236}">
                  <a16:creationId xmlns:a16="http://schemas.microsoft.com/office/drawing/2014/main" id="{5BC9FE27-F4B6-A0F2-CCE0-769A811498C3}"/>
                </a:ext>
              </a:extLst>
            </p:cNvPr>
            <p:cNvSpPr/>
            <p:nvPr/>
          </p:nvSpPr>
          <p:spPr>
            <a:xfrm>
              <a:off x="7814069" y="1246848"/>
              <a:ext cx="51151" cy="52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4"/>
                <a:gd name="f4" fmla="val 1356"/>
                <a:gd name="f5" fmla="val 662"/>
                <a:gd name="f6" fmla="val 284"/>
                <a:gd name="f7" fmla="val 1"/>
                <a:gd name="f8" fmla="val 315"/>
                <a:gd name="f9" fmla="val 693"/>
                <a:gd name="f10" fmla="val 1040"/>
                <a:gd name="f11" fmla="val 1355"/>
                <a:gd name="f12" fmla="*/ f0 1 1324"/>
                <a:gd name="f13" fmla="*/ f1 1 1356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1324"/>
                <a:gd name="f20" fmla="*/ f17 1 1356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1324" h="1356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6" y="f11"/>
                    <a:pt x="f5" y="f11"/>
                  </a:cubicBezTo>
                  <a:cubicBezTo>
                    <a:pt x="f10" y="f11"/>
                    <a:pt x="f3" y="f10"/>
                    <a:pt x="f3" y="f9"/>
                  </a:cubicBezTo>
                  <a:cubicBezTo>
                    <a:pt x="f3" y="f8"/>
                    <a:pt x="f10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Google Shape;6886;p88">
              <a:extLst>
                <a:ext uri="{FF2B5EF4-FFF2-40B4-BE49-F238E27FC236}">
                  <a16:creationId xmlns:a16="http://schemas.microsoft.com/office/drawing/2014/main" id="{52A5DF91-E0AB-F213-E4F6-28B70E17D564}"/>
                </a:ext>
              </a:extLst>
            </p:cNvPr>
            <p:cNvSpPr/>
            <p:nvPr/>
          </p:nvSpPr>
          <p:spPr>
            <a:xfrm>
              <a:off x="7680191" y="916969"/>
              <a:ext cx="26810" cy="159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94"/>
                <a:gd name="f4" fmla="val 4128"/>
                <a:gd name="f5" fmla="val 347"/>
                <a:gd name="f6" fmla="val 1"/>
                <a:gd name="f7" fmla="val 158"/>
                <a:gd name="f8" fmla="val 95"/>
                <a:gd name="f9" fmla="val 4096"/>
                <a:gd name="f10" fmla="val 221"/>
                <a:gd name="f11" fmla="val 473"/>
                <a:gd name="f12" fmla="val 567"/>
                <a:gd name="f13" fmla="val 693"/>
                <a:gd name="f14" fmla="val 536"/>
                <a:gd name="f15" fmla="*/ f0 1 694"/>
                <a:gd name="f16" fmla="*/ f1 1 4128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694"/>
                <a:gd name="f23" fmla="*/ f20 1 4128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694" h="4128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lnTo>
                    <a:pt x="f2" y="f4"/>
                  </a:lnTo>
                  <a:cubicBezTo>
                    <a:pt x="f8" y="f9"/>
                    <a:pt x="f10" y="f9"/>
                    <a:pt x="f5" y="f9"/>
                  </a:cubicBezTo>
                  <a:cubicBezTo>
                    <a:pt x="f11" y="f9"/>
                    <a:pt x="f12" y="f9"/>
                    <a:pt x="f13" y="f4"/>
                  </a:cubicBezTo>
                  <a:lnTo>
                    <a:pt x="f13" y="f5"/>
                  </a:lnTo>
                  <a:cubicBezTo>
                    <a:pt x="f13" y="f7"/>
                    <a:pt x="f14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Google Shape;6887;p88">
              <a:extLst>
                <a:ext uri="{FF2B5EF4-FFF2-40B4-BE49-F238E27FC236}">
                  <a16:creationId xmlns:a16="http://schemas.microsoft.com/office/drawing/2014/main" id="{5419D434-9EB8-6375-15EE-9FCC7CBE1810}"/>
                </a:ext>
              </a:extLst>
            </p:cNvPr>
            <p:cNvSpPr/>
            <p:nvPr/>
          </p:nvSpPr>
          <p:spPr>
            <a:xfrm>
              <a:off x="7653418" y="1103004"/>
              <a:ext cx="79123" cy="7936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8"/>
                <a:gd name="f4" fmla="val 2054"/>
                <a:gd name="f5" fmla="val 938"/>
                <a:gd name="f6" fmla="val 417"/>
                <a:gd name="f7" fmla="val 451"/>
                <a:gd name="f8" fmla="val 1014"/>
                <a:gd name="f9" fmla="val 1549"/>
                <a:gd name="f10" fmla="val 473"/>
                <a:gd name="f11" fmla="val 1040"/>
                <a:gd name="f12" fmla="val 1575"/>
                <a:gd name="f13" fmla="val 1581"/>
                <a:gd name="f14" fmla="val 447"/>
                <a:gd name="f15" fmla="val 6"/>
                <a:gd name="f16" fmla="val 1006"/>
                <a:gd name="f17" fmla="val 2"/>
                <a:gd name="f18" fmla="val 972"/>
                <a:gd name="f19" fmla="*/ f0 1 2048"/>
                <a:gd name="f20" fmla="*/ f1 1 2054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2048"/>
                <a:gd name="f27" fmla="*/ f24 1 2054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2048" h="2054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cubicBezTo>
                    <a:pt x="f2" y="f9"/>
                    <a:pt x="f10" y="f4"/>
                    <a:pt x="f11" y="f4"/>
                  </a:cubicBezTo>
                  <a:cubicBezTo>
                    <a:pt x="f12" y="f4"/>
                    <a:pt x="f3" y="f13"/>
                    <a:pt x="f3" y="f8"/>
                  </a:cubicBezTo>
                  <a:cubicBezTo>
                    <a:pt x="f3" y="f14"/>
                    <a:pt x="f12" y="f15"/>
                    <a:pt x="f11" y="f15"/>
                  </a:cubicBezTo>
                  <a:cubicBezTo>
                    <a:pt x="f16" y="f17"/>
                    <a:pt x="f18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Google Shape;6888;p88">
              <a:extLst>
                <a:ext uri="{FF2B5EF4-FFF2-40B4-BE49-F238E27FC236}">
                  <a16:creationId xmlns:a16="http://schemas.microsoft.com/office/drawing/2014/main" id="{BFB4B022-8384-7342-D470-734D43381625}"/>
                </a:ext>
              </a:extLst>
            </p:cNvPr>
            <p:cNvSpPr/>
            <p:nvPr/>
          </p:nvSpPr>
          <p:spPr>
            <a:xfrm>
              <a:off x="7576727" y="1190868"/>
              <a:ext cx="247116" cy="17652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96"/>
                <a:gd name="f4" fmla="val 4569"/>
                <a:gd name="f5" fmla="val 1954"/>
                <a:gd name="f6" fmla="val 2520"/>
                <a:gd name="f7" fmla="val 4222"/>
                <a:gd name="f8" fmla="val 4411"/>
                <a:gd name="f9" fmla="val 158"/>
                <a:gd name="f10" fmla="val 4568"/>
                <a:gd name="f11" fmla="val 347"/>
                <a:gd name="f12" fmla="val 3781"/>
                <a:gd name="f13" fmla="val 3970"/>
                <a:gd name="f14" fmla="val 4127"/>
                <a:gd name="f15" fmla="val 3875"/>
                <a:gd name="f16" fmla="val 5136"/>
                <a:gd name="f17" fmla="val 5577"/>
                <a:gd name="f18" fmla="val 3844"/>
                <a:gd name="f19" fmla="val 6018"/>
                <a:gd name="f20" fmla="val 3718"/>
                <a:gd name="f21" fmla="val 3434"/>
                <a:gd name="f22" fmla="val 5986"/>
                <a:gd name="f23" fmla="val 3277"/>
                <a:gd name="f24" fmla="val 5608"/>
                <a:gd name="f25" fmla="val 2930"/>
                <a:gd name="f26" fmla="val 5514"/>
                <a:gd name="f27" fmla="val 2489"/>
                <a:gd name="f28" fmla="val 4442"/>
                <a:gd name="f29" fmla="val 3497"/>
                <a:gd name="f30" fmla="val 2741"/>
                <a:gd name="f31" fmla="val 1733"/>
                <a:gd name="f32" fmla="val 788"/>
                <a:gd name="f33" fmla="val 410"/>
                <a:gd name="f34" fmla="val 2426"/>
                <a:gd name="f35" fmla="val 315"/>
                <a:gd name="f36" fmla="val 2206"/>
                <a:gd name="f37" fmla="val 189"/>
                <a:gd name="f38" fmla="*/ f0 1 6396"/>
                <a:gd name="f39" fmla="*/ f1 1 4569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6396"/>
                <a:gd name="f46" fmla="*/ f43 1 4569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6396" h="4569">
                  <a:moveTo>
                    <a:pt x="f5" y="f2"/>
                  </a:moveTo>
                  <a:lnTo>
                    <a:pt x="f2" y="f6"/>
                  </a:lnTo>
                  <a:lnTo>
                    <a:pt x="f2" y="f7"/>
                  </a:lnTo>
                  <a:cubicBezTo>
                    <a:pt x="f2" y="f8"/>
                    <a:pt x="f9" y="f10"/>
                    <a:pt x="f11" y="f10"/>
                  </a:cubicBezTo>
                  <a:lnTo>
                    <a:pt x="f12" y="f10"/>
                  </a:lnTo>
                  <a:cubicBezTo>
                    <a:pt x="f13" y="f10"/>
                    <a:pt x="f14" y="f8"/>
                    <a:pt x="f14" y="f7"/>
                  </a:cubicBezTo>
                  <a:lnTo>
                    <a:pt x="f14" y="f15"/>
                  </a:lnTo>
                  <a:lnTo>
                    <a:pt x="f16" y="f15"/>
                  </a:lnTo>
                  <a:cubicBezTo>
                    <a:pt x="f17" y="f18"/>
                    <a:pt x="f19" y="f20"/>
                    <a:pt x="f3" y="f21"/>
                  </a:cubicBezTo>
                  <a:cubicBezTo>
                    <a:pt x="f22" y="f23"/>
                    <a:pt x="f24" y="f25"/>
                    <a:pt x="f26" y="f27"/>
                  </a:cubicBezTo>
                  <a:lnTo>
                    <a:pt x="f28" y="f27"/>
                  </a:lnTo>
                  <a:cubicBezTo>
                    <a:pt x="f29" y="f27"/>
                    <a:pt x="f30" y="f31"/>
                    <a:pt x="f30" y="f32"/>
                  </a:cubicBezTo>
                  <a:lnTo>
                    <a:pt x="f30" y="f33"/>
                  </a:lnTo>
                  <a:cubicBezTo>
                    <a:pt x="f34" y="f35"/>
                    <a:pt x="f36" y="f37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Google Shape;6889;p88">
              <a:extLst>
                <a:ext uri="{FF2B5EF4-FFF2-40B4-BE49-F238E27FC236}">
                  <a16:creationId xmlns:a16="http://schemas.microsoft.com/office/drawing/2014/main" id="{87CE9986-391E-932B-A01B-FA99150F46A2}"/>
                </a:ext>
              </a:extLst>
            </p:cNvPr>
            <p:cNvSpPr/>
            <p:nvPr/>
          </p:nvSpPr>
          <p:spPr>
            <a:xfrm>
              <a:off x="7705731" y="1048451"/>
              <a:ext cx="197236" cy="21423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05"/>
                <a:gd name="f4" fmla="val 5545"/>
                <a:gd name="f5" fmla="val 4128"/>
                <a:gd name="f6" fmla="val 694"/>
                <a:gd name="f7" fmla="val 662"/>
                <a:gd name="f8" fmla="val 1040"/>
                <a:gd name="f9" fmla="val 1103"/>
                <a:gd name="f10" fmla="val 1355"/>
                <a:gd name="f11" fmla="val 1387"/>
                <a:gd name="f12" fmla="val 1827"/>
                <a:gd name="f13" fmla="val 2426"/>
                <a:gd name="f14" fmla="val 3245"/>
                <a:gd name="f15" fmla="val 788"/>
                <a:gd name="f16" fmla="val 3938"/>
                <a:gd name="f17" fmla="val 1"/>
                <a:gd name="f18" fmla="val 4127"/>
                <a:gd name="f19" fmla="val 4505"/>
                <a:gd name="f20" fmla="val 5072"/>
                <a:gd name="f21" fmla="val 473"/>
                <a:gd name="f22" fmla="val 1009"/>
                <a:gd name="f23" fmla="val 2080"/>
                <a:gd name="f24" fmla="val 2238"/>
                <a:gd name="f25" fmla="val 4946"/>
                <a:gd name="f26" fmla="val 2742"/>
                <a:gd name="f27" fmla="val 3372"/>
                <a:gd name="f28" fmla="val 3624"/>
                <a:gd name="f29" fmla="val 3844"/>
                <a:gd name="f30" fmla="val 4600"/>
                <a:gd name="f31" fmla="val 4065"/>
                <a:gd name="f32" fmla="val 4726"/>
                <a:gd name="f33" fmla="val 4443"/>
                <a:gd name="f34" fmla="val 4064"/>
                <a:gd name="f35" fmla="val 4758"/>
                <a:gd name="f36" fmla="val 4916"/>
                <a:gd name="f37" fmla="val 3655"/>
                <a:gd name="f38" fmla="val 3340"/>
                <a:gd name="f39" fmla="val 2993"/>
                <a:gd name="f40" fmla="val 4947"/>
                <a:gd name="f41" fmla="val 2678"/>
                <a:gd name="f42" fmla="val 1008"/>
                <a:gd name="f43" fmla="*/ f0 1 5105"/>
                <a:gd name="f44" fmla="*/ f1 1 5545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5105"/>
                <a:gd name="f51" fmla="*/ f48 1 5545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5105" h="5545">
                  <a:moveTo>
                    <a:pt x="f5" y="f2"/>
                  </a:moveTo>
                  <a:lnTo>
                    <a:pt x="f6" y="f7"/>
                  </a:lnTo>
                  <a:lnTo>
                    <a:pt x="f6" y="f8"/>
                  </a:lnTo>
                  <a:cubicBezTo>
                    <a:pt x="f9" y="f10"/>
                    <a:pt x="f11" y="f12"/>
                    <a:pt x="f11" y="f13"/>
                  </a:cubicBezTo>
                  <a:cubicBezTo>
                    <a:pt x="f11" y="f14"/>
                    <a:pt x="f15" y="f16"/>
                    <a:pt x="f17" y="f18"/>
                  </a:cubicBezTo>
                  <a:lnTo>
                    <a:pt x="f17" y="f19"/>
                  </a:lnTo>
                  <a:cubicBezTo>
                    <a:pt x="f17" y="f20"/>
                    <a:pt x="f21" y="f4"/>
                    <a:pt x="f22" y="f4"/>
                  </a:cubicBezTo>
                  <a:lnTo>
                    <a:pt x="f23" y="f4"/>
                  </a:lnTo>
                  <a:cubicBezTo>
                    <a:pt x="f24" y="f25"/>
                    <a:pt x="f26" y="f19"/>
                    <a:pt x="f27" y="f19"/>
                  </a:cubicBezTo>
                  <a:cubicBezTo>
                    <a:pt x="f28" y="f19"/>
                    <a:pt x="f29" y="f30"/>
                    <a:pt x="f31" y="f32"/>
                  </a:cubicBezTo>
                  <a:lnTo>
                    <a:pt x="f31" y="f18"/>
                  </a:lnTo>
                  <a:lnTo>
                    <a:pt x="f5" y="f18"/>
                  </a:lnTo>
                  <a:cubicBezTo>
                    <a:pt x="f33" y="f34"/>
                    <a:pt x="f35" y="f16"/>
                    <a:pt x="f36" y="f37"/>
                  </a:cubicBezTo>
                  <a:cubicBezTo>
                    <a:pt x="f3" y="f38"/>
                    <a:pt x="f3" y="f39"/>
                    <a:pt x="f40" y="f41"/>
                  </a:cubicBezTo>
                  <a:lnTo>
                    <a:pt x="f5" y="f42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Google Shape;6890;p88">
              <a:extLst>
                <a:ext uri="{FF2B5EF4-FFF2-40B4-BE49-F238E27FC236}">
                  <a16:creationId xmlns:a16="http://schemas.microsoft.com/office/drawing/2014/main" id="{E11D5734-6DF3-03AD-9707-A5F7806D4C6D}"/>
                </a:ext>
              </a:extLst>
            </p:cNvPr>
            <p:cNvSpPr/>
            <p:nvPr/>
          </p:nvSpPr>
          <p:spPr>
            <a:xfrm>
              <a:off x="7734937" y="916356"/>
              <a:ext cx="188741" cy="1296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885"/>
                <a:gd name="f4" fmla="val 3357"/>
                <a:gd name="f5" fmla="val 3376"/>
                <a:gd name="f6" fmla="val 1"/>
                <a:gd name="f7" fmla="val 3025"/>
                <a:gd name="f8" fmla="val 2679"/>
                <a:gd name="f9" fmla="val 143"/>
                <a:gd name="f10" fmla="val 2427"/>
                <a:gd name="f11" fmla="val 426"/>
                <a:gd name="f12" fmla="val 2143"/>
                <a:gd name="f13" fmla="val 678"/>
                <a:gd name="f14" fmla="val 3356"/>
                <a:gd name="f15" fmla="val 4191"/>
                <a:gd name="f16" fmla="val 2537"/>
                <a:gd name="f17" fmla="val 4349"/>
                <a:gd name="f18" fmla="val 2379"/>
                <a:gd name="f19" fmla="val 4884"/>
                <a:gd name="f20" fmla="val 1844"/>
                <a:gd name="f21" fmla="val 962"/>
                <a:gd name="f22" fmla="val 4081"/>
                <a:gd name="f23" fmla="val 3726"/>
                <a:gd name="f24" fmla="*/ f0 1 4885"/>
                <a:gd name="f25" fmla="*/ f1 1 3357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4885"/>
                <a:gd name="f32" fmla="*/ f29 1 3357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4885" h="335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6" y="f13"/>
                  </a:lnTo>
                  <a:lnTo>
                    <a:pt x="f6" y="f14"/>
                  </a:lnTo>
                  <a:lnTo>
                    <a:pt x="f15" y="f16"/>
                  </a:lnTo>
                  <a:lnTo>
                    <a:pt x="f17" y="f18"/>
                  </a:lnTo>
                  <a:cubicBezTo>
                    <a:pt x="f19" y="f20"/>
                    <a:pt x="f19" y="f21"/>
                    <a:pt x="f17" y="f11"/>
                  </a:cubicBezTo>
                  <a:cubicBezTo>
                    <a:pt x="f22" y="f9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Google Shape;6891;p88">
              <a:extLst>
                <a:ext uri="{FF2B5EF4-FFF2-40B4-BE49-F238E27FC236}">
                  <a16:creationId xmlns:a16="http://schemas.microsoft.com/office/drawing/2014/main" id="{C48B0303-6FB9-5A20-E1EE-0C6EF2EBBC02}"/>
                </a:ext>
              </a:extLst>
            </p:cNvPr>
            <p:cNvSpPr/>
            <p:nvPr/>
          </p:nvSpPr>
          <p:spPr>
            <a:xfrm>
              <a:off x="7495163" y="944986"/>
              <a:ext cx="158255" cy="3067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96"/>
                <a:gd name="f4" fmla="val 7940"/>
                <a:gd name="f5" fmla="val 1828"/>
                <a:gd name="f6" fmla="val 95"/>
                <a:gd name="f7" fmla="val 1985"/>
                <a:gd name="f8" fmla="val 4316"/>
                <a:gd name="f9" fmla="val 5766"/>
                <a:gd name="f10" fmla="val 757"/>
                <a:gd name="f11" fmla="val 7120"/>
                <a:gd name="f12" fmla="val 1954"/>
                <a:gd name="f13" fmla="val 7939"/>
                <a:gd name="f14" fmla="val 3592"/>
                <a:gd name="f15" fmla="val 5829"/>
                <a:gd name="f16" fmla="val 3466"/>
                <a:gd name="f17" fmla="val 5576"/>
                <a:gd name="f18" fmla="val 3434"/>
                <a:gd name="f19" fmla="val 5356"/>
                <a:gd name="f20" fmla="val 5104"/>
                <a:gd name="f21" fmla="val 4568"/>
                <a:gd name="f22" fmla="val 3718"/>
                <a:gd name="f23" fmla="val 4033"/>
                <a:gd name="f24" fmla="*/ f0 1 4096"/>
                <a:gd name="f25" fmla="*/ f1 1 7940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4096"/>
                <a:gd name="f32" fmla="*/ f29 1 7940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4096" h="7940">
                  <a:moveTo>
                    <a:pt x="f3" y="f2"/>
                  </a:moveTo>
                  <a:cubicBezTo>
                    <a:pt x="f5" y="f6"/>
                    <a:pt x="f2" y="f7"/>
                    <a:pt x="f2" y="f8"/>
                  </a:cubicBezTo>
                  <a:cubicBezTo>
                    <a:pt x="f2" y="f9"/>
                    <a:pt x="f10" y="f11"/>
                    <a:pt x="f12" y="f13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18" y="f20"/>
                  </a:cubicBezTo>
                  <a:cubicBezTo>
                    <a:pt x="f18" y="f21"/>
                    <a:pt x="f22" y="f23"/>
                    <a:pt x="f3" y="f22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86" name="Google Shape;6922;p88">
            <a:extLst>
              <a:ext uri="{FF2B5EF4-FFF2-40B4-BE49-F238E27FC236}">
                <a16:creationId xmlns:a16="http://schemas.microsoft.com/office/drawing/2014/main" id="{322FABE2-2700-4F91-CF4D-055B05D89ABE}"/>
              </a:ext>
            </a:extLst>
          </p:cNvPr>
          <p:cNvGrpSpPr/>
          <p:nvPr/>
        </p:nvGrpSpPr>
        <p:grpSpPr>
          <a:xfrm>
            <a:off x="4970687" y="916887"/>
            <a:ext cx="423596" cy="450424"/>
            <a:chOff x="4970687" y="916887"/>
            <a:chExt cx="423596" cy="450424"/>
          </a:xfrm>
        </p:grpSpPr>
        <p:sp>
          <p:nvSpPr>
            <p:cNvPr id="87" name="Google Shape;6923;p88">
              <a:extLst>
                <a:ext uri="{FF2B5EF4-FFF2-40B4-BE49-F238E27FC236}">
                  <a16:creationId xmlns:a16="http://schemas.microsoft.com/office/drawing/2014/main" id="{D3BE6BF7-0317-6346-A837-85F132EFEC16}"/>
                </a:ext>
              </a:extLst>
            </p:cNvPr>
            <p:cNvSpPr/>
            <p:nvPr/>
          </p:nvSpPr>
          <p:spPr>
            <a:xfrm>
              <a:off x="5051008" y="1206587"/>
              <a:ext cx="130283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1387"/>
                <a:gd name="f5" fmla="val 1670"/>
                <a:gd name="f6" fmla="val 1"/>
                <a:gd name="f7" fmla="val 883"/>
                <a:gd name="f8" fmla="val 158"/>
                <a:gd name="f9" fmla="val 599"/>
                <a:gd name="f10" fmla="val 3371"/>
                <a:gd name="f11" fmla="val 3214"/>
                <a:gd name="f12" fmla="val 2489"/>
                <a:gd name="f13" fmla="*/ f0 1 3372"/>
                <a:gd name="f14" fmla="*/ f1 1 1387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3372"/>
                <a:gd name="f21" fmla="*/ f18 1 1387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3372" h="1387">
                  <a:moveTo>
                    <a:pt x="f5" y="f6"/>
                  </a:moveTo>
                  <a:cubicBezTo>
                    <a:pt x="f7" y="f6"/>
                    <a:pt x="f8" y="f9"/>
                    <a:pt x="f2" y="f4"/>
                  </a:cubicBezTo>
                  <a:lnTo>
                    <a:pt x="f10" y="f4"/>
                  </a:lnTo>
                  <a:cubicBezTo>
                    <a:pt x="f11" y="f9"/>
                    <a:pt x="f12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Google Shape;6924;p88">
              <a:extLst>
                <a:ext uri="{FF2B5EF4-FFF2-40B4-BE49-F238E27FC236}">
                  <a16:creationId xmlns:a16="http://schemas.microsoft.com/office/drawing/2014/main" id="{E6F18003-216B-EB52-B2CC-092C947560FA}"/>
                </a:ext>
              </a:extLst>
            </p:cNvPr>
            <p:cNvSpPr/>
            <p:nvPr/>
          </p:nvSpPr>
          <p:spPr>
            <a:xfrm>
              <a:off x="5154472" y="1143301"/>
              <a:ext cx="107140" cy="1168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73"/>
                <a:gd name="f4" fmla="val 3025"/>
                <a:gd name="f5" fmla="val 2111"/>
                <a:gd name="f6" fmla="val 1387"/>
                <a:gd name="f7" fmla="val 221"/>
                <a:gd name="f8" fmla="val 1298"/>
                <a:gd name="f9" fmla="val 265"/>
                <a:gd name="f10" fmla="val 1179"/>
                <a:gd name="f11" fmla="val 290"/>
                <a:gd name="f12" fmla="val 1049"/>
                <a:gd name="f13" fmla="val 808"/>
                <a:gd name="f14" fmla="val 531"/>
                <a:gd name="f15" fmla="val 205"/>
                <a:gd name="f16" fmla="val 347"/>
                <a:gd name="f17" fmla="val 378"/>
                <a:gd name="f18" fmla="val 63"/>
                <a:gd name="f19" fmla="val 189"/>
                <a:gd name="f20" fmla="val 315"/>
                <a:gd name="f21" fmla="val 662"/>
                <a:gd name="f22" fmla="val 977"/>
                <a:gd name="f23" fmla="val 1229"/>
                <a:gd name="f24" fmla="val 725"/>
                <a:gd name="f25" fmla="val 1575"/>
                <a:gd name="f26" fmla="val 2237"/>
                <a:gd name="f27" fmla="val 1355"/>
                <a:gd name="f28" fmla="val 2521"/>
                <a:gd name="f29" fmla="val 2300"/>
                <a:gd name="f30" fmla="val 126"/>
                <a:gd name="f31" fmla="*/ f0 1 2773"/>
                <a:gd name="f32" fmla="*/ f1 1 3025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2773"/>
                <a:gd name="f39" fmla="*/ f36 1 3025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2773" h="3025">
                  <a:moveTo>
                    <a:pt x="f5" y="f2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1"/>
                  </a:cubicBezTo>
                  <a:cubicBezTo>
                    <a:pt x="f13" y="f11"/>
                    <a:pt x="f14" y="f15"/>
                    <a:pt x="f16" y="f2"/>
                  </a:cubicBezTo>
                  <a:lnTo>
                    <a:pt x="f16" y="f2"/>
                  </a:lnTo>
                  <a:cubicBezTo>
                    <a:pt x="f17" y="f18"/>
                    <a:pt x="f17" y="f19"/>
                    <a:pt x="f17" y="f20"/>
                  </a:cubicBezTo>
                  <a:cubicBezTo>
                    <a:pt x="f17" y="f21"/>
                    <a:pt x="f7" y="f22"/>
                    <a:pt x="f2" y="f23"/>
                  </a:cubicBezTo>
                  <a:cubicBezTo>
                    <a:pt x="f24" y="f25"/>
                    <a:pt x="f23" y="f26"/>
                    <a:pt x="f27" y="f4"/>
                  </a:cubicBezTo>
                  <a:lnTo>
                    <a:pt x="f3" y="f4"/>
                  </a:lnTo>
                  <a:lnTo>
                    <a:pt x="f3" y="f7"/>
                  </a:lnTo>
                  <a:cubicBezTo>
                    <a:pt x="f28" y="f19"/>
                    <a:pt x="f29" y="f30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Google Shape;6925;p88">
              <a:extLst>
                <a:ext uri="{FF2B5EF4-FFF2-40B4-BE49-F238E27FC236}">
                  <a16:creationId xmlns:a16="http://schemas.microsoft.com/office/drawing/2014/main" id="{BB901C1F-9C0E-0E7D-A528-F01DFBFBD518}"/>
                </a:ext>
              </a:extLst>
            </p:cNvPr>
            <p:cNvSpPr/>
            <p:nvPr/>
          </p:nvSpPr>
          <p:spPr>
            <a:xfrm>
              <a:off x="4974317" y="996019"/>
              <a:ext cx="194803" cy="264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42"/>
                <a:gd name="f4" fmla="val 6837"/>
                <a:gd name="f5" fmla="val 1"/>
                <a:gd name="f6" fmla="val 1418"/>
                <a:gd name="f7" fmla="val 1450"/>
                <a:gd name="f8" fmla="val 6018"/>
                <a:gd name="f9" fmla="val 1954"/>
                <a:gd name="f10" fmla="val 5356"/>
                <a:gd name="f11" fmla="val 2679"/>
                <a:gd name="f12" fmla="val 4978"/>
                <a:gd name="f13" fmla="val 2427"/>
                <a:gd name="f14" fmla="val 4757"/>
                <a:gd name="f15" fmla="val 2301"/>
                <a:gd name="f16" fmla="val 4442"/>
                <a:gd name="f17" fmla="val 4064"/>
                <a:gd name="f18" fmla="val 3340"/>
                <a:gd name="f19" fmla="val 2931"/>
                <a:gd name="f20" fmla="val 2710"/>
                <a:gd name="f21" fmla="val 3687"/>
                <a:gd name="f22" fmla="val 4128"/>
                <a:gd name="f23" fmla="val 4474"/>
                <a:gd name="f24" fmla="val 2899"/>
                <a:gd name="f25" fmla="val 4758"/>
                <a:gd name="f26" fmla="val 3214"/>
                <a:gd name="f27" fmla="val 4726"/>
                <a:gd name="f28" fmla="val 3056"/>
                <a:gd name="f29" fmla="val 4789"/>
                <a:gd name="f30" fmla="val 2741"/>
                <a:gd name="f31" fmla="val 5041"/>
                <a:gd name="f32" fmla="val 2016"/>
                <a:gd name="f33" fmla="val 4821"/>
                <a:gd name="f34" fmla="val 1607"/>
                <a:gd name="f35" fmla="val 1134"/>
                <a:gd name="f36" fmla="val 662"/>
                <a:gd name="f37" fmla="val 410"/>
                <a:gd name="f38" fmla="val 189"/>
                <a:gd name="f39" fmla="*/ f0 1 5042"/>
                <a:gd name="f40" fmla="*/ f1 1 6837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5042"/>
                <a:gd name="f47" fmla="*/ f44 1 6837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5042" h="6837">
                  <a:moveTo>
                    <a:pt x="f5" y="f2"/>
                  </a:moveTo>
                  <a:lnTo>
                    <a:pt x="f5" y="f4"/>
                  </a:lnTo>
                  <a:lnTo>
                    <a:pt x="f6" y="f4"/>
                  </a:ln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15" y="f16"/>
                    <a:pt x="f15" y="f17"/>
                  </a:cubicBezTo>
                  <a:cubicBezTo>
                    <a:pt x="f15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8"/>
                    <a:pt x="f25" y="f24"/>
                    <a:pt x="f29" y="f30"/>
                  </a:cubicBezTo>
                  <a:lnTo>
                    <a:pt x="f31" y="f32"/>
                  </a:lnTo>
                  <a:cubicBezTo>
                    <a:pt x="f33" y="f34"/>
                    <a:pt x="f25" y="f35"/>
                    <a:pt x="f25" y="f36"/>
                  </a:cubicBezTo>
                  <a:cubicBezTo>
                    <a:pt x="f25" y="f37"/>
                    <a:pt x="f29" y="f38"/>
                    <a:pt x="f33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Google Shape;6926;p88">
              <a:extLst>
                <a:ext uri="{FF2B5EF4-FFF2-40B4-BE49-F238E27FC236}">
                  <a16:creationId xmlns:a16="http://schemas.microsoft.com/office/drawing/2014/main" id="{A6C89485-EA30-EE7D-EBE8-9AD2B5D76B36}"/>
                </a:ext>
              </a:extLst>
            </p:cNvPr>
            <p:cNvSpPr/>
            <p:nvPr/>
          </p:nvSpPr>
          <p:spPr>
            <a:xfrm>
              <a:off x="5091187" y="1127455"/>
              <a:ext cx="52349" cy="52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55"/>
                <a:gd name="f4" fmla="val 1356"/>
                <a:gd name="f5" fmla="val 662"/>
                <a:gd name="f6" fmla="val 1"/>
                <a:gd name="f7" fmla="val 315"/>
                <a:gd name="f8" fmla="val 316"/>
                <a:gd name="f9" fmla="val 694"/>
                <a:gd name="f10" fmla="val 1040"/>
                <a:gd name="f11" fmla="*/ f0 1 1355"/>
                <a:gd name="f12" fmla="*/ f1 1 1356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1355"/>
                <a:gd name="f19" fmla="*/ f16 1 1356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1355" h="1356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7" y="f3"/>
                    <a:pt x="f5" y="f3"/>
                  </a:cubicBezTo>
                  <a:cubicBezTo>
                    <a:pt x="f10" y="f3"/>
                    <a:pt x="f3" y="f10"/>
                    <a:pt x="f3" y="f9"/>
                  </a:cubicBezTo>
                  <a:cubicBezTo>
                    <a:pt x="f3" y="f8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Google Shape;6927;p88">
              <a:extLst>
                <a:ext uri="{FF2B5EF4-FFF2-40B4-BE49-F238E27FC236}">
                  <a16:creationId xmlns:a16="http://schemas.microsoft.com/office/drawing/2014/main" id="{D0CAD5F0-3438-6C07-91CB-02C8E3E24CBB}"/>
                </a:ext>
              </a:extLst>
            </p:cNvPr>
            <p:cNvSpPr/>
            <p:nvPr/>
          </p:nvSpPr>
          <p:spPr>
            <a:xfrm>
              <a:off x="5182444" y="917545"/>
              <a:ext cx="211839" cy="2099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5434"/>
                <a:gd name="f5" fmla="val 2710"/>
                <a:gd name="f6" fmla="val 992"/>
                <a:gd name="f7" fmla="val 2899"/>
                <a:gd name="f8" fmla="val 3057"/>
                <a:gd name="f9" fmla="val 1149"/>
                <a:gd name="f10" fmla="val 1338"/>
                <a:gd name="f11" fmla="val 1559"/>
                <a:gd name="f12" fmla="val 1716"/>
                <a:gd name="f13" fmla="val 2521"/>
                <a:gd name="f14" fmla="val 2364"/>
                <a:gd name="f15" fmla="val 2395"/>
                <a:gd name="f16" fmla="val 2553"/>
                <a:gd name="f17" fmla="val 2742"/>
                <a:gd name="f18" fmla="val 2346"/>
                <a:gd name="f19" fmla="val 2962"/>
                <a:gd name="f20" fmla="val 3120"/>
                <a:gd name="f21" fmla="val 2504"/>
                <a:gd name="f22" fmla="val 2693"/>
                <a:gd name="f23" fmla="val 4079"/>
                <a:gd name="f24" fmla="val 4268"/>
                <a:gd name="f25" fmla="val 4426"/>
                <a:gd name="f26" fmla="val 2646"/>
                <a:gd name="f27" fmla="val 1359"/>
                <a:gd name="f28" fmla="val 1"/>
                <a:gd name="f29" fmla="val 1099"/>
                <a:gd name="f30" fmla="val 2724"/>
                <a:gd name="f31" fmla="val 3197"/>
                <a:gd name="f32" fmla="val 127"/>
                <a:gd name="f33" fmla="val 3638"/>
                <a:gd name="f34" fmla="val 348"/>
                <a:gd name="f35" fmla="val 4016"/>
                <a:gd name="f36" fmla="val 33"/>
                <a:gd name="f37" fmla="val 4961"/>
                <a:gd name="f38" fmla="val 5087"/>
                <a:gd name="f39" fmla="val 5245"/>
                <a:gd name="f40" fmla="val 5339"/>
                <a:gd name="f41" fmla="val 167"/>
                <a:gd name="f42" fmla="val 5399"/>
                <a:gd name="f43" fmla="val 245"/>
                <a:gd name="f44" fmla="val 5421"/>
                <a:gd name="f45" fmla="val 329"/>
                <a:gd name="f46" fmla="val 377"/>
                <a:gd name="f47" fmla="val 427"/>
                <a:gd name="f48" fmla="val 5414"/>
                <a:gd name="f49" fmla="val 474"/>
                <a:gd name="f50" fmla="val 5402"/>
                <a:gd name="f51" fmla="val 1419"/>
                <a:gd name="f52" fmla="val 1797"/>
                <a:gd name="f53" fmla="val 2238"/>
                <a:gd name="f54" fmla="val 4254"/>
                <a:gd name="f55" fmla="val 4237"/>
                <a:gd name="f56" fmla="val 1275"/>
                <a:gd name="f57" fmla="val 4317"/>
                <a:gd name="f58" fmla="val 78"/>
                <a:gd name="f59" fmla="val 15"/>
                <a:gd name="f60" fmla="val 2815"/>
                <a:gd name="f61" fmla="val 5"/>
                <a:gd name="f62" fmla="val 2731"/>
                <a:gd name="f63" fmla="*/ f0 1 5483"/>
                <a:gd name="f64" fmla="*/ f1 1 5434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5483"/>
                <a:gd name="f71" fmla="*/ f68 1 5434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5483" h="5434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5" y="f9"/>
                    <a:pt x="f16" y="f6"/>
                    <a:pt x="f5" y="f6"/>
                  </a:cubicBezTo>
                  <a:close/>
                  <a:moveTo>
                    <a:pt x="f17" y="f18"/>
                  </a:moveTo>
                  <a:cubicBezTo>
                    <a:pt x="f19" y="f18"/>
                    <a:pt x="f20" y="f21"/>
                    <a:pt x="f20" y="f22"/>
                  </a:cubicBezTo>
                  <a:lnTo>
                    <a:pt x="f20" y="f23"/>
                  </a:lnTo>
                  <a:cubicBezTo>
                    <a:pt x="f20" y="f24"/>
                    <a:pt x="f19" y="f25"/>
                    <a:pt x="f17" y="f25"/>
                  </a:cubicBezTo>
                  <a:cubicBezTo>
                    <a:pt x="f16" y="f25"/>
                    <a:pt x="f15" y="f24"/>
                    <a:pt x="f15" y="f23"/>
                  </a:cubicBezTo>
                  <a:lnTo>
                    <a:pt x="f15" y="f22"/>
                  </a:lnTo>
                  <a:cubicBezTo>
                    <a:pt x="f15" y="f21"/>
                    <a:pt x="f16" y="f18"/>
                    <a:pt x="f17" y="f18"/>
                  </a:cubicBezTo>
                  <a:close/>
                  <a:moveTo>
                    <a:pt x="f26" y="f2"/>
                  </a:moveTo>
                  <a:cubicBezTo>
                    <a:pt x="f27" y="f2"/>
                    <a:pt x="f28" y="f29"/>
                    <a:pt x="f28" y="f30"/>
                  </a:cubicBezTo>
                  <a:cubicBezTo>
                    <a:pt x="f28" y="f31"/>
                    <a:pt x="f32" y="f33"/>
                    <a:pt x="f34" y="f35"/>
                  </a:cubicBezTo>
                  <a:lnTo>
                    <a:pt x="f36" y="f37"/>
                  </a:lnTo>
                  <a:cubicBezTo>
                    <a:pt x="f28" y="f38"/>
                    <a:pt x="f36" y="f39"/>
                    <a:pt x="f32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47" y="f48"/>
                    <a:pt x="f49" y="f50"/>
                  </a:cubicBezTo>
                  <a:lnTo>
                    <a:pt x="f51" y="f38"/>
                  </a:lnTo>
                  <a:cubicBezTo>
                    <a:pt x="f52" y="f40"/>
                    <a:pt x="f53" y="f4"/>
                    <a:pt x="f17" y="f4"/>
                  </a:cubicBezTo>
                  <a:cubicBezTo>
                    <a:pt x="f54" y="f4"/>
                    <a:pt x="f3" y="f55"/>
                    <a:pt x="f3" y="f30"/>
                  </a:cubicBezTo>
                  <a:cubicBezTo>
                    <a:pt x="f3" y="f56"/>
                    <a:pt x="f57" y="f58"/>
                    <a:pt x="f7" y="f59"/>
                  </a:cubicBezTo>
                  <a:cubicBezTo>
                    <a:pt x="f60" y="f61"/>
                    <a:pt x="f62" y="f2"/>
                    <a:pt x="f26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Google Shape;6928;p88">
              <a:extLst>
                <a:ext uri="{FF2B5EF4-FFF2-40B4-BE49-F238E27FC236}">
                  <a16:creationId xmlns:a16="http://schemas.microsoft.com/office/drawing/2014/main" id="{4864688B-42B5-771C-5CE4-AE5829974907}"/>
                </a:ext>
              </a:extLst>
            </p:cNvPr>
            <p:cNvSpPr/>
            <p:nvPr/>
          </p:nvSpPr>
          <p:spPr>
            <a:xfrm>
              <a:off x="4970687" y="1285710"/>
              <a:ext cx="290934" cy="816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0"/>
                <a:gd name="f4" fmla="val 2112"/>
                <a:gd name="f5" fmla="val 1071"/>
                <a:gd name="f6" fmla="val 1670"/>
                <a:gd name="f7" fmla="val 473"/>
                <a:gd name="f8" fmla="val 2111"/>
                <a:gd name="f9" fmla="val 1040"/>
                <a:gd name="f10" fmla="val 6490"/>
                <a:gd name="f11" fmla="val 7057"/>
                <a:gd name="f12" fmla="val 1639"/>
                <a:gd name="f13" fmla="*/ f0 1 7530"/>
                <a:gd name="f14" fmla="*/ f1 1 2112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7530"/>
                <a:gd name="f21" fmla="*/ f18 1 2112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7530" h="2112">
                  <a:moveTo>
                    <a:pt x="f2" y="f2"/>
                  </a:moveTo>
                  <a:lnTo>
                    <a:pt x="f2" y="f5"/>
                  </a:lnTo>
                  <a:cubicBezTo>
                    <a:pt x="f2" y="f6"/>
                    <a:pt x="f7" y="f8"/>
                    <a:pt x="f9" y="f8"/>
                  </a:cubicBezTo>
                  <a:lnTo>
                    <a:pt x="f10" y="f8"/>
                  </a:lnTo>
                  <a:cubicBezTo>
                    <a:pt x="f11" y="f8"/>
                    <a:pt x="f3" y="f12"/>
                    <a:pt x="f3" y="f5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3" name="Google Shape;6929;p88">
              <a:extLst>
                <a:ext uri="{FF2B5EF4-FFF2-40B4-BE49-F238E27FC236}">
                  <a16:creationId xmlns:a16="http://schemas.microsoft.com/office/drawing/2014/main" id="{A10A0BFE-147D-0DE6-7C5B-A7624298A7B0}"/>
                </a:ext>
              </a:extLst>
            </p:cNvPr>
            <p:cNvSpPr/>
            <p:nvPr/>
          </p:nvSpPr>
          <p:spPr>
            <a:xfrm>
              <a:off x="4971885" y="916887"/>
              <a:ext cx="237378" cy="52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44"/>
                <a:gd name="f4" fmla="val 1356"/>
                <a:gd name="f5" fmla="val 1040"/>
                <a:gd name="f6" fmla="val 473"/>
                <a:gd name="f7" fmla="val 1"/>
                <a:gd name="f8" fmla="val 1009"/>
                <a:gd name="f9" fmla="val 1355"/>
                <a:gd name="f10" fmla="val 5104"/>
                <a:gd name="f11" fmla="val 5293"/>
                <a:gd name="f12" fmla="val 819"/>
                <a:gd name="f13" fmla="val 5672"/>
                <a:gd name="f14" fmla="val 347"/>
                <a:gd name="f15" fmla="*/ f0 1 6144"/>
                <a:gd name="f16" fmla="*/ f1 1 1356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6144"/>
                <a:gd name="f23" fmla="*/ f20 1 1356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6144" h="1356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lnTo>
                    <a:pt x="f7" y="f9"/>
                  </a:lnTo>
                  <a:lnTo>
                    <a:pt x="f10" y="f9"/>
                  </a:lnTo>
                  <a:cubicBezTo>
                    <a:pt x="f11" y="f12"/>
                    <a:pt x="f13" y="f14"/>
                    <a:pt x="f3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4" name="Google Shape;6981;p88">
            <a:extLst>
              <a:ext uri="{FF2B5EF4-FFF2-40B4-BE49-F238E27FC236}">
                <a16:creationId xmlns:a16="http://schemas.microsoft.com/office/drawing/2014/main" id="{F01C2222-9894-7667-96C4-88B6CDD1041A}"/>
              </a:ext>
            </a:extLst>
          </p:cNvPr>
          <p:cNvGrpSpPr/>
          <p:nvPr/>
        </p:nvGrpSpPr>
        <p:grpSpPr>
          <a:xfrm>
            <a:off x="5515285" y="916567"/>
            <a:ext cx="456486" cy="451082"/>
            <a:chOff x="5515285" y="916567"/>
            <a:chExt cx="456486" cy="451082"/>
          </a:xfrm>
        </p:grpSpPr>
        <p:sp>
          <p:nvSpPr>
            <p:cNvPr id="95" name="Google Shape;6982;p88">
              <a:extLst>
                <a:ext uri="{FF2B5EF4-FFF2-40B4-BE49-F238E27FC236}">
                  <a16:creationId xmlns:a16="http://schemas.microsoft.com/office/drawing/2014/main" id="{4E7C1B7F-2D4D-C280-9414-B0808F7FB7AE}"/>
                </a:ext>
              </a:extLst>
            </p:cNvPr>
            <p:cNvSpPr/>
            <p:nvPr/>
          </p:nvSpPr>
          <p:spPr>
            <a:xfrm>
              <a:off x="5722223" y="916567"/>
              <a:ext cx="249548" cy="2495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459"/>
                <a:gd name="f4" fmla="val 3718"/>
                <a:gd name="f5" fmla="val 3560"/>
                <a:gd name="f6" fmla="val 3434"/>
                <a:gd name="f7" fmla="val 63"/>
                <a:gd name="f8" fmla="val 3403"/>
                <a:gd name="f9" fmla="val 189"/>
                <a:gd name="f10" fmla="val 3340"/>
                <a:gd name="f11" fmla="val 315"/>
                <a:gd name="f12" fmla="val 473"/>
                <a:gd name="f13" fmla="val 3466"/>
                <a:gd name="f14" fmla="val 536"/>
                <a:gd name="f15" fmla="val 4190"/>
                <a:gd name="f16" fmla="val 1261"/>
                <a:gd name="f17" fmla="val 1260"/>
                <a:gd name="f18" fmla="val 4159"/>
                <a:gd name="f19" fmla="val 567"/>
                <a:gd name="f20" fmla="val 496"/>
                <a:gd name="f21" fmla="val 3395"/>
                <a:gd name="f22" fmla="val 390"/>
                <a:gd name="f23" fmla="val 3360"/>
                <a:gd name="f24" fmla="val 288"/>
                <a:gd name="f25" fmla="val 254"/>
                <a:gd name="f26" fmla="val 221"/>
                <a:gd name="f27" fmla="val 3363"/>
                <a:gd name="f28" fmla="val 3371"/>
                <a:gd name="f29" fmla="val 95"/>
                <a:gd name="f30" fmla="val 3686"/>
                <a:gd name="f31" fmla="val 6081"/>
                <a:gd name="f32" fmla="val 6301"/>
                <a:gd name="f33" fmla="val 158"/>
                <a:gd name="f34" fmla="val 347"/>
                <a:gd name="f35" fmla="val 2773"/>
                <a:gd name="f36" fmla="val 2930"/>
                <a:gd name="f37" fmla="val 3025"/>
                <a:gd name="f38" fmla="val 6364"/>
                <a:gd name="f39" fmla="val 3088"/>
                <a:gd name="f40" fmla="val 6238"/>
                <a:gd name="f41" fmla="val 3119"/>
                <a:gd name="f42" fmla="val 6144"/>
                <a:gd name="f43" fmla="val 5986"/>
                <a:gd name="f44" fmla="val 2993"/>
                <a:gd name="f45" fmla="val 5892"/>
                <a:gd name="f46" fmla="val 2300"/>
                <a:gd name="f47" fmla="val 5199"/>
                <a:gd name="f48" fmla="val 5198"/>
                <a:gd name="f49" fmla="val 2269"/>
                <a:gd name="f50" fmla="val 5923"/>
                <a:gd name="f51" fmla="val 5969"/>
                <a:gd name="f52" fmla="val 3039"/>
                <a:gd name="f53" fmla="val 6066"/>
                <a:gd name="f54" fmla="val 3069"/>
                <a:gd name="f55" fmla="val 6164"/>
                <a:gd name="f56" fmla="val 6200"/>
                <a:gd name="f57" fmla="val 6236"/>
                <a:gd name="f58" fmla="val 3065"/>
                <a:gd name="f59" fmla="val 6270"/>
                <a:gd name="f60" fmla="val 3056"/>
                <a:gd name="f61" fmla="val 6396"/>
                <a:gd name="f62" fmla="val 2867"/>
                <a:gd name="f63" fmla="val 2741"/>
                <a:gd name="f64" fmla="val 6112"/>
                <a:gd name="f65" fmla="*/ f0 1 6459"/>
                <a:gd name="f66" fmla="*/ f1 1 6459"/>
                <a:gd name="f67" fmla="val f2"/>
                <a:gd name="f68" fmla="val f3"/>
                <a:gd name="f69" fmla="+- f68 0 f67"/>
                <a:gd name="f70" fmla="*/ f69 1 6459"/>
                <a:gd name="f71" fmla="*/ f67 1 f70"/>
                <a:gd name="f72" fmla="*/ f68 1 f70"/>
                <a:gd name="f73" fmla="*/ f71 f65 1"/>
                <a:gd name="f74" fmla="*/ f72 f65 1"/>
                <a:gd name="f75" fmla="*/ f72 f66 1"/>
                <a:gd name="f76" fmla="*/ f71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6459" h="6459">
                  <a:moveTo>
                    <a:pt x="f4" y="f2"/>
                  </a:moveTo>
                  <a:cubicBezTo>
                    <a:pt x="f5" y="f2"/>
                    <a:pt x="f6" y="f7"/>
                    <a:pt x="f8" y="f9"/>
                  </a:cubicBezTo>
                  <a:cubicBezTo>
                    <a:pt x="f10" y="f11"/>
                    <a:pt x="f10" y="f12"/>
                    <a:pt x="f13" y="f14"/>
                  </a:cubicBezTo>
                  <a:lnTo>
                    <a:pt x="f15" y="f16"/>
                  </a:lnTo>
                  <a:lnTo>
                    <a:pt x="f17" y="f18"/>
                  </a:lnTo>
                  <a:lnTo>
                    <a:pt x="f19" y="f13"/>
                  </a:lnTo>
                  <a:cubicBezTo>
                    <a:pt x="f20" y="f21"/>
                    <a:pt x="f22" y="f23"/>
                    <a:pt x="f24" y="f23"/>
                  </a:cubicBezTo>
                  <a:cubicBezTo>
                    <a:pt x="f25" y="f23"/>
                    <a:pt x="f26" y="f27"/>
                    <a:pt x="f9" y="f28"/>
                  </a:cubicBezTo>
                  <a:cubicBezTo>
                    <a:pt x="f29" y="f8"/>
                    <a:pt x="f2" y="f5"/>
                    <a:pt x="f2" y="f30"/>
                  </a:cubicBezTo>
                  <a:lnTo>
                    <a:pt x="f2" y="f31"/>
                  </a:lnTo>
                  <a:cubicBezTo>
                    <a:pt x="f2" y="f32"/>
                    <a:pt x="f33" y="f3"/>
                    <a:pt x="f34" y="f3"/>
                  </a:cubicBezTo>
                  <a:lnTo>
                    <a:pt x="f35" y="f3"/>
                  </a:lnTo>
                  <a:cubicBezTo>
                    <a:pt x="f36" y="f3"/>
                    <a:pt x="f37" y="f38"/>
                    <a:pt x="f39" y="f40"/>
                  </a:cubicBezTo>
                  <a:cubicBezTo>
                    <a:pt x="f41" y="f42"/>
                    <a:pt x="f41" y="f43"/>
                    <a:pt x="f44" y="f45"/>
                  </a:cubicBezTo>
                  <a:lnTo>
                    <a:pt x="f46" y="f47"/>
                  </a:lnTo>
                  <a:lnTo>
                    <a:pt x="f48" y="f49"/>
                  </a:lnTo>
                  <a:lnTo>
                    <a:pt x="f50" y="f44"/>
                  </a:lnTo>
                  <a:cubicBezTo>
                    <a:pt x="f51" y="f52"/>
                    <a:pt x="f53" y="f54"/>
                    <a:pt x="f55" y="f54"/>
                  </a:cubicBezTo>
                  <a:cubicBezTo>
                    <a:pt x="f56" y="f54"/>
                    <a:pt x="f57" y="f58"/>
                    <a:pt x="f59" y="f60"/>
                  </a:cubicBezTo>
                  <a:cubicBezTo>
                    <a:pt x="f61" y="f37"/>
                    <a:pt x="f3" y="f62"/>
                    <a:pt x="f3" y="f63"/>
                  </a:cubicBezTo>
                  <a:lnTo>
                    <a:pt x="f3" y="f34"/>
                  </a:lnTo>
                  <a:cubicBezTo>
                    <a:pt x="f3" y="f33"/>
                    <a:pt x="f32" y="f2"/>
                    <a:pt x="f64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Google Shape;6983;p88">
              <a:extLst>
                <a:ext uri="{FF2B5EF4-FFF2-40B4-BE49-F238E27FC236}">
                  <a16:creationId xmlns:a16="http://schemas.microsoft.com/office/drawing/2014/main" id="{FA476339-B42E-F62A-0D43-6EC92CECDCBD}"/>
                </a:ext>
              </a:extLst>
            </p:cNvPr>
            <p:cNvSpPr/>
            <p:nvPr/>
          </p:nvSpPr>
          <p:spPr>
            <a:xfrm>
              <a:off x="5561536" y="1010988"/>
              <a:ext cx="118113" cy="1137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57"/>
                <a:gd name="f4" fmla="val 2944"/>
                <a:gd name="f5" fmla="val 970"/>
                <a:gd name="f6" fmla="val 1"/>
                <a:gd name="f7" fmla="val 685"/>
                <a:gd name="f8" fmla="val 405"/>
                <a:gd name="f9" fmla="val 114"/>
                <a:gd name="f10" fmla="val 221"/>
                <a:gd name="f11" fmla="val 297"/>
                <a:gd name="f12" fmla="val 549"/>
                <a:gd name="f13" fmla="val 2395"/>
                <a:gd name="f14" fmla="val 2678"/>
                <a:gd name="f15" fmla="val 2755"/>
                <a:gd name="f16" fmla="val 3056"/>
                <a:gd name="f17" fmla="val 2345"/>
                <a:gd name="f18" fmla="val 1683"/>
                <a:gd name="f19" fmla="val 1274"/>
                <a:gd name="f20" fmla="val 1670"/>
                <a:gd name="f21" fmla="val 1478"/>
                <a:gd name="f22" fmla="val 90"/>
                <a:gd name="f23" fmla="val 1222"/>
                <a:gd name="f24" fmla="*/ f0 1 3057"/>
                <a:gd name="f25" fmla="*/ f1 1 2944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3057"/>
                <a:gd name="f32" fmla="*/ f29 1 2944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3057" h="294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lnTo>
                    <a:pt x="f13" y="f4"/>
                  </a:lnTo>
                  <a:lnTo>
                    <a:pt x="f14" y="f15"/>
                  </a:lnTo>
                  <a:cubicBezTo>
                    <a:pt x="f16" y="f17"/>
                    <a:pt x="f16" y="f18"/>
                    <a:pt x="f14" y="f19"/>
                  </a:cubicBezTo>
                  <a:lnTo>
                    <a:pt x="f20" y="f11"/>
                  </a:lnTo>
                  <a:cubicBezTo>
                    <a:pt x="f21" y="f22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Google Shape;6984;p88">
              <a:extLst>
                <a:ext uri="{FF2B5EF4-FFF2-40B4-BE49-F238E27FC236}">
                  <a16:creationId xmlns:a16="http://schemas.microsoft.com/office/drawing/2014/main" id="{A3FB21A0-21AE-80B7-9BE5-C1075F96AE98}"/>
                </a:ext>
              </a:extLst>
            </p:cNvPr>
            <p:cNvSpPr/>
            <p:nvPr/>
          </p:nvSpPr>
          <p:spPr>
            <a:xfrm>
              <a:off x="5759933" y="1210546"/>
              <a:ext cx="119347" cy="1150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89"/>
                <a:gd name="f4" fmla="val 2977"/>
                <a:gd name="f5" fmla="val 999"/>
                <a:gd name="f6" fmla="val 787"/>
                <a:gd name="f7" fmla="val 577"/>
                <a:gd name="f8" fmla="val 66"/>
                <a:gd name="f9" fmla="val 410"/>
                <a:gd name="f10" fmla="val 205"/>
                <a:gd name="f11" fmla="val 379"/>
                <a:gd name="f12" fmla="val 316"/>
                <a:gd name="f13" fmla="val 268"/>
                <a:gd name="f14" fmla="val 284"/>
                <a:gd name="f15" fmla="val 299"/>
                <a:gd name="f16" fmla="val 1"/>
                <a:gd name="f17" fmla="val 583"/>
                <a:gd name="f18" fmla="val 2427"/>
                <a:gd name="f19" fmla="val 2679"/>
                <a:gd name="f20" fmla="val 2693"/>
                <a:gd name="f21" fmla="val 3088"/>
                <a:gd name="f22" fmla="val 2315"/>
                <a:gd name="f23" fmla="val 1622"/>
                <a:gd name="f24" fmla="val 1244"/>
                <a:gd name="f25" fmla="val 1734"/>
                <a:gd name="f26" fmla="val 1540"/>
                <a:gd name="f27" fmla="val 105"/>
                <a:gd name="f28" fmla="val 1267"/>
                <a:gd name="f29" fmla="*/ f0 1 3089"/>
                <a:gd name="f30" fmla="*/ f1 1 2977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3089"/>
                <a:gd name="f37" fmla="*/ f34 1 2977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3089" h="297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0"/>
                    <a:pt x="f12" y="f13"/>
                    <a:pt x="f14" y="f15"/>
                  </a:cubicBezTo>
                  <a:lnTo>
                    <a:pt x="f16" y="f17"/>
                  </a:lnTo>
                  <a:lnTo>
                    <a:pt x="f18" y="f4"/>
                  </a:lnTo>
                  <a:lnTo>
                    <a:pt x="f19" y="f20"/>
                  </a:lnTo>
                  <a:cubicBezTo>
                    <a:pt x="f21" y="f22"/>
                    <a:pt x="f21" y="f23"/>
                    <a:pt x="f19" y="f24"/>
                  </a:cubicBezTo>
                  <a:lnTo>
                    <a:pt x="f25" y="f1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Google Shape;6985;p88">
              <a:extLst>
                <a:ext uri="{FF2B5EF4-FFF2-40B4-BE49-F238E27FC236}">
                  <a16:creationId xmlns:a16="http://schemas.microsoft.com/office/drawing/2014/main" id="{84F465D4-1E39-AA80-DFF1-AAC4CB475ECC}"/>
                </a:ext>
              </a:extLst>
            </p:cNvPr>
            <p:cNvSpPr/>
            <p:nvPr/>
          </p:nvSpPr>
          <p:spPr>
            <a:xfrm>
              <a:off x="5515285" y="1052876"/>
              <a:ext cx="320140" cy="3147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86"/>
                <a:gd name="f4" fmla="val 8147"/>
                <a:gd name="f5" fmla="val 725"/>
                <a:gd name="f6" fmla="val 1"/>
                <a:gd name="f7" fmla="val 95"/>
                <a:gd name="f8" fmla="val 631"/>
                <a:gd name="f9" fmla="val 1387"/>
                <a:gd name="f10" fmla="val 284"/>
                <a:gd name="f11" fmla="val 2017"/>
                <a:gd name="f12" fmla="val 4223"/>
                <a:gd name="f13" fmla="val 3938"/>
                <a:gd name="f14" fmla="val 6774"/>
                <a:gd name="f15" fmla="val 6270"/>
                <a:gd name="f16" fmla="val 7972"/>
                <a:gd name="f17" fmla="val 6499"/>
                <a:gd name="f18" fmla="val 8086"/>
                <a:gd name="f19" fmla="val 6745"/>
                <a:gd name="f20" fmla="val 6996"/>
                <a:gd name="f21" fmla="val 7434"/>
                <a:gd name="f22" fmla="val 7886"/>
                <a:gd name="f23" fmla="val 7963"/>
                <a:gd name="f24" fmla="val 7562"/>
                <a:gd name="f25" fmla="*/ f0 1 8286"/>
                <a:gd name="f26" fmla="*/ f1 1 8147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8286"/>
                <a:gd name="f33" fmla="*/ f30 1 8147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8286" h="8147">
                  <a:moveTo>
                    <a:pt x="f5" y="f6"/>
                  </a:moveTo>
                  <a:cubicBezTo>
                    <a:pt x="f7" y="f8"/>
                    <a:pt x="f2" y="f9"/>
                    <a:pt x="f10" y="f11"/>
                  </a:cubicBezTo>
                  <a:cubicBezTo>
                    <a:pt x="f9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3" y="f24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9" name="Google Shape;7015;p88">
            <a:extLst>
              <a:ext uri="{FF2B5EF4-FFF2-40B4-BE49-F238E27FC236}">
                <a16:creationId xmlns:a16="http://schemas.microsoft.com/office/drawing/2014/main" id="{050FD917-D4E3-88A2-F19D-FA69DA9778E8}"/>
              </a:ext>
            </a:extLst>
          </p:cNvPr>
          <p:cNvGrpSpPr/>
          <p:nvPr/>
        </p:nvGrpSpPr>
        <p:grpSpPr>
          <a:xfrm>
            <a:off x="8170804" y="1679597"/>
            <a:ext cx="498603" cy="496391"/>
            <a:chOff x="8170804" y="1679597"/>
            <a:chExt cx="498603" cy="496391"/>
          </a:xfrm>
        </p:grpSpPr>
        <p:sp>
          <p:nvSpPr>
            <p:cNvPr id="100" name="Google Shape;7016;p88">
              <a:extLst>
                <a:ext uri="{FF2B5EF4-FFF2-40B4-BE49-F238E27FC236}">
                  <a16:creationId xmlns:a16="http://schemas.microsoft.com/office/drawing/2014/main" id="{0C5C8CF6-693C-EBA1-4F1B-557A9BB04C21}"/>
                </a:ext>
              </a:extLst>
            </p:cNvPr>
            <p:cNvSpPr/>
            <p:nvPr/>
          </p:nvSpPr>
          <p:spPr>
            <a:xfrm>
              <a:off x="8377769" y="1855683"/>
              <a:ext cx="291638" cy="32030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37"/>
                <a:gd name="f4" fmla="val 7509"/>
                <a:gd name="f5" fmla="val 5120"/>
                <a:gd name="f6" fmla="val 2079"/>
                <a:gd name="f7" fmla="val 5206"/>
                <a:gd name="f8" fmla="val 5293"/>
                <a:gd name="f9" fmla="val 2111"/>
                <a:gd name="f10" fmla="val 5356"/>
                <a:gd name="f11" fmla="val 2174"/>
                <a:gd name="f12" fmla="val 5451"/>
                <a:gd name="f13" fmla="val 2268"/>
                <a:gd name="f14" fmla="val 2458"/>
                <a:gd name="f15" fmla="val 2647"/>
                <a:gd name="f16" fmla="val 3308"/>
                <a:gd name="f17" fmla="val 4694"/>
                <a:gd name="f18" fmla="val 3214"/>
                <a:gd name="f19" fmla="val 4757"/>
                <a:gd name="f20" fmla="val 3151"/>
                <a:gd name="f21" fmla="val 4789"/>
                <a:gd name="f22" fmla="val 3056"/>
                <a:gd name="f23" fmla="val 2993"/>
                <a:gd name="f24" fmla="val 2899"/>
                <a:gd name="f25" fmla="val 2836"/>
                <a:gd name="f26" fmla="val 4001"/>
                <a:gd name="f27" fmla="val 2048"/>
                <a:gd name="f28" fmla="val 3907"/>
                <a:gd name="f29" fmla="val 3655"/>
                <a:gd name="f30" fmla="val 3529"/>
                <a:gd name="f31" fmla="val 2221"/>
                <a:gd name="f32" fmla="val 3481"/>
                <a:gd name="f33" fmla="val 2308"/>
                <a:gd name="f34" fmla="val 3458"/>
                <a:gd name="f35" fmla="val 2399"/>
                <a:gd name="f36" fmla="val 2489"/>
                <a:gd name="f37" fmla="val 2584"/>
                <a:gd name="f38" fmla="val 3970"/>
                <a:gd name="f39" fmla="val 4883"/>
                <a:gd name="f40" fmla="val 4946"/>
                <a:gd name="f41" fmla="val 5033"/>
                <a:gd name="f42" fmla="val 1701"/>
                <a:gd name="f43" fmla="val 725"/>
                <a:gd name="f44" fmla="val 756"/>
                <a:gd name="f45" fmla="val 4411"/>
                <a:gd name="f46" fmla="val 6112"/>
                <a:gd name="f47" fmla="val 7152"/>
                <a:gd name="f48" fmla="val 7309"/>
                <a:gd name="f49" fmla="val 7435"/>
                <a:gd name="f50" fmla="val 2237"/>
                <a:gd name="f51" fmla="val 7467"/>
                <a:gd name="f52" fmla="val 2289"/>
                <a:gd name="f53" fmla="val 7493"/>
                <a:gd name="f54" fmla="val 2347"/>
                <a:gd name="f55" fmla="val 7508"/>
                <a:gd name="f56" fmla="val 2401"/>
                <a:gd name="f57" fmla="val 2477"/>
                <a:gd name="f58" fmla="val 2547"/>
                <a:gd name="f59" fmla="val 7478"/>
                <a:gd name="f60" fmla="val 7404"/>
                <a:gd name="f61" fmla="val 3844"/>
                <a:gd name="f62" fmla="val 5073"/>
                <a:gd name="f63" fmla="val 6018"/>
                <a:gd name="f64" fmla="val 6805"/>
                <a:gd name="f65" fmla="val 6049"/>
                <a:gd name="f66" fmla="val 5104"/>
                <a:gd name="f67" fmla="*/ f0 1 6837"/>
                <a:gd name="f68" fmla="*/ f1 1 7509"/>
                <a:gd name="f69" fmla="val f2"/>
                <a:gd name="f70" fmla="val f3"/>
                <a:gd name="f71" fmla="val f4"/>
                <a:gd name="f72" fmla="+- f71 0 f69"/>
                <a:gd name="f73" fmla="+- f70 0 f69"/>
                <a:gd name="f74" fmla="*/ f73 1 6837"/>
                <a:gd name="f75" fmla="*/ f72 1 7509"/>
                <a:gd name="f76" fmla="*/ f69 1 f74"/>
                <a:gd name="f77" fmla="*/ f70 1 f74"/>
                <a:gd name="f78" fmla="*/ f69 1 f75"/>
                <a:gd name="f79" fmla="*/ f71 1 f75"/>
                <a:gd name="f80" fmla="*/ f76 f67 1"/>
                <a:gd name="f81" fmla="*/ f77 f67 1"/>
                <a:gd name="f82" fmla="*/ f79 f68 1"/>
                <a:gd name="f83" fmla="*/ f7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0" t="f83" r="f81" b="f82"/>
              <a:pathLst>
                <a:path w="6837" h="750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19"/>
                    <a:pt x="f25" y="f17"/>
                  </a:cubicBezTo>
                  <a:lnTo>
                    <a:pt x="f11" y="f26"/>
                  </a:lnTo>
                  <a:cubicBezTo>
                    <a:pt x="f27" y="f28"/>
                    <a:pt x="f27" y="f29"/>
                    <a:pt x="f11" y="f30"/>
                  </a:cubicBezTo>
                  <a:cubicBezTo>
                    <a:pt x="f31" y="f32"/>
                    <a:pt x="f33" y="f34"/>
                    <a:pt x="f35" y="f34"/>
                  </a:cubicBezTo>
                  <a:cubicBezTo>
                    <a:pt x="f36" y="f34"/>
                    <a:pt x="f37" y="f32"/>
                    <a:pt x="f15" y="f30"/>
                  </a:cubicBezTo>
                  <a:lnTo>
                    <a:pt x="f22" y="f38"/>
                  </a:lnTo>
                  <a:lnTo>
                    <a:pt x="f39" y="f11"/>
                  </a:lnTo>
                  <a:cubicBezTo>
                    <a:pt x="f40" y="f9"/>
                    <a:pt x="f41" y="f6"/>
                    <a:pt x="f5" y="f6"/>
                  </a:cubicBezTo>
                  <a:close/>
                  <a:moveTo>
                    <a:pt x="f42" y="f2"/>
                  </a:moveTo>
                  <a:cubicBezTo>
                    <a:pt x="f43" y="f2"/>
                    <a:pt x="f2" y="f44"/>
                    <a:pt x="f2" y="f42"/>
                  </a:cubicBezTo>
                  <a:lnTo>
                    <a:pt x="f2" y="f45"/>
                  </a:lnTo>
                  <a:cubicBezTo>
                    <a:pt x="f2" y="f10"/>
                    <a:pt x="f43" y="f46"/>
                    <a:pt x="f42" y="f46"/>
                  </a:cubicBezTo>
                  <a:lnTo>
                    <a:pt x="f27" y="f46"/>
                  </a:lnTo>
                  <a:lnTo>
                    <a:pt x="f27" y="f47"/>
                  </a:lnTo>
                  <a:cubicBezTo>
                    <a:pt x="f27" y="f48"/>
                    <a:pt x="f9" y="f49"/>
                    <a:pt x="f50" y="f51"/>
                  </a:cubicBezTo>
                  <a:cubicBezTo>
                    <a:pt x="f52" y="f53"/>
                    <a:pt x="f54" y="f55"/>
                    <a:pt x="f56" y="f55"/>
                  </a:cubicBezTo>
                  <a:cubicBezTo>
                    <a:pt x="f57" y="f55"/>
                    <a:pt x="f58" y="f59"/>
                    <a:pt x="f37" y="f60"/>
                  </a:cubicBezTo>
                  <a:lnTo>
                    <a:pt x="f61" y="f46"/>
                  </a:lnTo>
                  <a:lnTo>
                    <a:pt x="f62" y="f46"/>
                  </a:lnTo>
                  <a:cubicBezTo>
                    <a:pt x="f63" y="f46"/>
                    <a:pt x="f64" y="f10"/>
                    <a:pt x="f64" y="f45"/>
                  </a:cubicBezTo>
                  <a:lnTo>
                    <a:pt x="f64" y="f42"/>
                  </a:lnTo>
                  <a:cubicBezTo>
                    <a:pt x="f3" y="f44"/>
                    <a:pt x="f65" y="f2"/>
                    <a:pt x="f66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Google Shape;7017;p88">
              <a:extLst>
                <a:ext uri="{FF2B5EF4-FFF2-40B4-BE49-F238E27FC236}">
                  <a16:creationId xmlns:a16="http://schemas.microsoft.com/office/drawing/2014/main" id="{1D8E2EC6-ADBB-71EB-3787-8F36FAD26690}"/>
                </a:ext>
              </a:extLst>
            </p:cNvPr>
            <p:cNvSpPr/>
            <p:nvPr/>
          </p:nvSpPr>
          <p:spPr>
            <a:xfrm>
              <a:off x="8170804" y="1679597"/>
              <a:ext cx="321247" cy="34991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1"/>
                <a:gd name="f4" fmla="val 8203"/>
                <a:gd name="f5" fmla="val 3781"/>
                <a:gd name="f6" fmla="val 1356"/>
                <a:gd name="f7" fmla="val 4317"/>
                <a:gd name="f8" fmla="val 4789"/>
                <a:gd name="f9" fmla="val 1828"/>
                <a:gd name="f10" fmla="val 2395"/>
                <a:gd name="f11" fmla="val 2710"/>
                <a:gd name="f12" fmla="val 4632"/>
                <a:gd name="f13" fmla="val 3025"/>
                <a:gd name="f14" fmla="val 4411"/>
                <a:gd name="f15" fmla="val 3214"/>
                <a:gd name="f16" fmla="val 4254"/>
                <a:gd name="f17" fmla="val 3341"/>
                <a:gd name="f18" fmla="val 4128"/>
                <a:gd name="f19" fmla="val 3530"/>
                <a:gd name="f20" fmla="val 3782"/>
                <a:gd name="f21" fmla="val 3971"/>
                <a:gd name="f22" fmla="val 3970"/>
                <a:gd name="f23" fmla="val 3592"/>
                <a:gd name="f24" fmla="val 3434"/>
                <a:gd name="f25" fmla="val 3624"/>
                <a:gd name="f26" fmla="val 2931"/>
                <a:gd name="f27" fmla="val 2679"/>
                <a:gd name="f28" fmla="val 4065"/>
                <a:gd name="f29" fmla="val 2584"/>
                <a:gd name="f30" fmla="val 4096"/>
                <a:gd name="f31" fmla="val 2521"/>
                <a:gd name="f32" fmla="val 2206"/>
                <a:gd name="f33" fmla="val 3939"/>
                <a:gd name="f34" fmla="val 2049"/>
                <a:gd name="f35" fmla="val 3750"/>
                <a:gd name="f36" fmla="val 3529"/>
                <a:gd name="f37" fmla="val 3371"/>
                <a:gd name="f38" fmla="val 2742"/>
                <a:gd name="f39" fmla="val 2836"/>
                <a:gd name="f40" fmla="val 2678"/>
                <a:gd name="f41" fmla="val 2741"/>
                <a:gd name="f42" fmla="val 4758"/>
                <a:gd name="f43" fmla="val 4916"/>
                <a:gd name="f44" fmla="val 5105"/>
                <a:gd name="f45" fmla="val 5294"/>
                <a:gd name="f46" fmla="val 5451"/>
                <a:gd name="f47" fmla="val 1733"/>
                <a:gd name="f48" fmla="val 1"/>
                <a:gd name="f49" fmla="val 788"/>
                <a:gd name="f50" fmla="val 789"/>
                <a:gd name="f51" fmla="val 1734"/>
                <a:gd name="f52" fmla="val 5136"/>
                <a:gd name="f53" fmla="val 5987"/>
                <a:gd name="f54" fmla="val 631"/>
                <a:gd name="f55" fmla="val 6649"/>
                <a:gd name="f56" fmla="val 1418"/>
                <a:gd name="f57" fmla="val 6806"/>
                <a:gd name="f58" fmla="val 7846"/>
                <a:gd name="f59" fmla="val 8003"/>
                <a:gd name="f60" fmla="val 1481"/>
                <a:gd name="f61" fmla="val 8129"/>
                <a:gd name="f62" fmla="val 1607"/>
                <a:gd name="f63" fmla="val 8161"/>
                <a:gd name="f64" fmla="val 1659"/>
                <a:gd name="f65" fmla="val 8187"/>
                <a:gd name="f66" fmla="val 1717"/>
                <a:gd name="f67" fmla="val 8202"/>
                <a:gd name="f68" fmla="val 1771"/>
                <a:gd name="f69" fmla="val 1848"/>
                <a:gd name="f70" fmla="val 1917"/>
                <a:gd name="f71" fmla="val 8172"/>
                <a:gd name="f72" fmla="val 1954"/>
                <a:gd name="f73" fmla="val 8098"/>
                <a:gd name="f74" fmla="val 6838"/>
                <a:gd name="f75" fmla="val 5798"/>
                <a:gd name="f76" fmla="val 4475"/>
                <a:gd name="f77" fmla="val 5167"/>
                <a:gd name="f78" fmla="val 3404"/>
                <a:gd name="f79" fmla="val 6490"/>
                <a:gd name="f80" fmla="val 7530"/>
                <a:gd name="f81" fmla="val 6774"/>
                <a:gd name="f82" fmla="val 5829"/>
                <a:gd name="f83" fmla="*/ f0 1 7531"/>
                <a:gd name="f84" fmla="*/ f1 1 8203"/>
                <a:gd name="f85" fmla="val f2"/>
                <a:gd name="f86" fmla="val f3"/>
                <a:gd name="f87" fmla="val f4"/>
                <a:gd name="f88" fmla="+- f87 0 f85"/>
                <a:gd name="f89" fmla="+- f86 0 f85"/>
                <a:gd name="f90" fmla="*/ f89 1 7531"/>
                <a:gd name="f91" fmla="*/ f88 1 8203"/>
                <a:gd name="f92" fmla="*/ f85 1 f90"/>
                <a:gd name="f93" fmla="*/ f86 1 f90"/>
                <a:gd name="f94" fmla="*/ f85 1 f91"/>
                <a:gd name="f95" fmla="*/ f87 1 f91"/>
                <a:gd name="f96" fmla="*/ f92 f83 1"/>
                <a:gd name="f97" fmla="*/ f93 f83 1"/>
                <a:gd name="f98" fmla="*/ f95 f84 1"/>
                <a:gd name="f99" fmla="*/ f94 f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9" r="f97" b="f98"/>
              <a:pathLst>
                <a:path w="7531" h="8203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18" y="f20"/>
                  </a:cubicBezTo>
                  <a:cubicBezTo>
                    <a:pt x="f18" y="f21"/>
                    <a:pt x="f22" y="f18"/>
                    <a:pt x="f5" y="f18"/>
                  </a:cubicBezTo>
                  <a:cubicBezTo>
                    <a:pt x="f23" y="f18"/>
                    <a:pt x="f24" y="f21"/>
                    <a:pt x="f24" y="f20"/>
                  </a:cubicBezTo>
                  <a:cubicBezTo>
                    <a:pt x="f24" y="f17"/>
                    <a:pt x="f25" y="f26"/>
                    <a:pt x="f22" y="f27"/>
                  </a:cubicBezTo>
                  <a:cubicBezTo>
                    <a:pt x="f28" y="f29"/>
                    <a:pt x="f30" y="f31"/>
                    <a:pt x="f30" y="f10"/>
                  </a:cubicBezTo>
                  <a:cubicBezTo>
                    <a:pt x="f30" y="f32"/>
                    <a:pt x="f33" y="f34"/>
                    <a:pt x="f35" y="f34"/>
                  </a:cubicBezTo>
                  <a:cubicBezTo>
                    <a:pt x="f36" y="f34"/>
                    <a:pt x="f37" y="f32"/>
                    <a:pt x="f37" y="f10"/>
                  </a:cubicBezTo>
                  <a:cubicBezTo>
                    <a:pt x="f37" y="f29"/>
                    <a:pt x="f15" y="f38"/>
                    <a:pt x="f13" y="f38"/>
                  </a:cubicBezTo>
                  <a:cubicBezTo>
                    <a:pt x="f39" y="f38"/>
                    <a:pt x="f40" y="f29"/>
                    <a:pt x="f40" y="f10"/>
                  </a:cubicBezTo>
                  <a:cubicBezTo>
                    <a:pt x="f41" y="f9"/>
                    <a:pt x="f15" y="f6"/>
                    <a:pt x="f5" y="f6"/>
                  </a:cubicBezTo>
                  <a:close/>
                  <a:moveTo>
                    <a:pt x="f5" y="f42"/>
                  </a:moveTo>
                  <a:cubicBezTo>
                    <a:pt x="f22" y="f42"/>
                    <a:pt x="f18" y="f43"/>
                    <a:pt x="f18" y="f44"/>
                  </a:cubicBezTo>
                  <a:cubicBezTo>
                    <a:pt x="f18" y="f45"/>
                    <a:pt x="f22" y="f46"/>
                    <a:pt x="f5" y="f46"/>
                  </a:cubicBezTo>
                  <a:cubicBezTo>
                    <a:pt x="f23" y="f46"/>
                    <a:pt x="f24" y="f45"/>
                    <a:pt x="f24" y="f44"/>
                  </a:cubicBezTo>
                  <a:cubicBezTo>
                    <a:pt x="f24" y="f43"/>
                    <a:pt x="f23" y="f42"/>
                    <a:pt x="f5" y="f42"/>
                  </a:cubicBezTo>
                  <a:close/>
                  <a:moveTo>
                    <a:pt x="f47" y="f48"/>
                  </a:moveTo>
                  <a:cubicBezTo>
                    <a:pt x="f49" y="f48"/>
                    <a:pt x="f2" y="f50"/>
                    <a:pt x="f2" y="f51"/>
                  </a:cubicBezTo>
                  <a:lnTo>
                    <a:pt x="f2" y="f52"/>
                  </a:lnTo>
                  <a:cubicBezTo>
                    <a:pt x="f2" y="f53"/>
                    <a:pt x="f54" y="f55"/>
                    <a:pt x="f56" y="f57"/>
                  </a:cubicBezTo>
                  <a:lnTo>
                    <a:pt x="f56" y="f58"/>
                  </a:lnTo>
                  <a:cubicBezTo>
                    <a:pt x="f56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7"/>
                  </a:cubicBezTo>
                  <a:cubicBezTo>
                    <a:pt x="f69" y="f67"/>
                    <a:pt x="f70" y="f71"/>
                    <a:pt x="f72" y="f73"/>
                  </a:cubicBezTo>
                  <a:lnTo>
                    <a:pt x="f15" y="f74"/>
                  </a:lnTo>
                  <a:lnTo>
                    <a:pt x="f30" y="f74"/>
                  </a:lnTo>
                  <a:lnTo>
                    <a:pt x="f30" y="f75"/>
                  </a:lnTo>
                  <a:cubicBezTo>
                    <a:pt x="f30" y="f76"/>
                    <a:pt x="f77" y="f78"/>
                    <a:pt x="f79" y="f78"/>
                  </a:cubicBezTo>
                  <a:lnTo>
                    <a:pt x="f80" y="f78"/>
                  </a:lnTo>
                  <a:lnTo>
                    <a:pt x="f80" y="f51"/>
                  </a:lnTo>
                  <a:cubicBezTo>
                    <a:pt x="f80" y="f50"/>
                    <a:pt x="f81" y="f48"/>
                    <a:pt x="f82" y="f48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02" name="Google Shape;6799;p88">
            <a:extLst>
              <a:ext uri="{FF2B5EF4-FFF2-40B4-BE49-F238E27FC236}">
                <a16:creationId xmlns:a16="http://schemas.microsoft.com/office/drawing/2014/main" id="{82A05C2C-8949-8E06-82F0-13BDE61DC4C1}"/>
              </a:ext>
            </a:extLst>
          </p:cNvPr>
          <p:cNvSpPr/>
          <p:nvPr/>
        </p:nvSpPr>
        <p:spPr>
          <a:xfrm>
            <a:off x="4346600" y="1707898"/>
            <a:ext cx="445212" cy="446400"/>
          </a:xfrm>
          <a:custGeom>
            <a:avLst/>
            <a:gdLst>
              <a:gd name="f0" fmla="val w"/>
              <a:gd name="f1" fmla="val h"/>
              <a:gd name="f2" fmla="val 0"/>
              <a:gd name="f3" fmla="val 11658"/>
              <a:gd name="f4" fmla="val 11689"/>
              <a:gd name="f5" fmla="val 7877"/>
              <a:gd name="f6" fmla="val 1386"/>
              <a:gd name="f7" fmla="val 9232"/>
              <a:gd name="f8" fmla="val 10303"/>
              <a:gd name="f9" fmla="val 2458"/>
              <a:gd name="f10" fmla="val 3781"/>
              <a:gd name="f11" fmla="val 4883"/>
              <a:gd name="f12" fmla="val 10240"/>
              <a:gd name="f13" fmla="val 10209"/>
              <a:gd name="f14" fmla="val 4946"/>
              <a:gd name="f15" fmla="val 10177"/>
              <a:gd name="f16" fmla="val 10019"/>
              <a:gd name="f17" fmla="val 4190"/>
              <a:gd name="f18" fmla="val 9704"/>
              <a:gd name="f19" fmla="val 3529"/>
              <a:gd name="f20" fmla="val 9200"/>
              <a:gd name="f21" fmla="val 2962"/>
              <a:gd name="f22" fmla="val 7720"/>
              <a:gd name="f23" fmla="val 4442"/>
              <a:gd name="f24" fmla="val 8192"/>
              <a:gd name="f25" fmla="val 5072"/>
              <a:gd name="f26" fmla="val 8318"/>
              <a:gd name="f27" fmla="val 5860"/>
              <a:gd name="f28" fmla="val 8098"/>
              <a:gd name="f29" fmla="val 6648"/>
              <a:gd name="f30" fmla="val 8003"/>
              <a:gd name="f31" fmla="val 6868"/>
              <a:gd name="f32" fmla="val 7057"/>
              <a:gd name="f33" fmla="val 7278"/>
              <a:gd name="f34" fmla="val 8727"/>
              <a:gd name="f35" fmla="val 9673"/>
              <a:gd name="f36" fmla="val 8160"/>
              <a:gd name="f37" fmla="val 7498"/>
              <a:gd name="f38" fmla="val 6742"/>
              <a:gd name="f39" fmla="val 6805"/>
              <a:gd name="f40" fmla="val 7908"/>
              <a:gd name="f41" fmla="val 9231"/>
              <a:gd name="f42" fmla="val 10302"/>
              <a:gd name="f43" fmla="val 6774"/>
              <a:gd name="f44" fmla="val 10271"/>
              <a:gd name="f45" fmla="val 6743"/>
              <a:gd name="f46" fmla="val 10208"/>
              <a:gd name="f47" fmla="val 10176"/>
              <a:gd name="f48" fmla="val 7499"/>
              <a:gd name="f49" fmla="val 8161"/>
              <a:gd name="f50" fmla="val 8728"/>
              <a:gd name="f51" fmla="val 7279"/>
              <a:gd name="f52" fmla="val 7750"/>
              <a:gd name="f53" fmla="val 7058"/>
              <a:gd name="f54" fmla="val 6869"/>
              <a:gd name="f55" fmla="val 8002"/>
              <a:gd name="f56" fmla="val 8097"/>
              <a:gd name="f57" fmla="val 6365"/>
              <a:gd name="f58" fmla="val 6081"/>
              <a:gd name="f59" fmla="val 8223"/>
              <a:gd name="f60" fmla="val 5861"/>
              <a:gd name="f61" fmla="val 5325"/>
              <a:gd name="f62" fmla="val 4821"/>
              <a:gd name="f63" fmla="val 8065"/>
              <a:gd name="f64" fmla="val 4443"/>
              <a:gd name="f65" fmla="val 9672"/>
              <a:gd name="f66" fmla="val 4191"/>
              <a:gd name="f67" fmla="val 4947"/>
              <a:gd name="f68" fmla="val 4916"/>
              <a:gd name="f69" fmla="val 3813"/>
              <a:gd name="f70" fmla="val 1387"/>
              <a:gd name="f71" fmla="val 1450"/>
              <a:gd name="f72" fmla="val 1482"/>
              <a:gd name="f73" fmla="val 1513"/>
              <a:gd name="f74" fmla="val 1671"/>
              <a:gd name="f75" fmla="val 1986"/>
              <a:gd name="f76" fmla="val 2490"/>
              <a:gd name="f77" fmla="val 3971"/>
              <a:gd name="f78" fmla="val 3498"/>
              <a:gd name="f79" fmla="val 3372"/>
              <a:gd name="f80" fmla="val 3592"/>
              <a:gd name="f81" fmla="val 3687"/>
              <a:gd name="f82" fmla="val 4820"/>
              <a:gd name="f83" fmla="val 4631"/>
              <a:gd name="f84" fmla="val 2017"/>
              <a:gd name="f85" fmla="val 1418"/>
              <a:gd name="f86" fmla="val 1481"/>
              <a:gd name="f87" fmla="val 1512"/>
              <a:gd name="f88" fmla="val 1670"/>
              <a:gd name="f89" fmla="val 1985"/>
              <a:gd name="f90" fmla="val 2489"/>
              <a:gd name="f91" fmla="val 3938"/>
              <a:gd name="f92" fmla="val 4632"/>
              <a:gd name="f93" fmla="val 3686"/>
              <a:gd name="f94" fmla="val 5073"/>
              <a:gd name="f95" fmla="val 5339"/>
              <a:gd name="f96" fmla="val 3496"/>
              <a:gd name="f97" fmla="val 5605"/>
              <a:gd name="f98" fmla="val 3451"/>
              <a:gd name="f99" fmla="val 5865"/>
              <a:gd name="f100" fmla="val 6375"/>
              <a:gd name="f101" fmla="val 6861"/>
              <a:gd name="f102" fmla="val 3625"/>
              <a:gd name="f103" fmla="val 2016"/>
              <a:gd name="f104" fmla="val 5829"/>
              <a:gd name="f105" fmla="val 5420"/>
              <a:gd name="f106" fmla="val 5010"/>
              <a:gd name="f107" fmla="val 315"/>
              <a:gd name="f108" fmla="val 4884"/>
              <a:gd name="f109" fmla="val 725"/>
              <a:gd name="f110" fmla="val 3782"/>
              <a:gd name="f111" fmla="val 2112"/>
              <a:gd name="f112" fmla="val 726"/>
              <a:gd name="f113" fmla="val 2111"/>
              <a:gd name="f114" fmla="val 316"/>
              <a:gd name="f115" fmla="val 5041"/>
              <a:gd name="f116" fmla="val 1"/>
              <a:gd name="f117" fmla="val 5419"/>
              <a:gd name="f118" fmla="val 6270"/>
              <a:gd name="f119" fmla="val 6679"/>
              <a:gd name="f120" fmla="val 7876"/>
              <a:gd name="f121" fmla="val 9578"/>
              <a:gd name="f122" fmla="val 10964"/>
              <a:gd name="f123" fmla="val 5042"/>
              <a:gd name="f124" fmla="val 11342"/>
              <a:gd name="f125" fmla="val 11688"/>
              <a:gd name="f126" fmla="val 6680"/>
              <a:gd name="f127" fmla="val 10965"/>
              <a:gd name="f128" fmla="val 11343"/>
              <a:gd name="f129" fmla="val 6616"/>
              <a:gd name="f130" fmla="val 6617"/>
              <a:gd name="f131" fmla="*/ f0 1 11658"/>
              <a:gd name="f132" fmla="*/ f1 1 11689"/>
              <a:gd name="f133" fmla="val f2"/>
              <a:gd name="f134" fmla="val f3"/>
              <a:gd name="f135" fmla="val f4"/>
              <a:gd name="f136" fmla="+- f135 0 f133"/>
              <a:gd name="f137" fmla="+- f134 0 f133"/>
              <a:gd name="f138" fmla="*/ f137 1 11658"/>
              <a:gd name="f139" fmla="*/ f136 1 11689"/>
              <a:gd name="f140" fmla="*/ f133 1 f138"/>
              <a:gd name="f141" fmla="*/ f134 1 f138"/>
              <a:gd name="f142" fmla="*/ f133 1 f139"/>
              <a:gd name="f143" fmla="*/ f135 1 f139"/>
              <a:gd name="f144" fmla="*/ f140 f131 1"/>
              <a:gd name="f145" fmla="*/ f141 f131 1"/>
              <a:gd name="f146" fmla="*/ f143 f132 1"/>
              <a:gd name="f147" fmla="*/ f142 f1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4" t="f147" r="f145" b="f146"/>
            <a:pathLst>
              <a:path w="11658" h="11689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lnTo>
                  <a:pt x="f8" y="f11"/>
                </a:lnTo>
                <a:cubicBezTo>
                  <a:pt x="f12" y="f11"/>
                  <a:pt x="f13" y="f14"/>
                  <a:pt x="f15" y="f14"/>
                </a:cubicBezTo>
                <a:cubicBezTo>
                  <a:pt x="f16" y="f17"/>
                  <a:pt x="f18" y="f19"/>
                  <a:pt x="f20" y="f21"/>
                </a:cubicBezTo>
                <a:lnTo>
                  <a:pt x="f22" y="f23"/>
                </a:ln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5" y="f32"/>
                  <a:pt x="f22" y="f33"/>
                </a:cubicBezTo>
                <a:lnTo>
                  <a:pt x="f20" y="f34"/>
                </a:lnTo>
                <a:cubicBezTo>
                  <a:pt x="f35" y="f36"/>
                  <a:pt x="f16" y="f37"/>
                  <a:pt x="f15" y="f38"/>
                </a:cubicBezTo>
                <a:cubicBezTo>
                  <a:pt x="f13" y="f38"/>
                  <a:pt x="f12" y="f39"/>
                  <a:pt x="f8" y="f39"/>
                </a:cubicBezTo>
                <a:lnTo>
                  <a:pt x="f8" y="f40"/>
                </a:lnTo>
                <a:cubicBezTo>
                  <a:pt x="f8" y="f41"/>
                  <a:pt x="f7" y="f42"/>
                  <a:pt x="f5" y="f42"/>
                </a:cubicBezTo>
                <a:lnTo>
                  <a:pt x="f43" y="f42"/>
                </a:lnTo>
                <a:cubicBezTo>
                  <a:pt x="f43" y="f44"/>
                  <a:pt x="f45" y="f46"/>
                  <a:pt x="f45" y="f47"/>
                </a:cubicBezTo>
                <a:cubicBezTo>
                  <a:pt x="f48" y="f16"/>
                  <a:pt x="f49" y="f18"/>
                  <a:pt x="f50" y="f20"/>
                </a:cubicBezTo>
                <a:lnTo>
                  <a:pt x="f51" y="f52"/>
                </a:lnTo>
                <a:cubicBezTo>
                  <a:pt x="f53" y="f40"/>
                  <a:pt x="f54" y="f55"/>
                  <a:pt x="f29" y="f56"/>
                </a:cubicBezTo>
                <a:cubicBezTo>
                  <a:pt x="f57" y="f36"/>
                  <a:pt x="f58" y="f59"/>
                  <a:pt x="f60" y="f59"/>
                </a:cubicBezTo>
                <a:cubicBezTo>
                  <a:pt x="f61" y="f59"/>
                  <a:pt x="f62" y="f63"/>
                  <a:pt x="f64" y="f52"/>
                </a:cubicBezTo>
                <a:lnTo>
                  <a:pt x="f21" y="f20"/>
                </a:lnTo>
                <a:cubicBezTo>
                  <a:pt x="f19" y="f65"/>
                  <a:pt x="f66" y="f16"/>
                  <a:pt x="f67" y="f47"/>
                </a:cubicBezTo>
                <a:cubicBezTo>
                  <a:pt x="f67" y="f46"/>
                  <a:pt x="f68" y="f44"/>
                  <a:pt x="f68" y="f42"/>
                </a:cubicBezTo>
                <a:lnTo>
                  <a:pt x="f69" y="f42"/>
                </a:lnTo>
                <a:cubicBezTo>
                  <a:pt x="f9" y="f42"/>
                  <a:pt x="f70" y="f41"/>
                  <a:pt x="f70" y="f40"/>
                </a:cubicBezTo>
                <a:lnTo>
                  <a:pt x="f70" y="f39"/>
                </a:lnTo>
                <a:cubicBezTo>
                  <a:pt x="f71" y="f39"/>
                  <a:pt x="f72" y="f38"/>
                  <a:pt x="f73" y="f38"/>
                </a:cubicBezTo>
                <a:cubicBezTo>
                  <a:pt x="f74" y="f37"/>
                  <a:pt x="f75" y="f36"/>
                  <a:pt x="f76" y="f34"/>
                </a:cubicBezTo>
                <a:lnTo>
                  <a:pt x="f77" y="f33"/>
                </a:lnTo>
                <a:cubicBezTo>
                  <a:pt x="f78" y="f29"/>
                  <a:pt x="f79" y="f27"/>
                  <a:pt x="f80" y="f25"/>
                </a:cubicBezTo>
                <a:cubicBezTo>
                  <a:pt x="f81" y="f82"/>
                  <a:pt x="f69" y="f83"/>
                  <a:pt x="f77" y="f23"/>
                </a:cubicBezTo>
                <a:lnTo>
                  <a:pt x="f76" y="f21"/>
                </a:lnTo>
                <a:cubicBezTo>
                  <a:pt x="f84" y="f19"/>
                  <a:pt x="f74" y="f17"/>
                  <a:pt x="f73" y="f14"/>
                </a:cubicBezTo>
                <a:cubicBezTo>
                  <a:pt x="f72" y="f14"/>
                  <a:pt x="f71" y="f11"/>
                  <a:pt x="f70" y="f11"/>
                </a:cubicBezTo>
                <a:lnTo>
                  <a:pt x="f70" y="f10"/>
                </a:lnTo>
                <a:cubicBezTo>
                  <a:pt x="f70" y="f9"/>
                  <a:pt x="f9" y="f6"/>
                  <a:pt x="f69" y="f6"/>
                </a:cubicBezTo>
                <a:lnTo>
                  <a:pt x="f68" y="f6"/>
                </a:lnTo>
                <a:cubicBezTo>
                  <a:pt x="f68" y="f85"/>
                  <a:pt x="f67" y="f86"/>
                  <a:pt x="f67" y="f87"/>
                </a:cubicBezTo>
                <a:cubicBezTo>
                  <a:pt x="f66" y="f88"/>
                  <a:pt x="f19" y="f89"/>
                  <a:pt x="f21" y="f90"/>
                </a:cubicBezTo>
                <a:lnTo>
                  <a:pt x="f64" y="f91"/>
                </a:lnTo>
                <a:cubicBezTo>
                  <a:pt x="f92" y="f10"/>
                  <a:pt x="f62" y="f93"/>
                  <a:pt x="f94" y="f80"/>
                </a:cubicBezTo>
                <a:cubicBezTo>
                  <a:pt x="f95" y="f96"/>
                  <a:pt x="f97" y="f98"/>
                  <a:pt x="f99" y="f98"/>
                </a:cubicBezTo>
                <a:cubicBezTo>
                  <a:pt x="f100" y="f98"/>
                  <a:pt x="f101" y="f102"/>
                  <a:pt x="f51" y="f91"/>
                </a:cubicBezTo>
                <a:lnTo>
                  <a:pt x="f50" y="f90"/>
                </a:lnTo>
                <a:cubicBezTo>
                  <a:pt x="f49" y="f103"/>
                  <a:pt x="f48" y="f88"/>
                  <a:pt x="f45" y="f87"/>
                </a:cubicBezTo>
                <a:cubicBezTo>
                  <a:pt x="f45" y="f86"/>
                  <a:pt x="f43" y="f85"/>
                  <a:pt x="f43" y="f6"/>
                </a:cubicBezTo>
                <a:close/>
                <a:moveTo>
                  <a:pt x="f104" y="f2"/>
                </a:moveTo>
                <a:cubicBezTo>
                  <a:pt x="f105" y="f2"/>
                  <a:pt x="f106" y="f107"/>
                  <a:pt x="f108" y="f109"/>
                </a:cubicBezTo>
                <a:lnTo>
                  <a:pt x="f110" y="f109"/>
                </a:lnTo>
                <a:cubicBezTo>
                  <a:pt x="f111" y="f109"/>
                  <a:pt x="f112" y="f113"/>
                  <a:pt x="f112" y="f10"/>
                </a:cubicBezTo>
                <a:lnTo>
                  <a:pt x="f112" y="f11"/>
                </a:lnTo>
                <a:cubicBezTo>
                  <a:pt x="f114" y="f115"/>
                  <a:pt x="f116" y="f117"/>
                  <a:pt x="f116" y="f104"/>
                </a:cubicBezTo>
                <a:cubicBezTo>
                  <a:pt x="f116" y="f118"/>
                  <a:pt x="f114" y="f119"/>
                  <a:pt x="f112" y="f43"/>
                </a:cubicBezTo>
                <a:lnTo>
                  <a:pt x="f112" y="f120"/>
                </a:lnTo>
                <a:cubicBezTo>
                  <a:pt x="f112" y="f121"/>
                  <a:pt x="f111" y="f122"/>
                  <a:pt x="f110" y="f122"/>
                </a:cubicBezTo>
                <a:lnTo>
                  <a:pt x="f108" y="f122"/>
                </a:lnTo>
                <a:cubicBezTo>
                  <a:pt x="f123" y="f124"/>
                  <a:pt x="f105" y="f125"/>
                  <a:pt x="f104" y="f125"/>
                </a:cubicBezTo>
                <a:cubicBezTo>
                  <a:pt x="f118" y="f125"/>
                  <a:pt x="f126" y="f124"/>
                  <a:pt x="f43" y="f122"/>
                </a:cubicBezTo>
                <a:lnTo>
                  <a:pt x="f5" y="f122"/>
                </a:lnTo>
                <a:cubicBezTo>
                  <a:pt x="f121" y="f122"/>
                  <a:pt x="f127" y="f121"/>
                  <a:pt x="f127" y="f120"/>
                </a:cubicBezTo>
                <a:lnTo>
                  <a:pt x="f127" y="f43"/>
                </a:lnTo>
                <a:cubicBezTo>
                  <a:pt x="f128" y="f129"/>
                  <a:pt x="f3" y="f118"/>
                  <a:pt x="f3" y="f104"/>
                </a:cubicBezTo>
                <a:cubicBezTo>
                  <a:pt x="f3" y="f117"/>
                  <a:pt x="f128" y="f25"/>
                  <a:pt x="f127" y="f11"/>
                </a:cubicBezTo>
                <a:lnTo>
                  <a:pt x="f127" y="f10"/>
                </a:lnTo>
                <a:cubicBezTo>
                  <a:pt x="f127" y="f113"/>
                  <a:pt x="f121" y="f109"/>
                  <a:pt x="f5" y="f109"/>
                </a:cubicBezTo>
                <a:lnTo>
                  <a:pt x="f43" y="f109"/>
                </a:lnTo>
                <a:cubicBezTo>
                  <a:pt x="f130" y="f107"/>
                  <a:pt x="f118" y="f2"/>
                  <a:pt x="f104" y="f2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03" name="Google Shape;6862;p88">
            <a:extLst>
              <a:ext uri="{FF2B5EF4-FFF2-40B4-BE49-F238E27FC236}">
                <a16:creationId xmlns:a16="http://schemas.microsoft.com/office/drawing/2014/main" id="{39614AD5-9922-AA85-9244-E74413A8CBD6}"/>
              </a:ext>
            </a:extLst>
          </p:cNvPr>
          <p:cNvGrpSpPr/>
          <p:nvPr/>
        </p:nvGrpSpPr>
        <p:grpSpPr>
          <a:xfrm>
            <a:off x="4907685" y="1706389"/>
            <a:ext cx="460830" cy="449225"/>
            <a:chOff x="4907685" y="1706389"/>
            <a:chExt cx="460830" cy="449225"/>
          </a:xfrm>
        </p:grpSpPr>
        <p:sp>
          <p:nvSpPr>
            <p:cNvPr id="104" name="Google Shape;6863;p88">
              <a:extLst>
                <a:ext uri="{FF2B5EF4-FFF2-40B4-BE49-F238E27FC236}">
                  <a16:creationId xmlns:a16="http://schemas.microsoft.com/office/drawing/2014/main" id="{596AEC8B-35AA-3C76-14DA-96ECD35636F8}"/>
                </a:ext>
              </a:extLst>
            </p:cNvPr>
            <p:cNvSpPr/>
            <p:nvPr/>
          </p:nvSpPr>
          <p:spPr>
            <a:xfrm>
              <a:off x="4907685" y="1708720"/>
              <a:ext cx="460830" cy="4468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067"/>
                <a:gd name="f4" fmla="val 11702"/>
                <a:gd name="f5" fmla="val 2558"/>
                <a:gd name="f6" fmla="val 2357"/>
                <a:gd name="f7" fmla="val 2155"/>
                <a:gd name="f8" fmla="val 24"/>
                <a:gd name="f9" fmla="val 1954"/>
                <a:gd name="f10" fmla="val 70"/>
                <a:gd name="f11" fmla="val 1828"/>
                <a:gd name="f12" fmla="val 102"/>
                <a:gd name="f13" fmla="val 1733"/>
                <a:gd name="f14" fmla="val 196"/>
                <a:gd name="f15" fmla="val 1702"/>
                <a:gd name="f16" fmla="val 322"/>
                <a:gd name="f17" fmla="val 1670"/>
                <a:gd name="f18" fmla="val 448"/>
                <a:gd name="f19" fmla="val 543"/>
                <a:gd name="f20" fmla="val 1796"/>
                <a:gd name="f21" fmla="val 637"/>
                <a:gd name="f22" fmla="val 2679"/>
                <a:gd name="f23" fmla="val 1551"/>
                <a:gd name="f24" fmla="val 2962"/>
                <a:gd name="f25" fmla="val 1803"/>
                <a:gd name="f26" fmla="val 2244"/>
                <a:gd name="f27" fmla="val 2528"/>
                <a:gd name="f28" fmla="val 2553"/>
                <a:gd name="f29" fmla="val 2669"/>
                <a:gd name="f30" fmla="val 2379"/>
                <a:gd name="f31" fmla="val 2740"/>
                <a:gd name="f32" fmla="val 2202"/>
                <a:gd name="f33" fmla="val 2025"/>
                <a:gd name="f34" fmla="val 1844"/>
                <a:gd name="f35" fmla="val 788"/>
                <a:gd name="f36" fmla="val 1614"/>
                <a:gd name="f37" fmla="val 744"/>
                <a:gd name="f38" fmla="val 1569"/>
                <a:gd name="f39" fmla="val 668"/>
                <a:gd name="f40" fmla="val 1525"/>
                <a:gd name="f41" fmla="val 582"/>
                <a:gd name="f42" fmla="val 547"/>
                <a:gd name="f43" fmla="val 510"/>
                <a:gd name="f44" fmla="val 1532"/>
                <a:gd name="f45" fmla="val 473"/>
                <a:gd name="f46" fmla="val 347"/>
                <a:gd name="f47" fmla="val 1582"/>
                <a:gd name="f48" fmla="val 284"/>
                <a:gd name="f49" fmla="val 1645"/>
                <a:gd name="f50" fmla="val 253"/>
                <a:gd name="f51" fmla="val 1771"/>
                <a:gd name="f52" fmla="val 1"/>
                <a:gd name="f53" fmla="val 2591"/>
                <a:gd name="f54" fmla="val 3473"/>
                <a:gd name="f55" fmla="val 883"/>
                <a:gd name="f56" fmla="val 4103"/>
                <a:gd name="f57" fmla="val 1366"/>
                <a:gd name="f58" fmla="val 4494"/>
                <a:gd name="f59" fmla="val 1932"/>
                <a:gd name="f60" fmla="val 4750"/>
                <a:gd name="f61" fmla="val 2619"/>
                <a:gd name="f62" fmla="val 2874"/>
                <a:gd name="f63" fmla="val 3145"/>
                <a:gd name="f64" fmla="val 4715"/>
                <a:gd name="f65" fmla="val 3435"/>
                <a:gd name="f66" fmla="val 4638"/>
                <a:gd name="f67" fmla="val 7247"/>
                <a:gd name="f68" fmla="val 8482"/>
                <a:gd name="f69" fmla="val 6963"/>
                <a:gd name="f70" fmla="val 9522"/>
                <a:gd name="f71" fmla="val 7215"/>
                <a:gd name="f72" fmla="val 10372"/>
                <a:gd name="f73" fmla="val 7814"/>
                <a:gd name="f74" fmla="val 10971"/>
                <a:gd name="f75" fmla="val 8291"/>
                <a:gd name="f76" fmla="val 11472"/>
                <a:gd name="f77" fmla="val 8895"/>
                <a:gd name="f78" fmla="val 9516"/>
                <a:gd name="f79" fmla="val 9714"/>
                <a:gd name="f80" fmla="val 9915"/>
                <a:gd name="f81" fmla="val 11678"/>
                <a:gd name="f82" fmla="val 10114"/>
                <a:gd name="f83" fmla="val 11632"/>
                <a:gd name="f84" fmla="val 10240"/>
                <a:gd name="f85" fmla="val 11569"/>
                <a:gd name="f86" fmla="val 10334"/>
                <a:gd name="f87" fmla="val 11506"/>
                <a:gd name="f88" fmla="val 10366"/>
                <a:gd name="f89" fmla="val 11380"/>
                <a:gd name="f90" fmla="val 10397"/>
                <a:gd name="f91" fmla="val 11254"/>
                <a:gd name="f92" fmla="val 11128"/>
                <a:gd name="f93" fmla="val 10271"/>
                <a:gd name="f94" fmla="val 11065"/>
                <a:gd name="f95" fmla="val 9389"/>
                <a:gd name="f96" fmla="val 10152"/>
                <a:gd name="f97" fmla="val 9106"/>
                <a:gd name="f98" fmla="val 9868"/>
                <a:gd name="f99" fmla="val 9459"/>
                <a:gd name="f100" fmla="val 9175"/>
                <a:gd name="f101" fmla="val 9515"/>
                <a:gd name="f102" fmla="val 9033"/>
                <a:gd name="f103" fmla="val 9688"/>
                <a:gd name="f104" fmla="val 8962"/>
                <a:gd name="f105" fmla="val 9866"/>
                <a:gd name="f106" fmla="val 10043"/>
                <a:gd name="f107" fmla="val 10224"/>
                <a:gd name="f108" fmla="val 11279"/>
                <a:gd name="f109" fmla="val 10089"/>
                <a:gd name="f110" fmla="val 11326"/>
                <a:gd name="f111" fmla="val 10135"/>
                <a:gd name="f112" fmla="val 11405"/>
                <a:gd name="f113" fmla="val 10164"/>
                <a:gd name="f114" fmla="val 11494"/>
                <a:gd name="f115" fmla="val 11527"/>
                <a:gd name="f116" fmla="val 11561"/>
                <a:gd name="f117" fmla="val 10160"/>
                <a:gd name="f118" fmla="val 11594"/>
                <a:gd name="f119" fmla="val 11720"/>
                <a:gd name="f120" fmla="val 10120"/>
                <a:gd name="f121" fmla="val 11783"/>
                <a:gd name="f122" fmla="val 10026"/>
                <a:gd name="f123" fmla="val 11815"/>
                <a:gd name="f124" fmla="val 9931"/>
                <a:gd name="f125" fmla="val 9081"/>
                <a:gd name="f126" fmla="val 8230"/>
                <a:gd name="f127" fmla="val 11185"/>
                <a:gd name="f128" fmla="val 7600"/>
                <a:gd name="f129" fmla="val 10778"/>
                <a:gd name="f130" fmla="val 7170"/>
                <a:gd name="f131" fmla="val 6903"/>
                <a:gd name="f132" fmla="val 9537"/>
                <a:gd name="f133" fmla="val 9266"/>
                <a:gd name="f134" fmla="val 8975"/>
                <a:gd name="f135" fmla="val 6944"/>
                <a:gd name="f136" fmla="val 8665"/>
                <a:gd name="f137" fmla="val 7033"/>
                <a:gd name="f138" fmla="val 4852"/>
                <a:gd name="f139" fmla="val 3221"/>
                <a:gd name="f140" fmla="val 4884"/>
                <a:gd name="f141" fmla="val 3032"/>
                <a:gd name="f142" fmla="val 5136"/>
                <a:gd name="f143" fmla="val 2213"/>
                <a:gd name="f144" fmla="val 1330"/>
                <a:gd name="f145" fmla="val 4254"/>
                <a:gd name="f146" fmla="val 700"/>
                <a:gd name="f147" fmla="val 3778"/>
                <a:gd name="f148" fmla="val 225"/>
                <a:gd name="f149" fmla="val 3177"/>
                <a:gd name="f150" fmla="*/ f0 1 12067"/>
                <a:gd name="f151" fmla="*/ f1 1 11702"/>
                <a:gd name="f152" fmla="val f2"/>
                <a:gd name="f153" fmla="val f3"/>
                <a:gd name="f154" fmla="val f4"/>
                <a:gd name="f155" fmla="+- f154 0 f152"/>
                <a:gd name="f156" fmla="+- f153 0 f152"/>
                <a:gd name="f157" fmla="*/ f156 1 12067"/>
                <a:gd name="f158" fmla="*/ f155 1 11702"/>
                <a:gd name="f159" fmla="*/ f152 1 f157"/>
                <a:gd name="f160" fmla="*/ f153 1 f157"/>
                <a:gd name="f161" fmla="*/ f152 1 f158"/>
                <a:gd name="f162" fmla="*/ f154 1 f158"/>
                <a:gd name="f163" fmla="*/ f159 f150 1"/>
                <a:gd name="f164" fmla="*/ f160 f150 1"/>
                <a:gd name="f165" fmla="*/ f162 f151 1"/>
                <a:gd name="f166" fmla="*/ f161 f1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3" t="f166" r="f164" b="f165"/>
              <a:pathLst>
                <a:path w="12067" h="1170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5" y="f19"/>
                    <a:pt x="f20" y="f21"/>
                  </a:cubicBezTo>
                  <a:lnTo>
                    <a:pt x="f22" y="f23"/>
                  </a:lnTo>
                  <a:cubicBezTo>
                    <a:pt x="f24" y="f25"/>
                    <a:pt x="f24" y="f26"/>
                    <a:pt x="f22" y="f27"/>
                  </a:cubicBezTo>
                  <a:cubicBezTo>
                    <a:pt x="f28" y="f29"/>
                    <a:pt x="f30" y="f31"/>
                    <a:pt x="f32" y="f31"/>
                  </a:cubicBezTo>
                  <a:cubicBezTo>
                    <a:pt x="f33" y="f31"/>
                    <a:pt x="f34" y="f29"/>
                    <a:pt x="f15" y="f27"/>
                  </a:cubicBezTo>
                  <a:lnTo>
                    <a:pt x="f35" y="f36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23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0" y="f54"/>
                    <a:pt x="f55" y="f56"/>
                  </a:cubicBezTo>
                  <a:cubicBezTo>
                    <a:pt x="f57" y="f58"/>
                    <a:pt x="f59" y="f60"/>
                    <a:pt x="f61" y="f60"/>
                  </a:cubicBezTo>
                  <a:cubicBezTo>
                    <a:pt x="f62" y="f60"/>
                    <a:pt x="f63" y="f64"/>
                    <a:pt x="f65" y="f66"/>
                  </a:cubicBezTo>
                  <a:lnTo>
                    <a:pt x="f67" y="f68"/>
                  </a:ln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4"/>
                    <a:pt x="f78" y="f4"/>
                  </a:cubicBezTo>
                  <a:cubicBezTo>
                    <a:pt x="f79" y="f4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88" y="f92"/>
                    <a:pt x="f93" y="f94"/>
                  </a:cubicBezTo>
                  <a:lnTo>
                    <a:pt x="f95" y="f96"/>
                  </a:lnTo>
                  <a:cubicBezTo>
                    <a:pt x="f97" y="f98"/>
                    <a:pt x="f97" y="f99"/>
                    <a:pt x="f95" y="f100"/>
                  </a:cubicBezTo>
                  <a:cubicBezTo>
                    <a:pt x="f101" y="f102"/>
                    <a:pt x="f103" y="f104"/>
                    <a:pt x="f105" y="f104"/>
                  </a:cubicBezTo>
                  <a:cubicBezTo>
                    <a:pt x="f106" y="f104"/>
                    <a:pt x="f107" y="f102"/>
                    <a:pt x="f88" y="f100"/>
                  </a:cubicBezTo>
                  <a:lnTo>
                    <a:pt x="f108" y="f109"/>
                  </a:lnTo>
                  <a:cubicBezTo>
                    <a:pt x="f110" y="f111"/>
                    <a:pt x="f112" y="f113"/>
                    <a:pt x="f114" y="f113"/>
                  </a:cubicBezTo>
                  <a:cubicBezTo>
                    <a:pt x="f115" y="f113"/>
                    <a:pt x="f116" y="f117"/>
                    <a:pt x="f118" y="f96"/>
                  </a:cubicBezTo>
                  <a:cubicBezTo>
                    <a:pt x="f119" y="f120"/>
                    <a:pt x="f121" y="f122"/>
                    <a:pt x="f123" y="f124"/>
                  </a:cubicBezTo>
                  <a:cubicBezTo>
                    <a:pt x="f3" y="f125"/>
                    <a:pt x="f123" y="f126"/>
                    <a:pt x="f127" y="f128"/>
                  </a:cubicBezTo>
                  <a:cubicBezTo>
                    <a:pt x="f129" y="f130"/>
                    <a:pt x="f107" y="f131"/>
                    <a:pt x="f132" y="f131"/>
                  </a:cubicBezTo>
                  <a:cubicBezTo>
                    <a:pt x="f133" y="f131"/>
                    <a:pt x="f134" y="f135"/>
                    <a:pt x="f136" y="f137"/>
                  </a:cubicBezTo>
                  <a:lnTo>
                    <a:pt x="f138" y="f139"/>
                  </a:lnTo>
                  <a:lnTo>
                    <a:pt x="f140" y="f141"/>
                  </a:lnTo>
                  <a:cubicBezTo>
                    <a:pt x="f142" y="f143"/>
                    <a:pt x="f140" y="f144"/>
                    <a:pt x="f145" y="f146"/>
                  </a:cubicBezTo>
                  <a:cubicBezTo>
                    <a:pt x="f147" y="f148"/>
                    <a:pt x="f149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5" name="Google Shape;6864;p88">
              <a:extLst>
                <a:ext uri="{FF2B5EF4-FFF2-40B4-BE49-F238E27FC236}">
                  <a16:creationId xmlns:a16="http://schemas.microsoft.com/office/drawing/2014/main" id="{54E4353A-A16A-5461-9D1B-261FC61717BF}"/>
                </a:ext>
              </a:extLst>
            </p:cNvPr>
            <p:cNvSpPr/>
            <p:nvPr/>
          </p:nvSpPr>
          <p:spPr>
            <a:xfrm>
              <a:off x="4908901" y="1939991"/>
              <a:ext cx="220196" cy="2147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766"/>
                <a:gd name="f4" fmla="val 5624"/>
                <a:gd name="f5" fmla="val 4080"/>
                <a:gd name="f6" fmla="val 1504"/>
                <a:gd name="f7" fmla="val 4167"/>
                <a:gd name="f8" fmla="val 4253"/>
                <a:gd name="f9" fmla="val 1528"/>
                <a:gd name="f10" fmla="val 4316"/>
                <a:gd name="f11" fmla="val 1575"/>
                <a:gd name="f12" fmla="val 4442"/>
                <a:gd name="f13" fmla="val 1701"/>
                <a:gd name="f14" fmla="val 1953"/>
                <a:gd name="f15" fmla="val 2048"/>
                <a:gd name="f16" fmla="val 2205"/>
                <a:gd name="f17" fmla="val 4159"/>
                <a:gd name="f18" fmla="val 2158"/>
                <a:gd name="f19" fmla="val 4206"/>
                <a:gd name="f20" fmla="val 2072"/>
                <a:gd name="f21" fmla="val 4230"/>
                <a:gd name="f22" fmla="val 1985"/>
                <a:gd name="f23" fmla="val 1898"/>
                <a:gd name="f24" fmla="val 1812"/>
                <a:gd name="f25" fmla="val 1764"/>
                <a:gd name="f26" fmla="val 1638"/>
                <a:gd name="f27" fmla="val 4033"/>
                <a:gd name="f28" fmla="val 3781"/>
                <a:gd name="f29" fmla="val 3686"/>
                <a:gd name="f30" fmla="val 3844"/>
                <a:gd name="f31" fmla="val 3907"/>
                <a:gd name="f32" fmla="val 3993"/>
                <a:gd name="f33" fmla="val 567"/>
                <a:gd name="f34" fmla="val 3277"/>
                <a:gd name="f35" fmla="val 4694"/>
                <a:gd name="f36" fmla="val 5198"/>
                <a:gd name="f37" fmla="val 835"/>
                <a:gd name="f38" fmla="val 5482"/>
                <a:gd name="f39" fmla="val 1189"/>
                <a:gd name="f40" fmla="val 1540"/>
                <a:gd name="f41" fmla="val 1890"/>
                <a:gd name="f42" fmla="val 2237"/>
                <a:gd name="f43" fmla="val 2489"/>
                <a:gd name="f44" fmla="*/ f0 1 5766"/>
                <a:gd name="f45" fmla="*/ f1 1 5624"/>
                <a:gd name="f46" fmla="val f2"/>
                <a:gd name="f47" fmla="val f3"/>
                <a:gd name="f48" fmla="val f4"/>
                <a:gd name="f49" fmla="+- f48 0 f46"/>
                <a:gd name="f50" fmla="+- f47 0 f46"/>
                <a:gd name="f51" fmla="*/ f50 1 5766"/>
                <a:gd name="f52" fmla="*/ f49 1 5624"/>
                <a:gd name="f53" fmla="*/ f46 1 f51"/>
                <a:gd name="f54" fmla="*/ f47 1 f51"/>
                <a:gd name="f55" fmla="*/ f46 1 f52"/>
                <a:gd name="f56" fmla="*/ f48 1 f52"/>
                <a:gd name="f57" fmla="*/ f53 f44 1"/>
                <a:gd name="f58" fmla="*/ f54 f44 1"/>
                <a:gd name="f59" fmla="*/ f56 f45 1"/>
                <a:gd name="f60" fmla="*/ f5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7" t="f60" r="f58" b="f59"/>
              <a:pathLst>
                <a:path w="5766" h="562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19"/>
                    <a:pt x="f25" y="f17"/>
                  </a:cubicBezTo>
                  <a:cubicBezTo>
                    <a:pt x="f26" y="f27"/>
                    <a:pt x="f26" y="f28"/>
                    <a:pt x="f25" y="f29"/>
                  </a:cubicBezTo>
                  <a:lnTo>
                    <a:pt x="f30" y="f11"/>
                  </a:lnTo>
                  <a:cubicBezTo>
                    <a:pt x="f31" y="f9"/>
                    <a:pt x="f32" y="f6"/>
                    <a:pt x="f5" y="f6"/>
                  </a:cubicBezTo>
                  <a:close/>
                  <a:moveTo>
                    <a:pt x="f30" y="f2"/>
                  </a:moveTo>
                  <a:lnTo>
                    <a:pt x="f33" y="f34"/>
                  </a:lnTo>
                  <a:cubicBezTo>
                    <a:pt x="f2" y="f30"/>
                    <a:pt x="f2" y="f35"/>
                    <a:pt x="f33" y="f36"/>
                  </a:cubicBezTo>
                  <a:cubicBezTo>
                    <a:pt x="f37" y="f38"/>
                    <a:pt x="f39" y="f4"/>
                    <a:pt x="f40" y="f4"/>
                  </a:cubicBezTo>
                  <a:cubicBezTo>
                    <a:pt x="f41" y="f4"/>
                    <a:pt x="f42" y="f38"/>
                    <a:pt x="f43" y="f36"/>
                  </a:cubicBezTo>
                  <a:lnTo>
                    <a:pt x="f3" y="f14"/>
                  </a:lnTo>
                  <a:lnTo>
                    <a:pt x="f30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6" name="Google Shape;6865;p88">
              <a:extLst>
                <a:ext uri="{FF2B5EF4-FFF2-40B4-BE49-F238E27FC236}">
                  <a16:creationId xmlns:a16="http://schemas.microsoft.com/office/drawing/2014/main" id="{1D76399D-6212-AB63-9575-7E17C5D61491}"/>
                </a:ext>
              </a:extLst>
            </p:cNvPr>
            <p:cNvSpPr/>
            <p:nvPr/>
          </p:nvSpPr>
          <p:spPr>
            <a:xfrm>
              <a:off x="5166378" y="1706389"/>
              <a:ext cx="197327" cy="19511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67"/>
                <a:gd name="f4" fmla="val 5109"/>
                <a:gd name="f5" fmla="val 4249"/>
                <a:gd name="f6" fmla="val 1"/>
                <a:gd name="f7" fmla="val 4179"/>
                <a:gd name="f8" fmla="val 4106"/>
                <a:gd name="f9" fmla="val 24"/>
                <a:gd name="f10" fmla="val 4033"/>
                <a:gd name="f11" fmla="val 68"/>
                <a:gd name="f12" fmla="val 2206"/>
                <a:gd name="f13" fmla="val 1171"/>
                <a:gd name="f14" fmla="val 2017"/>
                <a:gd name="f15" fmla="val 1265"/>
                <a:gd name="f16" fmla="val 1985"/>
                <a:gd name="f17" fmla="val 1549"/>
                <a:gd name="f18" fmla="val 2143"/>
                <a:gd name="f19" fmla="val 1706"/>
                <a:gd name="f20" fmla="val 2300"/>
                <a:gd name="f21" fmla="val 1864"/>
                <a:gd name="f22" fmla="val 4164"/>
                <a:gd name="f23" fmla="val 945"/>
                <a:gd name="f24" fmla="val 3245"/>
                <a:gd name="f25" fmla="val 2809"/>
                <a:gd name="f26" fmla="val 3434"/>
                <a:gd name="f27" fmla="val 2998"/>
                <a:gd name="f28" fmla="val 3502"/>
                <a:gd name="f29" fmla="val 3066"/>
                <a:gd name="f30" fmla="val 3594"/>
                <a:gd name="f31" fmla="val 3099"/>
                <a:gd name="f32" fmla="val 3684"/>
                <a:gd name="f33" fmla="val 3802"/>
                <a:gd name="f34" fmla="val 3916"/>
                <a:gd name="f35" fmla="val 3042"/>
                <a:gd name="f36" fmla="val 3970"/>
                <a:gd name="f37" fmla="val 2935"/>
                <a:gd name="f38" fmla="val 5073"/>
                <a:gd name="f39" fmla="val 1108"/>
                <a:gd name="f40" fmla="val 1013"/>
                <a:gd name="f41" fmla="val 793"/>
                <a:gd name="f42" fmla="val 5041"/>
                <a:gd name="f43" fmla="val 698"/>
                <a:gd name="f44" fmla="val 4474"/>
                <a:gd name="f45" fmla="val 100"/>
                <a:gd name="f46" fmla="val 4406"/>
                <a:gd name="f47" fmla="val 32"/>
                <a:gd name="f48" fmla="val 4330"/>
                <a:gd name="f49" fmla="*/ f0 1 5167"/>
                <a:gd name="f50" fmla="*/ f1 1 5109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5167"/>
                <a:gd name="f57" fmla="*/ f54 1 5109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5167" h="51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21"/>
                  </a:lnTo>
                  <a:lnTo>
                    <a:pt x="f2" y="f22"/>
                  </a:lnTo>
                  <a:lnTo>
                    <a:pt x="f23" y="f4"/>
                  </a:lnTo>
                  <a:lnTo>
                    <a:pt x="f24" y="f25"/>
                  </a:lnTo>
                  <a:lnTo>
                    <a:pt x="f26" y="f27"/>
                  </a:lnTo>
                  <a:cubicBezTo>
                    <a:pt x="f28" y="f29"/>
                    <a:pt x="f30" y="f31"/>
                    <a:pt x="f32" y="f31"/>
                  </a:cubicBezTo>
                  <a:cubicBezTo>
                    <a:pt x="f33" y="f31"/>
                    <a:pt x="f34" y="f35"/>
                    <a:pt x="f36" y="f37"/>
                  </a:cubicBezTo>
                  <a:lnTo>
                    <a:pt x="f38" y="f39"/>
                  </a:lnTo>
                  <a:cubicBezTo>
                    <a:pt x="f3" y="f40"/>
                    <a:pt x="f3" y="f41"/>
                    <a:pt x="f42" y="f43"/>
                  </a:cubicBezTo>
                  <a:lnTo>
                    <a:pt x="f44" y="f45"/>
                  </a:lnTo>
                  <a:cubicBezTo>
                    <a:pt x="f46" y="f47"/>
                    <a:pt x="f48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7" name="Google Shape;6913;p88">
            <a:extLst>
              <a:ext uri="{FF2B5EF4-FFF2-40B4-BE49-F238E27FC236}">
                <a16:creationId xmlns:a16="http://schemas.microsoft.com/office/drawing/2014/main" id="{5FF8EC12-BF38-0D91-8CEB-1D69B37B5C8E}"/>
              </a:ext>
            </a:extLst>
          </p:cNvPr>
          <p:cNvGrpSpPr/>
          <p:nvPr/>
        </p:nvGrpSpPr>
        <p:grpSpPr>
          <a:xfrm>
            <a:off x="5475372" y="1706599"/>
            <a:ext cx="450021" cy="448805"/>
            <a:chOff x="5475372" y="1706599"/>
            <a:chExt cx="450021" cy="448805"/>
          </a:xfrm>
        </p:grpSpPr>
        <p:sp>
          <p:nvSpPr>
            <p:cNvPr id="108" name="Google Shape;6914;p88">
              <a:extLst>
                <a:ext uri="{FF2B5EF4-FFF2-40B4-BE49-F238E27FC236}">
                  <a16:creationId xmlns:a16="http://schemas.microsoft.com/office/drawing/2014/main" id="{883DA8FA-9536-6BAC-7F8C-4D987A407B09}"/>
                </a:ext>
              </a:extLst>
            </p:cNvPr>
            <p:cNvSpPr/>
            <p:nvPr/>
          </p:nvSpPr>
          <p:spPr>
            <a:xfrm>
              <a:off x="5475372" y="1706599"/>
              <a:ext cx="450021" cy="44880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784"/>
                <a:gd name="f4" fmla="val 11752"/>
                <a:gd name="f5" fmla="val 5199"/>
                <a:gd name="f6" fmla="val 1"/>
                <a:gd name="f7" fmla="val 5042"/>
                <a:gd name="f8" fmla="val 4916"/>
                <a:gd name="f9" fmla="val 127"/>
                <a:gd name="f10" fmla="val 4884"/>
                <a:gd name="f11" fmla="val 284"/>
                <a:gd name="f12" fmla="val 4727"/>
                <a:gd name="f13" fmla="val 883"/>
                <a:gd name="f14" fmla="val 4191"/>
                <a:gd name="f15" fmla="val 977"/>
                <a:gd name="f16" fmla="val 3655"/>
                <a:gd name="f17" fmla="val 1229"/>
                <a:gd name="f18" fmla="val 3151"/>
                <a:gd name="f19" fmla="val 1513"/>
                <a:gd name="f20" fmla="val 2647"/>
                <a:gd name="f21" fmla="val 2599"/>
                <a:gd name="f22" fmla="val 1205"/>
                <a:gd name="f23" fmla="val 2542"/>
                <a:gd name="f24" fmla="val 1195"/>
                <a:gd name="f25" fmla="val 2482"/>
                <a:gd name="f26" fmla="val 2386"/>
                <a:gd name="f27" fmla="val 2284"/>
                <a:gd name="f28" fmla="val 1222"/>
                <a:gd name="f29" fmla="val 2206"/>
                <a:gd name="f30" fmla="val 1261"/>
                <a:gd name="f31" fmla="val 1135"/>
                <a:gd name="f32" fmla="val 2332"/>
                <a:gd name="f33" fmla="val 2490"/>
                <a:gd name="f34" fmla="val 1230"/>
                <a:gd name="f35" fmla="val 1198"/>
                <a:gd name="f36" fmla="val 3624"/>
                <a:gd name="f37" fmla="val 978"/>
                <a:gd name="f38" fmla="val 4726"/>
                <a:gd name="f39" fmla="val 4947"/>
                <a:gd name="f40" fmla="val 5041"/>
                <a:gd name="f41" fmla="val 6585"/>
                <a:gd name="f42" fmla="val 6743"/>
                <a:gd name="f43" fmla="val 6869"/>
                <a:gd name="f44" fmla="val 6900"/>
                <a:gd name="f45" fmla="val 7058"/>
                <a:gd name="f46" fmla="val 946"/>
                <a:gd name="f47" fmla="val 7404"/>
                <a:gd name="f48" fmla="val 1072"/>
                <a:gd name="f49" fmla="val 7782"/>
                <a:gd name="f50" fmla="val 8129"/>
                <a:gd name="f51" fmla="val 1504"/>
                <a:gd name="f52" fmla="val 7854"/>
                <a:gd name="f53" fmla="val 2843"/>
                <a:gd name="f54" fmla="val 6486"/>
                <a:gd name="f55" fmla="val 2841"/>
                <a:gd name="f56" fmla="val 2839"/>
                <a:gd name="f57" fmla="val 6488"/>
                <a:gd name="f58" fmla="val 2836"/>
                <a:gd name="f59" fmla="val 6491"/>
                <a:gd name="f60" fmla="val 6459"/>
                <a:gd name="f61" fmla="val 2805"/>
                <a:gd name="f62" fmla="val 6050"/>
                <a:gd name="f63" fmla="val 5955"/>
                <a:gd name="f64" fmla="val 2773"/>
                <a:gd name="f65" fmla="val 4222"/>
                <a:gd name="f66" fmla="val 5861"/>
                <a:gd name="f67" fmla="val 7562"/>
                <a:gd name="f68" fmla="val 8948"/>
                <a:gd name="f69" fmla="val 5924"/>
                <a:gd name="f70" fmla="val 7499"/>
                <a:gd name="f71" fmla="val 7751"/>
                <a:gd name="f72" fmla="val 8822"/>
                <a:gd name="f73" fmla="val 6113"/>
                <a:gd name="f74" fmla="val 6066"/>
                <a:gd name="f75" fmla="val 5963"/>
                <a:gd name="f76" fmla="val 8956"/>
                <a:gd name="f77" fmla="val 5821"/>
                <a:gd name="f78" fmla="val 5680"/>
                <a:gd name="f79" fmla="val 5499"/>
                <a:gd name="f80" fmla="val 5294"/>
                <a:gd name="f81" fmla="val 8917"/>
                <a:gd name="f82" fmla="val 10523"/>
                <a:gd name="f83" fmla="val 4034"/>
                <a:gd name="f84" fmla="val 10681"/>
                <a:gd name="f85" fmla="val 4349"/>
                <a:gd name="f86" fmla="val 10807"/>
                <a:gd name="f87" fmla="val 10870"/>
                <a:gd name="f88" fmla="val 11468"/>
                <a:gd name="f89" fmla="val 11626"/>
                <a:gd name="f90" fmla="val 6901"/>
                <a:gd name="f91" fmla="val 7594"/>
                <a:gd name="f92" fmla="val 10775"/>
                <a:gd name="f93" fmla="val 8633"/>
                <a:gd name="f94" fmla="val 10240"/>
                <a:gd name="f95" fmla="val 9137"/>
                <a:gd name="f96" fmla="val 9185"/>
                <a:gd name="f97" fmla="val 10547"/>
                <a:gd name="f98" fmla="val 9243"/>
                <a:gd name="f99" fmla="val 10558"/>
                <a:gd name="f100" fmla="val 9302"/>
                <a:gd name="f101" fmla="val 9399"/>
                <a:gd name="f102" fmla="val 9501"/>
                <a:gd name="f103" fmla="val 10531"/>
                <a:gd name="f104" fmla="val 9578"/>
                <a:gd name="f105" fmla="val 10492"/>
                <a:gd name="f106" fmla="val 10524"/>
                <a:gd name="f107" fmla="val 9547"/>
                <a:gd name="f108" fmla="val 10650"/>
                <a:gd name="f109" fmla="val 9421"/>
                <a:gd name="f110" fmla="val 9263"/>
                <a:gd name="f111" fmla="val 10555"/>
                <a:gd name="f112" fmla="val 9106"/>
                <a:gd name="f113" fmla="val 10303"/>
                <a:gd name="f114" fmla="val 8601"/>
                <a:gd name="f115" fmla="val 10618"/>
                <a:gd name="f116" fmla="val 10933"/>
                <a:gd name="f117" fmla="val 7026"/>
                <a:gd name="f118" fmla="val 11500"/>
                <a:gd name="f119" fmla="val 11658"/>
                <a:gd name="f120" fmla="val 6806"/>
                <a:gd name="f121" fmla="val 6711"/>
                <a:gd name="f122" fmla="val 6554"/>
                <a:gd name="f123" fmla="val 5167"/>
                <a:gd name="f124" fmla="val 4915"/>
                <a:gd name="f125" fmla="val 10902"/>
                <a:gd name="f126" fmla="val 3687"/>
                <a:gd name="f127" fmla="val 10272"/>
                <a:gd name="f128" fmla="val 2521"/>
                <a:gd name="f129" fmla="val 10587"/>
                <a:gd name="f130" fmla="val 9509"/>
                <a:gd name="f131" fmla="val 1209"/>
                <a:gd name="f132" fmla="val 9430"/>
                <a:gd name="f133" fmla="val 1185"/>
                <a:gd name="f134" fmla="val 9347"/>
                <a:gd name="f135" fmla="val 9279"/>
                <a:gd name="f136" fmla="val 9208"/>
                <a:gd name="f137" fmla="val 1201"/>
                <a:gd name="f138" fmla="val 8161"/>
                <a:gd name="f139" fmla="*/ f0 1 11784"/>
                <a:gd name="f140" fmla="*/ f1 1 11752"/>
                <a:gd name="f141" fmla="val f2"/>
                <a:gd name="f142" fmla="val f3"/>
                <a:gd name="f143" fmla="val f4"/>
                <a:gd name="f144" fmla="+- f143 0 f141"/>
                <a:gd name="f145" fmla="+- f142 0 f141"/>
                <a:gd name="f146" fmla="*/ f145 1 11784"/>
                <a:gd name="f147" fmla="*/ f144 1 11752"/>
                <a:gd name="f148" fmla="*/ f141 1 f146"/>
                <a:gd name="f149" fmla="*/ f142 1 f146"/>
                <a:gd name="f150" fmla="*/ f141 1 f147"/>
                <a:gd name="f151" fmla="*/ f143 1 f147"/>
                <a:gd name="f152" fmla="*/ f148 f139 1"/>
                <a:gd name="f153" fmla="*/ f149 f139 1"/>
                <a:gd name="f154" fmla="*/ f151 f140 1"/>
                <a:gd name="f155" fmla="*/ f150 f1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2" t="f155" r="f153" b="f154"/>
              <a:pathLst>
                <a:path w="11784" h="117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17"/>
                  </a:ln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29" y="f30"/>
                  </a:cubicBezTo>
                  <a:lnTo>
                    <a:pt x="f30" y="f29"/>
                  </a:lnTo>
                  <a:cubicBezTo>
                    <a:pt x="f31" y="f32"/>
                    <a:pt x="f31" y="f33"/>
                    <a:pt x="f34" y="f20"/>
                  </a:cubicBezTo>
                  <a:lnTo>
                    <a:pt x="f19" y="f18"/>
                  </a:lnTo>
                  <a:cubicBezTo>
                    <a:pt x="f35" y="f36"/>
                    <a:pt x="f37" y="f14"/>
                    <a:pt x="f13" y="f38"/>
                  </a:cubicBezTo>
                  <a:lnTo>
                    <a:pt x="f11" y="f10"/>
                  </a:lnTo>
                  <a:cubicBezTo>
                    <a:pt x="f9" y="f39"/>
                    <a:pt x="f6" y="f40"/>
                    <a:pt x="f6" y="f5"/>
                  </a:cubicBezTo>
                  <a:lnTo>
                    <a:pt x="f6" y="f41"/>
                  </a:lnTo>
                  <a:cubicBezTo>
                    <a:pt x="f6" y="f42"/>
                    <a:pt x="f9" y="f43"/>
                    <a:pt x="f11" y="f44"/>
                  </a:cubicBezTo>
                  <a:lnTo>
                    <a:pt x="f13" y="f45"/>
                  </a:lnTo>
                  <a:cubicBezTo>
                    <a:pt x="f46" y="f47"/>
                    <a:pt x="f48" y="f49"/>
                    <a:pt x="f34" y="f50"/>
                  </a:cubicBezTo>
                  <a:cubicBezTo>
                    <a:pt x="f51" y="f52"/>
                    <a:pt x="f53" y="f54"/>
                    <a:pt x="f55" y="f54"/>
                  </a:cubicBezTo>
                  <a:lnTo>
                    <a:pt x="f55" y="f54"/>
                  </a:lnTo>
                  <a:cubicBezTo>
                    <a:pt x="f55" y="f54"/>
                    <a:pt x="f56" y="f57"/>
                    <a:pt x="f58" y="f59"/>
                  </a:cubicBezTo>
                  <a:cubicBezTo>
                    <a:pt x="f58" y="f60"/>
                    <a:pt x="f61" y="f62"/>
                    <a:pt x="f61" y="f63"/>
                  </a:cubicBezTo>
                  <a:cubicBezTo>
                    <a:pt x="f64" y="f65"/>
                    <a:pt x="f14" y="f58"/>
                    <a:pt x="f66" y="f58"/>
                  </a:cubicBezTo>
                  <a:cubicBezTo>
                    <a:pt x="f67" y="f58"/>
                    <a:pt x="f68" y="f65"/>
                    <a:pt x="f68" y="f69"/>
                  </a:cubicBezTo>
                  <a:cubicBezTo>
                    <a:pt x="f68" y="f70"/>
                    <a:pt x="f71" y="f72"/>
                    <a:pt x="f73" y="f68"/>
                  </a:cubicBezTo>
                  <a:cubicBezTo>
                    <a:pt x="f74" y="f68"/>
                    <a:pt x="f75" y="f76"/>
                    <a:pt x="f77" y="f76"/>
                  </a:cubicBezTo>
                  <a:cubicBezTo>
                    <a:pt x="f78" y="f76"/>
                    <a:pt x="f79" y="f68"/>
                    <a:pt x="f80" y="f81"/>
                  </a:cubicBezTo>
                  <a:lnTo>
                    <a:pt x="f16" y="f82"/>
                  </a:lnTo>
                  <a:cubicBezTo>
                    <a:pt x="f83" y="f84"/>
                    <a:pt x="f85" y="f86"/>
                    <a:pt x="f12" y="f87"/>
                  </a:cubicBezTo>
                  <a:lnTo>
                    <a:pt x="f10" y="f88"/>
                  </a:lnTo>
                  <a:cubicBezTo>
                    <a:pt x="f8" y="f89"/>
                    <a:pt x="f7" y="f4"/>
                    <a:pt x="f5" y="f4"/>
                  </a:cubicBezTo>
                  <a:lnTo>
                    <a:pt x="f41" y="f4"/>
                  </a:lnTo>
                  <a:cubicBezTo>
                    <a:pt x="f42" y="f4"/>
                    <a:pt x="f43" y="f89"/>
                    <a:pt x="f90" y="f88"/>
                  </a:cubicBezTo>
                  <a:lnTo>
                    <a:pt x="f45" y="f87"/>
                  </a:lnTo>
                  <a:cubicBezTo>
                    <a:pt x="f91" y="f92"/>
                    <a:pt x="f50" y="f82"/>
                    <a:pt x="f93" y="f94"/>
                  </a:cubicBezTo>
                  <a:lnTo>
                    <a:pt x="f95" y="f82"/>
                  </a:ln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lnTo>
                    <a:pt x="f106" y="f107"/>
                  </a:lnTo>
                  <a:cubicBezTo>
                    <a:pt x="f108" y="f109"/>
                    <a:pt x="f108" y="f110"/>
                    <a:pt x="f111" y="f112"/>
                  </a:cubicBezTo>
                  <a:lnTo>
                    <a:pt x="f113" y="f114"/>
                  </a:lnTo>
                  <a:cubicBezTo>
                    <a:pt x="f115" y="f50"/>
                    <a:pt x="f86" y="f67"/>
                    <a:pt x="f116" y="f117"/>
                  </a:cubicBezTo>
                  <a:lnTo>
                    <a:pt x="f118" y="f43"/>
                  </a:lnTo>
                  <a:cubicBezTo>
                    <a:pt x="f119" y="f120"/>
                    <a:pt x="f3" y="f121"/>
                    <a:pt x="f3" y="f122"/>
                  </a:cubicBezTo>
                  <a:lnTo>
                    <a:pt x="f3" y="f123"/>
                  </a:lnTo>
                  <a:cubicBezTo>
                    <a:pt x="f4" y="f40"/>
                    <a:pt x="f119" y="f124"/>
                    <a:pt x="f118" y="f10"/>
                  </a:cubicBezTo>
                  <a:lnTo>
                    <a:pt x="f125" y="f38"/>
                  </a:lnTo>
                  <a:cubicBezTo>
                    <a:pt x="f86" y="f14"/>
                    <a:pt x="f111" y="f126"/>
                    <a:pt x="f127" y="f18"/>
                  </a:cubicBezTo>
                  <a:lnTo>
                    <a:pt x="f111" y="f20"/>
                  </a:lnTo>
                  <a:cubicBezTo>
                    <a:pt x="f108" y="f128"/>
                    <a:pt x="f129" y="f32"/>
                    <a:pt x="f106" y="f29"/>
                  </a:cubicBezTo>
                  <a:lnTo>
                    <a:pt x="f104" y="f30"/>
                  </a:lnTo>
                  <a:cubicBezTo>
                    <a:pt x="f130" y="f131"/>
                    <a:pt x="f132" y="f133"/>
                    <a:pt x="f134" y="f133"/>
                  </a:cubicBezTo>
                  <a:cubicBezTo>
                    <a:pt x="f135" y="f133"/>
                    <a:pt x="f136" y="f137"/>
                    <a:pt x="f95" y="f17"/>
                  </a:cubicBezTo>
                  <a:lnTo>
                    <a:pt x="f93" y="f19"/>
                  </a:lnTo>
                  <a:cubicBezTo>
                    <a:pt x="f138" y="f35"/>
                    <a:pt x="f91" y="f15"/>
                    <a:pt x="f45" y="f13"/>
                  </a:cubicBezTo>
                  <a:lnTo>
                    <a:pt x="f90" y="f11"/>
                  </a:lnTo>
                  <a:cubicBezTo>
                    <a:pt x="f43" y="f9"/>
                    <a:pt x="f42" y="f6"/>
                    <a:pt x="f41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9" name="Google Shape;6915;p88">
              <a:extLst>
                <a:ext uri="{FF2B5EF4-FFF2-40B4-BE49-F238E27FC236}">
                  <a16:creationId xmlns:a16="http://schemas.microsoft.com/office/drawing/2014/main" id="{2C52A5DC-6074-BA5D-1194-00C88630FED2}"/>
                </a:ext>
              </a:extLst>
            </p:cNvPr>
            <p:cNvSpPr/>
            <p:nvPr/>
          </p:nvSpPr>
          <p:spPr>
            <a:xfrm>
              <a:off x="5475372" y="1841025"/>
              <a:ext cx="328507" cy="31319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02"/>
                <a:gd name="f4" fmla="val 8201"/>
                <a:gd name="f5" fmla="val 5939"/>
                <a:gd name="f6" fmla="val 4729"/>
                <a:gd name="f7" fmla="val 3750"/>
                <a:gd name="f8" fmla="val 854"/>
                <a:gd name="f9" fmla="val 3561"/>
                <a:gd name="f10" fmla="val 1963"/>
                <a:gd name="f11" fmla="val 3466"/>
                <a:gd name="f12" fmla="val 2404"/>
                <a:gd name="f13" fmla="val 3498"/>
                <a:gd name="f14" fmla="val 2813"/>
                <a:gd name="f15" fmla="val 3624"/>
                <a:gd name="f16" fmla="val 3223"/>
                <a:gd name="f17" fmla="val 410"/>
                <a:gd name="f18" fmla="val 6468"/>
                <a:gd name="f19" fmla="val 1"/>
                <a:gd name="f20" fmla="val 6846"/>
                <a:gd name="f21" fmla="val 7507"/>
                <a:gd name="f22" fmla="val 7917"/>
                <a:gd name="f23" fmla="val 600"/>
                <a:gd name="f24" fmla="val 8106"/>
                <a:gd name="f25" fmla="val 852"/>
                <a:gd name="f26" fmla="val 8200"/>
                <a:gd name="f27" fmla="val 1111"/>
                <a:gd name="f28" fmla="val 1371"/>
                <a:gd name="f29" fmla="val 1639"/>
                <a:gd name="f30" fmla="val 1860"/>
                <a:gd name="f31" fmla="val 5136"/>
                <a:gd name="f32" fmla="val 4640"/>
                <a:gd name="f33" fmla="val 5388"/>
                <a:gd name="f34" fmla="val 4735"/>
                <a:gd name="f35" fmla="val 5664"/>
                <a:gd name="f36" fmla="val 4782"/>
                <a:gd name="f37" fmla="val 5947"/>
                <a:gd name="f38" fmla="val 6231"/>
                <a:gd name="f39" fmla="val 6522"/>
                <a:gd name="f40" fmla="val 6806"/>
                <a:gd name="f41" fmla="val 7846"/>
                <a:gd name="f42" fmla="val 4294"/>
                <a:gd name="f43" fmla="val 3065"/>
                <a:gd name="f44" fmla="val 8224"/>
                <a:gd name="f45" fmla="val 1773"/>
                <a:gd name="f46" fmla="val 8192"/>
                <a:gd name="f47" fmla="val 1647"/>
                <a:gd name="f48" fmla="val 8129"/>
                <a:gd name="f49" fmla="val 1553"/>
                <a:gd name="f50" fmla="val 8003"/>
                <a:gd name="f51" fmla="val 1521"/>
                <a:gd name="f52" fmla="val 7972"/>
                <a:gd name="f53" fmla="val 1514"/>
                <a:gd name="f54" fmla="val 7942"/>
                <a:gd name="f55" fmla="val 1510"/>
                <a:gd name="f56" fmla="val 7914"/>
                <a:gd name="f57" fmla="val 7830"/>
                <a:gd name="f58" fmla="val 7759"/>
                <a:gd name="f59" fmla="val 1545"/>
                <a:gd name="f60" fmla="val 7688"/>
                <a:gd name="f61" fmla="val 1616"/>
                <a:gd name="f62" fmla="val 6901"/>
                <a:gd name="f63" fmla="val 6759"/>
                <a:gd name="f64" fmla="val 2530"/>
                <a:gd name="f65" fmla="val 6578"/>
                <a:gd name="f66" fmla="val 2593"/>
                <a:gd name="f67" fmla="val 6400"/>
                <a:gd name="f68" fmla="val 6223"/>
                <a:gd name="f69" fmla="val 6050"/>
                <a:gd name="f70" fmla="val 5924"/>
                <a:gd name="f71" fmla="val 5640"/>
                <a:gd name="f72" fmla="val 2120"/>
                <a:gd name="f73" fmla="val 1679"/>
                <a:gd name="f74" fmla="val 1395"/>
                <a:gd name="f75" fmla="val 6711"/>
                <a:gd name="f76" fmla="val 608"/>
                <a:gd name="f77" fmla="val 6774"/>
                <a:gd name="f78" fmla="val 545"/>
                <a:gd name="f79" fmla="val 419"/>
                <a:gd name="f80" fmla="val 293"/>
                <a:gd name="f81" fmla="val 6743"/>
                <a:gd name="f82" fmla="val 198"/>
                <a:gd name="f83" fmla="val 6648"/>
                <a:gd name="f84" fmla="val 104"/>
                <a:gd name="f85" fmla="val 6554"/>
                <a:gd name="f86" fmla="val 72"/>
                <a:gd name="f87" fmla="val 6344"/>
                <a:gd name="f88" fmla="val 23"/>
                <a:gd name="f89" fmla="val 6139"/>
                <a:gd name="f90" fmla="*/ f0 1 8602"/>
                <a:gd name="f91" fmla="*/ f1 1 8201"/>
                <a:gd name="f92" fmla="val f2"/>
                <a:gd name="f93" fmla="val f3"/>
                <a:gd name="f94" fmla="val f4"/>
                <a:gd name="f95" fmla="+- f94 0 f92"/>
                <a:gd name="f96" fmla="+- f93 0 f92"/>
                <a:gd name="f97" fmla="*/ f96 1 8602"/>
                <a:gd name="f98" fmla="*/ f95 1 8201"/>
                <a:gd name="f99" fmla="*/ f92 1 f97"/>
                <a:gd name="f100" fmla="*/ f93 1 f97"/>
                <a:gd name="f101" fmla="*/ f92 1 f98"/>
                <a:gd name="f102" fmla="*/ f94 1 f98"/>
                <a:gd name="f103" fmla="*/ f99 f90 1"/>
                <a:gd name="f104" fmla="*/ f100 f90 1"/>
                <a:gd name="f105" fmla="*/ f102 f91 1"/>
                <a:gd name="f106" fmla="*/ f101 f9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3" t="f106" r="f104" b="f105"/>
              <a:pathLst>
                <a:path w="8602" h="820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19" y="f21"/>
                    <a:pt x="f17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24"/>
                    <a:pt x="f30" y="f22"/>
                  </a:cubicBezTo>
                  <a:lnTo>
                    <a:pt x="f31" y="f32"/>
                  </a:ln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34"/>
                    <a:pt x="f40" y="f32"/>
                  </a:cubicBezTo>
                  <a:cubicBezTo>
                    <a:pt x="f41" y="f42"/>
                    <a:pt x="f3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5"/>
                  </a:cubicBezTo>
                  <a:cubicBezTo>
                    <a:pt x="f57" y="f55"/>
                    <a:pt x="f58" y="f59"/>
                    <a:pt x="f60" y="f61"/>
                  </a:cubicBezTo>
                  <a:lnTo>
                    <a:pt x="f62" y="f12"/>
                  </a:lnTo>
                  <a:cubicBezTo>
                    <a:pt x="f63" y="f64"/>
                    <a:pt x="f65" y="f66"/>
                    <a:pt x="f67" y="f66"/>
                  </a:cubicBezTo>
                  <a:cubicBezTo>
                    <a:pt x="f68" y="f66"/>
                    <a:pt x="f69" y="f64"/>
                    <a:pt x="f70" y="f12"/>
                  </a:cubicBezTo>
                  <a:cubicBezTo>
                    <a:pt x="f71" y="f72"/>
                    <a:pt x="f71" y="f73"/>
                    <a:pt x="f70" y="f74"/>
                  </a:cubicBezTo>
                  <a:lnTo>
                    <a:pt x="f75" y="f76"/>
                  </a:lnTo>
                  <a:cubicBezTo>
                    <a:pt x="f77" y="f78"/>
                    <a:pt x="f40" y="f79"/>
                    <a:pt x="f77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10" name="Google Shape;6947;p88">
            <a:extLst>
              <a:ext uri="{FF2B5EF4-FFF2-40B4-BE49-F238E27FC236}">
                <a16:creationId xmlns:a16="http://schemas.microsoft.com/office/drawing/2014/main" id="{23CDB0FC-A3FB-E32B-AAC5-088FBB2141DA}"/>
              </a:ext>
            </a:extLst>
          </p:cNvPr>
          <p:cNvGrpSpPr/>
          <p:nvPr/>
        </p:nvGrpSpPr>
        <p:grpSpPr>
          <a:xfrm>
            <a:off x="3147849" y="1725783"/>
            <a:ext cx="446391" cy="447617"/>
            <a:chOff x="3147849" y="1725783"/>
            <a:chExt cx="446391" cy="447617"/>
          </a:xfrm>
        </p:grpSpPr>
        <p:sp>
          <p:nvSpPr>
            <p:cNvPr id="111" name="Google Shape;6948;p88">
              <a:extLst>
                <a:ext uri="{FF2B5EF4-FFF2-40B4-BE49-F238E27FC236}">
                  <a16:creationId xmlns:a16="http://schemas.microsoft.com/office/drawing/2014/main" id="{EBD792B6-7A3F-0169-2CAC-672C14117643}"/>
                </a:ext>
              </a:extLst>
            </p:cNvPr>
            <p:cNvSpPr/>
            <p:nvPr/>
          </p:nvSpPr>
          <p:spPr>
            <a:xfrm>
              <a:off x="3147849" y="1725783"/>
              <a:ext cx="105896" cy="4464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73"/>
                <a:gd name="f4" fmla="val 11689"/>
                <a:gd name="f5" fmla="val 1418"/>
                <a:gd name="f6" fmla="val 1072"/>
                <a:gd name="f7" fmla="val 757"/>
                <a:gd name="f8" fmla="val 315"/>
                <a:gd name="f9" fmla="val 662"/>
                <a:gd name="f10" fmla="val 9578"/>
                <a:gd name="f11" fmla="val 9830"/>
                <a:gd name="f12" fmla="val 914"/>
                <a:gd name="f13" fmla="val 10050"/>
                <a:gd name="f14" fmla="val 1103"/>
                <a:gd name="f15" fmla="val 10176"/>
                <a:gd name="f16" fmla="val 10996"/>
                <a:gd name="f17" fmla="val 347"/>
                <a:gd name="f18" fmla="val 158"/>
                <a:gd name="f19" fmla="val 1"/>
                <a:gd name="f20" fmla="val 11153"/>
                <a:gd name="f21" fmla="val 11342"/>
                <a:gd name="f22" fmla="val 11531"/>
                <a:gd name="f23" fmla="val 2395"/>
                <a:gd name="f24" fmla="val 2616"/>
                <a:gd name="f25" fmla="val 1733"/>
                <a:gd name="f26" fmla="val 1922"/>
                <a:gd name="f27" fmla="val 2080"/>
                <a:gd name="f28" fmla="val 9861"/>
                <a:gd name="f29" fmla="val 284"/>
                <a:gd name="f30" fmla="val 1765"/>
                <a:gd name="f31" fmla="*/ f0 1 2773"/>
                <a:gd name="f32" fmla="*/ f1 1 11689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2773"/>
                <a:gd name="f39" fmla="*/ f36 1 11689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2773" h="11689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12" y="f13"/>
                    <a:pt x="f14" y="f15"/>
                  </a:cubicBezTo>
                  <a:lnTo>
                    <a:pt x="f14" y="f16"/>
                  </a:lnTo>
                  <a:lnTo>
                    <a:pt x="f17" y="f16"/>
                  </a:lnTo>
                  <a:cubicBezTo>
                    <a:pt x="f18" y="f16"/>
                    <a:pt x="f19" y="f20"/>
                    <a:pt x="f19" y="f21"/>
                  </a:cubicBezTo>
                  <a:cubicBezTo>
                    <a:pt x="f19" y="f22"/>
                    <a:pt x="f18" y="f4"/>
                    <a:pt x="f17" y="f4"/>
                  </a:cubicBezTo>
                  <a:lnTo>
                    <a:pt x="f23" y="f4"/>
                  </a:lnTo>
                  <a:cubicBezTo>
                    <a:pt x="f24" y="f4"/>
                    <a:pt x="f3" y="f22"/>
                    <a:pt x="f3" y="f21"/>
                  </a:cubicBezTo>
                  <a:cubicBezTo>
                    <a:pt x="f3" y="f20"/>
                    <a:pt x="f24" y="f16"/>
                    <a:pt x="f23" y="f16"/>
                  </a:cubicBezTo>
                  <a:lnTo>
                    <a:pt x="f25" y="f16"/>
                  </a:lnTo>
                  <a:lnTo>
                    <a:pt x="f25" y="f15"/>
                  </a:lnTo>
                  <a:cubicBezTo>
                    <a:pt x="f26" y="f13"/>
                    <a:pt x="f27" y="f28"/>
                    <a:pt x="f27" y="f10"/>
                  </a:cubicBezTo>
                  <a:lnTo>
                    <a:pt x="f27" y="f9"/>
                  </a:lnTo>
                  <a:cubicBezTo>
                    <a:pt x="f27" y="f29"/>
                    <a:pt x="f30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2" name="Google Shape;6949;p88">
              <a:extLst>
                <a:ext uri="{FF2B5EF4-FFF2-40B4-BE49-F238E27FC236}">
                  <a16:creationId xmlns:a16="http://schemas.microsoft.com/office/drawing/2014/main" id="{BA342C3B-1C55-A7D2-B2D5-2C48F4F5EEFE}"/>
                </a:ext>
              </a:extLst>
            </p:cNvPr>
            <p:cNvSpPr/>
            <p:nvPr/>
          </p:nvSpPr>
          <p:spPr>
            <a:xfrm>
              <a:off x="3464286" y="1897828"/>
              <a:ext cx="129954" cy="385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03"/>
                <a:gd name="f4" fmla="val 1009"/>
                <a:gd name="f5" fmla="val 505"/>
                <a:gd name="f6" fmla="val 1"/>
                <a:gd name="f7" fmla="val 221"/>
                <a:gd name="f8" fmla="val 788"/>
                <a:gd name="f9" fmla="val 2899"/>
                <a:gd name="f10" fmla="val 3182"/>
                <a:gd name="f11" fmla="val 190"/>
                <a:gd name="f12" fmla="*/ f0 1 3403"/>
                <a:gd name="f13" fmla="*/ f1 1 1009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3403"/>
                <a:gd name="f20" fmla="*/ f17 1 1009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3403" h="1009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cubicBezTo>
                    <a:pt x="f2" y="f8"/>
                    <a:pt x="f7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3" y="f5"/>
                  </a:cubicBezTo>
                  <a:cubicBezTo>
                    <a:pt x="f3" y="f11"/>
                    <a:pt x="f10" y="f6"/>
                    <a:pt x="f9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Google Shape;6950;p88">
              <a:extLst>
                <a:ext uri="{FF2B5EF4-FFF2-40B4-BE49-F238E27FC236}">
                  <a16:creationId xmlns:a16="http://schemas.microsoft.com/office/drawing/2014/main" id="{882BCEED-985F-A208-9BE1-FE4DBE772DA7}"/>
                </a:ext>
              </a:extLst>
            </p:cNvPr>
            <p:cNvSpPr/>
            <p:nvPr/>
          </p:nvSpPr>
          <p:spPr>
            <a:xfrm>
              <a:off x="3464286" y="1962787"/>
              <a:ext cx="129954" cy="385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03"/>
                <a:gd name="f4" fmla="val 1009"/>
                <a:gd name="f5" fmla="val 505"/>
                <a:gd name="f6" fmla="val 1"/>
                <a:gd name="f7" fmla="val 221"/>
                <a:gd name="f8" fmla="val 788"/>
                <a:gd name="f9" fmla="val 2899"/>
                <a:gd name="f10" fmla="val 3182"/>
                <a:gd name="f11" fmla="*/ f0 1 3403"/>
                <a:gd name="f12" fmla="*/ f1 1 1009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3403"/>
                <a:gd name="f19" fmla="*/ f16 1 1009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3403" h="1009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cubicBezTo>
                    <a:pt x="f2" y="f8"/>
                    <a:pt x="f7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3" y="f5"/>
                  </a:cubicBezTo>
                  <a:cubicBezTo>
                    <a:pt x="f3" y="f7"/>
                    <a:pt x="f10" y="f6"/>
                    <a:pt x="f9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4" name="Google Shape;6951;p88">
              <a:extLst>
                <a:ext uri="{FF2B5EF4-FFF2-40B4-BE49-F238E27FC236}">
                  <a16:creationId xmlns:a16="http://schemas.microsoft.com/office/drawing/2014/main" id="{6202376F-D2F1-674C-D227-A6F7A3B08B81}"/>
                </a:ext>
              </a:extLst>
            </p:cNvPr>
            <p:cNvSpPr/>
            <p:nvPr/>
          </p:nvSpPr>
          <p:spPr>
            <a:xfrm>
              <a:off x="3464286" y="2026566"/>
              <a:ext cx="103491" cy="3975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10"/>
                <a:gd name="f4" fmla="val 1041"/>
                <a:gd name="f5" fmla="val 505"/>
                <a:gd name="f6" fmla="val 1"/>
                <a:gd name="f7" fmla="val 221"/>
                <a:gd name="f8" fmla="val 253"/>
                <a:gd name="f9" fmla="val 536"/>
                <a:gd name="f10" fmla="val 788"/>
                <a:gd name="f11" fmla="val 1040"/>
                <a:gd name="f12" fmla="val 2206"/>
                <a:gd name="f13" fmla="val 2458"/>
                <a:gd name="f14" fmla="val 2521"/>
                <a:gd name="f15" fmla="*/ f0 1 2710"/>
                <a:gd name="f16" fmla="*/ f1 1 1041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2710"/>
                <a:gd name="f23" fmla="*/ f20 1 1041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2710" h="1041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7" y="f11"/>
                    <a:pt x="f5" y="f11"/>
                  </a:cubicBezTo>
                  <a:lnTo>
                    <a:pt x="f12" y="f11"/>
                  </a:lnTo>
                  <a:cubicBezTo>
                    <a:pt x="f13" y="f11"/>
                    <a:pt x="f3" y="f10"/>
                    <a:pt x="f3" y="f9"/>
                  </a:cubicBezTo>
                  <a:cubicBezTo>
                    <a:pt x="f3" y="f8"/>
                    <a:pt x="f14" y="f6"/>
                    <a:pt x="f12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5" name="Google Shape;6952;p88">
              <a:extLst>
                <a:ext uri="{FF2B5EF4-FFF2-40B4-BE49-F238E27FC236}">
                  <a16:creationId xmlns:a16="http://schemas.microsoft.com/office/drawing/2014/main" id="{3E1EA536-E7D1-A2A1-F190-EE864884AD11}"/>
                </a:ext>
              </a:extLst>
            </p:cNvPr>
            <p:cNvSpPr/>
            <p:nvPr/>
          </p:nvSpPr>
          <p:spPr>
            <a:xfrm>
              <a:off x="3412540" y="1725783"/>
              <a:ext cx="78254" cy="794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2080"/>
                <a:gd name="f5" fmla="val 1702"/>
                <a:gd name="f6" fmla="val 757"/>
                <a:gd name="f7" fmla="val 1"/>
                <a:gd name="f8" fmla="val 788"/>
                <a:gd name="f9" fmla="val 1733"/>
                <a:gd name="f10" fmla="*/ f0 1 2049"/>
                <a:gd name="f11" fmla="*/ f1 1 2080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2049"/>
                <a:gd name="f18" fmla="*/ f15 1 2080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2049" h="2080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lnTo>
                    <a:pt x="f3" y="f4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6" name="Google Shape;6953;p88">
              <a:extLst>
                <a:ext uri="{FF2B5EF4-FFF2-40B4-BE49-F238E27FC236}">
                  <a16:creationId xmlns:a16="http://schemas.microsoft.com/office/drawing/2014/main" id="{B35A35AD-CC59-8201-C447-57539EAF366F}"/>
                </a:ext>
              </a:extLst>
            </p:cNvPr>
            <p:cNvSpPr/>
            <p:nvPr/>
          </p:nvSpPr>
          <p:spPr>
            <a:xfrm>
              <a:off x="3514816" y="1725783"/>
              <a:ext cx="52971" cy="842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2206"/>
                <a:gd name="f5" fmla="val 1"/>
                <a:gd name="f6" fmla="val 2111"/>
                <a:gd name="f7" fmla="val 883"/>
                <a:gd name="f8" fmla="val 1072"/>
                <a:gd name="f9" fmla="val 1261"/>
                <a:gd name="f10" fmla="val 2143"/>
                <a:gd name="f11" fmla="val 1040"/>
                <a:gd name="f12" fmla="val 473"/>
                <a:gd name="f13" fmla="val 914"/>
                <a:gd name="f14" fmla="val 347"/>
                <a:gd name="f15" fmla="*/ f0 1 1387"/>
                <a:gd name="f16" fmla="*/ f1 1 2206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1387"/>
                <a:gd name="f23" fmla="*/ f20 1 2206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1387" h="2206">
                  <a:moveTo>
                    <a:pt x="f5" y="f2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3" y="f4"/>
                  </a:cubicBezTo>
                  <a:lnTo>
                    <a:pt x="f3" y="f11"/>
                  </a:lnTo>
                  <a:cubicBezTo>
                    <a:pt x="f3" y="f12"/>
                    <a:pt x="f13" y="f2"/>
                    <a:pt x="f14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7" name="Google Shape;6954;p88">
              <a:extLst>
                <a:ext uri="{FF2B5EF4-FFF2-40B4-BE49-F238E27FC236}">
                  <a16:creationId xmlns:a16="http://schemas.microsoft.com/office/drawing/2014/main" id="{B6578515-1D66-0DAC-5D4D-8EFC479E2F22}"/>
                </a:ext>
              </a:extLst>
            </p:cNvPr>
            <p:cNvSpPr/>
            <p:nvPr/>
          </p:nvSpPr>
          <p:spPr>
            <a:xfrm>
              <a:off x="3251341" y="1831643"/>
              <a:ext cx="316437" cy="2346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86"/>
                <a:gd name="f4" fmla="val 6145"/>
                <a:gd name="f5" fmla="val 1"/>
                <a:gd name="f6" fmla="val 6144"/>
                <a:gd name="f7" fmla="val 378"/>
                <a:gd name="f8" fmla="val 756"/>
                <a:gd name="f9" fmla="val 1071"/>
                <a:gd name="f10" fmla="val 5892"/>
                <a:gd name="f11" fmla="val 1260"/>
                <a:gd name="f12" fmla="val 5577"/>
                <a:gd name="f13" fmla="val 2016"/>
                <a:gd name="f14" fmla="val 5955"/>
                <a:gd name="f15" fmla="val 2268"/>
                <a:gd name="f16" fmla="val 6050"/>
                <a:gd name="f17" fmla="val 2552"/>
                <a:gd name="f18" fmla="val 2773"/>
                <a:gd name="f19" fmla="val 3497"/>
                <a:gd name="f20" fmla="val 3057"/>
                <a:gd name="f21" fmla="val 3214"/>
                <a:gd name="f22" fmla="val 3309"/>
                <a:gd name="f23" fmla="val 2867"/>
                <a:gd name="f24" fmla="val 3435"/>
                <a:gd name="f25" fmla="val 2457"/>
                <a:gd name="f26" fmla="val 2111"/>
                <a:gd name="f27" fmla="val 3277"/>
                <a:gd name="f28" fmla="val 2868"/>
                <a:gd name="f29" fmla="val 2710"/>
                <a:gd name="f30" fmla="val 3025"/>
                <a:gd name="f31" fmla="val 2238"/>
                <a:gd name="f32" fmla="val 1702"/>
                <a:gd name="f33" fmla="val 1009"/>
                <a:gd name="f34" fmla="val 7782"/>
                <a:gd name="f35" fmla="val 8065"/>
                <a:gd name="f36" fmla="val 788"/>
                <a:gd name="f37" fmla="val 505"/>
                <a:gd name="f38" fmla="val 221"/>
                <a:gd name="f39" fmla="val 3560"/>
                <a:gd name="f40" fmla="val 3308"/>
                <a:gd name="f41" fmla="val 2899"/>
                <a:gd name="f42" fmla="val 158"/>
                <a:gd name="f43" fmla="val 2583"/>
                <a:gd name="f44" fmla="val 442"/>
                <a:gd name="f45" fmla="val 2426"/>
                <a:gd name="f46" fmla="val 599"/>
                <a:gd name="f47" fmla="val 2205"/>
                <a:gd name="f48" fmla="val 662"/>
                <a:gd name="f49" fmla="val 1985"/>
                <a:gd name="f50" fmla="val 1323"/>
                <a:gd name="f51" fmla="val 1166"/>
                <a:gd name="f52" fmla="val 284"/>
                <a:gd name="f53" fmla="*/ f0 1 8286"/>
                <a:gd name="f54" fmla="*/ f1 1 6145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8286"/>
                <a:gd name="f61" fmla="*/ f58 1 6145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8286" h="6145">
                  <a:moveTo>
                    <a:pt x="f2" y="f5"/>
                  </a:moveTo>
                  <a:lnTo>
                    <a:pt x="f2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11" y="f12"/>
                  </a:cubicBezTo>
                  <a:lnTo>
                    <a:pt x="f13" y="f14"/>
                  </a:lnTo>
                  <a:cubicBezTo>
                    <a:pt x="f15" y="f16"/>
                    <a:pt x="f17" y="f6"/>
                    <a:pt x="f18" y="f6"/>
                  </a:cubicBezTo>
                  <a:lnTo>
                    <a:pt x="f19" y="f6"/>
                  </a:lnTo>
                  <a:lnTo>
                    <a:pt x="f19" y="f20"/>
                  </a:lnTo>
                  <a:cubicBezTo>
                    <a:pt x="f21" y="f22"/>
                    <a:pt x="f23" y="f24"/>
                    <a:pt x="f25" y="f24"/>
                  </a:cubicBezTo>
                  <a:cubicBezTo>
                    <a:pt x="f15" y="f24"/>
                    <a:pt x="f26" y="f27"/>
                    <a:pt x="f26" y="f20"/>
                  </a:cubicBezTo>
                  <a:cubicBezTo>
                    <a:pt x="f26" y="f28"/>
                    <a:pt x="f15" y="f29"/>
                    <a:pt x="f25" y="f29"/>
                  </a:cubicBezTo>
                  <a:cubicBezTo>
                    <a:pt x="f30" y="f29"/>
                    <a:pt x="f19" y="f31"/>
                    <a:pt x="f19" y="f32"/>
                  </a:cubicBezTo>
                  <a:lnTo>
                    <a:pt x="f19" y="f33"/>
                  </a:lnTo>
                  <a:lnTo>
                    <a:pt x="f34" y="f33"/>
                  </a:lnTo>
                  <a:cubicBezTo>
                    <a:pt x="f35" y="f33"/>
                    <a:pt x="f3" y="f36"/>
                    <a:pt x="f3" y="f37"/>
                  </a:cubicBezTo>
                  <a:cubicBezTo>
                    <a:pt x="f3" y="f38"/>
                    <a:pt x="f35" y="f5"/>
                    <a:pt x="f34" y="f5"/>
                  </a:cubicBezTo>
                  <a:lnTo>
                    <a:pt x="f39" y="f5"/>
                  </a:lnTo>
                  <a:cubicBezTo>
                    <a:pt x="f40" y="f5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48"/>
                  </a:cubicBezTo>
                  <a:lnTo>
                    <a:pt x="f50" y="f48"/>
                  </a:lnTo>
                  <a:cubicBezTo>
                    <a:pt x="f51" y="f52"/>
                    <a:pt x="f36" y="f5"/>
                    <a:pt x="f7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8" name="Google Shape;6955;p88">
              <a:extLst>
                <a:ext uri="{FF2B5EF4-FFF2-40B4-BE49-F238E27FC236}">
                  <a16:creationId xmlns:a16="http://schemas.microsoft.com/office/drawing/2014/main" id="{D605D30B-195C-C8B2-4FAC-C6BCF03FF766}"/>
                </a:ext>
              </a:extLst>
            </p:cNvPr>
            <p:cNvSpPr/>
            <p:nvPr/>
          </p:nvSpPr>
          <p:spPr>
            <a:xfrm>
              <a:off x="3411361" y="1895423"/>
              <a:ext cx="78208" cy="2767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8"/>
                <a:gd name="f4" fmla="val 7247"/>
                <a:gd name="f5" fmla="val 1"/>
                <a:gd name="f6" fmla="val 64"/>
                <a:gd name="f7" fmla="val 5514"/>
                <a:gd name="f8" fmla="val 6459"/>
                <a:gd name="f9" fmla="val 756"/>
                <a:gd name="f10" fmla="val 1701"/>
                <a:gd name="f11" fmla="val 5167"/>
                <a:gd name="f12" fmla="val 1891"/>
                <a:gd name="f13" fmla="val 1229"/>
                <a:gd name="f14" fmla="val 725"/>
                <a:gd name="f15" fmla="val 4632"/>
                <a:gd name="f16" fmla="val 4002"/>
                <a:gd name="f17" fmla="val 3624"/>
                <a:gd name="f18" fmla="val 882"/>
                <a:gd name="f19" fmla="val 3372"/>
                <a:gd name="f20" fmla="val 1071"/>
                <a:gd name="f21" fmla="val 3120"/>
                <a:gd name="f22" fmla="val 819"/>
                <a:gd name="f23" fmla="val 2899"/>
                <a:gd name="f24" fmla="val 2615"/>
                <a:gd name="f25" fmla="val 2269"/>
                <a:gd name="f26" fmla="val 1922"/>
                <a:gd name="f27" fmla="val 1639"/>
                <a:gd name="f28" fmla="val 1387"/>
                <a:gd name="f29" fmla="val 1166"/>
                <a:gd name="f30" fmla="val 883"/>
                <a:gd name="f31" fmla="val 536"/>
                <a:gd name="f32" fmla="val 316"/>
                <a:gd name="f33" fmla="val 190"/>
                <a:gd name="f34" fmla="*/ f0 1 2048"/>
                <a:gd name="f35" fmla="*/ f1 1 7247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2048"/>
                <a:gd name="f42" fmla="*/ f39 1 7247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2048" h="7246">
                  <a:moveTo>
                    <a:pt x="f2" y="f5"/>
                  </a:moveTo>
                  <a:lnTo>
                    <a:pt x="f2" y="f6"/>
                  </a:lnTo>
                  <a:lnTo>
                    <a:pt x="f2" y="f7"/>
                  </a:lnTo>
                  <a:cubicBezTo>
                    <a:pt x="f2" y="f8"/>
                    <a:pt x="f9" y="f4"/>
                    <a:pt x="f10" y="f4"/>
                  </a:cubicBezTo>
                  <a:lnTo>
                    <a:pt x="f3" y="f4"/>
                  </a:lnTo>
                  <a:lnTo>
                    <a:pt x="f3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cubicBezTo>
                    <a:pt x="f14" y="f17"/>
                    <a:pt x="f18" y="f19"/>
                    <a:pt x="f20" y="f21"/>
                  </a:cubicBezTo>
                  <a:cubicBezTo>
                    <a:pt x="f22" y="f23"/>
                    <a:pt x="f14" y="f24"/>
                    <a:pt x="f14" y="f25"/>
                  </a:cubicBezTo>
                  <a:cubicBezTo>
                    <a:pt x="f14" y="f26"/>
                    <a:pt x="f18" y="f27"/>
                    <a:pt x="f20" y="f28"/>
                  </a:cubicBezTo>
                  <a:cubicBezTo>
                    <a:pt x="f22" y="f29"/>
                    <a:pt x="f14" y="f30"/>
                    <a:pt x="f14" y="f31"/>
                  </a:cubicBezTo>
                  <a:cubicBezTo>
                    <a:pt x="f14" y="f32"/>
                    <a:pt x="f9" y="f33"/>
                    <a:pt x="f22" y="f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9" name="Google Shape;6956;p88">
              <a:extLst>
                <a:ext uri="{FF2B5EF4-FFF2-40B4-BE49-F238E27FC236}">
                  <a16:creationId xmlns:a16="http://schemas.microsoft.com/office/drawing/2014/main" id="{727FFA12-1870-261E-2D54-3D1ABB8F95EA}"/>
                </a:ext>
              </a:extLst>
            </p:cNvPr>
            <p:cNvSpPr/>
            <p:nvPr/>
          </p:nvSpPr>
          <p:spPr>
            <a:xfrm>
              <a:off x="3516032" y="2089120"/>
              <a:ext cx="52971" cy="842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2207"/>
                <a:gd name="f5" fmla="val 1386"/>
                <a:gd name="f6" fmla="val 1"/>
                <a:gd name="f7" fmla="val 1229"/>
                <a:gd name="f8" fmla="val 64"/>
                <a:gd name="f9" fmla="val 1071"/>
                <a:gd name="f10" fmla="val 95"/>
                <a:gd name="f11" fmla="val 882"/>
                <a:gd name="f12" fmla="val 2206"/>
                <a:gd name="f13" fmla="val 378"/>
                <a:gd name="f14" fmla="val 914"/>
                <a:gd name="f15" fmla="val 1734"/>
                <a:gd name="f16" fmla="val 1167"/>
                <a:gd name="f17" fmla="*/ f0 1 1387"/>
                <a:gd name="f18" fmla="*/ f1 1 2207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1387"/>
                <a:gd name="f25" fmla="*/ f22 1 2207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1387" h="2207">
                  <a:moveTo>
                    <a:pt x="f5" y="f6"/>
                  </a:moveTo>
                  <a:cubicBezTo>
                    <a:pt x="f7" y="f8"/>
                    <a:pt x="f9" y="f10"/>
                    <a:pt x="f11" y="f10"/>
                  </a:cubicBezTo>
                  <a:lnTo>
                    <a:pt x="f2" y="f10"/>
                  </a:lnTo>
                  <a:lnTo>
                    <a:pt x="f2" y="f12"/>
                  </a:lnTo>
                  <a:lnTo>
                    <a:pt x="f13" y="f12"/>
                  </a:lnTo>
                  <a:cubicBezTo>
                    <a:pt x="f14" y="f12"/>
                    <a:pt x="f5" y="f15"/>
                    <a:pt x="f5" y="f16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0" name="Google Shape;6971;p88">
            <a:extLst>
              <a:ext uri="{FF2B5EF4-FFF2-40B4-BE49-F238E27FC236}">
                <a16:creationId xmlns:a16="http://schemas.microsoft.com/office/drawing/2014/main" id="{D09E720D-DCD7-1BAD-A4A6-723878B62FD8}"/>
              </a:ext>
            </a:extLst>
          </p:cNvPr>
          <p:cNvGrpSpPr/>
          <p:nvPr/>
        </p:nvGrpSpPr>
        <p:grpSpPr>
          <a:xfrm>
            <a:off x="6107753" y="1700217"/>
            <a:ext cx="445212" cy="445175"/>
            <a:chOff x="6107753" y="1700217"/>
            <a:chExt cx="445212" cy="445175"/>
          </a:xfrm>
        </p:grpSpPr>
        <p:sp>
          <p:nvSpPr>
            <p:cNvPr id="121" name="Google Shape;6972;p88">
              <a:extLst>
                <a:ext uri="{FF2B5EF4-FFF2-40B4-BE49-F238E27FC236}">
                  <a16:creationId xmlns:a16="http://schemas.microsoft.com/office/drawing/2014/main" id="{63B4F9ED-1F80-C3E6-1910-D15870D3FC46}"/>
                </a:ext>
              </a:extLst>
            </p:cNvPr>
            <p:cNvSpPr/>
            <p:nvPr/>
          </p:nvSpPr>
          <p:spPr>
            <a:xfrm>
              <a:off x="6107753" y="1700217"/>
              <a:ext cx="445212" cy="44517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658"/>
                <a:gd name="f4" fmla="val 11657"/>
                <a:gd name="f5" fmla="val 5829"/>
                <a:gd name="f6" fmla="val 3372"/>
                <a:gd name="f7" fmla="val 1261"/>
                <a:gd name="f8" fmla="val 1796"/>
                <a:gd name="f9" fmla="val 788"/>
                <a:gd name="f10" fmla="val 4159"/>
                <a:gd name="f11" fmla="val 347"/>
                <a:gd name="f12" fmla="val 4285"/>
                <a:gd name="f13" fmla="val 1"/>
                <a:gd name="f14" fmla="val 4694"/>
                <a:gd name="f15" fmla="val 5167"/>
                <a:gd name="f16" fmla="val 7876"/>
                <a:gd name="f17" fmla="val 8412"/>
                <a:gd name="f18" fmla="val 473"/>
                <a:gd name="f19" fmla="val 8885"/>
                <a:gd name="f20" fmla="val 1009"/>
                <a:gd name="f21" fmla="val 1702"/>
                <a:gd name="f22" fmla="val 1891"/>
                <a:gd name="f23" fmla="val 2049"/>
                <a:gd name="f24" fmla="val 8727"/>
                <a:gd name="f25" fmla="val 8538"/>
                <a:gd name="f26" fmla="val 4442"/>
                <a:gd name="f27" fmla="val 4253"/>
                <a:gd name="f28" fmla="val 4096"/>
                <a:gd name="f29" fmla="val 1481"/>
                <a:gd name="f30" fmla="val 1954"/>
                <a:gd name="f31" fmla="val 2111"/>
                <a:gd name="f32" fmla="val 3781"/>
                <a:gd name="f33" fmla="val 630"/>
                <a:gd name="f34" fmla="val 7877"/>
                <a:gd name="f35" fmla="val 9673"/>
                <a:gd name="f36" fmla="val 10145"/>
                <a:gd name="f37" fmla="val 9956"/>
                <a:gd name="f38" fmla="val 9767"/>
                <a:gd name="f39" fmla="val 9610"/>
                <a:gd name="f40" fmla="val 10271"/>
                <a:gd name="f41" fmla="val 10114"/>
                <a:gd name="f42" fmla="val 9672"/>
                <a:gd name="f43" fmla="val 9421"/>
                <a:gd name="f44" fmla="val 8570"/>
                <a:gd name="f45" fmla="val 6774"/>
                <a:gd name="f46" fmla="val 6617"/>
                <a:gd name="f47" fmla="val 9893"/>
                <a:gd name="f48" fmla="val 6270"/>
                <a:gd name="f49" fmla="val 9609"/>
                <a:gd name="f50" fmla="val 5262"/>
                <a:gd name="f51" fmla="val 4789"/>
                <a:gd name="f52" fmla="val 10082"/>
                <a:gd name="f53" fmla="val 10617"/>
                <a:gd name="f54" fmla="val 11184"/>
                <a:gd name="f55" fmla="val 6648"/>
                <a:gd name="f56" fmla="val 11373"/>
                <a:gd name="f57" fmla="val 10995"/>
                <a:gd name="f58" fmla="val 9799"/>
                <a:gd name="f59" fmla="val 10775"/>
                <a:gd name="f60" fmla="val 10933"/>
                <a:gd name="f61" fmla="val 11342"/>
                <a:gd name="f62" fmla="val 8790"/>
                <a:gd name="f63" fmla="val 8380"/>
                <a:gd name="f64" fmla="val 7908"/>
                <a:gd name="f65" fmla="val 5198"/>
                <a:gd name="f66" fmla="val 11311"/>
                <a:gd name="f67" fmla="val 10870"/>
                <a:gd name="f68" fmla="val 10397"/>
                <a:gd name="f69" fmla="val 8255"/>
                <a:gd name="f70" fmla="*/ f0 1 11658"/>
                <a:gd name="f71" fmla="*/ f1 1 11657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11658"/>
                <a:gd name="f78" fmla="*/ f75 1 11657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11658" h="1165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3" y="f15"/>
                  </a:cubicBezTo>
                  <a:lnTo>
                    <a:pt x="f13" y="f16"/>
                  </a:lnTo>
                  <a:cubicBezTo>
                    <a:pt x="f13" y="f17"/>
                    <a:pt x="f18" y="f19"/>
                    <a:pt x="f20" y="f19"/>
                  </a:cubicBezTo>
                  <a:lnTo>
                    <a:pt x="f21" y="f19"/>
                  </a:lnTo>
                  <a:cubicBezTo>
                    <a:pt x="f22" y="f19"/>
                    <a:pt x="f23" y="f24"/>
                    <a:pt x="f23" y="f25"/>
                  </a:cubicBezTo>
                  <a:lnTo>
                    <a:pt x="f23" y="f26"/>
                  </a:lnTo>
                  <a:cubicBezTo>
                    <a:pt x="f23" y="f27"/>
                    <a:pt x="f22" y="f28"/>
                    <a:pt x="f21" y="f28"/>
                  </a:cubicBezTo>
                  <a:lnTo>
                    <a:pt x="f29" y="f28"/>
                  </a:lnTo>
                  <a:cubicBezTo>
                    <a:pt x="f30" y="f31"/>
                    <a:pt x="f32" y="f33"/>
                    <a:pt x="f5" y="f33"/>
                  </a:cubicBezTo>
                  <a:cubicBezTo>
                    <a:pt x="f34" y="f33"/>
                    <a:pt x="f35" y="f31"/>
                    <a:pt x="f36" y="f28"/>
                  </a:cubicBezTo>
                  <a:lnTo>
                    <a:pt x="f37" y="f28"/>
                  </a:lnTo>
                  <a:cubicBezTo>
                    <a:pt x="f38" y="f28"/>
                    <a:pt x="f39" y="f27"/>
                    <a:pt x="f39" y="f26"/>
                  </a:cubicBezTo>
                  <a:lnTo>
                    <a:pt x="f39" y="f25"/>
                  </a:lnTo>
                  <a:cubicBezTo>
                    <a:pt x="f39" y="f24"/>
                    <a:pt x="f38" y="f19"/>
                    <a:pt x="f37" y="f19"/>
                  </a:cubicBezTo>
                  <a:lnTo>
                    <a:pt x="f40" y="f19"/>
                  </a:lnTo>
                  <a:cubicBezTo>
                    <a:pt x="f41" y="f42"/>
                    <a:pt x="f43" y="f40"/>
                    <a:pt x="f44" y="f40"/>
                  </a:cubicBezTo>
                  <a:lnTo>
                    <a:pt x="f45" y="f40"/>
                  </a:lnTo>
                  <a:cubicBezTo>
                    <a:pt x="f46" y="f47"/>
                    <a:pt x="f48" y="f49"/>
                    <a:pt x="f5" y="f49"/>
                  </a:cubicBezTo>
                  <a:cubicBezTo>
                    <a:pt x="f50" y="f49"/>
                    <a:pt x="f51" y="f52"/>
                    <a:pt x="f51" y="f53"/>
                  </a:cubicBezTo>
                  <a:cubicBezTo>
                    <a:pt x="f51" y="f54"/>
                    <a:pt x="f50" y="f4"/>
                    <a:pt x="f5" y="f4"/>
                  </a:cubicBezTo>
                  <a:cubicBezTo>
                    <a:pt x="f48" y="f4"/>
                    <a:pt x="f55" y="f56"/>
                    <a:pt x="f45" y="f57"/>
                  </a:cubicBezTo>
                  <a:lnTo>
                    <a:pt x="f44" y="f57"/>
                  </a:lnTo>
                  <a:cubicBezTo>
                    <a:pt x="f58" y="f57"/>
                    <a:pt x="f59" y="f52"/>
                    <a:pt x="f60" y="f19"/>
                  </a:cubicBezTo>
                  <a:cubicBezTo>
                    <a:pt x="f61" y="f62"/>
                    <a:pt x="f3" y="f63"/>
                    <a:pt x="f3" y="f64"/>
                  </a:cubicBezTo>
                  <a:lnTo>
                    <a:pt x="f3" y="f65"/>
                  </a:lnTo>
                  <a:cubicBezTo>
                    <a:pt x="f3" y="f14"/>
                    <a:pt x="f66" y="f27"/>
                    <a:pt x="f67" y="f10"/>
                  </a:cubicBezTo>
                  <a:cubicBezTo>
                    <a:pt x="f68" y="f8"/>
                    <a:pt x="f69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2" name="Google Shape;6973;p88">
              <a:extLst>
                <a:ext uri="{FF2B5EF4-FFF2-40B4-BE49-F238E27FC236}">
                  <a16:creationId xmlns:a16="http://schemas.microsoft.com/office/drawing/2014/main" id="{697B526F-25F5-64C2-894A-38D2FC5DE6D1}"/>
                </a:ext>
              </a:extLst>
            </p:cNvPr>
            <p:cNvSpPr/>
            <p:nvPr/>
          </p:nvSpPr>
          <p:spPr>
            <a:xfrm>
              <a:off x="6211244" y="1804897"/>
              <a:ext cx="239444" cy="2356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70"/>
                <a:gd name="f4" fmla="val 6170"/>
                <a:gd name="f5" fmla="val 3119"/>
                <a:gd name="f6" fmla="val 1386"/>
                <a:gd name="f7" fmla="val 3308"/>
                <a:gd name="f8" fmla="val 3466"/>
                <a:gd name="f9" fmla="val 1544"/>
                <a:gd name="f10" fmla="val 1733"/>
                <a:gd name="f11" fmla="val 1953"/>
                <a:gd name="f12" fmla="val 2079"/>
                <a:gd name="f13" fmla="val 2930"/>
                <a:gd name="f14" fmla="val 2773"/>
                <a:gd name="f15" fmla="val 2741"/>
                <a:gd name="f16" fmla="val 2867"/>
                <a:gd name="f17" fmla="val 3088"/>
                <a:gd name="f18" fmla="val 4474"/>
                <a:gd name="f19" fmla="val 4663"/>
                <a:gd name="f20" fmla="val 4820"/>
                <a:gd name="f21" fmla="val 3151"/>
                <a:gd name="f22" fmla="val 1449"/>
                <a:gd name="f23" fmla="val 63"/>
                <a:gd name="f24" fmla="val 3592"/>
                <a:gd name="f25" fmla="val 158"/>
                <a:gd name="f26" fmla="val 4096"/>
                <a:gd name="f27" fmla="val 441"/>
                <a:gd name="f28" fmla="val 4568"/>
                <a:gd name="f29" fmla="val 5734"/>
                <a:gd name="f30" fmla="val 5828"/>
                <a:gd name="f31" fmla="val 5955"/>
                <a:gd name="f32" fmla="val 126"/>
                <a:gd name="f33" fmla="val 6081"/>
                <a:gd name="f34" fmla="val 171"/>
                <a:gd name="f35" fmla="val 6125"/>
                <a:gd name="f36" fmla="val 263"/>
                <a:gd name="f37" fmla="val 357"/>
                <a:gd name="f38" fmla="val 396"/>
                <a:gd name="f39" fmla="val 436"/>
                <a:gd name="f40" fmla="val 6162"/>
                <a:gd name="f41" fmla="val 473"/>
                <a:gd name="f42" fmla="val 6144"/>
                <a:gd name="f43" fmla="val 1638"/>
                <a:gd name="f44" fmla="val 5765"/>
                <a:gd name="f45" fmla="val 6049"/>
                <a:gd name="f46" fmla="val 2615"/>
                <a:gd name="f47" fmla="val 4852"/>
                <a:gd name="f48" fmla="val 4789"/>
                <a:gd name="f49" fmla="*/ f0 1 6270"/>
                <a:gd name="f50" fmla="*/ f1 1 6170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6270"/>
                <a:gd name="f57" fmla="*/ f54 1 6170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6270" h="617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9"/>
                    <a:pt x="f13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7" y="f15"/>
                    <a:pt x="f8" y="f16"/>
                    <a:pt x="f8" y="f17"/>
                  </a:cubicBezTo>
                  <a:lnTo>
                    <a:pt x="f8" y="f18"/>
                  </a:lnTo>
                  <a:cubicBezTo>
                    <a:pt x="f8" y="f19"/>
                    <a:pt x="f7" y="f20"/>
                    <a:pt x="f5" y="f20"/>
                  </a:cubicBezTo>
                  <a:cubicBezTo>
                    <a:pt x="f13" y="f20"/>
                    <a:pt x="f14" y="f19"/>
                    <a:pt x="f14" y="f18"/>
                  </a:cubicBezTo>
                  <a:lnTo>
                    <a:pt x="f14" y="f17"/>
                  </a:lnTo>
                  <a:cubicBezTo>
                    <a:pt x="f14" y="f16"/>
                    <a:pt x="f13" y="f15"/>
                    <a:pt x="f5" y="f15"/>
                  </a:cubicBezTo>
                  <a:close/>
                  <a:moveTo>
                    <a:pt x="f21" y="f2"/>
                  </a:moveTo>
                  <a:cubicBezTo>
                    <a:pt x="f22" y="f2"/>
                    <a:pt x="f23" y="f6"/>
                    <a:pt x="f23" y="f17"/>
                  </a:cubicBezTo>
                  <a:cubicBezTo>
                    <a:pt x="f23" y="f24"/>
                    <a:pt x="f25" y="f26"/>
                    <a:pt x="f27" y="f28"/>
                  </a:cubicBezTo>
                  <a:lnTo>
                    <a:pt x="f23" y="f29"/>
                  </a:lnTo>
                  <a:cubicBezTo>
                    <a:pt x="f2" y="f30"/>
                    <a:pt x="f2" y="f31"/>
                    <a:pt x="f32" y="f33"/>
                  </a:cubicBezTo>
                  <a:cubicBezTo>
                    <a:pt x="f34" y="f35"/>
                    <a:pt x="f36" y="f4"/>
                    <a:pt x="f37" y="f4"/>
                  </a:cubicBezTo>
                  <a:cubicBezTo>
                    <a:pt x="f38" y="f4"/>
                    <a:pt x="f39" y="f40"/>
                    <a:pt x="f41" y="f42"/>
                  </a:cubicBezTo>
                  <a:lnTo>
                    <a:pt x="f43" y="f44"/>
                  </a:lnTo>
                  <a:cubicBezTo>
                    <a:pt x="f12" y="f45"/>
                    <a:pt x="f46" y="f42"/>
                    <a:pt x="f21" y="f42"/>
                  </a:cubicBezTo>
                  <a:cubicBezTo>
                    <a:pt x="f47" y="f42"/>
                    <a:pt x="f3" y="f48"/>
                    <a:pt x="f3" y="f17"/>
                  </a:cubicBezTo>
                  <a:cubicBezTo>
                    <a:pt x="f3" y="f6"/>
                    <a:pt x="f47" y="f2"/>
                    <a:pt x="f21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3" name="Google Shape;7004;p88">
            <a:extLst>
              <a:ext uri="{FF2B5EF4-FFF2-40B4-BE49-F238E27FC236}">
                <a16:creationId xmlns:a16="http://schemas.microsoft.com/office/drawing/2014/main" id="{845FEC46-2874-CD3F-BCFC-69D7C6740BB8}"/>
              </a:ext>
            </a:extLst>
          </p:cNvPr>
          <p:cNvGrpSpPr/>
          <p:nvPr/>
        </p:nvGrpSpPr>
        <p:grpSpPr>
          <a:xfrm>
            <a:off x="3781528" y="1707952"/>
            <a:ext cx="469279" cy="446099"/>
            <a:chOff x="3781528" y="1707952"/>
            <a:chExt cx="469279" cy="446099"/>
          </a:xfrm>
        </p:grpSpPr>
        <p:sp>
          <p:nvSpPr>
            <p:cNvPr id="124" name="Google Shape;7005;p88">
              <a:extLst>
                <a:ext uri="{FF2B5EF4-FFF2-40B4-BE49-F238E27FC236}">
                  <a16:creationId xmlns:a16="http://schemas.microsoft.com/office/drawing/2014/main" id="{671A2CB7-CC92-C16B-6F88-5E08938BC765}"/>
                </a:ext>
              </a:extLst>
            </p:cNvPr>
            <p:cNvSpPr/>
            <p:nvPr/>
          </p:nvSpPr>
          <p:spPr>
            <a:xfrm>
              <a:off x="3924705" y="1707952"/>
              <a:ext cx="326102" cy="3278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39"/>
                <a:gd name="f4" fmla="val 8586"/>
                <a:gd name="f5" fmla="val 5156"/>
                <a:gd name="f6" fmla="val 1"/>
                <a:gd name="f7" fmla="val 4372"/>
                <a:gd name="f8" fmla="val 3593"/>
                <a:gd name="f9" fmla="val 308"/>
                <a:gd name="f10" fmla="val 2994"/>
                <a:gd name="f11" fmla="val 922"/>
                <a:gd name="f12" fmla="val 1450"/>
                <a:gd name="f13" fmla="val 2466"/>
                <a:gd name="f14" fmla="val 1681"/>
                <a:gd name="f15" fmla="val 2417"/>
                <a:gd name="f16" fmla="val 1916"/>
                <a:gd name="f17" fmla="val 2392"/>
                <a:gd name="f18" fmla="val 2152"/>
                <a:gd name="f19" fmla="val 2529"/>
                <a:gd name="f20" fmla="val 2909"/>
                <a:gd name="f21" fmla="val 2456"/>
                <a:gd name="f22" fmla="val 3277"/>
                <a:gd name="f23" fmla="val 2592"/>
                <a:gd name="f24" fmla="val 3939"/>
                <a:gd name="f25" fmla="val 1899"/>
                <a:gd name="f26" fmla="val 4270"/>
                <a:gd name="f27" fmla="val 1568"/>
                <a:gd name="f28" fmla="val 4703"/>
                <a:gd name="f29" fmla="val 1402"/>
                <a:gd name="f30" fmla="val 5136"/>
                <a:gd name="f31" fmla="val 5569"/>
                <a:gd name="f32" fmla="val 6003"/>
                <a:gd name="f33" fmla="val 6333"/>
                <a:gd name="f34" fmla="val 7027"/>
                <a:gd name="f35" fmla="val 3631"/>
                <a:gd name="f36" fmla="val 4325"/>
                <a:gd name="f37" fmla="val 6719"/>
                <a:gd name="f38" fmla="val 3608"/>
                <a:gd name="f39" fmla="val 7050"/>
                <a:gd name="f40" fmla="val 3175"/>
                <a:gd name="f41" fmla="val 7215"/>
                <a:gd name="f42" fmla="val 2742"/>
                <a:gd name="f43" fmla="val 2309"/>
                <a:gd name="f44" fmla="val 1875"/>
                <a:gd name="f45" fmla="val 1545"/>
                <a:gd name="f46" fmla="val 1261"/>
                <a:gd name="f47" fmla="val 6435"/>
                <a:gd name="f48" fmla="val 1104"/>
                <a:gd name="f49" fmla="val 6089"/>
                <a:gd name="f50" fmla="val 1072"/>
                <a:gd name="f51" fmla="val 5742"/>
                <a:gd name="f52" fmla="val 6782"/>
                <a:gd name="f53" fmla="val 158"/>
                <a:gd name="f54" fmla="val 7097"/>
                <a:gd name="f55" fmla="val 348"/>
                <a:gd name="f56" fmla="val 7381"/>
                <a:gd name="f57" fmla="val 600"/>
                <a:gd name="f58" fmla="val 7664"/>
                <a:gd name="f59" fmla="val 1214"/>
                <a:gd name="f60" fmla="val 8278"/>
                <a:gd name="f61" fmla="val 2002"/>
                <a:gd name="f62" fmla="val 2781"/>
                <a:gd name="f63" fmla="val 3561"/>
                <a:gd name="f64" fmla="val 4333"/>
                <a:gd name="f65" fmla="val 4916"/>
                <a:gd name="f66" fmla="val 7342"/>
                <a:gd name="f67" fmla="val 5270"/>
                <a:gd name="f68" fmla="val 4073"/>
                <a:gd name="f69" fmla="val 2151"/>
                <a:gd name="f70" fmla="val 6727"/>
                <a:gd name="f71" fmla="val 5940"/>
                <a:gd name="f72" fmla="*/ f0 1 8539"/>
                <a:gd name="f73" fmla="*/ f1 1 8586"/>
                <a:gd name="f74" fmla="val f2"/>
                <a:gd name="f75" fmla="val f3"/>
                <a:gd name="f76" fmla="val f4"/>
                <a:gd name="f77" fmla="+- f76 0 f74"/>
                <a:gd name="f78" fmla="+- f75 0 f74"/>
                <a:gd name="f79" fmla="*/ f78 1 8539"/>
                <a:gd name="f80" fmla="*/ f77 1 8586"/>
                <a:gd name="f81" fmla="*/ f74 1 f79"/>
                <a:gd name="f82" fmla="*/ f75 1 f79"/>
                <a:gd name="f83" fmla="*/ f74 1 f80"/>
                <a:gd name="f84" fmla="*/ f76 1 f80"/>
                <a:gd name="f85" fmla="*/ f81 f72 1"/>
                <a:gd name="f86" fmla="*/ f82 f72 1"/>
                <a:gd name="f87" fmla="*/ f84 f73 1"/>
                <a:gd name="f88" fmla="*/ f83 f7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5" t="f88" r="f86" b="f87"/>
              <a:pathLst>
                <a:path w="8539" h="858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7"/>
                  </a:cubicBezTo>
                  <a:cubicBezTo>
                    <a:pt x="f19" y="f17"/>
                    <a:pt x="f20" y="f21"/>
                    <a:pt x="f22" y="f23"/>
                  </a:cubicBezTo>
                  <a:lnTo>
                    <a:pt x="f24" y="f25"/>
                  </a:ln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27"/>
                    <a:pt x="f33" y="f25"/>
                  </a:cubicBezTo>
                  <a:cubicBezTo>
                    <a:pt x="f34" y="f23"/>
                    <a:pt x="f34" y="f35"/>
                    <a:pt x="f33" y="f36"/>
                  </a:cubicBezTo>
                  <a:lnTo>
                    <a:pt x="f24" y="f37"/>
                  </a:ln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39"/>
                    <a:pt x="f45" y="f37"/>
                  </a:cubicBezTo>
                  <a:cubicBezTo>
                    <a:pt x="f46" y="f47"/>
                    <a:pt x="f48" y="f49"/>
                    <a:pt x="f50" y="f51"/>
                  </a:cubicBezTo>
                  <a:lnTo>
                    <a:pt x="f6" y="f52"/>
                  </a:ln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4"/>
                    <a:pt x="f62" y="f4"/>
                  </a:cubicBezTo>
                  <a:cubicBezTo>
                    <a:pt x="f63" y="f4"/>
                    <a:pt x="f64" y="f60"/>
                    <a:pt x="f65" y="f58"/>
                  </a:cubicBezTo>
                  <a:lnTo>
                    <a:pt x="f66" y="f67"/>
                  </a:lnTo>
                  <a:cubicBezTo>
                    <a:pt x="f3" y="f68"/>
                    <a:pt x="f3" y="f69"/>
                    <a:pt x="f66" y="f11"/>
                  </a:cubicBezTo>
                  <a:cubicBezTo>
                    <a:pt x="f70" y="f9"/>
                    <a:pt x="f71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5" name="Google Shape;7006;p88">
              <a:extLst>
                <a:ext uri="{FF2B5EF4-FFF2-40B4-BE49-F238E27FC236}">
                  <a16:creationId xmlns:a16="http://schemas.microsoft.com/office/drawing/2014/main" id="{A5181A7F-A734-326E-D1BB-DC5F9DB128D6}"/>
                </a:ext>
              </a:extLst>
            </p:cNvPr>
            <p:cNvSpPr/>
            <p:nvPr/>
          </p:nvSpPr>
          <p:spPr>
            <a:xfrm>
              <a:off x="3781528" y="1823441"/>
              <a:ext cx="329723" cy="3306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34"/>
                <a:gd name="f4" fmla="val 8657"/>
                <a:gd name="f5" fmla="val 5865"/>
                <a:gd name="f6" fmla="val 1"/>
                <a:gd name="f7" fmla="val 5081"/>
                <a:gd name="f8" fmla="val 4301"/>
                <a:gd name="f9" fmla="val 308"/>
                <a:gd name="f10" fmla="val 3718"/>
                <a:gd name="f11" fmla="val 922"/>
                <a:gd name="f12" fmla="val 1230"/>
                <a:gd name="f13" fmla="val 3411"/>
                <a:gd name="f14" fmla="val 4640"/>
                <a:gd name="f15" fmla="val 6562"/>
                <a:gd name="f16" fmla="val 7759"/>
                <a:gd name="f17" fmla="val 1844"/>
                <a:gd name="f18" fmla="val 8358"/>
                <a:gd name="f19" fmla="val 2632"/>
                <a:gd name="f20" fmla="val 3415"/>
                <a:gd name="f21" fmla="val 4199"/>
                <a:gd name="f22" fmla="val 4979"/>
                <a:gd name="f23" fmla="val 5577"/>
                <a:gd name="f24" fmla="val 7152"/>
                <a:gd name="f25" fmla="val 6184"/>
                <a:gd name="f26" fmla="val 6938"/>
                <a:gd name="f27" fmla="val 6218"/>
                <a:gd name="f28" fmla="val 6719"/>
                <a:gd name="f29" fmla="val 6235"/>
                <a:gd name="f30" fmla="val 6499"/>
                <a:gd name="f31" fmla="val 6106"/>
                <a:gd name="f32" fmla="val 5709"/>
                <a:gd name="f33" fmla="val 6179"/>
                <a:gd name="f34" fmla="val 5325"/>
                <a:gd name="f35" fmla="val 6058"/>
                <a:gd name="f36" fmla="val 4569"/>
                <a:gd name="f37" fmla="val 6814"/>
                <a:gd name="f38" fmla="val 4238"/>
                <a:gd name="f39" fmla="val 7145"/>
                <a:gd name="f40" fmla="val 3805"/>
                <a:gd name="f41" fmla="val 7310"/>
                <a:gd name="f42" fmla="val 3372"/>
                <a:gd name="f43" fmla="val 2939"/>
                <a:gd name="f44" fmla="val 2505"/>
                <a:gd name="f45" fmla="val 2175"/>
                <a:gd name="f46" fmla="val 1513"/>
                <a:gd name="f47" fmla="val 6121"/>
                <a:gd name="f48" fmla="val 4388"/>
                <a:gd name="f49" fmla="val 4664"/>
                <a:gd name="f50" fmla="val 1899"/>
                <a:gd name="f51" fmla="val 4994"/>
                <a:gd name="f52" fmla="val 1568"/>
                <a:gd name="f53" fmla="val 5428"/>
                <a:gd name="f54" fmla="val 1403"/>
                <a:gd name="f55" fmla="val 5861"/>
                <a:gd name="f56" fmla="val 6294"/>
                <a:gd name="f57" fmla="val 6727"/>
                <a:gd name="f58" fmla="val 7058"/>
                <a:gd name="f59" fmla="val 7342"/>
                <a:gd name="f60" fmla="val 2183"/>
                <a:gd name="f61" fmla="val 7499"/>
                <a:gd name="f62" fmla="val 2561"/>
                <a:gd name="f63" fmla="val 7531"/>
                <a:gd name="f64" fmla="val 2907"/>
                <a:gd name="f65" fmla="val 8287"/>
                <a:gd name="f66" fmla="val 2151"/>
                <a:gd name="f67" fmla="val 8633"/>
                <a:gd name="f68" fmla="val 1805"/>
                <a:gd name="f69" fmla="val 8476"/>
                <a:gd name="f70" fmla="val 1490"/>
                <a:gd name="f71" fmla="val 1206"/>
                <a:gd name="f72" fmla="val 8035"/>
                <a:gd name="f73" fmla="val 7436"/>
                <a:gd name="f74" fmla="val 6648"/>
                <a:gd name="f75" fmla="*/ f0 1 8634"/>
                <a:gd name="f76" fmla="*/ f1 1 8657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8634"/>
                <a:gd name="f83" fmla="*/ f80 1 8657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8634" h="865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6" y="f15"/>
                    <a:pt x="f12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18"/>
                    <a:pt x="f23" y="f16"/>
                  </a:cubicBezTo>
                  <a:lnTo>
                    <a:pt x="f24" y="f25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lnTo>
                    <a:pt x="f36" y="f37"/>
                  </a:ln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39"/>
                    <a:pt x="f45" y="f37"/>
                  </a:cubicBezTo>
                  <a:cubicBezTo>
                    <a:pt x="f46" y="f47"/>
                    <a:pt x="f46" y="f7"/>
                    <a:pt x="f45" y="f48"/>
                  </a:cubicBezTo>
                  <a:lnTo>
                    <a:pt x="f49" y="f50"/>
                  </a:lnTo>
                  <a:cubicBezTo>
                    <a:pt x="f51" y="f52"/>
                    <a:pt x="f53" y="f54"/>
                    <a:pt x="f55" y="f54"/>
                  </a:cubicBezTo>
                  <a:cubicBezTo>
                    <a:pt x="f56" y="f54"/>
                    <a:pt x="f57" y="f52"/>
                    <a:pt x="f58" y="f50"/>
                  </a:cubicBezTo>
                  <a:cubicBezTo>
                    <a:pt x="f59" y="f60"/>
                    <a:pt x="f61" y="f62"/>
                    <a:pt x="f63" y="f64"/>
                  </a:cubicBezTo>
                  <a:lnTo>
                    <a:pt x="f65" y="f66"/>
                  </a:lnTo>
                  <a:lnTo>
                    <a:pt x="f67" y="f68"/>
                  </a:lnTo>
                  <a:cubicBezTo>
                    <a:pt x="f69" y="f70"/>
                    <a:pt x="f65" y="f71"/>
                    <a:pt x="f72" y="f11"/>
                  </a:cubicBezTo>
                  <a:cubicBezTo>
                    <a:pt x="f73" y="f9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6" name="Google Shape;7018;p88">
            <a:extLst>
              <a:ext uri="{FF2B5EF4-FFF2-40B4-BE49-F238E27FC236}">
                <a16:creationId xmlns:a16="http://schemas.microsoft.com/office/drawing/2014/main" id="{C0CBD385-E68E-9878-EDB7-E14F4E2C6DDD}"/>
              </a:ext>
            </a:extLst>
          </p:cNvPr>
          <p:cNvGrpSpPr/>
          <p:nvPr/>
        </p:nvGrpSpPr>
        <p:grpSpPr>
          <a:xfrm>
            <a:off x="6730349" y="1707239"/>
            <a:ext cx="446400" cy="445212"/>
            <a:chOff x="6730349" y="1707239"/>
            <a:chExt cx="446400" cy="445212"/>
          </a:xfrm>
        </p:grpSpPr>
        <p:sp>
          <p:nvSpPr>
            <p:cNvPr id="127" name="Google Shape;7019;p88">
              <a:extLst>
                <a:ext uri="{FF2B5EF4-FFF2-40B4-BE49-F238E27FC236}">
                  <a16:creationId xmlns:a16="http://schemas.microsoft.com/office/drawing/2014/main" id="{0736720E-0E94-BFF4-E92A-F31E5D7ED4BD}"/>
                </a:ext>
              </a:extLst>
            </p:cNvPr>
            <p:cNvSpPr/>
            <p:nvPr/>
          </p:nvSpPr>
          <p:spPr>
            <a:xfrm>
              <a:off x="6809747" y="1786637"/>
              <a:ext cx="287606" cy="2852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1"/>
                <a:gd name="f4" fmla="val 7468"/>
                <a:gd name="f5" fmla="val 3750"/>
                <a:gd name="f6" fmla="val 663"/>
                <a:gd name="f7" fmla="val 3939"/>
                <a:gd name="f8" fmla="val 4096"/>
                <a:gd name="f9" fmla="val 820"/>
                <a:gd name="f10" fmla="val 1009"/>
                <a:gd name="f11" fmla="val 3624"/>
                <a:gd name="f12" fmla="val 5357"/>
                <a:gd name="f13" fmla="val 4884"/>
                <a:gd name="f14" fmla="val 5514"/>
                <a:gd name="f15" fmla="val 5042"/>
                <a:gd name="f16" fmla="val 5231"/>
                <a:gd name="f17" fmla="val 5294"/>
                <a:gd name="f18" fmla="val 5420"/>
                <a:gd name="f19" fmla="val 5207"/>
                <a:gd name="f20" fmla="val 5451"/>
                <a:gd name="f21" fmla="val 5120"/>
                <a:gd name="f22" fmla="val 5034"/>
                <a:gd name="f23" fmla="val 4947"/>
                <a:gd name="f24" fmla="val 3498"/>
                <a:gd name="f25" fmla="val 3971"/>
                <a:gd name="f26" fmla="val 3435"/>
                <a:gd name="f27" fmla="val 3908"/>
                <a:gd name="f28" fmla="val 3403"/>
                <a:gd name="f29" fmla="val 3813"/>
                <a:gd name="f30" fmla="val 3719"/>
                <a:gd name="f31" fmla="val 3561"/>
                <a:gd name="f32" fmla="val 1"/>
                <a:gd name="f33" fmla="val 1671"/>
                <a:gd name="f34" fmla="val 1702"/>
                <a:gd name="f35" fmla="val 5829"/>
                <a:gd name="f36" fmla="val 5798"/>
                <a:gd name="f37" fmla="val 7499"/>
                <a:gd name="f38" fmla="val 7530"/>
                <a:gd name="f39" fmla="*/ f0 1 7531"/>
                <a:gd name="f40" fmla="*/ f1 1 7468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7531"/>
                <a:gd name="f47" fmla="*/ f44 1 7468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7531" h="746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3"/>
                  </a:lnTo>
                  <a:cubicBezTo>
                    <a:pt x="f14" y="f15"/>
                    <a:pt x="f14" y="f16"/>
                    <a:pt x="f12" y="f12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13" y="f12"/>
                  </a:cubicBezTo>
                  <a:lnTo>
                    <a:pt x="f24" y="f25"/>
                  </a:lnTo>
                  <a:cubicBezTo>
                    <a:pt x="f26" y="f27"/>
                    <a:pt x="f28" y="f29"/>
                    <a:pt x="f28" y="f30"/>
                  </a:cubicBezTo>
                  <a:lnTo>
                    <a:pt x="f28" y="f10"/>
                  </a:lnTo>
                  <a:cubicBezTo>
                    <a:pt x="f28" y="f9"/>
                    <a:pt x="f31" y="f6"/>
                    <a:pt x="f5" y="f6"/>
                  </a:cubicBezTo>
                  <a:close/>
                  <a:moveTo>
                    <a:pt x="f5" y="f32"/>
                  </a:moveTo>
                  <a:cubicBezTo>
                    <a:pt x="f33" y="f32"/>
                    <a:pt x="f32" y="f34"/>
                    <a:pt x="f32" y="f5"/>
                  </a:cubicBezTo>
                  <a:cubicBezTo>
                    <a:pt x="f32" y="f35"/>
                    <a:pt x="f34" y="f4"/>
                    <a:pt x="f5" y="f4"/>
                  </a:cubicBezTo>
                  <a:cubicBezTo>
                    <a:pt x="f36" y="f4"/>
                    <a:pt x="f37" y="f36"/>
                    <a:pt x="f37" y="f5"/>
                  </a:cubicBezTo>
                  <a:cubicBezTo>
                    <a:pt x="f38" y="f34"/>
                    <a:pt x="f35" y="f32"/>
                    <a:pt x="f5" y="f3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8" name="Google Shape;7020;p88">
              <a:extLst>
                <a:ext uri="{FF2B5EF4-FFF2-40B4-BE49-F238E27FC236}">
                  <a16:creationId xmlns:a16="http://schemas.microsoft.com/office/drawing/2014/main" id="{A33EFA1C-D4AB-85BB-B94F-17551DBFCE1C}"/>
                </a:ext>
              </a:extLst>
            </p:cNvPr>
            <p:cNvSpPr/>
            <p:nvPr/>
          </p:nvSpPr>
          <p:spPr>
            <a:xfrm>
              <a:off x="6730349" y="1707239"/>
              <a:ext cx="446400" cy="44521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689"/>
                <a:gd name="f4" fmla="val 11658"/>
                <a:gd name="f5" fmla="val 5829"/>
                <a:gd name="f6" fmla="val 1355"/>
                <a:gd name="f7" fmla="val 8286"/>
                <a:gd name="f8" fmla="val 10271"/>
                <a:gd name="f9" fmla="val 3372"/>
                <a:gd name="f10" fmla="val 8318"/>
                <a:gd name="f11" fmla="val 3403"/>
                <a:gd name="f12" fmla="val 1387"/>
                <a:gd name="f13" fmla="val 8255"/>
                <a:gd name="f14" fmla="val 3371"/>
                <a:gd name="f15" fmla="val 1"/>
                <a:gd name="f16" fmla="val 2647"/>
                <a:gd name="f17" fmla="val 2616"/>
                <a:gd name="f18" fmla="val 9011"/>
                <a:gd name="f19" fmla="val 11657"/>
                <a:gd name="f20" fmla="val 9042"/>
                <a:gd name="f21" fmla="*/ f0 1 11689"/>
                <a:gd name="f22" fmla="*/ f1 1 11658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11689"/>
                <a:gd name="f29" fmla="*/ f26 1 11658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11689" h="11658">
                  <a:moveTo>
                    <a:pt x="f5" y="f6"/>
                  </a:moveTo>
                  <a:cubicBezTo>
                    <a:pt x="f7" y="f6"/>
                    <a:pt x="f8" y="f9"/>
                    <a:pt x="f8" y="f5"/>
                  </a:cubicBezTo>
                  <a:cubicBezTo>
                    <a:pt x="f8" y="f7"/>
                    <a:pt x="f10" y="f8"/>
                    <a:pt x="f5" y="f8"/>
                  </a:cubicBezTo>
                  <a:cubicBezTo>
                    <a:pt x="f11" y="f8"/>
                    <a:pt x="f12" y="f13"/>
                    <a:pt x="f12" y="f5"/>
                  </a:cubicBezTo>
                  <a:cubicBezTo>
                    <a:pt x="f12" y="f9"/>
                    <a:pt x="f14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16" y="f15"/>
                    <a:pt x="f2" y="f17"/>
                    <a:pt x="f2" y="f5"/>
                  </a:cubicBezTo>
                  <a:cubicBezTo>
                    <a:pt x="f2" y="f18"/>
                    <a:pt x="f16" y="f19"/>
                    <a:pt x="f5" y="f19"/>
                  </a:cubicBezTo>
                  <a:cubicBezTo>
                    <a:pt x="f18" y="f19"/>
                    <a:pt x="f19" y="f18"/>
                    <a:pt x="f19" y="f5"/>
                  </a:cubicBezTo>
                  <a:cubicBezTo>
                    <a:pt x="f3" y="f17"/>
                    <a:pt x="f20" y="f15"/>
                    <a:pt x="f5" y="f1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29" name="Google Shape;5917;p86">
            <a:extLst>
              <a:ext uri="{FF2B5EF4-FFF2-40B4-BE49-F238E27FC236}">
                <a16:creationId xmlns:a16="http://schemas.microsoft.com/office/drawing/2014/main" id="{302499C7-5C94-ABD3-D40F-E7159A861F03}"/>
              </a:ext>
            </a:extLst>
          </p:cNvPr>
          <p:cNvSpPr/>
          <p:nvPr/>
        </p:nvSpPr>
        <p:spPr>
          <a:xfrm>
            <a:off x="4339769" y="2577099"/>
            <a:ext cx="451036" cy="463171"/>
          </a:xfrm>
          <a:custGeom>
            <a:avLst/>
            <a:gdLst>
              <a:gd name="f0" fmla="val w"/>
              <a:gd name="f1" fmla="val h"/>
              <a:gd name="f2" fmla="val 0"/>
              <a:gd name="f3" fmla="val 12446"/>
              <a:gd name="f4" fmla="val 12698"/>
              <a:gd name="f5" fmla="val 6239"/>
              <a:gd name="f6" fmla="val 1"/>
              <a:gd name="f7" fmla="val 5105"/>
              <a:gd name="f8" fmla="val 4191"/>
              <a:gd name="f9" fmla="val 915"/>
              <a:gd name="f10" fmla="val 4159"/>
              <a:gd name="f11" fmla="val 2112"/>
              <a:gd name="f12" fmla="val 3088"/>
              <a:gd name="f13" fmla="val 4852"/>
              <a:gd name="f14" fmla="val 3939"/>
              <a:gd name="f15" fmla="val 5798"/>
              <a:gd name="f16" fmla="val 4097"/>
              <a:gd name="f17" fmla="val 5294"/>
              <a:gd name="f18" fmla="val 5483"/>
              <a:gd name="f19" fmla="val 6333"/>
              <a:gd name="f20" fmla="val 7310"/>
              <a:gd name="f21" fmla="val 7657"/>
              <a:gd name="f22" fmla="val 4222"/>
              <a:gd name="f23" fmla="val 7972"/>
              <a:gd name="f24" fmla="val 4380"/>
              <a:gd name="f25" fmla="val 8255"/>
              <a:gd name="f26" fmla="val 3403"/>
              <a:gd name="f27" fmla="val 9043"/>
              <a:gd name="f28" fmla="val 3057"/>
              <a:gd name="f29" fmla="val 8728"/>
              <a:gd name="f30" fmla="val 2584"/>
              <a:gd name="f31" fmla="val 8570"/>
              <a:gd name="f32" fmla="val 946"/>
              <a:gd name="f33" fmla="val 8602"/>
              <a:gd name="f34" fmla="val 9515"/>
              <a:gd name="f35" fmla="val 10650"/>
              <a:gd name="f36" fmla="val 11784"/>
              <a:gd name="f37" fmla="val 12697"/>
              <a:gd name="f38" fmla="val 3246"/>
              <a:gd name="f39" fmla="val 4128"/>
              <a:gd name="f40" fmla="val 11752"/>
              <a:gd name="f41" fmla="val 10303"/>
              <a:gd name="f42" fmla="val 4096"/>
              <a:gd name="f43" fmla="val 9988"/>
              <a:gd name="f44" fmla="val 9704"/>
              <a:gd name="f45" fmla="val 4947"/>
              <a:gd name="f46" fmla="val 8917"/>
              <a:gd name="f47" fmla="val 9232"/>
              <a:gd name="f48" fmla="val 5766"/>
              <a:gd name="f49" fmla="val 9389"/>
              <a:gd name="f50" fmla="val 6743"/>
              <a:gd name="f51" fmla="val 7184"/>
              <a:gd name="f52" fmla="val 9200"/>
              <a:gd name="f53" fmla="val 7530"/>
              <a:gd name="f54" fmla="val 8507"/>
              <a:gd name="f55" fmla="val 8350"/>
              <a:gd name="f56" fmla="val 8287"/>
              <a:gd name="f57" fmla="val 10366"/>
              <a:gd name="f58" fmla="val 11500"/>
              <a:gd name="f59" fmla="val 12414"/>
              <a:gd name="f60" fmla="val 12445"/>
              <a:gd name="f61" fmla="val 11563"/>
              <a:gd name="f62" fmla="val 9862"/>
              <a:gd name="f63" fmla="val 9421"/>
              <a:gd name="f64" fmla="val 8759"/>
              <a:gd name="f65" fmla="val 9074"/>
              <a:gd name="f66" fmla="val 8097"/>
              <a:gd name="f67" fmla="val 8318"/>
              <a:gd name="f68" fmla="val 7625"/>
              <a:gd name="f69" fmla="val 5451"/>
              <a:gd name="f70" fmla="val 6680"/>
              <a:gd name="f71" fmla="val 3908"/>
              <a:gd name="f72" fmla="val 7404"/>
              <a:gd name="f73" fmla="val 64"/>
              <a:gd name="f74" fmla="*/ f0 1 12446"/>
              <a:gd name="f75" fmla="*/ f1 1 12698"/>
              <a:gd name="f76" fmla="val f2"/>
              <a:gd name="f77" fmla="val f3"/>
              <a:gd name="f78" fmla="val f4"/>
              <a:gd name="f79" fmla="+- f78 0 f76"/>
              <a:gd name="f80" fmla="+- f77 0 f76"/>
              <a:gd name="f81" fmla="*/ f80 1 12446"/>
              <a:gd name="f82" fmla="*/ f79 1 12698"/>
              <a:gd name="f83" fmla="*/ f76 1 f81"/>
              <a:gd name="f84" fmla="*/ f77 1 f81"/>
              <a:gd name="f85" fmla="*/ f76 1 f82"/>
              <a:gd name="f86" fmla="*/ f78 1 f82"/>
              <a:gd name="f87" fmla="*/ f83 f74 1"/>
              <a:gd name="f88" fmla="*/ f84 f74 1"/>
              <a:gd name="f89" fmla="*/ f86 f75 1"/>
              <a:gd name="f90" fmla="*/ f85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7" t="f90" r="f88" b="f89"/>
            <a:pathLst>
              <a:path w="12446" h="12698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0" y="f12"/>
                  <a:pt x="f13" y="f14"/>
                  <a:pt x="f15" y="f16"/>
                </a:cubicBezTo>
                <a:lnTo>
                  <a:pt x="f15" y="f17"/>
                </a:lnTo>
                <a:cubicBezTo>
                  <a:pt x="f13" y="f18"/>
                  <a:pt x="f10" y="f19"/>
                  <a:pt x="f10" y="f20"/>
                </a:cubicBezTo>
                <a:cubicBezTo>
                  <a:pt x="f10" y="f21"/>
                  <a:pt x="f22" y="f23"/>
                  <a:pt x="f24" y="f25"/>
                </a:cubicBezTo>
                <a:lnTo>
                  <a:pt x="f26" y="f27"/>
                </a:lnTo>
                <a:cubicBezTo>
                  <a:pt x="f28" y="f29"/>
                  <a:pt x="f30" y="f31"/>
                  <a:pt x="f11" y="f31"/>
                </a:cubicBezTo>
                <a:cubicBezTo>
                  <a:pt x="f32" y="f33"/>
                  <a:pt x="f6" y="f34"/>
                  <a:pt x="f6" y="f35"/>
                </a:cubicBezTo>
                <a:cubicBezTo>
                  <a:pt x="f6" y="f36"/>
                  <a:pt x="f32" y="f37"/>
                  <a:pt x="f11" y="f37"/>
                </a:cubicBezTo>
                <a:cubicBezTo>
                  <a:pt x="f38" y="f37"/>
                  <a:pt x="f39" y="f40"/>
                  <a:pt x="f8" y="f35"/>
                </a:cubicBezTo>
                <a:cubicBezTo>
                  <a:pt x="f8" y="f41"/>
                  <a:pt x="f42" y="f43"/>
                  <a:pt x="f14" y="f44"/>
                </a:cubicBezTo>
                <a:lnTo>
                  <a:pt x="f45" y="f46"/>
                </a:lnTo>
                <a:cubicBezTo>
                  <a:pt x="f17" y="f47"/>
                  <a:pt x="f48" y="f49"/>
                  <a:pt x="f5" y="f49"/>
                </a:cubicBezTo>
                <a:cubicBezTo>
                  <a:pt x="f50" y="f49"/>
                  <a:pt x="f51" y="f52"/>
                  <a:pt x="f53" y="f46"/>
                </a:cubicBezTo>
                <a:lnTo>
                  <a:pt x="f54" y="f44"/>
                </a:lnTo>
                <a:cubicBezTo>
                  <a:pt x="f55" y="f43"/>
                  <a:pt x="f56" y="f41"/>
                  <a:pt x="f56" y="f35"/>
                </a:cubicBezTo>
                <a:cubicBezTo>
                  <a:pt x="f56" y="f36"/>
                  <a:pt x="f47" y="f37"/>
                  <a:pt x="f57" y="f37"/>
                </a:cubicBezTo>
                <a:cubicBezTo>
                  <a:pt x="f58" y="f37"/>
                  <a:pt x="f59" y="f40"/>
                  <a:pt x="f60" y="f35"/>
                </a:cubicBezTo>
                <a:cubicBezTo>
                  <a:pt x="f60" y="f34"/>
                  <a:pt x="f61" y="f33"/>
                  <a:pt x="f57" y="f31"/>
                </a:cubicBezTo>
                <a:cubicBezTo>
                  <a:pt x="f62" y="f31"/>
                  <a:pt x="f63" y="f64"/>
                  <a:pt x="f65" y="f27"/>
                </a:cubicBezTo>
                <a:lnTo>
                  <a:pt x="f66" y="f25"/>
                </a:lnTo>
                <a:cubicBezTo>
                  <a:pt x="f25" y="f23"/>
                  <a:pt x="f67" y="f21"/>
                  <a:pt x="f67" y="f20"/>
                </a:cubicBezTo>
                <a:cubicBezTo>
                  <a:pt x="f67" y="f19"/>
                  <a:pt x="f68" y="f69"/>
                  <a:pt x="f70" y="f17"/>
                </a:cubicBezTo>
                <a:lnTo>
                  <a:pt x="f70" y="f16"/>
                </a:lnTo>
                <a:cubicBezTo>
                  <a:pt x="f68" y="f71"/>
                  <a:pt x="f67" y="f12"/>
                  <a:pt x="f67" y="f11"/>
                </a:cubicBezTo>
                <a:cubicBezTo>
                  <a:pt x="f67" y="f32"/>
                  <a:pt x="f72" y="f73"/>
                  <a:pt x="f5" y="f6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0" name="Google Shape;5955;p86">
            <a:extLst>
              <a:ext uri="{FF2B5EF4-FFF2-40B4-BE49-F238E27FC236}">
                <a16:creationId xmlns:a16="http://schemas.microsoft.com/office/drawing/2014/main" id="{74801214-D9F9-BF39-9896-F6C4E817B3B0}"/>
              </a:ext>
            </a:extLst>
          </p:cNvPr>
          <p:cNvSpPr/>
          <p:nvPr/>
        </p:nvSpPr>
        <p:spPr>
          <a:xfrm>
            <a:off x="4879375" y="2649492"/>
            <a:ext cx="459001" cy="390768"/>
          </a:xfrm>
          <a:custGeom>
            <a:avLst/>
            <a:gdLst>
              <a:gd name="f0" fmla="val w"/>
              <a:gd name="f1" fmla="val h"/>
              <a:gd name="f2" fmla="val 0"/>
              <a:gd name="f3" fmla="val 12666"/>
              <a:gd name="f4" fmla="val 10713"/>
              <a:gd name="f5" fmla="val 1765"/>
              <a:gd name="f6" fmla="val 3309"/>
              <a:gd name="f7" fmla="val 7058"/>
              <a:gd name="f8" fmla="val 7278"/>
              <a:gd name="f9" fmla="val 1954"/>
              <a:gd name="f10" fmla="val 7436"/>
              <a:gd name="f11" fmla="val 2206"/>
              <a:gd name="f12" fmla="val 2615"/>
              <a:gd name="f13" fmla="val 9925"/>
              <a:gd name="f14" fmla="val 788"/>
              <a:gd name="f15" fmla="val 5073"/>
              <a:gd name="f16" fmla="val 5262"/>
              <a:gd name="f17" fmla="val 5514"/>
              <a:gd name="f18" fmla="val 5892"/>
              <a:gd name="f19" fmla="val 3403"/>
              <a:gd name="f20" fmla="val 3813"/>
              <a:gd name="f21" fmla="val 4033"/>
              <a:gd name="f22" fmla="val 4254"/>
              <a:gd name="f23" fmla="val 7247"/>
              <a:gd name="f24" fmla="val 8412"/>
              <a:gd name="f25" fmla="val 8601"/>
              <a:gd name="f26" fmla="val 8853"/>
              <a:gd name="f27" fmla="val 9294"/>
              <a:gd name="f28" fmla="val 6711"/>
              <a:gd name="f29" fmla="val 7152"/>
              <a:gd name="f30" fmla="val 7404"/>
              <a:gd name="f31" fmla="val 7593"/>
              <a:gd name="f32" fmla="val 11815"/>
              <a:gd name="f33" fmla="val 9988"/>
              <a:gd name="f34" fmla="val 10429"/>
              <a:gd name="f35" fmla="val 10649"/>
              <a:gd name="f36" fmla="val 10870"/>
              <a:gd name="f37" fmla="val 379"/>
              <a:gd name="f38" fmla="val 1"/>
              <a:gd name="f39" fmla="val 158"/>
              <a:gd name="f40" fmla="val 190"/>
              <a:gd name="f41" fmla="val 10334"/>
              <a:gd name="f42" fmla="val 10555"/>
              <a:gd name="f43" fmla="val 10712"/>
              <a:gd name="f44" fmla="val 12224"/>
              <a:gd name="f45" fmla="val 12476"/>
              <a:gd name="f46" fmla="val 12665"/>
              <a:gd name="f47" fmla="val 10523"/>
              <a:gd name="f48" fmla="val 12634"/>
              <a:gd name="f49" fmla="val 12445"/>
              <a:gd name="f50" fmla="*/ f0 1 12666"/>
              <a:gd name="f51" fmla="*/ f1 1 10713"/>
              <a:gd name="f52" fmla="val f2"/>
              <a:gd name="f53" fmla="val f3"/>
              <a:gd name="f54" fmla="val f4"/>
              <a:gd name="f55" fmla="+- f54 0 f52"/>
              <a:gd name="f56" fmla="+- f53 0 f52"/>
              <a:gd name="f57" fmla="*/ f56 1 12666"/>
              <a:gd name="f58" fmla="*/ f55 1 10713"/>
              <a:gd name="f59" fmla="*/ f52 1 f57"/>
              <a:gd name="f60" fmla="*/ f53 1 f57"/>
              <a:gd name="f61" fmla="*/ f52 1 f58"/>
              <a:gd name="f62" fmla="*/ f54 1 f58"/>
              <a:gd name="f63" fmla="*/ f59 f50 1"/>
              <a:gd name="f64" fmla="*/ f60 f50 1"/>
              <a:gd name="f65" fmla="*/ f62 f51 1"/>
              <a:gd name="f66" fmla="*/ f61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3" t="f66" r="f64" b="f65"/>
            <a:pathLst>
              <a:path w="12666" h="10713">
                <a:moveTo>
                  <a:pt x="f5" y="f6"/>
                </a:moveTo>
                <a:lnTo>
                  <a:pt x="f5" y="f7"/>
                </a:lnTo>
                <a:cubicBezTo>
                  <a:pt x="f5" y="f8"/>
                  <a:pt x="f9" y="f10"/>
                  <a:pt x="f11" y="f10"/>
                </a:cubicBezTo>
                <a:lnTo>
                  <a:pt x="f12" y="f10"/>
                </a:lnTo>
                <a:lnTo>
                  <a:pt x="f12" y="f13"/>
                </a:lnTo>
                <a:lnTo>
                  <a:pt x="f14" y="f13"/>
                </a:lnTo>
                <a:lnTo>
                  <a:pt x="f14" y="f6"/>
                </a:lnTo>
                <a:close/>
                <a:moveTo>
                  <a:pt x="f15" y="f6"/>
                </a:moveTo>
                <a:lnTo>
                  <a:pt x="f15" y="f7"/>
                </a:lnTo>
                <a:cubicBezTo>
                  <a:pt x="f15" y="f8"/>
                  <a:pt x="f16" y="f10"/>
                  <a:pt x="f17" y="f10"/>
                </a:cubicBezTo>
                <a:lnTo>
                  <a:pt x="f18" y="f10"/>
                </a:lnTo>
                <a:lnTo>
                  <a:pt x="f18" y="f13"/>
                </a:lnTo>
                <a:lnTo>
                  <a:pt x="f19" y="f13"/>
                </a:lnTo>
                <a:lnTo>
                  <a:pt x="f19" y="f10"/>
                </a:lnTo>
                <a:lnTo>
                  <a:pt x="f20" y="f10"/>
                </a:lnTo>
                <a:cubicBezTo>
                  <a:pt x="f21" y="f10"/>
                  <a:pt x="f22" y="f23"/>
                  <a:pt x="f22" y="f7"/>
                </a:cubicBezTo>
                <a:lnTo>
                  <a:pt x="f22" y="f6"/>
                </a:lnTo>
                <a:close/>
                <a:moveTo>
                  <a:pt x="f24" y="f6"/>
                </a:moveTo>
                <a:lnTo>
                  <a:pt x="f24" y="f7"/>
                </a:lnTo>
                <a:cubicBezTo>
                  <a:pt x="f24" y="f8"/>
                  <a:pt x="f25" y="f10"/>
                  <a:pt x="f26" y="f10"/>
                </a:cubicBezTo>
                <a:lnTo>
                  <a:pt x="f27" y="f10"/>
                </a:lnTo>
                <a:lnTo>
                  <a:pt x="f27" y="f13"/>
                </a:lnTo>
                <a:lnTo>
                  <a:pt x="f28" y="f13"/>
                </a:lnTo>
                <a:lnTo>
                  <a:pt x="f28" y="f10"/>
                </a:lnTo>
                <a:lnTo>
                  <a:pt x="f29" y="f10"/>
                </a:lnTo>
                <a:cubicBezTo>
                  <a:pt x="f30" y="f10"/>
                  <a:pt x="f31" y="f23"/>
                  <a:pt x="f31" y="f7"/>
                </a:cubicBezTo>
                <a:lnTo>
                  <a:pt x="f31" y="f6"/>
                </a:lnTo>
                <a:close/>
                <a:moveTo>
                  <a:pt x="f32" y="f6"/>
                </a:moveTo>
                <a:lnTo>
                  <a:pt x="f32" y="f13"/>
                </a:lnTo>
                <a:lnTo>
                  <a:pt x="f33" y="f13"/>
                </a:lnTo>
                <a:lnTo>
                  <a:pt x="f33" y="f10"/>
                </a:lnTo>
                <a:lnTo>
                  <a:pt x="f34" y="f10"/>
                </a:lnTo>
                <a:cubicBezTo>
                  <a:pt x="f35" y="f10"/>
                  <a:pt x="f36" y="f23"/>
                  <a:pt x="f36" y="f7"/>
                </a:cubicBezTo>
                <a:lnTo>
                  <a:pt x="f36" y="f6"/>
                </a:lnTo>
                <a:close/>
                <a:moveTo>
                  <a:pt x="f37" y="f38"/>
                </a:moveTo>
                <a:cubicBezTo>
                  <a:pt x="f39" y="f38"/>
                  <a:pt x="f38" y="f40"/>
                  <a:pt x="f38" y="f37"/>
                </a:cubicBezTo>
                <a:lnTo>
                  <a:pt x="f38" y="f41"/>
                </a:lnTo>
                <a:cubicBezTo>
                  <a:pt x="f38" y="f42"/>
                  <a:pt x="f40" y="f43"/>
                  <a:pt x="f37" y="f43"/>
                </a:cubicBezTo>
                <a:lnTo>
                  <a:pt x="f44" y="f43"/>
                </a:lnTo>
                <a:cubicBezTo>
                  <a:pt x="f45" y="f43"/>
                  <a:pt x="f46" y="f47"/>
                  <a:pt x="f46" y="f41"/>
                </a:cubicBezTo>
                <a:lnTo>
                  <a:pt x="f46" y="f37"/>
                </a:lnTo>
                <a:cubicBezTo>
                  <a:pt x="f48" y="f40"/>
                  <a:pt x="f49" y="f38"/>
                  <a:pt x="f44" y="f38"/>
                </a:cubicBezTo>
                <a:close/>
              </a:path>
            </a:pathLst>
          </a:custGeom>
          <a:solidFill>
            <a:srgbClr val="656565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31" name="Google Shape;5983;p86">
            <a:extLst>
              <a:ext uri="{FF2B5EF4-FFF2-40B4-BE49-F238E27FC236}">
                <a16:creationId xmlns:a16="http://schemas.microsoft.com/office/drawing/2014/main" id="{9A58C2A1-1604-58BD-FA1C-D83D85CF8435}"/>
              </a:ext>
            </a:extLst>
          </p:cNvPr>
          <p:cNvGrpSpPr/>
          <p:nvPr/>
        </p:nvGrpSpPr>
        <p:grpSpPr>
          <a:xfrm>
            <a:off x="5526834" y="2589233"/>
            <a:ext cx="461287" cy="462000"/>
            <a:chOff x="5526834" y="2589233"/>
            <a:chExt cx="461287" cy="462000"/>
          </a:xfrm>
        </p:grpSpPr>
        <p:sp>
          <p:nvSpPr>
            <p:cNvPr id="132" name="Google Shape;5984;p86">
              <a:extLst>
                <a:ext uri="{FF2B5EF4-FFF2-40B4-BE49-F238E27FC236}">
                  <a16:creationId xmlns:a16="http://schemas.microsoft.com/office/drawing/2014/main" id="{3CDB105E-59E9-3380-0A99-AB6C3E22023E}"/>
                </a:ext>
              </a:extLst>
            </p:cNvPr>
            <p:cNvSpPr/>
            <p:nvPr/>
          </p:nvSpPr>
          <p:spPr>
            <a:xfrm>
              <a:off x="5526834" y="2589233"/>
              <a:ext cx="368804" cy="3700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177"/>
                <a:gd name="f4" fmla="val 10145"/>
                <a:gd name="f5" fmla="val 5104"/>
                <a:gd name="f6" fmla="val 3813"/>
                <a:gd name="f7" fmla="val 5797"/>
                <a:gd name="f8" fmla="val 6364"/>
                <a:gd name="f9" fmla="val 4348"/>
                <a:gd name="f10" fmla="val 5073"/>
                <a:gd name="f11" fmla="val 5766"/>
                <a:gd name="f12" fmla="val 6333"/>
                <a:gd name="f13" fmla="val 4379"/>
                <a:gd name="f14" fmla="val 3844"/>
                <a:gd name="f15" fmla="val 4411"/>
                <a:gd name="f16" fmla="val 2300"/>
                <a:gd name="f17" fmla="val 2269"/>
                <a:gd name="f18" fmla="val 63"/>
                <a:gd name="f19" fmla="val 7908"/>
                <a:gd name="f20" fmla="val 7877"/>
                <a:gd name="f21" fmla="val 10176"/>
                <a:gd name="f22" fmla="*/ f0 1 10177"/>
                <a:gd name="f23" fmla="*/ f1 1 10145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10177"/>
                <a:gd name="f30" fmla="*/ f27 1 10145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10177" h="1014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15"/>
                    <a:pt x="f15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16" y="f2"/>
                    <a:pt x="f2" y="f17"/>
                    <a:pt x="f2" y="f10"/>
                  </a:cubicBezTo>
                  <a:cubicBezTo>
                    <a:pt x="f18" y="f19"/>
                    <a:pt x="f16" y="f4"/>
                    <a:pt x="f5" y="f4"/>
                  </a:cubicBezTo>
                  <a:cubicBezTo>
                    <a:pt x="f20" y="f4"/>
                    <a:pt x="f21" y="f20"/>
                    <a:pt x="f21" y="f10"/>
                  </a:cubicBezTo>
                  <a:cubicBezTo>
                    <a:pt x="f21" y="f17"/>
                    <a:pt x="f20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3" name="Google Shape;5985;p86">
              <a:extLst>
                <a:ext uri="{FF2B5EF4-FFF2-40B4-BE49-F238E27FC236}">
                  <a16:creationId xmlns:a16="http://schemas.microsoft.com/office/drawing/2014/main" id="{B06875E1-1610-0911-FE90-412CBF8CEEC7}"/>
                </a:ext>
              </a:extLst>
            </p:cNvPr>
            <p:cNvSpPr/>
            <p:nvPr/>
          </p:nvSpPr>
          <p:spPr>
            <a:xfrm>
              <a:off x="5588474" y="2775222"/>
              <a:ext cx="399647" cy="27601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7567"/>
                <a:gd name="f5" fmla="val 9774"/>
                <a:gd name="f6" fmla="val 9040"/>
                <a:gd name="f7" fmla="val 8444"/>
                <a:gd name="f8" fmla="val 548"/>
                <a:gd name="f9" fmla="val 1265"/>
                <a:gd name="f10" fmla="val 1801"/>
                <a:gd name="f11" fmla="val 8790"/>
                <a:gd name="f12" fmla="val 2305"/>
                <a:gd name="f13" fmla="val 9295"/>
                <a:gd name="f14" fmla="val 2463"/>
                <a:gd name="f15" fmla="val 2967"/>
                <a:gd name="f16" fmla="val 4416"/>
                <a:gd name="f17" fmla="val 8192"/>
                <a:gd name="f18" fmla="val 5645"/>
                <a:gd name="f19" fmla="val 6774"/>
                <a:gd name="f20" fmla="val 5834"/>
                <a:gd name="f21" fmla="val 4825"/>
                <a:gd name="f22" fmla="val 5829"/>
                <a:gd name="f23" fmla="val 5487"/>
                <a:gd name="f24" fmla="val 4663"/>
                <a:gd name="f25" fmla="val 5865"/>
                <a:gd name="f26" fmla="val 3403"/>
                <a:gd name="f27" fmla="val 2143"/>
                <a:gd name="f28" fmla="val 977"/>
                <a:gd name="f29" fmla="val 1"/>
                <a:gd name="f30" fmla="val 6306"/>
                <a:gd name="f31" fmla="val 7031"/>
                <a:gd name="f32" fmla="val 568"/>
                <a:gd name="f33" fmla="val 7566"/>
                <a:gd name="f34" fmla="val 1261"/>
                <a:gd name="f35" fmla="val 5388"/>
                <a:gd name="f36" fmla="val 5955"/>
                <a:gd name="f37" fmla="val 6459"/>
                <a:gd name="f38" fmla="val 7220"/>
                <a:gd name="f39" fmla="val 6617"/>
                <a:gd name="f40" fmla="val 6716"/>
                <a:gd name="f41" fmla="val 8601"/>
                <a:gd name="f42" fmla="val 6495"/>
                <a:gd name="f43" fmla="val 10082"/>
                <a:gd name="f44" fmla="val 4920"/>
                <a:gd name="f45" fmla="val 10114"/>
                <a:gd name="f46" fmla="val 2904"/>
                <a:gd name="f47" fmla="val 2400"/>
                <a:gd name="f48" fmla="val 10649"/>
                <a:gd name="f49" fmla="val 2211"/>
                <a:gd name="f50" fmla="val 11027"/>
                <a:gd name="f51" fmla="val 1706"/>
                <a:gd name="f52" fmla="val 10996"/>
                <a:gd name="f53" fmla="val 1108"/>
                <a:gd name="f54" fmla="val 10964"/>
                <a:gd name="f55" fmla="val 572"/>
                <a:gd name="f56" fmla="val 10492"/>
                <a:gd name="f57" fmla="val 100"/>
                <a:gd name="f58" fmla="val 9893"/>
                <a:gd name="f59" fmla="val 5"/>
                <a:gd name="f60" fmla="val 9853"/>
                <a:gd name="f61" fmla="val 2"/>
                <a:gd name="f62" fmla="val 9813"/>
                <a:gd name="f63" fmla="*/ f0 1 11028"/>
                <a:gd name="f64" fmla="*/ f1 1 7567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11028"/>
                <a:gd name="f71" fmla="*/ f68 1 7567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11028" h="7566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4"/>
                  </a:cubicBezTo>
                  <a:lnTo>
                    <a:pt x="f13" y="f15"/>
                  </a:lnTo>
                  <a:cubicBezTo>
                    <a:pt x="f13" y="f16"/>
                    <a:pt x="f17" y="f18"/>
                    <a:pt x="f19" y="f20"/>
                  </a:cubicBezTo>
                  <a:lnTo>
                    <a:pt x="f19" y="f21"/>
                  </a:ln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9" y="f21"/>
                  </a:cubicBezTo>
                  <a:lnTo>
                    <a:pt x="f29" y="f30"/>
                  </a:lnTo>
                  <a:cubicBezTo>
                    <a:pt x="f29" y="f31"/>
                    <a:pt x="f32" y="f33"/>
                    <a:pt x="f34" y="f33"/>
                  </a:cubicBezTo>
                  <a:lnTo>
                    <a:pt x="f35" y="f33"/>
                  </a:lnTo>
                  <a:cubicBezTo>
                    <a:pt x="f36" y="f33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lnTo>
                    <a:pt x="f45" y="f47"/>
                  </a:ln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34" name="Google Shape;5986;p86">
            <a:extLst>
              <a:ext uri="{FF2B5EF4-FFF2-40B4-BE49-F238E27FC236}">
                <a16:creationId xmlns:a16="http://schemas.microsoft.com/office/drawing/2014/main" id="{E73BF55B-A21E-3F02-A259-0F72B38D1C00}"/>
              </a:ext>
            </a:extLst>
          </p:cNvPr>
          <p:cNvGrpSpPr/>
          <p:nvPr/>
        </p:nvGrpSpPr>
        <p:grpSpPr>
          <a:xfrm>
            <a:off x="7353851" y="2571603"/>
            <a:ext cx="465823" cy="464304"/>
            <a:chOff x="7353851" y="2571603"/>
            <a:chExt cx="465823" cy="464304"/>
          </a:xfrm>
        </p:grpSpPr>
        <p:sp>
          <p:nvSpPr>
            <p:cNvPr id="135" name="Google Shape;5987;p86">
              <a:extLst>
                <a:ext uri="{FF2B5EF4-FFF2-40B4-BE49-F238E27FC236}">
                  <a16:creationId xmlns:a16="http://schemas.microsoft.com/office/drawing/2014/main" id="{7172A86C-5B9F-B701-5BF1-55C69E3FA3E9}"/>
                </a:ext>
              </a:extLst>
            </p:cNvPr>
            <p:cNvSpPr/>
            <p:nvPr/>
          </p:nvSpPr>
          <p:spPr>
            <a:xfrm>
              <a:off x="7635834" y="2856594"/>
              <a:ext cx="183840" cy="17931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73"/>
                <a:gd name="f4" fmla="val 4916"/>
                <a:gd name="f5" fmla="val 2238"/>
                <a:gd name="f6" fmla="val 1"/>
                <a:gd name="f7" fmla="val 1986"/>
                <a:gd name="f8" fmla="val 442"/>
                <a:gd name="f9" fmla="val 1671"/>
                <a:gd name="f10" fmla="val 820"/>
                <a:gd name="f11" fmla="val 1324"/>
                <a:gd name="f12" fmla="val 1229"/>
                <a:gd name="f13" fmla="val 946"/>
                <a:gd name="f14" fmla="val 473"/>
                <a:gd name="f15" fmla="val 2206"/>
                <a:gd name="f16" fmla="val 4443"/>
                <a:gd name="f17" fmla="val 2521"/>
                <a:gd name="f18" fmla="val 4758"/>
                <a:gd name="f19" fmla="val 2923"/>
                <a:gd name="f20" fmla="val 3325"/>
                <a:gd name="f21" fmla="val 3726"/>
                <a:gd name="f22" fmla="val 4128"/>
                <a:gd name="f23" fmla="val 3813"/>
                <a:gd name="f24" fmla="val 2836"/>
                <a:gd name="f25" fmla="*/ f0 1 5073"/>
                <a:gd name="f26" fmla="*/ f1 1 4916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5073"/>
                <a:gd name="f33" fmla="*/ f30 1 4916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5073" h="4916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9"/>
                    <a:pt x="f14" y="f7"/>
                    <a:pt x="f6" y="f5"/>
                  </a:cubicBezTo>
                  <a:lnTo>
                    <a:pt x="f15" y="f16"/>
                  </a:ln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18"/>
                    <a:pt x="f16" y="f16"/>
                  </a:cubicBezTo>
                  <a:cubicBezTo>
                    <a:pt x="f3" y="f23"/>
                    <a:pt x="f3" y="f24"/>
                    <a:pt x="f16" y="f15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6" name="Google Shape;5988;p86">
              <a:extLst>
                <a:ext uri="{FF2B5EF4-FFF2-40B4-BE49-F238E27FC236}">
                  <a16:creationId xmlns:a16="http://schemas.microsoft.com/office/drawing/2014/main" id="{E95D13D6-CEB4-EEF4-C451-BB5B3E7EC44A}"/>
                </a:ext>
              </a:extLst>
            </p:cNvPr>
            <p:cNvSpPr/>
            <p:nvPr/>
          </p:nvSpPr>
          <p:spPr>
            <a:xfrm>
              <a:off x="7353851" y="2571603"/>
              <a:ext cx="359670" cy="3632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925"/>
                <a:gd name="f4" fmla="val 9958"/>
                <a:gd name="f5" fmla="val 4978"/>
                <a:gd name="f6" fmla="val 1702"/>
                <a:gd name="f7" fmla="val 6774"/>
                <a:gd name="f8" fmla="val 8286"/>
                <a:gd name="f9" fmla="val 3214"/>
                <a:gd name="f10" fmla="val 5010"/>
                <a:gd name="f11" fmla="val 8254"/>
                <a:gd name="f12" fmla="val 5892"/>
                <a:gd name="f13" fmla="val 7939"/>
                <a:gd name="f14" fmla="val 6711"/>
                <a:gd name="f15" fmla="val 7341"/>
                <a:gd name="f16" fmla="val 7310"/>
                <a:gd name="f17" fmla="val 6742"/>
                <a:gd name="f18" fmla="val 7908"/>
                <a:gd name="f19" fmla="val 5923"/>
                <a:gd name="f20" fmla="val 8318"/>
                <a:gd name="f21" fmla="val 3151"/>
                <a:gd name="f22" fmla="val 1670"/>
                <a:gd name="f23" fmla="val 6837"/>
                <a:gd name="f24" fmla="val 1"/>
                <a:gd name="f25" fmla="val 2268"/>
                <a:gd name="f26" fmla="val 2269"/>
                <a:gd name="f27" fmla="val 7688"/>
                <a:gd name="f28" fmla="val 9956"/>
                <a:gd name="f29" fmla="val 5013"/>
                <a:gd name="f30" fmla="val 9957"/>
                <a:gd name="f31" fmla="val 5048"/>
                <a:gd name="f32" fmla="val 5083"/>
                <a:gd name="f33" fmla="val 6367"/>
                <a:gd name="f34" fmla="val 7586"/>
                <a:gd name="f35" fmla="val 9395"/>
                <a:gd name="f36" fmla="val 8506"/>
                <a:gd name="f37" fmla="val 8444"/>
                <a:gd name="f38" fmla="val 9420"/>
                <a:gd name="f39" fmla="val 7499"/>
                <a:gd name="f40" fmla="val 9924"/>
                <a:gd name="f41" fmla="val 6270"/>
                <a:gd name="f42" fmla="val 7687"/>
                <a:gd name="f43" fmla="*/ f0 1 9925"/>
                <a:gd name="f44" fmla="*/ f1 1 9958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9925"/>
                <a:gd name="f51" fmla="*/ f48 1 9958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9925" h="995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5" y="f20"/>
                  </a:cubicBezTo>
                  <a:cubicBezTo>
                    <a:pt x="f21" y="f20"/>
                    <a:pt x="f22" y="f23"/>
                    <a:pt x="f22" y="f10"/>
                  </a:cubicBezTo>
                  <a:cubicBezTo>
                    <a:pt x="f22" y="f9"/>
                    <a:pt x="f21" y="f6"/>
                    <a:pt x="f5" y="f6"/>
                  </a:cubicBezTo>
                  <a:close/>
                  <a:moveTo>
                    <a:pt x="f5" y="f24"/>
                  </a:moveTo>
                  <a:cubicBezTo>
                    <a:pt x="f25" y="f24"/>
                    <a:pt x="f2" y="f26"/>
                    <a:pt x="f2" y="f5"/>
                  </a:cubicBezTo>
                  <a:cubicBezTo>
                    <a:pt x="f2" y="f27"/>
                    <a:pt x="f25" y="f28"/>
                    <a:pt x="f5" y="f28"/>
                  </a:cubicBezTo>
                  <a:cubicBezTo>
                    <a:pt x="f29" y="f30"/>
                    <a:pt x="f31" y="f30"/>
                    <a:pt x="f32" y="f30"/>
                  </a:cubicBezTo>
                  <a:cubicBezTo>
                    <a:pt x="f33" y="f30"/>
                    <a:pt x="f34" y="f35"/>
                    <a:pt x="f36" y="f37"/>
                  </a:cubicBezTo>
                  <a:cubicBezTo>
                    <a:pt x="f38" y="f39"/>
                    <a:pt x="f40" y="f41"/>
                    <a:pt x="f40" y="f5"/>
                  </a:cubicBezTo>
                  <a:cubicBezTo>
                    <a:pt x="f40" y="f26"/>
                    <a:pt x="f42" y="f24"/>
                    <a:pt x="f5" y="f24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37" name="Google Shape;6005;p86">
            <a:extLst>
              <a:ext uri="{FF2B5EF4-FFF2-40B4-BE49-F238E27FC236}">
                <a16:creationId xmlns:a16="http://schemas.microsoft.com/office/drawing/2014/main" id="{FC30FBDD-A55B-E725-6175-1193962EA42A}"/>
              </a:ext>
            </a:extLst>
          </p:cNvPr>
          <p:cNvGrpSpPr/>
          <p:nvPr/>
        </p:nvGrpSpPr>
        <p:grpSpPr>
          <a:xfrm>
            <a:off x="4901348" y="3495294"/>
            <a:ext cx="406286" cy="408900"/>
            <a:chOff x="4901348" y="3495294"/>
            <a:chExt cx="406286" cy="408900"/>
          </a:xfrm>
        </p:grpSpPr>
        <p:sp>
          <p:nvSpPr>
            <p:cNvPr id="138" name="Google Shape;6006;p86">
              <a:extLst>
                <a:ext uri="{FF2B5EF4-FFF2-40B4-BE49-F238E27FC236}">
                  <a16:creationId xmlns:a16="http://schemas.microsoft.com/office/drawing/2014/main" id="{3ED9DA0D-B5C3-22C3-2FBB-7B525E389A25}"/>
                </a:ext>
              </a:extLst>
            </p:cNvPr>
            <p:cNvSpPr/>
            <p:nvPr/>
          </p:nvSpPr>
          <p:spPr>
            <a:xfrm>
              <a:off x="4901348" y="3495294"/>
              <a:ext cx="406286" cy="3000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666"/>
                <a:gd name="f4" fmla="val 9294"/>
                <a:gd name="f5" fmla="val 11405"/>
                <a:gd name="f6" fmla="val 1701"/>
                <a:gd name="f7" fmla="val 11626"/>
                <a:gd name="f8" fmla="val 11846"/>
                <a:gd name="f9" fmla="val 1890"/>
                <a:gd name="f10" fmla="val 2142"/>
                <a:gd name="f11" fmla="val 3749"/>
                <a:gd name="f12" fmla="val 11090"/>
                <a:gd name="f13" fmla="val 4663"/>
                <a:gd name="f14" fmla="val 9956"/>
                <a:gd name="f15" fmla="val 4978"/>
                <a:gd name="f16" fmla="val 10051"/>
                <a:gd name="f17" fmla="val 4631"/>
                <a:gd name="f18" fmla="val 10145"/>
                <a:gd name="f19" fmla="val 4222"/>
                <a:gd name="f20" fmla="val 3844"/>
                <a:gd name="f21" fmla="val 2584"/>
                <a:gd name="f22" fmla="val 3812"/>
                <a:gd name="f23" fmla="val 2647"/>
                <a:gd name="f24" fmla="val 4600"/>
                <a:gd name="f25" fmla="val 2773"/>
                <a:gd name="f26" fmla="val 5009"/>
                <a:gd name="f27" fmla="val 1639"/>
                <a:gd name="f28" fmla="val 4694"/>
                <a:gd name="f29" fmla="val 851"/>
                <a:gd name="f30" fmla="val 3781"/>
                <a:gd name="f31" fmla="val 1040"/>
                <a:gd name="f32" fmla="val 1292"/>
                <a:gd name="f33" fmla="val 4065"/>
                <a:gd name="f34" fmla="val 3655"/>
                <a:gd name="f35" fmla="val 4317"/>
                <a:gd name="f36" fmla="val 4506"/>
                <a:gd name="f37" fmla="val 3875"/>
                <a:gd name="f38" fmla="val 4096"/>
                <a:gd name="f39" fmla="val 4821"/>
                <a:gd name="f40" fmla="val 5041"/>
                <a:gd name="f41" fmla="val 5262"/>
                <a:gd name="f42" fmla="val 5261"/>
                <a:gd name="f43" fmla="val 5451"/>
                <a:gd name="f44" fmla="val 5324"/>
                <a:gd name="f45" fmla="val 5577"/>
                <a:gd name="f46" fmla="val 5608"/>
                <a:gd name="f47" fmla="val 5482"/>
                <a:gd name="f48" fmla="val 5797"/>
                <a:gd name="f49" fmla="val 5431"/>
                <a:gd name="f50" fmla="val 5952"/>
                <a:gd name="f51" fmla="val 5229"/>
                <a:gd name="f52" fmla="val 6065"/>
                <a:gd name="f53" fmla="val 5054"/>
                <a:gd name="f54" fmla="val 5017"/>
                <a:gd name="f55" fmla="val 4980"/>
                <a:gd name="f56" fmla="val 6060"/>
                <a:gd name="f57" fmla="val 4947"/>
                <a:gd name="f58" fmla="val 6049"/>
                <a:gd name="f59" fmla="val 4128"/>
                <a:gd name="f60" fmla="val 5734"/>
                <a:gd name="f61" fmla="val 4946"/>
                <a:gd name="f62" fmla="val 2993"/>
                <a:gd name="f63" fmla="val 2741"/>
                <a:gd name="f64" fmla="val 2552"/>
                <a:gd name="f65" fmla="val 189"/>
                <a:gd name="f66" fmla="val 441"/>
                <a:gd name="f67" fmla="val 882"/>
                <a:gd name="f68" fmla="val 1261"/>
                <a:gd name="f69" fmla="val 536"/>
                <a:gd name="f70" fmla="val 1"/>
                <a:gd name="f71" fmla="val 1418"/>
                <a:gd name="f72" fmla="val 4568"/>
                <a:gd name="f73" fmla="val 1513"/>
                <a:gd name="f74" fmla="val 3183"/>
                <a:gd name="f75" fmla="val 5923"/>
                <a:gd name="f76" fmla="val 4159"/>
                <a:gd name="f77" fmla="val 7372"/>
                <a:gd name="f78" fmla="val 5073"/>
                <a:gd name="f79" fmla="val 7089"/>
                <a:gd name="f80" fmla="val 7687"/>
                <a:gd name="f81" fmla="val 8286"/>
                <a:gd name="f82" fmla="val 8884"/>
                <a:gd name="f83" fmla="val 4443"/>
                <a:gd name="f84" fmla="val 8192"/>
                <a:gd name="f85" fmla="val 7782"/>
                <a:gd name="f86" fmla="val 7562"/>
                <a:gd name="f87" fmla="val 8507"/>
                <a:gd name="f88" fmla="val 9484"/>
                <a:gd name="f89" fmla="val 11216"/>
                <a:gd name="f90" fmla="val 4537"/>
                <a:gd name="f91" fmla="val 12098"/>
                <a:gd name="f92" fmla="val 9704"/>
                <a:gd name="f93" fmla="*/ f0 1 12666"/>
                <a:gd name="f94" fmla="*/ f1 1 9294"/>
                <a:gd name="f95" fmla="val f2"/>
                <a:gd name="f96" fmla="val f3"/>
                <a:gd name="f97" fmla="val f4"/>
                <a:gd name="f98" fmla="+- f97 0 f95"/>
                <a:gd name="f99" fmla="+- f96 0 f95"/>
                <a:gd name="f100" fmla="*/ f99 1 12666"/>
                <a:gd name="f101" fmla="*/ f98 1 9294"/>
                <a:gd name="f102" fmla="*/ f95 1 f100"/>
                <a:gd name="f103" fmla="*/ f96 1 f100"/>
                <a:gd name="f104" fmla="*/ f95 1 f101"/>
                <a:gd name="f105" fmla="*/ f97 1 f101"/>
                <a:gd name="f106" fmla="*/ f102 f93 1"/>
                <a:gd name="f107" fmla="*/ f103 f93 1"/>
                <a:gd name="f108" fmla="*/ f105 f94 1"/>
                <a:gd name="f109" fmla="*/ f104 f9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6" t="f109" r="f107" b="f108"/>
              <a:pathLst>
                <a:path w="12666" h="9294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18" y="f20"/>
                  </a:cubicBezTo>
                  <a:lnTo>
                    <a:pt x="f18" y="f6"/>
                  </a:lnTo>
                  <a:close/>
                  <a:moveTo>
                    <a:pt x="f21" y="f6"/>
                  </a:moveTo>
                  <a:lnTo>
                    <a:pt x="f21" y="f22"/>
                  </a:lnTo>
                  <a:cubicBezTo>
                    <a:pt x="f21" y="f19"/>
                    <a:pt x="f23" y="f24"/>
                    <a:pt x="f25" y="f26"/>
                  </a:cubicBezTo>
                  <a:cubicBezTo>
                    <a:pt x="f27" y="f28"/>
                    <a:pt x="f29" y="f30"/>
                    <a:pt x="f29" y="f10"/>
                  </a:cubicBezTo>
                  <a:cubicBezTo>
                    <a:pt x="f29" y="f9"/>
                    <a:pt x="f31" y="f6"/>
                    <a:pt x="f32" y="f6"/>
                  </a:cubicBezTo>
                  <a:close/>
                  <a:moveTo>
                    <a:pt x="f33" y="f34"/>
                  </a:moveTo>
                  <a:cubicBezTo>
                    <a:pt x="f35" y="f34"/>
                    <a:pt x="f36" y="f37"/>
                    <a:pt x="f36" y="f38"/>
                  </a:cubicBezTo>
                  <a:cubicBezTo>
                    <a:pt x="f36" y="f17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2"/>
                  </a:cubicBezTo>
                  <a:cubicBezTo>
                    <a:pt x="f54" y="f52"/>
                    <a:pt x="f55" y="f56"/>
                    <a:pt x="f57" y="f58"/>
                  </a:cubicBezTo>
                  <a:cubicBezTo>
                    <a:pt x="f59" y="f60"/>
                    <a:pt x="f34" y="f61"/>
                    <a:pt x="f34" y="f38"/>
                  </a:cubicBezTo>
                  <a:cubicBezTo>
                    <a:pt x="f34" y="f37"/>
                    <a:pt x="f20" y="f34"/>
                    <a:pt x="f33" y="f34"/>
                  </a:cubicBezTo>
                  <a:close/>
                  <a:moveTo>
                    <a:pt x="f62" y="f2"/>
                  </a:moveTo>
                  <a:cubicBezTo>
                    <a:pt x="f63" y="f2"/>
                    <a:pt x="f64" y="f65"/>
                    <a:pt x="f64" y="f66"/>
                  </a:cubicBezTo>
                  <a:lnTo>
                    <a:pt x="f64" y="f67"/>
                  </a:lnTo>
                  <a:lnTo>
                    <a:pt x="f68" y="f67"/>
                  </a:lnTo>
                  <a:cubicBezTo>
                    <a:pt x="f69" y="f67"/>
                    <a:pt x="f70" y="f71"/>
                    <a:pt x="f70" y="f10"/>
                  </a:cubicBezTo>
                  <a:cubicBezTo>
                    <a:pt x="f70" y="f72"/>
                    <a:pt x="f73" y="f48"/>
                    <a:pt x="f74" y="f75"/>
                  </a:cubicBezTo>
                  <a:cubicBezTo>
                    <a:pt x="f76" y="f77"/>
                    <a:pt x="f78" y="f79"/>
                    <a:pt x="f78" y="f80"/>
                  </a:cubicBezTo>
                  <a:cubicBezTo>
                    <a:pt x="f78" y="f81"/>
                    <a:pt x="f39" y="f82"/>
                    <a:pt x="f83" y="f4"/>
                  </a:cubicBezTo>
                  <a:lnTo>
                    <a:pt x="f84" y="f4"/>
                  </a:lnTo>
                  <a:cubicBezTo>
                    <a:pt x="f85" y="f82"/>
                    <a:pt x="f86" y="f81"/>
                    <a:pt x="f86" y="f80"/>
                  </a:cubicBezTo>
                  <a:cubicBezTo>
                    <a:pt x="f86" y="f79"/>
                    <a:pt x="f87" y="f77"/>
                    <a:pt x="f88" y="f75"/>
                  </a:cubicBezTo>
                  <a:cubicBezTo>
                    <a:pt x="f89" y="f48"/>
                    <a:pt x="f3" y="f90"/>
                    <a:pt x="f3" y="f10"/>
                  </a:cubicBezTo>
                  <a:cubicBezTo>
                    <a:pt x="f3" y="f71"/>
                    <a:pt x="f91" y="f67"/>
                    <a:pt x="f5" y="f67"/>
                  </a:cubicBezTo>
                  <a:lnTo>
                    <a:pt x="f18" y="f67"/>
                  </a:lnTo>
                  <a:lnTo>
                    <a:pt x="f18" y="f66"/>
                  </a:lnTo>
                  <a:cubicBezTo>
                    <a:pt x="f18" y="f65"/>
                    <a:pt x="f14" y="f2"/>
                    <a:pt x="f92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9" name="Google Shape;6007;p86">
              <a:extLst>
                <a:ext uri="{FF2B5EF4-FFF2-40B4-BE49-F238E27FC236}">
                  <a16:creationId xmlns:a16="http://schemas.microsoft.com/office/drawing/2014/main" id="{B2DF4FE5-710E-0C78-5736-1CF670DC56EE}"/>
                </a:ext>
              </a:extLst>
            </p:cNvPr>
            <p:cNvSpPr/>
            <p:nvPr/>
          </p:nvSpPr>
          <p:spPr>
            <a:xfrm>
              <a:off x="4979164" y="3822804"/>
              <a:ext cx="249658" cy="813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83"/>
                <a:gd name="f4" fmla="val 2521"/>
                <a:gd name="f5" fmla="val 757"/>
                <a:gd name="f6" fmla="val 1"/>
                <a:gd name="f7" fmla="val 63"/>
                <a:gd name="f8" fmla="val 1954"/>
                <a:gd name="f9" fmla="val 2237"/>
                <a:gd name="f10" fmla="val 158"/>
                <a:gd name="f11" fmla="val 473"/>
                <a:gd name="f12" fmla="val 7278"/>
                <a:gd name="f13" fmla="val 7593"/>
                <a:gd name="f14" fmla="val 7782"/>
                <a:gd name="f15" fmla="val 7688"/>
                <a:gd name="f16" fmla="val 6995"/>
                <a:gd name="f17" fmla="*/ f0 1 7783"/>
                <a:gd name="f18" fmla="*/ f1 1 2521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7783"/>
                <a:gd name="f25" fmla="*/ f22 1 2521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7783" h="2521">
                  <a:moveTo>
                    <a:pt x="f5" y="f6"/>
                  </a:moveTo>
                  <a:lnTo>
                    <a:pt x="f7" y="f8"/>
                  </a:lnTo>
                  <a:cubicBezTo>
                    <a:pt x="f2" y="f9"/>
                    <a:pt x="f10" y="f4"/>
                    <a:pt x="f11" y="f4"/>
                  </a:cubicBezTo>
                  <a:lnTo>
                    <a:pt x="f12" y="f4"/>
                  </a:lnTo>
                  <a:cubicBezTo>
                    <a:pt x="f13" y="f4"/>
                    <a:pt x="f14" y="f9"/>
                    <a:pt x="f15" y="f8"/>
                  </a:cubicBezTo>
                  <a:lnTo>
                    <a:pt x="f16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40" name="Google Shape;6020;p86">
            <a:extLst>
              <a:ext uri="{FF2B5EF4-FFF2-40B4-BE49-F238E27FC236}">
                <a16:creationId xmlns:a16="http://schemas.microsoft.com/office/drawing/2014/main" id="{81C70088-C6DB-EA39-D759-32B58226C5F0}"/>
              </a:ext>
            </a:extLst>
          </p:cNvPr>
          <p:cNvGrpSpPr/>
          <p:nvPr/>
        </p:nvGrpSpPr>
        <p:grpSpPr>
          <a:xfrm>
            <a:off x="6148315" y="2583006"/>
            <a:ext cx="272920" cy="462009"/>
            <a:chOff x="6148315" y="2583006"/>
            <a:chExt cx="272920" cy="462009"/>
          </a:xfrm>
        </p:grpSpPr>
        <p:sp>
          <p:nvSpPr>
            <p:cNvPr id="141" name="Google Shape;6021;p86">
              <a:extLst>
                <a:ext uri="{FF2B5EF4-FFF2-40B4-BE49-F238E27FC236}">
                  <a16:creationId xmlns:a16="http://schemas.microsoft.com/office/drawing/2014/main" id="{4DC39F4B-2E98-3640-B9C8-01428F9955BC}"/>
                </a:ext>
              </a:extLst>
            </p:cNvPr>
            <p:cNvSpPr/>
            <p:nvPr/>
          </p:nvSpPr>
          <p:spPr>
            <a:xfrm>
              <a:off x="6148315" y="2583006"/>
              <a:ext cx="272920" cy="3218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1"/>
                <a:gd name="f4" fmla="val 8823"/>
                <a:gd name="f5" fmla="val 3372"/>
                <a:gd name="f6" fmla="val 1"/>
                <a:gd name="f7" fmla="val 95"/>
                <a:gd name="f8" fmla="val 5703"/>
                <a:gd name="f9" fmla="val 5829"/>
                <a:gd name="f10" fmla="val 5987"/>
                <a:gd name="f11" fmla="val 6113"/>
                <a:gd name="f12" fmla="val 1418"/>
                <a:gd name="f13" fmla="val 8822"/>
                <a:gd name="f14" fmla="val 6081"/>
                <a:gd name="f15" fmla="val 7467"/>
                <a:gd name="f16" fmla="val 7530"/>
                <a:gd name="f17" fmla="val 7499"/>
                <a:gd name="f18" fmla="val 4191"/>
                <a:gd name="f19" fmla="val 4727"/>
                <a:gd name="f20" fmla="val 4663"/>
                <a:gd name="f21" fmla="val 4884"/>
                <a:gd name="f22" fmla="val 5010"/>
                <a:gd name="f23" fmla="val 5357"/>
                <a:gd name="f24" fmla="val 5892"/>
                <a:gd name="f25" fmla="val 6585"/>
                <a:gd name="f26" fmla="val 4474"/>
                <a:gd name="f27" fmla="val 7121"/>
                <a:gd name="f28" fmla="val 3750"/>
                <a:gd name="f29" fmla="val 3088"/>
                <a:gd name="f30" fmla="val 2521"/>
                <a:gd name="f31" fmla="val 2899"/>
                <a:gd name="f32" fmla="val 4916"/>
                <a:gd name="f33" fmla="*/ f0 1 7531"/>
                <a:gd name="f34" fmla="*/ f1 1 8823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7531"/>
                <a:gd name="f41" fmla="*/ f38 1 8823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7531" h="8823">
                  <a:moveTo>
                    <a:pt x="f5" y="f6"/>
                  </a:moveTo>
                  <a:lnTo>
                    <a:pt x="f7" y="f8"/>
                  </a:lnTo>
                  <a:cubicBezTo>
                    <a:pt x="f6" y="f9"/>
                    <a:pt x="f6" y="f10"/>
                    <a:pt x="f7" y="f11"/>
                  </a:cubicBezTo>
                  <a:lnTo>
                    <a:pt x="f12" y="f13"/>
                  </a:lnTo>
                  <a:lnTo>
                    <a:pt x="f14" y="f13"/>
                  </a:lnTo>
                  <a:lnTo>
                    <a:pt x="f15" y="f11"/>
                  </a:lnTo>
                  <a:cubicBezTo>
                    <a:pt x="f16" y="f10"/>
                    <a:pt x="f17" y="f9"/>
                    <a:pt x="f15" y="f8"/>
                  </a:cubicBezTo>
                  <a:lnTo>
                    <a:pt x="f18" y="f6"/>
                  </a:lnTo>
                  <a:lnTo>
                    <a:pt x="f18" y="f19"/>
                  </a:lnTo>
                  <a:cubicBezTo>
                    <a:pt x="f20" y="f21"/>
                    <a:pt x="f22" y="f23"/>
                    <a:pt x="f22" y="f24"/>
                  </a:cubicBezTo>
                  <a:cubicBezTo>
                    <a:pt x="f22" y="f25"/>
                    <a:pt x="f26" y="f27"/>
                    <a:pt x="f28" y="f27"/>
                  </a:cubicBezTo>
                  <a:cubicBezTo>
                    <a:pt x="f29" y="f27"/>
                    <a:pt x="f30" y="f25"/>
                    <a:pt x="f30" y="f24"/>
                  </a:cubicBezTo>
                  <a:cubicBezTo>
                    <a:pt x="f30" y="f23"/>
                    <a:pt x="f31" y="f32"/>
                    <a:pt x="f5" y="f19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2" name="Google Shape;6022;p86">
              <a:extLst>
                <a:ext uri="{FF2B5EF4-FFF2-40B4-BE49-F238E27FC236}">
                  <a16:creationId xmlns:a16="http://schemas.microsoft.com/office/drawing/2014/main" id="{96E093D6-226C-7B66-73E8-D110E4EEC0E0}"/>
                </a:ext>
              </a:extLst>
            </p:cNvPr>
            <p:cNvSpPr/>
            <p:nvPr/>
          </p:nvSpPr>
          <p:spPr>
            <a:xfrm>
              <a:off x="6209955" y="2934675"/>
              <a:ext cx="151881" cy="11034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3025"/>
                <a:gd name="f5" fmla="val 32"/>
                <a:gd name="f6" fmla="val 2615"/>
                <a:gd name="f7" fmla="val 1"/>
                <a:gd name="f8" fmla="val 2836"/>
                <a:gd name="f9" fmla="val 190"/>
                <a:gd name="f10" fmla="val 442"/>
                <a:gd name="f11" fmla="val 3750"/>
                <a:gd name="f12" fmla="val 3970"/>
                <a:gd name="f13" fmla="*/ f0 1 4191"/>
                <a:gd name="f14" fmla="*/ f1 1 3025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4191"/>
                <a:gd name="f21" fmla="*/ f18 1 3025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4191" h="3025">
                  <a:moveTo>
                    <a:pt x="f5" y="f2"/>
                  </a:moveTo>
                  <a:lnTo>
                    <a:pt x="f5" y="f6"/>
                  </a:lnTo>
                  <a:cubicBezTo>
                    <a:pt x="f7" y="f8"/>
                    <a:pt x="f9" y="f4"/>
                    <a:pt x="f10" y="f4"/>
                  </a:cubicBezTo>
                  <a:lnTo>
                    <a:pt x="f11" y="f4"/>
                  </a:lnTo>
                  <a:cubicBezTo>
                    <a:pt x="f12" y="f4"/>
                    <a:pt x="f3" y="f8"/>
                    <a:pt x="f3" y="f6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43" name="Google Shape;6038;p86">
            <a:extLst>
              <a:ext uri="{FF2B5EF4-FFF2-40B4-BE49-F238E27FC236}">
                <a16:creationId xmlns:a16="http://schemas.microsoft.com/office/drawing/2014/main" id="{E3033B42-1D31-B8B7-4ED3-92A9FD10D67E}"/>
              </a:ext>
            </a:extLst>
          </p:cNvPr>
          <p:cNvGrpSpPr/>
          <p:nvPr/>
        </p:nvGrpSpPr>
        <p:grpSpPr>
          <a:xfrm>
            <a:off x="3796058" y="2604494"/>
            <a:ext cx="454438" cy="462595"/>
            <a:chOff x="3796058" y="2604494"/>
            <a:chExt cx="454438" cy="462595"/>
          </a:xfrm>
        </p:grpSpPr>
        <p:sp>
          <p:nvSpPr>
            <p:cNvPr id="144" name="Google Shape;6039;p86">
              <a:extLst>
                <a:ext uri="{FF2B5EF4-FFF2-40B4-BE49-F238E27FC236}">
                  <a16:creationId xmlns:a16="http://schemas.microsoft.com/office/drawing/2014/main" id="{9AD3F5AF-B446-D61F-30A4-4A52FAF87C5D}"/>
                </a:ext>
              </a:extLst>
            </p:cNvPr>
            <p:cNvSpPr/>
            <p:nvPr/>
          </p:nvSpPr>
          <p:spPr>
            <a:xfrm>
              <a:off x="3796058" y="2604494"/>
              <a:ext cx="138184" cy="22465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813"/>
                <a:gd name="f4" fmla="val 6159"/>
                <a:gd name="f5" fmla="val 1698"/>
                <a:gd name="f6" fmla="val 1"/>
                <a:gd name="f7" fmla="val 1520"/>
                <a:gd name="f8" fmla="val 1373"/>
                <a:gd name="f9" fmla="val 138"/>
                <a:gd name="f10" fmla="val 1293"/>
                <a:gd name="f11" fmla="val 299"/>
                <a:gd name="f12" fmla="val 5119"/>
                <a:gd name="f13" fmla="val 5308"/>
                <a:gd name="f14" fmla="val 127"/>
                <a:gd name="f15" fmla="val 5528"/>
                <a:gd name="f16" fmla="val 316"/>
                <a:gd name="f17" fmla="val 5623"/>
                <a:gd name="f18" fmla="val 2332"/>
                <a:gd name="f19" fmla="val 6158"/>
                <a:gd name="f20" fmla="val 3277"/>
                <a:gd name="f21" fmla="val 2630"/>
                <a:gd name="f22" fmla="val 2868"/>
                <a:gd name="f23" fmla="val 4111"/>
                <a:gd name="f24" fmla="val 582"/>
                <a:gd name="f25" fmla="val 1797"/>
                <a:gd name="f26" fmla="val 15"/>
                <a:gd name="f27" fmla="val 1763"/>
                <a:gd name="f28" fmla="val 5"/>
                <a:gd name="f29" fmla="val 1730"/>
                <a:gd name="f30" fmla="*/ f0 1 3813"/>
                <a:gd name="f31" fmla="*/ f1 1 6159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3813"/>
                <a:gd name="f38" fmla="*/ f35 1 6159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3812" h="615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cubicBezTo>
                    <a:pt x="f6" y="f13"/>
                    <a:pt x="f14" y="f15"/>
                    <a:pt x="f16" y="f17"/>
                  </a:cubicBezTo>
                  <a:lnTo>
                    <a:pt x="f18" y="f19"/>
                  </a:lnTo>
                  <a:cubicBezTo>
                    <a:pt x="f20" y="f21"/>
                    <a:pt x="f22" y="f23"/>
                    <a:pt x="f3" y="f24"/>
                  </a:cubicBezTo>
                  <a:lnTo>
                    <a:pt x="f25" y="f26"/>
                  </a:lnTo>
                  <a:cubicBezTo>
                    <a:pt x="f27" y="f28"/>
                    <a:pt x="f29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5" name="Google Shape;6040;p86">
              <a:extLst>
                <a:ext uri="{FF2B5EF4-FFF2-40B4-BE49-F238E27FC236}">
                  <a16:creationId xmlns:a16="http://schemas.microsoft.com/office/drawing/2014/main" id="{AFF17B10-D5BA-6FA4-278C-26F7D9540A93}"/>
                </a:ext>
              </a:extLst>
            </p:cNvPr>
            <p:cNvSpPr/>
            <p:nvPr/>
          </p:nvSpPr>
          <p:spPr>
            <a:xfrm>
              <a:off x="3880567" y="2662495"/>
              <a:ext cx="313977" cy="4045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64"/>
                <a:gd name="f4" fmla="val 11092"/>
                <a:gd name="f5" fmla="val 4348"/>
                <a:gd name="f6" fmla="val 3466"/>
                <a:gd name="f7" fmla="val 4820"/>
                <a:gd name="f8" fmla="val 5199"/>
                <a:gd name="f9" fmla="val 3844"/>
                <a:gd name="f10" fmla="val 4316"/>
                <a:gd name="f11" fmla="val 4789"/>
                <a:gd name="f12" fmla="val 5136"/>
                <a:gd name="f13" fmla="val 3907"/>
                <a:gd name="f14" fmla="val 3529"/>
                <a:gd name="f15" fmla="val 3875"/>
                <a:gd name="f16" fmla="val 5104"/>
                <a:gd name="f17" fmla="val 5766"/>
                <a:gd name="f18" fmla="val 6081"/>
                <a:gd name="f19" fmla="val 7624"/>
                <a:gd name="f20" fmla="val 2615"/>
                <a:gd name="f21" fmla="val 3560"/>
                <a:gd name="f22" fmla="val 3812"/>
                <a:gd name="f23" fmla="val 5892"/>
                <a:gd name="f24" fmla="val 4096"/>
                <a:gd name="f25" fmla="val 5955"/>
                <a:gd name="f26" fmla="val 4631"/>
                <a:gd name="f27" fmla="val 4883"/>
                <a:gd name="f28" fmla="val 2048"/>
                <a:gd name="f29" fmla="val 1386"/>
                <a:gd name="f30" fmla="val 2458"/>
                <a:gd name="f31" fmla="val 1638"/>
                <a:gd name="f32" fmla="val 1544"/>
                <a:gd name="f33" fmla="val 977"/>
                <a:gd name="f34" fmla="val 4001"/>
                <a:gd name="f35" fmla="val 2678"/>
                <a:gd name="f36" fmla="val 4474"/>
                <a:gd name="f37" fmla="val 4726"/>
                <a:gd name="f38" fmla="val 2741"/>
                <a:gd name="f39" fmla="val 5010"/>
                <a:gd name="f40" fmla="val 2899"/>
                <a:gd name="f41" fmla="val 32"/>
                <a:gd name="f42" fmla="val 10523"/>
                <a:gd name="f43" fmla="val 10680"/>
                <a:gd name="f44" fmla="val 63"/>
                <a:gd name="f45" fmla="val 10964"/>
                <a:gd name="f46" fmla="val 252"/>
                <a:gd name="f47" fmla="val 11027"/>
                <a:gd name="f48" fmla="val 328"/>
                <a:gd name="f49" fmla="val 11070"/>
                <a:gd name="f50" fmla="val 404"/>
                <a:gd name="f51" fmla="val 11091"/>
                <a:gd name="f52" fmla="val 475"/>
                <a:gd name="f53" fmla="val 613"/>
                <a:gd name="f54" fmla="val 737"/>
                <a:gd name="f55" fmla="val 11014"/>
                <a:gd name="f56" fmla="val 819"/>
                <a:gd name="f57" fmla="val 10869"/>
                <a:gd name="f58" fmla="val 2143"/>
                <a:gd name="f59" fmla="val 8475"/>
                <a:gd name="f60" fmla="val 6490"/>
                <a:gd name="f61" fmla="val 7845"/>
                <a:gd name="f62" fmla="val 7907"/>
                <a:gd name="f63" fmla="val 8037"/>
                <a:gd name="f64" fmla="val 8173"/>
                <a:gd name="f65" fmla="val 8243"/>
                <a:gd name="f66" fmla="val 8316"/>
                <a:gd name="f67" fmla="val 8381"/>
                <a:gd name="f68" fmla="val 8570"/>
                <a:gd name="f69" fmla="val 10932"/>
                <a:gd name="f70" fmla="val 8538"/>
                <a:gd name="f71" fmla="val 10491"/>
                <a:gd name="f72" fmla="val 5734"/>
                <a:gd name="f73" fmla="val 5262"/>
                <a:gd name="f74" fmla="val 6585"/>
                <a:gd name="f75" fmla="val 5482"/>
                <a:gd name="f76" fmla="val 7120"/>
                <a:gd name="f77" fmla="val 3434"/>
                <a:gd name="f78" fmla="val 6931"/>
                <a:gd name="f79" fmla="val 4222"/>
                <a:gd name="f80" fmla="val 1513"/>
                <a:gd name="f81" fmla="*/ f0 1 8664"/>
                <a:gd name="f82" fmla="*/ f1 1 11092"/>
                <a:gd name="f83" fmla="val f2"/>
                <a:gd name="f84" fmla="val f3"/>
                <a:gd name="f85" fmla="val f4"/>
                <a:gd name="f86" fmla="+- f85 0 f83"/>
                <a:gd name="f87" fmla="+- f84 0 f83"/>
                <a:gd name="f88" fmla="*/ f87 1 8664"/>
                <a:gd name="f89" fmla="*/ f86 1 11092"/>
                <a:gd name="f90" fmla="*/ f83 1 f88"/>
                <a:gd name="f91" fmla="*/ f84 1 f88"/>
                <a:gd name="f92" fmla="*/ f83 1 f89"/>
                <a:gd name="f93" fmla="*/ f85 1 f89"/>
                <a:gd name="f94" fmla="*/ f90 f81 1"/>
                <a:gd name="f95" fmla="*/ f91 f81 1"/>
                <a:gd name="f96" fmla="*/ f93 f82 1"/>
                <a:gd name="f97" fmla="*/ f92 f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4" t="f97" r="f95" b="f96"/>
              <a:pathLst>
                <a:path w="8664" h="1109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15"/>
                    <a:pt x="f15" y="f6"/>
                    <a:pt x="f5" y="f6"/>
                  </a:cubicBezTo>
                  <a:close/>
                  <a:moveTo>
                    <a:pt x="f16" y="f17"/>
                  </a:moveTo>
                  <a:lnTo>
                    <a:pt x="f18" y="f19"/>
                  </a:lnTo>
                  <a:lnTo>
                    <a:pt x="f20" y="f19"/>
                  </a:lnTo>
                  <a:lnTo>
                    <a:pt x="f21" y="f17"/>
                  </a:lnTo>
                  <a:cubicBezTo>
                    <a:pt x="f22" y="f23"/>
                    <a:pt x="f24" y="f25"/>
                    <a:pt x="f5" y="f25"/>
                  </a:cubicBezTo>
                  <a:cubicBezTo>
                    <a:pt x="f26" y="f25"/>
                    <a:pt x="f27" y="f23"/>
                    <a:pt x="f16" y="f17"/>
                  </a:cubicBezTo>
                  <a:close/>
                  <a:moveTo>
                    <a:pt x="f28" y="f2"/>
                  </a:moveTo>
                  <a:cubicBezTo>
                    <a:pt x="f29" y="f30"/>
                    <a:pt x="f31" y="f32"/>
                    <a:pt x="f33" y="f34"/>
                  </a:cubicBezTo>
                  <a:lnTo>
                    <a:pt x="f35" y="f36"/>
                  </a:lnTo>
                  <a:cubicBezTo>
                    <a:pt x="f35" y="f37"/>
                    <a:pt x="f38" y="f39"/>
                    <a:pt x="f40" y="f8"/>
                  </a:cubicBezTo>
                  <a:lnTo>
                    <a:pt x="f41" y="f42"/>
                  </a:lnTo>
                  <a:cubicBezTo>
                    <a:pt x="f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1"/>
                  </a:cubicBezTo>
                  <a:cubicBezTo>
                    <a:pt x="f53" y="f51"/>
                    <a:pt x="f54" y="f55"/>
                    <a:pt x="f56" y="f57"/>
                  </a:cubicBezTo>
                  <a:lnTo>
                    <a:pt x="f58" y="f59"/>
                  </a:lnTo>
                  <a:lnTo>
                    <a:pt x="f60" y="f59"/>
                  </a:lnTo>
                  <a:lnTo>
                    <a:pt x="f61" y="f57"/>
                  </a:lnTo>
                  <a:cubicBezTo>
                    <a:pt x="f62" y="f55"/>
                    <a:pt x="f63" y="f51"/>
                    <a:pt x="f64" y="f51"/>
                  </a:cubicBezTo>
                  <a:cubicBezTo>
                    <a:pt x="f65" y="f51"/>
                    <a:pt x="f66" y="f49"/>
                    <a:pt x="f67" y="f47"/>
                  </a:cubicBezTo>
                  <a:cubicBezTo>
                    <a:pt x="f68" y="f69"/>
                    <a:pt x="f3" y="f43"/>
                    <a:pt x="f70" y="f71"/>
                  </a:cubicBezTo>
                  <a:lnTo>
                    <a:pt x="f72" y="f73"/>
                  </a:lnTo>
                  <a:lnTo>
                    <a:pt x="f74" y="f75"/>
                  </a:lnTo>
                  <a:cubicBezTo>
                    <a:pt x="f76" y="f77"/>
                    <a:pt x="f78" y="f79"/>
                    <a:pt x="f19" y="f80"/>
                  </a:cubicBezTo>
                  <a:lnTo>
                    <a:pt x="f28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6" name="Google Shape;6041;p86">
              <a:extLst>
                <a:ext uri="{FF2B5EF4-FFF2-40B4-BE49-F238E27FC236}">
                  <a16:creationId xmlns:a16="http://schemas.microsoft.com/office/drawing/2014/main" id="{6CF0B67A-401B-A2CA-8517-2D2559DAED4A}"/>
                </a:ext>
              </a:extLst>
            </p:cNvPr>
            <p:cNvSpPr/>
            <p:nvPr/>
          </p:nvSpPr>
          <p:spPr>
            <a:xfrm>
              <a:off x="4156853" y="2753285"/>
              <a:ext cx="93643" cy="1044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84"/>
                <a:gd name="f4" fmla="val 2864"/>
                <a:gd name="f5" fmla="val 630"/>
                <a:gd name="f6" fmla="val 252"/>
                <a:gd name="f7" fmla="val 1449"/>
                <a:gd name="f8" fmla="val 410"/>
                <a:gd name="f9" fmla="val 945"/>
                <a:gd name="f10" fmla="val 2395"/>
                <a:gd name="f11" fmla="val 1607"/>
                <a:gd name="f12" fmla="val 2836"/>
                <a:gd name="f13" fmla="val 1658"/>
                <a:gd name="f14" fmla="val 2855"/>
                <a:gd name="f15" fmla="val 1707"/>
                <a:gd name="f16" fmla="val 1753"/>
                <a:gd name="f17" fmla="val 1932"/>
                <a:gd name="f18" fmla="val 2067"/>
                <a:gd name="f19" fmla="val 2728"/>
                <a:gd name="f20" fmla="val 2143"/>
                <a:gd name="f21" fmla="val 2552"/>
                <a:gd name="f22" fmla="val 725"/>
                <a:gd name="f23" fmla="val 2458"/>
                <a:gd name="f24" fmla="val 473"/>
                <a:gd name="f25" fmla="val 2237"/>
                <a:gd name="f26" fmla="val 441"/>
                <a:gd name="f27" fmla="*/ f0 1 2584"/>
                <a:gd name="f28" fmla="*/ f1 1 2864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2584"/>
                <a:gd name="f35" fmla="*/ f32 1 2864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2584" h="2864">
                  <a:moveTo>
                    <a:pt x="f5" y="f2"/>
                  </a:moveTo>
                  <a:cubicBezTo>
                    <a:pt x="f6" y="f7"/>
                    <a:pt x="f8" y="f9"/>
                    <a:pt x="f2" y="f10"/>
                  </a:cubicBezTo>
                  <a:lnTo>
                    <a:pt x="f11" y="f12"/>
                  </a:lnTo>
                  <a:cubicBezTo>
                    <a:pt x="f13" y="f14"/>
                    <a:pt x="f15" y="f4"/>
                    <a:pt x="f16" y="f4"/>
                  </a:cubicBezTo>
                  <a:cubicBezTo>
                    <a:pt x="f17" y="f4"/>
                    <a:pt x="f18" y="f19"/>
                    <a:pt x="f20" y="f21"/>
                  </a:cubicBezTo>
                  <a:lnTo>
                    <a:pt x="f3" y="f9"/>
                  </a:lnTo>
                  <a:cubicBezTo>
                    <a:pt x="f21" y="f22"/>
                    <a:pt x="f23" y="f24"/>
                    <a:pt x="f25" y="f26"/>
                  </a:cubicBezTo>
                  <a:lnTo>
                    <a:pt x="f5" y="f2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47" name="Google Shape;6048;p86">
            <a:extLst>
              <a:ext uri="{FF2B5EF4-FFF2-40B4-BE49-F238E27FC236}">
                <a16:creationId xmlns:a16="http://schemas.microsoft.com/office/drawing/2014/main" id="{CEE673DA-7CFF-77C3-6C6D-738C5FB4668A}"/>
              </a:ext>
            </a:extLst>
          </p:cNvPr>
          <p:cNvGrpSpPr/>
          <p:nvPr/>
        </p:nvGrpSpPr>
        <p:grpSpPr>
          <a:xfrm>
            <a:off x="6705286" y="2576276"/>
            <a:ext cx="456723" cy="464304"/>
            <a:chOff x="6705286" y="2576276"/>
            <a:chExt cx="456723" cy="464304"/>
          </a:xfrm>
        </p:grpSpPr>
        <p:sp>
          <p:nvSpPr>
            <p:cNvPr id="148" name="Google Shape;6049;p86">
              <a:extLst>
                <a:ext uri="{FF2B5EF4-FFF2-40B4-BE49-F238E27FC236}">
                  <a16:creationId xmlns:a16="http://schemas.microsoft.com/office/drawing/2014/main" id="{1EFAA8E3-7337-8F74-C8E6-2F9C947A0F99}"/>
                </a:ext>
              </a:extLst>
            </p:cNvPr>
            <p:cNvSpPr/>
            <p:nvPr/>
          </p:nvSpPr>
          <p:spPr>
            <a:xfrm>
              <a:off x="6981608" y="2578571"/>
              <a:ext cx="180401" cy="27167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978"/>
                <a:gd name="f4" fmla="val 7448"/>
                <a:gd name="f5" fmla="val 2489"/>
                <a:gd name="f6" fmla="val 820"/>
                <a:gd name="f7" fmla="val 3403"/>
                <a:gd name="f8" fmla="val 4127"/>
                <a:gd name="f9" fmla="val 1576"/>
                <a:gd name="f10" fmla="val 2490"/>
                <a:gd name="f11" fmla="val 3372"/>
                <a:gd name="f12" fmla="val 4128"/>
                <a:gd name="f13" fmla="val 1575"/>
                <a:gd name="f14" fmla="val 819"/>
                <a:gd name="f15" fmla="val 1"/>
                <a:gd name="f16" fmla="val 1103"/>
                <a:gd name="f17" fmla="val 1104"/>
                <a:gd name="f18" fmla="val 3214"/>
                <a:gd name="f19" fmla="val 315"/>
                <a:gd name="f20" fmla="val 3845"/>
                <a:gd name="f21" fmla="val 4317"/>
                <a:gd name="f22" fmla="val 7058"/>
                <a:gd name="f23" fmla="val 7287"/>
                <a:gd name="f24" fmla="val 1012"/>
                <a:gd name="f25" fmla="val 1225"/>
                <a:gd name="f26" fmla="val 1334"/>
                <a:gd name="f27" fmla="val 1448"/>
                <a:gd name="f28" fmla="val 7406"/>
                <a:gd name="f29" fmla="val 1544"/>
                <a:gd name="f30" fmla="val 7310"/>
                <a:gd name="f31" fmla="val 6365"/>
                <a:gd name="f32" fmla="val 3434"/>
                <a:gd name="f33" fmla="val 3530"/>
                <a:gd name="f34" fmla="val 3640"/>
                <a:gd name="f35" fmla="val 3744"/>
                <a:gd name="f36" fmla="val 3948"/>
                <a:gd name="f37" fmla="val 4663"/>
                <a:gd name="f38" fmla="val 3875"/>
                <a:gd name="f39" fmla="*/ f0 1 4978"/>
                <a:gd name="f40" fmla="*/ f1 1 7448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4978"/>
                <a:gd name="f47" fmla="*/ f44 1 7448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4978" h="744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9"/>
                    <a:pt x="f13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16" y="f15"/>
                    <a:pt x="f2" y="f17"/>
                    <a:pt x="f2" y="f10"/>
                  </a:cubicBezTo>
                  <a:cubicBezTo>
                    <a:pt x="f2" y="f18"/>
                    <a:pt x="f19" y="f20"/>
                    <a:pt x="f14" y="f21"/>
                  </a:cubicBezTo>
                  <a:lnTo>
                    <a:pt x="f14" y="f22"/>
                  </a:lnTo>
                  <a:cubicBezTo>
                    <a:pt x="f14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lnTo>
                    <a:pt x="f5" y="f31"/>
                  </a:lnTo>
                  <a:lnTo>
                    <a:pt x="f32" y="f30"/>
                  </a:lnTo>
                  <a:cubicBezTo>
                    <a:pt x="f33" y="f28"/>
                    <a:pt x="f34" y="f4"/>
                    <a:pt x="f35" y="f4"/>
                  </a:cubicBezTo>
                  <a:cubicBezTo>
                    <a:pt x="f36" y="f4"/>
                    <a:pt x="f8" y="f23"/>
                    <a:pt x="f8" y="f22"/>
                  </a:cubicBezTo>
                  <a:lnTo>
                    <a:pt x="f8" y="f21"/>
                  </a:lnTo>
                  <a:cubicBezTo>
                    <a:pt x="f37" y="f20"/>
                    <a:pt x="f3" y="f18"/>
                    <a:pt x="f3" y="f10"/>
                  </a:cubicBezTo>
                  <a:cubicBezTo>
                    <a:pt x="f3" y="f17"/>
                    <a:pt x="f38" y="f15"/>
                    <a:pt x="f5" y="f15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9" name="Google Shape;6050;p86">
              <a:extLst>
                <a:ext uri="{FF2B5EF4-FFF2-40B4-BE49-F238E27FC236}">
                  <a16:creationId xmlns:a16="http://schemas.microsoft.com/office/drawing/2014/main" id="{73D3BB66-5C6A-6972-2B25-1BF0F6A9F3BD}"/>
                </a:ext>
              </a:extLst>
            </p:cNvPr>
            <p:cNvSpPr/>
            <p:nvPr/>
          </p:nvSpPr>
          <p:spPr>
            <a:xfrm>
              <a:off x="6768087" y="2980797"/>
              <a:ext cx="391637" cy="597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07"/>
                <a:gd name="f4" fmla="val 1639"/>
                <a:gd name="f5" fmla="val 1450"/>
                <a:gd name="f6" fmla="val 1"/>
                <a:gd name="f7" fmla="val 1292"/>
                <a:gd name="f8" fmla="val 788"/>
                <a:gd name="f9" fmla="val 662"/>
                <a:gd name="f10" fmla="val 1387"/>
                <a:gd name="f11" fmla="val 8822"/>
                <a:gd name="f12" fmla="val 9799"/>
                <a:gd name="f13" fmla="val 10649"/>
                <a:gd name="f14" fmla="val 946"/>
                <a:gd name="f15" fmla="*/ f0 1 10807"/>
                <a:gd name="f16" fmla="*/ f1 1 1639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10807"/>
                <a:gd name="f23" fmla="*/ f20 1 1639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10807" h="1639">
                  <a:moveTo>
                    <a:pt x="f5" y="f6"/>
                  </a:moveTo>
                  <a:cubicBezTo>
                    <a:pt x="f7" y="f8"/>
                    <a:pt x="f9" y="f10"/>
                    <a:pt x="f6" y="f4"/>
                  </a:cubicBezTo>
                  <a:lnTo>
                    <a:pt x="f11" y="f4"/>
                  </a:lnTo>
                  <a:cubicBezTo>
                    <a:pt x="f12" y="f4"/>
                    <a:pt x="f13" y="f14"/>
                    <a:pt x="f3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0" name="Google Shape;6051;p86">
              <a:extLst>
                <a:ext uri="{FF2B5EF4-FFF2-40B4-BE49-F238E27FC236}">
                  <a16:creationId xmlns:a16="http://schemas.microsoft.com/office/drawing/2014/main" id="{356F95C9-E0A4-734B-14A5-246528B1C56A}"/>
                </a:ext>
              </a:extLst>
            </p:cNvPr>
            <p:cNvSpPr/>
            <p:nvPr/>
          </p:nvSpPr>
          <p:spPr>
            <a:xfrm>
              <a:off x="6705286" y="2576276"/>
              <a:ext cx="397361" cy="4314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965"/>
                <a:gd name="f4" fmla="val 11827"/>
                <a:gd name="f5" fmla="val 379"/>
                <a:gd name="f6" fmla="val 1"/>
                <a:gd name="f7" fmla="val 158"/>
                <a:gd name="f8" fmla="val 221"/>
                <a:gd name="f9" fmla="val 411"/>
                <a:gd name="f10" fmla="val 10618"/>
                <a:gd name="f11" fmla="val 11280"/>
                <a:gd name="f12" fmla="val 537"/>
                <a:gd name="f13" fmla="val 11815"/>
                <a:gd name="f14" fmla="val 1198"/>
                <a:gd name="f15" fmla="val 1247"/>
                <a:gd name="f16" fmla="val 11823"/>
                <a:gd name="f17" fmla="val 1295"/>
                <a:gd name="f18" fmla="val 11826"/>
                <a:gd name="f19" fmla="val 1342"/>
                <a:gd name="f20" fmla="val 1912"/>
                <a:gd name="f21" fmla="val 2395"/>
                <a:gd name="f22" fmla="val 11318"/>
                <a:gd name="f23" fmla="val 10650"/>
                <a:gd name="f24" fmla="val 10398"/>
                <a:gd name="f25" fmla="val 2584"/>
                <a:gd name="f26" fmla="val 10272"/>
                <a:gd name="f27" fmla="val 2836"/>
                <a:gd name="f28" fmla="val 8255"/>
                <a:gd name="f29" fmla="val 10807"/>
                <a:gd name="f30" fmla="val 8161"/>
                <a:gd name="f31" fmla="val 8098"/>
                <a:gd name="f32" fmla="val 10492"/>
                <a:gd name="f33" fmla="val 7972"/>
                <a:gd name="f34" fmla="val 10146"/>
                <a:gd name="f35" fmla="val 7625"/>
                <a:gd name="f36" fmla="val 9799"/>
                <a:gd name="f37" fmla="val 9547"/>
                <a:gd name="f38" fmla="val 8224"/>
                <a:gd name="f39" fmla="val 9232"/>
                <a:gd name="f40" fmla="val 8318"/>
                <a:gd name="f41" fmla="val 8917"/>
                <a:gd name="f42" fmla="val 7720"/>
                <a:gd name="f43" fmla="val 7783"/>
                <a:gd name="f44" fmla="val 7058"/>
                <a:gd name="f45" fmla="val 4664"/>
                <a:gd name="f46" fmla="val 7184"/>
                <a:gd name="f47" fmla="val 4065"/>
                <a:gd name="f48" fmla="val 6869"/>
                <a:gd name="f49" fmla="val 3309"/>
                <a:gd name="f50" fmla="val 2490"/>
                <a:gd name="f51" fmla="val 1513"/>
                <a:gd name="f52" fmla="val 7310"/>
                <a:gd name="f53" fmla="val 600"/>
                <a:gd name="f54" fmla="val 8035"/>
                <a:gd name="f55" fmla="*/ f0 1 10965"/>
                <a:gd name="f56" fmla="*/ f1 1 11827"/>
                <a:gd name="f57" fmla="val f2"/>
                <a:gd name="f58" fmla="val f3"/>
                <a:gd name="f59" fmla="val f4"/>
                <a:gd name="f60" fmla="+- f59 0 f57"/>
                <a:gd name="f61" fmla="+- f58 0 f57"/>
                <a:gd name="f62" fmla="*/ f61 1 10965"/>
                <a:gd name="f63" fmla="*/ f60 1 11827"/>
                <a:gd name="f64" fmla="*/ f57 1 f62"/>
                <a:gd name="f65" fmla="*/ f58 1 f62"/>
                <a:gd name="f66" fmla="*/ f57 1 f63"/>
                <a:gd name="f67" fmla="*/ f59 1 f63"/>
                <a:gd name="f68" fmla="*/ f64 f55 1"/>
                <a:gd name="f69" fmla="*/ f65 f55 1"/>
                <a:gd name="f70" fmla="*/ f67 f56 1"/>
                <a:gd name="f71" fmla="*/ f66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8" t="f71" r="f69" b="f70"/>
              <a:pathLst>
                <a:path w="10965" h="11827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12" y="f13"/>
                    <a:pt x="f14" y="f13"/>
                  </a:cubicBezTo>
                  <a:cubicBezTo>
                    <a:pt x="f15" y="f16"/>
                    <a:pt x="f17" y="f18"/>
                    <a:pt x="f19" y="f18"/>
                  </a:cubicBezTo>
                  <a:cubicBezTo>
                    <a:pt x="f20" y="f18"/>
                    <a:pt x="f21" y="f22"/>
                    <a:pt x="f21" y="f23"/>
                  </a:cubicBezTo>
                  <a:cubicBezTo>
                    <a:pt x="f21" y="f24"/>
                    <a:pt x="f25" y="f26"/>
                    <a:pt x="f27" y="f26"/>
                  </a:cubicBezTo>
                  <a:lnTo>
                    <a:pt x="f3" y="f26"/>
                  </a:lnTo>
                  <a:lnTo>
                    <a:pt x="f3" y="f28"/>
                  </a:lnTo>
                  <a:cubicBezTo>
                    <a:pt x="f29" y="f30"/>
                    <a:pt x="f23" y="f31"/>
                    <a:pt x="f32" y="f33"/>
                  </a:cubicBezTo>
                  <a:lnTo>
                    <a:pt x="f34" y="f35"/>
                  </a:lnTo>
                  <a:lnTo>
                    <a:pt x="f36" y="f33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28" y="f40"/>
                    <a:pt x="f42" y="f43"/>
                    <a:pt x="f42" y="f44"/>
                  </a:cubicBezTo>
                  <a:lnTo>
                    <a:pt x="f42" y="f45"/>
                  </a:lnTo>
                  <a:cubicBezTo>
                    <a:pt x="f46" y="f47"/>
                    <a:pt x="f48" y="f49"/>
                    <a:pt x="f48" y="f50"/>
                  </a:cubicBezTo>
                  <a:cubicBezTo>
                    <a:pt x="f48" y="f51"/>
                    <a:pt x="f52" y="f53"/>
                    <a:pt x="f54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51" name="Google Shape;5717;p85">
            <a:extLst>
              <a:ext uri="{FF2B5EF4-FFF2-40B4-BE49-F238E27FC236}">
                <a16:creationId xmlns:a16="http://schemas.microsoft.com/office/drawing/2014/main" id="{25F492B9-1119-C01E-5590-904871C6DE9D}"/>
              </a:ext>
            </a:extLst>
          </p:cNvPr>
          <p:cNvGrpSpPr/>
          <p:nvPr/>
        </p:nvGrpSpPr>
        <p:grpSpPr>
          <a:xfrm>
            <a:off x="5567836" y="3523548"/>
            <a:ext cx="492377" cy="387934"/>
            <a:chOff x="5567836" y="3523548"/>
            <a:chExt cx="492377" cy="387934"/>
          </a:xfrm>
        </p:grpSpPr>
        <p:sp>
          <p:nvSpPr>
            <p:cNvPr id="152" name="Google Shape;5718;p85">
              <a:extLst>
                <a:ext uri="{FF2B5EF4-FFF2-40B4-BE49-F238E27FC236}">
                  <a16:creationId xmlns:a16="http://schemas.microsoft.com/office/drawing/2014/main" id="{287D7A2F-DA54-9AEE-726E-924A8B29A5FC}"/>
                </a:ext>
              </a:extLst>
            </p:cNvPr>
            <p:cNvSpPr/>
            <p:nvPr/>
          </p:nvSpPr>
          <p:spPr>
            <a:xfrm>
              <a:off x="5691198" y="3523548"/>
              <a:ext cx="110230" cy="1399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518"/>
                <a:gd name="f4" fmla="val 5737"/>
                <a:gd name="f5" fmla="val 2259"/>
                <a:gd name="f6" fmla="val 793"/>
                <a:gd name="f7" fmla="val 1"/>
                <a:gd name="f8" fmla="val 2469"/>
                <a:gd name="f9" fmla="val 3478"/>
                <a:gd name="f10" fmla="val 4725"/>
                <a:gd name="f11" fmla="val 1013"/>
                <a:gd name="f12" fmla="val 5733"/>
                <a:gd name="f13" fmla="val 5736"/>
                <a:gd name="f14" fmla="val 3506"/>
                <a:gd name="f15" fmla="val 3729"/>
                <a:gd name="f16" fmla="*/ f0 1 4518"/>
                <a:gd name="f17" fmla="*/ f1 1 5737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4518"/>
                <a:gd name="f24" fmla="*/ f21 1 5737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4518" h="573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5" y="f13"/>
                  </a:cubicBezTo>
                  <a:cubicBezTo>
                    <a:pt x="f14" y="f12"/>
                    <a:pt x="f3" y="f10"/>
                    <a:pt x="f3" y="f9"/>
                  </a:cubicBezTo>
                  <a:cubicBezTo>
                    <a:pt x="f3" y="f8"/>
                    <a:pt x="f15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3" name="Google Shape;5719;p85">
              <a:extLst>
                <a:ext uri="{FF2B5EF4-FFF2-40B4-BE49-F238E27FC236}">
                  <a16:creationId xmlns:a16="http://schemas.microsoft.com/office/drawing/2014/main" id="{DC5DB29F-F4B7-00E6-6F18-D9EEA888904D}"/>
                </a:ext>
              </a:extLst>
            </p:cNvPr>
            <p:cNvSpPr/>
            <p:nvPr/>
          </p:nvSpPr>
          <p:spPr>
            <a:xfrm>
              <a:off x="5567836" y="3639321"/>
              <a:ext cx="137196" cy="1328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623"/>
                <a:gd name="f4" fmla="val 5447"/>
                <a:gd name="f5" fmla="val 1951"/>
                <a:gd name="f6" fmla="val 1711"/>
                <a:gd name="f7" fmla="val 1480"/>
                <a:gd name="f8" fmla="val 53"/>
                <a:gd name="f9" fmla="val 1269"/>
                <a:gd name="f10" fmla="val 175"/>
                <a:gd name="f11" fmla="val 1"/>
                <a:gd name="f12" fmla="val 907"/>
                <a:gd name="f13" fmla="val 582"/>
                <a:gd name="f14" fmla="val 3443"/>
                <a:gd name="f15" fmla="val 1088"/>
                <a:gd name="f16" fmla="val 4316"/>
                <a:gd name="f17" fmla="val 1506"/>
                <a:gd name="f18" fmla="val 5041"/>
                <a:gd name="f19" fmla="val 2265"/>
                <a:gd name="f20" fmla="val 3045"/>
                <a:gd name="f21" fmla="val 3428"/>
                <a:gd name="f22" fmla="val 3816"/>
                <a:gd name="f23" fmla="val 5349"/>
                <a:gd name="f24" fmla="val 4172"/>
                <a:gd name="f25" fmla="val 5144"/>
                <a:gd name="f26" fmla="val 5253"/>
                <a:gd name="f27" fmla="val 4521"/>
                <a:gd name="f28" fmla="val 3138"/>
                <a:gd name="f29" fmla="val 5000"/>
                <a:gd name="f30" fmla="val 2057"/>
                <a:gd name="f31" fmla="val 4578"/>
                <a:gd name="f32" fmla="val 1330"/>
                <a:gd name="f33" fmla="val 3149"/>
                <a:gd name="f34" fmla="*/ f0 1 5623"/>
                <a:gd name="f35" fmla="*/ f1 1 5447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5623"/>
                <a:gd name="f42" fmla="*/ f39 1 5447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5623" h="544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3" y="f28"/>
                    <a:pt x="f29" y="f30"/>
                  </a:cubicBezTo>
                  <a:cubicBezTo>
                    <a:pt x="f31" y="f32"/>
                    <a:pt x="f33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4" name="Google Shape;5720;p85">
              <a:extLst>
                <a:ext uri="{FF2B5EF4-FFF2-40B4-BE49-F238E27FC236}">
                  <a16:creationId xmlns:a16="http://schemas.microsoft.com/office/drawing/2014/main" id="{EC09E8DD-81B6-09BC-D4FF-FE4850801DC0}"/>
                </a:ext>
              </a:extLst>
            </p:cNvPr>
            <p:cNvSpPr/>
            <p:nvPr/>
          </p:nvSpPr>
          <p:spPr>
            <a:xfrm>
              <a:off x="5828952" y="3523548"/>
              <a:ext cx="110230" cy="1399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518"/>
                <a:gd name="f4" fmla="val 5737"/>
                <a:gd name="f5" fmla="val 2259"/>
                <a:gd name="f6" fmla="val 793"/>
                <a:gd name="f7" fmla="val 1"/>
                <a:gd name="f8" fmla="val 2469"/>
                <a:gd name="f9" fmla="val 3478"/>
                <a:gd name="f10" fmla="val 4725"/>
                <a:gd name="f11" fmla="val 1013"/>
                <a:gd name="f12" fmla="val 5736"/>
                <a:gd name="f13" fmla="val 3506"/>
                <a:gd name="f14" fmla="val 3729"/>
                <a:gd name="f15" fmla="*/ f0 1 4518"/>
                <a:gd name="f16" fmla="*/ f1 1 5737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4518"/>
                <a:gd name="f23" fmla="*/ f20 1 5737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4518" h="573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5" y="f12"/>
                  </a:cubicBezTo>
                  <a:cubicBezTo>
                    <a:pt x="f13" y="f12"/>
                    <a:pt x="f3" y="f10"/>
                    <a:pt x="f3" y="f9"/>
                  </a:cubicBezTo>
                  <a:cubicBezTo>
                    <a:pt x="f3" y="f8"/>
                    <a:pt x="f14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5" name="Google Shape;5721;p85">
              <a:extLst>
                <a:ext uri="{FF2B5EF4-FFF2-40B4-BE49-F238E27FC236}">
                  <a16:creationId xmlns:a16="http://schemas.microsoft.com/office/drawing/2014/main" id="{5B9517BD-CDC9-2A5E-998C-553888A051BC}"/>
                </a:ext>
              </a:extLst>
            </p:cNvPr>
            <p:cNvSpPr/>
            <p:nvPr/>
          </p:nvSpPr>
          <p:spPr>
            <a:xfrm>
              <a:off x="5925138" y="3638827"/>
              <a:ext cx="135075" cy="1329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36"/>
                <a:gd name="f4" fmla="val 5448"/>
                <a:gd name="f5" fmla="val 3670"/>
                <a:gd name="f6" fmla="val 1"/>
                <a:gd name="f7" fmla="val 2471"/>
                <a:gd name="f8" fmla="val 1045"/>
                <a:gd name="f9" fmla="val 1330"/>
                <a:gd name="f10" fmla="val 624"/>
                <a:gd name="f11" fmla="val 2059"/>
                <a:gd name="f12" fmla="val 3137"/>
                <a:gd name="f13" fmla="val 371"/>
                <a:gd name="f14" fmla="val 4523"/>
                <a:gd name="f15" fmla="val 1452"/>
                <a:gd name="f16" fmla="val 5146"/>
                <a:gd name="f17" fmla="val 1808"/>
                <a:gd name="f18" fmla="val 5351"/>
                <a:gd name="f19" fmla="val 2199"/>
                <a:gd name="f20" fmla="val 2586"/>
                <a:gd name="f21" fmla="val 3381"/>
                <a:gd name="f22" fmla="val 4158"/>
                <a:gd name="f23" fmla="val 5039"/>
                <a:gd name="f24" fmla="val 4575"/>
                <a:gd name="f25" fmla="val 4318"/>
                <a:gd name="f26" fmla="val 5168"/>
                <a:gd name="f27" fmla="val 3288"/>
                <a:gd name="f28" fmla="val 5535"/>
                <a:gd name="f29" fmla="val 858"/>
                <a:gd name="f30" fmla="val 4355"/>
                <a:gd name="f31" fmla="val 177"/>
                <a:gd name="f32" fmla="val 4142"/>
                <a:gd name="f33" fmla="val 54"/>
                <a:gd name="f34" fmla="val 3911"/>
                <a:gd name="f35" fmla="*/ f0 1 5536"/>
                <a:gd name="f36" fmla="*/ f1 1 5448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5536"/>
                <a:gd name="f43" fmla="*/ f40 1 5448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5536" h="544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6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6" name="Google Shape;5722;p85">
              <a:extLst>
                <a:ext uri="{FF2B5EF4-FFF2-40B4-BE49-F238E27FC236}">
                  <a16:creationId xmlns:a16="http://schemas.microsoft.com/office/drawing/2014/main" id="{903D2044-77D8-379F-26EA-E2BD0B7CBDCD}"/>
                </a:ext>
              </a:extLst>
            </p:cNvPr>
            <p:cNvSpPr/>
            <p:nvPr/>
          </p:nvSpPr>
          <p:spPr>
            <a:xfrm>
              <a:off x="5663656" y="3691039"/>
              <a:ext cx="303105" cy="2204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423"/>
                <a:gd name="f4" fmla="val 9035"/>
                <a:gd name="f5" fmla="val 6213"/>
                <a:gd name="f6" fmla="val 1"/>
                <a:gd name="f7" fmla="val 5234"/>
                <a:gd name="f8" fmla="val 2259"/>
                <a:gd name="f9" fmla="val 2822"/>
                <a:gd name="f10" fmla="val 3147"/>
                <a:gd name="f11" fmla="val 3376"/>
                <a:gd name="f12" fmla="val 2121"/>
                <a:gd name="f13" fmla="val 3584"/>
                <a:gd name="f14" fmla="val 1907"/>
                <a:gd name="f15" fmla="val 3671"/>
                <a:gd name="f16" fmla="val 750"/>
                <a:gd name="f17" fmla="val 4144"/>
                <a:gd name="f18" fmla="val 5141"/>
                <a:gd name="f19" fmla="val 6210"/>
                <a:gd name="f20" fmla="val 7767"/>
                <a:gd name="f21" fmla="val 1521"/>
                <a:gd name="f22" fmla="val 9034"/>
                <a:gd name="f23" fmla="val 3388"/>
                <a:gd name="f24" fmla="val 3400"/>
                <a:gd name="f25" fmla="val 3413"/>
                <a:gd name="f26" fmla="val 3425"/>
                <a:gd name="f27" fmla="val 3753"/>
                <a:gd name="f28" fmla="val 4081"/>
                <a:gd name="f29" fmla="val 8995"/>
                <a:gd name="f30" fmla="val 4400"/>
                <a:gd name="f31" fmla="val 8917"/>
                <a:gd name="f32" fmla="val 4995"/>
                <a:gd name="f33" fmla="val 8766"/>
                <a:gd name="f34" fmla="val 5604"/>
                <a:gd name="f35" fmla="val 8691"/>
                <a:gd name="f36" fmla="val 6823"/>
                <a:gd name="f37" fmla="val 7432"/>
                <a:gd name="f38" fmla="val 8029"/>
                <a:gd name="f39" fmla="val 8345"/>
                <a:gd name="f40" fmla="val 8670"/>
                <a:gd name="f41" fmla="val 8998"/>
                <a:gd name="f42" fmla="val 9010"/>
                <a:gd name="f43" fmla="val 9022"/>
                <a:gd name="f44" fmla="val 10901"/>
                <a:gd name="f45" fmla="val 12422"/>
                <a:gd name="f46" fmla="val 5138"/>
                <a:gd name="f47" fmla="val 11675"/>
                <a:gd name="f48" fmla="val 4141"/>
                <a:gd name="f49" fmla="val 10516"/>
                <a:gd name="f50" fmla="val 10302"/>
                <a:gd name="f51" fmla="val 10164"/>
                <a:gd name="f52" fmla="val 7191"/>
                <a:gd name="f53" fmla="*/ f0 1 12423"/>
                <a:gd name="f54" fmla="*/ f1 1 9035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12423"/>
                <a:gd name="f61" fmla="*/ f58 1 9035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12423" h="9035">
                  <a:moveTo>
                    <a:pt x="f5" y="f6"/>
                  </a:moveTo>
                  <a:cubicBezTo>
                    <a:pt x="f7" y="f6"/>
                    <a:pt x="f8" y="f6"/>
                    <a:pt x="f8" y="f9"/>
                  </a:cubicBezTo>
                  <a:lnTo>
                    <a:pt x="f8" y="f10"/>
                  </a:ln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6" y="f18"/>
                    <a:pt x="f6" y="f19"/>
                  </a:cubicBezTo>
                  <a:cubicBezTo>
                    <a:pt x="f6" y="f20"/>
                    <a:pt x="f21" y="f22"/>
                    <a:pt x="f23" y="f22"/>
                  </a:cubicBezTo>
                  <a:cubicBezTo>
                    <a:pt x="f24" y="f4"/>
                    <a:pt x="f25" y="f4"/>
                    <a:pt x="f26" y="f4"/>
                  </a:cubicBezTo>
                  <a:cubicBezTo>
                    <a:pt x="f27" y="f4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35"/>
                  </a:cubicBezTo>
                  <a:cubicBezTo>
                    <a:pt x="f36" y="f35"/>
                    <a:pt x="f37" y="f33"/>
                    <a:pt x="f38" y="f31"/>
                  </a:cubicBezTo>
                  <a:cubicBezTo>
                    <a:pt x="f39" y="f29"/>
                    <a:pt x="f40" y="f4"/>
                    <a:pt x="f41" y="f4"/>
                  </a:cubicBezTo>
                  <a:cubicBezTo>
                    <a:pt x="f42" y="f4"/>
                    <a:pt x="f43" y="f4"/>
                    <a:pt x="f22" y="f22"/>
                  </a:cubicBezTo>
                  <a:cubicBezTo>
                    <a:pt x="f44" y="f22"/>
                    <a:pt x="f45" y="f20"/>
                    <a:pt x="f45" y="f19"/>
                  </a:cubicBezTo>
                  <a:cubicBezTo>
                    <a:pt x="f45" y="f46"/>
                    <a:pt x="f47" y="f48"/>
                    <a:pt x="f49" y="f15"/>
                  </a:cubicBezTo>
                  <a:cubicBezTo>
                    <a:pt x="f50" y="f13"/>
                    <a:pt x="f51" y="f11"/>
                    <a:pt x="f51" y="f10"/>
                  </a:cubicBezTo>
                  <a:lnTo>
                    <a:pt x="f51" y="f9"/>
                  </a:lnTo>
                  <a:cubicBezTo>
                    <a:pt x="f51" y="f6"/>
                    <a:pt x="f52" y="f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57" name="Google Shape;5723;p85">
            <a:extLst>
              <a:ext uri="{FF2B5EF4-FFF2-40B4-BE49-F238E27FC236}">
                <a16:creationId xmlns:a16="http://schemas.microsoft.com/office/drawing/2014/main" id="{B3302ED5-DFE1-7637-AA22-D504F1AE2CE9}"/>
              </a:ext>
            </a:extLst>
          </p:cNvPr>
          <p:cNvGrpSpPr/>
          <p:nvPr/>
        </p:nvGrpSpPr>
        <p:grpSpPr>
          <a:xfrm>
            <a:off x="3077943" y="2595844"/>
            <a:ext cx="556458" cy="457373"/>
            <a:chOff x="3077943" y="2595844"/>
            <a:chExt cx="556458" cy="457373"/>
          </a:xfrm>
        </p:grpSpPr>
        <p:sp>
          <p:nvSpPr>
            <p:cNvPr id="158" name="Google Shape;5724;p85">
              <a:extLst>
                <a:ext uri="{FF2B5EF4-FFF2-40B4-BE49-F238E27FC236}">
                  <a16:creationId xmlns:a16="http://schemas.microsoft.com/office/drawing/2014/main" id="{7C2ABEEE-9B7A-F575-BBCD-A4EE9DFBE084}"/>
                </a:ext>
              </a:extLst>
            </p:cNvPr>
            <p:cNvSpPr/>
            <p:nvPr/>
          </p:nvSpPr>
          <p:spPr>
            <a:xfrm>
              <a:off x="3319436" y="2595844"/>
              <a:ext cx="147739" cy="1038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32"/>
                <a:gd name="f4" fmla="val 3608"/>
                <a:gd name="f5" fmla="val 567"/>
                <a:gd name="f6" fmla="val 254"/>
                <a:gd name="f7" fmla="val 1"/>
                <a:gd name="f8" fmla="val 253"/>
                <a:gd name="f9" fmla="val 563"/>
                <a:gd name="f10" fmla="val 7"/>
                <a:gd name="f11" fmla="val 1662"/>
                <a:gd name="f12" fmla="val 368"/>
                <a:gd name="f13" fmla="val 2731"/>
                <a:gd name="f14" fmla="val 1034"/>
                <a:gd name="f15" fmla="val 2097"/>
                <a:gd name="f16" fmla="val 3138"/>
                <a:gd name="f17" fmla="val 3325"/>
                <a:gd name="f18" fmla="val 2864"/>
                <a:gd name="f19" fmla="val 5014"/>
                <a:gd name="f20" fmla="val 5054"/>
                <a:gd name="f21" fmla="val 5093"/>
                <a:gd name="f22" fmla="val 2873"/>
                <a:gd name="f23" fmla="val 4289"/>
                <a:gd name="f24" fmla="val 1117"/>
                <a:gd name="f25" fmla="val 2515"/>
                <a:gd name="f26" fmla="*/ f0 1 5132"/>
                <a:gd name="f27" fmla="*/ f1 1 3608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5132"/>
                <a:gd name="f34" fmla="*/ f31 1 3608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5132" h="3608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10" y="f11"/>
                    <a:pt x="f12" y="f13"/>
                    <a:pt x="f14" y="f4"/>
                  </a:cubicBezTo>
                  <a:cubicBezTo>
                    <a:pt x="f15" y="f16"/>
                    <a:pt x="f17" y="f18"/>
                    <a:pt x="f19" y="f18"/>
                  </a:cubicBezTo>
                  <a:cubicBezTo>
                    <a:pt x="f20" y="f18"/>
                    <a:pt x="f21" y="f22"/>
                    <a:pt x="f3" y="f22"/>
                  </a:cubicBezTo>
                  <a:cubicBezTo>
                    <a:pt x="f23" y="f24"/>
                    <a:pt x="f25" y="f2"/>
                    <a:pt x="f5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9" name="Google Shape;5725;p85">
              <a:extLst>
                <a:ext uri="{FF2B5EF4-FFF2-40B4-BE49-F238E27FC236}">
                  <a16:creationId xmlns:a16="http://schemas.microsoft.com/office/drawing/2014/main" id="{20C196BB-6FF0-D58A-9A87-AD740B7D0923}"/>
                </a:ext>
              </a:extLst>
            </p:cNvPr>
            <p:cNvSpPr/>
            <p:nvPr/>
          </p:nvSpPr>
          <p:spPr>
            <a:xfrm>
              <a:off x="3319528" y="2949671"/>
              <a:ext cx="147648" cy="1035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29"/>
                <a:gd name="f4" fmla="val 3597"/>
                <a:gd name="f5" fmla="val 1022"/>
                <a:gd name="f6" fmla="val 1"/>
                <a:gd name="f7" fmla="val 362"/>
                <a:gd name="f8" fmla="val 874"/>
                <a:gd name="f9" fmla="val 4"/>
                <a:gd name="f10" fmla="val 1937"/>
                <a:gd name="f11" fmla="val 3033"/>
                <a:gd name="f12" fmla="val 3343"/>
                <a:gd name="f13" fmla="val 251"/>
                <a:gd name="f14" fmla="val 3596"/>
                <a:gd name="f15" fmla="val 564"/>
                <a:gd name="f16" fmla="val 2512"/>
                <a:gd name="f17" fmla="val 4286"/>
                <a:gd name="f18" fmla="val 2479"/>
                <a:gd name="f19" fmla="val 724"/>
                <a:gd name="f20" fmla="val 5093"/>
                <a:gd name="f21" fmla="val 5051"/>
                <a:gd name="f22" fmla="val 736"/>
                <a:gd name="f23" fmla="val 5011"/>
                <a:gd name="f24" fmla="val 3319"/>
                <a:gd name="f25" fmla="val 2088"/>
                <a:gd name="f26" fmla="val 462"/>
                <a:gd name="f27" fmla="*/ f0 1 5129"/>
                <a:gd name="f28" fmla="*/ f1 1 3597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5129"/>
                <a:gd name="f35" fmla="*/ f32 1 3597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5129" h="3597">
                  <a:moveTo>
                    <a:pt x="f5" y="f6"/>
                  </a:moveTo>
                  <a:cubicBezTo>
                    <a:pt x="f7" y="f8"/>
                    <a:pt x="f9" y="f10"/>
                    <a:pt x="f6" y="f11"/>
                  </a:cubicBezTo>
                  <a:cubicBezTo>
                    <a:pt x="f6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3" y="f19"/>
                  </a:cubicBezTo>
                  <a:cubicBezTo>
                    <a:pt x="f20" y="f19"/>
                    <a:pt x="f21" y="f22"/>
                    <a:pt x="f23" y="f22"/>
                  </a:cubicBezTo>
                  <a:cubicBezTo>
                    <a:pt x="f24" y="f22"/>
                    <a:pt x="f25" y="f26"/>
                    <a:pt x="f5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0" name="Google Shape;5726;p85">
              <a:extLst>
                <a:ext uri="{FF2B5EF4-FFF2-40B4-BE49-F238E27FC236}">
                  <a16:creationId xmlns:a16="http://schemas.microsoft.com/office/drawing/2014/main" id="{BD22E1B3-D944-43B2-D440-350BBE696D2F}"/>
                </a:ext>
              </a:extLst>
            </p:cNvPr>
            <p:cNvSpPr/>
            <p:nvPr/>
          </p:nvSpPr>
          <p:spPr>
            <a:xfrm>
              <a:off x="3239609" y="2710674"/>
              <a:ext cx="281827" cy="2275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790"/>
                <a:gd name="f4" fmla="val 7906"/>
                <a:gd name="f5" fmla="val 6045"/>
                <a:gd name="f6" fmla="val 2610"/>
                <a:gd name="f7" fmla="val 6190"/>
                <a:gd name="f8" fmla="val 6335"/>
                <a:gd name="f9" fmla="val 2666"/>
                <a:gd name="f10" fmla="val 6444"/>
                <a:gd name="f11" fmla="val 2777"/>
                <a:gd name="f12" fmla="val 6664"/>
                <a:gd name="f13" fmla="val 2997"/>
                <a:gd name="f14" fmla="val 3356"/>
                <a:gd name="f15" fmla="val 3575"/>
                <a:gd name="f16" fmla="val 6225"/>
                <a:gd name="f17" fmla="val 3795"/>
                <a:gd name="f18" fmla="val 4153"/>
                <a:gd name="f19" fmla="val 4373"/>
                <a:gd name="f20" fmla="val 4593"/>
                <a:gd name="f21" fmla="val 4951"/>
                <a:gd name="f22" fmla="val 5171"/>
                <a:gd name="f23" fmla="val 5281"/>
                <a:gd name="f24" fmla="val 5336"/>
                <a:gd name="f25" fmla="val 5901"/>
                <a:gd name="f26" fmla="val 5756"/>
                <a:gd name="f27" fmla="val 5646"/>
                <a:gd name="f28" fmla="val 4984"/>
                <a:gd name="f29" fmla="val 4509"/>
                <a:gd name="f30" fmla="val 3440"/>
                <a:gd name="f31" fmla="val 7787"/>
                <a:gd name="f32" fmla="val 1"/>
                <a:gd name="f33" fmla="val 4463"/>
                <a:gd name="f34" fmla="val 3204"/>
                <a:gd name="f35" fmla="val 1064"/>
                <a:gd name="f36" fmla="val 919"/>
                <a:gd name="f37" fmla="val 271"/>
                <a:gd name="f38" fmla="val 3542"/>
                <a:gd name="f39" fmla="val 3765"/>
                <a:gd name="f40" fmla="val 4181"/>
                <a:gd name="f41" fmla="val 4406"/>
                <a:gd name="f42" fmla="val 856"/>
                <a:gd name="f43" fmla="val 4897"/>
                <a:gd name="f44" fmla="val 3147"/>
                <a:gd name="f45" fmla="val 6837"/>
                <a:gd name="f46" fmla="val 4412"/>
                <a:gd name="f47" fmla="val 8450"/>
                <a:gd name="f48" fmla="val 7902"/>
                <a:gd name="f49" fmla="val 9106"/>
                <a:gd name="f50" fmla="val 7788"/>
                <a:gd name="f51" fmla="val 9730"/>
                <a:gd name="f52" fmla="val 7574"/>
                <a:gd name="f53" fmla="val 8357"/>
                <a:gd name="f54" fmla="val 6951"/>
                <a:gd name="f55" fmla="val 7456"/>
                <a:gd name="f56" fmla="val 5602"/>
                <a:gd name="f57" fmla="val 7411"/>
                <a:gd name="f58" fmla="val 4093"/>
                <a:gd name="f59" fmla="val 7366"/>
                <a:gd name="f60" fmla="val 2588"/>
                <a:gd name="f61" fmla="val 8179"/>
                <a:gd name="f62" fmla="val 1184"/>
                <a:gd name="f63" fmla="val 9513"/>
                <a:gd name="f64" fmla="val 480"/>
                <a:gd name="f65" fmla="val 9603"/>
                <a:gd name="f66" fmla="val 432"/>
                <a:gd name="f67" fmla="val 9697"/>
                <a:gd name="f68" fmla="val 398"/>
                <a:gd name="f69" fmla="val 356"/>
                <a:gd name="f70" fmla="val 9149"/>
                <a:gd name="f71" fmla="val 124"/>
                <a:gd name="f72" fmla="val 8471"/>
                <a:gd name="f73" fmla="val 4"/>
                <a:gd name="f74" fmla="*/ f0 1 9790"/>
                <a:gd name="f75" fmla="*/ f1 1 7906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9790"/>
                <a:gd name="f82" fmla="*/ f79 1 7906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9790" h="790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6" y="f18"/>
                    <a:pt x="f10" y="f19"/>
                  </a:cubicBezTo>
                  <a:cubicBezTo>
                    <a:pt x="f12" y="f20"/>
                    <a:pt x="f12" y="f21"/>
                    <a:pt x="f10" y="f22"/>
                  </a:cubicBezTo>
                  <a:cubicBezTo>
                    <a:pt x="f8" y="f23"/>
                    <a:pt x="f7" y="f24"/>
                    <a:pt x="f5" y="f24"/>
                  </a:cubicBezTo>
                  <a:cubicBezTo>
                    <a:pt x="f25" y="f24"/>
                    <a:pt x="f26" y="f23"/>
                    <a:pt x="f27" y="f22"/>
                  </a:cubicBezTo>
                  <a:cubicBezTo>
                    <a:pt x="f28" y="f29"/>
                    <a:pt x="f28" y="f30"/>
                    <a:pt x="f27" y="f11"/>
                  </a:cubicBezTo>
                  <a:cubicBezTo>
                    <a:pt x="f26" y="f9"/>
                    <a:pt x="f25" y="f6"/>
                    <a:pt x="f5" y="f6"/>
                  </a:cubicBezTo>
                  <a:close/>
                  <a:moveTo>
                    <a:pt x="f31" y="f32"/>
                  </a:moveTo>
                  <a:cubicBezTo>
                    <a:pt x="f33" y="f32"/>
                    <a:pt x="f34" y="f35"/>
                    <a:pt x="f36" y="f13"/>
                  </a:cubicBezTo>
                  <a:lnTo>
                    <a:pt x="f37" y="f38"/>
                  </a:lnTo>
                  <a:cubicBezTo>
                    <a:pt x="f2" y="f39"/>
                    <a:pt x="f2" y="f40"/>
                    <a:pt x="f37" y="f41"/>
                  </a:cubicBezTo>
                  <a:lnTo>
                    <a:pt x="f42" y="f43"/>
                  </a:lnTo>
                  <a:cubicBezTo>
                    <a:pt x="f44" y="f45"/>
                    <a:pt x="f46" y="f4"/>
                    <a:pt x="f31" y="f4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3" y="f69"/>
                  </a:cubicBezTo>
                  <a:cubicBezTo>
                    <a:pt x="f70" y="f71"/>
                    <a:pt x="f72" y="f73"/>
                    <a:pt x="f31" y="f3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1" name="Google Shape;5727;p85">
              <a:extLst>
                <a:ext uri="{FF2B5EF4-FFF2-40B4-BE49-F238E27FC236}">
                  <a16:creationId xmlns:a16="http://schemas.microsoft.com/office/drawing/2014/main" id="{15B82A08-084F-2C00-EB26-70AAC7720CF6}"/>
                </a:ext>
              </a:extLst>
            </p:cNvPr>
            <p:cNvSpPr/>
            <p:nvPr/>
          </p:nvSpPr>
          <p:spPr>
            <a:xfrm>
              <a:off x="3484330" y="2744589"/>
              <a:ext cx="150071" cy="16178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13"/>
                <a:gd name="f4" fmla="val 5620"/>
                <a:gd name="f5" fmla="val 2343"/>
                <a:gd name="f6" fmla="val 1789"/>
                <a:gd name="f7" fmla="val 2633"/>
                <a:gd name="f8" fmla="val 2912"/>
                <a:gd name="f9" fmla="val 2015"/>
                <a:gd name="f10" fmla="val 2355"/>
                <a:gd name="f11" fmla="val 2665"/>
                <a:gd name="f12" fmla="val 2659"/>
                <a:gd name="f13" fmla="val 2918"/>
                <a:gd name="f14" fmla="val 2349"/>
                <a:gd name="f15" fmla="val 1846"/>
                <a:gd name="f16" fmla="val 1593"/>
                <a:gd name="f17" fmla="val 2310"/>
                <a:gd name="f18" fmla="val 1948"/>
                <a:gd name="f19" fmla="val 1955"/>
                <a:gd name="f20" fmla="val 2063"/>
                <a:gd name="f21" fmla="val 1840"/>
                <a:gd name="f22" fmla="val 2204"/>
                <a:gd name="f23" fmla="val 2846"/>
                <a:gd name="f24" fmla="val 2394"/>
                <a:gd name="f25" fmla="val 1947"/>
                <a:gd name="f26" fmla="val 85"/>
                <a:gd name="f27" fmla="val 1539"/>
                <a:gd name="f28" fmla="val 301"/>
                <a:gd name="f29" fmla="val 645"/>
                <a:gd name="f30" fmla="val 774"/>
                <a:gd name="f31" fmla="val 72"/>
                <a:gd name="f32" fmla="val 1687"/>
                <a:gd name="f33" fmla="val 36"/>
                <a:gd name="f34" fmla="val 2698"/>
                <a:gd name="f35" fmla="val 3707"/>
                <a:gd name="f36" fmla="val 506"/>
                <a:gd name="f37" fmla="val 4662"/>
                <a:gd name="f38" fmla="val 1367"/>
                <a:gd name="f39" fmla="val 5195"/>
                <a:gd name="f40" fmla="val 1792"/>
                <a:gd name="f41" fmla="val 5460"/>
                <a:gd name="f42" fmla="val 2280"/>
                <a:gd name="f43" fmla="val 5607"/>
                <a:gd name="f44" fmla="val 2782"/>
                <a:gd name="f45" fmla="val 5619"/>
                <a:gd name="f46" fmla="val 3752"/>
                <a:gd name="f47" fmla="val 4957"/>
                <a:gd name="f48" fmla="val 4550"/>
                <a:gd name="f49" fmla="val 4078"/>
                <a:gd name="f50" fmla="val 5119"/>
                <a:gd name="f51" fmla="val 3051"/>
                <a:gd name="f52" fmla="val 2882"/>
                <a:gd name="f53" fmla="val 2674"/>
                <a:gd name="f54" fmla="val 2506"/>
                <a:gd name="f55" fmla="val 4568"/>
                <a:gd name="f56" fmla="val 1512"/>
                <a:gd name="f57" fmla="val 3797"/>
                <a:gd name="f58" fmla="val 654"/>
                <a:gd name="f59" fmla="val 2870"/>
                <a:gd name="f60" fmla="val 2862"/>
                <a:gd name="f61" fmla="val 2854"/>
                <a:gd name="f62" fmla="*/ f0 1 5213"/>
                <a:gd name="f63" fmla="*/ f1 1 5620"/>
                <a:gd name="f64" fmla="val f2"/>
                <a:gd name="f65" fmla="val f3"/>
                <a:gd name="f66" fmla="val f4"/>
                <a:gd name="f67" fmla="+- f66 0 f64"/>
                <a:gd name="f68" fmla="+- f65 0 f64"/>
                <a:gd name="f69" fmla="*/ f68 1 5213"/>
                <a:gd name="f70" fmla="*/ f67 1 5620"/>
                <a:gd name="f71" fmla="*/ f64 1 f69"/>
                <a:gd name="f72" fmla="*/ f65 1 f69"/>
                <a:gd name="f73" fmla="*/ f64 1 f70"/>
                <a:gd name="f74" fmla="*/ f66 1 f70"/>
                <a:gd name="f75" fmla="*/ f71 f62 1"/>
                <a:gd name="f76" fmla="*/ f72 f62 1"/>
                <a:gd name="f77" fmla="*/ f74 f63 1"/>
                <a:gd name="f78" fmla="*/ f73 f6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5" t="f78" r="f76" b="f77"/>
              <a:pathLst>
                <a:path w="5213" h="562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3"/>
                  </a:cubicBezTo>
                  <a:cubicBezTo>
                    <a:pt x="f15" y="f13"/>
                    <a:pt x="f16" y="f17"/>
                    <a:pt x="f18" y="f19"/>
                  </a:cubicBezTo>
                  <a:cubicBezTo>
                    <a:pt x="f20" y="f21"/>
                    <a:pt x="f22" y="f6"/>
                    <a:pt x="f5" y="f6"/>
                  </a:cubicBezTo>
                  <a:close/>
                  <a:moveTo>
                    <a:pt x="f23" y="f2"/>
                  </a:moveTo>
                  <a:cubicBezTo>
                    <a:pt x="f24" y="f2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2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3" y="f52"/>
                    <a:pt x="f3" y="f53"/>
                    <a:pt x="f50" y="f54"/>
                  </a:cubicBezTo>
                  <a:cubicBezTo>
                    <a:pt x="f55" y="f56"/>
                    <a:pt x="f57" y="f58"/>
                    <a:pt x="f59" y="f2"/>
                  </a:cubicBezTo>
                  <a:cubicBezTo>
                    <a:pt x="f60" y="f2"/>
                    <a:pt x="f61" y="f2"/>
                    <a:pt x="f23" y="f2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2" name="Google Shape;5728;p85">
              <a:extLst>
                <a:ext uri="{FF2B5EF4-FFF2-40B4-BE49-F238E27FC236}">
                  <a16:creationId xmlns:a16="http://schemas.microsoft.com/office/drawing/2014/main" id="{E98BADD9-F2C9-0FC0-A01B-38C5FC6476A6}"/>
                </a:ext>
              </a:extLst>
            </p:cNvPr>
            <p:cNvSpPr/>
            <p:nvPr/>
          </p:nvSpPr>
          <p:spPr>
            <a:xfrm>
              <a:off x="3077943" y="2841315"/>
              <a:ext cx="190048" cy="1625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02"/>
                <a:gd name="f4" fmla="val 5648"/>
                <a:gd name="f5" fmla="val 3990"/>
                <a:gd name="f6" fmla="val 1"/>
                <a:gd name="f7" fmla="val 1807"/>
                <a:gd name="f8" fmla="val 1772"/>
                <a:gd name="f9" fmla="val 3955"/>
                <a:gd name="f10" fmla="val 5084"/>
                <a:gd name="f11" fmla="val 5394"/>
                <a:gd name="f12" fmla="val 253"/>
                <a:gd name="f13" fmla="val 5647"/>
                <a:gd name="f14" fmla="val 566"/>
                <a:gd name="f15" fmla="val 1696"/>
                <a:gd name="f16" fmla="val 4014"/>
                <a:gd name="f17" fmla="val 5996"/>
                <a:gd name="f18" fmla="val 4075"/>
                <a:gd name="f19" fmla="val 6601"/>
                <a:gd name="f20" fmla="val 1943"/>
                <a:gd name="f21" fmla="val 6324"/>
                <a:gd name="f22" fmla="val 1717"/>
                <a:gd name="f23" fmla="val 6041"/>
                <a:gd name="f24" fmla="val 1476"/>
                <a:gd name="f25" fmla="val 5740"/>
                <a:gd name="f26" fmla="val 1223"/>
                <a:gd name="f27" fmla="val 5481"/>
                <a:gd name="f28" fmla="val 1004"/>
                <a:gd name="f29" fmla="val 4391"/>
                <a:gd name="f30" fmla="val 2097"/>
                <a:gd name="f31" fmla="val 4281"/>
                <a:gd name="f32" fmla="val 2203"/>
                <a:gd name="f33" fmla="val 4139"/>
                <a:gd name="f34" fmla="val 2255"/>
                <a:gd name="f35" fmla="val 3997"/>
                <a:gd name="f36" fmla="val 3852"/>
                <a:gd name="f37" fmla="val 3708"/>
                <a:gd name="f38" fmla="val 2200"/>
                <a:gd name="f39" fmla="val 3599"/>
                <a:gd name="f40" fmla="val 2091"/>
                <a:gd name="f41" fmla="val 3379"/>
                <a:gd name="f42" fmla="val 1871"/>
                <a:gd name="f43" fmla="val 3376"/>
                <a:gd name="f44" fmla="val 1519"/>
                <a:gd name="f45" fmla="val 3593"/>
                <a:gd name="f46" fmla="val 1299"/>
                <a:gd name="f47" fmla="val 4611"/>
                <a:gd name="f48" fmla="val 278"/>
                <a:gd name="f49" fmla="val 4285"/>
                <a:gd name="f50" fmla="*/ f0 1 6602"/>
                <a:gd name="f51" fmla="*/ f1 1 5648"/>
                <a:gd name="f52" fmla="val f2"/>
                <a:gd name="f53" fmla="val f3"/>
                <a:gd name="f54" fmla="val f4"/>
                <a:gd name="f55" fmla="+- f54 0 f52"/>
                <a:gd name="f56" fmla="+- f53 0 f52"/>
                <a:gd name="f57" fmla="*/ f56 1 6602"/>
                <a:gd name="f58" fmla="*/ f55 1 5648"/>
                <a:gd name="f59" fmla="*/ f52 1 f57"/>
                <a:gd name="f60" fmla="*/ f53 1 f57"/>
                <a:gd name="f61" fmla="*/ f52 1 f58"/>
                <a:gd name="f62" fmla="*/ f54 1 f58"/>
                <a:gd name="f63" fmla="*/ f59 f50 1"/>
                <a:gd name="f64" fmla="*/ f60 f50 1"/>
                <a:gd name="f65" fmla="*/ f62 f51 1"/>
                <a:gd name="f66" fmla="*/ f61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3" t="f66" r="f64" b="f65"/>
              <a:pathLst>
                <a:path w="6602" h="5648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2" y="f11"/>
                    <a:pt x="f12" y="f13"/>
                    <a:pt x="f14" y="f13"/>
                  </a:cubicBezTo>
                  <a:lnTo>
                    <a:pt x="f15" y="f13"/>
                  </a:lnTo>
                  <a:cubicBezTo>
                    <a:pt x="f16" y="f13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lnTo>
                    <a:pt x="f27" y="f28"/>
                  </a:lnTo>
                  <a:lnTo>
                    <a:pt x="f29" y="f30"/>
                  </a:lnTo>
                  <a:cubicBezTo>
                    <a:pt x="f31" y="f32"/>
                    <a:pt x="f33" y="f34"/>
                    <a:pt x="f35" y="f34"/>
                  </a:cubicBezTo>
                  <a:cubicBezTo>
                    <a:pt x="f36" y="f34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lnTo>
                    <a:pt x="f47" y="f48"/>
                  </a:lnTo>
                  <a:lnTo>
                    <a:pt x="f49" y="f6"/>
                  </a:ln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3" name="Google Shape;5729;p85">
              <a:extLst>
                <a:ext uri="{FF2B5EF4-FFF2-40B4-BE49-F238E27FC236}">
                  <a16:creationId xmlns:a16="http://schemas.microsoft.com/office/drawing/2014/main" id="{FBE53AA9-E94F-F7B3-5776-EF8D53F9AFE9}"/>
                </a:ext>
              </a:extLst>
            </p:cNvPr>
            <p:cNvSpPr/>
            <p:nvPr/>
          </p:nvSpPr>
          <p:spPr>
            <a:xfrm>
              <a:off x="3077943" y="2646273"/>
              <a:ext cx="190048" cy="1625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02"/>
                <a:gd name="f4" fmla="val 5647"/>
                <a:gd name="f5" fmla="val 566"/>
                <a:gd name="f6" fmla="val 1"/>
                <a:gd name="f7" fmla="val 253"/>
                <a:gd name="f8" fmla="val 3"/>
                <a:gd name="f9" fmla="val 254"/>
                <a:gd name="f10" fmla="val 567"/>
                <a:gd name="f11" fmla="val 1699"/>
                <a:gd name="f12" fmla="val 3879"/>
                <a:gd name="f13" fmla="val 1807"/>
                <a:gd name="f14" fmla="val 3990"/>
                <a:gd name="f15" fmla="val 4285"/>
                <a:gd name="f16" fmla="val 4611"/>
                <a:gd name="f17" fmla="val 5373"/>
                <a:gd name="f18" fmla="val 3593"/>
                <a:gd name="f19" fmla="val 4352"/>
                <a:gd name="f20" fmla="val 3379"/>
                <a:gd name="f21" fmla="val 4132"/>
                <a:gd name="f22" fmla="val 3382"/>
                <a:gd name="f23" fmla="val 3780"/>
                <a:gd name="f24" fmla="val 3599"/>
                <a:gd name="f25" fmla="val 3563"/>
                <a:gd name="f26" fmla="val 3710"/>
                <a:gd name="f27" fmla="val 3451"/>
                <a:gd name="f28" fmla="val 3856"/>
                <a:gd name="f29" fmla="val 3396"/>
                <a:gd name="f30" fmla="val 4001"/>
                <a:gd name="f31" fmla="val 4142"/>
                <a:gd name="f32" fmla="val 4282"/>
                <a:gd name="f33" fmla="val 3448"/>
                <a:gd name="f34" fmla="val 4391"/>
                <a:gd name="f35" fmla="val 3554"/>
                <a:gd name="f36" fmla="val 5481"/>
                <a:gd name="f37" fmla="val 4644"/>
                <a:gd name="f38" fmla="val 5809"/>
                <a:gd name="f39" fmla="val 4370"/>
                <a:gd name="f40" fmla="val 6083"/>
                <a:gd name="f41" fmla="val 4138"/>
                <a:gd name="f42" fmla="val 6345"/>
                <a:gd name="f43" fmla="val 3918"/>
                <a:gd name="f44" fmla="val 6601"/>
                <a:gd name="f45" fmla="val 3704"/>
                <a:gd name="f46" fmla="val 5996"/>
                <a:gd name="f47" fmla="val 1575"/>
                <a:gd name="f48" fmla="val 4017"/>
                <a:gd name="f49" fmla="val 1696"/>
                <a:gd name="f50" fmla="*/ f0 1 6602"/>
                <a:gd name="f51" fmla="*/ f1 1 5647"/>
                <a:gd name="f52" fmla="val f2"/>
                <a:gd name="f53" fmla="val f3"/>
                <a:gd name="f54" fmla="val f4"/>
                <a:gd name="f55" fmla="+- f54 0 f52"/>
                <a:gd name="f56" fmla="+- f53 0 f52"/>
                <a:gd name="f57" fmla="*/ f56 1 6602"/>
                <a:gd name="f58" fmla="*/ f55 1 5647"/>
                <a:gd name="f59" fmla="*/ f52 1 f57"/>
                <a:gd name="f60" fmla="*/ f53 1 f57"/>
                <a:gd name="f61" fmla="*/ f52 1 f58"/>
                <a:gd name="f62" fmla="*/ f54 1 f58"/>
                <a:gd name="f63" fmla="*/ f59 f50 1"/>
                <a:gd name="f64" fmla="*/ f60 f50 1"/>
                <a:gd name="f65" fmla="*/ f62 f51 1"/>
                <a:gd name="f66" fmla="*/ f61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3" t="f66" r="f64" b="f65"/>
              <a:pathLst>
                <a:path w="6602" h="564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2" y="f12"/>
                    <a:pt x="f13" y="f4"/>
                    <a:pt x="f14" y="f4"/>
                  </a:cubicBezTo>
                  <a:lnTo>
                    <a:pt x="f15" y="f4"/>
                  </a:lnTo>
                  <a:lnTo>
                    <a:pt x="f16" y="f17"/>
                  </a:lnTo>
                  <a:lnTo>
                    <a:pt x="f18" y="f19"/>
                  </a:ln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lnTo>
                    <a:pt x="f36" y="f37"/>
                  </a:lnTo>
                  <a:lnTo>
                    <a:pt x="f38" y="f39"/>
                  </a:ln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6"/>
                    <a:pt x="f49" y="f6"/>
                  </a:cubicBezTo>
                  <a:close/>
                </a:path>
              </a:pathLst>
            </a:custGeom>
            <a:solidFill>
              <a:srgbClr val="656565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18;p52">
            <a:extLst>
              <a:ext uri="{FF2B5EF4-FFF2-40B4-BE49-F238E27FC236}">
                <a16:creationId xmlns:a16="http://schemas.microsoft.com/office/drawing/2014/main" id="{403684A6-7452-DB0A-D3B6-15A73E220BB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834469" y="2274579"/>
            <a:ext cx="3440402" cy="1200296"/>
          </a:xfrm>
        </p:spPr>
        <p:txBody>
          <a:bodyPr/>
          <a:lstStyle/>
          <a:p>
            <a:pPr lvl="0"/>
            <a:r>
              <a:rPr lang="en-US">
                <a:solidFill>
                  <a:srgbClr val="A01727"/>
                </a:solidFill>
              </a:rPr>
              <a:t>WHOA!</a:t>
            </a:r>
          </a:p>
        </p:txBody>
      </p:sp>
      <p:sp>
        <p:nvSpPr>
          <p:cNvPr id="3" name="Google Shape;519;p52">
            <a:extLst>
              <a:ext uri="{FF2B5EF4-FFF2-40B4-BE49-F238E27FC236}">
                <a16:creationId xmlns:a16="http://schemas.microsoft.com/office/drawing/2014/main" id="{3B8DAB29-79F5-E621-76DA-CD969EFEC49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901723" y="3940862"/>
            <a:ext cx="3440402" cy="927896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>
                <a:solidFill>
                  <a:srgbClr val="656565"/>
                </a:solidFill>
              </a:rPr>
              <a:t>This can be the part of the presentation where you introduce yourself, write your email…</a:t>
            </a:r>
          </a:p>
        </p:txBody>
      </p:sp>
      <p:cxnSp>
        <p:nvCxnSpPr>
          <p:cNvPr id="4" name="Google Shape;520;p52">
            <a:extLst>
              <a:ext uri="{FF2B5EF4-FFF2-40B4-BE49-F238E27FC236}">
                <a16:creationId xmlns:a16="http://schemas.microsoft.com/office/drawing/2014/main" id="{4F8E72DA-52BB-11BD-EE92-C9205BAF6594}"/>
              </a:ext>
            </a:extLst>
          </p:cNvPr>
          <p:cNvCxnSpPr/>
          <p:nvPr/>
        </p:nvCxnSpPr>
        <p:spPr>
          <a:xfrm rot="10799991">
            <a:off x="6082461" y="3828190"/>
            <a:ext cx="944402" cy="0"/>
          </a:xfrm>
          <a:prstGeom prst="straightConnector1">
            <a:avLst/>
          </a:prstGeom>
          <a:noFill/>
          <a:ln w="19046" cap="flat">
            <a:solidFill>
              <a:srgbClr val="A01727"/>
            </a:solidFill>
            <a:prstDash val="solid"/>
            <a:round/>
          </a:ln>
        </p:spPr>
      </p:cxnSp>
      <p:pic>
        <p:nvPicPr>
          <p:cNvPr id="5" name="Google Shape;521;p52">
            <a:extLst>
              <a:ext uri="{FF2B5EF4-FFF2-40B4-BE49-F238E27FC236}">
                <a16:creationId xmlns:a16="http://schemas.microsoft.com/office/drawing/2014/main" id="{B10F943A-20D4-DE48-F7CE-F5ACEA1F56A7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74000"/>
          </a:blip>
          <a:srcRect l="3175" r="57807"/>
          <a:stretch>
            <a:fillRect/>
          </a:stretch>
        </p:blipFill>
        <p:spPr>
          <a:xfrm>
            <a:off x="0" y="0"/>
            <a:ext cx="3567696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6" name="Freeform 5">
            <a:extLst>
              <a:ext uri="{FF2B5EF4-FFF2-40B4-BE49-F238E27FC236}">
                <a16:creationId xmlns:a16="http://schemas.microsoft.com/office/drawing/2014/main" id="{6D55B59D-0E52-700C-795E-52235E938974}"/>
              </a:ext>
            </a:extLst>
          </p:cNvPr>
          <p:cNvSpPr/>
          <p:nvPr/>
        </p:nvSpPr>
        <p:spPr>
          <a:xfrm flipH="1">
            <a:off x="0" y="4594037"/>
            <a:ext cx="3595603" cy="54946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5">
            <a:extLst>
              <a:ext uri="{FF2B5EF4-FFF2-40B4-BE49-F238E27FC236}">
                <a16:creationId xmlns:a16="http://schemas.microsoft.com/office/drawing/2014/main" id="{49B65799-0A38-949F-A6F2-40ABE4722736}"/>
              </a:ext>
            </a:extLst>
          </p:cNvPr>
          <p:cNvSpPr/>
          <p:nvPr/>
        </p:nvSpPr>
        <p:spPr>
          <a:xfrm>
            <a:off x="5910260" y="815973"/>
            <a:ext cx="1271592" cy="1228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5"/>
              <a:gd name="f7" fmla="val 324"/>
              <a:gd name="f8" fmla="val 20"/>
              <a:gd name="f9" fmla="val 38"/>
              <a:gd name="f10" fmla="val 54"/>
              <a:gd name="f11" fmla="val 37"/>
              <a:gd name="f12" fmla="val 93"/>
              <a:gd name="f13" fmla="val 77"/>
              <a:gd name="f14" fmla="val 74"/>
              <a:gd name="f15" fmla="val 123"/>
              <a:gd name="f16" fmla="val 52"/>
              <a:gd name="f17" fmla="val 96"/>
              <a:gd name="f18" fmla="val 27"/>
              <a:gd name="f19" fmla="val 83"/>
              <a:gd name="f20" fmla="val 1"/>
              <a:gd name="f21" fmla="val 152"/>
              <a:gd name="f22" fmla="val 34"/>
              <a:gd name="f23" fmla="val 145"/>
              <a:gd name="f24" fmla="val 71"/>
              <a:gd name="f25" fmla="val 143"/>
              <a:gd name="f26" fmla="val 78"/>
              <a:gd name="f27" fmla="val 89"/>
              <a:gd name="f28" fmla="val 149"/>
              <a:gd name="f29" fmla="val 94"/>
              <a:gd name="f30" fmla="val 186"/>
              <a:gd name="f31" fmla="val 133"/>
              <a:gd name="f32" fmla="val 224"/>
              <a:gd name="f33" fmla="val 170"/>
              <a:gd name="f34" fmla="val 262"/>
              <a:gd name="f35" fmla="val 207"/>
              <a:gd name="f36" fmla="val 266"/>
              <a:gd name="f37" fmla="val 211"/>
              <a:gd name="f38" fmla="val 273"/>
              <a:gd name="f39" fmla="val 212"/>
              <a:gd name="f40" fmla="val 278"/>
              <a:gd name="f41" fmla="val 317"/>
              <a:gd name="f42" fmla="val 213"/>
              <a:gd name="f43" fmla="val 241"/>
              <a:gd name="f44" fmla="val 319"/>
              <a:gd name="f45" fmla="val 281"/>
              <a:gd name="f46" fmla="val 314"/>
              <a:gd name="f47" fmla="val 275"/>
              <a:gd name="f48" fmla="val 311"/>
              <a:gd name="f49" fmla="val 269"/>
              <a:gd name="f50" fmla="val 308"/>
              <a:gd name="f51" fmla="val 264"/>
              <a:gd name="f52" fmla="val 296"/>
              <a:gd name="f53" fmla="val 245"/>
              <a:gd name="f54" fmla="val 290"/>
              <a:gd name="f55" fmla="val 243"/>
              <a:gd name="f56" fmla="val 255"/>
              <a:gd name="f57" fmla="val 249"/>
              <a:gd name="f58" fmla="val 268"/>
              <a:gd name="f59" fmla="val 248"/>
              <a:gd name="f60" fmla="val 259"/>
              <a:gd name="f61" fmla="val 293"/>
              <a:gd name="f62" fmla="val 261"/>
              <a:gd name="f63" fmla="val 297"/>
              <a:gd name="f64" fmla="val 263"/>
              <a:gd name="f65" fmla="val 300"/>
              <a:gd name="f66" fmla="val 265"/>
              <a:gd name="f67" fmla="val 304"/>
              <a:gd name="f68" fmla="val 271"/>
              <a:gd name="f69" fmla="val 318"/>
              <a:gd name="f70" fmla="val 322"/>
              <a:gd name="f71" fmla="val 254"/>
              <a:gd name="f72" fmla="val 320"/>
              <a:gd name="f73" fmla="val 257"/>
              <a:gd name="f74" fmla="val 253"/>
              <a:gd name="f75" fmla="val 309"/>
              <a:gd name="f76" fmla="val 246"/>
              <a:gd name="f77" fmla="val 306"/>
              <a:gd name="f78" fmla="val 239"/>
              <a:gd name="f79" fmla="val 301"/>
              <a:gd name="f80" fmla="val 225"/>
              <a:gd name="f81" fmla="val 291"/>
              <a:gd name="f82" fmla="val 218"/>
              <a:gd name="f83" fmla="val 260"/>
              <a:gd name="f84" fmla="val 219"/>
              <a:gd name="f85" fmla="val 252"/>
              <a:gd name="f86" fmla="val 215"/>
              <a:gd name="f87" fmla="val 242"/>
              <a:gd name="f88" fmla="val 210"/>
              <a:gd name="f89" fmla="val 236"/>
              <a:gd name="f90" fmla="val 181"/>
              <a:gd name="f91" fmla="val 205"/>
              <a:gd name="f92" fmla="val 151"/>
              <a:gd name="f93" fmla="val 176"/>
              <a:gd name="f94" fmla="val 122"/>
              <a:gd name="f95" fmla="val 146"/>
              <a:gd name="f96" fmla="val 107"/>
              <a:gd name="f97" fmla="val 131"/>
              <a:gd name="f98" fmla="val 125"/>
              <a:gd name="f99" fmla="val 69"/>
              <a:gd name="f100" fmla="val 126"/>
              <a:gd name="f101" fmla="val 129"/>
              <a:gd name="f102" fmla="val 88"/>
              <a:gd name="f103" fmla="+- 0 0 -90"/>
              <a:gd name="f104" fmla="*/ f3 1 335"/>
              <a:gd name="f105" fmla="*/ f4 1 324"/>
              <a:gd name="f106" fmla="val f5"/>
              <a:gd name="f107" fmla="val f6"/>
              <a:gd name="f108" fmla="val f7"/>
              <a:gd name="f109" fmla="*/ f103 f0 1"/>
              <a:gd name="f110" fmla="+- f108 0 f106"/>
              <a:gd name="f111" fmla="+- f107 0 f106"/>
              <a:gd name="f112" fmla="*/ f109 1 f2"/>
              <a:gd name="f113" fmla="*/ f111 1 335"/>
              <a:gd name="f114" fmla="*/ f110 1 324"/>
              <a:gd name="f115" fmla="*/ 20 f111 1"/>
              <a:gd name="f116" fmla="*/ 38 f110 1"/>
              <a:gd name="f117" fmla="*/ 77 f111 1"/>
              <a:gd name="f118" fmla="*/ 74 f110 1"/>
              <a:gd name="f119" fmla="*/ 83 f111 1"/>
              <a:gd name="f120" fmla="*/ 1 f110 1"/>
              <a:gd name="f121" fmla="*/ 145 f111 1"/>
              <a:gd name="f122" fmla="*/ 71 f110 1"/>
              <a:gd name="f123" fmla="*/ 149 f111 1"/>
              <a:gd name="f124" fmla="*/ 94 f110 1"/>
              <a:gd name="f125" fmla="*/ 262 f111 1"/>
              <a:gd name="f126" fmla="*/ 207 f110 1"/>
              <a:gd name="f127" fmla="*/ 278 f111 1"/>
              <a:gd name="f128" fmla="*/ 212 f110 1"/>
              <a:gd name="f129" fmla="*/ 319 f111 1"/>
              <a:gd name="f130" fmla="*/ 281 f110 1"/>
              <a:gd name="f131" fmla="*/ 308 f111 1"/>
              <a:gd name="f132" fmla="*/ 264 f110 1"/>
              <a:gd name="f133" fmla="*/ 269 f111 1"/>
              <a:gd name="f134" fmla="*/ 255 f110 1"/>
              <a:gd name="f135" fmla="*/ 259 f111 1"/>
              <a:gd name="f136" fmla="*/ 293 f110 1"/>
              <a:gd name="f137" fmla="*/ 265 f111 1"/>
              <a:gd name="f138" fmla="*/ 304 f110 1"/>
              <a:gd name="f139" fmla="*/ 249 f111 1"/>
              <a:gd name="f140" fmla="*/ 324 f110 1"/>
              <a:gd name="f141" fmla="*/ 314 f110 1"/>
              <a:gd name="f142" fmla="*/ 239 f111 1"/>
              <a:gd name="f143" fmla="*/ 301 f110 1"/>
              <a:gd name="f144" fmla="*/ 218 f111 1"/>
              <a:gd name="f145" fmla="*/ 260 f110 1"/>
              <a:gd name="f146" fmla="*/ 210 f111 1"/>
              <a:gd name="f147" fmla="*/ 236 f110 1"/>
              <a:gd name="f148" fmla="*/ 122 f111 1"/>
              <a:gd name="f149" fmla="*/ 146 f110 1"/>
              <a:gd name="f150" fmla="*/ 69 f111 1"/>
              <a:gd name="f151" fmla="*/ 126 f110 1"/>
              <a:gd name="f152" fmla="+- f112 0 f1"/>
              <a:gd name="f153" fmla="*/ f115 1 335"/>
              <a:gd name="f154" fmla="*/ f116 1 324"/>
              <a:gd name="f155" fmla="*/ f117 1 335"/>
              <a:gd name="f156" fmla="*/ f118 1 324"/>
              <a:gd name="f157" fmla="*/ f119 1 335"/>
              <a:gd name="f158" fmla="*/ f120 1 324"/>
              <a:gd name="f159" fmla="*/ f121 1 335"/>
              <a:gd name="f160" fmla="*/ f122 1 324"/>
              <a:gd name="f161" fmla="*/ f123 1 335"/>
              <a:gd name="f162" fmla="*/ f124 1 324"/>
              <a:gd name="f163" fmla="*/ f125 1 335"/>
              <a:gd name="f164" fmla="*/ f126 1 324"/>
              <a:gd name="f165" fmla="*/ f127 1 335"/>
              <a:gd name="f166" fmla="*/ f128 1 324"/>
              <a:gd name="f167" fmla="*/ f129 1 335"/>
              <a:gd name="f168" fmla="*/ f130 1 324"/>
              <a:gd name="f169" fmla="*/ f131 1 335"/>
              <a:gd name="f170" fmla="*/ f132 1 324"/>
              <a:gd name="f171" fmla="*/ f133 1 335"/>
              <a:gd name="f172" fmla="*/ f134 1 324"/>
              <a:gd name="f173" fmla="*/ f135 1 335"/>
              <a:gd name="f174" fmla="*/ f136 1 324"/>
              <a:gd name="f175" fmla="*/ f137 1 335"/>
              <a:gd name="f176" fmla="*/ f138 1 324"/>
              <a:gd name="f177" fmla="*/ f139 1 335"/>
              <a:gd name="f178" fmla="*/ f140 1 324"/>
              <a:gd name="f179" fmla="*/ f141 1 324"/>
              <a:gd name="f180" fmla="*/ f142 1 335"/>
              <a:gd name="f181" fmla="*/ f143 1 324"/>
              <a:gd name="f182" fmla="*/ f144 1 335"/>
              <a:gd name="f183" fmla="*/ f145 1 324"/>
              <a:gd name="f184" fmla="*/ f146 1 335"/>
              <a:gd name="f185" fmla="*/ f147 1 324"/>
              <a:gd name="f186" fmla="*/ f148 1 335"/>
              <a:gd name="f187" fmla="*/ f149 1 324"/>
              <a:gd name="f188" fmla="*/ f150 1 335"/>
              <a:gd name="f189" fmla="*/ f151 1 324"/>
              <a:gd name="f190" fmla="*/ 0 1 f113"/>
              <a:gd name="f191" fmla="*/ f107 1 f113"/>
              <a:gd name="f192" fmla="*/ 0 1 f114"/>
              <a:gd name="f193" fmla="*/ f108 1 f114"/>
              <a:gd name="f194" fmla="*/ f153 1 f113"/>
              <a:gd name="f195" fmla="*/ f154 1 f114"/>
              <a:gd name="f196" fmla="*/ f155 1 f113"/>
              <a:gd name="f197" fmla="*/ f156 1 f114"/>
              <a:gd name="f198" fmla="*/ f157 1 f113"/>
              <a:gd name="f199" fmla="*/ f158 1 f114"/>
              <a:gd name="f200" fmla="*/ f159 1 f113"/>
              <a:gd name="f201" fmla="*/ f160 1 f114"/>
              <a:gd name="f202" fmla="*/ f161 1 f113"/>
              <a:gd name="f203" fmla="*/ f162 1 f114"/>
              <a:gd name="f204" fmla="*/ f163 1 f113"/>
              <a:gd name="f205" fmla="*/ f164 1 f114"/>
              <a:gd name="f206" fmla="*/ f165 1 f113"/>
              <a:gd name="f207" fmla="*/ f166 1 f114"/>
              <a:gd name="f208" fmla="*/ f167 1 f113"/>
              <a:gd name="f209" fmla="*/ f168 1 f114"/>
              <a:gd name="f210" fmla="*/ f169 1 f113"/>
              <a:gd name="f211" fmla="*/ f170 1 f114"/>
              <a:gd name="f212" fmla="*/ f171 1 f113"/>
              <a:gd name="f213" fmla="*/ f172 1 f114"/>
              <a:gd name="f214" fmla="*/ f173 1 f113"/>
              <a:gd name="f215" fmla="*/ f174 1 f114"/>
              <a:gd name="f216" fmla="*/ f175 1 f113"/>
              <a:gd name="f217" fmla="*/ f176 1 f114"/>
              <a:gd name="f218" fmla="*/ f177 1 f113"/>
              <a:gd name="f219" fmla="*/ f178 1 f114"/>
              <a:gd name="f220" fmla="*/ f179 1 f114"/>
              <a:gd name="f221" fmla="*/ f180 1 f113"/>
              <a:gd name="f222" fmla="*/ f181 1 f114"/>
              <a:gd name="f223" fmla="*/ f182 1 f113"/>
              <a:gd name="f224" fmla="*/ f183 1 f114"/>
              <a:gd name="f225" fmla="*/ f184 1 f113"/>
              <a:gd name="f226" fmla="*/ f185 1 f114"/>
              <a:gd name="f227" fmla="*/ f186 1 f113"/>
              <a:gd name="f228" fmla="*/ f187 1 f114"/>
              <a:gd name="f229" fmla="*/ f188 1 f113"/>
              <a:gd name="f230" fmla="*/ f189 1 f114"/>
              <a:gd name="f231" fmla="*/ f190 f104 1"/>
              <a:gd name="f232" fmla="*/ f191 f104 1"/>
              <a:gd name="f233" fmla="*/ f193 f105 1"/>
              <a:gd name="f234" fmla="*/ f192 f105 1"/>
              <a:gd name="f235" fmla="*/ f194 f104 1"/>
              <a:gd name="f236" fmla="*/ f195 f105 1"/>
              <a:gd name="f237" fmla="*/ f196 f104 1"/>
              <a:gd name="f238" fmla="*/ f197 f105 1"/>
              <a:gd name="f239" fmla="*/ f198 f104 1"/>
              <a:gd name="f240" fmla="*/ f199 f105 1"/>
              <a:gd name="f241" fmla="*/ f200 f104 1"/>
              <a:gd name="f242" fmla="*/ f201 f105 1"/>
              <a:gd name="f243" fmla="*/ f202 f104 1"/>
              <a:gd name="f244" fmla="*/ f203 f105 1"/>
              <a:gd name="f245" fmla="*/ f204 f104 1"/>
              <a:gd name="f246" fmla="*/ f205 f105 1"/>
              <a:gd name="f247" fmla="*/ f206 f104 1"/>
              <a:gd name="f248" fmla="*/ f207 f105 1"/>
              <a:gd name="f249" fmla="*/ f208 f104 1"/>
              <a:gd name="f250" fmla="*/ f209 f105 1"/>
              <a:gd name="f251" fmla="*/ f210 f104 1"/>
              <a:gd name="f252" fmla="*/ f211 f105 1"/>
              <a:gd name="f253" fmla="*/ f212 f104 1"/>
              <a:gd name="f254" fmla="*/ f213 f105 1"/>
              <a:gd name="f255" fmla="*/ f214 f104 1"/>
              <a:gd name="f256" fmla="*/ f215 f105 1"/>
              <a:gd name="f257" fmla="*/ f216 f104 1"/>
              <a:gd name="f258" fmla="*/ f217 f105 1"/>
              <a:gd name="f259" fmla="*/ f218 f104 1"/>
              <a:gd name="f260" fmla="*/ f219 f105 1"/>
              <a:gd name="f261" fmla="*/ f220 f105 1"/>
              <a:gd name="f262" fmla="*/ f221 f104 1"/>
              <a:gd name="f263" fmla="*/ f222 f105 1"/>
              <a:gd name="f264" fmla="*/ f223 f104 1"/>
              <a:gd name="f265" fmla="*/ f224 f105 1"/>
              <a:gd name="f266" fmla="*/ f225 f104 1"/>
              <a:gd name="f267" fmla="*/ f226 f105 1"/>
              <a:gd name="f268" fmla="*/ f227 f104 1"/>
              <a:gd name="f269" fmla="*/ f228 f105 1"/>
              <a:gd name="f270" fmla="*/ f229 f104 1"/>
              <a:gd name="f271" fmla="*/ f230 f10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2">
                <a:pos x="f235" y="f236"/>
              </a:cxn>
              <a:cxn ang="f152">
                <a:pos x="f237" y="f238"/>
              </a:cxn>
              <a:cxn ang="f152">
                <a:pos x="f239" y="f240"/>
              </a:cxn>
              <a:cxn ang="f152">
                <a:pos x="f241" y="f242"/>
              </a:cxn>
              <a:cxn ang="f152">
                <a:pos x="f243" y="f244"/>
              </a:cxn>
              <a:cxn ang="f152">
                <a:pos x="f245" y="f246"/>
              </a:cxn>
              <a:cxn ang="f152">
                <a:pos x="f247" y="f248"/>
              </a:cxn>
              <a:cxn ang="f152">
                <a:pos x="f249" y="f250"/>
              </a:cxn>
              <a:cxn ang="f152">
                <a:pos x="f251" y="f252"/>
              </a:cxn>
              <a:cxn ang="f152">
                <a:pos x="f253" y="f254"/>
              </a:cxn>
              <a:cxn ang="f152">
                <a:pos x="f255" y="f256"/>
              </a:cxn>
              <a:cxn ang="f152">
                <a:pos x="f257" y="f258"/>
              </a:cxn>
              <a:cxn ang="f152">
                <a:pos x="f259" y="f260"/>
              </a:cxn>
              <a:cxn ang="f152">
                <a:pos x="f245" y="f261"/>
              </a:cxn>
              <a:cxn ang="f152">
                <a:pos x="f262" y="f263"/>
              </a:cxn>
              <a:cxn ang="f152">
                <a:pos x="f264" y="f265"/>
              </a:cxn>
              <a:cxn ang="f152">
                <a:pos x="f266" y="f267"/>
              </a:cxn>
              <a:cxn ang="f152">
                <a:pos x="f268" y="f269"/>
              </a:cxn>
              <a:cxn ang="f152">
                <a:pos x="f270" y="f271"/>
              </a:cxn>
              <a:cxn ang="f152">
                <a:pos x="f235" y="f236"/>
              </a:cxn>
            </a:cxnLst>
            <a:rect l="f231" t="f234" r="f232" b="f233"/>
            <a:pathLst>
              <a:path w="335" h="324">
                <a:moveTo>
                  <a:pt x="f8" y="f9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15" y="f5"/>
                  <a:pt x="f21" y="f22"/>
                  <a:pt x="f23" y="f24"/>
                </a:cubicBezTo>
                <a:cubicBezTo>
                  <a:pt x="f25" y="f26"/>
                  <a:pt x="f23" y="f27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7"/>
                  <a:pt x="f38" y="f39"/>
                  <a:pt x="f40" y="f39"/>
                </a:cubicBezTo>
                <a:cubicBezTo>
                  <a:pt x="f41" y="f42"/>
                  <a:pt x="f6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5"/>
                  <a:pt x="f49" y="f56"/>
                </a:cubicBezTo>
                <a:cubicBezTo>
                  <a:pt x="f57" y="f58"/>
                  <a:pt x="f59" y="f38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58" y="f70"/>
                  <a:pt x="f57" y="f7"/>
                </a:cubicBezTo>
                <a:cubicBezTo>
                  <a:pt x="f71" y="f72"/>
                  <a:pt x="f73" y="f69"/>
                  <a:pt x="f34" y="f46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40"/>
                  <a:pt x="f82" y="f83"/>
                </a:cubicBezTo>
                <a:cubicBezTo>
                  <a:pt x="f84" y="f85"/>
                  <a:pt x="f86" y="f87"/>
                  <a:pt x="f88" y="f89"/>
                </a:cubicBezTo>
                <a:cubicBezTo>
                  <a:pt x="f90" y="f91"/>
                  <a:pt x="f92" y="f93"/>
                  <a:pt x="f94" y="f95"/>
                </a:cubicBezTo>
                <a:cubicBezTo>
                  <a:pt x="f96" y="f97"/>
                  <a:pt x="f27" y="f98"/>
                  <a:pt x="f99" y="f100"/>
                </a:cubicBezTo>
                <a:cubicBezTo>
                  <a:pt x="f18" y="f101"/>
                  <a:pt x="f5" y="f102"/>
                  <a:pt x="f8" y="f9"/>
                </a:cubicBezTo>
                <a:close/>
              </a:path>
            </a:pathLst>
          </a:custGeom>
          <a:solidFill>
            <a:srgbClr val="181818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8" name="Grupo 1">
            <a:extLst>
              <a:ext uri="{FF2B5EF4-FFF2-40B4-BE49-F238E27FC236}">
                <a16:creationId xmlns:a16="http://schemas.microsoft.com/office/drawing/2014/main" id="{5DCA2689-CCEF-F230-B134-43BCE3741836}"/>
              </a:ext>
            </a:extLst>
          </p:cNvPr>
          <p:cNvGrpSpPr/>
          <p:nvPr/>
        </p:nvGrpSpPr>
        <p:grpSpPr>
          <a:xfrm>
            <a:off x="5921370" y="811209"/>
            <a:ext cx="1274765" cy="1238253"/>
            <a:chOff x="5921370" y="811209"/>
            <a:chExt cx="1274765" cy="1238253"/>
          </a:xfrm>
        </p:grpSpPr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AC1F0C38-ED1C-8D61-93FF-45756E2F7B39}"/>
                </a:ext>
              </a:extLst>
            </p:cNvPr>
            <p:cNvSpPr/>
            <p:nvPr/>
          </p:nvSpPr>
          <p:spPr>
            <a:xfrm>
              <a:off x="6584951" y="811209"/>
              <a:ext cx="611184" cy="54292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1"/>
                <a:gd name="f7" fmla="val 143"/>
                <a:gd name="f8" fmla="val 76"/>
                <a:gd name="f9" fmla="val 67"/>
                <a:gd name="f10" fmla="val 27"/>
                <a:gd name="f11" fmla="val 35"/>
                <a:gd name="f12" fmla="val 50"/>
                <a:gd name="f13" fmla="val 80"/>
                <a:gd name="f14" fmla="val 74"/>
                <a:gd name="f15" fmla="val 122"/>
                <a:gd name="f16" fmla="val 96"/>
                <a:gd name="f17" fmla="val 121"/>
                <a:gd name="f18" fmla="val 55"/>
                <a:gd name="f19" fmla="val 139"/>
                <a:gd name="f20" fmla="val 40"/>
                <a:gd name="f21" fmla="val 88"/>
                <a:gd name="f22" fmla="val 132"/>
                <a:gd name="f23" fmla="val 127"/>
                <a:gd name="f24" fmla="val 128"/>
                <a:gd name="f25" fmla="val 56"/>
                <a:gd name="f26" fmla="val 137"/>
                <a:gd name="f27" fmla="val 30"/>
                <a:gd name="f28" fmla="val 24"/>
                <a:gd name="f29" fmla="val 136"/>
                <a:gd name="f30" fmla="val 13"/>
                <a:gd name="f31" fmla="val 124"/>
                <a:gd name="f32" fmla="val 110"/>
                <a:gd name="f33" fmla="val 14"/>
                <a:gd name="f34" fmla="val 17"/>
                <a:gd name="f35" fmla="val 79"/>
                <a:gd name="f36" fmla="val 58"/>
                <a:gd name="f37" fmla="val 9"/>
                <a:gd name="f38" fmla="val 31"/>
                <a:gd name="f39" fmla="val 37"/>
                <a:gd name="f40" fmla="val 7"/>
                <a:gd name="f41" fmla="+- 0 0 -90"/>
                <a:gd name="f42" fmla="*/ f3 1 161"/>
                <a:gd name="f43" fmla="*/ f4 1 143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161"/>
                <a:gd name="f52" fmla="*/ f48 1 143"/>
                <a:gd name="f53" fmla="*/ 76 f49 1"/>
                <a:gd name="f54" fmla="*/ 0 f48 1"/>
                <a:gd name="f55" fmla="*/ 80 f49 1"/>
                <a:gd name="f56" fmla="*/ 74 f48 1"/>
                <a:gd name="f57" fmla="*/ 139 f49 1"/>
                <a:gd name="f58" fmla="*/ 40 f48 1"/>
                <a:gd name="f59" fmla="*/ 96 f49 1"/>
                <a:gd name="f60" fmla="*/ 128 f48 1"/>
                <a:gd name="f61" fmla="*/ 30 f49 1"/>
                <a:gd name="f62" fmla="*/ 143 f48 1"/>
                <a:gd name="f63" fmla="*/ 0 f49 1"/>
                <a:gd name="f64" fmla="*/ 110 f48 1"/>
                <a:gd name="f65" fmla="*/ 13 f49 1"/>
                <a:gd name="f66" fmla="*/ 58 f48 1"/>
                <a:gd name="f67" fmla="+- f50 0 f1"/>
                <a:gd name="f68" fmla="*/ f53 1 161"/>
                <a:gd name="f69" fmla="*/ f54 1 143"/>
                <a:gd name="f70" fmla="*/ f55 1 161"/>
                <a:gd name="f71" fmla="*/ f56 1 143"/>
                <a:gd name="f72" fmla="*/ f57 1 161"/>
                <a:gd name="f73" fmla="*/ f58 1 143"/>
                <a:gd name="f74" fmla="*/ f59 1 161"/>
                <a:gd name="f75" fmla="*/ f60 1 143"/>
                <a:gd name="f76" fmla="*/ f61 1 161"/>
                <a:gd name="f77" fmla="*/ f62 1 143"/>
                <a:gd name="f78" fmla="*/ f63 1 161"/>
                <a:gd name="f79" fmla="*/ f64 1 143"/>
                <a:gd name="f80" fmla="*/ f65 1 161"/>
                <a:gd name="f81" fmla="*/ f66 1 143"/>
                <a:gd name="f82" fmla="*/ 0 1 f51"/>
                <a:gd name="f83" fmla="*/ f45 1 f51"/>
                <a:gd name="f84" fmla="*/ 0 1 f52"/>
                <a:gd name="f85" fmla="*/ f46 1 f52"/>
                <a:gd name="f86" fmla="*/ f68 1 f51"/>
                <a:gd name="f87" fmla="*/ f69 1 f52"/>
                <a:gd name="f88" fmla="*/ f70 1 f51"/>
                <a:gd name="f89" fmla="*/ f71 1 f52"/>
                <a:gd name="f90" fmla="*/ f72 1 f51"/>
                <a:gd name="f91" fmla="*/ f73 1 f52"/>
                <a:gd name="f92" fmla="*/ f74 1 f51"/>
                <a:gd name="f93" fmla="*/ f75 1 f52"/>
                <a:gd name="f94" fmla="*/ f76 1 f51"/>
                <a:gd name="f95" fmla="*/ f77 1 f52"/>
                <a:gd name="f96" fmla="*/ f78 1 f51"/>
                <a:gd name="f97" fmla="*/ f79 1 f52"/>
                <a:gd name="f98" fmla="*/ f80 1 f51"/>
                <a:gd name="f99" fmla="*/ f81 1 f52"/>
                <a:gd name="f100" fmla="*/ f82 f42 1"/>
                <a:gd name="f101" fmla="*/ f83 f42 1"/>
                <a:gd name="f102" fmla="*/ f85 f43 1"/>
                <a:gd name="f103" fmla="*/ f84 f43 1"/>
                <a:gd name="f104" fmla="*/ f86 f42 1"/>
                <a:gd name="f105" fmla="*/ f87 f43 1"/>
                <a:gd name="f106" fmla="*/ f88 f42 1"/>
                <a:gd name="f107" fmla="*/ f89 f43 1"/>
                <a:gd name="f108" fmla="*/ f90 f42 1"/>
                <a:gd name="f109" fmla="*/ f91 f43 1"/>
                <a:gd name="f110" fmla="*/ f92 f42 1"/>
                <a:gd name="f111" fmla="*/ f93 f43 1"/>
                <a:gd name="f112" fmla="*/ f94 f42 1"/>
                <a:gd name="f113" fmla="*/ f95 f43 1"/>
                <a:gd name="f114" fmla="*/ f96 f42 1"/>
                <a:gd name="f115" fmla="*/ f97 f43 1"/>
                <a:gd name="f116" fmla="*/ f98 f42 1"/>
                <a:gd name="f117" fmla="*/ f99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4" y="f105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12" y="f113"/>
                </a:cxn>
                <a:cxn ang="f67">
                  <a:pos x="f114" y="f115"/>
                </a:cxn>
                <a:cxn ang="f67">
                  <a:pos x="f116" y="f117"/>
                </a:cxn>
                <a:cxn ang="f67">
                  <a:pos x="f104" y="f105"/>
                </a:cxn>
              </a:cxnLst>
              <a:rect l="f100" t="f103" r="f101" b="f102"/>
              <a:pathLst>
                <a:path w="161" h="143">
                  <a:moveTo>
                    <a:pt x="f8" y="f5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6" y="f21"/>
                    <a:pt x="f22" y="f23"/>
                    <a:pt x="f16" y="f24"/>
                  </a:cubicBezTo>
                  <a:cubicBezTo>
                    <a:pt x="f8" y="f24"/>
                    <a:pt x="f25" y="f26"/>
                    <a:pt x="f27" y="f7"/>
                  </a:cubicBezTo>
                  <a:cubicBezTo>
                    <a:pt x="f28" y="f29"/>
                    <a:pt x="f30" y="f31"/>
                    <a:pt x="f5" y="f32"/>
                  </a:cubicBezTo>
                  <a:cubicBezTo>
                    <a:pt x="f33" y="f16"/>
                    <a:pt x="f34" y="f35"/>
                    <a:pt x="f30" y="f36"/>
                  </a:cubicBezTo>
                  <a:cubicBezTo>
                    <a:pt x="f37" y="f38"/>
                    <a:pt x="f39" y="f40"/>
                    <a:pt x="f8" y="f5"/>
                  </a:cubicBezTo>
                  <a:close/>
                </a:path>
              </a:pathLst>
            </a:custGeom>
            <a:solidFill>
              <a:srgbClr val="EF8D98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2049F074-696B-8471-8A20-755488C06C45}"/>
                </a:ext>
              </a:extLst>
            </p:cNvPr>
            <p:cNvSpPr/>
            <p:nvPr/>
          </p:nvSpPr>
          <p:spPr>
            <a:xfrm>
              <a:off x="5921370" y="1441451"/>
              <a:ext cx="592138" cy="60801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56"/>
                <a:gd name="f7" fmla="val 160"/>
                <a:gd name="f8" fmla="val 72"/>
                <a:gd name="f9" fmla="val 148"/>
                <a:gd name="f10" fmla="val 77"/>
                <a:gd name="f11" fmla="val 153"/>
                <a:gd name="f12" fmla="val 81"/>
                <a:gd name="f13" fmla="val 155"/>
                <a:gd name="f14" fmla="val 84"/>
                <a:gd name="f15" fmla="val 158"/>
                <a:gd name="f16" fmla="val 83"/>
                <a:gd name="f17" fmla="val 159"/>
                <a:gd name="f18" fmla="val 82"/>
                <a:gd name="f19" fmla="val 68"/>
                <a:gd name="f20" fmla="val 152"/>
                <a:gd name="f21" fmla="val 145"/>
                <a:gd name="f22" fmla="val 138"/>
                <a:gd name="f23" fmla="val 74"/>
                <a:gd name="f24" fmla="val 130"/>
                <a:gd name="f25" fmla="val 76"/>
                <a:gd name="f26" fmla="val 121"/>
                <a:gd name="f27" fmla="val 107"/>
                <a:gd name="f28" fmla="val 79"/>
                <a:gd name="f29" fmla="val 104"/>
                <a:gd name="f30" fmla="val 69"/>
                <a:gd name="f31" fmla="val 95"/>
                <a:gd name="f32" fmla="val 55"/>
                <a:gd name="f33" fmla="val 89"/>
                <a:gd name="f34" fmla="val 42"/>
                <a:gd name="f35" fmla="val 40"/>
                <a:gd name="f36" fmla="val 34"/>
                <a:gd name="f37" fmla="val 88"/>
                <a:gd name="f38" fmla="val 31"/>
                <a:gd name="f39" fmla="val 92"/>
                <a:gd name="f40" fmla="val 26"/>
                <a:gd name="f41" fmla="val 100"/>
                <a:gd name="f42" fmla="val 22"/>
                <a:gd name="f43" fmla="val 108"/>
                <a:gd name="f44" fmla="val 16"/>
                <a:gd name="f45" fmla="val 117"/>
                <a:gd name="f46" fmla="val 75"/>
                <a:gd name="f47" fmla="val 17"/>
                <a:gd name="f48" fmla="val 49"/>
                <a:gd name="f49" fmla="val 57"/>
                <a:gd name="f50" fmla="val 47"/>
                <a:gd name="f51" fmla="val 63"/>
                <a:gd name="f52" fmla="val 71"/>
                <a:gd name="f53" fmla="val 44"/>
                <a:gd name="f54" fmla="val 91"/>
                <a:gd name="f55" fmla="val 28"/>
                <a:gd name="f56" fmla="val 105"/>
                <a:gd name="f57" fmla="val 14"/>
                <a:gd name="f58" fmla="val 122"/>
                <a:gd name="f59" fmla="val 132"/>
                <a:gd name="f60" fmla="val 13"/>
                <a:gd name="f61" fmla="val 141"/>
                <a:gd name="f62" fmla="val 25"/>
                <a:gd name="f63" fmla="val 151"/>
                <a:gd name="f64" fmla="val 38"/>
                <a:gd name="f65" fmla="val 37"/>
                <a:gd name="f66" fmla="val 36"/>
                <a:gd name="f67" fmla="val 35"/>
                <a:gd name="f68" fmla="val 149"/>
                <a:gd name="f69" fmla="val 43"/>
                <a:gd name="f70" fmla="val 51"/>
                <a:gd name="f71" fmla="val 134"/>
                <a:gd name="f72" fmla="val 59"/>
                <a:gd name="f73" fmla="val 123"/>
                <a:gd name="f74" fmla="val 114"/>
                <a:gd name="f75" fmla="val 115"/>
                <a:gd name="f76" fmla="val 103"/>
                <a:gd name="f77" fmla="val 128"/>
                <a:gd name="f78" fmla="+- 0 0 -90"/>
                <a:gd name="f79" fmla="*/ f3 1 156"/>
                <a:gd name="f80" fmla="*/ f4 1 160"/>
                <a:gd name="f81" fmla="val f5"/>
                <a:gd name="f82" fmla="val f6"/>
                <a:gd name="f83" fmla="val f7"/>
                <a:gd name="f84" fmla="*/ f78 f0 1"/>
                <a:gd name="f85" fmla="+- f83 0 f81"/>
                <a:gd name="f86" fmla="+- f82 0 f81"/>
                <a:gd name="f87" fmla="*/ f84 1 f2"/>
                <a:gd name="f88" fmla="*/ f86 1 156"/>
                <a:gd name="f89" fmla="*/ f85 1 160"/>
                <a:gd name="f90" fmla="*/ 72 f86 1"/>
                <a:gd name="f91" fmla="*/ 148 f85 1"/>
                <a:gd name="f92" fmla="*/ 84 f86 1"/>
                <a:gd name="f93" fmla="*/ 158 f85 1"/>
                <a:gd name="f94" fmla="*/ 82 f86 1"/>
                <a:gd name="f95" fmla="*/ 160 f85 1"/>
                <a:gd name="f96" fmla="*/ 68 f86 1"/>
                <a:gd name="f97" fmla="*/ 152 f85 1"/>
                <a:gd name="f98" fmla="*/ 74 f86 1"/>
                <a:gd name="f99" fmla="*/ 130 f85 1"/>
                <a:gd name="f100" fmla="*/ 79 f86 1"/>
                <a:gd name="f101" fmla="*/ 104 f85 1"/>
                <a:gd name="f102" fmla="*/ 42 f86 1"/>
                <a:gd name="f103" fmla="*/ 83 f85 1"/>
                <a:gd name="f104" fmla="*/ 31 f86 1"/>
                <a:gd name="f105" fmla="*/ 92 f85 1"/>
                <a:gd name="f106" fmla="*/ 16 f86 1"/>
                <a:gd name="f107" fmla="*/ 117 f85 1"/>
                <a:gd name="f108" fmla="*/ 57 f86 1"/>
                <a:gd name="f109" fmla="*/ 47 f85 1"/>
                <a:gd name="f110" fmla="*/ 76 f86 1"/>
                <a:gd name="f111" fmla="*/ 40 f85 1"/>
                <a:gd name="f112" fmla="*/ 122 f86 1"/>
                <a:gd name="f113" fmla="*/ 0 f85 1"/>
                <a:gd name="f114" fmla="*/ 151 f86 1"/>
                <a:gd name="f115" fmla="*/ 38 f85 1"/>
                <a:gd name="f116" fmla="*/ 156 f86 1"/>
                <a:gd name="f117" fmla="*/ 35 f85 1"/>
                <a:gd name="f118" fmla="*/ 134 f86 1"/>
                <a:gd name="f119" fmla="*/ 59 f85 1"/>
                <a:gd name="f120" fmla="*/ 115 f86 1"/>
                <a:gd name="f121" fmla="*/ 103 f85 1"/>
                <a:gd name="f122" fmla="+- f87 0 f1"/>
                <a:gd name="f123" fmla="*/ f90 1 156"/>
                <a:gd name="f124" fmla="*/ f91 1 160"/>
                <a:gd name="f125" fmla="*/ f92 1 156"/>
                <a:gd name="f126" fmla="*/ f93 1 160"/>
                <a:gd name="f127" fmla="*/ f94 1 156"/>
                <a:gd name="f128" fmla="*/ f95 1 160"/>
                <a:gd name="f129" fmla="*/ f96 1 156"/>
                <a:gd name="f130" fmla="*/ f97 1 160"/>
                <a:gd name="f131" fmla="*/ f98 1 156"/>
                <a:gd name="f132" fmla="*/ f99 1 160"/>
                <a:gd name="f133" fmla="*/ f100 1 156"/>
                <a:gd name="f134" fmla="*/ f101 1 160"/>
                <a:gd name="f135" fmla="*/ f102 1 156"/>
                <a:gd name="f136" fmla="*/ f103 1 160"/>
                <a:gd name="f137" fmla="*/ f104 1 156"/>
                <a:gd name="f138" fmla="*/ f105 1 160"/>
                <a:gd name="f139" fmla="*/ f106 1 156"/>
                <a:gd name="f140" fmla="*/ f107 1 160"/>
                <a:gd name="f141" fmla="*/ f108 1 156"/>
                <a:gd name="f142" fmla="*/ f109 1 160"/>
                <a:gd name="f143" fmla="*/ f110 1 156"/>
                <a:gd name="f144" fmla="*/ f111 1 160"/>
                <a:gd name="f145" fmla="*/ f112 1 156"/>
                <a:gd name="f146" fmla="*/ f113 1 160"/>
                <a:gd name="f147" fmla="*/ f114 1 156"/>
                <a:gd name="f148" fmla="*/ f115 1 160"/>
                <a:gd name="f149" fmla="*/ f116 1 156"/>
                <a:gd name="f150" fmla="*/ f117 1 160"/>
                <a:gd name="f151" fmla="*/ f118 1 156"/>
                <a:gd name="f152" fmla="*/ f119 1 160"/>
                <a:gd name="f153" fmla="*/ f120 1 156"/>
                <a:gd name="f154" fmla="*/ f121 1 160"/>
                <a:gd name="f155" fmla="*/ 0 1 f88"/>
                <a:gd name="f156" fmla="*/ f82 1 f88"/>
                <a:gd name="f157" fmla="*/ 0 1 f89"/>
                <a:gd name="f158" fmla="*/ f83 1 f89"/>
                <a:gd name="f159" fmla="*/ f123 1 f88"/>
                <a:gd name="f160" fmla="*/ f124 1 f89"/>
                <a:gd name="f161" fmla="*/ f125 1 f88"/>
                <a:gd name="f162" fmla="*/ f126 1 f89"/>
                <a:gd name="f163" fmla="*/ f127 1 f88"/>
                <a:gd name="f164" fmla="*/ f128 1 f89"/>
                <a:gd name="f165" fmla="*/ f129 1 f88"/>
                <a:gd name="f166" fmla="*/ f130 1 f89"/>
                <a:gd name="f167" fmla="*/ f131 1 f88"/>
                <a:gd name="f168" fmla="*/ f132 1 f89"/>
                <a:gd name="f169" fmla="*/ f133 1 f88"/>
                <a:gd name="f170" fmla="*/ f134 1 f89"/>
                <a:gd name="f171" fmla="*/ f135 1 f88"/>
                <a:gd name="f172" fmla="*/ f136 1 f89"/>
                <a:gd name="f173" fmla="*/ f137 1 f88"/>
                <a:gd name="f174" fmla="*/ f138 1 f89"/>
                <a:gd name="f175" fmla="*/ f139 1 f88"/>
                <a:gd name="f176" fmla="*/ f140 1 f89"/>
                <a:gd name="f177" fmla="*/ f141 1 f88"/>
                <a:gd name="f178" fmla="*/ f142 1 f89"/>
                <a:gd name="f179" fmla="*/ f143 1 f88"/>
                <a:gd name="f180" fmla="*/ f144 1 f89"/>
                <a:gd name="f181" fmla="*/ f145 1 f88"/>
                <a:gd name="f182" fmla="*/ f146 1 f89"/>
                <a:gd name="f183" fmla="*/ f147 1 f88"/>
                <a:gd name="f184" fmla="*/ f148 1 f89"/>
                <a:gd name="f185" fmla="*/ f149 1 f88"/>
                <a:gd name="f186" fmla="*/ f150 1 f89"/>
                <a:gd name="f187" fmla="*/ f151 1 f88"/>
                <a:gd name="f188" fmla="*/ f152 1 f89"/>
                <a:gd name="f189" fmla="*/ f153 1 f88"/>
                <a:gd name="f190" fmla="*/ f154 1 f89"/>
                <a:gd name="f191" fmla="*/ f155 f79 1"/>
                <a:gd name="f192" fmla="*/ f156 f79 1"/>
                <a:gd name="f193" fmla="*/ f158 f80 1"/>
                <a:gd name="f194" fmla="*/ f157 f80 1"/>
                <a:gd name="f195" fmla="*/ f159 f79 1"/>
                <a:gd name="f196" fmla="*/ f160 f80 1"/>
                <a:gd name="f197" fmla="*/ f161 f79 1"/>
                <a:gd name="f198" fmla="*/ f162 f80 1"/>
                <a:gd name="f199" fmla="*/ f163 f79 1"/>
                <a:gd name="f200" fmla="*/ f164 f80 1"/>
                <a:gd name="f201" fmla="*/ f165 f79 1"/>
                <a:gd name="f202" fmla="*/ f166 f80 1"/>
                <a:gd name="f203" fmla="*/ f167 f79 1"/>
                <a:gd name="f204" fmla="*/ f168 f80 1"/>
                <a:gd name="f205" fmla="*/ f169 f79 1"/>
                <a:gd name="f206" fmla="*/ f170 f80 1"/>
                <a:gd name="f207" fmla="*/ f171 f79 1"/>
                <a:gd name="f208" fmla="*/ f172 f80 1"/>
                <a:gd name="f209" fmla="*/ f173 f79 1"/>
                <a:gd name="f210" fmla="*/ f174 f80 1"/>
                <a:gd name="f211" fmla="*/ f175 f79 1"/>
                <a:gd name="f212" fmla="*/ f176 f80 1"/>
                <a:gd name="f213" fmla="*/ f177 f79 1"/>
                <a:gd name="f214" fmla="*/ f178 f80 1"/>
                <a:gd name="f215" fmla="*/ f179 f79 1"/>
                <a:gd name="f216" fmla="*/ f180 f80 1"/>
                <a:gd name="f217" fmla="*/ f181 f79 1"/>
                <a:gd name="f218" fmla="*/ f182 f80 1"/>
                <a:gd name="f219" fmla="*/ f183 f79 1"/>
                <a:gd name="f220" fmla="*/ f184 f80 1"/>
                <a:gd name="f221" fmla="*/ f185 f79 1"/>
                <a:gd name="f222" fmla="*/ f186 f80 1"/>
                <a:gd name="f223" fmla="*/ f187 f79 1"/>
                <a:gd name="f224" fmla="*/ f188 f80 1"/>
                <a:gd name="f225" fmla="*/ f189 f79 1"/>
                <a:gd name="f226" fmla="*/ f190 f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2">
                  <a:pos x="f195" y="f196"/>
                </a:cxn>
                <a:cxn ang="f122">
                  <a:pos x="f197" y="f198"/>
                </a:cxn>
                <a:cxn ang="f122">
                  <a:pos x="f199" y="f200"/>
                </a:cxn>
                <a:cxn ang="f122">
                  <a:pos x="f201" y="f202"/>
                </a:cxn>
                <a:cxn ang="f122">
                  <a:pos x="f203" y="f204"/>
                </a:cxn>
                <a:cxn ang="f122">
                  <a:pos x="f205" y="f206"/>
                </a:cxn>
                <a:cxn ang="f122">
                  <a:pos x="f207" y="f208"/>
                </a:cxn>
                <a:cxn ang="f122">
                  <a:pos x="f209" y="f210"/>
                </a:cxn>
                <a:cxn ang="f122">
                  <a:pos x="f211" y="f212"/>
                </a:cxn>
                <a:cxn ang="f122">
                  <a:pos x="f213" y="f214"/>
                </a:cxn>
                <a:cxn ang="f122">
                  <a:pos x="f215" y="f216"/>
                </a:cxn>
                <a:cxn ang="f122">
                  <a:pos x="f217" y="f218"/>
                </a:cxn>
                <a:cxn ang="f122">
                  <a:pos x="f219" y="f220"/>
                </a:cxn>
                <a:cxn ang="f122">
                  <a:pos x="f221" y="f222"/>
                </a:cxn>
                <a:cxn ang="f122">
                  <a:pos x="f223" y="f224"/>
                </a:cxn>
                <a:cxn ang="f122">
                  <a:pos x="f225" y="f226"/>
                </a:cxn>
                <a:cxn ang="f122">
                  <a:pos x="f195" y="f196"/>
                </a:cxn>
              </a:cxnLst>
              <a:rect l="f191" t="f194" r="f192" b="f193"/>
              <a:pathLst>
                <a:path w="156" h="16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7"/>
                    <a:pt x="f18" y="f7"/>
                  </a:cubicBezTo>
                  <a:cubicBezTo>
                    <a:pt x="f10" y="f15"/>
                    <a:pt x="f19" y="f13"/>
                    <a:pt x="f19" y="f20"/>
                  </a:cubicBezTo>
                  <a:cubicBezTo>
                    <a:pt x="f19" y="f21"/>
                    <a:pt x="f8" y="f22"/>
                    <a:pt x="f23" y="f24"/>
                  </a:cubicBezTo>
                  <a:cubicBezTo>
                    <a:pt x="f25" y="f26"/>
                    <a:pt x="f16" y="f27"/>
                    <a:pt x="f28" y="f29"/>
                  </a:cubicBezTo>
                  <a:cubicBezTo>
                    <a:pt x="f30" y="f31"/>
                    <a:pt x="f32" y="f33"/>
                    <a:pt x="f34" y="f16"/>
                  </a:cubicBezTo>
                  <a:cubicBezTo>
                    <a:pt x="f35" y="f18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5" y="f46"/>
                    <a:pt x="f47" y="f48"/>
                    <a:pt x="f49" y="f50"/>
                  </a:cubicBezTo>
                  <a:cubicBezTo>
                    <a:pt x="f51" y="f50"/>
                    <a:pt x="f52" y="f53"/>
                    <a:pt x="f25" y="f35"/>
                  </a:cubicBezTo>
                  <a:cubicBezTo>
                    <a:pt x="f54" y="f55"/>
                    <a:pt x="f56" y="f57"/>
                    <a:pt x="f58" y="f5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11" y="f65"/>
                    <a:pt x="f13" y="f66"/>
                    <a:pt x="f6" y="f67"/>
                  </a:cubicBezTo>
                  <a:cubicBezTo>
                    <a:pt x="f68" y="f69"/>
                    <a:pt x="f61" y="f70"/>
                    <a:pt x="f71" y="f72"/>
                  </a:cubicBezTo>
                  <a:cubicBezTo>
                    <a:pt x="f73" y="f8"/>
                    <a:pt x="f74" y="f16"/>
                    <a:pt x="f75" y="f76"/>
                  </a:cubicBezTo>
                  <a:cubicBezTo>
                    <a:pt x="f45" y="f77"/>
                    <a:pt x="f31" y="f22"/>
                    <a:pt x="f8" y="f9"/>
                  </a:cubicBezTo>
                  <a:close/>
                </a:path>
              </a:pathLst>
            </a:custGeom>
            <a:solidFill>
              <a:srgbClr val="EF8D98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28;p53">
            <a:extLst>
              <a:ext uri="{FF2B5EF4-FFF2-40B4-BE49-F238E27FC236}">
                <a16:creationId xmlns:a16="http://schemas.microsoft.com/office/drawing/2014/main" id="{384D06B9-1E7A-1900-3969-7DFCCAE7620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036252" y="3248186"/>
            <a:ext cx="7392302" cy="1165795"/>
          </a:xfrm>
        </p:spPr>
        <p:txBody>
          <a:bodyPr tIns="0"/>
          <a:lstStyle/>
          <a:p>
            <a:pPr marL="0" lvl="0" indent="0">
              <a:lnSpc>
                <a:spcPct val="100000"/>
              </a:lnSpc>
              <a:buNone/>
            </a:pPr>
            <a:r>
              <a:rPr lang="en-US"/>
              <a:t>National Motorcycle Day on encourages motorcyclists around the country to join the campaign to spread good in their communities. Even modest gestures, such as buying a stranger a cup of coffee or engaging in a neighborhood clean-up, can help spread the National Motorcycle Day spirit</a:t>
            </a:r>
          </a:p>
        </p:txBody>
      </p:sp>
      <p:sp>
        <p:nvSpPr>
          <p:cNvPr id="3" name="Google Shape;529;p53">
            <a:extLst>
              <a:ext uri="{FF2B5EF4-FFF2-40B4-BE49-F238E27FC236}">
                <a16:creationId xmlns:a16="http://schemas.microsoft.com/office/drawing/2014/main" id="{E3C7673E-3EC8-09D7-D3DB-8D91A84981A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416247" y="2352092"/>
            <a:ext cx="4632295" cy="896102"/>
          </a:xfrm>
        </p:spPr>
        <p:txBody>
          <a:bodyPr anchorCtr="1"/>
          <a:lstStyle/>
          <a:p>
            <a:pPr lvl="0" algn="ctr"/>
            <a:r>
              <a:rPr lang="en-US" sz="4000">
                <a:solidFill>
                  <a:srgbClr val="656565"/>
                </a:solidFill>
              </a:rPr>
              <a:t>INTRODUCTION</a:t>
            </a:r>
          </a:p>
        </p:txBody>
      </p:sp>
      <p:cxnSp>
        <p:nvCxnSpPr>
          <p:cNvPr id="4" name="Google Shape;530;p53">
            <a:extLst>
              <a:ext uri="{FF2B5EF4-FFF2-40B4-BE49-F238E27FC236}">
                <a16:creationId xmlns:a16="http://schemas.microsoft.com/office/drawing/2014/main" id="{46F316DF-BF00-D32A-623A-12A45EE4D1E4}"/>
              </a:ext>
            </a:extLst>
          </p:cNvPr>
          <p:cNvCxnSpPr/>
          <p:nvPr/>
        </p:nvCxnSpPr>
        <p:spPr>
          <a:xfrm rot="10799991">
            <a:off x="4260208" y="3092948"/>
            <a:ext cx="944402" cy="0"/>
          </a:xfrm>
          <a:prstGeom prst="straightConnector1">
            <a:avLst/>
          </a:prstGeom>
          <a:noFill/>
          <a:ln w="19046" cap="flat">
            <a:solidFill>
              <a:srgbClr val="A01727"/>
            </a:solidFill>
            <a:prstDash val="solid"/>
            <a:round/>
          </a:ln>
        </p:spPr>
      </p:cxnSp>
      <p:sp>
        <p:nvSpPr>
          <p:cNvPr id="5" name="Freeform 5">
            <a:extLst>
              <a:ext uri="{FF2B5EF4-FFF2-40B4-BE49-F238E27FC236}">
                <a16:creationId xmlns:a16="http://schemas.microsoft.com/office/drawing/2014/main" id="{4E2CC48B-AEC5-6416-D666-481755BFFEBB}"/>
              </a:ext>
            </a:extLst>
          </p:cNvPr>
          <p:cNvSpPr/>
          <p:nvPr/>
        </p:nvSpPr>
        <p:spPr>
          <a:xfrm>
            <a:off x="3779836" y="539752"/>
            <a:ext cx="1908179" cy="1565279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974"/>
              <a:gd name="f8" fmla="val 1620"/>
              <a:gd name="f9" fmla="val 704"/>
              <a:gd name="f10" fmla="val 676"/>
              <a:gd name="f11" fmla="val 648"/>
              <a:gd name="f12" fmla="val 620"/>
              <a:gd name="f13" fmla="val 7"/>
              <a:gd name="f14" fmla="val 612"/>
              <a:gd name="f15" fmla="val 15"/>
              <a:gd name="f16" fmla="val 604"/>
              <a:gd name="f17" fmla="val 592"/>
              <a:gd name="f18" fmla="val 6"/>
              <a:gd name="f19" fmla="val 591"/>
              <a:gd name="f20" fmla="val 589"/>
              <a:gd name="f21" fmla="val 588"/>
              <a:gd name="f22" fmla="val 17"/>
              <a:gd name="f23" fmla="val 570"/>
              <a:gd name="f24" fmla="val 10"/>
              <a:gd name="f25" fmla="val 546"/>
              <a:gd name="f26" fmla="val 28"/>
              <a:gd name="f27" fmla="val 531"/>
              <a:gd name="f28" fmla="val 29"/>
              <a:gd name="f29" fmla="val 530"/>
              <a:gd name="f30" fmla="val 525"/>
              <a:gd name="f31" fmla="val 522"/>
              <a:gd name="f32" fmla="val 27"/>
              <a:gd name="f33" fmla="val 514"/>
              <a:gd name="f34" fmla="val 506"/>
              <a:gd name="f35" fmla="val 37"/>
              <a:gd name="f36" fmla="val 502"/>
              <a:gd name="f37" fmla="val 39"/>
              <a:gd name="f38" fmla="val 501"/>
              <a:gd name="f39" fmla="val 40"/>
              <a:gd name="f40" fmla="val 497"/>
              <a:gd name="f41" fmla="val 494"/>
              <a:gd name="f42" fmla="val 41"/>
              <a:gd name="f43" fmla="val 491"/>
              <a:gd name="f44" fmla="val 486"/>
              <a:gd name="f45" fmla="val 484"/>
              <a:gd name="f46" fmla="val 51"/>
              <a:gd name="f47" fmla="val 476"/>
              <a:gd name="f48" fmla="val 50"/>
              <a:gd name="f49" fmla="val 462"/>
              <a:gd name="f50" fmla="val 57"/>
              <a:gd name="f51" fmla="val 453"/>
              <a:gd name="f52" fmla="val 63"/>
              <a:gd name="f53" fmla="val 445"/>
              <a:gd name="f54" fmla="val 72"/>
              <a:gd name="f55" fmla="val 439"/>
              <a:gd name="f56" fmla="val 77"/>
              <a:gd name="f57" fmla="val 430"/>
              <a:gd name="f58" fmla="val 82"/>
              <a:gd name="f59" fmla="val 420"/>
              <a:gd name="f60" fmla="val 85"/>
              <a:gd name="f61" fmla="val 410"/>
              <a:gd name="f62" fmla="val 95"/>
              <a:gd name="f63" fmla="val 402"/>
              <a:gd name="f64" fmla="val 107"/>
              <a:gd name="f65" fmla="val 392"/>
              <a:gd name="f66" fmla="val 114"/>
              <a:gd name="f67" fmla="val 377"/>
              <a:gd name="f68" fmla="val 125"/>
              <a:gd name="f69" fmla="val 365"/>
              <a:gd name="f70" fmla="val 130"/>
              <a:gd name="f71" fmla="val 359"/>
              <a:gd name="f72" fmla="val 138"/>
              <a:gd name="f73" fmla="val 356"/>
              <a:gd name="f74" fmla="val 144"/>
              <a:gd name="f75" fmla="val 352"/>
              <a:gd name="f76" fmla="val 146"/>
              <a:gd name="f77" fmla="val 350"/>
              <a:gd name="f78" fmla="val 147"/>
              <a:gd name="f79" fmla="val 349"/>
              <a:gd name="f80" fmla="val 149"/>
              <a:gd name="f81" fmla="val 348"/>
              <a:gd name="f82" fmla="val 162"/>
              <a:gd name="f83" fmla="val 337"/>
              <a:gd name="f84" fmla="val 174"/>
              <a:gd name="f85" fmla="val 326"/>
              <a:gd name="f86" fmla="val 186"/>
              <a:gd name="f87" fmla="val 316"/>
              <a:gd name="f88" fmla="val 193"/>
              <a:gd name="f89" fmla="val 311"/>
              <a:gd name="f90" fmla="val 201"/>
              <a:gd name="f91" fmla="val 306"/>
              <a:gd name="f92" fmla="val 209"/>
              <a:gd name="f93" fmla="val 302"/>
              <a:gd name="f94" fmla="val 232"/>
              <a:gd name="f95" fmla="val 292"/>
              <a:gd name="f96" fmla="val 255"/>
              <a:gd name="f97" fmla="val 281"/>
              <a:gd name="f98" fmla="val 280"/>
              <a:gd name="f99" fmla="val 273"/>
              <a:gd name="f100" fmla="val 304"/>
              <a:gd name="f101" fmla="val 265"/>
              <a:gd name="f102" fmla="val 330"/>
              <a:gd name="f103" fmla="val 258"/>
              <a:gd name="f104" fmla="val 254"/>
              <a:gd name="f105" fmla="val 404"/>
              <a:gd name="f106" fmla="val 248"/>
              <a:gd name="f107" fmla="val 451"/>
              <a:gd name="f108" fmla="val 256"/>
              <a:gd name="f109" fmla="val 498"/>
              <a:gd name="f110" fmla="val 504"/>
              <a:gd name="f111" fmla="val 267"/>
              <a:gd name="f112" fmla="val 509"/>
              <a:gd name="f113" fmla="val 271"/>
              <a:gd name="f114" fmla="val 274"/>
              <a:gd name="f115" fmla="val 516"/>
              <a:gd name="f116" fmla="val 275"/>
              <a:gd name="f117" fmla="val 518"/>
              <a:gd name="f118" fmla="val 276"/>
              <a:gd name="f119" fmla="val 520"/>
              <a:gd name="f120" fmla="val 277"/>
              <a:gd name="f121" fmla="val 535"/>
              <a:gd name="f122" fmla="val 279"/>
              <a:gd name="f123" fmla="val 552"/>
              <a:gd name="f124" fmla="val 286"/>
              <a:gd name="f125" fmla="val 568"/>
              <a:gd name="f126" fmla="val 293"/>
              <a:gd name="f127" fmla="val 584"/>
              <a:gd name="f128" fmla="val 598"/>
              <a:gd name="f129" fmla="val 310"/>
              <a:gd name="f130" fmla="val 319"/>
              <a:gd name="f131" fmla="val 625"/>
              <a:gd name="f132" fmla="val 329"/>
              <a:gd name="f133" fmla="val 635"/>
              <a:gd name="f134" fmla="val 643"/>
              <a:gd name="f135" fmla="val 346"/>
              <a:gd name="f136" fmla="val 652"/>
              <a:gd name="f137" fmla="val 355"/>
              <a:gd name="f138" fmla="val 653"/>
              <a:gd name="f139" fmla="val 656"/>
              <a:gd name="f140" fmla="val 658"/>
              <a:gd name="f141" fmla="val 357"/>
              <a:gd name="f142" fmla="val 661"/>
              <a:gd name="f143" fmla="val 358"/>
              <a:gd name="f144" fmla="val 663"/>
              <a:gd name="f145" fmla="val 665"/>
              <a:gd name="f146" fmla="val 680"/>
              <a:gd name="f147" fmla="val 379"/>
              <a:gd name="f148" fmla="val 695"/>
              <a:gd name="f149" fmla="val 397"/>
              <a:gd name="f150" fmla="val 709"/>
              <a:gd name="f151" fmla="val 416"/>
              <a:gd name="f152" fmla="val 712"/>
              <a:gd name="f153" fmla="val 713"/>
              <a:gd name="f154" fmla="val 426"/>
              <a:gd name="f155" fmla="val 715"/>
              <a:gd name="f156" fmla="val 432"/>
              <a:gd name="f157" fmla="val 724"/>
              <a:gd name="f158" fmla="val 435"/>
              <a:gd name="f159" fmla="val 730"/>
              <a:gd name="f160" fmla="val 442"/>
              <a:gd name="f161" fmla="val 732"/>
              <a:gd name="f162" fmla="val 734"/>
              <a:gd name="f163" fmla="val 459"/>
              <a:gd name="f164" fmla="val 738"/>
              <a:gd name="f165" fmla="val 464"/>
              <a:gd name="f166" fmla="val 741"/>
              <a:gd name="f167" fmla="val 470"/>
              <a:gd name="f168" fmla="val 743"/>
              <a:gd name="f169" fmla="val 474"/>
              <a:gd name="f170" fmla="val 747"/>
              <a:gd name="f171" fmla="val 478"/>
              <a:gd name="f172" fmla="val 746"/>
              <a:gd name="f173" fmla="val 481"/>
              <a:gd name="f174" fmla="val 744"/>
              <a:gd name="f175" fmla="val 493"/>
              <a:gd name="f176" fmla="val 753"/>
              <a:gd name="f177" fmla="val 758"/>
              <a:gd name="f178" fmla="val 776"/>
              <a:gd name="f179" fmla="val 793"/>
              <a:gd name="f180" fmla="val 492"/>
              <a:gd name="f181" fmla="val 809"/>
              <a:gd name="f182" fmla="val 840"/>
              <a:gd name="f183" fmla="val 475"/>
              <a:gd name="f184" fmla="val 870"/>
              <a:gd name="f185" fmla="val 901"/>
              <a:gd name="f186" fmla="val 450"/>
              <a:gd name="f187" fmla="val 907"/>
              <a:gd name="f188" fmla="val 447"/>
              <a:gd name="f189" fmla="val 909"/>
              <a:gd name="f190" fmla="val 443"/>
              <a:gd name="f191" fmla="val 436"/>
              <a:gd name="f192" fmla="val 422"/>
              <a:gd name="f193" fmla="val 408"/>
              <a:gd name="f194" fmla="val 910"/>
              <a:gd name="f195" fmla="val 394"/>
              <a:gd name="f196" fmla="val 390"/>
              <a:gd name="f197" fmla="val 914"/>
              <a:gd name="f198" fmla="val 384"/>
              <a:gd name="f199" fmla="val 918"/>
              <a:gd name="f200" fmla="val 382"/>
              <a:gd name="f201" fmla="val 936"/>
              <a:gd name="f202" fmla="val 374"/>
              <a:gd name="f203" fmla="val 956"/>
              <a:gd name="f204" fmla="val 367"/>
              <a:gd name="f205" fmla="val 975"/>
              <a:gd name="f206" fmla="val 994"/>
              <a:gd name="f207" fmla="val 353"/>
              <a:gd name="f208" fmla="val 996"/>
              <a:gd name="f209" fmla="val 984"/>
              <a:gd name="f210" fmla="val 335"/>
              <a:gd name="f211" fmla="val 949"/>
              <a:gd name="f212" fmla="val 285"/>
              <a:gd name="f213" fmla="val 913"/>
              <a:gd name="f214" fmla="val 236"/>
              <a:gd name="f215" fmla="val 878"/>
              <a:gd name="f216" fmla="val 871"/>
              <a:gd name="f217" fmla="val 176"/>
              <a:gd name="f218" fmla="val 861"/>
              <a:gd name="f219" fmla="val 170"/>
              <a:gd name="f220" fmla="val 849"/>
              <a:gd name="f221" fmla="val 169"/>
              <a:gd name="f222" fmla="val 822"/>
              <a:gd name="f223" fmla="val 165"/>
              <a:gd name="f224" fmla="val 798"/>
              <a:gd name="f225" fmla="val 157"/>
              <a:gd name="f226" fmla="val 141"/>
              <a:gd name="f227" fmla="val 769"/>
              <a:gd name="f228" fmla="val 135"/>
              <a:gd name="f229" fmla="val 760"/>
              <a:gd name="f230" fmla="val 132"/>
              <a:gd name="f231" fmla="val 752"/>
              <a:gd name="f232" fmla="val 128"/>
              <a:gd name="f233" fmla="val 733"/>
              <a:gd name="f234" fmla="val 119"/>
              <a:gd name="f235" fmla="val 719"/>
              <a:gd name="f236" fmla="val 105"/>
              <a:gd name="f237" fmla="val 708"/>
              <a:gd name="f238" fmla="val 88"/>
              <a:gd name="f239" fmla="val 705"/>
              <a:gd name="f240" fmla="val 83"/>
              <a:gd name="f241" fmla="val 76"/>
              <a:gd name="f242" fmla="val 71"/>
              <a:gd name="f243" fmla="val 779"/>
              <a:gd name="f244" fmla="val 821"/>
              <a:gd name="f245" fmla="val 863"/>
              <a:gd name="f246" fmla="val 100"/>
              <a:gd name="f247" fmla="val 905"/>
              <a:gd name="f248" fmla="val 112"/>
              <a:gd name="f249" fmla="val 939"/>
              <a:gd name="f250" fmla="val 123"/>
              <a:gd name="f251" fmla="val 968"/>
              <a:gd name="f252" fmla="val 993"/>
              <a:gd name="f253" fmla="val 166"/>
              <a:gd name="f254" fmla="val 1019"/>
              <a:gd name="f255" fmla="val 192"/>
              <a:gd name="f256" fmla="val 1046"/>
              <a:gd name="f257" fmla="val 217"/>
              <a:gd name="f258" fmla="val 1072"/>
              <a:gd name="f259" fmla="val 243"/>
              <a:gd name="f260" fmla="val 1097"/>
              <a:gd name="f261" fmla="val 1099"/>
              <a:gd name="f262" fmla="val 1126"/>
              <a:gd name="f263" fmla="val 245"/>
              <a:gd name="f264" fmla="val 1141"/>
              <a:gd name="f265" fmla="val 233"/>
              <a:gd name="f266" fmla="val 1159"/>
              <a:gd name="f267" fmla="val 1176"/>
              <a:gd name="f268" fmla="val 229"/>
              <a:gd name="f269" fmla="val 1179"/>
              <a:gd name="f270" fmla="val 228"/>
              <a:gd name="f271" fmla="val 1183"/>
              <a:gd name="f272" fmla="val 231"/>
              <a:gd name="f273" fmla="val 1186"/>
              <a:gd name="f274" fmla="val 1200"/>
              <a:gd name="f275" fmla="val 242"/>
              <a:gd name="f276" fmla="val 1214"/>
              <a:gd name="f277" fmla="val 246"/>
              <a:gd name="f278" fmla="val 1231"/>
              <a:gd name="f279" fmla="val 1243"/>
              <a:gd name="f280" fmla="val 241"/>
              <a:gd name="f281" fmla="val 1257"/>
              <a:gd name="f282" fmla="val 240"/>
              <a:gd name="f283" fmla="val 1270"/>
              <a:gd name="f284" fmla="val 238"/>
              <a:gd name="f285" fmla="val 1309"/>
              <a:gd name="f286" fmla="val 1349"/>
              <a:gd name="f287" fmla="val 1387"/>
              <a:gd name="f288" fmla="val 222"/>
              <a:gd name="f289" fmla="val 1398"/>
              <a:gd name="f290" fmla="val 218"/>
              <a:gd name="f291" fmla="val 1410"/>
              <a:gd name="f292" fmla="val 224"/>
              <a:gd name="f293" fmla="val 1412"/>
              <a:gd name="f294" fmla="val 235"/>
              <a:gd name="f295" fmla="val 1415"/>
              <a:gd name="f296" fmla="val 247"/>
              <a:gd name="f297" fmla="val 1405"/>
              <a:gd name="f298" fmla="val 1397"/>
              <a:gd name="f299" fmla="val 252"/>
              <a:gd name="f300" fmla="val 1386"/>
              <a:gd name="f301" fmla="val 257"/>
              <a:gd name="f302" fmla="val 1374"/>
              <a:gd name="f303" fmla="val 263"/>
              <a:gd name="f304" fmla="val 1363"/>
              <a:gd name="f305" fmla="val 270"/>
              <a:gd name="f306" fmla="val 1361"/>
              <a:gd name="f307" fmla="val 1360"/>
              <a:gd name="f308" fmla="val 1358"/>
              <a:gd name="f309" fmla="val 1359"/>
              <a:gd name="f310" fmla="val 278"/>
              <a:gd name="f311" fmla="val 1364"/>
              <a:gd name="f312" fmla="val 1368"/>
              <a:gd name="f313" fmla="val 1372"/>
              <a:gd name="f314" fmla="val 272"/>
              <a:gd name="f315" fmla="val 1385"/>
              <a:gd name="f316" fmla="val 261"/>
              <a:gd name="f317" fmla="val 1400"/>
              <a:gd name="f318" fmla="val 1417"/>
              <a:gd name="f319" fmla="val 1423"/>
              <a:gd name="f320" fmla="val 1429"/>
              <a:gd name="f321" fmla="val 1434"/>
              <a:gd name="f322" fmla="val 1443"/>
              <a:gd name="f323" fmla="val 1449"/>
              <a:gd name="f324" fmla="val 251"/>
              <a:gd name="f325" fmla="val 1452"/>
              <a:gd name="f326" fmla="val 1454"/>
              <a:gd name="f327" fmla="val 1458"/>
              <a:gd name="f328" fmla="val 234"/>
              <a:gd name="f329" fmla="val 1462"/>
              <a:gd name="f330" fmla="val 1477"/>
              <a:gd name="f331" fmla="val 1493"/>
              <a:gd name="f332" fmla="val 212"/>
              <a:gd name="f333" fmla="val 1508"/>
              <a:gd name="f334" fmla="val 203"/>
              <a:gd name="f335" fmla="val 1512"/>
              <a:gd name="f336" fmla="val 200"/>
              <a:gd name="f337" fmla="val 1516"/>
              <a:gd name="f338" fmla="val 198"/>
              <a:gd name="f339" fmla="val 1520"/>
              <a:gd name="f340" fmla="val 195"/>
              <a:gd name="f341" fmla="val 191"/>
              <a:gd name="f342" fmla="val 1513"/>
              <a:gd name="f343" fmla="val 188"/>
              <a:gd name="f344" fmla="val 1511"/>
              <a:gd name="f345" fmla="val 185"/>
              <a:gd name="f346" fmla="val 1504"/>
              <a:gd name="f347" fmla="val 172"/>
              <a:gd name="f348" fmla="val 159"/>
              <a:gd name="f349" fmla="val 1491"/>
              <a:gd name="f350" fmla="val 145"/>
              <a:gd name="f351" fmla="val 1482"/>
              <a:gd name="f352" fmla="val 86"/>
              <a:gd name="f353" fmla="val 1517"/>
              <a:gd name="f354" fmla="val 30"/>
              <a:gd name="f355" fmla="val 1574"/>
              <a:gd name="f356" fmla="val 9"/>
              <a:gd name="f357" fmla="val 1584"/>
              <a:gd name="f358" fmla="val 5"/>
              <a:gd name="f359" fmla="val 1595"/>
              <a:gd name="f360" fmla="val 3"/>
              <a:gd name="f361" fmla="val 1605"/>
              <a:gd name="f362" fmla="val 1618"/>
              <a:gd name="f363" fmla="val 1631"/>
              <a:gd name="f364" fmla="val 1643"/>
              <a:gd name="f365" fmla="val 1646"/>
              <a:gd name="f366" fmla="val 1"/>
              <a:gd name="f367" fmla="val 1650"/>
              <a:gd name="f368" fmla="val 2"/>
              <a:gd name="f369" fmla="val 1653"/>
              <a:gd name="f370" fmla="val 1707"/>
              <a:gd name="f371" fmla="val 1743"/>
              <a:gd name="f372" fmla="val 54"/>
              <a:gd name="f373" fmla="val 1747"/>
              <a:gd name="f374" fmla="val 110"/>
              <a:gd name="f375" fmla="val 1748"/>
              <a:gd name="f376" fmla="val 129"/>
              <a:gd name="f377" fmla="val 148"/>
              <a:gd name="f378" fmla="val 1761"/>
              <a:gd name="f379" fmla="val 173"/>
              <a:gd name="f380" fmla="val 1776"/>
              <a:gd name="f381" fmla="val 1792"/>
              <a:gd name="f382" fmla="val 168"/>
              <a:gd name="f383" fmla="val 1802"/>
              <a:gd name="f384" fmla="val 1814"/>
              <a:gd name="f385" fmla="val 1826"/>
              <a:gd name="f386" fmla="val 154"/>
              <a:gd name="f387" fmla="val 1886"/>
              <a:gd name="f388" fmla="val 1928"/>
              <a:gd name="f389" fmla="val 156"/>
              <a:gd name="f390" fmla="val 1947"/>
              <a:gd name="f391" fmla="val 216"/>
              <a:gd name="f392" fmla="val 1968"/>
              <a:gd name="f393" fmla="val 282"/>
              <a:gd name="f394" fmla="val 1973"/>
              <a:gd name="f395" fmla="val 1971"/>
              <a:gd name="f396" fmla="val 419"/>
              <a:gd name="f397" fmla="val 1970"/>
              <a:gd name="f398" fmla="val 429"/>
              <a:gd name="f399" fmla="val 1967"/>
              <a:gd name="f400" fmla="val 440"/>
              <a:gd name="f401" fmla="val 534"/>
              <a:gd name="f402" fmla="val 1961"/>
              <a:gd name="f403" fmla="val 614"/>
              <a:gd name="f404" fmla="val 1923"/>
              <a:gd name="f405" fmla="val 691"/>
              <a:gd name="f406" fmla="val 1909"/>
              <a:gd name="f407" fmla="val 1900"/>
              <a:gd name="f408" fmla="val 750"/>
              <a:gd name="f409" fmla="val 1888"/>
              <a:gd name="f410" fmla="val 1884"/>
              <a:gd name="f411" fmla="val 791"/>
              <a:gd name="f412" fmla="val 1881"/>
              <a:gd name="f413" fmla="val 804"/>
              <a:gd name="f414" fmla="val 1868"/>
              <a:gd name="f415" fmla="val 812"/>
              <a:gd name="f416" fmla="val 1861"/>
              <a:gd name="f417" fmla="val 816"/>
              <a:gd name="f418" fmla="val 1855"/>
              <a:gd name="f419" fmla="val 1850"/>
              <a:gd name="f420" fmla="val 828"/>
              <a:gd name="f421" fmla="val 1845"/>
              <a:gd name="f422" fmla="val 835"/>
              <a:gd name="f423" fmla="val 1839"/>
              <a:gd name="f424" fmla="val 839"/>
              <a:gd name="f425" fmla="val 1830"/>
              <a:gd name="f426" fmla="val 1817"/>
              <a:gd name="f427" fmla="val 838"/>
              <a:gd name="f428" fmla="val 1804"/>
              <a:gd name="f429" fmla="val 837"/>
              <a:gd name="f430" fmla="val 1791"/>
              <a:gd name="f431" fmla="val 834"/>
              <a:gd name="f432" fmla="val 1780"/>
              <a:gd name="f433" fmla="val 832"/>
              <a:gd name="f434" fmla="val 1769"/>
              <a:gd name="f435" fmla="val 1757"/>
              <a:gd name="f436" fmla="val 836"/>
              <a:gd name="f437" fmla="val 1733"/>
              <a:gd name="f438" fmla="val 844"/>
              <a:gd name="f439" fmla="val 1708"/>
              <a:gd name="f440" fmla="val 847"/>
              <a:gd name="f441" fmla="val 1682"/>
              <a:gd name="f442" fmla="val 841"/>
              <a:gd name="f443" fmla="val 1674"/>
              <a:gd name="f444" fmla="val 1665"/>
              <a:gd name="f445" fmla="val 1656"/>
              <a:gd name="f446" fmla="val 1632"/>
              <a:gd name="f447" fmla="val 842"/>
              <a:gd name="f448" fmla="val 1607"/>
              <a:gd name="f449" fmla="val 845"/>
              <a:gd name="f450" fmla="val 1583"/>
              <a:gd name="f451" fmla="val 1547"/>
              <a:gd name="f452" fmla="val 1476"/>
              <a:gd name="f453" fmla="val 850"/>
              <a:gd name="f454" fmla="val 1468"/>
              <a:gd name="f455" fmla="val 1460"/>
              <a:gd name="f456" fmla="val 853"/>
              <a:gd name="f457" fmla="val 1450"/>
              <a:gd name="f458" fmla="val 854"/>
              <a:gd name="f459" fmla="val 1459"/>
              <a:gd name="f460" fmla="val 866"/>
              <a:gd name="f461" fmla="val 1466"/>
              <a:gd name="f462" fmla="val 874"/>
              <a:gd name="f463" fmla="val 1473"/>
              <a:gd name="f464" fmla="val 883"/>
              <a:gd name="f465" fmla="val 889"/>
              <a:gd name="f466" fmla="val 1478"/>
              <a:gd name="f467" fmla="val 895"/>
              <a:gd name="f468" fmla="val 904"/>
              <a:gd name="f469" fmla="val 1541"/>
              <a:gd name="f470" fmla="val 1005"/>
              <a:gd name="f471" fmla="val 1543"/>
              <a:gd name="f472" fmla="val 1029"/>
              <a:gd name="f473" fmla="val 1538"/>
              <a:gd name="f474" fmla="val 1026"/>
              <a:gd name="f475" fmla="val 1534"/>
              <a:gd name="f476" fmla="val 1022"/>
              <a:gd name="f477" fmla="val 1529"/>
              <a:gd name="f478" fmla="val 1018"/>
              <a:gd name="f479" fmla="val 1527"/>
              <a:gd name="f480" fmla="val 1023"/>
              <a:gd name="f481" fmla="val 1525"/>
              <a:gd name="f482" fmla="val 1027"/>
              <a:gd name="f483" fmla="val 1523"/>
              <a:gd name="f484" fmla="val 1031"/>
              <a:gd name="f485" fmla="val 1515"/>
              <a:gd name="f486" fmla="val 1048"/>
              <a:gd name="f487" fmla="val 1507"/>
              <a:gd name="f488" fmla="val 1065"/>
              <a:gd name="f489" fmla="val 1499"/>
              <a:gd name="f490" fmla="val 1082"/>
              <a:gd name="f491" fmla="val 1497"/>
              <a:gd name="f492" fmla="val 1086"/>
              <a:gd name="f493" fmla="val 1488"/>
              <a:gd name="f494" fmla="val 1090"/>
              <a:gd name="f495" fmla="val 1486"/>
              <a:gd name="f496" fmla="val 1089"/>
              <a:gd name="f497" fmla="val 1081"/>
              <a:gd name="f498" fmla="val 1075"/>
              <a:gd name="f499" fmla="val 1465"/>
              <a:gd name="f500" fmla="val 1061"/>
              <a:gd name="f501" fmla="val 1052"/>
              <a:gd name="f502" fmla="val 1464"/>
              <a:gd name="f503" fmla="val 1043"/>
              <a:gd name="f504" fmla="val 1463"/>
              <a:gd name="f505" fmla="val 1034"/>
              <a:gd name="f506" fmla="val 1432"/>
              <a:gd name="f507" fmla="val 1044"/>
              <a:gd name="f508" fmla="val 1402"/>
              <a:gd name="f509" fmla="val 1355"/>
              <a:gd name="f510" fmla="val 1066"/>
              <a:gd name="f511" fmla="val 1339"/>
              <a:gd name="f512" fmla="val 1076"/>
              <a:gd name="f513" fmla="val 1322"/>
              <a:gd name="f514" fmla="val 1059"/>
              <a:gd name="f515" fmla="val 1323"/>
              <a:gd name="f516" fmla="val 1073"/>
              <a:gd name="f517" fmla="val 1083"/>
              <a:gd name="f518" fmla="val 1335"/>
              <a:gd name="f519" fmla="val 1345"/>
              <a:gd name="f520" fmla="val 1096"/>
              <a:gd name="f521" fmla="val 1348"/>
              <a:gd name="f522" fmla="val 1109"/>
              <a:gd name="f523" fmla="val 1122"/>
              <a:gd name="f524" fmla="val 1344"/>
              <a:gd name="f525" fmla="val 1131"/>
              <a:gd name="f526" fmla="val 1337"/>
              <a:gd name="f527" fmla="val 1132"/>
              <a:gd name="f528" fmla="val 1330"/>
              <a:gd name="f529" fmla="val 1127"/>
              <a:gd name="f530" fmla="val 1326"/>
              <a:gd name="f531" fmla="val 1125"/>
              <a:gd name="f532" fmla="val 1317"/>
              <a:gd name="f533" fmla="val 1119"/>
              <a:gd name="f534" fmla="val 1316"/>
              <a:gd name="f535" fmla="val 1315"/>
              <a:gd name="f536" fmla="val 1314"/>
              <a:gd name="f537" fmla="val 1137"/>
              <a:gd name="f538" fmla="val 1313"/>
              <a:gd name="f539" fmla="val 1312"/>
              <a:gd name="f540" fmla="val 1311"/>
              <a:gd name="f541" fmla="val 1310"/>
              <a:gd name="f542" fmla="val 1118"/>
              <a:gd name="f543" fmla="val 1287"/>
              <a:gd name="f544" fmla="val 1266"/>
              <a:gd name="f545" fmla="val 1244"/>
              <a:gd name="f546" fmla="val 1128"/>
              <a:gd name="f547" fmla="val 1229"/>
              <a:gd name="f548" fmla="val 1213"/>
              <a:gd name="f549" fmla="val 1133"/>
              <a:gd name="f550" fmla="val 1198"/>
              <a:gd name="f551" fmla="val 1135"/>
              <a:gd name="f552" fmla="val 1138"/>
              <a:gd name="f553" fmla="val 1173"/>
              <a:gd name="f554" fmla="val 1153"/>
              <a:gd name="f555" fmla="val 1180"/>
              <a:gd name="f556" fmla="val 1163"/>
              <a:gd name="f557" fmla="val 1172"/>
              <a:gd name="f558" fmla="val 1192"/>
              <a:gd name="f559" fmla="val 1188"/>
              <a:gd name="f560" fmla="val 1203"/>
              <a:gd name="f561" fmla="val 1195"/>
              <a:gd name="f562" fmla="val 1210"/>
              <a:gd name="f563" fmla="val 1201"/>
              <a:gd name="f564" fmla="val 1204"/>
              <a:gd name="f565" fmla="val 1211"/>
              <a:gd name="f566" fmla="val 1215"/>
              <a:gd name="f567" fmla="val 1212"/>
              <a:gd name="f568" fmla="val 1224"/>
              <a:gd name="f569" fmla="val 1235"/>
              <a:gd name="f570" fmla="val 1216"/>
              <a:gd name="f571" fmla="val 1246"/>
              <a:gd name="f572" fmla="val 1218"/>
              <a:gd name="f573" fmla="val 1259"/>
              <a:gd name="f574" fmla="val 1267"/>
              <a:gd name="f575" fmla="val 1208"/>
              <a:gd name="f576" fmla="val 1275"/>
              <a:gd name="f577" fmla="val 1202"/>
              <a:gd name="f578" fmla="val 1281"/>
              <a:gd name="f579" fmla="val 1286"/>
              <a:gd name="f580" fmla="val 1209"/>
              <a:gd name="f581" fmla="val 1292"/>
              <a:gd name="f582" fmla="val 1296"/>
              <a:gd name="f583" fmla="val 1207"/>
              <a:gd name="f584" fmla="val 1321"/>
              <a:gd name="f585" fmla="val 1331"/>
              <a:gd name="f586" fmla="val 1336"/>
              <a:gd name="f587" fmla="val 1341"/>
              <a:gd name="f588" fmla="val 1187"/>
              <a:gd name="f589" fmla="val 1346"/>
              <a:gd name="f590" fmla="val 1184"/>
              <a:gd name="f591" fmla="val 1350"/>
              <a:gd name="f592" fmla="val 1181"/>
              <a:gd name="f593" fmla="val 1182"/>
              <a:gd name="f594" fmla="val 1185"/>
              <a:gd name="f595" fmla="val 1375"/>
              <a:gd name="f596" fmla="val 1165"/>
              <a:gd name="f597" fmla="val 1391"/>
              <a:gd name="f598" fmla="val 1162"/>
              <a:gd name="f599" fmla="val 1392"/>
              <a:gd name="f600" fmla="val 1160"/>
              <a:gd name="f601" fmla="val 1393"/>
              <a:gd name="f602" fmla="val 1157"/>
              <a:gd name="f603" fmla="val 1395"/>
              <a:gd name="f604" fmla="val 1167"/>
              <a:gd name="f605" fmla="val 1418"/>
              <a:gd name="f606" fmla="val 1148"/>
              <a:gd name="f607" fmla="val 1421"/>
              <a:gd name="f608" fmla="val 1142"/>
              <a:gd name="f609" fmla="val 1427"/>
              <a:gd name="f610" fmla="val 1433"/>
              <a:gd name="f611" fmla="val 1435"/>
              <a:gd name="f612" fmla="val 1130"/>
              <a:gd name="f613" fmla="val 1453"/>
              <a:gd name="f614" fmla="val 1455"/>
              <a:gd name="f615" fmla="val 1124"/>
              <a:gd name="f616" fmla="val 1103"/>
              <a:gd name="f617" fmla="val 1100"/>
              <a:gd name="f618" fmla="val 1471"/>
              <a:gd name="f619" fmla="val 1484"/>
              <a:gd name="f620" fmla="val 1487"/>
              <a:gd name="f621" fmla="val 1093"/>
              <a:gd name="f622" fmla="val 1490"/>
              <a:gd name="f623" fmla="val 1489"/>
              <a:gd name="f624" fmla="val 1080"/>
              <a:gd name="f625" fmla="val 1502"/>
              <a:gd name="f626" fmla="val 1074"/>
              <a:gd name="f627" fmla="val 1503"/>
              <a:gd name="f628" fmla="val 1064"/>
              <a:gd name="f629" fmla="val 1521"/>
              <a:gd name="f630" fmla="val 1522"/>
              <a:gd name="f631" fmla="val 1519"/>
              <a:gd name="f632" fmla="val 1045"/>
              <a:gd name="f633" fmla="val 1530"/>
              <a:gd name="f634" fmla="val 1047"/>
              <a:gd name="f635" fmla="val 1551"/>
              <a:gd name="f636" fmla="val 1554"/>
              <a:gd name="f637" fmla="val 1011"/>
              <a:gd name="f638" fmla="val 1549"/>
              <a:gd name="f639" fmla="val 1546"/>
              <a:gd name="f640" fmla="val 1001"/>
              <a:gd name="f641" fmla="val 1548"/>
              <a:gd name="f642" fmla="val 999"/>
              <a:gd name="f643" fmla="val 1566"/>
              <a:gd name="f644" fmla="val 987"/>
              <a:gd name="f645" fmla="val 1572"/>
              <a:gd name="f646" fmla="val 977"/>
              <a:gd name="f647" fmla="val 1577"/>
              <a:gd name="f648" fmla="val 973"/>
              <a:gd name="f649" fmla="val 970"/>
              <a:gd name="f650" fmla="val 966"/>
              <a:gd name="f651" fmla="val 1569"/>
              <a:gd name="f652" fmla="val 964"/>
              <a:gd name="f653" fmla="val 1573"/>
              <a:gd name="f654" fmla="val 963"/>
              <a:gd name="f655" fmla="val 1575"/>
              <a:gd name="f656" fmla="val 962"/>
              <a:gd name="f657" fmla="val 958"/>
              <a:gd name="f658" fmla="val 1592"/>
              <a:gd name="f659" fmla="val 945"/>
              <a:gd name="f660" fmla="val 1598"/>
              <a:gd name="f661" fmla="val 930"/>
              <a:gd name="f662" fmla="val 1590"/>
              <a:gd name="f663" fmla="val 922"/>
              <a:gd name="f664" fmla="val 1587"/>
              <a:gd name="f665" fmla="val 917"/>
              <a:gd name="f666" fmla="val 1589"/>
              <a:gd name="f667" fmla="val 915"/>
              <a:gd name="f668" fmla="val 911"/>
              <a:gd name="f669" fmla="val 902"/>
              <a:gd name="f670" fmla="val 1611"/>
              <a:gd name="f671" fmla="val 1604"/>
              <a:gd name="f672" fmla="val 886"/>
              <a:gd name="f673" fmla="val 1597"/>
              <a:gd name="f674" fmla="val 884"/>
              <a:gd name="f675" fmla="val 1602"/>
              <a:gd name="f676" fmla="val 881"/>
              <a:gd name="f677" fmla="val 1609"/>
              <a:gd name="f678" fmla="val 1619"/>
              <a:gd name="f679" fmla="val 867"/>
              <a:gd name="f680" fmla="val 1613"/>
              <a:gd name="f681" fmla="val 859"/>
              <a:gd name="f682" fmla="val 1610"/>
              <a:gd name="f683" fmla="val 856"/>
              <a:gd name="f684" fmla="val 851"/>
              <a:gd name="f685" fmla="val 1606"/>
              <a:gd name="f686" fmla="val 848"/>
              <a:gd name="f687" fmla="val 1617"/>
              <a:gd name="f688" fmla="val 829"/>
              <a:gd name="f689" fmla="val 814"/>
              <a:gd name="f690" fmla="val 800"/>
              <a:gd name="f691" fmla="val 1614"/>
              <a:gd name="f692" fmla="val 789"/>
              <a:gd name="f693" fmla="val 1603"/>
              <a:gd name="f694" fmla="val 786"/>
              <a:gd name="f695" fmla="val 1600"/>
              <a:gd name="f696" fmla="val 783"/>
              <a:gd name="f697" fmla="val 1599"/>
              <a:gd name="f698" fmla="val 780"/>
              <a:gd name="f699" fmla="val 775"/>
              <a:gd name="f700" fmla="val 1596"/>
              <a:gd name="f701" fmla="val 768"/>
              <a:gd name="f702" fmla="val 764"/>
              <a:gd name="f703" fmla="val 1593"/>
              <a:gd name="f704" fmla="val 720"/>
              <a:gd name="f705" fmla="val 716"/>
              <a:gd name="f706" fmla="val 1514"/>
              <a:gd name="f707" fmla="val 714"/>
              <a:gd name="f708" fmla="val 1498"/>
              <a:gd name="f709" fmla="val 723"/>
              <a:gd name="f710" fmla="val 1457"/>
              <a:gd name="f711" fmla="val 711"/>
              <a:gd name="f712" fmla="val 1451"/>
              <a:gd name="f713" fmla="val 1445"/>
              <a:gd name="f714" fmla="val 1440"/>
              <a:gd name="f715" fmla="val 1438"/>
              <a:gd name="f716" fmla="val 1437"/>
              <a:gd name="f717" fmla="val 729"/>
              <a:gd name="f718" fmla="val 1436"/>
              <a:gd name="f719" fmla="val 728"/>
              <a:gd name="f720" fmla="val 727"/>
              <a:gd name="f721" fmla="val 1431"/>
              <a:gd name="f722" fmla="val 726"/>
              <a:gd name="f723" fmla="val 1430"/>
              <a:gd name="f724" fmla="val 717"/>
              <a:gd name="f725" fmla="val 1413"/>
              <a:gd name="f726" fmla="val 1404"/>
              <a:gd name="f727" fmla="val 1394"/>
              <a:gd name="f728" fmla="val 740"/>
              <a:gd name="f729" fmla="val 1383"/>
              <a:gd name="f730" fmla="val 737"/>
              <a:gd name="f731" fmla="val 1376"/>
              <a:gd name="f732" fmla="val 1366"/>
              <a:gd name="f733" fmla="val 745"/>
              <a:gd name="f734" fmla="val 1356"/>
              <a:gd name="f735" fmla="val 756"/>
              <a:gd name="f736" fmla="val 1354"/>
              <a:gd name="f737" fmla="val 759"/>
              <a:gd name="f738" fmla="val 1353"/>
              <a:gd name="f739" fmla="val 762"/>
              <a:gd name="f740" fmla="val 1351"/>
              <a:gd name="f741" fmla="val 1332"/>
              <a:gd name="f742" fmla="val 765"/>
              <a:gd name="f743" fmla="val 784"/>
              <a:gd name="f744" fmla="val 792"/>
              <a:gd name="f745" fmla="val 794"/>
              <a:gd name="f746" fmla="val 1302"/>
              <a:gd name="f747" fmla="val 1300"/>
              <a:gd name="f748" fmla="val 1297"/>
              <a:gd name="f749" fmla="val 1293"/>
              <a:gd name="f750" fmla="val 1289"/>
              <a:gd name="f751" fmla="val 1282"/>
              <a:gd name="f752" fmla="val 802"/>
              <a:gd name="f753" fmla="val 807"/>
              <a:gd name="f754" fmla="val 1265"/>
              <a:gd name="f755" fmla="val 820"/>
              <a:gd name="f756" fmla="val 1268"/>
              <a:gd name="f757" fmla="val 1261"/>
              <a:gd name="f758" fmla="val 827"/>
              <a:gd name="f759" fmla="val 1251"/>
              <a:gd name="f760" fmla="val 830"/>
              <a:gd name="f761" fmla="val 1248"/>
              <a:gd name="f762" fmla="val 846"/>
              <a:gd name="f763" fmla="val 1230"/>
              <a:gd name="f764" fmla="val 864"/>
              <a:gd name="f765" fmla="val 1222"/>
              <a:gd name="f766" fmla="val 875"/>
              <a:gd name="f767" fmla="val 888"/>
              <a:gd name="f768" fmla="val 890"/>
              <a:gd name="f769" fmla="val 893"/>
              <a:gd name="f770" fmla="val 894"/>
              <a:gd name="f771" fmla="val 898"/>
              <a:gd name="f772" fmla="val 1152"/>
              <a:gd name="f773" fmla="val 903"/>
              <a:gd name="f774" fmla="val 1104"/>
              <a:gd name="f775" fmla="val 1098"/>
              <a:gd name="f776" fmla="val 1091"/>
              <a:gd name="f777" fmla="val 899"/>
              <a:gd name="f778" fmla="val 891"/>
              <a:gd name="f779" fmla="val 872"/>
              <a:gd name="f780" fmla="val 1053"/>
              <a:gd name="f781" fmla="val 1041"/>
              <a:gd name="f782" fmla="val 855"/>
              <a:gd name="f783" fmla="val 1028"/>
              <a:gd name="f784" fmla="val 1025"/>
              <a:gd name="f785" fmla="val 1024"/>
              <a:gd name="f786" fmla="val 1002"/>
              <a:gd name="f787" fmla="val 979"/>
              <a:gd name="f788" fmla="val 947"/>
              <a:gd name="f789" fmla="val 782"/>
              <a:gd name="f790" fmla="val 935"/>
              <a:gd name="f791" fmla="val 785"/>
              <a:gd name="f792" fmla="val 924"/>
              <a:gd name="f793" fmla="val 796"/>
              <a:gd name="f794" fmla="val 879"/>
              <a:gd name="f795" fmla="val 801"/>
              <a:gd name="f796" fmla="val 857"/>
              <a:gd name="f797" fmla="val 815"/>
              <a:gd name="f798" fmla="val 770"/>
              <a:gd name="f799" fmla="val 763"/>
              <a:gd name="f800" fmla="val 813"/>
              <a:gd name="f801" fmla="val 811"/>
              <a:gd name="f802" fmla="val 810"/>
              <a:gd name="f803" fmla="val 692"/>
              <a:gd name="f804" fmla="val 689"/>
              <a:gd name="f805" fmla="val 685"/>
              <a:gd name="f806" fmla="val 831"/>
              <a:gd name="f807" fmla="val 688"/>
              <a:gd name="f808" fmla="val 703"/>
              <a:gd name="f809" fmla="val 699"/>
              <a:gd name="f810" fmla="val 897"/>
              <a:gd name="f811" fmla="val 700"/>
              <a:gd name="f812" fmla="val 900"/>
              <a:gd name="f813" fmla="val 698"/>
              <a:gd name="f814" fmla="val 684"/>
              <a:gd name="f815" fmla="val 673"/>
              <a:gd name="f816" fmla="val 662"/>
              <a:gd name="f817" fmla="val 650"/>
              <a:gd name="f818" fmla="val 644"/>
              <a:gd name="f819" fmla="val 642"/>
              <a:gd name="f820" fmla="val 639"/>
              <a:gd name="f821" fmla="val 896"/>
              <a:gd name="f822" fmla="val 636"/>
              <a:gd name="f823" fmla="val 627"/>
              <a:gd name="f824" fmla="val 615"/>
              <a:gd name="f825" fmla="val 601"/>
              <a:gd name="f826" fmla="val 586"/>
              <a:gd name="f827" fmla="val 572"/>
              <a:gd name="f828" fmla="val 569"/>
              <a:gd name="f829" fmla="val 566"/>
              <a:gd name="f830" fmla="val 562"/>
              <a:gd name="f831" fmla="val 868"/>
              <a:gd name="f832" fmla="val 823"/>
              <a:gd name="f833" fmla="val 582"/>
              <a:gd name="f834" fmla="val 795"/>
              <a:gd name="f835" fmla="val 596"/>
              <a:gd name="f836" fmla="val 597"/>
              <a:gd name="f837" fmla="val 609"/>
              <a:gd name="f838" fmla="val 618"/>
              <a:gd name="f839" fmla="val 787"/>
              <a:gd name="f840" fmla="val 633"/>
              <a:gd name="f841" fmla="val 640"/>
              <a:gd name="f842" fmla="val 647"/>
              <a:gd name="f843" fmla="val 790"/>
              <a:gd name="f844" fmla="val 687"/>
              <a:gd name="f845" fmla="val 788"/>
              <a:gd name="f846" fmla="val 702"/>
              <a:gd name="f847" fmla="val 778"/>
              <a:gd name="f848" fmla="val 718"/>
              <a:gd name="f849" fmla="val 781"/>
              <a:gd name="f850" fmla="val 731"/>
              <a:gd name="f851" fmla="val 735"/>
              <a:gd name="f852" fmla="val 739"/>
              <a:gd name="f853" fmla="val 777"/>
              <a:gd name="f854" fmla="val 748"/>
              <a:gd name="f855" fmla="val 774"/>
              <a:gd name="f856" fmla="val 799"/>
              <a:gd name="f857" fmla="val 806"/>
              <a:gd name="f858" fmla="val 754"/>
              <a:gd name="f859" fmla="val 755"/>
              <a:gd name="f860" fmla="val 721"/>
              <a:gd name="f861" fmla="val 706"/>
              <a:gd name="f862" fmla="val 707"/>
              <a:gd name="f863" fmla="val 921"/>
              <a:gd name="f864" fmla="val 933"/>
              <a:gd name="f865" fmla="val 674"/>
              <a:gd name="f866" fmla="val 959"/>
              <a:gd name="f867" fmla="val 655"/>
              <a:gd name="f868" fmla="val 649"/>
              <a:gd name="f869" fmla="val 971"/>
              <a:gd name="f870" fmla="val 637"/>
              <a:gd name="f871" fmla="val 982"/>
              <a:gd name="f872" fmla="val 989"/>
              <a:gd name="f873" fmla="val 613"/>
              <a:gd name="f874" fmla="val 1009"/>
              <a:gd name="f875" fmla="val 583"/>
              <a:gd name="f876" fmla="val 1020"/>
              <a:gd name="f877" fmla="val 1032"/>
              <a:gd name="f878" fmla="val 553"/>
              <a:gd name="f879" fmla="val 1039"/>
              <a:gd name="f880" fmla="val 536"/>
              <a:gd name="f881" fmla="val 533"/>
              <a:gd name="f882" fmla="val 521"/>
              <a:gd name="f883" fmla="val 1049"/>
              <a:gd name="f884" fmla="val 511"/>
              <a:gd name="f885" fmla="val 1057"/>
              <a:gd name="f886" fmla="val 496"/>
              <a:gd name="f887" fmla="val 1058"/>
              <a:gd name="f888" fmla="val 471"/>
              <a:gd name="f889" fmla="val 456"/>
              <a:gd name="f890" fmla="val 1068"/>
              <a:gd name="f891" fmla="val 438"/>
              <a:gd name="f892" fmla="val 1069"/>
              <a:gd name="f893" fmla="val 434"/>
              <a:gd name="f894" fmla="val 1070"/>
              <a:gd name="f895" fmla="val 1071"/>
              <a:gd name="f896" fmla="val 418"/>
              <a:gd name="f897" fmla="val 409"/>
              <a:gd name="f898" fmla="val 403"/>
              <a:gd name="f899" fmla="val 396"/>
              <a:gd name="f900" fmla="val 391"/>
              <a:gd name="f901" fmla="val 1079"/>
              <a:gd name="f902" fmla="val 344"/>
              <a:gd name="f903" fmla="val 321"/>
              <a:gd name="f904" fmla="val 237"/>
              <a:gd name="f905" fmla="val 189"/>
              <a:gd name="f906" fmla="val 1016"/>
              <a:gd name="f907" fmla="val 167"/>
              <a:gd name="f908" fmla="val 152"/>
              <a:gd name="f909" fmla="val 131"/>
              <a:gd name="f910" fmla="val 980"/>
              <a:gd name="f911" fmla="val 122"/>
              <a:gd name="f912" fmla="val 960"/>
              <a:gd name="f913" fmla="val 121"/>
              <a:gd name="f914" fmla="val 950"/>
              <a:gd name="f915" fmla="val 942"/>
              <a:gd name="f916" fmla="val 93"/>
              <a:gd name="f917" fmla="val 73"/>
              <a:gd name="f918" fmla="val 908"/>
              <a:gd name="f919" fmla="val 70"/>
              <a:gd name="f920" fmla="val 65"/>
              <a:gd name="f921" fmla="val 892"/>
              <a:gd name="f922" fmla="val 61"/>
              <a:gd name="f923" fmla="val 56"/>
              <a:gd name="f924" fmla="val 34"/>
              <a:gd name="f925" fmla="val 32"/>
              <a:gd name="f926" fmla="val 818"/>
              <a:gd name="f927" fmla="val 25"/>
              <a:gd name="f928" fmla="val 808"/>
              <a:gd name="f929" fmla="val 20"/>
              <a:gd name="f930" fmla="val 11"/>
              <a:gd name="f931" fmla="val 761"/>
              <a:gd name="f932" fmla="val 13"/>
              <a:gd name="f933" fmla="val 749"/>
              <a:gd name="f934" fmla="val 12"/>
              <a:gd name="f935" fmla="val 710"/>
              <a:gd name="f936" fmla="val 1325"/>
              <a:gd name="f937" fmla="val 437"/>
              <a:gd name="f938" fmla="val 458"/>
              <a:gd name="f939" fmla="val 1328"/>
              <a:gd name="f940" fmla="val 479"/>
              <a:gd name="f941" fmla="val 1333"/>
              <a:gd name="f942" fmla="val 487"/>
              <a:gd name="f943" fmla="val 1329"/>
              <a:gd name="f944" fmla="val 500"/>
              <a:gd name="f945" fmla="val 1343"/>
              <a:gd name="f946" fmla="val 1352"/>
              <a:gd name="f947" fmla="val 503"/>
              <a:gd name="f948" fmla="val 1357"/>
              <a:gd name="f949" fmla="val 1475"/>
              <a:gd name="f950" fmla="val 1532"/>
              <a:gd name="f951" fmla="val 542"/>
              <a:gd name="f952" fmla="val 1553"/>
              <a:gd name="f953" fmla="val 550"/>
              <a:gd name="f954" fmla="val 557"/>
              <a:gd name="f955" fmla="val 563"/>
              <a:gd name="f956" fmla="val 1637"/>
              <a:gd name="f957" fmla="val 540"/>
              <a:gd name="f958" fmla="val 1651"/>
              <a:gd name="f959" fmla="val 537"/>
              <a:gd name="f960" fmla="val 532"/>
              <a:gd name="f961" fmla="val 1652"/>
              <a:gd name="f962" fmla="val 529"/>
              <a:gd name="f963" fmla="val 1649"/>
              <a:gd name="f964" fmla="val 1641"/>
              <a:gd name="f965" fmla="val 472"/>
              <a:gd name="f966" fmla="val 1639"/>
              <a:gd name="f967" fmla="val 1635"/>
              <a:gd name="f968" fmla="val 466"/>
              <a:gd name="f969" fmla="val 1629"/>
              <a:gd name="f970" fmla="val 1628"/>
              <a:gd name="f971" fmla="val 460"/>
              <a:gd name="f972" fmla="val 1626"/>
              <a:gd name="f973" fmla="val 446"/>
              <a:gd name="f974" fmla="val 449"/>
              <a:gd name="f975" fmla="val 1567"/>
              <a:gd name="f976" fmla="val 452"/>
              <a:gd name="f977" fmla="val 454"/>
              <a:gd name="f978" fmla="val 1420"/>
              <a:gd name="f979" fmla="val 467"/>
              <a:gd name="f980" fmla="val 1334"/>
              <a:gd name="f981" fmla="val 441"/>
              <a:gd name="f982" fmla="val 327"/>
              <a:gd name="f983" fmla="val 325"/>
              <a:gd name="f984" fmla="val 324"/>
              <a:gd name="f985" fmla="val 317"/>
              <a:gd name="f986" fmla="val 767"/>
              <a:gd name="f987" fmla="val 299"/>
              <a:gd name="f988" fmla="val 860"/>
              <a:gd name="f989" fmla="val 262"/>
              <a:gd name="f990" fmla="val 926"/>
              <a:gd name="f991" fmla="val 931"/>
              <a:gd name="f992" fmla="val 938"/>
              <a:gd name="f993" fmla="val 283"/>
              <a:gd name="f994" fmla="val 287"/>
              <a:gd name="f995" fmla="val 940"/>
              <a:gd name="f996" fmla="val 291"/>
              <a:gd name="f997" fmla="val 294"/>
              <a:gd name="f998" fmla="val 296"/>
              <a:gd name="f999" fmla="val 298"/>
              <a:gd name="f1000" fmla="val 937"/>
              <a:gd name="f1001" fmla="val 309"/>
              <a:gd name="f1002" fmla="val 314"/>
              <a:gd name="f1003" fmla="val 336"/>
              <a:gd name="f1004" fmla="val 378"/>
              <a:gd name="f1005" fmla="val 387"/>
              <a:gd name="f1006" fmla="val 386"/>
              <a:gd name="f1007" fmla="val 797"/>
              <a:gd name="f1008" fmla="val 370"/>
              <a:gd name="f1009" fmla="val 368"/>
              <a:gd name="f1010" fmla="val 366"/>
              <a:gd name="f1011" fmla="val 364"/>
              <a:gd name="f1012" fmla="val 345"/>
              <a:gd name="f1013" fmla="val 331"/>
              <a:gd name="f1014" fmla="val 303"/>
              <a:gd name="f1015" fmla="val 290"/>
              <a:gd name="f1016" fmla="val 682"/>
              <a:gd name="f1017" fmla="val 289"/>
              <a:gd name="f1018" fmla="val 683"/>
              <a:gd name="f1019" fmla="val 681"/>
              <a:gd name="f1020" fmla="val 190"/>
              <a:gd name="f1021" fmla="val 137"/>
              <a:gd name="f1022" fmla="val 206"/>
              <a:gd name="f1023" fmla="val 284"/>
              <a:gd name="f1024" fmla="val 307"/>
              <a:gd name="f1025" fmla="val 480"/>
              <a:gd name="f1026" fmla="val 817"/>
              <a:gd name="f1027" fmla="val 444"/>
              <a:gd name="f1028" fmla="val 413"/>
              <a:gd name="f1029" fmla="val 406"/>
              <a:gd name="f1030" fmla="val 819"/>
              <a:gd name="f1031" fmla="val 826"/>
              <a:gd name="f1032" fmla="val 433"/>
              <a:gd name="f1033" fmla="val 951"/>
              <a:gd name="f1034" fmla="val 961"/>
              <a:gd name="f1035" fmla="val 461"/>
              <a:gd name="f1036" fmla="val 468"/>
              <a:gd name="f1037" fmla="val 957"/>
              <a:gd name="f1038" fmla="val 955"/>
              <a:gd name="f1039" fmla="val 943"/>
              <a:gd name="f1040" fmla="val 488"/>
              <a:gd name="f1041" fmla="val 485"/>
              <a:gd name="f1042" fmla="val 483"/>
              <a:gd name="f1043" fmla="val 873"/>
              <a:gd name="f1044" fmla="val 297"/>
              <a:gd name="f1045" fmla="val 616"/>
              <a:gd name="f1046" fmla="val 308"/>
              <a:gd name="f1047" fmla="val 606"/>
              <a:gd name="f1048" fmla="val 595"/>
              <a:gd name="f1049" fmla="val 593"/>
              <a:gd name="f1050" fmla="val 244"/>
              <a:gd name="f1051" fmla="val 578"/>
              <a:gd name="f1052" fmla="val 207"/>
              <a:gd name="f1053" fmla="val 554"/>
              <a:gd name="f1054" fmla="val 163"/>
              <a:gd name="f1055" fmla="val 136"/>
              <a:gd name="f1056" fmla="val 556"/>
              <a:gd name="f1057" fmla="val 576"/>
              <a:gd name="f1058" fmla="val 126"/>
              <a:gd name="f1059" fmla="val 599"/>
              <a:gd name="f1060" fmla="val 161"/>
              <a:gd name="f1061" fmla="val 204"/>
              <a:gd name="f1062" fmla="val 617"/>
              <a:gd name="f1063" fmla="val 632"/>
              <a:gd name="f1064" fmla="val 555"/>
              <a:gd name="f1065" fmla="val 343"/>
              <a:gd name="f1066" fmla="val 551"/>
              <a:gd name="f1067" fmla="val 548"/>
              <a:gd name="f1068" fmla="val 361"/>
              <a:gd name="f1069" fmla="val 362"/>
              <a:gd name="f1070" fmla="val 400"/>
              <a:gd name="f1071" fmla="val 393"/>
              <a:gd name="f1072" fmla="val 269"/>
              <a:gd name="f1073" fmla="val 398"/>
              <a:gd name="f1074" fmla="val 401"/>
              <a:gd name="f1075" fmla="val 407"/>
              <a:gd name="f1076" fmla="val 411"/>
              <a:gd name="f1077" fmla="val 250"/>
              <a:gd name="f1078" fmla="val 423"/>
              <a:gd name="f1079" fmla="val 253"/>
              <a:gd name="f1080" fmla="val 469"/>
              <a:gd name="f1081" fmla="val 328"/>
              <a:gd name="f1082" fmla="val 549"/>
              <a:gd name="f1083" fmla="val 333"/>
              <a:gd name="f1084" fmla="val 560"/>
              <a:gd name="f1085" fmla="val 473"/>
              <a:gd name="f1086" fmla="val 215"/>
              <a:gd name="f1087" fmla="val 210"/>
              <a:gd name="f1088" fmla="val 208"/>
              <a:gd name="f1089" fmla="val 455"/>
              <a:gd name="f1090" fmla="val 482"/>
              <a:gd name="f1091" fmla="val 545"/>
              <a:gd name="f1092" fmla="val 312"/>
              <a:gd name="f1093" fmla="val 558"/>
              <a:gd name="f1094" fmla="val 318"/>
              <a:gd name="f1095" fmla="val 561"/>
              <a:gd name="f1096" fmla="val 369"/>
              <a:gd name="f1097" fmla="val 371"/>
              <a:gd name="f1098" fmla="val 457"/>
              <a:gd name="f1099" fmla="val 376"/>
              <a:gd name="f1100" fmla="val 323"/>
              <a:gd name="f1101" fmla="val 373"/>
              <a:gd name="f1102" fmla="val 320"/>
              <a:gd name="f1103" fmla="val 375"/>
              <a:gd name="f1104" fmla="val 305"/>
              <a:gd name="f1105" fmla="val 399"/>
              <a:gd name="f1106" fmla="val 338"/>
              <a:gd name="f1107" fmla="val 524"/>
              <a:gd name="f1108" fmla="val 527"/>
              <a:gd name="f1109" fmla="val 363"/>
              <a:gd name="f1110" fmla="val 528"/>
              <a:gd name="f1111" fmla="val 425"/>
              <a:gd name="f1112" fmla="val 424"/>
              <a:gd name="f1113" fmla="val 507"/>
              <a:gd name="f1114" fmla="val 427"/>
              <a:gd name="f1115" fmla="val 523"/>
              <a:gd name="f1116" fmla="val 526"/>
              <a:gd name="f1117" fmla="val 448"/>
              <a:gd name="f1118" fmla="val 508"/>
              <a:gd name="f1119" fmla="val 654"/>
              <a:gd name="f1120" fmla="val 619"/>
              <a:gd name="f1121" fmla="val 150"/>
              <a:gd name="f1122" fmla="val 605"/>
              <a:gd name="f1123" fmla="val 120"/>
              <a:gd name="f1124" fmla="val 629"/>
              <a:gd name="f1125" fmla="val 634"/>
              <a:gd name="f1126" fmla="val 134"/>
              <a:gd name="f1127" fmla="val 645"/>
              <a:gd name="f1128" fmla="val 226"/>
              <a:gd name="f1129" fmla="val 664"/>
              <a:gd name="f1130" fmla="val 669"/>
              <a:gd name="f1131" fmla="val 515"/>
              <a:gd name="f1132" fmla="val 414"/>
              <a:gd name="f1133" fmla="val 510"/>
              <a:gd name="f1134" fmla="val 505"/>
              <a:gd name="f1135" fmla="val 499"/>
              <a:gd name="f1136" fmla="val 428"/>
              <a:gd name="f1137" fmla="val 383"/>
              <a:gd name="f1138" fmla="val 385"/>
              <a:gd name="f1139" fmla="val 372"/>
              <a:gd name="f1140" fmla="val 477"/>
              <a:gd name="f1141" fmla="val 512"/>
              <a:gd name="f1142" fmla="val 389"/>
              <a:gd name="f1143" fmla="val 517"/>
              <a:gd name="f1144" fmla="val 495"/>
              <a:gd name="f1145" fmla="val 380"/>
              <a:gd name="f1146" fmla="val 295"/>
              <a:gd name="f1147" fmla="val 571"/>
              <a:gd name="f1148" fmla="val 543"/>
              <a:gd name="f1149" fmla="val 541"/>
              <a:gd name="f1150" fmla="val 538"/>
              <a:gd name="f1151" fmla="val 155"/>
              <a:gd name="f1152" fmla="val 519"/>
              <a:gd name="f1153" fmla="val 151"/>
              <a:gd name="f1154" fmla="val 585"/>
              <a:gd name="f1155" fmla="val 587"/>
              <a:gd name="f1156" fmla="val 575"/>
              <a:gd name="f1157" fmla="val 539"/>
              <a:gd name="f1158" fmla="val 544"/>
              <a:gd name="f1159" fmla="val 564"/>
              <a:gd name="f1160" fmla="val 623"/>
              <a:gd name="f1161" fmla="val 626"/>
              <a:gd name="f1162" fmla="val 490"/>
              <a:gd name="f1163" fmla="val 628"/>
              <a:gd name="f1164" fmla="val 621"/>
              <a:gd name="f1165" fmla="val 567"/>
              <a:gd name="f1166" fmla="val 594"/>
              <a:gd name="f1167" fmla="val 465"/>
              <a:gd name="f1168" fmla="val 268"/>
              <a:gd name="f1169" fmla="val 678"/>
              <a:gd name="f1170" fmla="val 677"/>
              <a:gd name="f1171" fmla="val 690"/>
              <a:gd name="f1172" fmla="val 118"/>
              <a:gd name="f1173" fmla="val 742"/>
              <a:gd name="f1174" fmla="val 153"/>
              <a:gd name="f1175" fmla="val 313"/>
              <a:gd name="f1176" fmla="val 751"/>
              <a:gd name="f1177" fmla="val 175"/>
              <a:gd name="f1178" fmla="val 164"/>
              <a:gd name="f1179" fmla="val 264"/>
              <a:gd name="f1180" fmla="val 1111"/>
              <a:gd name="f1181" fmla="val 1239"/>
              <a:gd name="f1182" fmla="val 1260"/>
              <a:gd name="f1183" fmla="val 1107"/>
              <a:gd name="f1184" fmla="val 1106"/>
              <a:gd name="f1185" fmla="val 1054"/>
              <a:gd name="f1186" fmla="val 1288"/>
              <a:gd name="f1187" fmla="val 1040"/>
              <a:gd name="f1188" fmla="val 1277"/>
              <a:gd name="f1189" fmla="val 1035"/>
              <a:gd name="f1190" fmla="val 1264"/>
              <a:gd name="f1191" fmla="val 1056"/>
              <a:gd name="f1192" fmla="val 1063"/>
              <a:gd name="f1193" fmla="val 1241"/>
              <a:gd name="f1194" fmla="val 1227"/>
              <a:gd name="f1195" fmla="val 395"/>
              <a:gd name="f1196" fmla="val 906"/>
              <a:gd name="f1197" fmla="val 952"/>
              <a:gd name="f1198" fmla="val 351"/>
              <a:gd name="f1199" fmla="val 354"/>
              <a:gd name="f1200" fmla="val 965"/>
              <a:gd name="f1201" fmla="val 946"/>
              <a:gd name="f1202" fmla="val 184"/>
              <a:gd name="f1203" fmla="val 852"/>
              <a:gd name="f1204" fmla="val 183"/>
              <a:gd name="f1205" fmla="val 885"/>
              <a:gd name="f1206" fmla="val 225"/>
              <a:gd name="f1207" fmla="val 301"/>
              <a:gd name="f1208" fmla="val 773"/>
              <a:gd name="f1209" fmla="val 771"/>
              <a:gd name="f1210" fmla="val 581"/>
              <a:gd name="f1211" fmla="val 825"/>
              <a:gd name="f1212" fmla="val 573"/>
              <a:gd name="f1213" fmla="val 608"/>
              <a:gd name="f1214" fmla="val 300"/>
              <a:gd name="f1215" fmla="val 230"/>
              <a:gd name="f1216" fmla="val 223"/>
              <a:gd name="f1217" fmla="val 882"/>
              <a:gd name="f1218" fmla="val 221"/>
              <a:gd name="f1219" fmla="val 239"/>
              <a:gd name="f1220" fmla="val 920"/>
              <a:gd name="f1221" fmla="val 288"/>
              <a:gd name="f1222" fmla="val 332"/>
              <a:gd name="f1223" fmla="val 928"/>
              <a:gd name="f1224" fmla="val 932"/>
              <a:gd name="f1225" fmla="val 941"/>
              <a:gd name="f1226" fmla="val 944"/>
              <a:gd name="f1227" fmla="val 876"/>
              <a:gd name="f1228" fmla="val 967"/>
              <a:gd name="f1229" fmla="val 953"/>
              <a:gd name="f1230" fmla="val 919"/>
              <a:gd name="f1231" fmla="val 421"/>
              <a:gd name="f1232" fmla="val 574"/>
              <a:gd name="f1233" fmla="val 577"/>
              <a:gd name="f1234" fmla="val 547"/>
              <a:gd name="f1235" fmla="val 641"/>
              <a:gd name="f1236" fmla="val 624"/>
              <a:gd name="f1237" fmla="val 843"/>
              <a:gd name="f1238" fmla="val 833"/>
              <a:gd name="f1239" fmla="val 1505"/>
              <a:gd name="f1240" fmla="val 1419"/>
              <a:gd name="f1241" fmla="val 334"/>
              <a:gd name="f1242" fmla="val 869"/>
              <a:gd name="f1243" fmla="val 927"/>
              <a:gd name="f1244" fmla="val 672"/>
              <a:gd name="f1245" fmla="val 124"/>
              <a:gd name="f1246" fmla="val 117"/>
              <a:gd name="f1247" fmla="val 693"/>
              <a:gd name="f1248" fmla="val 659"/>
              <a:gd name="f1249" fmla="val 657"/>
              <a:gd name="f1250" fmla="val 611"/>
              <a:gd name="f1251" fmla="val 602"/>
              <a:gd name="f1252" fmla="val 610"/>
              <a:gd name="f1253" fmla="val 622"/>
              <a:gd name="f1254" fmla="val 638"/>
              <a:gd name="f1255" fmla="val 646"/>
              <a:gd name="f1256" fmla="val 880"/>
              <a:gd name="f1257" fmla="val 607"/>
              <a:gd name="f1258" fmla="val 824"/>
              <a:gd name="f1259" fmla="val 559"/>
              <a:gd name="f1260" fmla="val 1362"/>
              <a:gd name="f1261" fmla="val 1370"/>
              <a:gd name="f1262" fmla="val 1407"/>
              <a:gd name="f1263" fmla="val 1426"/>
              <a:gd name="f1264" fmla="val 1444"/>
              <a:gd name="f1265" fmla="val 1470"/>
              <a:gd name="f1266" fmla="val 1495"/>
              <a:gd name="f1267" fmla="val 1485"/>
              <a:gd name="f1268" fmla="val 1382"/>
              <a:gd name="f1269" fmla="val 1371"/>
              <a:gd name="f1270" fmla="val 686"/>
              <a:gd name="f1271" fmla="val 722"/>
              <a:gd name="f1272" fmla="val 725"/>
              <a:gd name="f1273" fmla="val 696"/>
              <a:gd name="f1274" fmla="val 675"/>
              <a:gd name="f1275" fmla="val 671"/>
              <a:gd name="f1276" fmla="val 667"/>
              <a:gd name="f1277" fmla="val 249"/>
              <a:gd name="f1278" fmla="val 489"/>
              <a:gd name="f1279" fmla="val 213"/>
              <a:gd name="f1280" fmla="val 197"/>
              <a:gd name="f1281" fmla="val 181"/>
              <a:gd name="f1282" fmla="val 202"/>
              <a:gd name="f1283" fmla="val 220"/>
              <a:gd name="f1284" fmla="val 603"/>
              <a:gd name="f1285" fmla="val 666"/>
              <a:gd name="f1286" fmla="val 668"/>
              <a:gd name="f1287" fmla="val 1365"/>
              <a:gd name="f1288" fmla="val 697"/>
              <a:gd name="f1289" fmla="val 1424"/>
              <a:gd name="f1290" fmla="val 340"/>
              <a:gd name="f1291" fmla="val 381"/>
              <a:gd name="f1292" fmla="val 347"/>
              <a:gd name="f1293" fmla="val 412"/>
              <a:gd name="f1294" fmla="val 513"/>
              <a:gd name="f1295" fmla="val 766"/>
              <a:gd name="f1296" fmla="val 757"/>
              <a:gd name="f1297" fmla="val 417"/>
              <a:gd name="f1298" fmla="val 431"/>
              <a:gd name="f1299" fmla="val 565"/>
              <a:gd name="f1300" fmla="val 315"/>
              <a:gd name="f1301" fmla="val 1303"/>
              <a:gd name="f1302" fmla="val 1305"/>
              <a:gd name="f1303" fmla="val 1115"/>
              <a:gd name="f1304" fmla="val 1110"/>
              <a:gd name="f1305" fmla="val 1094"/>
              <a:gd name="f1306" fmla="val 1085"/>
              <a:gd name="f1307" fmla="val 1501"/>
              <a:gd name="f1308" fmla="val 1496"/>
              <a:gd name="f1309" fmla="val 1494"/>
              <a:gd name="f1310" fmla="val 1483"/>
              <a:gd name="f1311" fmla="val 1474"/>
              <a:gd name="f1312" fmla="val 1479"/>
              <a:gd name="f1313" fmla="val 736"/>
              <a:gd name="f1314" fmla="val 590"/>
              <a:gd name="f1315" fmla="val 579"/>
              <a:gd name="f1316" fmla="val 1319"/>
              <a:gd name="f1317" fmla="val 1285"/>
              <a:gd name="f1318" fmla="val 1299"/>
              <a:gd name="f1319" fmla="val 1308"/>
              <a:gd name="f1320" fmla="val 1500"/>
              <a:gd name="f1321" fmla="val 865"/>
              <a:gd name="f1322" fmla="val 1469"/>
              <a:gd name="f1323" fmla="val 1506"/>
              <a:gd name="f1324" fmla="val 887"/>
              <a:gd name="f1325" fmla="val 1492"/>
              <a:gd name="f1326" fmla="val 1481"/>
              <a:gd name="f1327" fmla="val 1480"/>
              <a:gd name="f1328" fmla="val 858"/>
              <a:gd name="f1329" fmla="val 862"/>
              <a:gd name="f1330" fmla="val 580"/>
              <a:gd name="f1331" fmla="val 1088"/>
              <a:gd name="f1332" fmla="val 1101"/>
              <a:gd name="f1333" fmla="val 1245"/>
              <a:gd name="f1334" fmla="val 1102"/>
              <a:gd name="f1335" fmla="val 1237"/>
              <a:gd name="f1336" fmla="val 1095"/>
              <a:gd name="f1337" fmla="val 1238"/>
              <a:gd name="f1338" fmla="val 1078"/>
              <a:gd name="f1339" fmla="val 1250"/>
              <a:gd name="f1340" fmla="val 1307"/>
              <a:gd name="f1341" fmla="val 1304"/>
              <a:gd name="f1342" fmla="val 1428"/>
              <a:gd name="f1343" fmla="val 1446"/>
              <a:gd name="f1344" fmla="val 1422"/>
              <a:gd name="f1345" fmla="val 1425"/>
              <a:gd name="f1346" fmla="val 1416"/>
              <a:gd name="f1347" fmla="val 1396"/>
              <a:gd name="f1348" fmla="val 1403"/>
              <a:gd name="f1349" fmla="val 877"/>
              <a:gd name="f1350" fmla="val 1378"/>
              <a:gd name="f1351" fmla="val 1384"/>
              <a:gd name="f1352" fmla="val 405"/>
              <a:gd name="f1353" fmla="val 388"/>
              <a:gd name="f1354" fmla="val 1408"/>
              <a:gd name="f1355" fmla="val 463"/>
              <a:gd name="f1356" fmla="val 948"/>
              <a:gd name="f1357" fmla="val 991"/>
              <a:gd name="f1358" fmla="val 988"/>
              <a:gd name="f1359" fmla="val 972"/>
              <a:gd name="f1360" fmla="val 1298"/>
              <a:gd name="f1361" fmla="val 1290"/>
              <a:gd name="f1362" fmla="val 1272"/>
              <a:gd name="f1363" fmla="val 1271"/>
              <a:gd name="f1364" fmla="val 1067"/>
              <a:gd name="f1365" fmla="val 1276"/>
              <a:gd name="f1366" fmla="val 660"/>
              <a:gd name="f1367" fmla="val 1112"/>
              <a:gd name="f1368" fmla="val 969"/>
              <a:gd name="f1369" fmla="val 974"/>
              <a:gd name="f1370" fmla="val 976"/>
              <a:gd name="f1371" fmla="val 985"/>
              <a:gd name="f1372" fmla="val 986"/>
              <a:gd name="f1373" fmla="val 600"/>
              <a:gd name="f1374" fmla="val 912"/>
              <a:gd name="f1375" fmla="val 1379"/>
              <a:gd name="f1376" fmla="val 1377"/>
              <a:gd name="f1377" fmla="val 1380"/>
              <a:gd name="f1378" fmla="val 1084"/>
              <a:gd name="f1379" fmla="val 1055"/>
              <a:gd name="f1380" fmla="val 341"/>
              <a:gd name="f1381" fmla="val 339"/>
              <a:gd name="f1382" fmla="val 1367"/>
              <a:gd name="f1383" fmla="val 1347"/>
              <a:gd name="f1384" fmla="val 1060"/>
              <a:gd name="f1385" fmla="val 1369"/>
              <a:gd name="f1386" fmla="val 415"/>
              <a:gd name="f1387" fmla="val 1557"/>
              <a:gd name="f1388" fmla="val 1586"/>
              <a:gd name="f1389" fmla="val 1576"/>
              <a:gd name="f1390" fmla="val 1568"/>
              <a:gd name="f1391" fmla="val 1447"/>
              <a:gd name="f1392" fmla="val 978"/>
              <a:gd name="f1393" fmla="val 1283"/>
              <a:gd name="f1394" fmla="val 1279"/>
              <a:gd name="f1395" fmla="val 990"/>
              <a:gd name="f1396" fmla="val 1280"/>
              <a:gd name="f1397" fmla="val 981"/>
              <a:gd name="f1398" fmla="val 1284"/>
              <a:gd name="f1399" fmla="val 651"/>
              <a:gd name="f1400" fmla="val 322"/>
              <a:gd name="f1401" fmla="val 630"/>
              <a:gd name="f1402" fmla="val 631"/>
              <a:gd name="f1403" fmla="val 342"/>
              <a:gd name="f1404" fmla="val 1117"/>
              <a:gd name="f1405" fmla="val 1113"/>
              <a:gd name="f1406" fmla="val 1105"/>
              <a:gd name="f1407" fmla="val 1108"/>
              <a:gd name="f1408" fmla="val 954"/>
              <a:gd name="f1409" fmla="val 1116"/>
              <a:gd name="f1410" fmla="val 1120"/>
              <a:gd name="f1411" fmla="val 1000"/>
              <a:gd name="f1412" fmla="val 997"/>
              <a:gd name="f1413" fmla="val 1301"/>
              <a:gd name="f1414" fmla="val 1306"/>
              <a:gd name="f1415" fmla="val 1320"/>
              <a:gd name="f1416" fmla="val 1338"/>
              <a:gd name="f1417" fmla="val 1087"/>
              <a:gd name="f1418" fmla="val 1340"/>
              <a:gd name="f1419" fmla="val 1092"/>
              <a:gd name="f1420" fmla="+- 0 0 -90"/>
              <a:gd name="f1421" fmla="*/ f4 1 1974"/>
              <a:gd name="f1422" fmla="*/ f5 1 1620"/>
              <a:gd name="f1423" fmla="val f6"/>
              <a:gd name="f1424" fmla="val f7"/>
              <a:gd name="f1425" fmla="val f8"/>
              <a:gd name="f1426" fmla="*/ f1420 f0 1"/>
              <a:gd name="f1427" fmla="+- f1425 0 f1423"/>
              <a:gd name="f1428" fmla="+- f1424 0 f1423"/>
              <a:gd name="f1429" fmla="*/ f1426 1 f3"/>
              <a:gd name="f1430" fmla="*/ f1428 1 1974"/>
              <a:gd name="f1431" fmla="*/ f1427 1 1620"/>
              <a:gd name="f1432" fmla="*/ 144 f1428 1"/>
              <a:gd name="f1433" fmla="*/ 352 f1427 1"/>
              <a:gd name="f1434" fmla="*/ 665 f1428 1"/>
              <a:gd name="f1435" fmla="*/ 360 f1427 1"/>
              <a:gd name="f1436" fmla="*/ 878 f1428 1"/>
              <a:gd name="f1437" fmla="*/ 186 f1427 1"/>
              <a:gd name="f1438" fmla="*/ 1270 f1428 1"/>
              <a:gd name="f1439" fmla="*/ 238 f1427 1"/>
              <a:gd name="f1440" fmla="*/ 1511 f1428 1"/>
              <a:gd name="f1441" fmla="*/ 185 f1427 1"/>
              <a:gd name="f1442" fmla="*/ 1888 f1428 1"/>
              <a:gd name="f1443" fmla="*/ 779 f1427 1"/>
              <a:gd name="f1444" fmla="*/ 1529 f1428 1"/>
              <a:gd name="f1445" fmla="*/ 1018 f1427 1"/>
              <a:gd name="f1446" fmla="*/ 1309 f1428 1"/>
              <a:gd name="f1447" fmla="*/ 1118 f1427 1"/>
              <a:gd name="f1448" fmla="*/ 1165 f1428 1"/>
              <a:gd name="f1449" fmla="*/ 1391 f1427 1"/>
              <a:gd name="f1450" fmla="*/ 977 f1428 1"/>
              <a:gd name="f1451" fmla="*/ 1577 f1427 1"/>
              <a:gd name="f1452" fmla="*/ 716 f1428 1"/>
              <a:gd name="f1453" fmla="*/ 1514 f1427 1"/>
              <a:gd name="f1454" fmla="*/ 786 f1428 1"/>
              <a:gd name="f1455" fmla="*/ 1293 f1427 1"/>
              <a:gd name="f1456" fmla="*/ 839 f1428 1"/>
              <a:gd name="f1457" fmla="*/ 1026 f1427 1"/>
              <a:gd name="f1458" fmla="*/ 904 f1428 1"/>
              <a:gd name="f1459" fmla="*/ 644 f1427 1"/>
              <a:gd name="f1460" fmla="*/ 782 f1428 1"/>
              <a:gd name="f1461" fmla="*/ 735 f1427 1"/>
              <a:gd name="f1462" fmla="*/ 501 f1428 1"/>
              <a:gd name="f1463" fmla="*/ 1057 f1427 1"/>
              <a:gd name="f1464" fmla="*/ 56 f1428 1"/>
              <a:gd name="f1465" fmla="*/ 875 f1427 1"/>
              <a:gd name="f1466" fmla="*/ 1595 f1428 1"/>
              <a:gd name="f1467" fmla="*/ 563 f1427 1"/>
              <a:gd name="f1468" fmla="*/ 262 f1428 1"/>
              <a:gd name="f1469" fmla="*/ 907 f1427 1"/>
              <a:gd name="f1470" fmla="*/ 167 f1428 1"/>
              <a:gd name="f1471" fmla="*/ 794 f1427 1"/>
              <a:gd name="f1472" fmla="*/ 303 f1428 1"/>
              <a:gd name="f1473" fmla="*/ 616 f1427 1"/>
              <a:gd name="f1474" fmla="*/ 252 f1428 1"/>
              <a:gd name="f1475" fmla="*/ 407 f1427 1"/>
              <a:gd name="f1476" fmla="*/ 367 f1428 1"/>
              <a:gd name="f1477" fmla="*/ 530 f1427 1"/>
              <a:gd name="f1478" fmla="*/ 451 f1428 1"/>
              <a:gd name="f1479" fmla="*/ 508 f1427 1"/>
              <a:gd name="f1480" fmla="*/ 426 f1428 1"/>
              <a:gd name="f1481" fmla="*/ 387 f1427 1"/>
              <a:gd name="f1482" fmla="*/ 511 f1428 1"/>
              <a:gd name="f1483" fmla="*/ 456 f1427 1"/>
              <a:gd name="f1484" fmla="*/ 514 f1428 1"/>
              <a:gd name="f1485" fmla="*/ 543 f1427 1"/>
              <a:gd name="f1486" fmla="*/ 528 f1428 1"/>
              <a:gd name="f1487" fmla="*/ 465 f1427 1"/>
              <a:gd name="f1488" fmla="*/ 175 f1428 1"/>
              <a:gd name="f1489" fmla="*/ 798 f1427 1"/>
              <a:gd name="f1490" fmla="*/ 352 f1428 1"/>
              <a:gd name="f1491" fmla="*/ 952 f1427 1"/>
              <a:gd name="f1492" fmla="*/ 588 f1428 1"/>
              <a:gd name="f1493" fmla="*/ 782 f1427 1"/>
              <a:gd name="f1494" fmla="*/ 239 f1428 1"/>
              <a:gd name="f1495" fmla="*/ 914 f1427 1"/>
              <a:gd name="f1496" fmla="*/ 401 f1428 1"/>
              <a:gd name="f1497" fmla="*/ 836 f1427 1"/>
              <a:gd name="f1498" fmla="*/ 551 f1428 1"/>
              <a:gd name="f1499" fmla="*/ 567 f1427 1"/>
              <a:gd name="f1500" fmla="*/ 1534 f1428 1"/>
              <a:gd name="f1501" fmla="*/ 307 f1427 1"/>
              <a:gd name="f1502" fmla="*/ 661 f1428 1"/>
              <a:gd name="f1503" fmla="*/ 784 f1427 1"/>
              <a:gd name="f1504" fmla="*/ 1361 f1428 1"/>
              <a:gd name="f1505" fmla="*/ 284 f1427 1"/>
              <a:gd name="f1506" fmla="*/ 624 f1428 1"/>
              <a:gd name="f1507" fmla="*/ 719 f1427 1"/>
              <a:gd name="f1508" fmla="*/ 674 f1428 1"/>
              <a:gd name="f1509" fmla="*/ 748 f1427 1"/>
              <a:gd name="f1510" fmla="*/ 349 f1428 1"/>
              <a:gd name="f1511" fmla="*/ 365 f1427 1"/>
              <a:gd name="f1512" fmla="*/ 891 f1428 1"/>
              <a:gd name="f1513" fmla="*/ 1424 f1427 1"/>
              <a:gd name="f1514" fmla="*/ 377 f1428 1"/>
              <a:gd name="f1515" fmla="*/ 475 f1427 1"/>
              <a:gd name="f1516" fmla="*/ 343 f1428 1"/>
              <a:gd name="f1517" fmla="*/ 737 f1427 1"/>
              <a:gd name="f1518" fmla="*/ 1316 f1428 1"/>
              <a:gd name="f1519" fmla="*/ 452 f1427 1"/>
              <a:gd name="f1520" fmla="*/ 860 f1428 1"/>
              <a:gd name="f1521" fmla="*/ 1492 f1427 1"/>
              <a:gd name="f1522" fmla="*/ 500 f1428 1"/>
              <a:gd name="f1523" fmla="*/ 493 f1427 1"/>
              <a:gd name="f1524" fmla="*/ 414 f1428 1"/>
              <a:gd name="f1525" fmla="*/ 731 f1427 1"/>
              <a:gd name="f1526" fmla="*/ 570 f1428 1"/>
              <a:gd name="f1527" fmla="*/ 712 f1427 1"/>
              <a:gd name="f1528" fmla="*/ 310 f1428 1"/>
              <a:gd name="f1529" fmla="*/ 708 f1427 1"/>
              <a:gd name="f1530" fmla="*/ 821 f1428 1"/>
              <a:gd name="f1531" fmla="*/ 947 f1427 1"/>
              <a:gd name="f1532" fmla="*/ 298 f1428 1"/>
              <a:gd name="f1533" fmla="*/ 660 f1427 1"/>
              <a:gd name="f1534" fmla="*/ 907 f1428 1"/>
              <a:gd name="f1535" fmla="*/ 1372 f1427 1"/>
              <a:gd name="f1536" fmla="*/ 1312 f1428 1"/>
              <a:gd name="f1537" fmla="*/ 1055 f1427 1"/>
              <a:gd name="f1538" fmla="*/ 1066 f1428 1"/>
              <a:gd name="f1539" fmla="*/ 1347 f1427 1"/>
              <a:gd name="f1540" fmla="*/ 362 f1428 1"/>
              <a:gd name="f1541" fmla="*/ 716 f1427 1"/>
              <a:gd name="f1542" fmla="*/ 1288 f1427 1"/>
              <a:gd name="f1543" fmla="*/ 700 f1427 1"/>
              <a:gd name="f1544" fmla="*/ 1124 f1428 1"/>
              <a:gd name="f1545" fmla="*/ 1000 f1428 1"/>
              <a:gd name="f1546" fmla="*/ 1298 f1427 1"/>
              <a:gd name="f1547" fmla="*/ 1087 f1428 1"/>
              <a:gd name="f1548" fmla="*/ 1340 f1427 1"/>
              <a:gd name="f1549" fmla="+- f1429 0 f1"/>
              <a:gd name="f1550" fmla="*/ f1432 1 1974"/>
              <a:gd name="f1551" fmla="*/ f1433 1 1620"/>
              <a:gd name="f1552" fmla="*/ f1434 1 1974"/>
              <a:gd name="f1553" fmla="*/ f1435 1 1620"/>
              <a:gd name="f1554" fmla="*/ f1436 1 1974"/>
              <a:gd name="f1555" fmla="*/ f1437 1 1620"/>
              <a:gd name="f1556" fmla="*/ f1438 1 1974"/>
              <a:gd name="f1557" fmla="*/ f1439 1 1620"/>
              <a:gd name="f1558" fmla="*/ f1440 1 1974"/>
              <a:gd name="f1559" fmla="*/ f1441 1 1620"/>
              <a:gd name="f1560" fmla="*/ f1442 1 1974"/>
              <a:gd name="f1561" fmla="*/ f1443 1 1620"/>
              <a:gd name="f1562" fmla="*/ f1444 1 1974"/>
              <a:gd name="f1563" fmla="*/ f1445 1 1620"/>
              <a:gd name="f1564" fmla="*/ f1446 1 1974"/>
              <a:gd name="f1565" fmla="*/ f1447 1 1620"/>
              <a:gd name="f1566" fmla="*/ f1448 1 1974"/>
              <a:gd name="f1567" fmla="*/ f1449 1 1620"/>
              <a:gd name="f1568" fmla="*/ f1450 1 1974"/>
              <a:gd name="f1569" fmla="*/ f1451 1 1620"/>
              <a:gd name="f1570" fmla="*/ f1452 1 1974"/>
              <a:gd name="f1571" fmla="*/ f1453 1 1620"/>
              <a:gd name="f1572" fmla="*/ f1454 1 1974"/>
              <a:gd name="f1573" fmla="*/ f1455 1 1620"/>
              <a:gd name="f1574" fmla="*/ f1456 1 1974"/>
              <a:gd name="f1575" fmla="*/ f1457 1 1620"/>
              <a:gd name="f1576" fmla="*/ f1458 1 1974"/>
              <a:gd name="f1577" fmla="*/ f1459 1 1620"/>
              <a:gd name="f1578" fmla="*/ f1460 1 1974"/>
              <a:gd name="f1579" fmla="*/ f1461 1 1620"/>
              <a:gd name="f1580" fmla="*/ f1462 1 1974"/>
              <a:gd name="f1581" fmla="*/ f1463 1 1620"/>
              <a:gd name="f1582" fmla="*/ f1464 1 1974"/>
              <a:gd name="f1583" fmla="*/ f1465 1 1620"/>
              <a:gd name="f1584" fmla="*/ f1466 1 1974"/>
              <a:gd name="f1585" fmla="*/ f1467 1 1620"/>
              <a:gd name="f1586" fmla="*/ f1468 1 1974"/>
              <a:gd name="f1587" fmla="*/ f1469 1 1620"/>
              <a:gd name="f1588" fmla="*/ f1470 1 1974"/>
              <a:gd name="f1589" fmla="*/ f1471 1 1620"/>
              <a:gd name="f1590" fmla="*/ f1472 1 1974"/>
              <a:gd name="f1591" fmla="*/ f1473 1 1620"/>
              <a:gd name="f1592" fmla="*/ f1474 1 1974"/>
              <a:gd name="f1593" fmla="*/ f1475 1 1620"/>
              <a:gd name="f1594" fmla="*/ f1476 1 1974"/>
              <a:gd name="f1595" fmla="*/ f1477 1 1620"/>
              <a:gd name="f1596" fmla="*/ f1478 1 1974"/>
              <a:gd name="f1597" fmla="*/ f1479 1 1620"/>
              <a:gd name="f1598" fmla="*/ f1480 1 1974"/>
              <a:gd name="f1599" fmla="*/ f1481 1 1620"/>
              <a:gd name="f1600" fmla="*/ f1482 1 1974"/>
              <a:gd name="f1601" fmla="*/ f1483 1 1620"/>
              <a:gd name="f1602" fmla="*/ f1484 1 1974"/>
              <a:gd name="f1603" fmla="*/ f1485 1 1620"/>
              <a:gd name="f1604" fmla="*/ f1486 1 1974"/>
              <a:gd name="f1605" fmla="*/ f1487 1 1620"/>
              <a:gd name="f1606" fmla="*/ f1488 1 1974"/>
              <a:gd name="f1607" fmla="*/ f1489 1 1620"/>
              <a:gd name="f1608" fmla="*/ f1490 1 1974"/>
              <a:gd name="f1609" fmla="*/ f1491 1 1620"/>
              <a:gd name="f1610" fmla="*/ f1492 1 1974"/>
              <a:gd name="f1611" fmla="*/ f1493 1 1620"/>
              <a:gd name="f1612" fmla="*/ f1494 1 1974"/>
              <a:gd name="f1613" fmla="*/ f1495 1 1620"/>
              <a:gd name="f1614" fmla="*/ f1496 1 1974"/>
              <a:gd name="f1615" fmla="*/ f1497 1 1620"/>
              <a:gd name="f1616" fmla="*/ f1498 1 1974"/>
              <a:gd name="f1617" fmla="*/ f1499 1 1620"/>
              <a:gd name="f1618" fmla="*/ f1500 1 1974"/>
              <a:gd name="f1619" fmla="*/ f1501 1 1620"/>
              <a:gd name="f1620" fmla="*/ f1502 1 1974"/>
              <a:gd name="f1621" fmla="*/ f1503 1 1620"/>
              <a:gd name="f1622" fmla="*/ f1504 1 1974"/>
              <a:gd name="f1623" fmla="*/ f1505 1 1620"/>
              <a:gd name="f1624" fmla="*/ f1506 1 1974"/>
              <a:gd name="f1625" fmla="*/ f1507 1 1620"/>
              <a:gd name="f1626" fmla="*/ f1508 1 1974"/>
              <a:gd name="f1627" fmla="*/ f1509 1 1620"/>
              <a:gd name="f1628" fmla="*/ f1510 1 1974"/>
              <a:gd name="f1629" fmla="*/ f1511 1 1620"/>
              <a:gd name="f1630" fmla="*/ f1512 1 1974"/>
              <a:gd name="f1631" fmla="*/ f1513 1 1620"/>
              <a:gd name="f1632" fmla="*/ f1514 1 1974"/>
              <a:gd name="f1633" fmla="*/ f1515 1 1620"/>
              <a:gd name="f1634" fmla="*/ f1516 1 1974"/>
              <a:gd name="f1635" fmla="*/ f1517 1 1620"/>
              <a:gd name="f1636" fmla="*/ f1518 1 1974"/>
              <a:gd name="f1637" fmla="*/ f1519 1 1620"/>
              <a:gd name="f1638" fmla="*/ f1520 1 1974"/>
              <a:gd name="f1639" fmla="*/ f1521 1 1620"/>
              <a:gd name="f1640" fmla="*/ f1522 1 1974"/>
              <a:gd name="f1641" fmla="*/ f1523 1 1620"/>
              <a:gd name="f1642" fmla="*/ f1524 1 1974"/>
              <a:gd name="f1643" fmla="*/ f1525 1 1620"/>
              <a:gd name="f1644" fmla="*/ f1526 1 1974"/>
              <a:gd name="f1645" fmla="*/ f1527 1 1620"/>
              <a:gd name="f1646" fmla="*/ f1528 1 1974"/>
              <a:gd name="f1647" fmla="*/ f1529 1 1620"/>
              <a:gd name="f1648" fmla="*/ f1530 1 1974"/>
              <a:gd name="f1649" fmla="*/ f1531 1 1620"/>
              <a:gd name="f1650" fmla="*/ f1532 1 1974"/>
              <a:gd name="f1651" fmla="*/ f1533 1 1620"/>
              <a:gd name="f1652" fmla="*/ f1534 1 1974"/>
              <a:gd name="f1653" fmla="*/ f1535 1 1620"/>
              <a:gd name="f1654" fmla="*/ f1536 1 1974"/>
              <a:gd name="f1655" fmla="*/ f1537 1 1620"/>
              <a:gd name="f1656" fmla="*/ f1538 1 1974"/>
              <a:gd name="f1657" fmla="*/ f1539 1 1620"/>
              <a:gd name="f1658" fmla="*/ f1540 1 1974"/>
              <a:gd name="f1659" fmla="*/ f1541 1 1620"/>
              <a:gd name="f1660" fmla="*/ f1542 1 1620"/>
              <a:gd name="f1661" fmla="*/ f1543 1 1620"/>
              <a:gd name="f1662" fmla="*/ f1544 1 1974"/>
              <a:gd name="f1663" fmla="*/ f1545 1 1974"/>
              <a:gd name="f1664" fmla="*/ f1546 1 1620"/>
              <a:gd name="f1665" fmla="*/ f1547 1 1974"/>
              <a:gd name="f1666" fmla="*/ f1548 1 1620"/>
              <a:gd name="f1667" fmla="*/ 0 1 f1430"/>
              <a:gd name="f1668" fmla="*/ f1424 1 f1430"/>
              <a:gd name="f1669" fmla="*/ 0 1 f1431"/>
              <a:gd name="f1670" fmla="*/ f1425 1 f1431"/>
              <a:gd name="f1671" fmla="*/ f1550 1 f1430"/>
              <a:gd name="f1672" fmla="*/ f1551 1 f1431"/>
              <a:gd name="f1673" fmla="*/ f1552 1 f1430"/>
              <a:gd name="f1674" fmla="*/ f1553 1 f1431"/>
              <a:gd name="f1675" fmla="*/ f1554 1 f1430"/>
              <a:gd name="f1676" fmla="*/ f1555 1 f1431"/>
              <a:gd name="f1677" fmla="*/ f1556 1 f1430"/>
              <a:gd name="f1678" fmla="*/ f1557 1 f1431"/>
              <a:gd name="f1679" fmla="*/ f1558 1 f1430"/>
              <a:gd name="f1680" fmla="*/ f1559 1 f1431"/>
              <a:gd name="f1681" fmla="*/ f1560 1 f1430"/>
              <a:gd name="f1682" fmla="*/ f1561 1 f1431"/>
              <a:gd name="f1683" fmla="*/ f1562 1 f1430"/>
              <a:gd name="f1684" fmla="*/ f1563 1 f1431"/>
              <a:gd name="f1685" fmla="*/ f1564 1 f1430"/>
              <a:gd name="f1686" fmla="*/ f1565 1 f1431"/>
              <a:gd name="f1687" fmla="*/ f1566 1 f1430"/>
              <a:gd name="f1688" fmla="*/ f1567 1 f1431"/>
              <a:gd name="f1689" fmla="*/ f1568 1 f1430"/>
              <a:gd name="f1690" fmla="*/ f1569 1 f1431"/>
              <a:gd name="f1691" fmla="*/ f1570 1 f1430"/>
              <a:gd name="f1692" fmla="*/ f1571 1 f1431"/>
              <a:gd name="f1693" fmla="*/ f1572 1 f1430"/>
              <a:gd name="f1694" fmla="*/ f1573 1 f1431"/>
              <a:gd name="f1695" fmla="*/ f1574 1 f1430"/>
              <a:gd name="f1696" fmla="*/ f1575 1 f1431"/>
              <a:gd name="f1697" fmla="*/ f1576 1 f1430"/>
              <a:gd name="f1698" fmla="*/ f1577 1 f1431"/>
              <a:gd name="f1699" fmla="*/ f1578 1 f1430"/>
              <a:gd name="f1700" fmla="*/ f1579 1 f1431"/>
              <a:gd name="f1701" fmla="*/ f1580 1 f1430"/>
              <a:gd name="f1702" fmla="*/ f1581 1 f1431"/>
              <a:gd name="f1703" fmla="*/ f1582 1 f1430"/>
              <a:gd name="f1704" fmla="*/ f1583 1 f1431"/>
              <a:gd name="f1705" fmla="*/ f1584 1 f1430"/>
              <a:gd name="f1706" fmla="*/ f1585 1 f1431"/>
              <a:gd name="f1707" fmla="*/ f1586 1 f1430"/>
              <a:gd name="f1708" fmla="*/ f1587 1 f1431"/>
              <a:gd name="f1709" fmla="*/ f1588 1 f1430"/>
              <a:gd name="f1710" fmla="*/ f1589 1 f1431"/>
              <a:gd name="f1711" fmla="*/ f1590 1 f1430"/>
              <a:gd name="f1712" fmla="*/ f1591 1 f1431"/>
              <a:gd name="f1713" fmla="*/ f1592 1 f1430"/>
              <a:gd name="f1714" fmla="*/ f1593 1 f1431"/>
              <a:gd name="f1715" fmla="*/ f1594 1 f1430"/>
              <a:gd name="f1716" fmla="*/ f1595 1 f1431"/>
              <a:gd name="f1717" fmla="*/ f1596 1 f1430"/>
              <a:gd name="f1718" fmla="*/ f1597 1 f1431"/>
              <a:gd name="f1719" fmla="*/ f1598 1 f1430"/>
              <a:gd name="f1720" fmla="*/ f1599 1 f1431"/>
              <a:gd name="f1721" fmla="*/ f1600 1 f1430"/>
              <a:gd name="f1722" fmla="*/ f1601 1 f1431"/>
              <a:gd name="f1723" fmla="*/ f1602 1 f1430"/>
              <a:gd name="f1724" fmla="*/ f1603 1 f1431"/>
              <a:gd name="f1725" fmla="*/ f1604 1 f1430"/>
              <a:gd name="f1726" fmla="*/ f1605 1 f1431"/>
              <a:gd name="f1727" fmla="*/ f1606 1 f1430"/>
              <a:gd name="f1728" fmla="*/ f1607 1 f1431"/>
              <a:gd name="f1729" fmla="*/ f1608 1 f1430"/>
              <a:gd name="f1730" fmla="*/ f1609 1 f1431"/>
              <a:gd name="f1731" fmla="*/ f1610 1 f1430"/>
              <a:gd name="f1732" fmla="*/ f1611 1 f1431"/>
              <a:gd name="f1733" fmla="*/ f1612 1 f1430"/>
              <a:gd name="f1734" fmla="*/ f1613 1 f1431"/>
              <a:gd name="f1735" fmla="*/ f1614 1 f1430"/>
              <a:gd name="f1736" fmla="*/ f1615 1 f1431"/>
              <a:gd name="f1737" fmla="*/ f1616 1 f1430"/>
              <a:gd name="f1738" fmla="*/ f1617 1 f1431"/>
              <a:gd name="f1739" fmla="*/ f1618 1 f1430"/>
              <a:gd name="f1740" fmla="*/ f1619 1 f1431"/>
              <a:gd name="f1741" fmla="*/ f1620 1 f1430"/>
              <a:gd name="f1742" fmla="*/ f1621 1 f1431"/>
              <a:gd name="f1743" fmla="*/ f1622 1 f1430"/>
              <a:gd name="f1744" fmla="*/ f1623 1 f1431"/>
              <a:gd name="f1745" fmla="*/ f1624 1 f1430"/>
              <a:gd name="f1746" fmla="*/ f1625 1 f1431"/>
              <a:gd name="f1747" fmla="*/ f1626 1 f1430"/>
              <a:gd name="f1748" fmla="*/ f1627 1 f1431"/>
              <a:gd name="f1749" fmla="*/ f1628 1 f1430"/>
              <a:gd name="f1750" fmla="*/ f1629 1 f1431"/>
              <a:gd name="f1751" fmla="*/ f1630 1 f1430"/>
              <a:gd name="f1752" fmla="*/ f1631 1 f1431"/>
              <a:gd name="f1753" fmla="*/ f1632 1 f1430"/>
              <a:gd name="f1754" fmla="*/ f1633 1 f1431"/>
              <a:gd name="f1755" fmla="*/ f1634 1 f1430"/>
              <a:gd name="f1756" fmla="*/ f1635 1 f1431"/>
              <a:gd name="f1757" fmla="*/ f1636 1 f1430"/>
              <a:gd name="f1758" fmla="*/ f1637 1 f1431"/>
              <a:gd name="f1759" fmla="*/ f1638 1 f1430"/>
              <a:gd name="f1760" fmla="*/ f1639 1 f1431"/>
              <a:gd name="f1761" fmla="*/ f1640 1 f1430"/>
              <a:gd name="f1762" fmla="*/ f1641 1 f1431"/>
              <a:gd name="f1763" fmla="*/ f1642 1 f1430"/>
              <a:gd name="f1764" fmla="*/ f1643 1 f1431"/>
              <a:gd name="f1765" fmla="*/ f1644 1 f1430"/>
              <a:gd name="f1766" fmla="*/ f1645 1 f1431"/>
              <a:gd name="f1767" fmla="*/ f1646 1 f1430"/>
              <a:gd name="f1768" fmla="*/ f1647 1 f1431"/>
              <a:gd name="f1769" fmla="*/ f1648 1 f1430"/>
              <a:gd name="f1770" fmla="*/ f1649 1 f1431"/>
              <a:gd name="f1771" fmla="*/ f1650 1 f1430"/>
              <a:gd name="f1772" fmla="*/ f1651 1 f1431"/>
              <a:gd name="f1773" fmla="*/ f1652 1 f1430"/>
              <a:gd name="f1774" fmla="*/ f1653 1 f1431"/>
              <a:gd name="f1775" fmla="*/ f1654 1 f1430"/>
              <a:gd name="f1776" fmla="*/ f1655 1 f1431"/>
              <a:gd name="f1777" fmla="*/ f1656 1 f1430"/>
              <a:gd name="f1778" fmla="*/ f1657 1 f1431"/>
              <a:gd name="f1779" fmla="*/ f1658 1 f1430"/>
              <a:gd name="f1780" fmla="*/ f1659 1 f1431"/>
              <a:gd name="f1781" fmla="*/ f1660 1 f1431"/>
              <a:gd name="f1782" fmla="*/ f1661 1 f1431"/>
              <a:gd name="f1783" fmla="*/ f1662 1 f1430"/>
              <a:gd name="f1784" fmla="*/ f1663 1 f1430"/>
              <a:gd name="f1785" fmla="*/ f1664 1 f1431"/>
              <a:gd name="f1786" fmla="*/ f1665 1 f1430"/>
              <a:gd name="f1787" fmla="*/ f1666 1 f1431"/>
              <a:gd name="f1788" fmla="*/ f1667 f1421 1"/>
              <a:gd name="f1789" fmla="*/ f1668 f1421 1"/>
              <a:gd name="f1790" fmla="*/ f1670 f1422 1"/>
              <a:gd name="f1791" fmla="*/ f1669 f1422 1"/>
              <a:gd name="f1792" fmla="*/ f1671 f1421 1"/>
              <a:gd name="f1793" fmla="*/ f1672 f1422 1"/>
              <a:gd name="f1794" fmla="*/ f1673 f1421 1"/>
              <a:gd name="f1795" fmla="*/ f1674 f1422 1"/>
              <a:gd name="f1796" fmla="*/ f1675 f1421 1"/>
              <a:gd name="f1797" fmla="*/ f1676 f1422 1"/>
              <a:gd name="f1798" fmla="*/ f1677 f1421 1"/>
              <a:gd name="f1799" fmla="*/ f1678 f1422 1"/>
              <a:gd name="f1800" fmla="*/ f1679 f1421 1"/>
              <a:gd name="f1801" fmla="*/ f1680 f1422 1"/>
              <a:gd name="f1802" fmla="*/ f1681 f1421 1"/>
              <a:gd name="f1803" fmla="*/ f1682 f1422 1"/>
              <a:gd name="f1804" fmla="*/ f1683 f1421 1"/>
              <a:gd name="f1805" fmla="*/ f1684 f1422 1"/>
              <a:gd name="f1806" fmla="*/ f1685 f1421 1"/>
              <a:gd name="f1807" fmla="*/ f1686 f1422 1"/>
              <a:gd name="f1808" fmla="*/ f1687 f1421 1"/>
              <a:gd name="f1809" fmla="*/ f1688 f1422 1"/>
              <a:gd name="f1810" fmla="*/ f1689 f1421 1"/>
              <a:gd name="f1811" fmla="*/ f1690 f1422 1"/>
              <a:gd name="f1812" fmla="*/ f1691 f1421 1"/>
              <a:gd name="f1813" fmla="*/ f1692 f1422 1"/>
              <a:gd name="f1814" fmla="*/ f1693 f1421 1"/>
              <a:gd name="f1815" fmla="*/ f1694 f1422 1"/>
              <a:gd name="f1816" fmla="*/ f1695 f1421 1"/>
              <a:gd name="f1817" fmla="*/ f1696 f1422 1"/>
              <a:gd name="f1818" fmla="*/ f1697 f1421 1"/>
              <a:gd name="f1819" fmla="*/ f1698 f1422 1"/>
              <a:gd name="f1820" fmla="*/ f1699 f1421 1"/>
              <a:gd name="f1821" fmla="*/ f1700 f1422 1"/>
              <a:gd name="f1822" fmla="*/ f1701 f1421 1"/>
              <a:gd name="f1823" fmla="*/ f1702 f1422 1"/>
              <a:gd name="f1824" fmla="*/ f1703 f1421 1"/>
              <a:gd name="f1825" fmla="*/ f1704 f1422 1"/>
              <a:gd name="f1826" fmla="*/ f1705 f1421 1"/>
              <a:gd name="f1827" fmla="*/ f1706 f1422 1"/>
              <a:gd name="f1828" fmla="*/ f1707 f1421 1"/>
              <a:gd name="f1829" fmla="*/ f1708 f1422 1"/>
              <a:gd name="f1830" fmla="*/ f1709 f1421 1"/>
              <a:gd name="f1831" fmla="*/ f1710 f1422 1"/>
              <a:gd name="f1832" fmla="*/ f1711 f1421 1"/>
              <a:gd name="f1833" fmla="*/ f1712 f1422 1"/>
              <a:gd name="f1834" fmla="*/ f1713 f1421 1"/>
              <a:gd name="f1835" fmla="*/ f1714 f1422 1"/>
              <a:gd name="f1836" fmla="*/ f1715 f1421 1"/>
              <a:gd name="f1837" fmla="*/ f1716 f1422 1"/>
              <a:gd name="f1838" fmla="*/ f1717 f1421 1"/>
              <a:gd name="f1839" fmla="*/ f1718 f1422 1"/>
              <a:gd name="f1840" fmla="*/ f1719 f1421 1"/>
              <a:gd name="f1841" fmla="*/ f1720 f1422 1"/>
              <a:gd name="f1842" fmla="*/ f1721 f1421 1"/>
              <a:gd name="f1843" fmla="*/ f1722 f1422 1"/>
              <a:gd name="f1844" fmla="*/ f1723 f1421 1"/>
              <a:gd name="f1845" fmla="*/ f1724 f1422 1"/>
              <a:gd name="f1846" fmla="*/ f1725 f1421 1"/>
              <a:gd name="f1847" fmla="*/ f1726 f1422 1"/>
              <a:gd name="f1848" fmla="*/ f1727 f1421 1"/>
              <a:gd name="f1849" fmla="*/ f1728 f1422 1"/>
              <a:gd name="f1850" fmla="*/ f1729 f1421 1"/>
              <a:gd name="f1851" fmla="*/ f1730 f1422 1"/>
              <a:gd name="f1852" fmla="*/ f1731 f1421 1"/>
              <a:gd name="f1853" fmla="*/ f1732 f1422 1"/>
              <a:gd name="f1854" fmla="*/ f1733 f1421 1"/>
              <a:gd name="f1855" fmla="*/ f1734 f1422 1"/>
              <a:gd name="f1856" fmla="*/ f1735 f1421 1"/>
              <a:gd name="f1857" fmla="*/ f1736 f1422 1"/>
              <a:gd name="f1858" fmla="*/ f1737 f1421 1"/>
              <a:gd name="f1859" fmla="*/ f1738 f1422 1"/>
              <a:gd name="f1860" fmla="*/ f1739 f1421 1"/>
              <a:gd name="f1861" fmla="*/ f1740 f1422 1"/>
              <a:gd name="f1862" fmla="*/ f1741 f1421 1"/>
              <a:gd name="f1863" fmla="*/ f1742 f1422 1"/>
              <a:gd name="f1864" fmla="*/ f1743 f1421 1"/>
              <a:gd name="f1865" fmla="*/ f1744 f1422 1"/>
              <a:gd name="f1866" fmla="*/ f1745 f1421 1"/>
              <a:gd name="f1867" fmla="*/ f1746 f1422 1"/>
              <a:gd name="f1868" fmla="*/ f1747 f1421 1"/>
              <a:gd name="f1869" fmla="*/ f1748 f1422 1"/>
              <a:gd name="f1870" fmla="*/ f1749 f1421 1"/>
              <a:gd name="f1871" fmla="*/ f1750 f1422 1"/>
              <a:gd name="f1872" fmla="*/ f1751 f1421 1"/>
              <a:gd name="f1873" fmla="*/ f1752 f1422 1"/>
              <a:gd name="f1874" fmla="*/ f1753 f1421 1"/>
              <a:gd name="f1875" fmla="*/ f1754 f1422 1"/>
              <a:gd name="f1876" fmla="*/ f1755 f1421 1"/>
              <a:gd name="f1877" fmla="*/ f1756 f1422 1"/>
              <a:gd name="f1878" fmla="*/ f1757 f1421 1"/>
              <a:gd name="f1879" fmla="*/ f1758 f1422 1"/>
              <a:gd name="f1880" fmla="*/ f1759 f1421 1"/>
              <a:gd name="f1881" fmla="*/ f1760 f1422 1"/>
              <a:gd name="f1882" fmla="*/ f1761 f1421 1"/>
              <a:gd name="f1883" fmla="*/ f1762 f1422 1"/>
              <a:gd name="f1884" fmla="*/ f1763 f1421 1"/>
              <a:gd name="f1885" fmla="*/ f1764 f1422 1"/>
              <a:gd name="f1886" fmla="*/ f1765 f1421 1"/>
              <a:gd name="f1887" fmla="*/ f1766 f1422 1"/>
              <a:gd name="f1888" fmla="*/ f1767 f1421 1"/>
              <a:gd name="f1889" fmla="*/ f1768 f1422 1"/>
              <a:gd name="f1890" fmla="*/ f1769 f1421 1"/>
              <a:gd name="f1891" fmla="*/ f1770 f1422 1"/>
              <a:gd name="f1892" fmla="*/ f1771 f1421 1"/>
              <a:gd name="f1893" fmla="*/ f1772 f1422 1"/>
              <a:gd name="f1894" fmla="*/ f1773 f1421 1"/>
              <a:gd name="f1895" fmla="*/ f1774 f1422 1"/>
              <a:gd name="f1896" fmla="*/ f1775 f1421 1"/>
              <a:gd name="f1897" fmla="*/ f1776 f1422 1"/>
              <a:gd name="f1898" fmla="*/ f1777 f1421 1"/>
              <a:gd name="f1899" fmla="*/ f1778 f1422 1"/>
              <a:gd name="f1900" fmla="*/ f1779 f1421 1"/>
              <a:gd name="f1901" fmla="*/ f1780 f1422 1"/>
              <a:gd name="f1902" fmla="*/ f1781 f1422 1"/>
              <a:gd name="f1903" fmla="*/ f1782 f1422 1"/>
              <a:gd name="f1904" fmla="*/ f1783 f1421 1"/>
              <a:gd name="f1905" fmla="*/ f1784 f1421 1"/>
              <a:gd name="f1906" fmla="*/ f1785 f1422 1"/>
              <a:gd name="f1907" fmla="*/ f1786 f1421 1"/>
              <a:gd name="f1908" fmla="*/ f1787 f14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49">
                <a:pos x="f1792" y="f1793"/>
              </a:cxn>
              <a:cxn ang="f1549">
                <a:pos x="f1794" y="f1795"/>
              </a:cxn>
              <a:cxn ang="f1549">
                <a:pos x="f1796" y="f1797"/>
              </a:cxn>
              <a:cxn ang="f1549">
                <a:pos x="f1798" y="f1799"/>
              </a:cxn>
              <a:cxn ang="f1549">
                <a:pos x="f1800" y="f1801"/>
              </a:cxn>
              <a:cxn ang="f1549">
                <a:pos x="f1802" y="f1803"/>
              </a:cxn>
              <a:cxn ang="f1549">
                <a:pos x="f1804" y="f1805"/>
              </a:cxn>
              <a:cxn ang="f1549">
                <a:pos x="f1806" y="f1807"/>
              </a:cxn>
              <a:cxn ang="f1549">
                <a:pos x="f1808" y="f1809"/>
              </a:cxn>
              <a:cxn ang="f1549">
                <a:pos x="f1810" y="f1811"/>
              </a:cxn>
              <a:cxn ang="f1549">
                <a:pos x="f1812" y="f1813"/>
              </a:cxn>
              <a:cxn ang="f1549">
                <a:pos x="f1814" y="f1815"/>
              </a:cxn>
              <a:cxn ang="f1549">
                <a:pos x="f1816" y="f1817"/>
              </a:cxn>
              <a:cxn ang="f1549">
                <a:pos x="f1818" y="f1819"/>
              </a:cxn>
              <a:cxn ang="f1549">
                <a:pos x="f1820" y="f1821"/>
              </a:cxn>
              <a:cxn ang="f1549">
                <a:pos x="f1822" y="f1823"/>
              </a:cxn>
              <a:cxn ang="f1549">
                <a:pos x="f1824" y="f1825"/>
              </a:cxn>
              <a:cxn ang="f1549">
                <a:pos x="f1826" y="f1827"/>
              </a:cxn>
              <a:cxn ang="f1549">
                <a:pos x="f1828" y="f1829"/>
              </a:cxn>
              <a:cxn ang="f1549">
                <a:pos x="f1830" y="f1831"/>
              </a:cxn>
              <a:cxn ang="f1549">
                <a:pos x="f1832" y="f1833"/>
              </a:cxn>
              <a:cxn ang="f1549">
                <a:pos x="f1834" y="f1835"/>
              </a:cxn>
              <a:cxn ang="f1549">
                <a:pos x="f1836" y="f1837"/>
              </a:cxn>
              <a:cxn ang="f1549">
                <a:pos x="f1838" y="f1839"/>
              </a:cxn>
              <a:cxn ang="f1549">
                <a:pos x="f1840" y="f1841"/>
              </a:cxn>
              <a:cxn ang="f1549">
                <a:pos x="f1842" y="f1843"/>
              </a:cxn>
              <a:cxn ang="f1549">
                <a:pos x="f1844" y="f1845"/>
              </a:cxn>
              <a:cxn ang="f1549">
                <a:pos x="f1846" y="f1847"/>
              </a:cxn>
              <a:cxn ang="f1549">
                <a:pos x="f1848" y="f1849"/>
              </a:cxn>
              <a:cxn ang="f1549">
                <a:pos x="f1850" y="f1851"/>
              </a:cxn>
              <a:cxn ang="f1549">
                <a:pos x="f1852" y="f1853"/>
              </a:cxn>
              <a:cxn ang="f1549">
                <a:pos x="f1854" y="f1855"/>
              </a:cxn>
              <a:cxn ang="f1549">
                <a:pos x="f1856" y="f1857"/>
              </a:cxn>
              <a:cxn ang="f1549">
                <a:pos x="f1858" y="f1859"/>
              </a:cxn>
              <a:cxn ang="f1549">
                <a:pos x="f1860" y="f1861"/>
              </a:cxn>
              <a:cxn ang="f1549">
                <a:pos x="f1862" y="f1863"/>
              </a:cxn>
              <a:cxn ang="f1549">
                <a:pos x="f1864" y="f1865"/>
              </a:cxn>
              <a:cxn ang="f1549">
                <a:pos x="f1866" y="f1867"/>
              </a:cxn>
              <a:cxn ang="f1549">
                <a:pos x="f1868" y="f1869"/>
              </a:cxn>
              <a:cxn ang="f1549">
                <a:pos x="f1870" y="f1871"/>
              </a:cxn>
              <a:cxn ang="f1549">
                <a:pos x="f1872" y="f1873"/>
              </a:cxn>
              <a:cxn ang="f1549">
                <a:pos x="f1874" y="f1875"/>
              </a:cxn>
              <a:cxn ang="f1549">
                <a:pos x="f1876" y="f1877"/>
              </a:cxn>
              <a:cxn ang="f1549">
                <a:pos x="f1878" y="f1879"/>
              </a:cxn>
              <a:cxn ang="f1549">
                <a:pos x="f1880" y="f1881"/>
              </a:cxn>
              <a:cxn ang="f1549">
                <a:pos x="f1882" y="f1883"/>
              </a:cxn>
              <a:cxn ang="f1549">
                <a:pos x="f1884" y="f1885"/>
              </a:cxn>
              <a:cxn ang="f1549">
                <a:pos x="f1886" y="f1887"/>
              </a:cxn>
              <a:cxn ang="f1549">
                <a:pos x="f1888" y="f1889"/>
              </a:cxn>
              <a:cxn ang="f1549">
                <a:pos x="f1890" y="f1891"/>
              </a:cxn>
              <a:cxn ang="f1549">
                <a:pos x="f1892" y="f1893"/>
              </a:cxn>
              <a:cxn ang="f1549">
                <a:pos x="f1894" y="f1895"/>
              </a:cxn>
              <a:cxn ang="f1549">
                <a:pos x="f1896" y="f1897"/>
              </a:cxn>
              <a:cxn ang="f1549">
                <a:pos x="f1898" y="f1899"/>
              </a:cxn>
              <a:cxn ang="f1549">
                <a:pos x="f1900" y="f1901"/>
              </a:cxn>
              <a:cxn ang="f1549">
                <a:pos x="f1810" y="f1902"/>
              </a:cxn>
              <a:cxn ang="f1549">
                <a:pos x="f1876" y="f1903"/>
              </a:cxn>
              <a:cxn ang="f1549">
                <a:pos x="f1904" y="f1851"/>
              </a:cxn>
              <a:cxn ang="f1549">
                <a:pos x="f1905" y="f1906"/>
              </a:cxn>
              <a:cxn ang="f1549">
                <a:pos x="f1907" y="f1908"/>
              </a:cxn>
            </a:cxnLst>
            <a:rect l="f1788" t="f1791" r="f1789" b="f1790"/>
            <a:pathLst>
              <a:path w="1973" h="1620">
                <a:moveTo>
                  <a:pt x="f6" y="f9"/>
                </a:moveTo>
                <a:cubicBezTo>
                  <a:pt x="f6" y="f10"/>
                  <a:pt x="f6" y="f11"/>
                  <a:pt x="f6" y="f12"/>
                </a:cubicBezTo>
                <a:cubicBezTo>
                  <a:pt x="f13" y="f14"/>
                  <a:pt x="f15" y="f16"/>
                  <a:pt x="f13" y="f17"/>
                </a:cubicBezTo>
                <a:cubicBezTo>
                  <a:pt x="f18" y="f19"/>
                  <a:pt x="f13" y="f20"/>
                  <a:pt x="f13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26" y="f30"/>
                  <a:pt x="f26" y="f31"/>
                </a:cubicBezTo>
                <a:cubicBezTo>
                  <a:pt x="f32" y="f33"/>
                  <a:pt x="f32" y="f34"/>
                  <a:pt x="f35" y="f36"/>
                </a:cubicBezTo>
                <a:cubicBezTo>
                  <a:pt x="f37" y="f38"/>
                  <a:pt x="f39" y="f40"/>
                  <a:pt x="f39" y="f41"/>
                </a:cubicBezTo>
                <a:cubicBezTo>
                  <a:pt x="f42" y="f43"/>
                  <a:pt x="f39" y="f44"/>
                  <a:pt x="f42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3"/>
                  <a:pt x="f74" y="f75"/>
                </a:cubicBezTo>
                <a:cubicBezTo>
                  <a:pt x="f76" y="f77"/>
                  <a:pt x="f78" y="f79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95"/>
                  <a:pt x="f96" y="f97"/>
                  <a:pt x="f98" y="f99"/>
                </a:cubicBezTo>
                <a:cubicBezTo>
                  <a:pt x="f100" y="f101"/>
                  <a:pt x="f102" y="f103"/>
                  <a:pt x="f73" y="f104"/>
                </a:cubicBezTo>
                <a:cubicBezTo>
                  <a:pt x="f105" y="f106"/>
                  <a:pt x="f107" y="f108"/>
                  <a:pt x="f109" y="f101"/>
                </a:cubicBezTo>
                <a:cubicBezTo>
                  <a:pt x="f110" y="f111"/>
                  <a:pt x="f112" y="f113"/>
                  <a:pt x="f33" y="f114"/>
                </a:cubicBezTo>
                <a:cubicBezTo>
                  <a:pt x="f115" y="f116"/>
                  <a:pt x="f117" y="f118"/>
                  <a:pt x="f119" y="f118"/>
                </a:cubicBezTo>
                <a:cubicBezTo>
                  <a:pt x="f30" y="f120"/>
                  <a:pt x="f27" y="f120"/>
                  <a:pt x="f121" y="f122"/>
                </a:cubicBezTo>
                <a:cubicBezTo>
                  <a:pt x="f123" y="f124"/>
                  <a:pt x="f125" y="f126"/>
                  <a:pt x="f127" y="f93"/>
                </a:cubicBezTo>
                <a:cubicBezTo>
                  <a:pt x="f128" y="f129"/>
                  <a:pt x="f14" y="f130"/>
                  <a:pt x="f131" y="f132"/>
                </a:cubicBezTo>
                <a:cubicBezTo>
                  <a:pt x="f133" y="f83"/>
                  <a:pt x="f134" y="f135"/>
                  <a:pt x="f136" y="f137"/>
                </a:cubicBezTo>
                <a:cubicBezTo>
                  <a:pt x="f138" y="f73"/>
                  <a:pt x="f139" y="f73"/>
                  <a:pt x="f140" y="f141"/>
                </a:cubicBezTo>
                <a:cubicBezTo>
                  <a:pt x="f142" y="f143"/>
                  <a:pt x="f144" y="f71"/>
                  <a:pt x="f145" y="f2"/>
                </a:cubicBezTo>
                <a:cubicBezTo>
                  <a:pt x="f146" y="f147"/>
                  <a:pt x="f148" y="f149"/>
                  <a:pt x="f150" y="f151"/>
                </a:cubicBezTo>
                <a:cubicBezTo>
                  <a:pt x="f152" y="f59"/>
                  <a:pt x="f153" y="f154"/>
                  <a:pt x="f155" y="f156"/>
                </a:cubicBezTo>
                <a:cubicBezTo>
                  <a:pt x="f157" y="f158"/>
                  <a:pt x="f159" y="f160"/>
                  <a:pt x="f161" y="f51"/>
                </a:cubicBezTo>
                <a:cubicBezTo>
                  <a:pt x="f162" y="f163"/>
                  <a:pt x="f164" y="f165"/>
                  <a:pt x="f166" y="f167"/>
                </a:cubicBezTo>
                <a:cubicBezTo>
                  <a:pt x="f168" y="f169"/>
                  <a:pt x="f170" y="f171"/>
                  <a:pt x="f172" y="f173"/>
                </a:cubicBezTo>
                <a:cubicBezTo>
                  <a:pt x="f174" y="f175"/>
                  <a:pt x="f176" y="f40"/>
                  <a:pt x="f177" y="f36"/>
                </a:cubicBezTo>
                <a:cubicBezTo>
                  <a:pt x="f178" y="f40"/>
                  <a:pt x="f179" y="f180"/>
                  <a:pt x="f181" y="f44"/>
                </a:cubicBezTo>
                <a:cubicBezTo>
                  <a:pt x="f182" y="f183"/>
                  <a:pt x="f184" y="f49"/>
                  <a:pt x="f185" y="f186"/>
                </a:cubicBezTo>
                <a:cubicBezTo>
                  <a:pt x="f187" y="f188"/>
                  <a:pt x="f189" y="f190"/>
                  <a:pt x="f189" y="f191"/>
                </a:cubicBezTo>
                <a:cubicBezTo>
                  <a:pt x="f189" y="f192"/>
                  <a:pt x="f189" y="f193"/>
                  <a:pt x="f194" y="f195"/>
                </a:cubicBezTo>
                <a:cubicBezTo>
                  <a:pt x="f194" y="f196"/>
                  <a:pt x="f197" y="f198"/>
                  <a:pt x="f199" y="f200"/>
                </a:cubicBezTo>
                <a:cubicBezTo>
                  <a:pt x="f201" y="f202"/>
                  <a:pt x="f203" y="f204"/>
                  <a:pt x="f205" y="f2"/>
                </a:cubicBezTo>
                <a:cubicBezTo>
                  <a:pt x="f206" y="f207"/>
                  <a:pt x="f208" y="f75"/>
                  <a:pt x="f209" y="f210"/>
                </a:cubicBezTo>
                <a:cubicBezTo>
                  <a:pt x="f211" y="f212"/>
                  <a:pt x="f213" y="f214"/>
                  <a:pt x="f215" y="f86"/>
                </a:cubicBezTo>
                <a:cubicBezTo>
                  <a:pt x="f216" y="f217"/>
                  <a:pt x="f218" y="f219"/>
                  <a:pt x="f220" y="f221"/>
                </a:cubicBezTo>
                <a:cubicBezTo>
                  <a:pt x="f222" y="f223"/>
                  <a:pt x="f224" y="f225"/>
                  <a:pt x="f178" y="f226"/>
                </a:cubicBezTo>
                <a:cubicBezTo>
                  <a:pt x="f227" y="f228"/>
                  <a:pt x="f229" y="f230"/>
                  <a:pt x="f231" y="f232"/>
                </a:cubicBezTo>
                <a:cubicBezTo>
                  <a:pt x="f233" y="f234"/>
                  <a:pt x="f235" y="f236"/>
                  <a:pt x="f237" y="f238"/>
                </a:cubicBezTo>
                <a:cubicBezTo>
                  <a:pt x="f239" y="f240"/>
                  <a:pt x="f9" y="f56"/>
                  <a:pt x="f152" y="f56"/>
                </a:cubicBezTo>
                <a:cubicBezTo>
                  <a:pt x="f162" y="f241"/>
                  <a:pt x="f177" y="f242"/>
                  <a:pt x="f243" y="f241"/>
                </a:cubicBezTo>
                <a:cubicBezTo>
                  <a:pt x="f244" y="f60"/>
                  <a:pt x="f245" y="f246"/>
                  <a:pt x="f247" y="f248"/>
                </a:cubicBezTo>
                <a:cubicBezTo>
                  <a:pt x="f249" y="f250"/>
                  <a:pt x="f251" y="f226"/>
                  <a:pt x="f252" y="f253"/>
                </a:cubicBezTo>
                <a:cubicBezTo>
                  <a:pt x="f254" y="f255"/>
                  <a:pt x="f256" y="f257"/>
                  <a:pt x="f258" y="f259"/>
                </a:cubicBezTo>
                <a:cubicBezTo>
                  <a:pt x="f260" y="f111"/>
                  <a:pt x="f261" y="f111"/>
                  <a:pt x="f262" y="f263"/>
                </a:cubicBezTo>
                <a:cubicBezTo>
                  <a:pt x="f264" y="f265"/>
                  <a:pt x="f266" y="f265"/>
                  <a:pt x="f267" y="f268"/>
                </a:cubicBezTo>
                <a:cubicBezTo>
                  <a:pt x="f269" y="f270"/>
                  <a:pt x="f271" y="f272"/>
                  <a:pt x="f273" y="f265"/>
                </a:cubicBezTo>
                <a:cubicBezTo>
                  <a:pt x="f274" y="f275"/>
                  <a:pt x="f276" y="f277"/>
                  <a:pt x="f278" y="f259"/>
                </a:cubicBezTo>
                <a:cubicBezTo>
                  <a:pt x="f279" y="f280"/>
                  <a:pt x="f281" y="f282"/>
                  <a:pt x="f283" y="f284"/>
                </a:cubicBezTo>
                <a:cubicBezTo>
                  <a:pt x="f285" y="f94"/>
                  <a:pt x="f286" y="f214"/>
                  <a:pt x="f287" y="f288"/>
                </a:cubicBezTo>
                <a:cubicBezTo>
                  <a:pt x="f289" y="f290"/>
                  <a:pt x="f291" y="f292"/>
                  <a:pt x="f293" y="f294"/>
                </a:cubicBezTo>
                <a:cubicBezTo>
                  <a:pt x="f295" y="f296"/>
                  <a:pt x="f297" y="f106"/>
                  <a:pt x="f298" y="f299"/>
                </a:cubicBezTo>
                <a:cubicBezTo>
                  <a:pt x="f300" y="f301"/>
                  <a:pt x="f302" y="f303"/>
                  <a:pt x="f304" y="f305"/>
                </a:cubicBezTo>
                <a:cubicBezTo>
                  <a:pt x="f306" y="f113"/>
                  <a:pt x="f307" y="f114"/>
                  <a:pt x="f308" y="f118"/>
                </a:cubicBezTo>
                <a:cubicBezTo>
                  <a:pt x="f309" y="f120"/>
                  <a:pt x="f307" y="f120"/>
                  <a:pt x="f306" y="f310"/>
                </a:cubicBezTo>
                <a:cubicBezTo>
                  <a:pt x="f311" y="f118"/>
                  <a:pt x="f312" y="f114"/>
                  <a:pt x="f313" y="f314"/>
                </a:cubicBezTo>
                <a:cubicBezTo>
                  <a:pt x="f315" y="f316"/>
                  <a:pt x="f317" y="f108"/>
                  <a:pt x="f318" y="f108"/>
                </a:cubicBezTo>
                <a:cubicBezTo>
                  <a:pt x="f319" y="f108"/>
                  <a:pt x="f320" y="f96"/>
                  <a:pt x="f321" y="f96"/>
                </a:cubicBezTo>
                <a:cubicBezTo>
                  <a:pt x="f322" y="f104"/>
                  <a:pt x="f323" y="f324"/>
                  <a:pt x="f325" y="f275"/>
                </a:cubicBezTo>
                <a:cubicBezTo>
                  <a:pt x="f326" y="f284"/>
                  <a:pt x="f327" y="f328"/>
                  <a:pt x="f329" y="f94"/>
                </a:cubicBezTo>
                <a:cubicBezTo>
                  <a:pt x="f330" y="f288"/>
                  <a:pt x="f331" y="f332"/>
                  <a:pt x="f333" y="f334"/>
                </a:cubicBezTo>
                <a:cubicBezTo>
                  <a:pt x="f335" y="f336"/>
                  <a:pt x="f337" y="f338"/>
                  <a:pt x="f339" y="f340"/>
                </a:cubicBezTo>
                <a:cubicBezTo>
                  <a:pt x="f337" y="f341"/>
                  <a:pt x="f342" y="f343"/>
                  <a:pt x="f344" y="f345"/>
                </a:cubicBezTo>
                <a:cubicBezTo>
                  <a:pt x="f346" y="f347"/>
                  <a:pt x="f331" y="f348"/>
                  <a:pt x="f349" y="f350"/>
                </a:cubicBezTo>
                <a:cubicBezTo>
                  <a:pt x="f351" y="f352"/>
                  <a:pt x="f353" y="f354"/>
                  <a:pt x="f355" y="f356"/>
                </a:cubicBezTo>
                <a:cubicBezTo>
                  <a:pt x="f357" y="f358"/>
                  <a:pt x="f359" y="f360"/>
                  <a:pt x="f361" y="f6"/>
                </a:cubicBezTo>
                <a:cubicBezTo>
                  <a:pt x="f362" y="f6"/>
                  <a:pt x="f363" y="f6"/>
                  <a:pt x="f364" y="f6"/>
                </a:cubicBezTo>
                <a:cubicBezTo>
                  <a:pt x="f365" y="f366"/>
                  <a:pt x="f367" y="f368"/>
                  <a:pt x="f369" y="f360"/>
                </a:cubicBezTo>
                <a:cubicBezTo>
                  <a:pt x="f370" y="f15"/>
                  <a:pt x="f371" y="f372"/>
                  <a:pt x="f373" y="f374"/>
                </a:cubicBezTo>
                <a:cubicBezTo>
                  <a:pt x="f375" y="f376"/>
                  <a:pt x="f373" y="f377"/>
                  <a:pt x="f373" y="f221"/>
                </a:cubicBezTo>
                <a:cubicBezTo>
                  <a:pt x="f378" y="f379"/>
                  <a:pt x="f380" y="f217"/>
                  <a:pt x="f381" y="f382"/>
                </a:cubicBezTo>
                <a:cubicBezTo>
                  <a:pt x="f383" y="f82"/>
                  <a:pt x="f384" y="f225"/>
                  <a:pt x="f385" y="f386"/>
                </a:cubicBezTo>
                <a:cubicBezTo>
                  <a:pt x="f387" y="f228"/>
                  <a:pt x="f388" y="f389"/>
                  <a:pt x="f390" y="f391"/>
                </a:cubicBezTo>
                <a:cubicBezTo>
                  <a:pt x="f392" y="f393"/>
                  <a:pt x="f394" y="f77"/>
                  <a:pt x="f395" y="f396"/>
                </a:cubicBezTo>
                <a:cubicBezTo>
                  <a:pt x="f397" y="f398"/>
                  <a:pt x="f399" y="f400"/>
                  <a:pt x="f392" y="f186"/>
                </a:cubicBezTo>
                <a:cubicBezTo>
                  <a:pt x="f7" y="f401"/>
                  <a:pt x="f402" y="f403"/>
                  <a:pt x="f404" y="f405"/>
                </a:cubicBezTo>
                <a:cubicBezTo>
                  <a:pt x="f406" y="f235"/>
                  <a:pt x="f407" y="f408"/>
                  <a:pt x="f409" y="f243"/>
                </a:cubicBezTo>
                <a:cubicBezTo>
                  <a:pt x="f410" y="f411"/>
                  <a:pt x="f412" y="f413"/>
                  <a:pt x="f414" y="f415"/>
                </a:cubicBezTo>
                <a:cubicBezTo>
                  <a:pt x="f416" y="f417"/>
                  <a:pt x="f418" y="f222"/>
                  <a:pt x="f419" y="f420"/>
                </a:cubicBezTo>
                <a:cubicBezTo>
                  <a:pt x="f421" y="f422"/>
                  <a:pt x="f423" y="f424"/>
                  <a:pt x="f425" y="f424"/>
                </a:cubicBezTo>
                <a:cubicBezTo>
                  <a:pt x="f426" y="f427"/>
                  <a:pt x="f428" y="f429"/>
                  <a:pt x="f430" y="f431"/>
                </a:cubicBezTo>
                <a:cubicBezTo>
                  <a:pt x="f432" y="f433"/>
                  <a:pt x="f434" y="f433"/>
                  <a:pt x="f435" y="f436"/>
                </a:cubicBezTo>
                <a:cubicBezTo>
                  <a:pt x="f437" y="f438"/>
                  <a:pt x="f439" y="f440"/>
                  <a:pt x="f441" y="f442"/>
                </a:cubicBezTo>
                <a:cubicBezTo>
                  <a:pt x="f443" y="f424"/>
                  <a:pt x="f444" y="f424"/>
                  <a:pt x="f445" y="f182"/>
                </a:cubicBezTo>
                <a:cubicBezTo>
                  <a:pt x="f446" y="f447"/>
                  <a:pt x="f448" y="f449"/>
                  <a:pt x="f450" y="f440"/>
                </a:cubicBezTo>
                <a:cubicBezTo>
                  <a:pt x="f451" y="f220"/>
                  <a:pt x="f335" y="f220"/>
                  <a:pt x="f452" y="f453"/>
                </a:cubicBezTo>
                <a:cubicBezTo>
                  <a:pt x="f454" y="f453"/>
                  <a:pt x="f455" y="f456"/>
                  <a:pt x="f457" y="f458"/>
                </a:cubicBezTo>
                <a:cubicBezTo>
                  <a:pt x="f459" y="f460"/>
                  <a:pt x="f461" y="f462"/>
                  <a:pt x="f463" y="f464"/>
                </a:cubicBezTo>
                <a:cubicBezTo>
                  <a:pt x="f452" y="f465"/>
                  <a:pt x="f466" y="f467"/>
                  <a:pt x="f351" y="f468"/>
                </a:cubicBezTo>
                <a:cubicBezTo>
                  <a:pt x="f333" y="f197"/>
                  <a:pt x="f469" y="f470"/>
                  <a:pt x="f471" y="f472"/>
                </a:cubicBezTo>
                <a:cubicBezTo>
                  <a:pt x="f473" y="f474"/>
                  <a:pt x="f475" y="f476"/>
                  <a:pt x="f477" y="f478"/>
                </a:cubicBezTo>
                <a:cubicBezTo>
                  <a:pt x="f479" y="f480"/>
                  <a:pt x="f481" y="f482"/>
                  <a:pt x="f483" y="f484"/>
                </a:cubicBezTo>
                <a:cubicBezTo>
                  <a:pt x="f485" y="f486"/>
                  <a:pt x="f487" y="f488"/>
                  <a:pt x="f489" y="f490"/>
                </a:cubicBezTo>
                <a:cubicBezTo>
                  <a:pt x="f491" y="f492"/>
                  <a:pt x="f493" y="f494"/>
                  <a:pt x="f495" y="f496"/>
                </a:cubicBezTo>
                <a:cubicBezTo>
                  <a:pt x="f330" y="f497"/>
                  <a:pt x="f461" y="f498"/>
                  <a:pt x="f499" y="f500"/>
                </a:cubicBezTo>
                <a:cubicBezTo>
                  <a:pt x="f499" y="f501"/>
                  <a:pt x="f502" y="f503"/>
                  <a:pt x="f504" y="f505"/>
                </a:cubicBezTo>
                <a:cubicBezTo>
                  <a:pt x="f506" y="f507"/>
                  <a:pt x="f508" y="f501"/>
                  <a:pt x="f313" y="f500"/>
                </a:cubicBezTo>
                <a:cubicBezTo>
                  <a:pt x="f509" y="f510"/>
                  <a:pt x="f511" y="f512"/>
                  <a:pt x="f513" y="f514"/>
                </a:cubicBezTo>
                <a:cubicBezTo>
                  <a:pt x="f515" y="f516"/>
                  <a:pt x="f513" y="f517"/>
                  <a:pt x="f518" y="f494"/>
                </a:cubicBezTo>
                <a:cubicBezTo>
                  <a:pt x="f519" y="f520"/>
                  <a:pt x="f521" y="f522"/>
                  <a:pt x="f519" y="f523"/>
                </a:cubicBezTo>
                <a:cubicBezTo>
                  <a:pt x="f524" y="f525"/>
                  <a:pt x="f526" y="f527"/>
                  <a:pt x="f528" y="f529"/>
                </a:cubicBezTo>
                <a:cubicBezTo>
                  <a:pt x="f530" y="f531"/>
                  <a:pt x="f513" y="f523"/>
                  <a:pt x="f532" y="f533"/>
                </a:cubicBezTo>
                <a:cubicBezTo>
                  <a:pt x="f534" y="f262"/>
                  <a:pt x="f535" y="f525"/>
                  <a:pt x="f536" y="f537"/>
                </a:cubicBezTo>
                <a:cubicBezTo>
                  <a:pt x="f536" y="f537"/>
                  <a:pt x="f538" y="f537"/>
                  <a:pt x="f539" y="f537"/>
                </a:cubicBezTo>
                <a:cubicBezTo>
                  <a:pt x="f540" y="f525"/>
                  <a:pt x="f541" y="f531"/>
                  <a:pt x="f285" y="f542"/>
                </a:cubicBezTo>
                <a:cubicBezTo>
                  <a:pt x="f543" y="f523"/>
                  <a:pt x="f544" y="f531"/>
                  <a:pt x="f545" y="f546"/>
                </a:cubicBezTo>
                <a:cubicBezTo>
                  <a:pt x="f547" y="f525"/>
                  <a:pt x="f548" y="f549"/>
                  <a:pt x="f550" y="f551"/>
                </a:cubicBezTo>
                <a:cubicBezTo>
                  <a:pt x="f271" y="f552"/>
                  <a:pt x="f553" y="f554"/>
                  <a:pt x="f555" y="f556"/>
                </a:cubicBezTo>
                <a:cubicBezTo>
                  <a:pt x="f273" y="f557"/>
                  <a:pt x="f558" y="f555"/>
                  <a:pt x="f550" y="f559"/>
                </a:cubicBezTo>
                <a:cubicBezTo>
                  <a:pt x="f560" y="f561"/>
                  <a:pt x="f562" y="f563"/>
                  <a:pt x="f564" y="f562"/>
                </a:cubicBezTo>
                <a:cubicBezTo>
                  <a:pt x="f560" y="f565"/>
                  <a:pt x="f564" y="f276"/>
                  <a:pt x="f564" y="f566"/>
                </a:cubicBezTo>
                <a:cubicBezTo>
                  <a:pt x="f567" y="f568"/>
                  <a:pt x="f548" y="f569"/>
                  <a:pt x="f570" y="f571"/>
                </a:cubicBezTo>
                <a:cubicBezTo>
                  <a:pt x="f572" y="f573"/>
                  <a:pt x="f566" y="f574"/>
                  <a:pt x="f575" y="f576"/>
                </a:cubicBezTo>
                <a:cubicBezTo>
                  <a:pt x="f577" y="f578"/>
                  <a:pt x="f563" y="f579"/>
                  <a:pt x="f580" y="f581"/>
                </a:cubicBezTo>
                <a:cubicBezTo>
                  <a:pt x="f566" y="f582"/>
                  <a:pt x="f548" y="f541"/>
                  <a:pt x="f583" y="f540"/>
                </a:cubicBezTo>
                <a:cubicBezTo>
                  <a:pt x="f558" y="f535"/>
                  <a:pt x="f561" y="f584"/>
                  <a:pt x="f564" y="f585"/>
                </a:cubicBezTo>
                <a:cubicBezTo>
                  <a:pt x="f550" y="f586"/>
                  <a:pt x="f558" y="f587"/>
                  <a:pt x="f588" y="f589"/>
                </a:cubicBezTo>
                <a:cubicBezTo>
                  <a:pt x="f590" y="f591"/>
                  <a:pt x="f592" y="f509"/>
                  <a:pt x="f593" y="f309"/>
                </a:cubicBezTo>
                <a:cubicBezTo>
                  <a:pt x="f594" y="f595"/>
                  <a:pt x="f555" y="f300"/>
                  <a:pt x="f596" y="f597"/>
                </a:cubicBezTo>
                <a:cubicBezTo>
                  <a:pt x="f598" y="f599"/>
                  <a:pt x="f600" y="f601"/>
                  <a:pt x="f602" y="f603"/>
                </a:cubicBezTo>
                <a:cubicBezTo>
                  <a:pt x="f604" y="f297"/>
                  <a:pt x="f598" y="f293"/>
                  <a:pt x="f554" y="f605"/>
                </a:cubicBezTo>
                <a:cubicBezTo>
                  <a:pt x="f606" y="f607"/>
                  <a:pt x="f608" y="f319"/>
                  <a:pt x="f537" y="f609"/>
                </a:cubicBezTo>
                <a:cubicBezTo>
                  <a:pt x="f551" y="f320"/>
                  <a:pt x="f527" y="f610"/>
                  <a:pt x="f549" y="f611"/>
                </a:cubicBezTo>
                <a:cubicBezTo>
                  <a:pt x="f552" y="f323"/>
                  <a:pt x="f612" y="f613"/>
                  <a:pt x="f533" y="f614"/>
                </a:cubicBezTo>
                <a:cubicBezTo>
                  <a:pt x="f615" y="f452"/>
                  <a:pt x="f616" y="f504"/>
                  <a:pt x="f617" y="f618"/>
                </a:cubicBezTo>
                <a:cubicBezTo>
                  <a:pt x="f617" y="f330"/>
                  <a:pt x="f617" y="f619"/>
                  <a:pt x="f260" y="f620"/>
                </a:cubicBezTo>
                <a:cubicBezTo>
                  <a:pt x="f621" y="f622"/>
                  <a:pt x="f492" y="f623"/>
                  <a:pt x="f624" y="f623"/>
                </a:cubicBezTo>
                <a:cubicBezTo>
                  <a:pt x="f490" y="f625"/>
                  <a:pt x="f626" y="f627"/>
                  <a:pt x="f628" y="f627"/>
                </a:cubicBezTo>
                <a:cubicBezTo>
                  <a:pt x="f510" y="f629"/>
                  <a:pt x="f488" y="f630"/>
                  <a:pt x="f503" y="f631"/>
                </a:cubicBezTo>
                <a:cubicBezTo>
                  <a:pt x="f632" y="f633"/>
                  <a:pt x="f634" y="f471"/>
                  <a:pt x="f472" y="f473"/>
                </a:cubicBezTo>
                <a:cubicBezTo>
                  <a:pt x="f482" y="f635"/>
                  <a:pt x="f480" y="f636"/>
                  <a:pt x="f637" y="f638"/>
                </a:cubicBezTo>
                <a:cubicBezTo>
                  <a:pt x="f470" y="f639"/>
                  <a:pt x="f640" y="f641"/>
                  <a:pt x="f642" y="f636"/>
                </a:cubicBezTo>
                <a:cubicBezTo>
                  <a:pt x="f208" y="f643"/>
                  <a:pt x="f644" y="f645"/>
                  <a:pt x="f646" y="f647"/>
                </a:cubicBezTo>
                <a:cubicBezTo>
                  <a:pt x="f648" y="f355"/>
                  <a:pt x="f649" y="f645"/>
                  <a:pt x="f650" y="f651"/>
                </a:cubicBezTo>
                <a:cubicBezTo>
                  <a:pt x="f652" y="f653"/>
                  <a:pt x="f654" y="f655"/>
                  <a:pt x="f656" y="f647"/>
                </a:cubicBezTo>
                <a:cubicBezTo>
                  <a:pt x="f657" y="f658"/>
                  <a:pt x="f659" y="f660"/>
                  <a:pt x="f661" y="f662"/>
                </a:cubicBezTo>
                <a:cubicBezTo>
                  <a:pt x="f663" y="f664"/>
                  <a:pt x="f665" y="f666"/>
                  <a:pt x="f667" y="f660"/>
                </a:cubicBezTo>
                <a:cubicBezTo>
                  <a:pt x="f668" y="f448"/>
                  <a:pt x="f669" y="f670"/>
                  <a:pt x="f467" y="f671"/>
                </a:cubicBezTo>
                <a:cubicBezTo>
                  <a:pt x="f672" y="f673"/>
                  <a:pt x="f674" y="f675"/>
                  <a:pt x="f676" y="f677"/>
                </a:cubicBezTo>
                <a:cubicBezTo>
                  <a:pt x="f215" y="f678"/>
                  <a:pt x="f679" y="f8"/>
                  <a:pt x="f218" y="f680"/>
                </a:cubicBezTo>
                <a:cubicBezTo>
                  <a:pt x="f681" y="f682"/>
                  <a:pt x="f683" y="f448"/>
                  <a:pt x="f458" y="f671"/>
                </a:cubicBezTo>
                <a:cubicBezTo>
                  <a:pt x="f684" y="f361"/>
                  <a:pt x="f453" y="f685"/>
                  <a:pt x="f686" y="f448"/>
                </a:cubicBezTo>
                <a:cubicBezTo>
                  <a:pt x="f447" y="f670"/>
                  <a:pt x="f436" y="f687"/>
                  <a:pt x="f688" y="f362"/>
                </a:cubicBezTo>
                <a:cubicBezTo>
                  <a:pt x="f689" y="f678"/>
                  <a:pt x="f690" y="f691"/>
                  <a:pt x="f692" y="f693"/>
                </a:cubicBezTo>
                <a:cubicBezTo>
                  <a:pt x="f694" y="f695"/>
                  <a:pt x="f696" y="f697"/>
                  <a:pt x="f698" y="f673"/>
                </a:cubicBezTo>
                <a:cubicBezTo>
                  <a:pt x="f699" y="f700"/>
                  <a:pt x="f701" y="f700"/>
                  <a:pt x="f702" y="f703"/>
                </a:cubicBezTo>
                <a:cubicBezTo>
                  <a:pt x="f164" y="f653"/>
                  <a:pt x="f704" y="f451"/>
                  <a:pt x="f705" y="f706"/>
                </a:cubicBezTo>
                <a:cubicBezTo>
                  <a:pt x="f155" y="f344"/>
                  <a:pt x="f155" y="f333"/>
                  <a:pt x="f707" y="f487"/>
                </a:cubicBezTo>
                <a:cubicBezTo>
                  <a:pt x="f239" y="f708"/>
                  <a:pt x="f237" y="f622"/>
                  <a:pt x="f153" y="f351"/>
                </a:cubicBezTo>
                <a:cubicBezTo>
                  <a:pt x="f709" y="f454"/>
                  <a:pt x="f709" y="f454"/>
                  <a:pt x="f150" y="f710"/>
                </a:cubicBezTo>
                <a:cubicBezTo>
                  <a:pt x="f711" y="f712"/>
                  <a:pt x="f152" y="f713"/>
                  <a:pt x="f153" y="f714"/>
                </a:cubicBezTo>
                <a:cubicBezTo>
                  <a:pt x="f235" y="f715"/>
                  <a:pt x="f709" y="f716"/>
                  <a:pt x="f717" y="f718"/>
                </a:cubicBezTo>
                <a:cubicBezTo>
                  <a:pt x="f719" y="f610"/>
                  <a:pt x="f720" y="f721"/>
                  <a:pt x="f722" y="f723"/>
                </a:cubicBezTo>
                <a:cubicBezTo>
                  <a:pt x="f705" y="f295"/>
                  <a:pt x="f724" y="f725"/>
                  <a:pt x="f161" y="f726"/>
                </a:cubicBezTo>
                <a:cubicBezTo>
                  <a:pt x="f164" y="f317"/>
                  <a:pt x="f174" y="f727"/>
                  <a:pt x="f728" y="f729"/>
                </a:cubicBezTo>
                <a:cubicBezTo>
                  <a:pt x="f730" y="f731"/>
                  <a:pt x="f166" y="f732"/>
                  <a:pt x="f174" y="f308"/>
                </a:cubicBezTo>
                <a:cubicBezTo>
                  <a:pt x="f733" y="f734"/>
                  <a:pt x="f231" y="f509"/>
                  <a:pt x="f735" y="f736"/>
                </a:cubicBezTo>
                <a:cubicBezTo>
                  <a:pt x="f737" y="f738"/>
                  <a:pt x="f739" y="f740"/>
                  <a:pt x="f702" y="f591"/>
                </a:cubicBezTo>
                <a:cubicBezTo>
                  <a:pt x="f735" y="f741"/>
                  <a:pt x="f742" y="f534"/>
                  <a:pt x="f743" y="f535"/>
                </a:cubicBezTo>
                <a:cubicBezTo>
                  <a:pt x="f744" y="f536"/>
                  <a:pt x="f745" y="f285"/>
                  <a:pt x="f744" y="f746"/>
                </a:cubicBezTo>
                <a:cubicBezTo>
                  <a:pt x="f411" y="f747"/>
                  <a:pt x="f692" y="f748"/>
                  <a:pt x="f694" y="f749"/>
                </a:cubicBezTo>
                <a:cubicBezTo>
                  <a:pt x="f179" y="f750"/>
                  <a:pt x="f224" y="f579"/>
                  <a:pt x="f413" y="f751"/>
                </a:cubicBezTo>
                <a:cubicBezTo>
                  <a:pt x="f752" y="f283"/>
                  <a:pt x="f753" y="f754"/>
                  <a:pt x="f755" y="f756"/>
                </a:cubicBezTo>
                <a:cubicBezTo>
                  <a:pt x="f420" y="f283"/>
                  <a:pt x="f420" y="f574"/>
                  <a:pt x="f420" y="f757"/>
                </a:cubicBezTo>
                <a:cubicBezTo>
                  <a:pt x="f758" y="f281"/>
                  <a:pt x="f758" y="f759"/>
                  <a:pt x="f760" y="f761"/>
                </a:cubicBezTo>
                <a:cubicBezTo>
                  <a:pt x="f433" y="f571"/>
                  <a:pt x="f427" y="f761"/>
                  <a:pt x="f447" y="f761"/>
                </a:cubicBezTo>
                <a:cubicBezTo>
                  <a:pt x="f438" y="f761"/>
                  <a:pt x="f449" y="f761"/>
                  <a:pt x="f762" y="f761"/>
                </a:cubicBezTo>
                <a:cubicBezTo>
                  <a:pt x="f220" y="f763"/>
                  <a:pt x="f220" y="f763"/>
                  <a:pt x="f764" y="f547"/>
                </a:cubicBezTo>
                <a:cubicBezTo>
                  <a:pt x="f460" y="f765"/>
                  <a:pt x="f679" y="f276"/>
                  <a:pt x="f216" y="f565"/>
                </a:cubicBezTo>
                <a:cubicBezTo>
                  <a:pt x="f766" y="f580"/>
                  <a:pt x="f464" y="f567"/>
                  <a:pt x="f767" y="f567"/>
                </a:cubicBezTo>
                <a:cubicBezTo>
                  <a:pt x="f768" y="f274"/>
                  <a:pt x="f769" y="f559"/>
                  <a:pt x="f770" y="f267"/>
                </a:cubicBezTo>
                <a:cubicBezTo>
                  <a:pt x="f771" y="f772"/>
                  <a:pt x="f185" y="f546"/>
                  <a:pt x="f773" y="f774"/>
                </a:cubicBezTo>
                <a:cubicBezTo>
                  <a:pt x="f468" y="f775"/>
                  <a:pt x="f669" y="f776"/>
                  <a:pt x="f777" y="f492"/>
                </a:cubicBezTo>
                <a:cubicBezTo>
                  <a:pt x="f778" y="f626"/>
                  <a:pt x="f676" y="f628"/>
                  <a:pt x="f779" y="f780"/>
                </a:cubicBezTo>
                <a:cubicBezTo>
                  <a:pt x="f245" y="f781"/>
                  <a:pt x="f782" y="f783"/>
                  <a:pt x="f424" y="f474"/>
                </a:cubicBezTo>
                <a:cubicBezTo>
                  <a:pt x="f427" y="f474"/>
                  <a:pt x="f429" y="f784"/>
                  <a:pt x="f436" y="f785"/>
                </a:cubicBezTo>
                <a:cubicBezTo>
                  <a:pt x="f755" y="f786"/>
                  <a:pt x="f413" y="f787"/>
                  <a:pt x="f692" y="f203"/>
                </a:cubicBezTo>
                <a:cubicBezTo>
                  <a:pt x="f696" y="f788"/>
                  <a:pt x="f789" y="f790"/>
                  <a:pt x="f791" y="f792"/>
                </a:cubicBezTo>
                <a:cubicBezTo>
                  <a:pt x="f411" y="f669"/>
                  <a:pt x="f793" y="f794"/>
                  <a:pt x="f795" y="f796"/>
                </a:cubicBezTo>
                <a:cubicBezTo>
                  <a:pt x="f753" y="f760"/>
                  <a:pt x="f797" y="f413"/>
                  <a:pt x="f422" y="f696"/>
                </a:cubicBezTo>
                <a:cubicBezTo>
                  <a:pt x="f442" y="f178"/>
                  <a:pt x="f424" y="f798"/>
                  <a:pt x="f436" y="f799"/>
                </a:cubicBezTo>
                <a:cubicBezTo>
                  <a:pt x="f420" y="f172"/>
                  <a:pt x="f755" y="f717"/>
                  <a:pt x="f800" y="f152"/>
                </a:cubicBezTo>
                <a:cubicBezTo>
                  <a:pt x="f801" y="f239"/>
                  <a:pt x="f802" y="f803"/>
                  <a:pt x="f800" y="f804"/>
                </a:cubicBezTo>
                <a:cubicBezTo>
                  <a:pt x="f755" y="f805"/>
                  <a:pt x="f806" y="f805"/>
                  <a:pt x="f182" y="f805"/>
                </a:cubicBezTo>
                <a:cubicBezTo>
                  <a:pt x="f449" y="f805"/>
                  <a:pt x="f684" y="f807"/>
                  <a:pt x="f782" y="f803"/>
                </a:cubicBezTo>
                <a:cubicBezTo>
                  <a:pt x="f679" y="f808"/>
                  <a:pt x="f464" y="f809"/>
                  <a:pt x="f810" y="f811"/>
                </a:cubicBezTo>
                <a:cubicBezTo>
                  <a:pt x="f812" y="f811"/>
                  <a:pt x="f468" y="f813"/>
                  <a:pt x="f247" y="f148"/>
                </a:cubicBezTo>
                <a:cubicBezTo>
                  <a:pt x="f194" y="f814"/>
                  <a:pt x="f667" y="f815"/>
                  <a:pt x="f665" y="f816"/>
                </a:cubicBezTo>
                <a:cubicBezTo>
                  <a:pt x="f665" y="f139"/>
                  <a:pt x="f189" y="f817"/>
                  <a:pt x="f468" y="f818"/>
                </a:cubicBezTo>
                <a:cubicBezTo>
                  <a:pt x="f669" y="f819"/>
                  <a:pt x="f777" y="f820"/>
                  <a:pt x="f821" y="f822"/>
                </a:cubicBezTo>
                <a:cubicBezTo>
                  <a:pt x="f464" y="f823"/>
                  <a:pt x="f676" y="f824"/>
                  <a:pt x="f778" y="f825"/>
                </a:cubicBezTo>
                <a:cubicBezTo>
                  <a:pt x="f779" y="f128"/>
                  <a:pt x="f779" y="f826"/>
                  <a:pt x="f462" y="f827"/>
                </a:cubicBezTo>
                <a:cubicBezTo>
                  <a:pt x="f766" y="f828"/>
                  <a:pt x="f462" y="f829"/>
                  <a:pt x="f462" y="f830"/>
                </a:cubicBezTo>
                <a:cubicBezTo>
                  <a:pt x="f779" y="f830"/>
                  <a:pt x="f184" y="f830"/>
                  <a:pt x="f831" y="f830"/>
                </a:cubicBezTo>
                <a:cubicBezTo>
                  <a:pt x="f762" y="f827"/>
                  <a:pt x="f832" y="f833"/>
                  <a:pt x="f690" y="f17"/>
                </a:cubicBezTo>
                <a:cubicBezTo>
                  <a:pt x="f224" y="f17"/>
                  <a:pt x="f834" y="f835"/>
                  <a:pt x="f793" y="f836"/>
                </a:cubicBezTo>
                <a:cubicBezTo>
                  <a:pt x="f752" y="f837"/>
                  <a:pt x="f411" y="f14"/>
                  <a:pt x="f694" y="f838"/>
                </a:cubicBezTo>
                <a:cubicBezTo>
                  <a:pt x="f839" y="f131"/>
                  <a:pt x="f791" y="f840"/>
                  <a:pt x="f791" y="f841"/>
                </a:cubicBezTo>
                <a:cubicBezTo>
                  <a:pt x="f791" y="f842"/>
                  <a:pt x="f696" y="f139"/>
                  <a:pt x="f791" y="f816"/>
                </a:cubicBezTo>
                <a:cubicBezTo>
                  <a:pt x="f843" y="f815"/>
                  <a:pt x="f843" y="f146"/>
                  <a:pt x="f698" y="f844"/>
                </a:cubicBezTo>
                <a:cubicBezTo>
                  <a:pt x="f839" y="f813"/>
                  <a:pt x="f845" y="f846"/>
                  <a:pt x="f789" y="f150"/>
                </a:cubicBezTo>
                <a:cubicBezTo>
                  <a:pt x="f847" y="f707"/>
                  <a:pt x="f847" y="f848"/>
                  <a:pt x="f849" y="f709"/>
                </a:cubicBezTo>
                <a:cubicBezTo>
                  <a:pt x="f696" y="f722"/>
                  <a:pt x="f789" y="f850"/>
                  <a:pt x="f789" y="f851"/>
                </a:cubicBezTo>
                <a:cubicBezTo>
                  <a:pt x="f849" y="f852"/>
                  <a:pt x="f698" y="f174"/>
                  <a:pt x="f853" y="f854"/>
                </a:cubicBezTo>
                <a:cubicBezTo>
                  <a:pt x="f798" y="f737"/>
                  <a:pt x="f847" y="f855"/>
                  <a:pt x="f742" y="f789"/>
                </a:cubicBezTo>
                <a:cubicBezTo>
                  <a:pt x="f702" y="f789"/>
                  <a:pt x="f702" y="f694"/>
                  <a:pt x="f702" y="f845"/>
                </a:cubicBezTo>
                <a:cubicBezTo>
                  <a:pt x="f227" y="f856"/>
                  <a:pt x="f799" y="f857"/>
                  <a:pt x="f858" y="f801"/>
                </a:cubicBezTo>
                <a:cubicBezTo>
                  <a:pt x="f859" y="f688"/>
                  <a:pt x="f730" y="f831"/>
                  <a:pt x="f157" y="f766"/>
                </a:cubicBezTo>
                <a:cubicBezTo>
                  <a:pt x="f157" y="f767"/>
                  <a:pt x="f860" y="f771"/>
                  <a:pt x="f861" y="f185"/>
                </a:cubicBezTo>
                <a:cubicBezTo>
                  <a:pt x="f237" y="f213"/>
                  <a:pt x="f862" y="f213"/>
                  <a:pt x="f813" y="f863"/>
                </a:cubicBezTo>
                <a:cubicBezTo>
                  <a:pt x="f805" y="f864"/>
                  <a:pt x="f865" y="f788"/>
                  <a:pt x="f816" y="f866"/>
                </a:cubicBezTo>
                <a:cubicBezTo>
                  <a:pt x="f867" y="f650"/>
                  <a:pt x="f868" y="f869"/>
                  <a:pt x="f134" y="f646"/>
                </a:cubicBezTo>
                <a:cubicBezTo>
                  <a:pt x="f870" y="f871"/>
                  <a:pt x="f840" y="f872"/>
                  <a:pt x="f823" y="f252"/>
                </a:cubicBezTo>
                <a:cubicBezTo>
                  <a:pt x="f873" y="f786"/>
                  <a:pt x="f836" y="f874"/>
                  <a:pt x="f875" y="f876"/>
                </a:cubicBezTo>
                <a:cubicBezTo>
                  <a:pt x="f828" y="f877"/>
                  <a:pt x="f878" y="f879"/>
                  <a:pt x="f880" y="f503"/>
                </a:cubicBezTo>
                <a:cubicBezTo>
                  <a:pt x="f401" y="f503"/>
                  <a:pt x="f881" y="f632"/>
                  <a:pt x="f27" y="f632"/>
                </a:cubicBezTo>
                <a:cubicBezTo>
                  <a:pt x="f882" y="f883"/>
                  <a:pt x="f884" y="f780"/>
                  <a:pt x="f38" y="f885"/>
                </a:cubicBezTo>
                <a:cubicBezTo>
                  <a:pt x="f886" y="f887"/>
                  <a:pt x="f43" y="f514"/>
                  <a:pt x="f44" y="f500"/>
                </a:cubicBezTo>
                <a:cubicBezTo>
                  <a:pt x="f888" y="f510"/>
                  <a:pt x="f889" y="f498"/>
                  <a:pt x="f55" y="f890"/>
                </a:cubicBezTo>
                <a:cubicBezTo>
                  <a:pt x="f891" y="f890"/>
                  <a:pt x="f191" y="f892"/>
                  <a:pt x="f893" y="f894"/>
                </a:cubicBezTo>
                <a:cubicBezTo>
                  <a:pt x="f154" y="f895"/>
                  <a:pt x="f896" y="f626"/>
                  <a:pt x="f897" y="f498"/>
                </a:cubicBezTo>
                <a:cubicBezTo>
                  <a:pt x="f898" y="f498"/>
                  <a:pt x="f899" y="f895"/>
                  <a:pt x="f900" y="f258"/>
                </a:cubicBezTo>
                <a:cubicBezTo>
                  <a:pt x="f204" y="f901"/>
                  <a:pt x="f902" y="f258"/>
                  <a:pt x="f903" y="f890"/>
                </a:cubicBezTo>
                <a:cubicBezTo>
                  <a:pt x="f310" y="f500"/>
                  <a:pt x="f904" y="f256"/>
                  <a:pt x="f336" y="f480"/>
                </a:cubicBezTo>
                <a:cubicBezTo>
                  <a:pt x="f905" y="f906"/>
                  <a:pt x="f217" y="f874"/>
                  <a:pt x="f907" y="f640"/>
                </a:cubicBezTo>
                <a:cubicBezTo>
                  <a:pt x="f908" y="f644"/>
                  <a:pt x="f909" y="f910"/>
                  <a:pt x="f911" y="f912"/>
                </a:cubicBezTo>
                <a:cubicBezTo>
                  <a:pt x="f911" y="f912"/>
                  <a:pt x="f911" y="f912"/>
                  <a:pt x="f913" y="f912"/>
                </a:cubicBezTo>
                <a:cubicBezTo>
                  <a:pt x="f248" y="f914"/>
                  <a:pt x="f246" y="f915"/>
                  <a:pt x="f916" y="f661"/>
                </a:cubicBezTo>
                <a:cubicBezTo>
                  <a:pt x="f238" y="f663"/>
                  <a:pt x="f60" y="f667"/>
                  <a:pt x="f241" y="f189"/>
                </a:cubicBezTo>
                <a:cubicBezTo>
                  <a:pt x="f917" y="f918"/>
                  <a:pt x="f242" y="f468"/>
                  <a:pt x="f919" y="f185"/>
                </a:cubicBezTo>
                <a:cubicBezTo>
                  <a:pt x="f920" y="f921"/>
                  <a:pt x="f922" y="f464"/>
                  <a:pt x="f923" y="f766"/>
                </a:cubicBezTo>
                <a:cubicBezTo>
                  <a:pt x="f48" y="f764"/>
                  <a:pt x="f39" y="f456"/>
                  <a:pt x="f35" y="f442"/>
                </a:cubicBezTo>
                <a:cubicBezTo>
                  <a:pt x="f924" y="f760"/>
                  <a:pt x="f925" y="f926"/>
                  <a:pt x="f927" y="f928"/>
                </a:cubicBezTo>
                <a:cubicBezTo>
                  <a:pt x="f15" y="f834"/>
                  <a:pt x="f929" y="f853"/>
                  <a:pt x="f930" y="f799"/>
                </a:cubicBezTo>
                <a:cubicBezTo>
                  <a:pt x="f24" y="f931"/>
                  <a:pt x="f932" y="f735"/>
                  <a:pt x="f932" y="f176"/>
                </a:cubicBezTo>
                <a:cubicBezTo>
                  <a:pt x="f932" y="f933"/>
                  <a:pt x="f932" y="f174"/>
                  <a:pt x="f934" y="f168"/>
                </a:cubicBezTo>
                <a:cubicBezTo>
                  <a:pt x="f366" y="f728"/>
                  <a:pt x="f360" y="f850"/>
                  <a:pt x="f18" y="f722"/>
                </a:cubicBezTo>
                <a:cubicBezTo>
                  <a:pt x="f24" y="f705"/>
                  <a:pt x="f18" y="f935"/>
                  <a:pt x="f6" y="f9"/>
                </a:cubicBezTo>
                <a:close/>
                <a:moveTo>
                  <a:pt x="f936" y="f937"/>
                </a:moveTo>
                <a:cubicBezTo>
                  <a:pt x="f535" y="f938"/>
                  <a:pt x="f535" y="f938"/>
                  <a:pt x="f939" y="f47"/>
                </a:cubicBezTo>
                <a:cubicBezTo>
                  <a:pt x="f528" y="f940"/>
                  <a:pt x="f941" y="f45"/>
                  <a:pt x="f741" y="f942"/>
                </a:cubicBezTo>
                <a:cubicBezTo>
                  <a:pt x="f943" y="f40"/>
                  <a:pt x="f518" y="f944"/>
                  <a:pt x="f945" y="f38"/>
                </a:cubicBezTo>
                <a:cubicBezTo>
                  <a:pt x="f521" y="f36"/>
                  <a:pt x="f946" y="f947"/>
                  <a:pt x="f948" y="f110"/>
                </a:cubicBezTo>
                <a:cubicBezTo>
                  <a:pt x="f318" y="f112"/>
                  <a:pt x="f949" y="f882"/>
                  <a:pt x="f950" y="f951"/>
                </a:cubicBezTo>
                <a:cubicBezTo>
                  <a:pt x="f952" y="f953"/>
                  <a:pt x="f355" y="f954"/>
                  <a:pt x="f359" y="f955"/>
                </a:cubicBezTo>
                <a:cubicBezTo>
                  <a:pt x="f678" y="f23"/>
                  <a:pt x="f956" y="f830"/>
                  <a:pt x="f367" y="f957"/>
                </a:cubicBezTo>
                <a:cubicBezTo>
                  <a:pt x="f958" y="f959"/>
                  <a:pt x="f369" y="f960"/>
                  <a:pt x="f961" y="f962"/>
                </a:cubicBezTo>
                <a:cubicBezTo>
                  <a:pt x="f963" y="f884"/>
                  <a:pt x="f365" y="f41"/>
                  <a:pt x="f364" y="f47"/>
                </a:cubicBezTo>
                <a:cubicBezTo>
                  <a:pt x="f364" y="f169"/>
                  <a:pt x="f964" y="f965"/>
                  <a:pt x="f966" y="f167"/>
                </a:cubicBezTo>
                <a:cubicBezTo>
                  <a:pt x="f967" y="f968"/>
                  <a:pt x="f969" y="f165"/>
                  <a:pt x="f970" y="f971"/>
                </a:cubicBezTo>
                <a:cubicBezTo>
                  <a:pt x="f972" y="f973"/>
                  <a:pt x="f687" y="f53"/>
                  <a:pt x="f448" y="f973"/>
                </a:cubicBezTo>
                <a:cubicBezTo>
                  <a:pt x="f664" y="f974"/>
                  <a:pt x="f975" y="f976"/>
                  <a:pt x="f451" y="f977"/>
                </a:cubicBezTo>
                <a:cubicBezTo>
                  <a:pt x="f353" y="f938"/>
                  <a:pt x="f620" y="f163"/>
                  <a:pt x="f327" y="f165"/>
                </a:cubicBezTo>
                <a:cubicBezTo>
                  <a:pt x="f978" y="f888"/>
                  <a:pt x="f315" y="f979"/>
                  <a:pt x="f946" y="f186"/>
                </a:cubicBezTo>
                <a:cubicBezTo>
                  <a:pt x="f945" y="f973"/>
                  <a:pt x="f980" y="f981"/>
                  <a:pt x="f936" y="f937"/>
                </a:cubicBezTo>
                <a:close/>
                <a:moveTo>
                  <a:pt x="f982" y="f859"/>
                </a:moveTo>
                <a:cubicBezTo>
                  <a:pt x="f85" y="f859"/>
                  <a:pt x="f983" y="f859"/>
                  <a:pt x="f984" y="f859"/>
                </a:cubicBezTo>
                <a:cubicBezTo>
                  <a:pt x="f903" y="f737"/>
                  <a:pt x="f130" y="f799"/>
                  <a:pt x="f985" y="f986"/>
                </a:cubicBezTo>
                <a:cubicBezTo>
                  <a:pt x="f987" y="f800"/>
                  <a:pt x="f98" y="f988"/>
                  <a:pt x="f989" y="f187"/>
                </a:cubicBezTo>
                <a:cubicBezTo>
                  <a:pt x="f96" y="f990"/>
                  <a:pt x="f103" y="f991"/>
                  <a:pt x="f310" y="f992"/>
                </a:cubicBezTo>
                <a:cubicBezTo>
                  <a:pt x="f993" y="f249"/>
                  <a:pt x="f994" y="f995"/>
                  <a:pt x="f996" y="f995"/>
                </a:cubicBezTo>
                <a:cubicBezTo>
                  <a:pt x="f997" y="f995"/>
                  <a:pt x="f998" y="f249"/>
                  <a:pt x="f999" y="f1000"/>
                </a:cubicBezTo>
                <a:cubicBezTo>
                  <a:pt x="f100" y="f661"/>
                  <a:pt x="f1001" y="f663"/>
                  <a:pt x="f1002" y="f197"/>
                </a:cubicBezTo>
                <a:cubicBezTo>
                  <a:pt x="f1003" y="f676"/>
                  <a:pt x="f141" y="f440"/>
                  <a:pt x="f1004" y="f689"/>
                </a:cubicBezTo>
                <a:cubicBezTo>
                  <a:pt x="f1005" y="f856"/>
                  <a:pt x="f1006" y="f1007"/>
                  <a:pt x="f1008" y="f843"/>
                </a:cubicBezTo>
                <a:cubicBezTo>
                  <a:pt x="f1009" y="f692"/>
                  <a:pt x="f1010" y="f845"/>
                  <a:pt x="f1011" y="f839"/>
                </a:cubicBezTo>
                <a:cubicBezTo>
                  <a:pt x="f1012" y="f743"/>
                  <a:pt x="f1013" y="f853"/>
                  <a:pt x="f982" y="f859"/>
                </a:cubicBezTo>
                <a:close/>
                <a:moveTo>
                  <a:pt x="f903" y="f852"/>
                </a:moveTo>
                <a:cubicBezTo>
                  <a:pt x="f1014" y="f709"/>
                  <a:pt x="f1015" y="f862"/>
                  <a:pt x="f987" y="f1016"/>
                </a:cubicBezTo>
                <a:cubicBezTo>
                  <a:pt x="f1017" y="f1018"/>
                  <a:pt x="f98" y="f1019"/>
                  <a:pt x="f114" y="f814"/>
                </a:cubicBezTo>
                <a:cubicBezTo>
                  <a:pt x="f94" y="f861"/>
                  <a:pt x="f1020" y="f720"/>
                  <a:pt x="f377" y="f408"/>
                </a:cubicBezTo>
                <a:cubicBezTo>
                  <a:pt x="f70" y="f737"/>
                  <a:pt x="f70" y="f229"/>
                  <a:pt x="f1021" y="f243"/>
                </a:cubicBezTo>
                <a:cubicBezTo>
                  <a:pt x="f74" y="f224"/>
                  <a:pt x="f377" y="f690"/>
                  <a:pt x="f907" y="f745"/>
                </a:cubicBezTo>
                <a:cubicBezTo>
                  <a:pt x="f1022" y="f849"/>
                  <a:pt x="f263" y="f986"/>
                  <a:pt x="f1023" y="f858"/>
                </a:cubicBezTo>
                <a:cubicBezTo>
                  <a:pt x="f998" y="f408"/>
                  <a:pt x="f1024" y="f733"/>
                  <a:pt x="f903" y="f852"/>
                </a:cubicBezTo>
                <a:close/>
                <a:moveTo>
                  <a:pt x="f1025" y="f244"/>
                </a:moveTo>
                <a:cubicBezTo>
                  <a:pt x="f888" y="f1026"/>
                  <a:pt x="f968" y="f800"/>
                  <a:pt x="f971" y="f802"/>
                </a:cubicBezTo>
                <a:cubicBezTo>
                  <a:pt x="f1027" y="f795"/>
                  <a:pt x="f398" y="f928"/>
                  <a:pt x="f1028" y="f800"/>
                </a:cubicBezTo>
                <a:cubicBezTo>
                  <a:pt x="f1029" y="f797"/>
                  <a:pt x="f105" y="f1030"/>
                  <a:pt x="f1029" y="f1031"/>
                </a:cubicBezTo>
                <a:cubicBezTo>
                  <a:pt x="f59" y="f679"/>
                  <a:pt x="f1032" y="f189"/>
                  <a:pt x="f188" y="f1033"/>
                </a:cubicBezTo>
                <a:cubicBezTo>
                  <a:pt x="f974" y="f866"/>
                  <a:pt x="f977" y="f1034"/>
                  <a:pt x="f1035" y="f866"/>
                </a:cubicBezTo>
                <a:cubicBezTo>
                  <a:pt x="f1036" y="f1037"/>
                  <a:pt x="f183" y="f1038"/>
                  <a:pt x="f173" y="f1033"/>
                </a:cubicBezTo>
                <a:cubicBezTo>
                  <a:pt x="f45" y="f211"/>
                  <a:pt x="f942" y="f1039"/>
                  <a:pt x="f942" y="f249"/>
                </a:cubicBezTo>
                <a:cubicBezTo>
                  <a:pt x="f1040" y="f990"/>
                  <a:pt x="f44" y="f213"/>
                  <a:pt x="f1041" y="f812"/>
                </a:cubicBezTo>
                <a:cubicBezTo>
                  <a:pt x="f1042" y="f1043"/>
                  <a:pt x="f173" y="f449"/>
                  <a:pt x="f1025" y="f244"/>
                </a:cubicBezTo>
                <a:close/>
                <a:moveTo>
                  <a:pt x="f1015" y="f11"/>
                </a:moveTo>
                <a:cubicBezTo>
                  <a:pt x="f997" y="f870"/>
                  <a:pt x="f1044" y="f131"/>
                  <a:pt x="f1014" y="f1045"/>
                </a:cubicBezTo>
                <a:cubicBezTo>
                  <a:pt x="f1046" y="f1047"/>
                  <a:pt x="f91" y="f825"/>
                  <a:pt x="f1044" y="f128"/>
                </a:cubicBezTo>
                <a:cubicBezTo>
                  <a:pt x="f95" y="f1048"/>
                  <a:pt x="f124" y="f1049"/>
                  <a:pt x="f97" y="f19"/>
                </a:cubicBezTo>
                <a:cubicBezTo>
                  <a:pt x="f1050" y="f1051"/>
                  <a:pt x="f1052" y="f829"/>
                  <a:pt x="f219" y="f1053"/>
                </a:cubicBezTo>
                <a:cubicBezTo>
                  <a:pt x="f1054" y="f123"/>
                  <a:pt x="f389" y="f953"/>
                  <a:pt x="f80" y="f953"/>
                </a:cubicBezTo>
                <a:cubicBezTo>
                  <a:pt x="f350" y="f953"/>
                  <a:pt x="f72" y="f878"/>
                  <a:pt x="f1055" y="f1056"/>
                </a:cubicBezTo>
                <a:cubicBezTo>
                  <a:pt x="f250" y="f1057"/>
                  <a:pt x="f1058" y="f826"/>
                  <a:pt x="f78" y="f835"/>
                </a:cubicBezTo>
                <a:cubicBezTo>
                  <a:pt x="f908" y="f128"/>
                  <a:pt x="f389" y="f1059"/>
                  <a:pt x="f1060" y="f825"/>
                </a:cubicBezTo>
                <a:cubicBezTo>
                  <a:pt x="f1061" y="f1062"/>
                  <a:pt x="f277" y="f1063"/>
                  <a:pt x="f1015" y="f11"/>
                </a:cubicBezTo>
                <a:close/>
                <a:moveTo>
                  <a:pt x="f210" y="f1064"/>
                </a:moveTo>
                <a:cubicBezTo>
                  <a:pt x="f1065" y="f878"/>
                  <a:pt x="f79" y="f1066"/>
                  <a:pt x="f73" y="f1067"/>
                </a:cubicBezTo>
                <a:cubicBezTo>
                  <a:pt x="f1068" y="f25"/>
                  <a:pt x="f1069" y="f951"/>
                  <a:pt x="f71" y="f959"/>
                </a:cubicBezTo>
                <a:cubicBezTo>
                  <a:pt x="f210" y="f43"/>
                  <a:pt x="f129" y="f53"/>
                  <a:pt x="f212" y="f1070"/>
                </a:cubicBezTo>
                <a:cubicBezTo>
                  <a:pt x="f1023" y="f149"/>
                  <a:pt x="f98" y="f1071"/>
                  <a:pt x="f310" y="f195"/>
                </a:cubicBezTo>
                <a:cubicBezTo>
                  <a:pt x="f1072" y="f1073"/>
                  <a:pt x="f103" y="f1074"/>
                  <a:pt x="f299" y="f1075"/>
                </a:cubicBezTo>
                <a:cubicBezTo>
                  <a:pt x="f106" y="f1076"/>
                  <a:pt x="f1077" y="f1078"/>
                  <a:pt x="f1079" y="f398"/>
                </a:cubicBezTo>
                <a:cubicBezTo>
                  <a:pt x="f120" y="f1080"/>
                  <a:pt x="f93" y="f112"/>
                  <a:pt x="f1081" y="f1082"/>
                </a:cubicBezTo>
                <a:cubicBezTo>
                  <a:pt x="f132" y="f1066"/>
                  <a:pt x="f1083" y="f878"/>
                  <a:pt x="f210" y="f1064"/>
                </a:cubicBezTo>
                <a:close/>
                <a:moveTo>
                  <a:pt x="f982" y="f829"/>
                </a:moveTo>
                <a:cubicBezTo>
                  <a:pt x="f983" y="f1084"/>
                  <a:pt x="f983" y="f954"/>
                  <a:pt x="f984" y="f1064"/>
                </a:cubicBezTo>
                <a:cubicBezTo>
                  <a:pt x="f999" y="f33"/>
                  <a:pt x="f314" y="f1085"/>
                  <a:pt x="f277" y="f1032"/>
                </a:cubicBezTo>
                <a:cubicBezTo>
                  <a:pt x="f214" y="f896"/>
                  <a:pt x="f268" y="f396"/>
                  <a:pt x="f290" y="f156"/>
                </a:cubicBezTo>
                <a:cubicBezTo>
                  <a:pt x="f1086" y="f191"/>
                  <a:pt x="f332" y="f400"/>
                  <a:pt x="f1087" y="f1027"/>
                </a:cubicBezTo>
                <a:cubicBezTo>
                  <a:pt x="f92" y="f188"/>
                  <a:pt x="f1088" y="f976"/>
                  <a:pt x="f1087" y="f1089"/>
                </a:cubicBezTo>
                <a:cubicBezTo>
                  <a:pt x="f290" y="f1080"/>
                  <a:pt x="f270" y="f1090"/>
                  <a:pt x="f214" y="f886"/>
                </a:cubicBezTo>
                <a:cubicBezTo>
                  <a:pt x="f299" y="f30"/>
                  <a:pt x="f116" y="f1091"/>
                  <a:pt x="f91" y="f1056"/>
                </a:cubicBezTo>
                <a:cubicBezTo>
                  <a:pt x="f1092" y="f1093"/>
                  <a:pt x="f1094" y="f1095"/>
                  <a:pt x="f982" y="f829"/>
                </a:cubicBezTo>
                <a:close/>
                <a:moveTo>
                  <a:pt x="f1011" y="f29"/>
                </a:moveTo>
                <a:cubicBezTo>
                  <a:pt x="f69" y="f29"/>
                  <a:pt x="f1010" y="f29"/>
                  <a:pt x="f204" y="f29"/>
                </a:cubicBezTo>
                <a:cubicBezTo>
                  <a:pt x="f1096" y="f34"/>
                  <a:pt x="f1008" y="f1042"/>
                  <a:pt x="f1097" y="f163"/>
                </a:cubicBezTo>
                <a:cubicBezTo>
                  <a:pt x="f1097" y="f1098"/>
                  <a:pt x="f1097" y="f889"/>
                  <a:pt x="f1008" y="f1089"/>
                </a:cubicBezTo>
                <a:cubicBezTo>
                  <a:pt x="f141" y="f398"/>
                  <a:pt x="f902" y="f105"/>
                  <a:pt x="f102" y="f147"/>
                </a:cubicBezTo>
                <a:cubicBezTo>
                  <a:pt x="f132" y="f1099"/>
                  <a:pt x="f1100" y="f1101"/>
                  <a:pt x="f1102" y="f202"/>
                </a:cubicBezTo>
                <a:cubicBezTo>
                  <a:pt x="f1092" y="f1103"/>
                  <a:pt x="f1104" y="f1004"/>
                  <a:pt x="f999" y="f200"/>
                </a:cubicBezTo>
                <a:cubicBezTo>
                  <a:pt x="f996" y="f1006"/>
                  <a:pt x="f1017" y="f900"/>
                  <a:pt x="f126" y="f1105"/>
                </a:cubicBezTo>
                <a:cubicBezTo>
                  <a:pt x="f87" y="f981"/>
                  <a:pt x="f1106" y="f1042"/>
                  <a:pt x="f2" y="f1107"/>
                </a:cubicBezTo>
                <a:cubicBezTo>
                  <a:pt x="f1068" y="f1108"/>
                  <a:pt x="f1109" y="f1110"/>
                  <a:pt x="f1011" y="f29"/>
                </a:cubicBezTo>
                <a:close/>
                <a:moveTo>
                  <a:pt x="f965" y="f1071"/>
                </a:moveTo>
                <a:cubicBezTo>
                  <a:pt x="f1085" y="f1101"/>
                  <a:pt x="f167" y="f1096"/>
                  <a:pt x="f1098" y="f204"/>
                </a:cubicBezTo>
                <a:cubicBezTo>
                  <a:pt x="f55" y="f69"/>
                  <a:pt x="f158" y="f71"/>
                  <a:pt x="f1032" y="f198"/>
                </a:cubicBezTo>
                <a:cubicBezTo>
                  <a:pt x="f398" y="f1111"/>
                  <a:pt x="f1112" y="f968"/>
                  <a:pt x="f396" y="f1113"/>
                </a:cubicBezTo>
                <a:cubicBezTo>
                  <a:pt x="f896" y="f33"/>
                  <a:pt x="f396" y="f119"/>
                  <a:pt x="f1114" y="f1115"/>
                </a:cubicBezTo>
                <a:cubicBezTo>
                  <a:pt x="f891" y="f1116"/>
                  <a:pt x="f1117" y="f119"/>
                  <a:pt x="f107" y="f1118"/>
                </a:cubicBezTo>
                <a:cubicBezTo>
                  <a:pt x="f51" y="f944"/>
                  <a:pt x="f977" y="f180"/>
                  <a:pt x="f889" y="f45"/>
                </a:cubicBezTo>
                <a:cubicBezTo>
                  <a:pt x="f49" y="f976"/>
                  <a:pt x="f1036" y="f396"/>
                  <a:pt x="f965" y="f1071"/>
                </a:cubicBezTo>
                <a:close/>
                <a:moveTo>
                  <a:pt x="f1015" y="f139"/>
                </a:moveTo>
                <a:cubicBezTo>
                  <a:pt x="f124" y="f1119"/>
                  <a:pt x="f1023" y="f136"/>
                  <a:pt x="f393" y="f136"/>
                </a:cubicBezTo>
                <a:cubicBezTo>
                  <a:pt x="f284" y="f822"/>
                  <a:pt x="f340" y="f1120"/>
                  <a:pt x="f1121" y="f1122"/>
                </a:cubicBezTo>
                <a:cubicBezTo>
                  <a:pt x="f250" y="f1048"/>
                  <a:pt x="f1123" y="f1048"/>
                  <a:pt x="f234" y="f1124"/>
                </a:cubicBezTo>
                <a:cubicBezTo>
                  <a:pt x="f234" y="f1125"/>
                  <a:pt x="f68" y="f820"/>
                  <a:pt x="f376" y="f819"/>
                </a:cubicBezTo>
                <a:cubicBezTo>
                  <a:pt x="f1126" y="f1127"/>
                  <a:pt x="f226" y="f842"/>
                  <a:pt x="f377" y="f11"/>
                </a:cubicBezTo>
                <a:cubicBezTo>
                  <a:pt x="f84" y="f1119"/>
                  <a:pt x="f336" y="f140"/>
                  <a:pt x="f1128" y="f1129"/>
                </a:cubicBezTo>
                <a:cubicBezTo>
                  <a:pt x="f296" y="f1130"/>
                  <a:pt x="f111" y="f816"/>
                  <a:pt x="f1015" y="f139"/>
                </a:cubicBezTo>
                <a:close/>
                <a:moveTo>
                  <a:pt x="f897" y="f115"/>
                </a:moveTo>
                <a:cubicBezTo>
                  <a:pt x="f61" y="f115"/>
                  <a:pt x="f1076" y="f1131"/>
                  <a:pt x="f1028" y="f1131"/>
                </a:cubicBezTo>
                <a:cubicBezTo>
                  <a:pt x="f1132" y="f1133"/>
                  <a:pt x="f151" y="f1134"/>
                  <a:pt x="f151" y="f1135"/>
                </a:cubicBezTo>
                <a:cubicBezTo>
                  <a:pt x="f396" y="f49"/>
                  <a:pt x="f192" y="f1112"/>
                  <a:pt x="f154" y="f1005"/>
                </a:cubicBezTo>
                <a:cubicBezTo>
                  <a:pt x="f1136" y="f1068"/>
                  <a:pt x="f154" y="f71"/>
                  <a:pt x="f1070" y="f2"/>
                </a:cubicBezTo>
                <a:cubicBezTo>
                  <a:pt x="f1105" y="f1068"/>
                  <a:pt x="f149" y="f2"/>
                  <a:pt x="f899" y="f1068"/>
                </a:cubicBezTo>
                <a:cubicBezTo>
                  <a:pt x="f65" y="f1011"/>
                  <a:pt x="f1005" y="f1010"/>
                  <a:pt x="f1005" y="f1008"/>
                </a:cubicBezTo>
                <a:cubicBezTo>
                  <a:pt x="f198" y="f1137"/>
                  <a:pt x="f1138" y="f1073"/>
                  <a:pt x="f200" y="f1076"/>
                </a:cubicBezTo>
                <a:cubicBezTo>
                  <a:pt x="f1139" y="f973"/>
                  <a:pt x="f198" y="f1140"/>
                  <a:pt x="f63" y="f34"/>
                </a:cubicBezTo>
                <a:cubicBezTo>
                  <a:pt x="f105" y="f112"/>
                  <a:pt x="f1075" y="f1141"/>
                  <a:pt x="f897" y="f115"/>
                </a:cubicBezTo>
                <a:close/>
                <a:moveTo>
                  <a:pt x="f1041" y="f67"/>
                </a:moveTo>
                <a:cubicBezTo>
                  <a:pt x="f173" y="f1142"/>
                  <a:pt x="f171" y="f1105"/>
                  <a:pt x="f183" y="f61"/>
                </a:cubicBezTo>
                <a:cubicBezTo>
                  <a:pt x="f1085" y="f896"/>
                  <a:pt x="f1085" y="f1111"/>
                  <a:pt x="f888" y="f156"/>
                </a:cubicBezTo>
                <a:cubicBezTo>
                  <a:pt x="f979" y="f889"/>
                  <a:pt x="f49" y="f1025"/>
                  <a:pt x="f1098" y="f110"/>
                </a:cubicBezTo>
                <a:cubicBezTo>
                  <a:pt x="f1098" y="f1118"/>
                  <a:pt x="f1098" y="f33"/>
                  <a:pt x="f163" y="f1131"/>
                </a:cubicBezTo>
                <a:cubicBezTo>
                  <a:pt x="f49" y="f1143"/>
                  <a:pt x="f1036" y="f115"/>
                  <a:pt x="f965" y="f1131"/>
                </a:cubicBezTo>
                <a:cubicBezTo>
                  <a:pt x="f169" y="f33"/>
                  <a:pt x="f47" y="f1141"/>
                  <a:pt x="f171" y="f884"/>
                </a:cubicBezTo>
                <a:cubicBezTo>
                  <a:pt x="f1144" y="f886"/>
                  <a:pt x="f112" y="f1025"/>
                  <a:pt x="f884" y="f889"/>
                </a:cubicBezTo>
                <a:cubicBezTo>
                  <a:pt x="f1141" y="f55"/>
                  <a:pt x="f1143" y="f1078"/>
                  <a:pt x="f119" y="f1075"/>
                </a:cubicBezTo>
                <a:cubicBezTo>
                  <a:pt x="f31" y="f1142"/>
                  <a:pt x="f119" y="f1138"/>
                  <a:pt x="f36" y="f1145"/>
                </a:cubicBezTo>
                <a:cubicBezTo>
                  <a:pt x="f40" y="f1004"/>
                  <a:pt x="f43" y="f1004"/>
                  <a:pt x="f1041" y="f67"/>
                </a:cubicBezTo>
                <a:close/>
                <a:moveTo>
                  <a:pt x="f1146" y="f21"/>
                </a:moveTo>
                <a:cubicBezTo>
                  <a:pt x="f993" y="f1147"/>
                  <a:pt x="f99" y="f954"/>
                  <a:pt x="f303" y="f1148"/>
                </a:cubicBezTo>
                <a:cubicBezTo>
                  <a:pt x="f316" y="f1149"/>
                  <a:pt x="f103" y="f957"/>
                  <a:pt x="f108" y="f1150"/>
                </a:cubicBezTo>
                <a:cubicBezTo>
                  <a:pt x="f265" y="f1108"/>
                  <a:pt x="f92" y="f115"/>
                  <a:pt x="f345" y="f1134"/>
                </a:cubicBezTo>
                <a:cubicBezTo>
                  <a:pt x="f253" y="f40"/>
                  <a:pt x="f223" y="f40"/>
                  <a:pt x="f1151" y="f1131"/>
                </a:cubicBezTo>
                <a:cubicBezTo>
                  <a:pt x="f386" y="f1143"/>
                  <a:pt x="f908" y="f1152"/>
                  <a:pt x="f1153" y="f882"/>
                </a:cubicBezTo>
                <a:cubicBezTo>
                  <a:pt x="f74" y="f401"/>
                  <a:pt x="f350" y="f1150"/>
                  <a:pt x="f348" y="f1148"/>
                </a:cubicBezTo>
                <a:cubicBezTo>
                  <a:pt x="f90" y="f954"/>
                  <a:pt x="f275" y="f1147"/>
                  <a:pt x="f993" y="f1154"/>
                </a:cubicBezTo>
                <a:cubicBezTo>
                  <a:pt x="f124" y="f826"/>
                  <a:pt x="f1017" y="f1155"/>
                  <a:pt x="f1146" y="f21"/>
                </a:cubicBezTo>
                <a:close/>
                <a:moveTo>
                  <a:pt x="f1047" y="f977"/>
                </a:moveTo>
                <a:cubicBezTo>
                  <a:pt x="f1156" y="f44"/>
                  <a:pt x="f1157" y="f1133"/>
                  <a:pt x="f33" y="f1148"/>
                </a:cubicBezTo>
                <a:cubicBezTo>
                  <a:pt x="f30" y="f1066"/>
                  <a:pt x="f401" y="f954"/>
                  <a:pt x="f1158" y="f1159"/>
                </a:cubicBezTo>
                <a:cubicBezTo>
                  <a:pt x="f25" y="f955"/>
                  <a:pt x="f1082" y="f1095"/>
                  <a:pt x="f123" y="f1093"/>
                </a:cubicBezTo>
                <a:cubicBezTo>
                  <a:pt x="f828" y="f1091"/>
                  <a:pt x="f1154" y="f27"/>
                  <a:pt x="f825" y="f1143"/>
                </a:cubicBezTo>
                <a:cubicBezTo>
                  <a:pt x="f837" y="f1133"/>
                  <a:pt x="f1062" y="f947"/>
                  <a:pt x="f1160" y="f1144"/>
                </a:cubicBezTo>
                <a:cubicBezTo>
                  <a:pt x="f1161" y="f1162"/>
                  <a:pt x="f1163" y="f1090"/>
                  <a:pt x="f1161" y="f171"/>
                </a:cubicBezTo>
                <a:cubicBezTo>
                  <a:pt x="f1164" y="f1080"/>
                  <a:pt x="f403" y="f49"/>
                  <a:pt x="f1047" y="f977"/>
                </a:cubicBezTo>
                <a:close/>
                <a:moveTo>
                  <a:pt x="f38" y="f957"/>
                </a:moveTo>
                <a:cubicBezTo>
                  <a:pt x="f36" y="f1149"/>
                  <a:pt x="f36" y="f1149"/>
                  <a:pt x="f947" y="f951"/>
                </a:cubicBezTo>
                <a:cubicBezTo>
                  <a:pt x="f34" y="f957"/>
                  <a:pt x="f1118" y="f1157"/>
                  <a:pt x="f1133" y="f1150"/>
                </a:cubicBezTo>
                <a:cubicBezTo>
                  <a:pt x="f1150" y="f1133"/>
                  <a:pt x="f1165" y="f1042"/>
                  <a:pt x="f1166" y="f1089"/>
                </a:cubicBezTo>
                <a:cubicBezTo>
                  <a:pt x="f836" y="f51"/>
                  <a:pt x="f836" y="f53"/>
                  <a:pt x="f1048" y="f160"/>
                </a:cubicBezTo>
                <a:cubicBezTo>
                  <a:pt x="f17" y="f937"/>
                  <a:pt x="f1155" y="f1032"/>
                  <a:pt x="f833" y="f57"/>
                </a:cubicBezTo>
                <a:cubicBezTo>
                  <a:pt x="f1156" y="f1112"/>
                  <a:pt x="f1165" y="f1078"/>
                  <a:pt x="f1084" y="f156"/>
                </a:cubicBezTo>
                <a:cubicBezTo>
                  <a:pt x="f953" y="f190"/>
                  <a:pt x="f1157" y="f1089"/>
                  <a:pt x="f1110" y="f1167"/>
                </a:cubicBezTo>
                <a:cubicBezTo>
                  <a:pt x="f947" y="f1041"/>
                  <a:pt x="f1113" y="f33"/>
                  <a:pt x="f38" y="f957"/>
                </a:cubicBezTo>
                <a:close/>
                <a:moveTo>
                  <a:pt x="f1072" y="f146"/>
                </a:moveTo>
                <a:cubicBezTo>
                  <a:pt x="f1168" y="f1169"/>
                  <a:pt x="f1168" y="f1170"/>
                  <a:pt x="f1168" y="f10"/>
                </a:cubicBezTo>
                <a:cubicBezTo>
                  <a:pt x="f103" y="f10"/>
                  <a:pt x="f106" y="f865"/>
                  <a:pt x="f284" y="f10"/>
                </a:cubicBezTo>
                <a:cubicBezTo>
                  <a:pt x="f1022" y="f1018"/>
                  <a:pt x="f379" y="f1171"/>
                  <a:pt x="f226" y="f809"/>
                </a:cubicBezTo>
                <a:cubicBezTo>
                  <a:pt x="f234" y="f9"/>
                  <a:pt x="f1172" y="f861"/>
                  <a:pt x="f911" y="f717"/>
                </a:cubicBezTo>
                <a:cubicBezTo>
                  <a:pt x="f68" y="f854"/>
                  <a:pt x="f232" y="f933"/>
                  <a:pt x="f78" y="f1173"/>
                </a:cubicBezTo>
                <a:cubicBezTo>
                  <a:pt x="f80" y="f166"/>
                  <a:pt x="f1153" y="f728"/>
                  <a:pt x="f1174" y="f852"/>
                </a:cubicBezTo>
                <a:cubicBezTo>
                  <a:pt x="f905" y="f860"/>
                  <a:pt x="f1128" y="f846"/>
                  <a:pt x="f303" y="f814"/>
                </a:cubicBezTo>
                <a:cubicBezTo>
                  <a:pt x="f101" y="f1018"/>
                  <a:pt x="f111" y="f1019"/>
                  <a:pt x="f1072" y="f146"/>
                </a:cubicBezTo>
                <a:close/>
                <a:moveTo>
                  <a:pt x="f1002" y="f176"/>
                </a:moveTo>
                <a:cubicBezTo>
                  <a:pt x="f1175" y="f231"/>
                  <a:pt x="f1175" y="f1176"/>
                  <a:pt x="f1092" y="f1176"/>
                </a:cubicBezTo>
                <a:cubicBezTo>
                  <a:pt x="f129" y="f1176"/>
                  <a:pt x="f1046" y="f231"/>
                  <a:pt x="f91" y="f231"/>
                </a:cubicBezTo>
                <a:cubicBezTo>
                  <a:pt x="f989" y="f701"/>
                  <a:pt x="f290" y="f789"/>
                  <a:pt x="f1177" y="f224"/>
                </a:cubicBezTo>
                <a:cubicBezTo>
                  <a:pt x="f80" y="f928"/>
                  <a:pt x="f80" y="f801"/>
                  <a:pt x="f1178" y="f422"/>
                </a:cubicBezTo>
                <a:cubicBezTo>
                  <a:pt x="f219" y="f449"/>
                  <a:pt x="f217" y="f449"/>
                  <a:pt x="f345" y="f424"/>
                </a:cubicBezTo>
                <a:cubicBezTo>
                  <a:pt x="f292" y="f800"/>
                  <a:pt x="f1179" y="f839"/>
                  <a:pt x="f100" y="f229"/>
                </a:cubicBezTo>
                <a:cubicBezTo>
                  <a:pt x="f1046" y="f177"/>
                  <a:pt x="f89" y="f859"/>
                  <a:pt x="f1002" y="f176"/>
                </a:cubicBezTo>
                <a:close/>
                <a:moveTo>
                  <a:pt x="f570" y="f1180"/>
                </a:moveTo>
                <a:cubicBezTo>
                  <a:pt x="f1181" y="f522"/>
                  <a:pt x="f1182" y="f1183"/>
                  <a:pt x="f578" y="f774"/>
                </a:cubicBezTo>
                <a:cubicBezTo>
                  <a:pt x="f538" y="f261"/>
                  <a:pt x="f285" y="f1184"/>
                  <a:pt x="f285" y="f894"/>
                </a:cubicBezTo>
                <a:cubicBezTo>
                  <a:pt x="f541" y="f1185"/>
                  <a:pt x="f746" y="f632"/>
                  <a:pt x="f1186" y="f1187"/>
                </a:cubicBezTo>
                <a:cubicBezTo>
                  <a:pt x="f1188" y="f1189"/>
                  <a:pt x="f756" y="f1187"/>
                  <a:pt x="f754" y="f501"/>
                </a:cubicBezTo>
                <a:cubicBezTo>
                  <a:pt x="f1190" y="f1191"/>
                  <a:pt x="f757" y="f500"/>
                  <a:pt x="f281" y="f1192"/>
                </a:cubicBezTo>
                <a:cubicBezTo>
                  <a:pt x="f1193" y="f512"/>
                  <a:pt x="f1194" y="f776"/>
                  <a:pt x="f570" y="f1180"/>
                </a:cubicBezTo>
                <a:close/>
                <a:moveTo>
                  <a:pt x="f1195" y="f753"/>
                </a:moveTo>
                <a:cubicBezTo>
                  <a:pt x="f65" y="f415"/>
                  <a:pt x="f196" y="f689"/>
                  <a:pt x="f1142" y="f417"/>
                </a:cubicBezTo>
                <a:cubicBezTo>
                  <a:pt x="f67" y="f218"/>
                  <a:pt x="f1011" y="f1196"/>
                  <a:pt x="f75" y="f1197"/>
                </a:cubicBezTo>
                <a:cubicBezTo>
                  <a:pt x="f1198" y="f1038"/>
                  <a:pt x="f1199" y="f1034"/>
                  <a:pt x="f137" y="f1034"/>
                </a:cubicBezTo>
                <a:cubicBezTo>
                  <a:pt x="f69" y="f654"/>
                  <a:pt x="f1099" y="f1200"/>
                  <a:pt x="f1006" y="f654"/>
                </a:cubicBezTo>
                <a:cubicBezTo>
                  <a:pt x="f1142" y="f654"/>
                  <a:pt x="f900" y="f1197"/>
                  <a:pt x="f900" y="f1201"/>
                </a:cubicBezTo>
                <a:cubicBezTo>
                  <a:pt x="f1071" y="f468"/>
                  <a:pt x="f1195" y="f218"/>
                  <a:pt x="f899" y="f1030"/>
                </a:cubicBezTo>
                <a:cubicBezTo>
                  <a:pt x="f899" y="f417"/>
                  <a:pt x="f1195" y="f800"/>
                  <a:pt x="f1195" y="f753"/>
                </a:cubicBezTo>
                <a:close/>
                <a:moveTo>
                  <a:pt x="f100" y="f701"/>
                </a:moveTo>
                <a:cubicBezTo>
                  <a:pt x="f100" y="f701"/>
                  <a:pt x="f1014" y="f701"/>
                  <a:pt x="f1014" y="f986"/>
                </a:cubicBezTo>
                <a:cubicBezTo>
                  <a:pt x="f111" y="f411"/>
                  <a:pt x="f272" y="f797"/>
                  <a:pt x="f340" y="f182"/>
                </a:cubicBezTo>
                <a:cubicBezTo>
                  <a:pt x="f341" y="f447"/>
                  <a:pt x="f343" y="f449"/>
                  <a:pt x="f86" y="f686"/>
                </a:cubicBezTo>
                <a:cubicBezTo>
                  <a:pt x="f1202" y="f1203"/>
                  <a:pt x="f1204" y="f796"/>
                  <a:pt x="f1202" y="f988"/>
                </a:cubicBezTo>
                <a:cubicBezTo>
                  <a:pt x="f88" y="f1205"/>
                  <a:pt x="f92" y="f767"/>
                  <a:pt x="f1206" y="f831"/>
                </a:cubicBezTo>
                <a:cubicBezTo>
                  <a:pt x="f1077" y="f427"/>
                  <a:pt x="f116" y="f753"/>
                  <a:pt x="f987" y="f178"/>
                </a:cubicBezTo>
                <a:cubicBezTo>
                  <a:pt x="f1207" y="f1208"/>
                  <a:pt x="f93" y="f1209"/>
                  <a:pt x="f100" y="f701"/>
                </a:cubicBezTo>
                <a:close/>
                <a:moveTo>
                  <a:pt x="f21" y="f789"/>
                </a:moveTo>
                <a:cubicBezTo>
                  <a:pt x="f1154" y="f743"/>
                  <a:pt x="f1210" y="f694"/>
                  <a:pt x="f1051" y="f692"/>
                </a:cubicBezTo>
                <a:cubicBezTo>
                  <a:pt x="f827" y="f834"/>
                  <a:pt x="f1165" y="f752"/>
                  <a:pt x="f1095" y="f928"/>
                </a:cubicBezTo>
                <a:cubicBezTo>
                  <a:pt x="f1064" y="f797"/>
                  <a:pt x="f1064" y="f755"/>
                  <a:pt x="f830" y="f1211"/>
                </a:cubicBezTo>
                <a:cubicBezTo>
                  <a:pt x="f1212" y="f433"/>
                  <a:pt x="f127" y="f182"/>
                  <a:pt x="f1048" y="f440"/>
                </a:cubicBezTo>
                <a:cubicBezTo>
                  <a:pt x="f1062" y="f218"/>
                  <a:pt x="f1120" y="f988"/>
                  <a:pt x="f1063" y="f427"/>
                </a:cubicBezTo>
                <a:cubicBezTo>
                  <a:pt x="f822" y="f806"/>
                  <a:pt x="f820" y="f1211"/>
                  <a:pt x="f1063" y="f1030"/>
                </a:cubicBezTo>
                <a:cubicBezTo>
                  <a:pt x="f12" y="f753"/>
                  <a:pt x="f1213" y="f793"/>
                  <a:pt x="f1048" y="f743"/>
                </a:cubicBezTo>
                <a:cubicBezTo>
                  <a:pt x="f1166" y="f696"/>
                  <a:pt x="f17" y="f696"/>
                  <a:pt x="f21" y="f789"/>
                </a:cubicBezTo>
                <a:close/>
                <a:moveTo>
                  <a:pt x="f91" y="f243"/>
                </a:moveTo>
                <a:cubicBezTo>
                  <a:pt x="f1104" y="f847"/>
                  <a:pt x="f100" y="f847"/>
                  <a:pt x="f1014" y="f847"/>
                </a:cubicBezTo>
                <a:cubicBezTo>
                  <a:pt x="f1214" y="f849"/>
                  <a:pt x="f1044" y="f743"/>
                  <a:pt x="f1146" y="f839"/>
                </a:cubicBezTo>
                <a:cubicBezTo>
                  <a:pt x="f122" y="f928"/>
                  <a:pt x="f989" y="f688"/>
                  <a:pt x="f296" y="f220"/>
                </a:cubicBezTo>
                <a:cubicBezTo>
                  <a:pt x="f284" y="f988"/>
                  <a:pt x="f1215" y="f216"/>
                  <a:pt x="f1216" y="f1217"/>
                </a:cubicBezTo>
                <a:cubicBezTo>
                  <a:pt x="f1086" y="f770"/>
                  <a:pt x="f1218" y="f247"/>
                  <a:pt x="f1219" y="f197"/>
                </a:cubicBezTo>
                <a:cubicBezTo>
                  <a:pt x="f299" y="f1220"/>
                  <a:pt x="f104" y="f918"/>
                  <a:pt x="f301" y="f185"/>
                </a:cubicBezTo>
                <a:cubicBezTo>
                  <a:pt x="f99" y="f245"/>
                  <a:pt x="f1221" y="f1211"/>
                  <a:pt x="f100" y="f839"/>
                </a:cubicBezTo>
                <a:cubicBezTo>
                  <a:pt x="f1104" y="f791"/>
                  <a:pt x="f1104" y="f789"/>
                  <a:pt x="f91" y="f243"/>
                </a:cubicBezTo>
                <a:close/>
                <a:moveTo>
                  <a:pt x="f1004" y="f760"/>
                </a:moveTo>
                <a:cubicBezTo>
                  <a:pt x="f1004" y="f688"/>
                  <a:pt x="f67" y="f688"/>
                  <a:pt x="f1099" y="f688"/>
                </a:cubicBezTo>
                <a:cubicBezTo>
                  <a:pt x="f202" y="f433"/>
                  <a:pt x="f1097" y="f422"/>
                  <a:pt x="f1096" y="f427"/>
                </a:cubicBezTo>
                <a:cubicBezTo>
                  <a:pt x="f1198" y="f831"/>
                  <a:pt x="f1222" y="f771"/>
                  <a:pt x="f1175" y="f1223"/>
                </a:cubicBezTo>
                <a:cubicBezTo>
                  <a:pt x="f89" y="f1224"/>
                  <a:pt x="f1046" y="f1000"/>
                  <a:pt x="f1024" y="f1225"/>
                </a:cubicBezTo>
                <a:cubicBezTo>
                  <a:pt x="f91" y="f1226"/>
                  <a:pt x="f1024" y="f914"/>
                  <a:pt x="f129" y="f1197"/>
                </a:cubicBezTo>
                <a:cubicBezTo>
                  <a:pt x="f982" y="f1200"/>
                  <a:pt x="f1065" y="f912"/>
                  <a:pt x="f79" y="f992"/>
                </a:cubicBezTo>
                <a:cubicBezTo>
                  <a:pt x="f143" y="f187"/>
                  <a:pt x="f204" y="f1227"/>
                  <a:pt x="f1103" y="f449"/>
                </a:cubicBezTo>
                <a:cubicBezTo>
                  <a:pt x="f67" y="f182"/>
                  <a:pt x="f67" y="f422"/>
                  <a:pt x="f1004" y="f760"/>
                </a:cubicBezTo>
                <a:close/>
                <a:moveTo>
                  <a:pt x="f105" y="f422"/>
                </a:moveTo>
                <a:cubicBezTo>
                  <a:pt x="f898" y="f422"/>
                  <a:pt x="f63" y="f436"/>
                  <a:pt x="f1074" y="f436"/>
                </a:cubicBezTo>
                <a:cubicBezTo>
                  <a:pt x="f1074" y="f442"/>
                  <a:pt x="f1070" y="f762"/>
                  <a:pt x="f1070" y="f684"/>
                </a:cubicBezTo>
                <a:cubicBezTo>
                  <a:pt x="f1105" y="f676"/>
                  <a:pt x="f1073" y="f194"/>
                  <a:pt x="f1073" y="f995"/>
                </a:cubicBezTo>
                <a:cubicBezTo>
                  <a:pt x="f149" y="f1228"/>
                  <a:pt x="f1074" y="f649"/>
                  <a:pt x="f1136" y="f650"/>
                </a:cubicBezTo>
                <a:cubicBezTo>
                  <a:pt x="f398" y="f650"/>
                  <a:pt x="f398" y="f1200"/>
                  <a:pt x="f57" y="f1200"/>
                </a:cubicBezTo>
                <a:cubicBezTo>
                  <a:pt x="f891" y="f1200"/>
                  <a:pt x="f981" y="f912"/>
                  <a:pt x="f55" y="f1229"/>
                </a:cubicBezTo>
                <a:cubicBezTo>
                  <a:pt x="f191" y="f1225"/>
                  <a:pt x="f1032" y="f661"/>
                  <a:pt x="f57" y="f1230"/>
                </a:cubicBezTo>
                <a:cubicBezTo>
                  <a:pt x="f1231" y="f778"/>
                  <a:pt x="f1028" y="f245"/>
                  <a:pt x="f105" y="f422"/>
                </a:cubicBezTo>
                <a:close/>
                <a:moveTo>
                  <a:pt x="f1091" y="f1232"/>
                </a:moveTo>
                <a:cubicBezTo>
                  <a:pt x="f1091" y="f1156"/>
                  <a:pt x="f25" y="f1233"/>
                  <a:pt x="f1234" y="f1051"/>
                </a:cubicBezTo>
                <a:cubicBezTo>
                  <a:pt x="f1210" y="f1159"/>
                  <a:pt x="f824" y="f953"/>
                  <a:pt x="f817" y="f121"/>
                </a:cubicBezTo>
                <a:cubicBezTo>
                  <a:pt x="f136" y="f401"/>
                  <a:pt x="f867" y="f27"/>
                  <a:pt x="f1119" y="f962"/>
                </a:cubicBezTo>
                <a:cubicBezTo>
                  <a:pt x="f817" y="f119"/>
                  <a:pt x="f842" y="f112"/>
                  <a:pt x="f1235" y="f38"/>
                </a:cubicBezTo>
                <a:cubicBezTo>
                  <a:pt x="f820" y="f1135"/>
                  <a:pt x="f1163" y="f38"/>
                  <a:pt x="f1236" y="f1134"/>
                </a:cubicBezTo>
                <a:cubicBezTo>
                  <a:pt x="f1059" y="f30"/>
                  <a:pt x="f1156" y="f25"/>
                  <a:pt x="f1066" y="f1165"/>
                </a:cubicBezTo>
                <a:cubicBezTo>
                  <a:pt x="f1082" y="f828"/>
                  <a:pt x="f1234" y="f1147"/>
                  <a:pt x="f1091" y="f1232"/>
                </a:cubicBezTo>
                <a:close/>
                <a:moveTo>
                  <a:pt x="f1040" y="f688"/>
                </a:moveTo>
                <a:cubicBezTo>
                  <a:pt x="f942" y="f688"/>
                  <a:pt x="f942" y="f760"/>
                  <a:pt x="f44" y="f806"/>
                </a:cubicBezTo>
                <a:cubicBezTo>
                  <a:pt x="f942" y="f1237"/>
                  <a:pt x="f942" y="f782"/>
                  <a:pt x="f1040" y="f831"/>
                </a:cubicBezTo>
                <a:cubicBezTo>
                  <a:pt x="f1162" y="f768"/>
                  <a:pt x="f180" y="f213"/>
                  <a:pt x="f1144" y="f201"/>
                </a:cubicBezTo>
                <a:cubicBezTo>
                  <a:pt x="f1144" y="f249"/>
                  <a:pt x="f1135" y="f1039"/>
                  <a:pt x="f38" y="f1226"/>
                </a:cubicBezTo>
                <a:cubicBezTo>
                  <a:pt x="f882" y="f659"/>
                  <a:pt x="f401" y="f1223"/>
                  <a:pt x="f1108" y="f189"/>
                </a:cubicBezTo>
                <a:cubicBezTo>
                  <a:pt x="f1143" y="f1205"/>
                  <a:pt x="f1113" y="f988"/>
                  <a:pt x="f40" y="f436"/>
                </a:cubicBezTo>
                <a:cubicBezTo>
                  <a:pt x="f886" y="f1238"/>
                  <a:pt x="f43" y="f806"/>
                  <a:pt x="f1040" y="f688"/>
                </a:cubicBezTo>
                <a:close/>
                <a:moveTo>
                  <a:pt x="f475" y="f1024"/>
                </a:moveTo>
                <a:cubicBezTo>
                  <a:pt x="f483" y="f1046"/>
                  <a:pt x="f706" y="f1046"/>
                  <a:pt x="f1239" y="f89"/>
                </a:cubicBezTo>
                <a:cubicBezTo>
                  <a:pt x="f351" y="f87"/>
                  <a:pt x="f455" y="f983"/>
                  <a:pt x="f718" y="f132"/>
                </a:cubicBezTo>
                <a:cubicBezTo>
                  <a:pt x="f318" y="f1222"/>
                  <a:pt x="f291" y="f135"/>
                  <a:pt x="f289" y="f73"/>
                </a:cubicBezTo>
                <a:cubicBezTo>
                  <a:pt x="f1240" y="f1096"/>
                  <a:pt x="f485" y="f1241"/>
                  <a:pt x="f475" y="f1024"/>
                </a:cubicBezTo>
                <a:close/>
                <a:moveTo>
                  <a:pt x="f1113" y="f182"/>
                </a:moveTo>
                <a:cubicBezTo>
                  <a:pt x="f1118" y="f762"/>
                  <a:pt x="f112" y="f453"/>
                  <a:pt x="f1133" y="f456"/>
                </a:cubicBezTo>
                <a:cubicBezTo>
                  <a:pt x="f115" y="f1242"/>
                  <a:pt x="f31" y="f674"/>
                  <a:pt x="f962" y="f812"/>
                </a:cubicBezTo>
                <a:cubicBezTo>
                  <a:pt x="f957" y="f1243"/>
                  <a:pt x="f1091" y="f1243"/>
                  <a:pt x="f1165" y="f187"/>
                </a:cubicBezTo>
                <a:cubicBezTo>
                  <a:pt x="f1147" y="f773"/>
                  <a:pt x="f827" y="f812"/>
                  <a:pt x="f828" y="f467"/>
                </a:cubicBezTo>
                <a:cubicBezTo>
                  <a:pt x="f1053" y="f766"/>
                  <a:pt x="f1157" y="f782"/>
                  <a:pt x="f30" y="f422"/>
                </a:cubicBezTo>
                <a:cubicBezTo>
                  <a:pt x="f1115" y="f1238"/>
                  <a:pt x="f117" y="f806"/>
                  <a:pt x="f115" y="f806"/>
                </a:cubicBezTo>
                <a:cubicBezTo>
                  <a:pt x="f1141" y="f1238"/>
                  <a:pt x="f112" y="f427"/>
                  <a:pt x="f1113" y="f182"/>
                </a:cubicBezTo>
                <a:close/>
                <a:moveTo>
                  <a:pt x="f288" y="f1244"/>
                </a:moveTo>
                <a:cubicBezTo>
                  <a:pt x="f1020" y="f142"/>
                  <a:pt x="f225" y="f867"/>
                  <a:pt x="f1245" y="f136"/>
                </a:cubicBezTo>
                <a:cubicBezTo>
                  <a:pt x="f911" y="f136"/>
                  <a:pt x="f1172" y="f139"/>
                  <a:pt x="f1172" y="f140"/>
                </a:cubicBezTo>
                <a:cubicBezTo>
                  <a:pt x="f1246" y="f1130"/>
                  <a:pt x="f1246" y="f146"/>
                  <a:pt x="f1246" y="f1247"/>
                </a:cubicBezTo>
                <a:cubicBezTo>
                  <a:pt x="f386" y="f803"/>
                  <a:pt x="f343" y="f1016"/>
                  <a:pt x="f288" y="f1244"/>
                </a:cubicBezTo>
                <a:close/>
                <a:moveTo>
                  <a:pt x="f142" y="f743"/>
                </a:moveTo>
                <a:cubicBezTo>
                  <a:pt x="f1248" y="f849"/>
                  <a:pt x="f1249" y="f847"/>
                  <a:pt x="f867" y="f853"/>
                </a:cubicBezTo>
                <a:cubicBezTo>
                  <a:pt x="f819" y="f227"/>
                  <a:pt x="f1124" y="f931"/>
                  <a:pt x="f1045" y="f858"/>
                </a:cubicBezTo>
                <a:cubicBezTo>
                  <a:pt x="f1250" y="f231"/>
                  <a:pt x="f1251" y="f1176"/>
                  <a:pt x="f1059" y="f176"/>
                </a:cubicBezTo>
                <a:cubicBezTo>
                  <a:pt x="f1049" y="f737"/>
                  <a:pt x="f19" y="f701"/>
                  <a:pt x="f128" y="f699"/>
                </a:cubicBezTo>
                <a:cubicBezTo>
                  <a:pt x="f1252" y="f845"/>
                  <a:pt x="f1253" y="f690"/>
                  <a:pt x="f133" y="f801"/>
                </a:cubicBezTo>
                <a:cubicBezTo>
                  <a:pt x="f1254" y="f689"/>
                  <a:pt x="f1255" y="f689"/>
                  <a:pt x="f11" y="f415"/>
                </a:cubicBezTo>
                <a:cubicBezTo>
                  <a:pt x="f138" y="f413"/>
                  <a:pt x="f1249" y="f745"/>
                  <a:pt x="f142" y="f743"/>
                </a:cubicBezTo>
                <a:close/>
                <a:moveTo>
                  <a:pt x="f875" y="f770"/>
                </a:moveTo>
                <a:cubicBezTo>
                  <a:pt x="f21" y="f465"/>
                  <a:pt x="f1049" y="f1205"/>
                  <a:pt x="f836" y="f1256"/>
                </a:cubicBezTo>
                <a:cubicBezTo>
                  <a:pt x="f1257" y="f184"/>
                  <a:pt x="f1257" y="f764"/>
                  <a:pt x="f835" y="f683"/>
                </a:cubicBezTo>
                <a:cubicBezTo>
                  <a:pt x="f1154" y="f762"/>
                  <a:pt x="f827" y="f429"/>
                  <a:pt x="f1084" y="f420"/>
                </a:cubicBezTo>
                <a:cubicBezTo>
                  <a:pt x="f1091" y="f762"/>
                  <a:pt x="f1150" y="f420"/>
                  <a:pt x="f1108" y="f1258"/>
                </a:cubicBezTo>
                <a:cubicBezTo>
                  <a:pt x="f1149" y="f684"/>
                  <a:pt x="f1259" y="f462"/>
                  <a:pt x="f875" y="f770"/>
                </a:cubicBezTo>
                <a:close/>
                <a:moveTo>
                  <a:pt x="f306" y="f1023"/>
                </a:moveTo>
                <a:cubicBezTo>
                  <a:pt x="f306" y="f1023"/>
                  <a:pt x="f306" y="f212"/>
                  <a:pt x="f1260" y="f124"/>
                </a:cubicBezTo>
                <a:cubicBezTo>
                  <a:pt x="f311" y="f212"/>
                  <a:pt x="f312" y="f212"/>
                  <a:pt x="f1261" y="f993"/>
                </a:cubicBezTo>
                <a:cubicBezTo>
                  <a:pt x="f729" y="f118"/>
                  <a:pt x="f298" y="f120"/>
                  <a:pt x="f1262" y="f994"/>
                </a:cubicBezTo>
                <a:cubicBezTo>
                  <a:pt x="f1263" y="f1014"/>
                  <a:pt x="f1264" y="f1044"/>
                  <a:pt x="f504" y="f996"/>
                </a:cubicBezTo>
                <a:cubicBezTo>
                  <a:pt x="f1265" y="f1017"/>
                  <a:pt x="f330" y="f994"/>
                  <a:pt x="f619" y="f212"/>
                </a:cubicBezTo>
                <a:cubicBezTo>
                  <a:pt x="f620" y="f1023"/>
                  <a:pt x="f622" y="f393"/>
                  <a:pt x="f1266" y="f98"/>
                </a:cubicBezTo>
                <a:cubicBezTo>
                  <a:pt x="f622" y="f310"/>
                  <a:pt x="f493" y="f120"/>
                  <a:pt x="f1267" y="f120"/>
                </a:cubicBezTo>
                <a:cubicBezTo>
                  <a:pt x="f455" y="f314"/>
                  <a:pt x="f611" y="f111"/>
                  <a:pt x="f291" y="f989"/>
                </a:cubicBezTo>
                <a:cubicBezTo>
                  <a:pt x="f297" y="f316"/>
                  <a:pt x="f289" y="f316"/>
                  <a:pt x="f601" y="f1179"/>
                </a:cubicBezTo>
                <a:cubicBezTo>
                  <a:pt x="f1268" y="f305"/>
                  <a:pt x="f1269" y="f120"/>
                  <a:pt x="f306" y="f1023"/>
                </a:cubicBezTo>
                <a:close/>
                <a:moveTo>
                  <a:pt x="f1129" y="f1018"/>
                </a:moveTo>
                <a:cubicBezTo>
                  <a:pt x="f139" y="f814"/>
                  <a:pt x="f868" y="f805"/>
                  <a:pt x="f1235" y="f1270"/>
                </a:cubicBezTo>
                <a:cubicBezTo>
                  <a:pt x="f1253" y="f844"/>
                  <a:pt x="f12" y="f1171"/>
                  <a:pt x="f1045" y="f237"/>
                </a:cubicBezTo>
                <a:cubicBezTo>
                  <a:pt x="f824" y="f155"/>
                  <a:pt x="f1062" y="f235"/>
                  <a:pt x="f1236" y="f235"/>
                </a:cubicBezTo>
                <a:cubicBezTo>
                  <a:pt x="f1063" y="f704"/>
                  <a:pt x="f1235" y="f860"/>
                  <a:pt x="f817" y="f1271"/>
                </a:cubicBezTo>
                <a:cubicBezTo>
                  <a:pt x="f146" y="f722"/>
                  <a:pt x="f1019" y="f1272"/>
                  <a:pt x="f814" y="f1273"/>
                </a:cubicBezTo>
                <a:cubicBezTo>
                  <a:pt x="f814" y="f804"/>
                  <a:pt x="f1019" y="f805"/>
                  <a:pt x="f1274" y="f814"/>
                </a:cubicBezTo>
                <a:cubicBezTo>
                  <a:pt x="f1275" y="f814"/>
                  <a:pt x="f1276" y="f814"/>
                  <a:pt x="f1129" y="f1018"/>
                </a:cubicBezTo>
                <a:close/>
                <a:moveTo>
                  <a:pt x="f1277" y="f1108"/>
                </a:moveTo>
                <a:cubicBezTo>
                  <a:pt x="f1077" y="f1116"/>
                  <a:pt x="f1077" y="f30"/>
                  <a:pt x="f1077" y="f1107"/>
                </a:cubicBezTo>
                <a:cubicBezTo>
                  <a:pt x="f284" y="f1113"/>
                  <a:pt x="f1128" y="f1278"/>
                  <a:pt x="f1279" y="f1085"/>
                </a:cubicBezTo>
                <a:cubicBezTo>
                  <a:pt x="f1280" y="f51"/>
                  <a:pt x="f1280" y="f977"/>
                  <a:pt x="f1281" y="f169"/>
                </a:cubicBezTo>
                <a:cubicBezTo>
                  <a:pt x="f347" y="f45"/>
                  <a:pt x="f379" y="f43"/>
                  <a:pt x="f345" y="f40"/>
                </a:cubicBezTo>
                <a:cubicBezTo>
                  <a:pt x="f1282" y="f34"/>
                  <a:pt x="f1283" y="f33"/>
                  <a:pt x="f904" y="f1115"/>
                </a:cubicBezTo>
                <a:cubicBezTo>
                  <a:pt x="f280" y="f1107"/>
                  <a:pt x="f263" y="f30"/>
                  <a:pt x="f1277" y="f1108"/>
                </a:cubicBezTo>
                <a:close/>
                <a:moveTo>
                  <a:pt x="f1284" y="f166"/>
                </a:moveTo>
                <a:cubicBezTo>
                  <a:pt x="f1062" y="f933"/>
                  <a:pt x="f1124" y="f735"/>
                  <a:pt x="f819" y="f799"/>
                </a:cubicBezTo>
                <a:cubicBezTo>
                  <a:pt x="f1285" y="f855"/>
                  <a:pt x="f1286" y="f1208"/>
                  <a:pt x="f865" y="f854"/>
                </a:cubicBezTo>
                <a:cubicBezTo>
                  <a:pt x="f10" y="f730"/>
                  <a:pt x="f1244" y="f161"/>
                  <a:pt x="f144" y="f850"/>
                </a:cubicBezTo>
                <a:cubicBezTo>
                  <a:pt x="f136" y="f719"/>
                  <a:pt x="f841" y="f720"/>
                  <a:pt x="f1124" y="f1272"/>
                </a:cubicBezTo>
                <a:cubicBezTo>
                  <a:pt x="f1250" y="f1271"/>
                  <a:pt x="f1250" y="f1271"/>
                  <a:pt x="f1284" y="f166"/>
                </a:cubicBezTo>
                <a:close/>
                <a:moveTo>
                  <a:pt x="f740" y="f144"/>
                </a:moveTo>
                <a:cubicBezTo>
                  <a:pt x="f591" y="f145"/>
                  <a:pt x="f286" y="f1285"/>
                  <a:pt x="f521" y="f1276"/>
                </a:cubicBezTo>
                <a:cubicBezTo>
                  <a:pt x="f738" y="f1018"/>
                  <a:pt x="f308" y="f813"/>
                  <a:pt x="f1287" y="f153"/>
                </a:cubicBezTo>
                <a:cubicBezTo>
                  <a:pt x="f732" y="f705"/>
                  <a:pt x="f313" y="f235"/>
                  <a:pt x="f302" y="f848"/>
                </a:cubicBezTo>
                <a:cubicBezTo>
                  <a:pt x="f597" y="f152"/>
                  <a:pt x="f1262" y="f239"/>
                  <a:pt x="f319" y="f813"/>
                </a:cubicBezTo>
                <a:cubicBezTo>
                  <a:pt x="f319" y="f1288"/>
                  <a:pt x="f319" y="f1273"/>
                  <a:pt x="f1289" y="f148"/>
                </a:cubicBezTo>
                <a:cubicBezTo>
                  <a:pt x="f317" y="f814"/>
                  <a:pt x="f731" y="f865"/>
                  <a:pt x="f740" y="f144"/>
                </a:cubicBezTo>
                <a:close/>
                <a:moveTo>
                  <a:pt x="f1008" y="f891"/>
                </a:moveTo>
                <a:cubicBezTo>
                  <a:pt x="f1139" y="f891"/>
                  <a:pt x="f1101" y="f937"/>
                  <a:pt x="f1103" y="f937"/>
                </a:cubicBezTo>
                <a:cubicBezTo>
                  <a:pt x="f1103" y="f1028"/>
                  <a:pt x="f1103" y="f1142"/>
                  <a:pt x="f1103" y="f1109"/>
                </a:cubicBezTo>
                <a:cubicBezTo>
                  <a:pt x="f1010" y="f1011"/>
                  <a:pt x="f141" y="f69"/>
                  <a:pt x="f79" y="f69"/>
                </a:cubicBezTo>
                <a:cubicBezTo>
                  <a:pt x="f1290" y="f204"/>
                  <a:pt x="f83" y="f1101"/>
                  <a:pt x="f1290" y="f1291"/>
                </a:cubicBezTo>
                <a:cubicBezTo>
                  <a:pt x="f902" y="f900"/>
                  <a:pt x="f1292" y="f63"/>
                  <a:pt x="f75" y="f1293"/>
                </a:cubicBezTo>
                <a:cubicBezTo>
                  <a:pt x="f141" y="f1231"/>
                  <a:pt x="f1011" y="f398"/>
                  <a:pt x="f1008" y="f891"/>
                </a:cubicBezTo>
                <a:close/>
                <a:moveTo>
                  <a:pt x="f1294" y="f979"/>
                </a:moveTo>
                <a:cubicBezTo>
                  <a:pt x="f1131" y="f979"/>
                  <a:pt x="f1143" y="f1036"/>
                  <a:pt x="f1152" y="f1080"/>
                </a:cubicBezTo>
                <a:cubicBezTo>
                  <a:pt x="f960" y="f51"/>
                  <a:pt x="f25" y="f891"/>
                  <a:pt x="f1093" y="f192"/>
                </a:cubicBezTo>
                <a:cubicBezTo>
                  <a:pt x="f1084" y="f396"/>
                  <a:pt x="f954" y="f61"/>
                  <a:pt x="f1053" y="f193"/>
                </a:cubicBezTo>
                <a:cubicBezTo>
                  <a:pt x="f1067" y="f898"/>
                  <a:pt x="f1157" y="f1074"/>
                  <a:pt x="f960" y="f1105"/>
                </a:cubicBezTo>
                <a:cubicBezTo>
                  <a:pt x="f27" y="f1105"/>
                  <a:pt x="f962" y="f63"/>
                  <a:pt x="f1110" y="f898"/>
                </a:cubicBezTo>
                <a:cubicBezTo>
                  <a:pt x="f1115" y="f1112"/>
                  <a:pt x="f117" y="f53"/>
                  <a:pt x="f1294" y="f979"/>
                </a:cubicBezTo>
                <a:close/>
                <a:moveTo>
                  <a:pt x="f778" y="f1289"/>
                </a:moveTo>
                <a:cubicBezTo>
                  <a:pt x="f764" y="f978"/>
                  <a:pt x="f1237" y="f716"/>
                  <a:pt x="f424" y="f454"/>
                </a:cubicBezTo>
                <a:cubicBezTo>
                  <a:pt x="f453" y="f499"/>
                  <a:pt x="f245" y="f461"/>
                  <a:pt x="f1242" y="f455"/>
                </a:cubicBezTo>
                <a:cubicBezTo>
                  <a:pt x="f794" y="f712"/>
                  <a:pt x="f464" y="f716"/>
                  <a:pt x="f778" y="f1289"/>
                </a:cubicBezTo>
                <a:close/>
                <a:moveTo>
                  <a:pt x="f971" y="f743"/>
                </a:moveTo>
                <a:cubicBezTo>
                  <a:pt x="f1035" y="f1295"/>
                  <a:pt x="f1089" y="f176"/>
                  <a:pt x="f981" y="f174"/>
                </a:cubicBezTo>
                <a:cubicBezTo>
                  <a:pt x="f55" y="f1173"/>
                  <a:pt x="f156" y="f1173"/>
                  <a:pt x="f57" y="f174"/>
                </a:cubicBezTo>
                <a:cubicBezTo>
                  <a:pt x="f1111" y="f408"/>
                  <a:pt x="f192" y="f1296"/>
                  <a:pt x="f896" y="f702"/>
                </a:cubicBezTo>
                <a:cubicBezTo>
                  <a:pt x="f1297" y="f742"/>
                  <a:pt x="f896" y="f798"/>
                  <a:pt x="f396" y="f1209"/>
                </a:cubicBezTo>
                <a:cubicBezTo>
                  <a:pt x="f1298" y="f698"/>
                  <a:pt x="f1027" y="f791"/>
                  <a:pt x="f971" y="f743"/>
                </a:cubicBezTo>
                <a:close/>
                <a:moveTo>
                  <a:pt x="f120" y="f1067"/>
                </a:moveTo>
                <a:cubicBezTo>
                  <a:pt x="f118" y="f1082"/>
                  <a:pt x="f116" y="f953"/>
                  <a:pt x="f114" y="f123"/>
                </a:cubicBezTo>
                <a:cubicBezTo>
                  <a:pt x="f212" y="f1299"/>
                  <a:pt x="f1146" y="f1051"/>
                  <a:pt x="f91" y="f19"/>
                </a:cubicBezTo>
                <a:cubicBezTo>
                  <a:pt x="f129" y="f1048"/>
                  <a:pt x="f1300" y="f1059"/>
                  <a:pt x="f903" y="f1049"/>
                </a:cubicBezTo>
                <a:cubicBezTo>
                  <a:pt x="f85" y="f1155"/>
                  <a:pt x="f85" y="f827"/>
                  <a:pt x="f903" y="f828"/>
                </a:cubicBezTo>
                <a:cubicBezTo>
                  <a:pt x="f91" y="f830"/>
                  <a:pt x="f95" y="f1064"/>
                  <a:pt x="f120" y="f1067"/>
                </a:cubicBezTo>
                <a:close/>
                <a:moveTo>
                  <a:pt x="f1291" y="f183"/>
                </a:moveTo>
                <a:cubicBezTo>
                  <a:pt x="f1145" y="f183"/>
                  <a:pt x="f1004" y="f183"/>
                  <a:pt x="f67" y="f183"/>
                </a:cubicBezTo>
                <a:cubicBezTo>
                  <a:pt x="f1103" y="f1144"/>
                  <a:pt x="f1101" y="f115"/>
                  <a:pt x="f1097" y="f880"/>
                </a:cubicBezTo>
                <a:cubicBezTo>
                  <a:pt x="f1139" y="f959"/>
                  <a:pt x="f1101" y="f959"/>
                  <a:pt x="f202" y="f1150"/>
                </a:cubicBezTo>
                <a:cubicBezTo>
                  <a:pt x="f147" y="f881"/>
                  <a:pt x="f198" y="f962"/>
                  <a:pt x="f1142" y="f1107"/>
                </a:cubicBezTo>
                <a:cubicBezTo>
                  <a:pt x="f65" y="f882"/>
                  <a:pt x="f899" y="f1143"/>
                  <a:pt x="f899" y="f1294"/>
                </a:cubicBezTo>
                <a:cubicBezTo>
                  <a:pt x="f1195" y="f1135"/>
                  <a:pt x="f196" y="f44"/>
                  <a:pt x="f1291" y="f183"/>
                </a:cubicBezTo>
                <a:close/>
                <a:moveTo>
                  <a:pt x="f498" y="f1301"/>
                </a:moveTo>
                <a:cubicBezTo>
                  <a:pt x="f774" y="f1302"/>
                  <a:pt x="f1303" y="f749"/>
                  <a:pt x="f1304" y="f754"/>
                </a:cubicBezTo>
                <a:cubicBezTo>
                  <a:pt x="f1305" y="f544"/>
                  <a:pt x="f1306" y="f576"/>
                  <a:pt x="f498" y="f1301"/>
                </a:cubicBezTo>
                <a:close/>
                <a:moveTo>
                  <a:pt x="f921" y="f1307"/>
                </a:moveTo>
                <a:cubicBezTo>
                  <a:pt x="f185" y="f1308"/>
                  <a:pt x="f668" y="f1309"/>
                  <a:pt x="f665" y="f493"/>
                </a:cubicBezTo>
                <a:cubicBezTo>
                  <a:pt x="f863" y="f1310"/>
                  <a:pt x="f1230" y="f1311"/>
                  <a:pt x="f1230" y="f461"/>
                </a:cubicBezTo>
                <a:cubicBezTo>
                  <a:pt x="f1230" y="f461"/>
                  <a:pt x="f189" y="f502"/>
                  <a:pt x="f1196" y="f461"/>
                </a:cubicBezTo>
                <a:cubicBezTo>
                  <a:pt x="f778" y="f618"/>
                  <a:pt x="f767" y="f1312"/>
                  <a:pt x="f921" y="f1307"/>
                </a:cubicBezTo>
                <a:close/>
                <a:moveTo>
                  <a:pt x="f1065" y="f730"/>
                </a:moveTo>
                <a:cubicBezTo>
                  <a:pt x="f1292" y="f170"/>
                  <a:pt x="f1292" y="f858"/>
                  <a:pt x="f1198" y="f177"/>
                </a:cubicBezTo>
                <a:cubicBezTo>
                  <a:pt x="f73" y="f739"/>
                  <a:pt x="f1011" y="f702"/>
                  <a:pt x="f1097" y="f1295"/>
                </a:cubicBezTo>
                <a:cubicBezTo>
                  <a:pt x="f1139" y="f1295"/>
                  <a:pt x="f1099" y="f739"/>
                  <a:pt x="f1099" y="f229"/>
                </a:cubicBezTo>
                <a:cubicBezTo>
                  <a:pt x="f1103" y="f1176"/>
                  <a:pt x="f1099" y="f852"/>
                  <a:pt x="f1008" y="f162"/>
                </a:cubicBezTo>
                <a:cubicBezTo>
                  <a:pt x="f1010" y="f159"/>
                  <a:pt x="f1199" y="f1313"/>
                  <a:pt x="f1065" y="f730"/>
                </a:cubicBezTo>
                <a:close/>
                <a:moveTo>
                  <a:pt x="f973" y="f1059"/>
                </a:moveTo>
                <a:cubicBezTo>
                  <a:pt x="f976" y="f1048"/>
                  <a:pt x="f1089" y="f17"/>
                  <a:pt x="f1098" y="f1314"/>
                </a:cubicBezTo>
                <a:cubicBezTo>
                  <a:pt x="f1035" y="f1155"/>
                  <a:pt x="f165" y="f875"/>
                  <a:pt x="f979" y="f1315"/>
                </a:cubicBezTo>
                <a:cubicBezTo>
                  <a:pt x="f1080" y="f1233"/>
                  <a:pt x="f1080" y="f1232"/>
                  <a:pt x="f1036" y="f827"/>
                </a:cubicBezTo>
                <a:cubicBezTo>
                  <a:pt x="f49" y="f1259"/>
                  <a:pt x="f107" y="f1093"/>
                  <a:pt x="f160" y="f828"/>
                </a:cubicBezTo>
                <a:cubicBezTo>
                  <a:pt x="f981" y="f1165"/>
                  <a:pt x="f55" y="f829"/>
                  <a:pt x="f937" y="f1159"/>
                </a:cubicBezTo>
                <a:cubicBezTo>
                  <a:pt x="f893" y="f23"/>
                  <a:pt x="f398" y="f1057"/>
                  <a:pt x="f55" y="f1057"/>
                </a:cubicBezTo>
                <a:cubicBezTo>
                  <a:pt x="f981" y="f875"/>
                  <a:pt x="f190" y="f1314"/>
                  <a:pt x="f973" y="f1059"/>
                </a:cubicBezTo>
                <a:close/>
                <a:moveTo>
                  <a:pt x="f534" y="f976"/>
                </a:moveTo>
                <a:cubicBezTo>
                  <a:pt x="f534" y="f190"/>
                  <a:pt x="f1316" y="f158"/>
                  <a:pt x="f534" y="f57"/>
                </a:cubicBezTo>
                <a:cubicBezTo>
                  <a:pt x="f540" y="f59"/>
                  <a:pt x="f747" y="f1231"/>
                  <a:pt x="f750" y="f59"/>
                </a:cubicBezTo>
                <a:cubicBezTo>
                  <a:pt x="f1186" y="f1136"/>
                  <a:pt x="f1317" y="f191"/>
                  <a:pt x="f543" y="f981"/>
                </a:cubicBezTo>
                <a:cubicBezTo>
                  <a:pt x="f750" y="f53"/>
                  <a:pt x="f1318" y="f53"/>
                  <a:pt x="f1302" y="f188"/>
                </a:cubicBezTo>
                <a:cubicBezTo>
                  <a:pt x="f1319" y="f1117"/>
                  <a:pt x="f541" y="f186"/>
                  <a:pt x="f534" y="f976"/>
                </a:cubicBezTo>
                <a:close/>
                <a:moveTo>
                  <a:pt x="f420" y="f1320"/>
                </a:moveTo>
                <a:cubicBezTo>
                  <a:pt x="f449" y="f1266"/>
                  <a:pt x="f681" y="f620"/>
                  <a:pt x="f1321" y="f1322"/>
                </a:cubicBezTo>
                <a:cubicBezTo>
                  <a:pt x="f760" y="f618"/>
                  <a:pt x="f1211" y="f949"/>
                  <a:pt x="f420" y="f1320"/>
                </a:cubicBezTo>
                <a:close/>
                <a:moveTo>
                  <a:pt x="f764" y="f333"/>
                </a:moveTo>
                <a:cubicBezTo>
                  <a:pt x="f184" y="f487"/>
                  <a:pt x="f766" y="f333"/>
                  <a:pt x="f215" y="f1323"/>
                </a:cubicBezTo>
                <a:cubicBezTo>
                  <a:pt x="f1217" y="f346"/>
                  <a:pt x="f1324" y="f1320"/>
                  <a:pt x="f1324" y="f491"/>
                </a:cubicBezTo>
                <a:cubicBezTo>
                  <a:pt x="f767" y="f1325"/>
                  <a:pt x="f672" y="f495"/>
                  <a:pt x="f674" y="f1326"/>
                </a:cubicBezTo>
                <a:cubicBezTo>
                  <a:pt x="f464" y="f1327"/>
                  <a:pt x="f766" y="f1326"/>
                  <a:pt x="f216" y="f1310"/>
                </a:cubicBezTo>
                <a:cubicBezTo>
                  <a:pt x="f679" y="f1267"/>
                  <a:pt x="f245" y="f493"/>
                  <a:pt x="f988" y="f1325"/>
                </a:cubicBezTo>
                <a:cubicBezTo>
                  <a:pt x="f796" y="f1308"/>
                  <a:pt x="f683" y="f1320"/>
                  <a:pt x="f458" y="f1239"/>
                </a:cubicBezTo>
                <a:cubicBezTo>
                  <a:pt x="f1328" y="f1323"/>
                  <a:pt x="f1329" y="f487"/>
                  <a:pt x="f764" y="f333"/>
                </a:cubicBezTo>
                <a:close/>
                <a:moveTo>
                  <a:pt x="f947" y="f829"/>
                </a:moveTo>
                <a:cubicBezTo>
                  <a:pt x="f36" y="f1165"/>
                  <a:pt x="f40" y="f1147"/>
                  <a:pt x="f40" y="f1232"/>
                </a:cubicBezTo>
                <a:cubicBezTo>
                  <a:pt x="f109" y="f1210"/>
                  <a:pt x="f41" y="f17"/>
                  <a:pt x="f1134" y="f1048"/>
                </a:cubicBezTo>
                <a:cubicBezTo>
                  <a:pt x="f884" y="f836"/>
                  <a:pt x="f1115" y="f1155"/>
                  <a:pt x="f1107" y="f1330"/>
                </a:cubicBezTo>
                <a:cubicBezTo>
                  <a:pt x="f1107" y="f1212"/>
                  <a:pt x="f1143" y="f1165"/>
                  <a:pt x="f947" y="f829"/>
                </a:cubicBezTo>
                <a:close/>
                <a:moveTo>
                  <a:pt x="f189" y="f1240"/>
                </a:moveTo>
                <a:cubicBezTo>
                  <a:pt x="f770" y="f978"/>
                  <a:pt x="f768" y="f723"/>
                  <a:pt x="f769" y="f329"/>
                </a:cubicBezTo>
                <a:cubicBezTo>
                  <a:pt x="f777" y="f455"/>
                  <a:pt x="f468" y="f459"/>
                  <a:pt x="f189" y="f327"/>
                </a:cubicBezTo>
                <a:cubicBezTo>
                  <a:pt x="f189" y="f1264"/>
                  <a:pt x="f189" y="f506"/>
                  <a:pt x="f189" y="f1240"/>
                </a:cubicBezTo>
                <a:close/>
                <a:moveTo>
                  <a:pt x="f40" y="f1150"/>
                </a:moveTo>
                <a:cubicBezTo>
                  <a:pt x="f1135" y="f1115"/>
                  <a:pt x="f36" y="f112"/>
                  <a:pt x="f110" y="f1144"/>
                </a:cubicBezTo>
                <a:cubicBezTo>
                  <a:pt x="f947" y="f1144"/>
                  <a:pt x="f36" y="f41"/>
                  <a:pt x="f944" y="f175"/>
                </a:cubicBezTo>
                <a:cubicBezTo>
                  <a:pt x="f886" y="f109"/>
                  <a:pt x="f180" y="f947"/>
                  <a:pt x="f942" y="f1118"/>
                </a:cubicBezTo>
                <a:cubicBezTo>
                  <a:pt x="f1140" y="f1152"/>
                  <a:pt x="f940" y="f962"/>
                  <a:pt x="f40" y="f1150"/>
                </a:cubicBezTo>
                <a:close/>
                <a:moveTo>
                  <a:pt x="f516" y="f574"/>
                </a:moveTo>
                <a:cubicBezTo>
                  <a:pt x="f1331" y="f544"/>
                  <a:pt x="f775" y="f573"/>
                  <a:pt x="f1332" y="f1333"/>
                </a:cubicBezTo>
                <a:cubicBezTo>
                  <a:pt x="f1334" y="f1181"/>
                  <a:pt x="f617" y="f1335"/>
                  <a:pt x="f1336" y="f1337"/>
                </a:cubicBezTo>
                <a:cubicBezTo>
                  <a:pt x="f1338" y="f1181"/>
                  <a:pt x="f895" y="f1339"/>
                  <a:pt x="f516" y="f574"/>
                </a:cubicBezTo>
                <a:close/>
                <a:moveTo>
                  <a:pt x="f1305" y="f1340"/>
                </a:moveTo>
                <a:cubicBezTo>
                  <a:pt x="f516" y="f1341"/>
                  <a:pt x="f510" y="f285"/>
                  <a:pt x="f488" y="f585"/>
                </a:cubicBezTo>
                <a:cubicBezTo>
                  <a:pt x="f1338" y="f518"/>
                  <a:pt x="f492" y="f943"/>
                  <a:pt x="f1305" y="f1340"/>
                </a:cubicBezTo>
                <a:close/>
                <a:moveTo>
                  <a:pt x="f456" y="f1342"/>
                </a:moveTo>
                <a:cubicBezTo>
                  <a:pt x="f688" y="f723"/>
                  <a:pt x="f244" y="f1343"/>
                  <a:pt x="f760" y="f1322"/>
                </a:cubicBezTo>
                <a:cubicBezTo>
                  <a:pt x="f427" y="f614"/>
                  <a:pt x="f449" y="f322"/>
                  <a:pt x="f456" y="f1342"/>
                </a:cubicBezTo>
                <a:close/>
                <a:moveTo>
                  <a:pt x="f57" y="f851"/>
                </a:moveTo>
                <a:cubicBezTo>
                  <a:pt x="f1078" y="f233"/>
                  <a:pt x="f896" y="f717"/>
                  <a:pt x="f1132" y="f850"/>
                </a:cubicBezTo>
                <a:cubicBezTo>
                  <a:pt x="f105" y="f162"/>
                  <a:pt x="f1074" y="f735"/>
                  <a:pt x="f1076" y="f702"/>
                </a:cubicBezTo>
                <a:cubicBezTo>
                  <a:pt x="f151" y="f859"/>
                  <a:pt x="f192" y="f172"/>
                  <a:pt x="f57" y="f851"/>
                </a:cubicBezTo>
                <a:close/>
                <a:moveTo>
                  <a:pt x="f431" y="f1344"/>
                </a:moveTo>
                <a:cubicBezTo>
                  <a:pt x="f422" y="f319"/>
                  <a:pt x="f436" y="f1289"/>
                  <a:pt x="f427" y="f1345"/>
                </a:cubicBezTo>
                <a:cubicBezTo>
                  <a:pt x="f686" y="f1346"/>
                  <a:pt x="f681" y="f1262"/>
                  <a:pt x="f184" y="f289"/>
                </a:cubicBezTo>
                <a:cubicBezTo>
                  <a:pt x="f1242" y="f298"/>
                  <a:pt x="f1242" y="f1347"/>
                  <a:pt x="f1242" y="f603"/>
                </a:cubicBezTo>
                <a:cubicBezTo>
                  <a:pt x="f1329" y="f603"/>
                  <a:pt x="f456" y="f599"/>
                  <a:pt x="f684" y="f603"/>
                </a:cubicBezTo>
                <a:cubicBezTo>
                  <a:pt x="f438" y="f1348"/>
                  <a:pt x="f424" y="f725"/>
                  <a:pt x="f431" y="f1344"/>
                </a:cubicBezTo>
                <a:close/>
                <a:moveTo>
                  <a:pt x="f768" y="f286"/>
                </a:moveTo>
                <a:cubicBezTo>
                  <a:pt x="f1349" y="f948"/>
                  <a:pt x="f184" y="f1287"/>
                  <a:pt x="f460" y="f731"/>
                </a:cubicBezTo>
                <a:cubicBezTo>
                  <a:pt x="f460" y="f1350"/>
                  <a:pt x="f679" y="f1268"/>
                  <a:pt x="f1242" y="f1351"/>
                </a:cubicBezTo>
                <a:cubicBezTo>
                  <a:pt x="f184" y="f315"/>
                  <a:pt x="f766" y="f315"/>
                  <a:pt x="f1227" y="f729"/>
                </a:cubicBezTo>
                <a:cubicBezTo>
                  <a:pt x="f464" y="f302"/>
                  <a:pt x="f768" y="f1287"/>
                  <a:pt x="f768" y="f286"/>
                </a:cubicBezTo>
                <a:close/>
                <a:moveTo>
                  <a:pt x="f23" y="f152"/>
                </a:moveTo>
                <a:cubicBezTo>
                  <a:pt x="f833" y="f153"/>
                  <a:pt x="f1048" y="f846"/>
                  <a:pt x="f835" y="f1171"/>
                </a:cubicBezTo>
                <a:cubicBezTo>
                  <a:pt x="f1051" y="f814"/>
                  <a:pt x="f1212" y="f804"/>
                  <a:pt x="f23" y="f152"/>
                </a:cubicBezTo>
                <a:close/>
                <a:moveTo>
                  <a:pt x="f1352" y="f23"/>
                </a:moveTo>
                <a:cubicBezTo>
                  <a:pt x="f1029" y="f125"/>
                  <a:pt x="f193" y="f1165"/>
                  <a:pt x="f897" y="f829"/>
                </a:cubicBezTo>
                <a:cubicBezTo>
                  <a:pt x="f897" y="f954"/>
                  <a:pt x="f193" y="f1067"/>
                  <a:pt x="f193" y="f959"/>
                </a:cubicBezTo>
                <a:cubicBezTo>
                  <a:pt x="f899" y="f1148"/>
                  <a:pt x="f1353" y="f1067"/>
                  <a:pt x="f196" y="f1093"/>
                </a:cubicBezTo>
                <a:cubicBezTo>
                  <a:pt x="f196" y="f955"/>
                  <a:pt x="f1070" y="f829"/>
                  <a:pt x="f1352" y="f23"/>
                </a:cubicBezTo>
                <a:close/>
                <a:moveTo>
                  <a:pt x="f218" y="f1344"/>
                </a:moveTo>
                <a:cubicBezTo>
                  <a:pt x="f779" y="f978"/>
                  <a:pt x="f1217" y="f1240"/>
                  <a:pt x="f778" y="f605"/>
                </a:cubicBezTo>
                <a:cubicBezTo>
                  <a:pt x="f921" y="f726"/>
                  <a:pt x="f921" y="f726"/>
                  <a:pt x="f794" y="f1348"/>
                </a:cubicBezTo>
                <a:cubicBezTo>
                  <a:pt x="f184" y="f508"/>
                  <a:pt x="f764" y="f1354"/>
                  <a:pt x="f218" y="f1344"/>
                </a:cubicBezTo>
                <a:close/>
                <a:moveTo>
                  <a:pt x="f102" y="f803"/>
                </a:moveTo>
                <a:cubicBezTo>
                  <a:pt x="f903" y="f844"/>
                  <a:pt x="f1300" y="f804"/>
                  <a:pt x="f89" y="f1273"/>
                </a:cubicBezTo>
                <a:cubicBezTo>
                  <a:pt x="f1001" y="f809"/>
                  <a:pt x="f1046" y="f861"/>
                  <a:pt x="f129" y="f237"/>
                </a:cubicBezTo>
                <a:cubicBezTo>
                  <a:pt x="f1175" y="f711"/>
                  <a:pt x="f1100" y="f153"/>
                  <a:pt x="f984" y="f152"/>
                </a:cubicBezTo>
                <a:cubicBezTo>
                  <a:pt x="f982" y="f861"/>
                  <a:pt x="f1081" y="f809"/>
                  <a:pt x="f102" y="f803"/>
                </a:cubicBezTo>
                <a:close/>
                <a:moveTo>
                  <a:pt x="f173" y="f1159"/>
                </a:moveTo>
                <a:cubicBezTo>
                  <a:pt x="f1090" y="f955"/>
                  <a:pt x="f45" y="f955"/>
                  <a:pt x="f1041" y="f830"/>
                </a:cubicBezTo>
                <a:cubicBezTo>
                  <a:pt x="f173" y="f1053"/>
                  <a:pt x="f171" y="f25"/>
                  <a:pt x="f169" y="f1157"/>
                </a:cubicBezTo>
                <a:cubicBezTo>
                  <a:pt x="f965" y="f880"/>
                  <a:pt x="f979" y="f121"/>
                  <a:pt x="f1355" y="f881"/>
                </a:cubicBezTo>
                <a:cubicBezTo>
                  <a:pt x="f1355" y="f1150"/>
                  <a:pt x="f1035" y="f1158"/>
                  <a:pt x="f1355" y="f1234"/>
                </a:cubicBezTo>
                <a:cubicBezTo>
                  <a:pt x="f1036" y="f1053"/>
                  <a:pt x="f183" y="f1259"/>
                  <a:pt x="f173" y="f1159"/>
                </a:cubicBezTo>
                <a:close/>
                <a:moveTo>
                  <a:pt x="f244" y="f788"/>
                </a:moveTo>
                <a:cubicBezTo>
                  <a:pt x="f755" y="f1356"/>
                  <a:pt x="f1030" y="f211"/>
                  <a:pt x="f926" y="f914"/>
                </a:cubicBezTo>
                <a:cubicBezTo>
                  <a:pt x="f222" y="f251"/>
                  <a:pt x="f431" y="f910"/>
                  <a:pt x="f762" y="f252"/>
                </a:cubicBezTo>
                <a:cubicBezTo>
                  <a:pt x="f762" y="f1357"/>
                  <a:pt x="f762" y="f1358"/>
                  <a:pt x="f449" y="f644"/>
                </a:cubicBezTo>
                <a:cubicBezTo>
                  <a:pt x="f427" y="f910"/>
                  <a:pt x="f431" y="f1359"/>
                  <a:pt x="f433" y="f1034"/>
                </a:cubicBezTo>
                <a:cubicBezTo>
                  <a:pt x="f806" y="f203"/>
                  <a:pt x="f1211" y="f1197"/>
                  <a:pt x="f244" y="f788"/>
                </a:cubicBezTo>
                <a:close/>
                <a:moveTo>
                  <a:pt x="f1314" y="f153"/>
                </a:moveTo>
                <a:cubicBezTo>
                  <a:pt x="f1257" y="f724"/>
                  <a:pt x="f873" y="f935"/>
                  <a:pt x="f873" y="f805"/>
                </a:cubicBezTo>
                <a:cubicBezTo>
                  <a:pt x="f16" y="f148"/>
                  <a:pt x="f128" y="f9"/>
                  <a:pt x="f1314" y="f153"/>
                </a:cubicBezTo>
                <a:close/>
                <a:moveTo>
                  <a:pt x="f1248" y="f1170"/>
                </a:moveTo>
                <a:cubicBezTo>
                  <a:pt x="f1285" y="f10"/>
                  <a:pt x="f865" y="f1274"/>
                  <a:pt x="f1019" y="f815"/>
                </a:cubicBezTo>
                <a:cubicBezTo>
                  <a:pt x="f1018" y="f1244"/>
                  <a:pt x="f805" y="f1286"/>
                  <a:pt x="f1270" y="f1285"/>
                </a:cubicBezTo>
                <a:cubicBezTo>
                  <a:pt x="f1270" y="f1129"/>
                  <a:pt x="f814" y="f142"/>
                  <a:pt x="f1016" y="f142"/>
                </a:cubicBezTo>
                <a:cubicBezTo>
                  <a:pt x="f1170" y="f1248"/>
                  <a:pt x="f142" y="f1130"/>
                  <a:pt x="f1248" y="f1170"/>
                </a:cubicBezTo>
                <a:close/>
                <a:moveTo>
                  <a:pt x="f895" y="f1360"/>
                </a:moveTo>
                <a:cubicBezTo>
                  <a:pt x="f512" y="f1361"/>
                  <a:pt x="f497" y="f578"/>
                  <a:pt x="f492" y="f1362"/>
                </a:cubicBezTo>
                <a:cubicBezTo>
                  <a:pt x="f894" y="f1363"/>
                  <a:pt x="f1364" y="f1365"/>
                  <a:pt x="f895" y="f1360"/>
                </a:cubicBezTo>
                <a:close/>
                <a:moveTo>
                  <a:pt x="f999" y="f1366"/>
                </a:moveTo>
                <a:cubicBezTo>
                  <a:pt x="f994" y="f144"/>
                  <a:pt x="f120" y="f145"/>
                  <a:pt x="f1179" y="f1286"/>
                </a:cubicBezTo>
                <a:cubicBezTo>
                  <a:pt x="f120" y="f1170"/>
                  <a:pt x="f1221" y="f1274"/>
                  <a:pt x="f999" y="f1366"/>
                </a:cubicBezTo>
                <a:close/>
                <a:moveTo>
                  <a:pt x="f1367" y="f787"/>
                </a:moveTo>
                <a:cubicBezTo>
                  <a:pt x="f1184" y="f205"/>
                  <a:pt x="f616" y="f869"/>
                  <a:pt x="f775" y="f649"/>
                </a:cubicBezTo>
                <a:cubicBezTo>
                  <a:pt x="f520" y="f1368"/>
                  <a:pt x="f621" y="f1369"/>
                  <a:pt x="f494" y="f1370"/>
                </a:cubicBezTo>
                <a:cubicBezTo>
                  <a:pt x="f621" y="f787"/>
                  <a:pt x="f520" y="f209"/>
                  <a:pt x="f617" y="f1371"/>
                </a:cubicBezTo>
                <a:cubicBezTo>
                  <a:pt x="f1334" y="f1372"/>
                  <a:pt x="f1184" y="f871"/>
                  <a:pt x="f1367" y="f787"/>
                </a:cubicBezTo>
                <a:close/>
                <a:moveTo>
                  <a:pt x="f1330" y="f235"/>
                </a:moveTo>
                <a:cubicBezTo>
                  <a:pt x="f1330" y="f860"/>
                  <a:pt x="f1315" y="f709"/>
                  <a:pt x="f1051" y="f157"/>
                </a:cubicBezTo>
                <a:cubicBezTo>
                  <a:pt x="f875" y="f719"/>
                  <a:pt x="f21" y="f161"/>
                  <a:pt x="f1049" y="f851"/>
                </a:cubicBezTo>
                <a:cubicBezTo>
                  <a:pt x="f1048" y="f851"/>
                  <a:pt x="f1059" y="f233"/>
                  <a:pt x="f1373" y="f850"/>
                </a:cubicBezTo>
                <a:cubicBezTo>
                  <a:pt x="f825" y="f717"/>
                  <a:pt x="f1373" y="f157"/>
                  <a:pt x="f1059" y="f157"/>
                </a:cubicBezTo>
                <a:cubicBezTo>
                  <a:pt x="f1049" y="f860"/>
                  <a:pt x="f1155" y="f704"/>
                  <a:pt x="f1330" y="f235"/>
                </a:cubicBezTo>
                <a:close/>
                <a:moveTo>
                  <a:pt x="f918" y="f597"/>
                </a:moveTo>
                <a:cubicBezTo>
                  <a:pt x="f1374" y="f300"/>
                  <a:pt x="f667" y="f1268"/>
                  <a:pt x="f199" y="f1375"/>
                </a:cubicBezTo>
                <a:cubicBezTo>
                  <a:pt x="f197" y="f731"/>
                  <a:pt x="f668" y="f313"/>
                  <a:pt x="f187" y="f313"/>
                </a:cubicBezTo>
                <a:cubicBezTo>
                  <a:pt x="f247" y="f313"/>
                  <a:pt x="f812" y="f1376"/>
                  <a:pt x="f777" y="f1377"/>
                </a:cubicBezTo>
                <a:cubicBezTo>
                  <a:pt x="f777" y="f729"/>
                  <a:pt x="f468" y="f300"/>
                  <a:pt x="f918" y="f597"/>
                </a:cubicBezTo>
                <a:close/>
                <a:moveTo>
                  <a:pt x="f938" y="f128"/>
                </a:moveTo>
                <a:cubicBezTo>
                  <a:pt x="f163" y="f1373"/>
                  <a:pt x="f971" y="f825"/>
                  <a:pt x="f971" y="f1284"/>
                </a:cubicBezTo>
                <a:cubicBezTo>
                  <a:pt x="f979" y="f1373"/>
                  <a:pt x="f1085" y="f128"/>
                  <a:pt x="f940" y="f1166"/>
                </a:cubicBezTo>
                <a:cubicBezTo>
                  <a:pt x="f1025" y="f1049"/>
                  <a:pt x="f1140" y="f826"/>
                  <a:pt x="f47" y="f833"/>
                </a:cubicBezTo>
                <a:cubicBezTo>
                  <a:pt x="f1080" y="f21"/>
                  <a:pt x="f1355" y="f1049"/>
                  <a:pt x="f938" y="f128"/>
                </a:cubicBezTo>
                <a:close/>
                <a:moveTo>
                  <a:pt x="f1112" y="f951"/>
                </a:moveTo>
                <a:cubicBezTo>
                  <a:pt x="f192" y="f1158"/>
                  <a:pt x="f1231" y="f25"/>
                  <a:pt x="f396" y="f1067"/>
                </a:cubicBezTo>
                <a:cubicBezTo>
                  <a:pt x="f1112" y="f123"/>
                  <a:pt x="f398" y="f954"/>
                  <a:pt x="f1032" y="f1095"/>
                </a:cubicBezTo>
                <a:cubicBezTo>
                  <a:pt x="f191" y="f1093"/>
                  <a:pt x="f891" y="f1056"/>
                  <a:pt x="f981" y="f878"/>
                </a:cubicBezTo>
                <a:cubicBezTo>
                  <a:pt x="f158" y="f1082"/>
                  <a:pt x="f398" y="f25"/>
                  <a:pt x="f1112" y="f951"/>
                </a:cubicBezTo>
                <a:close/>
                <a:moveTo>
                  <a:pt x="f536" y="f1305"/>
                </a:moveTo>
                <a:cubicBezTo>
                  <a:pt x="f515" y="f1378"/>
                  <a:pt x="f584" y="f510"/>
                  <a:pt x="f539" y="f1379"/>
                </a:cubicBezTo>
                <a:cubicBezTo>
                  <a:pt x="f539" y="f892"/>
                  <a:pt x="f538" y="f490"/>
                  <a:pt x="f536" y="f1305"/>
                </a:cubicBezTo>
                <a:close/>
                <a:moveTo>
                  <a:pt x="f1380" y="f829"/>
                </a:moveTo>
                <a:cubicBezTo>
                  <a:pt x="f902" y="f1233"/>
                  <a:pt x="f77" y="f1315"/>
                  <a:pt x="f143" y="f1051"/>
                </a:cubicBezTo>
                <a:cubicBezTo>
                  <a:pt x="f2" y="f1051"/>
                  <a:pt x="f1109" y="f1232"/>
                  <a:pt x="f1109" y="f827"/>
                </a:cubicBezTo>
                <a:cubicBezTo>
                  <a:pt x="f1109" y="f23"/>
                  <a:pt x="f2" y="f1165"/>
                  <a:pt x="f143" y="f1165"/>
                </a:cubicBezTo>
                <a:cubicBezTo>
                  <a:pt x="f207" y="f829"/>
                  <a:pt x="f81" y="f829"/>
                  <a:pt x="f1380" y="f829"/>
                </a:cubicBezTo>
                <a:close/>
                <a:moveTo>
                  <a:pt x="f81" y="f873"/>
                </a:moveTo>
                <a:cubicBezTo>
                  <a:pt x="f83" y="f1213"/>
                  <a:pt x="f1222" y="f403"/>
                  <a:pt x="f982" y="f12"/>
                </a:cubicBezTo>
                <a:cubicBezTo>
                  <a:pt x="f85" y="f1253"/>
                  <a:pt x="f85" y="f1161"/>
                  <a:pt x="f1081" y="f823"/>
                </a:cubicBezTo>
                <a:cubicBezTo>
                  <a:pt x="f132" y="f1163"/>
                  <a:pt x="f1083" y="f1163"/>
                  <a:pt x="f1241" y="f823"/>
                </a:cubicBezTo>
                <a:cubicBezTo>
                  <a:pt x="f1381" y="f1160"/>
                  <a:pt x="f1065" y="f838"/>
                  <a:pt x="f81" y="f873"/>
                </a:cubicBezTo>
                <a:close/>
                <a:moveTo>
                  <a:pt x="f500" y="f1350"/>
                </a:moveTo>
                <a:cubicBezTo>
                  <a:pt x="f488" y="f1382"/>
                  <a:pt x="f892" y="f309"/>
                  <a:pt x="f516" y="f521"/>
                </a:cubicBezTo>
                <a:cubicBezTo>
                  <a:pt x="f258" y="f521"/>
                  <a:pt x="f890" y="f589"/>
                  <a:pt x="f510" y="f1383"/>
                </a:cubicBezTo>
                <a:cubicBezTo>
                  <a:pt x="f1192" y="f286"/>
                  <a:pt x="f1384" y="f736"/>
                  <a:pt x="f514" y="f308"/>
                </a:cubicBezTo>
                <a:cubicBezTo>
                  <a:pt x="f887" y="f311"/>
                  <a:pt x="f1384" y="f1385"/>
                  <a:pt x="f500" y="f1350"/>
                </a:cubicBezTo>
                <a:close/>
                <a:moveTo>
                  <a:pt x="f1076" y="f698"/>
                </a:moveTo>
                <a:cubicBezTo>
                  <a:pt x="f193" y="f849"/>
                  <a:pt x="f1029" y="f849"/>
                  <a:pt x="f898" y="f789"/>
                </a:cubicBezTo>
                <a:cubicBezTo>
                  <a:pt x="f105" y="f839"/>
                  <a:pt x="f1352" y="f179"/>
                  <a:pt x="f1029" y="f224"/>
                </a:cubicBezTo>
                <a:cubicBezTo>
                  <a:pt x="f61" y="f1007"/>
                  <a:pt x="f1028" y="f793"/>
                  <a:pt x="f1297" y="f834"/>
                </a:cubicBezTo>
                <a:cubicBezTo>
                  <a:pt x="f1386" y="f843"/>
                  <a:pt x="f1028" y="f791"/>
                  <a:pt x="f1076" y="f698"/>
                </a:cubicBezTo>
                <a:close/>
                <a:moveTo>
                  <a:pt x="f1387" y="f1072"/>
                </a:moveTo>
                <a:cubicBezTo>
                  <a:pt x="f975" y="f98"/>
                  <a:pt x="f647" y="f98"/>
                  <a:pt x="f1388" y="f1072"/>
                </a:cubicBezTo>
                <a:cubicBezTo>
                  <a:pt x="f1389" y="f1072"/>
                  <a:pt x="f1390" y="f1072"/>
                  <a:pt x="f1387" y="f1072"/>
                </a:cubicBezTo>
                <a:close/>
                <a:moveTo>
                  <a:pt x="f1065" y="f159"/>
                </a:moveTo>
                <a:cubicBezTo>
                  <a:pt x="f902" y="f850"/>
                  <a:pt x="f1012" y="f161"/>
                  <a:pt x="f135" y="f233"/>
                </a:cubicBezTo>
                <a:cubicBezTo>
                  <a:pt x="f1198" y="f159"/>
                  <a:pt x="f73" y="f719"/>
                  <a:pt x="f2" y="f157"/>
                </a:cubicBezTo>
                <a:cubicBezTo>
                  <a:pt x="f1069" y="f709"/>
                  <a:pt x="f1068" y="f235"/>
                  <a:pt x="f1069" y="f705"/>
                </a:cubicBezTo>
                <a:cubicBezTo>
                  <a:pt x="f71" y="f705"/>
                  <a:pt x="f137" y="f155"/>
                  <a:pt x="f207" y="f724"/>
                </a:cubicBezTo>
                <a:cubicBezTo>
                  <a:pt x="f79" y="f704"/>
                  <a:pt x="f135" y="f1272"/>
                  <a:pt x="f1065" y="f159"/>
                </a:cubicBezTo>
                <a:close/>
                <a:moveTo>
                  <a:pt x="f767" y="f715"/>
                </a:moveTo>
                <a:cubicBezTo>
                  <a:pt x="f464" y="f1391"/>
                  <a:pt x="f794" y="f326"/>
                  <a:pt x="f766" y="f329"/>
                </a:cubicBezTo>
                <a:cubicBezTo>
                  <a:pt x="f465" y="f329"/>
                  <a:pt x="f921" y="f710"/>
                  <a:pt x="f767" y="f715"/>
                </a:cubicBezTo>
                <a:close/>
                <a:moveTo>
                  <a:pt x="f869" y="f1271"/>
                </a:moveTo>
                <a:cubicBezTo>
                  <a:pt x="f869" y="f860"/>
                  <a:pt x="f1359" y="f704"/>
                  <a:pt x="f1359" y="f235"/>
                </a:cubicBezTo>
                <a:cubicBezTo>
                  <a:pt x="f251" y="f155"/>
                  <a:pt x="f652" y="f152"/>
                  <a:pt x="f657" y="f862"/>
                </a:cubicBezTo>
                <a:cubicBezTo>
                  <a:pt x="f203" y="f153"/>
                  <a:pt x="f1038" y="f724"/>
                  <a:pt x="f1197" y="f709"/>
                </a:cubicBezTo>
                <a:cubicBezTo>
                  <a:pt x="f912" y="f709"/>
                  <a:pt x="f1200" y="f709"/>
                  <a:pt x="f869" y="f1271"/>
                </a:cubicBezTo>
                <a:close/>
                <a:moveTo>
                  <a:pt x="f767" y="f1322"/>
                </a:moveTo>
                <a:cubicBezTo>
                  <a:pt x="f779" y="f499"/>
                  <a:pt x="f831" y="f454"/>
                  <a:pt x="f679" y="f351"/>
                </a:cubicBezTo>
                <a:cubicBezTo>
                  <a:pt x="f766" y="f330"/>
                  <a:pt x="f1217" y="f463"/>
                  <a:pt x="f767" y="f1322"/>
                </a:cubicBezTo>
                <a:close/>
                <a:moveTo>
                  <a:pt x="f646" y="f1186"/>
                </a:moveTo>
                <a:cubicBezTo>
                  <a:pt x="f1392" y="f750"/>
                  <a:pt x="f787" y="f1361"/>
                  <a:pt x="f910" y="f581"/>
                </a:cubicBezTo>
                <a:cubicBezTo>
                  <a:pt x="f1371" y="f749"/>
                  <a:pt x="f1357" y="f749"/>
                  <a:pt x="f252" y="f579"/>
                </a:cubicBezTo>
                <a:cubicBezTo>
                  <a:pt x="f206" y="f1393"/>
                  <a:pt x="f1357" y="f1394"/>
                  <a:pt x="f1395" y="f1365"/>
                </a:cubicBezTo>
                <a:cubicBezTo>
                  <a:pt x="f1372" y="f1396"/>
                  <a:pt x="f1397" y="f1398"/>
                  <a:pt x="f646" y="f1186"/>
                </a:cubicBezTo>
                <a:close/>
                <a:moveTo>
                  <a:pt x="f984" y="f1399"/>
                </a:moveTo>
                <a:cubicBezTo>
                  <a:pt x="f984" y="f1255"/>
                  <a:pt x="f983" y="f819"/>
                  <a:pt x="f983" y="f870"/>
                </a:cubicBezTo>
                <a:cubicBezTo>
                  <a:pt x="f983" y="f133"/>
                  <a:pt x="f1100" y="f1063"/>
                  <a:pt x="f1400" y="f1401"/>
                </a:cubicBezTo>
                <a:cubicBezTo>
                  <a:pt x="f1102" y="f1402"/>
                  <a:pt x="f87" y="f1063"/>
                  <a:pt x="f1300" y="f1125"/>
                </a:cubicBezTo>
                <a:cubicBezTo>
                  <a:pt x="f1092" y="f841"/>
                  <a:pt x="f985" y="f868"/>
                  <a:pt x="f984" y="f1399"/>
                </a:cubicBezTo>
                <a:close/>
                <a:moveTo>
                  <a:pt x="f1065" y="f811"/>
                </a:moveTo>
                <a:cubicBezTo>
                  <a:pt x="f1403" y="f811"/>
                  <a:pt x="f1290" y="f811"/>
                  <a:pt x="f1381" y="f811"/>
                </a:cubicBezTo>
                <a:cubicBezTo>
                  <a:pt x="f1381" y="f861"/>
                  <a:pt x="f1381" y="f152"/>
                  <a:pt x="f1290" y="f848"/>
                </a:cubicBezTo>
                <a:cubicBezTo>
                  <a:pt x="f1403" y="f724"/>
                  <a:pt x="f135" y="f724"/>
                  <a:pt x="f1292" y="f705"/>
                </a:cubicBezTo>
                <a:cubicBezTo>
                  <a:pt x="f1199" y="f237"/>
                  <a:pt x="f1292" y="f9"/>
                  <a:pt x="f1065" y="f811"/>
                </a:cubicBezTo>
                <a:close/>
                <a:moveTo>
                  <a:pt x="f1384" y="f1037"/>
                </a:moveTo>
                <a:cubicBezTo>
                  <a:pt x="f1384" y="f657"/>
                  <a:pt x="f514" y="f912"/>
                  <a:pt x="f887" y="f1034"/>
                </a:cubicBezTo>
                <a:cubicBezTo>
                  <a:pt x="f488" y="f652"/>
                  <a:pt x="f895" y="f1228"/>
                  <a:pt x="f1338" y="f649"/>
                </a:cubicBezTo>
                <a:cubicBezTo>
                  <a:pt x="f1338" y="f1368"/>
                  <a:pt x="f901" y="f251"/>
                  <a:pt x="f901" y="f1228"/>
                </a:cubicBezTo>
                <a:cubicBezTo>
                  <a:pt x="f498" y="f912"/>
                  <a:pt x="f892" y="f1038"/>
                  <a:pt x="f1384" y="f1037"/>
                </a:cubicBezTo>
                <a:close/>
                <a:moveTo>
                  <a:pt x="f1358" y="f582"/>
                </a:moveTo>
                <a:cubicBezTo>
                  <a:pt x="f1397" y="f748"/>
                  <a:pt x="f1370" y="f1360"/>
                  <a:pt x="f1368" y="f1318"/>
                </a:cubicBezTo>
                <a:cubicBezTo>
                  <a:pt x="f648" y="f1302"/>
                  <a:pt x="f205" y="f1319"/>
                  <a:pt x="f787" y="f538"/>
                </a:cubicBezTo>
                <a:cubicBezTo>
                  <a:pt x="f871" y="f1319"/>
                  <a:pt x="f209" y="f1301"/>
                  <a:pt x="f1358" y="f582"/>
                </a:cubicBezTo>
                <a:close/>
                <a:moveTo>
                  <a:pt x="f615" y="f1197"/>
                </a:moveTo>
                <a:cubicBezTo>
                  <a:pt x="f1404" y="f788"/>
                  <a:pt x="f1405" y="f1226"/>
                  <a:pt x="f522" y="f915"/>
                </a:cubicBezTo>
                <a:cubicBezTo>
                  <a:pt x="f522" y="f1225"/>
                  <a:pt x="f1406" y="f1201"/>
                  <a:pt x="f1406" y="f1201"/>
                </a:cubicBezTo>
                <a:cubicBezTo>
                  <a:pt x="f1407" y="f914"/>
                  <a:pt x="f1180" y="f1408"/>
                  <a:pt x="f1303" y="f203"/>
                </a:cubicBezTo>
                <a:cubicBezTo>
                  <a:pt x="f1409" y="f1037"/>
                  <a:pt x="f1410" y="f1038"/>
                  <a:pt x="f615" y="f1197"/>
                </a:cubicBezTo>
                <a:close/>
                <a:moveTo>
                  <a:pt x="f192" y="f1064"/>
                </a:moveTo>
                <a:cubicBezTo>
                  <a:pt x="f1076" y="f1259"/>
                  <a:pt x="f1293" y="f1299"/>
                  <a:pt x="f1386" y="f23"/>
                </a:cubicBezTo>
                <a:cubicBezTo>
                  <a:pt x="f151" y="f827"/>
                  <a:pt x="f59" y="f1147"/>
                  <a:pt x="f192" y="f827"/>
                </a:cubicBezTo>
                <a:cubicBezTo>
                  <a:pt x="f192" y="f829"/>
                  <a:pt x="f192" y="f1095"/>
                  <a:pt x="f192" y="f1064"/>
                </a:cubicBezTo>
                <a:close/>
                <a:moveTo>
                  <a:pt x="f1051" y="f233"/>
                </a:moveTo>
                <a:cubicBezTo>
                  <a:pt x="f1233" y="f233"/>
                  <a:pt x="f1057" y="f162"/>
                  <a:pt x="f1156" y="f851"/>
                </a:cubicBezTo>
                <a:cubicBezTo>
                  <a:pt x="f1330" y="f728"/>
                  <a:pt x="f127" y="f733"/>
                  <a:pt x="f20" y="f408"/>
                </a:cubicBezTo>
                <a:cubicBezTo>
                  <a:pt x="f1314" y="f408"/>
                  <a:pt x="f1166" y="f854"/>
                  <a:pt x="f1059" y="f172"/>
                </a:cubicBezTo>
                <a:cubicBezTo>
                  <a:pt x="f1314" y="f728"/>
                  <a:pt x="f127" y="f1313"/>
                  <a:pt x="f1051" y="f233"/>
                </a:cubicBezTo>
                <a:close/>
                <a:moveTo>
                  <a:pt x="f1411" y="f1360"/>
                </a:moveTo>
                <a:cubicBezTo>
                  <a:pt x="f642" y="f748"/>
                  <a:pt x="f1412" y="f748"/>
                  <a:pt x="f208" y="f582"/>
                </a:cubicBezTo>
                <a:cubicBezTo>
                  <a:pt x="f252" y="f1413"/>
                  <a:pt x="f872" y="f1340"/>
                  <a:pt x="f1372" y="f539"/>
                </a:cubicBezTo>
                <a:cubicBezTo>
                  <a:pt x="f644" y="f538"/>
                  <a:pt x="f1358" y="f536"/>
                  <a:pt x="f872" y="f536"/>
                </a:cubicBezTo>
                <a:cubicBezTo>
                  <a:pt x="f1412" y="f539"/>
                  <a:pt x="f640" y="f1414"/>
                  <a:pt x="f1411" y="f1360"/>
                </a:cubicBezTo>
                <a:close/>
                <a:moveTo>
                  <a:pt x="f1095" y="f692"/>
                </a:moveTo>
                <a:cubicBezTo>
                  <a:pt x="f1159" y="f411"/>
                  <a:pt x="f829" y="f744"/>
                  <a:pt x="f125" y="f179"/>
                </a:cubicBezTo>
                <a:cubicBezTo>
                  <a:pt x="f23" y="f845"/>
                  <a:pt x="f827" y="f696"/>
                  <a:pt x="f1232" y="f847"/>
                </a:cubicBezTo>
                <a:cubicBezTo>
                  <a:pt x="f827" y="f847"/>
                  <a:pt x="f828" y="f178"/>
                  <a:pt x="f828" y="f178"/>
                </a:cubicBezTo>
                <a:cubicBezTo>
                  <a:pt x="f829" y="f849"/>
                  <a:pt x="f1159" y="f791"/>
                  <a:pt x="f1095" y="f692"/>
                </a:cubicBezTo>
                <a:close/>
                <a:moveTo>
                  <a:pt x="f422" y="f1237"/>
                </a:moveTo>
                <a:cubicBezTo>
                  <a:pt x="f429" y="f438"/>
                  <a:pt x="f424" y="f438"/>
                  <a:pt x="f442" y="f449"/>
                </a:cubicBezTo>
                <a:cubicBezTo>
                  <a:pt x="f1237" y="f429"/>
                  <a:pt x="f449" y="f760"/>
                  <a:pt x="f440" y="f222"/>
                </a:cubicBezTo>
                <a:cubicBezTo>
                  <a:pt x="f762" y="f222"/>
                  <a:pt x="f438" y="f244"/>
                  <a:pt x="f1237" y="f244"/>
                </a:cubicBezTo>
                <a:cubicBezTo>
                  <a:pt x="f182" y="f420"/>
                  <a:pt x="f427" y="f436"/>
                  <a:pt x="f422" y="f1237"/>
                </a:cubicBezTo>
                <a:close/>
                <a:moveTo>
                  <a:pt x="f1332" y="f539"/>
                </a:moveTo>
                <a:cubicBezTo>
                  <a:pt x="f617" y="f539"/>
                  <a:pt x="f261" y="f540"/>
                  <a:pt x="f775" y="f540"/>
                </a:cubicBezTo>
                <a:cubicBezTo>
                  <a:pt x="f621" y="f1415"/>
                  <a:pt x="f1331" y="f943"/>
                  <a:pt x="f1378" y="f1416"/>
                </a:cubicBezTo>
                <a:cubicBezTo>
                  <a:pt x="f1306" y="f1416"/>
                  <a:pt x="f492" y="f511"/>
                  <a:pt x="f1417" y="f1418"/>
                </a:cubicBezTo>
                <a:cubicBezTo>
                  <a:pt x="f1419" y="f585"/>
                  <a:pt x="f260" y="f584"/>
                  <a:pt x="f1332" y="f539"/>
                </a:cubicBezTo>
                <a:close/>
                <a:moveTo>
                  <a:pt x="f1011" y="f1047"/>
                </a:moveTo>
                <a:cubicBezTo>
                  <a:pt x="f1008" y="f16"/>
                  <a:pt x="f202" y="f1284"/>
                  <a:pt x="f200" y="f825"/>
                </a:cubicBezTo>
                <a:cubicBezTo>
                  <a:pt x="f1103" y="f835"/>
                  <a:pt x="f1097" y="f1166"/>
                  <a:pt x="f69" y="f19"/>
                </a:cubicBezTo>
                <a:cubicBezTo>
                  <a:pt x="f69" y="f835"/>
                  <a:pt x="f1011" y="f1373"/>
                  <a:pt x="f1011" y="f1047"/>
                </a:cubicBezTo>
                <a:close/>
                <a:moveTo>
                  <a:pt x="f1222" y="f1130"/>
                </a:moveTo>
                <a:cubicBezTo>
                  <a:pt x="f982" y="f815"/>
                  <a:pt x="f1100" y="f10"/>
                  <a:pt x="f1094" y="f146"/>
                </a:cubicBezTo>
                <a:cubicBezTo>
                  <a:pt x="f1013" y="f805"/>
                  <a:pt x="f1083" y="f814"/>
                  <a:pt x="f1222" y="f1130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35;p54">
            <a:extLst>
              <a:ext uri="{FF2B5EF4-FFF2-40B4-BE49-F238E27FC236}">
                <a16:creationId xmlns:a16="http://schemas.microsoft.com/office/drawing/2014/main" id="{B8EE18B8-47A1-DCE1-4A3F-C844A8973CD4}"/>
              </a:ext>
            </a:extLst>
          </p:cNvPr>
          <p:cNvSpPr/>
          <p:nvPr/>
        </p:nvSpPr>
        <p:spPr>
          <a:xfrm>
            <a:off x="1433166" y="3228280"/>
            <a:ext cx="1421398" cy="1421699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pic>
        <p:nvPicPr>
          <p:cNvPr id="3" name="Google Shape;536;p54">
            <a:extLst>
              <a:ext uri="{FF2B5EF4-FFF2-40B4-BE49-F238E27FC236}">
                <a16:creationId xmlns:a16="http://schemas.microsoft.com/office/drawing/2014/main" id="{0E44CFF0-89E7-54B2-EE7D-E227DBC914AB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4000"/>
          </a:blip>
          <a:srcRect l="9" r="9"/>
          <a:stretch>
            <a:fillRect/>
          </a:stretch>
        </p:blipFill>
        <p:spPr>
          <a:xfrm>
            <a:off x="1773" y="0"/>
            <a:ext cx="9140452" cy="2331473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4" name="Google Shape;537;p54">
            <a:extLst>
              <a:ext uri="{FF2B5EF4-FFF2-40B4-BE49-F238E27FC236}">
                <a16:creationId xmlns:a16="http://schemas.microsoft.com/office/drawing/2014/main" id="{6EC96A40-492B-463F-EF21-C06624FB1F80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76000"/>
          </a:blip>
          <a:srcRect t="65199" b="635"/>
          <a:stretch>
            <a:fillRect/>
          </a:stretch>
        </p:blipFill>
        <p:spPr>
          <a:xfrm>
            <a:off x="1773" y="0"/>
            <a:ext cx="9144000" cy="2331473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Google Shape;538;p54">
            <a:extLst>
              <a:ext uri="{FF2B5EF4-FFF2-40B4-BE49-F238E27FC236}">
                <a16:creationId xmlns:a16="http://schemas.microsoft.com/office/drawing/2014/main" id="{B5321C4D-0E77-102E-1955-96317D81442A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 tIns="182870"/>
          <a:lstStyle/>
          <a:p>
            <a:pPr lvl="0"/>
            <a:r>
              <a:rPr lang="en-US">
                <a:solidFill>
                  <a:srgbClr val="656565"/>
                </a:solidFill>
              </a:rPr>
              <a:t>FEATURED RIDERS</a:t>
            </a:r>
          </a:p>
        </p:txBody>
      </p:sp>
      <p:sp>
        <p:nvSpPr>
          <p:cNvPr id="6" name="Google Shape;539;p54">
            <a:extLst>
              <a:ext uri="{FF2B5EF4-FFF2-40B4-BE49-F238E27FC236}">
                <a16:creationId xmlns:a16="http://schemas.microsoft.com/office/drawing/2014/main" id="{0AB89A8A-2172-9822-167F-3E2178C528E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997302" y="4233864"/>
            <a:ext cx="5126400" cy="311097"/>
          </a:xfrm>
        </p:spPr>
        <p:txBody>
          <a:bodyPr tIns="0"/>
          <a:lstStyle/>
          <a:p>
            <a:pPr marL="0" lvl="0" indent="0">
              <a:lnSpc>
                <a:spcPct val="100000"/>
              </a:lnSpc>
              <a:spcAft>
                <a:spcPts val="1600"/>
              </a:spcAft>
              <a:buNone/>
            </a:pPr>
            <a:r>
              <a:rPr lang="en-US"/>
              <a:t>You can enter a subtitle here if you need it</a:t>
            </a:r>
          </a:p>
        </p:txBody>
      </p:sp>
      <p:sp>
        <p:nvSpPr>
          <p:cNvPr id="7" name="Google Shape;540;p54">
            <a:extLst>
              <a:ext uri="{FF2B5EF4-FFF2-40B4-BE49-F238E27FC236}">
                <a16:creationId xmlns:a16="http://schemas.microsoft.com/office/drawing/2014/main" id="{95233F0C-E81A-9558-5F8D-D3F4E4F3A45C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470748" y="3268678"/>
            <a:ext cx="1355698" cy="1343399"/>
          </a:xfrm>
        </p:spPr>
        <p:txBody>
          <a:bodyPr tIns="182870" anchorCtr="1"/>
          <a:lstStyle/>
          <a:p>
            <a:pPr lvl="0" algn="ctr"/>
            <a:r>
              <a:rPr lang="en-US" sz="7000">
                <a:solidFill>
                  <a:srgbClr val="656565"/>
                </a:solidFill>
              </a:rPr>
              <a:t>01</a:t>
            </a:r>
          </a:p>
        </p:txBody>
      </p: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48;p55">
            <a:extLst>
              <a:ext uri="{FF2B5EF4-FFF2-40B4-BE49-F238E27FC236}">
                <a16:creationId xmlns:a16="http://schemas.microsoft.com/office/drawing/2014/main" id="{A51B9100-B4C8-CC91-F6BC-3FCFF7432236}"/>
              </a:ext>
            </a:extLst>
          </p:cNvPr>
          <p:cNvSpPr/>
          <p:nvPr/>
        </p:nvSpPr>
        <p:spPr>
          <a:xfrm>
            <a:off x="2268928" y="1625099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549;p55">
            <a:extLst>
              <a:ext uri="{FF2B5EF4-FFF2-40B4-BE49-F238E27FC236}">
                <a16:creationId xmlns:a16="http://schemas.microsoft.com/office/drawing/2014/main" id="{E8104FD6-A125-F347-DB45-133FDA80EBA3}"/>
              </a:ext>
            </a:extLst>
          </p:cNvPr>
          <p:cNvSpPr/>
          <p:nvPr/>
        </p:nvSpPr>
        <p:spPr>
          <a:xfrm>
            <a:off x="5991871" y="1625099"/>
            <a:ext cx="883200" cy="88320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F1F1F1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Google Shape;550;p55">
            <a:extLst>
              <a:ext uri="{FF2B5EF4-FFF2-40B4-BE49-F238E27FC236}">
                <a16:creationId xmlns:a16="http://schemas.microsoft.com/office/drawing/2014/main" id="{D9C1ACE0-70CE-6EA5-862C-F8B595639E2E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TO BEGIN</a:t>
            </a:r>
          </a:p>
        </p:txBody>
      </p:sp>
      <p:sp>
        <p:nvSpPr>
          <p:cNvPr id="5" name="Google Shape;551;p55">
            <a:extLst>
              <a:ext uri="{FF2B5EF4-FFF2-40B4-BE49-F238E27FC236}">
                <a16:creationId xmlns:a16="http://schemas.microsoft.com/office/drawing/2014/main" id="{DB034CFA-C690-9651-07CA-0C799A421FD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116171" y="2705819"/>
            <a:ext cx="3188695" cy="390604"/>
          </a:xfrm>
        </p:spPr>
        <p:txBody>
          <a:bodyPr tIns="0"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EQUIPMENT</a:t>
            </a:r>
          </a:p>
        </p:txBody>
      </p:sp>
      <p:sp>
        <p:nvSpPr>
          <p:cNvPr id="6" name="Google Shape;552;p55">
            <a:extLst>
              <a:ext uri="{FF2B5EF4-FFF2-40B4-BE49-F238E27FC236}">
                <a16:creationId xmlns:a16="http://schemas.microsoft.com/office/drawing/2014/main" id="{28FBE5EE-6C1B-7933-D5DD-48BEDC9F341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116171" y="3096441"/>
            <a:ext cx="3188695" cy="782397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Mercury is the closest planet to the Sun and the smallest of them all—it’s only a bit larger than the Moon</a:t>
            </a:r>
          </a:p>
        </p:txBody>
      </p:sp>
      <p:sp>
        <p:nvSpPr>
          <p:cNvPr id="7" name="Google Shape;553;p55">
            <a:extLst>
              <a:ext uri="{FF2B5EF4-FFF2-40B4-BE49-F238E27FC236}">
                <a16:creationId xmlns:a16="http://schemas.microsoft.com/office/drawing/2014/main" id="{9E8E2E08-328D-A3CF-3476-CD90A7185FF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39123" y="2705819"/>
            <a:ext cx="3188695" cy="390604"/>
          </a:xfrm>
        </p:spPr>
        <p:txBody>
          <a:bodyPr tIns="0"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>
                <a:solidFill>
                  <a:srgbClr val="A01727"/>
                </a:solidFill>
                <a:latin typeface="Oswald"/>
              </a:rPr>
              <a:t>SAFETY</a:t>
            </a:r>
          </a:p>
        </p:txBody>
      </p:sp>
      <p:sp>
        <p:nvSpPr>
          <p:cNvPr id="8" name="Google Shape;554;p55">
            <a:extLst>
              <a:ext uri="{FF2B5EF4-FFF2-40B4-BE49-F238E27FC236}">
                <a16:creationId xmlns:a16="http://schemas.microsoft.com/office/drawing/2014/main" id="{B1E24AC7-9432-F901-C196-85242D69D54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39123" y="3096441"/>
            <a:ext cx="3188695" cy="782397"/>
          </a:xfrm>
        </p:spPr>
        <p:txBody>
          <a:bodyPr anchorCtr="1"/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n-US" sz="1400"/>
              <a:t>Venus has a beautiful name and is the second planet from the Sun. It’s hot and has a poisonous atmosphere</a:t>
            </a:r>
          </a:p>
        </p:txBody>
      </p:sp>
      <p:sp>
        <p:nvSpPr>
          <p:cNvPr id="9" name="Google Shape;555;p55">
            <a:extLst>
              <a:ext uri="{FF2B5EF4-FFF2-40B4-BE49-F238E27FC236}">
                <a16:creationId xmlns:a16="http://schemas.microsoft.com/office/drawing/2014/main" id="{73DC54F0-5B3E-42A8-6528-F5A173FFA1F1}"/>
              </a:ext>
            </a:extLst>
          </p:cNvPr>
          <p:cNvSpPr/>
          <p:nvPr/>
        </p:nvSpPr>
        <p:spPr>
          <a:xfrm>
            <a:off x="2426460" y="1833938"/>
            <a:ext cx="568125" cy="426558"/>
          </a:xfrm>
          <a:custGeom>
            <a:avLst/>
            <a:gdLst>
              <a:gd name="f0" fmla="val w"/>
              <a:gd name="f1" fmla="val h"/>
              <a:gd name="f2" fmla="val 0"/>
              <a:gd name="f3" fmla="val 209062"/>
              <a:gd name="f4" fmla="val 156967"/>
              <a:gd name="f5" fmla="val 79234"/>
              <a:gd name="f6" fmla="val 6100"/>
              <a:gd name="f7" fmla="val 6687"/>
              <a:gd name="f8" fmla="val 75255"/>
              <a:gd name="f9" fmla="val 7601"/>
              <a:gd name="f10" fmla="val 72286"/>
              <a:gd name="f11" fmla="val 11091"/>
              <a:gd name="f12" fmla="val 72058"/>
              <a:gd name="f13" fmla="val 15266"/>
              <a:gd name="f14" fmla="val 67687"/>
              <a:gd name="f15" fmla="val 81355"/>
              <a:gd name="f16" fmla="val 12559"/>
              <a:gd name="f17" fmla="val 83149"/>
              <a:gd name="f18" fmla="val 84584"/>
              <a:gd name="f19" fmla="val 13994"/>
              <a:gd name="f20" fmla="val 15756"/>
              <a:gd name="f21" fmla="val 17550"/>
              <a:gd name="f22" fmla="val 18985"/>
              <a:gd name="f23" fmla="val 79593"/>
              <a:gd name="f24" fmla="val 78158"/>
              <a:gd name="f25" fmla="val 72221"/>
              <a:gd name="f26" fmla="val 21366"/>
              <a:gd name="f27" fmla="val 65012"/>
              <a:gd name="f28" fmla="val 40286"/>
              <a:gd name="f29" fmla="val 63283"/>
              <a:gd name="f30" fmla="val 39601"/>
              <a:gd name="f31" fmla="val 70231"/>
              <a:gd name="f32" fmla="val 58195"/>
              <a:gd name="f33" fmla="val 44167"/>
              <a:gd name="f34" fmla="val 67720"/>
              <a:gd name="f35" fmla="val 47919"/>
              <a:gd name="f36" fmla="val 67067"/>
              <a:gd name="f37" fmla="val 49648"/>
              <a:gd name="f38" fmla="val 57542"/>
              <a:gd name="f39" fmla="val 45896"/>
              <a:gd name="f40" fmla="val 183324"/>
              <a:gd name="f41" fmla="val 28053"/>
              <a:gd name="f42" fmla="val 30956"/>
              <a:gd name="f43" fmla="val 118313"/>
              <a:gd name="f44" fmla="val 56661"/>
              <a:gd name="f45" fmla="val 102101"/>
              <a:gd name="f46" fmla="val 53660"/>
              <a:gd name="f47" fmla="val 41851"/>
              <a:gd name="f48" fmla="val 102133"/>
              <a:gd name="f49" fmla="val 120857"/>
              <a:gd name="f50" fmla="val 42863"/>
              <a:gd name="f51" fmla="val 120936"/>
              <a:gd name="f52" fmla="val 42871"/>
              <a:gd name="f53" fmla="val 121015"/>
              <a:gd name="f54" fmla="val 42875"/>
              <a:gd name="f55" fmla="val 121093"/>
              <a:gd name="f56" fmla="val 121308"/>
              <a:gd name="f57" fmla="val 121523"/>
              <a:gd name="f58" fmla="val 42845"/>
              <a:gd name="f59" fmla="val 121738"/>
              <a:gd name="f60" fmla="val 42797"/>
              <a:gd name="f61" fmla="val 71471"/>
              <a:gd name="f62" fmla="val 40514"/>
              <a:gd name="f63" fmla="val 88694"/>
              <a:gd name="f64" fmla="val 43482"/>
              <a:gd name="f65" fmla="val 64686"/>
              <a:gd name="f66" fmla="val 61391"/>
              <a:gd name="f67" fmla="val 66252"/>
              <a:gd name="f68" fmla="val 55878"/>
              <a:gd name="f69" fmla="val 66741"/>
              <a:gd name="f70" fmla="val 56041"/>
              <a:gd name="f71" fmla="val 67230"/>
              <a:gd name="f72" fmla="val 56106"/>
              <a:gd name="f73" fmla="val 67752"/>
              <a:gd name="f74" fmla="val 68405"/>
              <a:gd name="f75" fmla="val 69090"/>
              <a:gd name="f76" fmla="val 55976"/>
              <a:gd name="f77" fmla="val 69709"/>
              <a:gd name="f78" fmla="val 55715"/>
              <a:gd name="f79" fmla="val 70916"/>
              <a:gd name="f80" fmla="val 55160"/>
              <a:gd name="f81" fmla="val 71830"/>
              <a:gd name="f82" fmla="val 54214"/>
              <a:gd name="f83" fmla="val 72319"/>
              <a:gd name="f84" fmla="val 52975"/>
              <a:gd name="f85" fmla="val 73852"/>
              <a:gd name="f86" fmla="val 49060"/>
              <a:gd name="f87" fmla="val 74341"/>
              <a:gd name="f88" fmla="val 47821"/>
              <a:gd name="f89" fmla="val 74309"/>
              <a:gd name="f90" fmla="val 46483"/>
              <a:gd name="f91" fmla="val 73787"/>
              <a:gd name="f92" fmla="val 45277"/>
              <a:gd name="f93" fmla="val 73265"/>
              <a:gd name="f94" fmla="val 44070"/>
              <a:gd name="f95" fmla="val 43156"/>
              <a:gd name="f96" fmla="val 71079"/>
              <a:gd name="f97" fmla="val 42667"/>
              <a:gd name="f98" fmla="val 70721"/>
              <a:gd name="f99" fmla="val 42536"/>
              <a:gd name="f100" fmla="val 180291"/>
              <a:gd name="f101" fmla="val 38720"/>
              <a:gd name="f102" fmla="val 41427"/>
              <a:gd name="f103" fmla="val 136482"/>
              <a:gd name="f104" fmla="val 64490"/>
              <a:gd name="f105" fmla="val 132731"/>
              <a:gd name="f106" fmla="val 126990"/>
              <a:gd name="f107" fmla="val 59825"/>
              <a:gd name="f108" fmla="val 131067"/>
              <a:gd name="f109" fmla="val 67328"/>
              <a:gd name="f110" fmla="val 114692"/>
              <a:gd name="f111" fmla="val 75972"/>
              <a:gd name="f112" fmla="val 97469"/>
              <a:gd name="f113" fmla="val 80930"/>
              <a:gd name="f114" fmla="val 111887"/>
              <a:gd name="f115" fmla="val 61684"/>
              <a:gd name="f116" fmla="val 118085"/>
              <a:gd name="f117" fmla="val 62859"/>
              <a:gd name="f118" fmla="val 118246"/>
              <a:gd name="f119" fmla="val 62889"/>
              <a:gd name="f120" fmla="val 118417"/>
              <a:gd name="f121" fmla="val 62904"/>
              <a:gd name="f122" fmla="val 118592"/>
              <a:gd name="f123" fmla="val 118981"/>
              <a:gd name="f124" fmla="val 119388"/>
              <a:gd name="f125" fmla="val 62831"/>
              <a:gd name="f126" fmla="val 119748"/>
              <a:gd name="f127" fmla="val 62696"/>
              <a:gd name="f128" fmla="val 171483"/>
              <a:gd name="f129" fmla="val 169233"/>
              <a:gd name="f130" fmla="val 71731"/>
              <a:gd name="f131" fmla="val 150411"/>
              <a:gd name="f132" fmla="val 81713"/>
              <a:gd name="f133" fmla="val 138276"/>
              <a:gd name="f134" fmla="val 70459"/>
              <a:gd name="f135" fmla="val 58260"/>
              <a:gd name="f136" fmla="val 52746"/>
              <a:gd name="f137" fmla="val 60021"/>
              <a:gd name="f138" fmla="val 53432"/>
              <a:gd name="f139" fmla="val 48637"/>
              <a:gd name="f140" fmla="val 83311"/>
              <a:gd name="f141" fmla="val 46875"/>
              <a:gd name="f142" fmla="val 82626"/>
              <a:gd name="f143" fmla="val 121053"/>
              <a:gd name="f144" fmla="val 79527"/>
              <a:gd name="f145" fmla="val 87095"/>
              <a:gd name="f146" fmla="val 120433"/>
              <a:gd name="f147" fmla="val 87030"/>
              <a:gd name="f148" fmla="val 119781"/>
              <a:gd name="f149" fmla="val 86997"/>
              <a:gd name="f150" fmla="val 119161"/>
              <a:gd name="f151" fmla="val 118867"/>
              <a:gd name="f152" fmla="val 80669"/>
              <a:gd name="f153" fmla="val 118900"/>
              <a:gd name="f154" fmla="val 96001"/>
              <a:gd name="f155" fmla="val 45668"/>
              <a:gd name="f156" fmla="val 56204"/>
              <a:gd name="f157" fmla="val 57672"/>
              <a:gd name="f158" fmla="val 97045"/>
              <a:gd name="f159" fmla="val 58912"/>
              <a:gd name="f160" fmla="val 98513"/>
              <a:gd name="f161" fmla="val 59205"/>
              <a:gd name="f162" fmla="val 105200"/>
              <a:gd name="f163" fmla="val 60445"/>
              <a:gd name="f164" fmla="val 87715"/>
              <a:gd name="f165" fmla="val 83735"/>
              <a:gd name="f166" fmla="val 71112"/>
              <a:gd name="f167" fmla="val 88498"/>
              <a:gd name="f168" fmla="val 62402"/>
              <a:gd name="f169" fmla="val 70720"/>
              <a:gd name="f170" fmla="val 132535"/>
              <a:gd name="f171" fmla="val 73493"/>
              <a:gd name="f172" fmla="val 136091"/>
              <a:gd name="f173" fmla="val 76787"/>
              <a:gd name="f174" fmla="val 129175"/>
              <a:gd name="f175" fmla="val 89835"/>
              <a:gd name="f176" fmla="val 128523"/>
              <a:gd name="f177" fmla="val 89444"/>
              <a:gd name="f178" fmla="val 127871"/>
              <a:gd name="f179" fmla="val 89085"/>
              <a:gd name="f180" fmla="val 127153"/>
              <a:gd name="f181" fmla="val 88759"/>
              <a:gd name="f182" fmla="val 88726"/>
              <a:gd name="f183" fmla="val 88661"/>
              <a:gd name="f184" fmla="val 76298"/>
              <a:gd name="f185" fmla="val 112768"/>
              <a:gd name="f186" fmla="val 82887"/>
              <a:gd name="f187" fmla="val 88106"/>
              <a:gd name="f188" fmla="val 106244"/>
              <a:gd name="f189" fmla="val 90422"/>
              <a:gd name="f190" fmla="val 101351"/>
              <a:gd name="f191" fmla="val 96131"/>
              <a:gd name="f192" fmla="val 100242"/>
              <a:gd name="f193" fmla="val 103112"/>
              <a:gd name="f194" fmla="val 93783"/>
              <a:gd name="f195" fmla="val 102622"/>
              <a:gd name="f196" fmla="val 88727"/>
              <a:gd name="f197" fmla="val 97240"/>
              <a:gd name="f198" fmla="val 90683"/>
              <a:gd name="f199" fmla="val 89803"/>
              <a:gd name="f200" fmla="val 137852"/>
              <a:gd name="f201" fmla="val 86541"/>
              <a:gd name="f202" fmla="val 141636"/>
              <a:gd name="f203" fmla="val 107711"/>
              <a:gd name="f204" fmla="val 106928"/>
              <a:gd name="f205" fmla="val 138309"/>
              <a:gd name="f206" fmla="val 106667"/>
              <a:gd name="f207" fmla="val 106406"/>
              <a:gd name="f208" fmla="val 106145"/>
              <a:gd name="f209" fmla="val 101546"/>
              <a:gd name="f210" fmla="val 136645"/>
              <a:gd name="f211" fmla="val 97273"/>
              <a:gd name="f212" fmla="val 133905"/>
              <a:gd name="f213" fmla="val 93978"/>
              <a:gd name="f214" fmla="val 143561"/>
              <a:gd name="f215" fmla="val 83703"/>
              <a:gd name="f216" fmla="val 147867"/>
              <a:gd name="f217" fmla="val 87682"/>
              <a:gd name="f218" fmla="val 148225"/>
              <a:gd name="f219" fmla="val 88041"/>
              <a:gd name="f220" fmla="val 148649"/>
              <a:gd name="f221" fmla="val 88270"/>
              <a:gd name="f222" fmla="val 149139"/>
              <a:gd name="f223" fmla="val 88400"/>
              <a:gd name="f224" fmla="val 152172"/>
              <a:gd name="f225" fmla="val 105460"/>
              <a:gd name="f226" fmla="val 151194"/>
              <a:gd name="f227" fmla="val 106732"/>
              <a:gd name="f228" fmla="val 150280"/>
              <a:gd name="f229" fmla="val 108070"/>
              <a:gd name="f230" fmla="val 149498"/>
              <a:gd name="f231" fmla="val 109505"/>
              <a:gd name="f232" fmla="val 148095"/>
              <a:gd name="f233" fmla="val 109179"/>
              <a:gd name="f234" fmla="val 98578"/>
              <a:gd name="f235" fmla="val 109081"/>
              <a:gd name="f236" fmla="val 99132"/>
              <a:gd name="f237" fmla="val 99687"/>
              <a:gd name="f238" fmla="val 109244"/>
              <a:gd name="f239" fmla="val 100372"/>
              <a:gd name="f240" fmla="val 109929"/>
              <a:gd name="f241" fmla="val 100502"/>
              <a:gd name="f242" fmla="val 110582"/>
              <a:gd name="f243" fmla="val 100666"/>
              <a:gd name="f244" fmla="val 111234"/>
              <a:gd name="f245" fmla="val 83508"/>
              <a:gd name="f246" fmla="val 83116"/>
              <a:gd name="f247" fmla="val 82855"/>
              <a:gd name="f248" fmla="val 111038"/>
              <a:gd name="f249" fmla="val 82757"/>
              <a:gd name="f250" fmla="val 110940"/>
              <a:gd name="f251" fmla="val 82627"/>
              <a:gd name="f252" fmla="val 110810"/>
              <a:gd name="f253" fmla="val 82431"/>
              <a:gd name="f254" fmla="val 110549"/>
              <a:gd name="f255" fmla="val 110157"/>
              <a:gd name="f256" fmla="val 109570"/>
              <a:gd name="f257" fmla="val 82920"/>
              <a:gd name="f258" fmla="val 109114"/>
              <a:gd name="f259" fmla="val 98252"/>
              <a:gd name="f260" fmla="val 98350"/>
              <a:gd name="f261" fmla="val 98447"/>
              <a:gd name="f262" fmla="val 37677"/>
              <a:gd name="f263" fmla="val 85595"/>
              <a:gd name="f264" fmla="val 49811"/>
              <a:gd name="f265" fmla="val 90325"/>
              <a:gd name="f266" fmla="val 39145"/>
              <a:gd name="f267" fmla="val 117464"/>
              <a:gd name="f268" fmla="val 30729"/>
              <a:gd name="f269" fmla="val 114137"/>
              <a:gd name="f270" fmla="val 93130"/>
              <a:gd name="f271" fmla="val 126337"/>
              <a:gd name="f272" fmla="val 132176"/>
              <a:gd name="f273" fmla="val 98969"/>
              <a:gd name="f274" fmla="val 113354"/>
              <a:gd name="f275" fmla="val 119193"/>
              <a:gd name="f276" fmla="val 111952"/>
              <a:gd name="f277" fmla="val 106113"/>
              <a:gd name="f278" fmla="val 32164"/>
              <a:gd name="f279" fmla="val 121281"/>
              <a:gd name="f280" fmla="val 33925"/>
              <a:gd name="f281" fmla="val 121966"/>
              <a:gd name="f282" fmla="val 33175"/>
              <a:gd name="f283" fmla="val 123923"/>
              <a:gd name="f284" fmla="val 33045"/>
              <a:gd name="f285" fmla="val 124217"/>
              <a:gd name="f286" fmla="val 32816"/>
              <a:gd name="f287" fmla="val 124380"/>
              <a:gd name="f288" fmla="val 32653"/>
              <a:gd name="f289" fmla="val 124445"/>
              <a:gd name="f290" fmla="val 32550"/>
              <a:gd name="f291" fmla="val 124486"/>
              <a:gd name="f292" fmla="val 32421"/>
              <a:gd name="f293" fmla="val 124527"/>
              <a:gd name="f294" fmla="val 32257"/>
              <a:gd name="f295" fmla="val 32162"/>
              <a:gd name="f296" fmla="val 32055"/>
              <a:gd name="f297" fmla="val 124514"/>
              <a:gd name="f298" fmla="val 31936"/>
              <a:gd name="f299" fmla="val 124478"/>
              <a:gd name="f300" fmla="val 31642"/>
              <a:gd name="f301" fmla="val 124347"/>
              <a:gd name="f302" fmla="val 31511"/>
              <a:gd name="f303" fmla="val 124119"/>
              <a:gd name="f304" fmla="val 31446"/>
              <a:gd name="f305" fmla="val 123956"/>
              <a:gd name="f306" fmla="val 31348"/>
              <a:gd name="f307" fmla="val 123793"/>
              <a:gd name="f308" fmla="val 31316"/>
              <a:gd name="f309" fmla="val 123564"/>
              <a:gd name="f310" fmla="val 123205"/>
              <a:gd name="f311" fmla="val 137069"/>
              <a:gd name="f312" fmla="val 112930"/>
              <a:gd name="f313" fmla="val 178431"/>
              <a:gd name="f314" fmla="val 122390"/>
              <a:gd name="f315" fmla="val 177192"/>
              <a:gd name="f316" fmla="val 128164"/>
              <a:gd name="f317" fmla="val 133970"/>
              <a:gd name="f318" fmla="val 118280"/>
              <a:gd name="f319" fmla="val 135275"/>
              <a:gd name="f320" fmla="val 116681"/>
              <a:gd name="f321" fmla="val 136319"/>
              <a:gd name="f322" fmla="val 114887"/>
              <a:gd name="f323" fmla="val 25248"/>
              <a:gd name="f324" fmla="val 110745"/>
              <a:gd name="f325" fmla="val 24139"/>
              <a:gd name="f326" fmla="val 115311"/>
              <a:gd name="f327" fmla="val 23781"/>
              <a:gd name="f328" fmla="val 116779"/>
              <a:gd name="f329" fmla="val 24563"/>
              <a:gd name="f330" fmla="val 118312"/>
              <a:gd name="f331" fmla="val 25999"/>
              <a:gd name="f332" fmla="val 26488"/>
              <a:gd name="f333" fmla="val 119063"/>
              <a:gd name="f334" fmla="val 25738"/>
              <a:gd name="f335" fmla="val 121020"/>
              <a:gd name="f336" fmla="val 25053"/>
              <a:gd name="f337" fmla="val 122781"/>
              <a:gd name="f338" fmla="val 25085"/>
              <a:gd name="f339" fmla="val 124673"/>
              <a:gd name="f340" fmla="val 25836"/>
              <a:gd name="f341" fmla="val 126402"/>
              <a:gd name="f342" fmla="val 26586"/>
              <a:gd name="f343" fmla="val 128131"/>
              <a:gd name="f344" fmla="val 27956"/>
              <a:gd name="f345" fmla="val 129468"/>
              <a:gd name="f346" fmla="val 29717"/>
              <a:gd name="f347" fmla="val 130153"/>
              <a:gd name="f348" fmla="val 30565"/>
              <a:gd name="f349" fmla="val 130480"/>
              <a:gd name="f350" fmla="val 31414"/>
              <a:gd name="f351" fmla="val 130643"/>
              <a:gd name="f352" fmla="val 32294"/>
              <a:gd name="f353" fmla="val 35100"/>
              <a:gd name="f354" fmla="val 37774"/>
              <a:gd name="f355" fmla="val 128946"/>
              <a:gd name="f356" fmla="val 38851"/>
              <a:gd name="f357" fmla="val 126141"/>
              <a:gd name="f358" fmla="val 39764"/>
              <a:gd name="f359" fmla="val 124282"/>
              <a:gd name="f360" fmla="val 40123"/>
              <a:gd name="f361" fmla="val 124412"/>
              <a:gd name="f362" fmla="val 40482"/>
              <a:gd name="f363" fmla="val 40873"/>
              <a:gd name="f364" fmla="val 41297"/>
              <a:gd name="f365" fmla="val 41689"/>
              <a:gd name="f366" fmla="val 42080"/>
              <a:gd name="f367" fmla="val 42831"/>
              <a:gd name="f368" fmla="val 123890"/>
              <a:gd name="f369" fmla="val 43418"/>
              <a:gd name="f370" fmla="val 123303"/>
              <a:gd name="f371" fmla="val 43711"/>
              <a:gd name="f372" fmla="val 122553"/>
              <a:gd name="f373" fmla="val 45832"/>
              <a:gd name="f374" fmla="val 117138"/>
              <a:gd name="f375" fmla="val 47234"/>
              <a:gd name="f376" fmla="val 119552"/>
              <a:gd name="f377" fmla="val 47984"/>
              <a:gd name="f378" fmla="val 122292"/>
              <a:gd name="f379" fmla="val 125163"/>
              <a:gd name="f380" fmla="val 133937"/>
              <a:gd name="f381" fmla="val 40841"/>
              <a:gd name="f382" fmla="val 141081"/>
              <a:gd name="f383" fmla="val 32033"/>
              <a:gd name="f384" fmla="val 23259"/>
              <a:gd name="f385" fmla="val 16115"/>
              <a:gd name="f386" fmla="val 19801"/>
              <a:gd name="f387" fmla="val 113322"/>
              <a:gd name="f388" fmla="val 109211"/>
              <a:gd name="f389" fmla="val 185967"/>
              <a:gd name="f390" fmla="val 193110"/>
              <a:gd name="f391" fmla="val 116355"/>
              <a:gd name="f392" fmla="val 170570"/>
              <a:gd name="f393" fmla="val 164731"/>
              <a:gd name="f394" fmla="val 136971"/>
              <a:gd name="f395" fmla="val 162382"/>
              <a:gd name="f396" fmla="val 178855"/>
              <a:gd name="f397" fmla="val 134818"/>
              <a:gd name="f398" fmla="val 179084"/>
              <a:gd name="f399" fmla="val 134883"/>
              <a:gd name="f400" fmla="val 179312"/>
              <a:gd name="f401" fmla="val 134916"/>
              <a:gd name="f402" fmla="val 179540"/>
              <a:gd name="f403" fmla="val 180095"/>
              <a:gd name="f404" fmla="val 180682"/>
              <a:gd name="f405" fmla="val 134753"/>
              <a:gd name="f406" fmla="val 181171"/>
              <a:gd name="f407" fmla="val 134427"/>
              <a:gd name="f408" fmla="val 181856"/>
              <a:gd name="f409" fmla="val 182346"/>
              <a:gd name="f410" fmla="val 133285"/>
              <a:gd name="f411" fmla="val 182509"/>
              <a:gd name="f412" fmla="val 132502"/>
              <a:gd name="f413" fmla="val 185053"/>
              <a:gd name="f414" fmla="val 120726"/>
              <a:gd name="f415" fmla="val 185379"/>
              <a:gd name="f416" fmla="val 119095"/>
              <a:gd name="f417" fmla="val 184368"/>
              <a:gd name="f418" fmla="val 117497"/>
              <a:gd name="f419" fmla="val 182737"/>
              <a:gd name="f420" fmla="val 117105"/>
              <a:gd name="f421" fmla="val 166427"/>
              <a:gd name="f422" fmla="val 113387"/>
              <a:gd name="f423" fmla="val 169330"/>
              <a:gd name="f424" fmla="val 173147"/>
              <a:gd name="f425" fmla="val 99458"/>
              <a:gd name="f426" fmla="val 191349"/>
              <a:gd name="f427" fmla="val 202896"/>
              <a:gd name="f428" fmla="val 110973"/>
              <a:gd name="f429" fmla="val 139320"/>
              <a:gd name="f430" fmla="val 150867"/>
              <a:gd name="f431" fmla="val 164176"/>
              <a:gd name="f432" fmla="val 153412"/>
              <a:gd name="f433" fmla="val 141146"/>
              <a:gd name="f434" fmla="val 151716"/>
              <a:gd name="f435" fmla="val 128620"/>
              <a:gd name="f436" fmla="val 155565"/>
              <a:gd name="f437" fmla="val 129501"/>
              <a:gd name="f438" fmla="val 157587"/>
              <a:gd name="f439" fmla="val 139678"/>
              <a:gd name="f440" fmla="val 166656"/>
              <a:gd name="f441" fmla="val 147214"/>
              <a:gd name="f442" fmla="val 189326"/>
              <a:gd name="f443" fmla="val 199243"/>
              <a:gd name="f444" fmla="val 137330"/>
              <a:gd name="f445" fmla="val 112995"/>
              <a:gd name="f446" fmla="val 170244"/>
              <a:gd name="f447" fmla="val 163785"/>
              <a:gd name="f448" fmla="val 106341"/>
              <a:gd name="f449" fmla="val 159610"/>
              <a:gd name="f450" fmla="val 111821"/>
              <a:gd name="f451" fmla="val 155761"/>
              <a:gd name="f452" fmla="val 160490"/>
              <a:gd name="f453" fmla="val 103797"/>
              <a:gd name="f454" fmla="val 168450"/>
              <a:gd name="f455" fmla="val 64621"/>
              <a:gd name="f456" fmla="val 62924"/>
              <a:gd name="f457" fmla="val 61554"/>
              <a:gd name="f458" fmla="val 1370"/>
              <a:gd name="f459" fmla="val 3066"/>
              <a:gd name="f460" fmla="val 18333"/>
              <a:gd name="f461" fmla="val 19703"/>
              <a:gd name="f462" fmla="val 62468"/>
              <a:gd name="f463" fmla="val 20844"/>
              <a:gd name="f464" fmla="val 63740"/>
              <a:gd name="f465" fmla="val 21236"/>
              <a:gd name="f466" fmla="val 57444"/>
              <a:gd name="f467" fmla="val 37709"/>
              <a:gd name="f468" fmla="val 56824"/>
              <a:gd name="f469" fmla="val 56172"/>
              <a:gd name="f470" fmla="val 37839"/>
              <a:gd name="f471" fmla="val 55552"/>
              <a:gd name="f472" fmla="val 38133"/>
              <a:gd name="f473" fmla="val 54345"/>
              <a:gd name="f474" fmla="val 38655"/>
              <a:gd name="f475" fmla="val 52943"/>
              <a:gd name="f476" fmla="val 40840"/>
              <a:gd name="f477" fmla="val 51410"/>
              <a:gd name="f478" fmla="val 44787"/>
              <a:gd name="f479" fmla="val 51051"/>
              <a:gd name="f480" fmla="val 45635"/>
              <a:gd name="f481" fmla="val 50986"/>
              <a:gd name="f482" fmla="val 46581"/>
              <a:gd name="f483" fmla="val 51149"/>
              <a:gd name="f484" fmla="val 47429"/>
              <a:gd name="f485" fmla="val 44298"/>
              <a:gd name="f486" fmla="val 42635"/>
              <a:gd name="f487" fmla="val 41265"/>
              <a:gd name="f488" fmla="val 48799"/>
              <a:gd name="f489" fmla="val 50496"/>
              <a:gd name="f490" fmla="val 52192"/>
              <a:gd name="f491" fmla="val 53562"/>
              <a:gd name="f492" fmla="val 48115"/>
              <a:gd name="f493" fmla="val 62239"/>
              <a:gd name="f494" fmla="val 26064"/>
              <a:gd name="f495" fmla="val 58259"/>
              <a:gd name="f496" fmla="val 25876"/>
              <a:gd name="f497" fmla="val 58224"/>
              <a:gd name="f498" fmla="val 25686"/>
              <a:gd name="f499" fmla="val 58207"/>
              <a:gd name="f500" fmla="val 25499"/>
              <a:gd name="f501" fmla="val 24645"/>
              <a:gd name="f502" fmla="val 23820"/>
              <a:gd name="f503" fmla="val 58563"/>
              <a:gd name="f504" fmla="val 17028"/>
              <a:gd name="f505" fmla="val 66121"/>
              <a:gd name="f506" fmla="val 10145"/>
              <a:gd name="f507" fmla="val 21465"/>
              <a:gd name="f508" fmla="val 30370"/>
              <a:gd name="f509" fmla="val 32066"/>
              <a:gd name="f510" fmla="val 33436"/>
              <a:gd name="f511" fmla="val 20095"/>
              <a:gd name="f512" fmla="val 19214"/>
              <a:gd name="f513" fmla="val 18398"/>
              <a:gd name="f514" fmla="val 17811"/>
              <a:gd name="f515" fmla="val 48441"/>
              <a:gd name="f516" fmla="val 1012"/>
              <a:gd name="f517" fmla="val 67164"/>
              <a:gd name="f518" fmla="val 196"/>
              <a:gd name="f519" fmla="val 68045"/>
              <a:gd name="f520" fmla="val 1"/>
              <a:gd name="f521" fmla="val 69350"/>
              <a:gd name="f522" fmla="val 490"/>
              <a:gd name="f523" fmla="val 70426"/>
              <a:gd name="f524" fmla="val 979"/>
              <a:gd name="f525" fmla="val 71536"/>
              <a:gd name="f526" fmla="val 2088"/>
              <a:gd name="f527" fmla="val 72253"/>
              <a:gd name="f528" fmla="val 3295"/>
              <a:gd name="f529" fmla="val 19246"/>
              <a:gd name="f530" fmla="val 71894"/>
              <a:gd name="f531" fmla="val 20649"/>
              <a:gd name="f532" fmla="val 71242"/>
              <a:gd name="f533" fmla="val 26651"/>
              <a:gd name="f534" fmla="val 64555"/>
              <a:gd name="f535" fmla="val 45897"/>
              <a:gd name="f536" fmla="val 41200"/>
              <a:gd name="f537" fmla="val 80376"/>
              <a:gd name="f538" fmla="val 39275"/>
              <a:gd name="f539" fmla="val 79625"/>
              <a:gd name="f540" fmla="val 38632"/>
              <a:gd name="f541" fmla="val 79368"/>
              <a:gd name="f542" fmla="val 37953"/>
              <a:gd name="f543" fmla="val 79243"/>
              <a:gd name="f544" fmla="val 37273"/>
              <a:gd name="f545" fmla="val 36401"/>
              <a:gd name="f546" fmla="val 35530"/>
              <a:gd name="f547" fmla="val 79450"/>
              <a:gd name="f548" fmla="val 34741"/>
              <a:gd name="f549" fmla="val 79854"/>
              <a:gd name="f550" fmla="val 33306"/>
              <a:gd name="f551" fmla="val 80604"/>
              <a:gd name="f552" fmla="val 81909"/>
              <a:gd name="f553" fmla="val 31903"/>
              <a:gd name="f554" fmla="val 83442"/>
              <a:gd name="f555" fmla="val 29489"/>
              <a:gd name="f556" fmla="val 93456"/>
              <a:gd name="f557" fmla="val 12983"/>
              <a:gd name="f558" fmla="val 94761"/>
              <a:gd name="f559" fmla="val 229"/>
              <a:gd name="f560" fmla="val 108461"/>
              <a:gd name="f561" fmla="val 142712"/>
              <a:gd name="f562" fmla="val 14517"/>
              <a:gd name="f563" fmla="val 46060"/>
              <a:gd name="f564" fmla="val 58292"/>
              <a:gd name="f565" fmla="val 147996"/>
              <a:gd name="f566" fmla="val 62435"/>
              <a:gd name="f567" fmla="val 134590"/>
              <a:gd name="f568" fmla="val 132991"/>
              <a:gd name="f569" fmla="val 62044"/>
              <a:gd name="f570" fmla="val 131263"/>
              <a:gd name="f571" fmla="val 60413"/>
              <a:gd name="f572" fmla="val 130773"/>
              <a:gd name="f573" fmla="val 60115"/>
              <a:gd name="f574" fmla="val 130682"/>
              <a:gd name="f575" fmla="val 59812"/>
              <a:gd name="f576" fmla="val 130638"/>
              <a:gd name="f577" fmla="val 59514"/>
              <a:gd name="f578" fmla="val 58213"/>
              <a:gd name="f579" fmla="val 56994"/>
              <a:gd name="f580" fmla="val 131469"/>
              <a:gd name="f581" fmla="val 56596"/>
              <a:gd name="f582" fmla="val 132796"/>
              <a:gd name="f583" fmla="val 53236"/>
              <a:gd name="f584" fmla="val 143593"/>
              <a:gd name="f585" fmla="val 43385"/>
              <a:gd name="f586" fmla="val 17876"/>
              <a:gd name="f587" fmla="val 6329"/>
              <a:gd name="f588" fmla="val 112376"/>
              <a:gd name="f589" fmla="val 15593"/>
              <a:gd name="f590" fmla="val 101742"/>
              <a:gd name="f591" fmla="val 27923"/>
              <a:gd name="f592" fmla="val 99784"/>
              <a:gd name="f593" fmla="val 26977"/>
              <a:gd name="f594" fmla="val 103699"/>
              <a:gd name="f595" fmla="val 17093"/>
              <a:gd name="f596" fmla="val 106015"/>
              <a:gd name="f597" fmla="val 9982"/>
              <a:gd name="f598" fmla="val 114953"/>
              <a:gd name="f599" fmla="val 19899"/>
              <a:gd name="f600" fmla="val 44201"/>
              <a:gd name="f601" fmla="val 54084"/>
              <a:gd name="f602" fmla="val 119682"/>
              <a:gd name="f603" fmla="val 52095"/>
              <a:gd name="f604" fmla="val 114496"/>
              <a:gd name="f605" fmla="val 48474"/>
              <a:gd name="f606" fmla="val 110451"/>
              <a:gd name="f607" fmla="val 49942"/>
              <a:gd name="f608" fmla="val 106700"/>
              <a:gd name="f609" fmla="val 53726"/>
              <a:gd name="f610" fmla="val 110386"/>
              <a:gd name="f611" fmla="val 56303"/>
              <a:gd name="f612" fmla="val 115116"/>
              <a:gd name="f613" fmla="val 57281"/>
              <a:gd name="f614" fmla="val 120335"/>
              <a:gd name="f615" fmla="val 57575"/>
              <a:gd name="f616" fmla="val 121803"/>
              <a:gd name="f617" fmla="val 58847"/>
              <a:gd name="f618" fmla="val 122814"/>
              <a:gd name="f619" fmla="val 60282"/>
              <a:gd name="f620" fmla="val 60478"/>
              <a:gd name="f621" fmla="val 60674"/>
              <a:gd name="f622" fmla="val 60869"/>
              <a:gd name="f623" fmla="val 122749"/>
              <a:gd name="f624" fmla="val 62533"/>
              <a:gd name="f625" fmla="val 122455"/>
              <a:gd name="f626" fmla="val 63609"/>
              <a:gd name="f627" fmla="val 61913"/>
              <a:gd name="f628" fmla="val 111886"/>
              <a:gd name="f629" fmla="val 58031"/>
              <a:gd name="f630" fmla="val 105362"/>
              <a:gd name="f631" fmla="val 52323"/>
              <a:gd name="f632" fmla="val 100632"/>
              <a:gd name="f633" fmla="val 89737"/>
              <a:gd name="f634" fmla="val 57216"/>
              <a:gd name="f635" fmla="val 88172"/>
              <a:gd name="f636" fmla="val 56466"/>
              <a:gd name="f637" fmla="val 86378"/>
              <a:gd name="f638" fmla="val 54867"/>
              <a:gd name="f639" fmla="val 85758"/>
              <a:gd name="f640" fmla="val 54313"/>
              <a:gd name="f641" fmla="val 85562"/>
              <a:gd name="f642" fmla="val 58064"/>
              <a:gd name="f643" fmla="val 75743"/>
              <a:gd name="f644" fmla="val 93489"/>
              <a:gd name="f645" fmla="val 67263"/>
              <a:gd name="f646" fmla="val 94565"/>
              <a:gd name="f647" fmla="val 68339"/>
              <a:gd name="f648" fmla="val 95218"/>
              <a:gd name="f649" fmla="val 69481"/>
              <a:gd name="f650" fmla="val 69775"/>
              <a:gd name="f651" fmla="val 70068"/>
              <a:gd name="f652" fmla="val 95185"/>
              <a:gd name="f653" fmla="val 70329"/>
              <a:gd name="f654" fmla="val 95087"/>
              <a:gd name="f655" fmla="val 91564"/>
              <a:gd name="f656" fmla="val 82822"/>
              <a:gd name="f657" fmla="val 95935"/>
              <a:gd name="f658" fmla="val 84551"/>
              <a:gd name="f659" fmla="val 99915"/>
              <a:gd name="f660" fmla="val 87291"/>
              <a:gd name="f661" fmla="val 102981"/>
              <a:gd name="f662" fmla="val 79528"/>
              <a:gd name="f663" fmla="val 76331"/>
              <a:gd name="f664" fmla="val 106210"/>
              <a:gd name="f665" fmla="val 112082"/>
              <a:gd name="f666" fmla="val 77081"/>
              <a:gd name="f667" fmla="val 113909"/>
              <a:gd name="f668" fmla="val 78419"/>
              <a:gd name="f669" fmla="val 115246"/>
              <a:gd name="f670" fmla="val 79789"/>
              <a:gd name="f671" fmla="val 116616"/>
              <a:gd name="f672" fmla="val 81583"/>
              <a:gd name="f673" fmla="val 117366"/>
              <a:gd name="f674" fmla="val 103601"/>
              <a:gd name="f675" fmla="val 107092"/>
              <a:gd name="f676" fmla="val 122162"/>
              <a:gd name="f677" fmla="val 125326"/>
              <a:gd name="f678" fmla="val 122325"/>
              <a:gd name="f679" fmla="val 124543"/>
              <a:gd name="f680" fmla="val 127936"/>
              <a:gd name="f681" fmla="val 123173"/>
              <a:gd name="f682" fmla="val 145420"/>
              <a:gd name="f683" fmla="val 127185"/>
              <a:gd name="f684" fmla="val 146464"/>
              <a:gd name="f685" fmla="val 143789"/>
              <a:gd name="f686" fmla="val 160327"/>
              <a:gd name="f687" fmla="val 194709"/>
              <a:gd name="f688" fmla="val 208996"/>
              <a:gd name="f689" fmla="val 107613"/>
              <a:gd name="f690" fmla="val 93326"/>
              <a:gd name="f691" fmla="val 169852"/>
              <a:gd name="f692" fmla="val 162937"/>
              <a:gd name="f693" fmla="val 95805"/>
              <a:gd name="f694" fmla="val 157457"/>
              <a:gd name="f695" fmla="val 100176"/>
              <a:gd name="f696" fmla="val 154945"/>
              <a:gd name="f697" fmla="val 86247"/>
              <a:gd name="f698" fmla="val 173506"/>
              <a:gd name="f699" fmla="val 76396"/>
              <a:gd name="f700" fmla="val 174386"/>
              <a:gd name="f701" fmla="val 75907"/>
              <a:gd name="f702" fmla="val 174974"/>
              <a:gd name="f703" fmla="val 75058"/>
              <a:gd name="f704" fmla="val 175104"/>
              <a:gd name="f705" fmla="val 74047"/>
              <a:gd name="f706" fmla="val 175496"/>
              <a:gd name="f707" fmla="val 70883"/>
              <a:gd name="f708" fmla="val 188054"/>
              <a:gd name="f709" fmla="val 64196"/>
              <a:gd name="f710" fmla="val 189555"/>
              <a:gd name="f711" fmla="val 63413"/>
              <a:gd name="f712" fmla="val 190109"/>
              <a:gd name="f713" fmla="val 60053"/>
              <a:gd name="f714" fmla="val 188785"/>
              <a:gd name="f715" fmla="val 59038"/>
              <a:gd name="f716" fmla="val 187729"/>
              <a:gd name="f717" fmla="val 58444"/>
              <a:gd name="f718" fmla="val 186632"/>
              <a:gd name="f719" fmla="val 186143"/>
              <a:gd name="f720" fmla="val 185646"/>
              <a:gd name="f721" fmla="val 58562"/>
              <a:gd name="f722" fmla="val 185184"/>
              <a:gd name="f723" fmla="val 58814"/>
              <a:gd name="f724" fmla="val 176376"/>
              <a:gd name="f725" fmla="val 63478"/>
              <a:gd name="f726" fmla="val 177975"/>
              <a:gd name="f727" fmla="val 50072"/>
              <a:gd name="f728" fmla="val 196568"/>
              <a:gd name="f729" fmla="val 40188"/>
              <a:gd name="f730" fmla="val 201787"/>
              <a:gd name="f731" fmla="val 49974"/>
              <a:gd name="f732" fmla="val 198068"/>
              <a:gd name="f733" fmla="val 51964"/>
              <a:gd name="f734" fmla="val 196601"/>
              <a:gd name="f735" fmla="val 196013"/>
              <a:gd name="f736" fmla="val 54606"/>
              <a:gd name="f737" fmla="val 196796"/>
              <a:gd name="f738" fmla="val 56074"/>
              <a:gd name="f739" fmla="val 197351"/>
              <a:gd name="f740" fmla="val 57118"/>
              <a:gd name="f741" fmla="val 198427"/>
              <a:gd name="f742" fmla="val 57705"/>
              <a:gd name="f743" fmla="val 199504"/>
              <a:gd name="f744" fmla="val 199993"/>
              <a:gd name="f745" fmla="val 200482"/>
              <a:gd name="f746" fmla="val 57607"/>
              <a:gd name="f747" fmla="val 200939"/>
              <a:gd name="f748" fmla="val 57346"/>
              <a:gd name="f749" fmla="val 207333"/>
              <a:gd name="f750" fmla="val 53953"/>
              <a:gd name="f751" fmla="val 208050"/>
              <a:gd name="f752" fmla="val 208605"/>
              <a:gd name="f753" fmla="val 52910"/>
              <a:gd name="f754" fmla="val 208833"/>
              <a:gd name="f755" fmla="val 52159"/>
              <a:gd name="f756" fmla="val 209061"/>
              <a:gd name="f757" fmla="val 51376"/>
              <a:gd name="f758" fmla="val 50528"/>
              <a:gd name="f759" fmla="val 200548"/>
              <a:gd name="f760" fmla="val 34642"/>
              <a:gd name="f761" fmla="val 200156"/>
              <a:gd name="f762" fmla="val 33370"/>
              <a:gd name="f763" fmla="val 198753"/>
              <a:gd name="f764" fmla="val 33142"/>
              <a:gd name="f765" fmla="val 198455"/>
              <a:gd name="f766" fmla="val 33055"/>
              <a:gd name="f767" fmla="val 198148"/>
              <a:gd name="f768" fmla="val 33011"/>
              <a:gd name="f769" fmla="val 197841"/>
              <a:gd name="f770" fmla="val 197344"/>
              <a:gd name="f771" fmla="val 196849"/>
              <a:gd name="f772" fmla="val 33128"/>
              <a:gd name="f773" fmla="val 196405"/>
              <a:gd name="f774" fmla="val 186391"/>
              <a:gd name="f775" fmla="val 38687"/>
              <a:gd name="f776" fmla="val 36306"/>
              <a:gd name="f777" fmla="val 187500"/>
              <a:gd name="f778" fmla="val 35882"/>
              <a:gd name="f779" fmla="val 188674"/>
              <a:gd name="f780" fmla="val 35393"/>
              <a:gd name="f781" fmla="val 189424"/>
              <a:gd name="f782" fmla="val 34284"/>
              <a:gd name="f783" fmla="val 24171"/>
              <a:gd name="f784" fmla="val 23226"/>
              <a:gd name="f785" fmla="val 189000"/>
              <a:gd name="f786" fmla="val 22345"/>
              <a:gd name="f787" fmla="val 188250"/>
              <a:gd name="f788" fmla="val 21758"/>
              <a:gd name="f789" fmla="val 187719"/>
              <a:gd name="f790" fmla="val 21347"/>
              <a:gd name="f791" fmla="val 187044"/>
              <a:gd name="f792" fmla="val 21115"/>
              <a:gd name="f793" fmla="val 186359"/>
              <a:gd name="f794" fmla="val 186119"/>
              <a:gd name="f795" fmla="val 185877"/>
              <a:gd name="f796" fmla="val 21144"/>
              <a:gd name="f797" fmla="val 185640"/>
              <a:gd name="f798" fmla="val 21203"/>
              <a:gd name="f799" fmla="val 120759"/>
              <a:gd name="f800" fmla="val 36730"/>
              <a:gd name="f801" fmla="val 99230"/>
              <a:gd name="f802" fmla="val 35556"/>
              <a:gd name="f803" fmla="val 99188"/>
              <a:gd name="f804" fmla="val 35554"/>
              <a:gd name="f805" fmla="val 99145"/>
              <a:gd name="f806" fmla="val 35553"/>
              <a:gd name="f807" fmla="val 99103"/>
              <a:gd name="f808" fmla="val 98301"/>
              <a:gd name="f809" fmla="val 97536"/>
              <a:gd name="f810" fmla="val 35846"/>
              <a:gd name="f811" fmla="val 96947"/>
              <a:gd name="f812" fmla="val 36404"/>
              <a:gd name="f813" fmla="val 96360"/>
              <a:gd name="f814" fmla="val 36958"/>
              <a:gd name="f815" fmla="val 96034"/>
              <a:gd name="f816" fmla="val 37741"/>
              <a:gd name="f817" fmla="val 38557"/>
              <a:gd name="f818" fmla="val 73689"/>
              <a:gd name="f819" fmla="val 34675"/>
              <a:gd name="f820" fmla="val 77636"/>
              <a:gd name="f821" fmla="val 24335"/>
              <a:gd name="f822" fmla="val 78778"/>
              <a:gd name="f823" fmla="val 24824"/>
              <a:gd name="f824" fmla="val 80050"/>
              <a:gd name="f825" fmla="val 25117"/>
              <a:gd name="f826" fmla="val 86509"/>
              <a:gd name="f827" fmla="val 90717"/>
              <a:gd name="f828" fmla="val 20910"/>
              <a:gd name="f829" fmla="val 12037"/>
              <a:gd name="f830" fmla="val 8808"/>
              <a:gd name="f831" fmla="val 85334"/>
              <a:gd name="f832" fmla="val 7307"/>
              <a:gd name="f833" fmla="val 83964"/>
              <a:gd name="f834" fmla="val 82268"/>
              <a:gd name="f835" fmla="*/ f0 1 209062"/>
              <a:gd name="f836" fmla="*/ f1 1 156967"/>
              <a:gd name="f837" fmla="val f2"/>
              <a:gd name="f838" fmla="val f3"/>
              <a:gd name="f839" fmla="val f4"/>
              <a:gd name="f840" fmla="+- f839 0 f837"/>
              <a:gd name="f841" fmla="+- f838 0 f837"/>
              <a:gd name="f842" fmla="*/ f841 1 209062"/>
              <a:gd name="f843" fmla="*/ f840 1 156967"/>
              <a:gd name="f844" fmla="*/ f837 1 f842"/>
              <a:gd name="f845" fmla="*/ f838 1 f842"/>
              <a:gd name="f846" fmla="*/ f837 1 f843"/>
              <a:gd name="f847" fmla="*/ f839 1 f843"/>
              <a:gd name="f848" fmla="*/ f844 f835 1"/>
              <a:gd name="f849" fmla="*/ f845 f835 1"/>
              <a:gd name="f850" fmla="*/ f847 f836 1"/>
              <a:gd name="f851" fmla="*/ f846 f8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48" t="f851" r="f849" b="f850"/>
            <a:pathLst>
              <a:path w="209062" h="156967">
                <a:moveTo>
                  <a:pt x="f5" y="f6"/>
                </a:moveTo>
                <a:lnTo>
                  <a:pt x="f5" y="f7"/>
                </a:lnTo>
                <a:cubicBezTo>
                  <a:pt x="f8" y="f9"/>
                  <a:pt x="f10" y="f11"/>
                  <a:pt x="f12" y="f13"/>
                </a:cubicBezTo>
                <a:lnTo>
                  <a:pt x="f14" y="f13"/>
                </a:lnTo>
                <a:lnTo>
                  <a:pt x="f14" y="f6"/>
                </a:lnTo>
                <a:close/>
                <a:moveTo>
                  <a:pt x="f15" y="f16"/>
                </a:moveTo>
                <a:cubicBezTo>
                  <a:pt x="f17" y="f16"/>
                  <a:pt x="f18" y="f19"/>
                  <a:pt x="f18" y="f20"/>
                </a:cubicBezTo>
                <a:cubicBezTo>
                  <a:pt x="f18" y="f21"/>
                  <a:pt x="f17" y="f22"/>
                  <a:pt x="f15" y="f22"/>
                </a:cubicBezTo>
                <a:cubicBezTo>
                  <a:pt x="f23" y="f22"/>
                  <a:pt x="f24" y="f21"/>
                  <a:pt x="f24" y="f20"/>
                </a:cubicBezTo>
                <a:cubicBezTo>
                  <a:pt x="f24" y="f19"/>
                  <a:pt x="f23" y="f16"/>
                  <a:pt x="f15" y="f16"/>
                </a:cubicBezTo>
                <a:close/>
                <a:moveTo>
                  <a:pt x="f25" y="f26"/>
                </a:moveTo>
                <a:lnTo>
                  <a:pt x="f27" y="f28"/>
                </a:lnTo>
                <a:lnTo>
                  <a:pt x="f29" y="f30"/>
                </a:lnTo>
                <a:lnTo>
                  <a:pt x="f31" y="f26"/>
                </a:lnTo>
                <a:close/>
                <a:moveTo>
                  <a:pt x="f32" y="f33"/>
                </a:moveTo>
                <a:lnTo>
                  <a:pt x="f34" y="f35"/>
                </a:lnTo>
                <a:lnTo>
                  <a:pt x="f36" y="f37"/>
                </a:lnTo>
                <a:lnTo>
                  <a:pt x="f38" y="f39"/>
                </a:lnTo>
                <a:lnTo>
                  <a:pt x="f32" y="f33"/>
                </a:lnTo>
                <a:close/>
                <a:moveTo>
                  <a:pt x="f40" y="f41"/>
                </a:moveTo>
                <a:lnTo>
                  <a:pt x="f40" y="f42"/>
                </a:lnTo>
                <a:lnTo>
                  <a:pt x="f43" y="f44"/>
                </a:lnTo>
                <a:lnTo>
                  <a:pt x="f45" y="f46"/>
                </a:lnTo>
                <a:lnTo>
                  <a:pt x="f45" y="f47"/>
                </a:lnTo>
                <a:lnTo>
                  <a:pt x="f48" y="f47"/>
                </a:lnTo>
                <a:lnTo>
                  <a:pt x="f49" y="f50"/>
                </a:lnTo>
                <a:cubicBezTo>
                  <a:pt x="f51" y="f52"/>
                  <a:pt x="f53" y="f54"/>
                  <a:pt x="f55" y="f54"/>
                </a:cubicBezTo>
                <a:cubicBezTo>
                  <a:pt x="f56" y="f54"/>
                  <a:pt x="f57" y="f58"/>
                  <a:pt x="f59" y="f60"/>
                </a:cubicBezTo>
                <a:lnTo>
                  <a:pt x="f40" y="f41"/>
                </a:lnTo>
                <a:close/>
                <a:moveTo>
                  <a:pt x="f61" y="f62"/>
                </a:moveTo>
                <a:lnTo>
                  <a:pt x="f63" y="f64"/>
                </a:lnTo>
                <a:lnTo>
                  <a:pt x="f65" y="f66"/>
                </a:lnTo>
                <a:lnTo>
                  <a:pt x="f67" y="f68"/>
                </a:lnTo>
                <a:cubicBezTo>
                  <a:pt x="f69" y="f70"/>
                  <a:pt x="f71" y="f72"/>
                  <a:pt x="f73" y="f72"/>
                </a:cubicBezTo>
                <a:cubicBezTo>
                  <a:pt x="f74" y="f72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lnTo>
                  <a:pt x="f85" y="f86"/>
                </a:ln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83" y="f95"/>
                  <a:pt x="f96" y="f97"/>
                </a:cubicBezTo>
                <a:lnTo>
                  <a:pt x="f98" y="f99"/>
                </a:lnTo>
                <a:lnTo>
                  <a:pt x="f61" y="f62"/>
                </a:lnTo>
                <a:close/>
                <a:moveTo>
                  <a:pt x="f100" y="f101"/>
                </a:moveTo>
                <a:lnTo>
                  <a:pt x="f100" y="f102"/>
                </a:lnTo>
                <a:lnTo>
                  <a:pt x="f103" y="f104"/>
                </a:lnTo>
                <a:lnTo>
                  <a:pt x="f105" y="f38"/>
                </a:lnTo>
                <a:lnTo>
                  <a:pt x="f100" y="f101"/>
                </a:lnTo>
                <a:close/>
                <a:moveTo>
                  <a:pt x="f106" y="f107"/>
                </a:moveTo>
                <a:lnTo>
                  <a:pt x="f108" y="f109"/>
                </a:lnTo>
                <a:lnTo>
                  <a:pt x="f110" y="f111"/>
                </a:lnTo>
                <a:lnTo>
                  <a:pt x="f112" y="f113"/>
                </a:lnTo>
                <a:lnTo>
                  <a:pt x="f114" y="f115"/>
                </a:lnTo>
                <a:lnTo>
                  <a:pt x="f116" y="f117"/>
                </a:lnTo>
                <a:cubicBezTo>
                  <a:pt x="f118" y="f119"/>
                  <a:pt x="f120" y="f121"/>
                  <a:pt x="f122" y="f121"/>
                </a:cubicBezTo>
                <a:cubicBezTo>
                  <a:pt x="f123" y="f121"/>
                  <a:pt x="f124" y="f125"/>
                  <a:pt x="f126" y="f127"/>
                </a:cubicBezTo>
                <a:lnTo>
                  <a:pt x="f106" y="f107"/>
                </a:lnTo>
                <a:close/>
                <a:moveTo>
                  <a:pt x="f128" y="f84"/>
                </a:moveTo>
                <a:lnTo>
                  <a:pt x="f129" y="f130"/>
                </a:lnTo>
                <a:lnTo>
                  <a:pt x="f131" y="f132"/>
                </a:lnTo>
                <a:lnTo>
                  <a:pt x="f133" y="f134"/>
                </a:lnTo>
                <a:lnTo>
                  <a:pt x="f128" y="f84"/>
                </a:lnTo>
                <a:close/>
                <a:moveTo>
                  <a:pt x="f135" y="f136"/>
                </a:moveTo>
                <a:lnTo>
                  <a:pt x="f137" y="f138"/>
                </a:lnTo>
                <a:lnTo>
                  <a:pt x="f139" y="f140"/>
                </a:lnTo>
                <a:lnTo>
                  <a:pt x="f141" y="f142"/>
                </a:lnTo>
                <a:lnTo>
                  <a:pt x="f135" y="f136"/>
                </a:lnTo>
                <a:close/>
                <a:moveTo>
                  <a:pt x="f143" y="f144"/>
                </a:moveTo>
                <a:lnTo>
                  <a:pt x="f143" y="f145"/>
                </a:lnTo>
                <a:cubicBezTo>
                  <a:pt x="f146" y="f147"/>
                  <a:pt x="f148" y="f149"/>
                  <a:pt x="f150" y="f149"/>
                </a:cubicBezTo>
                <a:lnTo>
                  <a:pt x="f151" y="f149"/>
                </a:lnTo>
                <a:lnTo>
                  <a:pt x="f151" y="f152"/>
                </a:lnTo>
                <a:lnTo>
                  <a:pt x="f153" y="f152"/>
                </a:lnTo>
                <a:lnTo>
                  <a:pt x="f143" y="f144"/>
                </a:lnTo>
                <a:close/>
                <a:moveTo>
                  <a:pt x="f154" y="f155"/>
                </a:moveTo>
                <a:lnTo>
                  <a:pt x="f154" y="f156"/>
                </a:lnTo>
                <a:cubicBezTo>
                  <a:pt x="f154" y="f157"/>
                  <a:pt x="f158" y="f159"/>
                  <a:pt x="f160" y="f161"/>
                </a:cubicBezTo>
                <a:lnTo>
                  <a:pt x="f162" y="f163"/>
                </a:lnTo>
                <a:lnTo>
                  <a:pt x="f164" y="f165"/>
                </a:lnTo>
                <a:lnTo>
                  <a:pt x="f166" y="f167"/>
                </a:lnTo>
                <a:lnTo>
                  <a:pt x="f168" y="f169"/>
                </a:lnTo>
                <a:lnTo>
                  <a:pt x="f154" y="f155"/>
                </a:lnTo>
                <a:close/>
                <a:moveTo>
                  <a:pt x="f170" y="f171"/>
                </a:moveTo>
                <a:lnTo>
                  <a:pt x="f172" y="f173"/>
                </a:lnTo>
                <a:lnTo>
                  <a:pt x="f174" y="f175"/>
                </a:lnTo>
                <a:cubicBezTo>
                  <a:pt x="f176" y="f177"/>
                  <a:pt x="f178" y="f179"/>
                  <a:pt x="f180" y="f181"/>
                </a:cubicBezTo>
                <a:cubicBezTo>
                  <a:pt x="f180" y="f182"/>
                  <a:pt x="f180" y="f63"/>
                  <a:pt x="f180" y="f183"/>
                </a:cubicBezTo>
                <a:lnTo>
                  <a:pt x="f180" y="f184"/>
                </a:lnTo>
                <a:lnTo>
                  <a:pt x="f170" y="f171"/>
                </a:lnTo>
                <a:close/>
                <a:moveTo>
                  <a:pt x="f185" y="f186"/>
                </a:moveTo>
                <a:lnTo>
                  <a:pt x="f185" y="f187"/>
                </a:lnTo>
                <a:cubicBezTo>
                  <a:pt x="f188" y="f189"/>
                  <a:pt x="f190" y="f191"/>
                  <a:pt x="f192" y="f193"/>
                </a:cubicBezTo>
                <a:cubicBezTo>
                  <a:pt x="f194" y="f195"/>
                  <a:pt x="f196" y="f197"/>
                  <a:pt x="f196" y="f198"/>
                </a:cubicBezTo>
                <a:lnTo>
                  <a:pt x="f196" y="f199"/>
                </a:lnTo>
                <a:lnTo>
                  <a:pt x="f185" y="f186"/>
                </a:lnTo>
                <a:close/>
                <a:moveTo>
                  <a:pt x="f200" y="f201"/>
                </a:moveTo>
                <a:lnTo>
                  <a:pt x="f202" y="f203"/>
                </a:lnTo>
                <a:lnTo>
                  <a:pt x="f133" y="f204"/>
                </a:lnTo>
                <a:cubicBezTo>
                  <a:pt x="f205" y="f206"/>
                  <a:pt x="f205" y="f207"/>
                  <a:pt x="f205" y="f208"/>
                </a:cubicBezTo>
                <a:cubicBezTo>
                  <a:pt x="f205" y="f209"/>
                  <a:pt x="f210" y="f211"/>
                  <a:pt x="f212" y="f213"/>
                </a:cubicBezTo>
                <a:lnTo>
                  <a:pt x="f200" y="f201"/>
                </a:lnTo>
                <a:close/>
                <a:moveTo>
                  <a:pt x="f214" y="f215"/>
                </a:moveTo>
                <a:lnTo>
                  <a:pt x="f216" y="f217"/>
                </a:lnTo>
                <a:cubicBezTo>
                  <a:pt x="f218" y="f219"/>
                  <a:pt x="f220" y="f221"/>
                  <a:pt x="f222" y="f223"/>
                </a:cubicBezTo>
                <a:lnTo>
                  <a:pt x="f224" y="f225"/>
                </a:lnTo>
                <a:cubicBezTo>
                  <a:pt x="f226" y="f227"/>
                  <a:pt x="f228" y="f229"/>
                  <a:pt x="f230" y="f231"/>
                </a:cubicBezTo>
                <a:lnTo>
                  <a:pt x="f232" y="f233"/>
                </a:lnTo>
                <a:lnTo>
                  <a:pt x="f214" y="f215"/>
                </a:lnTo>
                <a:close/>
                <a:moveTo>
                  <a:pt x="f234" y="f235"/>
                </a:moveTo>
                <a:cubicBezTo>
                  <a:pt x="f236" y="f233"/>
                  <a:pt x="f237" y="f238"/>
                  <a:pt x="f192" y="f238"/>
                </a:cubicBezTo>
                <a:cubicBezTo>
                  <a:pt x="f239" y="f240"/>
                  <a:pt x="f241" y="f242"/>
                  <a:pt x="f243" y="f244"/>
                </a:cubicBezTo>
                <a:lnTo>
                  <a:pt x="f245" y="f244"/>
                </a:lnTo>
                <a:cubicBezTo>
                  <a:pt x="f246" y="f244"/>
                  <a:pt x="f247" y="f248"/>
                  <a:pt x="f249" y="f250"/>
                </a:cubicBezTo>
                <a:cubicBezTo>
                  <a:pt x="f251" y="f252"/>
                  <a:pt x="f253" y="f254"/>
                  <a:pt x="f253" y="f255"/>
                </a:cubicBezTo>
                <a:cubicBezTo>
                  <a:pt x="f253" y="f256"/>
                  <a:pt x="f257" y="f258"/>
                  <a:pt x="f245" y="f258"/>
                </a:cubicBezTo>
                <a:lnTo>
                  <a:pt x="f259" y="f258"/>
                </a:lnTo>
                <a:cubicBezTo>
                  <a:pt x="f260" y="f258"/>
                  <a:pt x="f261" y="f258"/>
                  <a:pt x="f234" y="f235"/>
                </a:cubicBezTo>
                <a:close/>
                <a:moveTo>
                  <a:pt x="f262" y="f263"/>
                </a:moveTo>
                <a:lnTo>
                  <a:pt x="f264" y="f265"/>
                </a:lnTo>
                <a:lnTo>
                  <a:pt x="f266" y="f267"/>
                </a:lnTo>
                <a:lnTo>
                  <a:pt x="f268" y="f269"/>
                </a:lnTo>
                <a:lnTo>
                  <a:pt x="f262" y="f263"/>
                </a:lnTo>
                <a:close/>
                <a:moveTo>
                  <a:pt x="f150" y="f270"/>
                </a:moveTo>
                <a:cubicBezTo>
                  <a:pt x="f271" y="f270"/>
                  <a:pt x="f272" y="f273"/>
                  <a:pt x="f272" y="f208"/>
                </a:cubicBezTo>
                <a:cubicBezTo>
                  <a:pt x="f272" y="f274"/>
                  <a:pt x="f271" y="f275"/>
                  <a:pt x="f150" y="f275"/>
                </a:cubicBezTo>
                <a:cubicBezTo>
                  <a:pt x="f276" y="f275"/>
                  <a:pt x="f277" y="f274"/>
                  <a:pt x="f277" y="f208"/>
                </a:cubicBezTo>
                <a:cubicBezTo>
                  <a:pt x="f277" y="f273"/>
                  <a:pt x="f276" y="f270"/>
                  <a:pt x="f150" y="f270"/>
                </a:cubicBezTo>
                <a:close/>
                <a:moveTo>
                  <a:pt x="f278" y="f279"/>
                </a:moveTo>
                <a:lnTo>
                  <a:pt x="f280" y="f281"/>
                </a:lnTo>
                <a:lnTo>
                  <a:pt x="f282" y="f283"/>
                </a:lnTo>
                <a:cubicBezTo>
                  <a:pt x="f284" y="f285"/>
                  <a:pt x="f286" y="f287"/>
                  <a:pt x="f288" y="f289"/>
                </a:cubicBezTo>
                <a:cubicBezTo>
                  <a:pt x="f290" y="f291"/>
                  <a:pt x="f292" y="f293"/>
                  <a:pt x="f294" y="f293"/>
                </a:cubicBezTo>
                <a:cubicBezTo>
                  <a:pt x="f295" y="f293"/>
                  <a:pt x="f296" y="f297"/>
                  <a:pt x="f298" y="f299"/>
                </a:cubicBezTo>
                <a:cubicBezTo>
                  <a:pt x="f300" y="f301"/>
                  <a:pt x="f302" y="f303"/>
                  <a:pt x="f304" y="f305"/>
                </a:cubicBezTo>
                <a:cubicBezTo>
                  <a:pt x="f306" y="f307"/>
                  <a:pt x="f308" y="f309"/>
                  <a:pt x="f304" y="f310"/>
                </a:cubicBezTo>
                <a:lnTo>
                  <a:pt x="f278" y="f279"/>
                </a:lnTo>
                <a:close/>
                <a:moveTo>
                  <a:pt x="f311" y="f312"/>
                </a:moveTo>
                <a:lnTo>
                  <a:pt x="f313" y="f314"/>
                </a:lnTo>
                <a:lnTo>
                  <a:pt x="f315" y="f316"/>
                </a:lnTo>
                <a:lnTo>
                  <a:pt x="f317" y="f318"/>
                </a:lnTo>
                <a:cubicBezTo>
                  <a:pt x="f319" y="f320"/>
                  <a:pt x="f321" y="f322"/>
                  <a:pt x="f311" y="f312"/>
                </a:cubicBezTo>
                <a:close/>
                <a:moveTo>
                  <a:pt x="f323" y="f324"/>
                </a:moveTo>
                <a:lnTo>
                  <a:pt x="f325" y="f326"/>
                </a:lnTo>
                <a:cubicBezTo>
                  <a:pt x="f327" y="f328"/>
                  <a:pt x="f329" y="f330"/>
                  <a:pt x="f331" y="f151"/>
                </a:cubicBezTo>
                <a:lnTo>
                  <a:pt x="f332" y="f333"/>
                </a:lnTo>
                <a:lnTo>
                  <a:pt x="f334" y="f335"/>
                </a:lnTo>
                <a:cubicBezTo>
                  <a:pt x="f336" y="f337"/>
                  <a:pt x="f338" y="f339"/>
                  <a:pt x="f340" y="f341"/>
                </a:cubicBezTo>
                <a:cubicBezTo>
                  <a:pt x="f342" y="f343"/>
                  <a:pt x="f344" y="f345"/>
                  <a:pt x="f346" y="f347"/>
                </a:cubicBezTo>
                <a:cubicBezTo>
                  <a:pt x="f348" y="f349"/>
                  <a:pt x="f350" y="f351"/>
                  <a:pt x="f352" y="f351"/>
                </a:cubicBezTo>
                <a:cubicBezTo>
                  <a:pt x="f353" y="f351"/>
                  <a:pt x="f354" y="f355"/>
                  <a:pt x="f356" y="f357"/>
                </a:cubicBezTo>
                <a:lnTo>
                  <a:pt x="f30" y="f285"/>
                </a:lnTo>
                <a:lnTo>
                  <a:pt x="f358" y="f359"/>
                </a:lnTo>
                <a:cubicBezTo>
                  <a:pt x="f360" y="f361"/>
                  <a:pt x="f362" y="f299"/>
                  <a:pt x="f363" y="f299"/>
                </a:cubicBezTo>
                <a:cubicBezTo>
                  <a:pt x="f364" y="f299"/>
                  <a:pt x="f365" y="f361"/>
                  <a:pt x="f366" y="f285"/>
                </a:cubicBezTo>
                <a:cubicBezTo>
                  <a:pt x="f367" y="f368"/>
                  <a:pt x="f369" y="f370"/>
                  <a:pt x="f371" y="f372"/>
                </a:cubicBezTo>
                <a:lnTo>
                  <a:pt x="f373" y="f374"/>
                </a:lnTo>
                <a:cubicBezTo>
                  <a:pt x="f375" y="f376"/>
                  <a:pt x="f377" y="f378"/>
                  <a:pt x="f377" y="f379"/>
                </a:cubicBezTo>
                <a:cubicBezTo>
                  <a:pt x="f377" y="f380"/>
                  <a:pt x="f381" y="f382"/>
                  <a:pt x="f383" y="f382"/>
                </a:cubicBezTo>
                <a:cubicBezTo>
                  <a:pt x="f384" y="f382"/>
                  <a:pt x="f385" y="f380"/>
                  <a:pt x="f385" y="f379"/>
                </a:cubicBezTo>
                <a:cubicBezTo>
                  <a:pt x="f385" y="f153"/>
                  <a:pt x="f386" y="f387"/>
                  <a:pt x="f323" y="f324"/>
                </a:cubicBezTo>
                <a:close/>
                <a:moveTo>
                  <a:pt x="f315" y="f388"/>
                </a:moveTo>
                <a:cubicBezTo>
                  <a:pt x="f389" y="f388"/>
                  <a:pt x="f390" y="f391"/>
                  <a:pt x="f390" y="f379"/>
                </a:cubicBezTo>
                <a:cubicBezTo>
                  <a:pt x="f390" y="f380"/>
                  <a:pt x="f389" y="f382"/>
                  <a:pt x="f315" y="f382"/>
                </a:cubicBezTo>
                <a:cubicBezTo>
                  <a:pt x="f392" y="f382"/>
                  <a:pt x="f393" y="f394"/>
                  <a:pt x="f395" y="f108"/>
                </a:cubicBezTo>
                <a:lnTo>
                  <a:pt x="f395" y="f108"/>
                </a:lnTo>
                <a:lnTo>
                  <a:pt x="f396" y="f397"/>
                </a:lnTo>
                <a:cubicBezTo>
                  <a:pt x="f398" y="f399"/>
                  <a:pt x="f400" y="f401"/>
                  <a:pt x="f402" y="f401"/>
                </a:cubicBezTo>
                <a:cubicBezTo>
                  <a:pt x="f403" y="f401"/>
                  <a:pt x="f404" y="f405"/>
                  <a:pt x="f406" y="f407"/>
                </a:cubicBezTo>
                <a:cubicBezTo>
                  <a:pt x="f408" y="f317"/>
                  <a:pt x="f409" y="f410"/>
                  <a:pt x="f411" y="f412"/>
                </a:cubicBezTo>
                <a:lnTo>
                  <a:pt x="f413" y="f414"/>
                </a:lnTo>
                <a:cubicBezTo>
                  <a:pt x="f415" y="f416"/>
                  <a:pt x="f417" y="f418"/>
                  <a:pt x="f419" y="f420"/>
                </a:cubicBezTo>
                <a:lnTo>
                  <a:pt x="f421" y="f422"/>
                </a:lnTo>
                <a:cubicBezTo>
                  <a:pt x="f423" y="f324"/>
                  <a:pt x="f424" y="f388"/>
                  <a:pt x="f315" y="f388"/>
                </a:cubicBezTo>
                <a:close/>
                <a:moveTo>
                  <a:pt x="f315" y="f425"/>
                </a:moveTo>
                <a:cubicBezTo>
                  <a:pt x="f426" y="f425"/>
                  <a:pt x="f427" y="f428"/>
                  <a:pt x="f427" y="f379"/>
                </a:cubicBezTo>
                <a:cubicBezTo>
                  <a:pt x="f427" y="f429"/>
                  <a:pt x="f426" y="f430"/>
                  <a:pt x="f315" y="f430"/>
                </a:cubicBezTo>
                <a:cubicBezTo>
                  <a:pt x="f431" y="f430"/>
                  <a:pt x="f432" y="f433"/>
                  <a:pt x="f434" y="f435"/>
                </a:cubicBezTo>
                <a:lnTo>
                  <a:pt x="f434" y="f435"/>
                </a:lnTo>
                <a:lnTo>
                  <a:pt x="f436" y="f437"/>
                </a:lnTo>
                <a:cubicBezTo>
                  <a:pt x="f438" y="f439"/>
                  <a:pt x="f440" y="f441"/>
                  <a:pt x="f315" y="f441"/>
                </a:cubicBezTo>
                <a:cubicBezTo>
                  <a:pt x="f442" y="f441"/>
                  <a:pt x="f443" y="f444"/>
                  <a:pt x="f443" y="f379"/>
                </a:cubicBezTo>
                <a:cubicBezTo>
                  <a:pt x="f443" y="f445"/>
                  <a:pt x="f442" y="f193"/>
                  <a:pt x="f315" y="f193"/>
                </a:cubicBezTo>
                <a:cubicBezTo>
                  <a:pt x="f446" y="f193"/>
                  <a:pt x="f447" y="f448"/>
                  <a:pt x="f449" y="f450"/>
                </a:cubicBezTo>
                <a:lnTo>
                  <a:pt x="f451" y="f250"/>
                </a:lnTo>
                <a:cubicBezTo>
                  <a:pt x="f452" y="f453"/>
                  <a:pt x="f454" y="f425"/>
                  <a:pt x="f315" y="f425"/>
                </a:cubicBezTo>
                <a:close/>
                <a:moveTo>
                  <a:pt x="f455" y="f2"/>
                </a:moveTo>
                <a:cubicBezTo>
                  <a:pt x="f456" y="f2"/>
                  <a:pt x="f457" y="f458"/>
                  <a:pt x="f457" y="f459"/>
                </a:cubicBezTo>
                <a:lnTo>
                  <a:pt x="f457" y="f460"/>
                </a:lnTo>
                <a:cubicBezTo>
                  <a:pt x="f457" y="f461"/>
                  <a:pt x="f462" y="f463"/>
                  <a:pt x="f464" y="f465"/>
                </a:cubicBezTo>
                <a:lnTo>
                  <a:pt x="f466" y="f467"/>
                </a:lnTo>
                <a:cubicBezTo>
                  <a:pt x="f468" y="f467"/>
                  <a:pt x="f469" y="f470"/>
                  <a:pt x="f471" y="f472"/>
                </a:cubicBezTo>
                <a:cubicBezTo>
                  <a:pt x="f473" y="f474"/>
                  <a:pt x="f138" y="f30"/>
                  <a:pt x="f475" y="f476"/>
                </a:cubicBezTo>
                <a:lnTo>
                  <a:pt x="f477" y="f478"/>
                </a:lnTo>
                <a:cubicBezTo>
                  <a:pt x="f479" y="f480"/>
                  <a:pt x="f481" y="f482"/>
                  <a:pt x="f483" y="f484"/>
                </a:cubicBezTo>
                <a:lnTo>
                  <a:pt x="f485" y="f484"/>
                </a:lnTo>
                <a:cubicBezTo>
                  <a:pt x="f486" y="f484"/>
                  <a:pt x="f487" y="f488"/>
                  <a:pt x="f487" y="f489"/>
                </a:cubicBezTo>
                <a:cubicBezTo>
                  <a:pt x="f487" y="f490"/>
                  <a:pt x="f486" y="f491"/>
                  <a:pt x="f485" y="f491"/>
                </a:cubicBezTo>
                <a:lnTo>
                  <a:pt x="f477" y="f491"/>
                </a:lnTo>
                <a:lnTo>
                  <a:pt x="f492" y="f493"/>
                </a:lnTo>
                <a:lnTo>
                  <a:pt x="f494" y="f495"/>
                </a:lnTo>
                <a:cubicBezTo>
                  <a:pt x="f496" y="f497"/>
                  <a:pt x="f498" y="f499"/>
                  <a:pt x="f500" y="f499"/>
                </a:cubicBezTo>
                <a:cubicBezTo>
                  <a:pt x="f501" y="f499"/>
                  <a:pt x="f502" y="f503"/>
                  <a:pt x="f384" y="f161"/>
                </a:cubicBezTo>
                <a:lnTo>
                  <a:pt x="f504" y="f505"/>
                </a:lnTo>
                <a:lnTo>
                  <a:pt x="f506" y="f505"/>
                </a:lnTo>
                <a:lnTo>
                  <a:pt x="f507" y="f491"/>
                </a:lnTo>
                <a:lnTo>
                  <a:pt x="f508" y="f491"/>
                </a:lnTo>
                <a:cubicBezTo>
                  <a:pt x="f509" y="f491"/>
                  <a:pt x="f510" y="f490"/>
                  <a:pt x="f510" y="f489"/>
                </a:cubicBezTo>
                <a:cubicBezTo>
                  <a:pt x="f510" y="f488"/>
                  <a:pt x="f509" y="f484"/>
                  <a:pt x="f508" y="f484"/>
                </a:cubicBezTo>
                <a:lnTo>
                  <a:pt x="f511" y="f484"/>
                </a:lnTo>
                <a:cubicBezTo>
                  <a:pt x="f512" y="f484"/>
                  <a:pt x="f513" y="f88"/>
                  <a:pt x="f514" y="f515"/>
                </a:cubicBezTo>
                <a:lnTo>
                  <a:pt x="f516" y="f517"/>
                </a:lnTo>
                <a:cubicBezTo>
                  <a:pt x="f518" y="f519"/>
                  <a:pt x="f520" y="f521"/>
                  <a:pt x="f522" y="f523"/>
                </a:cubicBezTo>
                <a:cubicBezTo>
                  <a:pt x="f524" y="f525"/>
                  <a:pt x="f526" y="f527"/>
                  <a:pt x="f528" y="f527"/>
                </a:cubicBezTo>
                <a:lnTo>
                  <a:pt x="f513" y="f527"/>
                </a:lnTo>
                <a:cubicBezTo>
                  <a:pt x="f529" y="f527"/>
                  <a:pt x="f511" y="f530"/>
                  <a:pt x="f531" y="f532"/>
                </a:cubicBezTo>
                <a:lnTo>
                  <a:pt x="f533" y="f534"/>
                </a:lnTo>
                <a:lnTo>
                  <a:pt x="f535" y="f519"/>
                </a:lnTo>
                <a:lnTo>
                  <a:pt x="f536" y="f537"/>
                </a:lnTo>
                <a:lnTo>
                  <a:pt x="f538" y="f539"/>
                </a:lnTo>
                <a:cubicBezTo>
                  <a:pt x="f540" y="f541"/>
                  <a:pt x="f542" y="f543"/>
                  <a:pt x="f544" y="f543"/>
                </a:cubicBezTo>
                <a:cubicBezTo>
                  <a:pt x="f545" y="f543"/>
                  <a:pt x="f546" y="f547"/>
                  <a:pt x="f548" y="f549"/>
                </a:cubicBezTo>
                <a:cubicBezTo>
                  <a:pt x="f550" y="f551"/>
                  <a:pt x="f352" y="f552"/>
                  <a:pt x="f553" y="f554"/>
                </a:cubicBezTo>
                <a:lnTo>
                  <a:pt x="f555" y="f556"/>
                </a:lnTo>
                <a:cubicBezTo>
                  <a:pt x="f557" y="f558"/>
                  <a:pt x="f559" y="f560"/>
                  <a:pt x="f559" y="f379"/>
                </a:cubicBezTo>
                <a:cubicBezTo>
                  <a:pt x="f559" y="f561"/>
                  <a:pt x="f562" y="f4"/>
                  <a:pt x="f383" y="f4"/>
                </a:cubicBezTo>
                <a:cubicBezTo>
                  <a:pt x="f563" y="f4"/>
                  <a:pt x="f564" y="f565"/>
                  <a:pt x="f566" y="f567"/>
                </a:cubicBezTo>
                <a:cubicBezTo>
                  <a:pt x="f456" y="f568"/>
                  <a:pt x="f569" y="f570"/>
                  <a:pt x="f571" y="f572"/>
                </a:cubicBezTo>
                <a:cubicBezTo>
                  <a:pt x="f573" y="f574"/>
                  <a:pt x="f575" y="f576"/>
                  <a:pt x="f577" y="f576"/>
                </a:cubicBezTo>
                <a:cubicBezTo>
                  <a:pt x="f578" y="f576"/>
                  <a:pt x="f579" y="f580"/>
                  <a:pt x="f581" y="f582"/>
                </a:cubicBezTo>
                <a:cubicBezTo>
                  <a:pt x="f583" y="f584"/>
                  <a:pt x="f585" y="f430"/>
                  <a:pt x="f383" y="f430"/>
                </a:cubicBezTo>
                <a:cubicBezTo>
                  <a:pt x="f586" y="f430"/>
                  <a:pt x="f587" y="f429"/>
                  <a:pt x="f587" y="f379"/>
                </a:cubicBezTo>
                <a:cubicBezTo>
                  <a:pt x="f587" y="f588"/>
                  <a:pt x="f589" y="f590"/>
                  <a:pt x="f591" y="f592"/>
                </a:cubicBezTo>
                <a:lnTo>
                  <a:pt x="f591" y="f592"/>
                </a:lnTo>
                <a:lnTo>
                  <a:pt x="f593" y="f594"/>
                </a:lnTo>
                <a:cubicBezTo>
                  <a:pt x="f595" y="f596"/>
                  <a:pt x="f597" y="f598"/>
                  <a:pt x="f597" y="f379"/>
                </a:cubicBezTo>
                <a:cubicBezTo>
                  <a:pt x="f597" y="f444"/>
                  <a:pt x="f599" y="f441"/>
                  <a:pt x="f383" y="f441"/>
                </a:cubicBezTo>
                <a:cubicBezTo>
                  <a:pt x="f600" y="f441"/>
                  <a:pt x="f601" y="f444"/>
                  <a:pt x="f601" y="f379"/>
                </a:cubicBezTo>
                <a:cubicBezTo>
                  <a:pt x="f601" y="f602"/>
                  <a:pt x="f603" y="f604"/>
                  <a:pt x="f605" y="f606"/>
                </a:cubicBezTo>
                <a:lnTo>
                  <a:pt x="f607" y="f608"/>
                </a:lnTo>
                <a:cubicBezTo>
                  <a:pt x="f609" y="f610"/>
                  <a:pt x="f611" y="f612"/>
                  <a:pt x="f613" y="f614"/>
                </a:cubicBezTo>
                <a:cubicBezTo>
                  <a:pt x="f615" y="f616"/>
                  <a:pt x="f617" y="f618"/>
                  <a:pt x="f619" y="f618"/>
                </a:cubicBezTo>
                <a:cubicBezTo>
                  <a:pt x="f620" y="f618"/>
                  <a:pt x="f621" y="f618"/>
                  <a:pt x="f622" y="f623"/>
                </a:cubicBezTo>
                <a:cubicBezTo>
                  <a:pt x="f624" y="f625"/>
                  <a:pt x="f626" y="f49"/>
                  <a:pt x="f29" y="f275"/>
                </a:cubicBezTo>
                <a:cubicBezTo>
                  <a:pt x="f627" y="f628"/>
                  <a:pt x="f629" y="f630"/>
                  <a:pt x="f631" y="f632"/>
                </a:cubicBezTo>
                <a:lnTo>
                  <a:pt x="f581" y="f633"/>
                </a:lnTo>
                <a:cubicBezTo>
                  <a:pt x="f634" y="f635"/>
                  <a:pt x="f636" y="f637"/>
                  <a:pt x="f638" y="f639"/>
                </a:cubicBezTo>
                <a:lnTo>
                  <a:pt x="f640" y="f641"/>
                </a:lnTo>
                <a:lnTo>
                  <a:pt x="f642" y="f643"/>
                </a:lnTo>
                <a:lnTo>
                  <a:pt x="f69" y="f644"/>
                </a:lnTo>
                <a:cubicBezTo>
                  <a:pt x="f645" y="f646"/>
                  <a:pt x="f647" y="f648"/>
                  <a:pt x="f649" y="f648"/>
                </a:cubicBezTo>
                <a:cubicBezTo>
                  <a:pt x="f650" y="f648"/>
                  <a:pt x="f651" y="f652"/>
                  <a:pt x="f653" y="f654"/>
                </a:cubicBezTo>
                <a:lnTo>
                  <a:pt x="f251" y="f655"/>
                </a:lnTo>
                <a:cubicBezTo>
                  <a:pt x="f656" y="f657"/>
                  <a:pt x="f658" y="f659"/>
                  <a:pt x="f660" y="f661"/>
                </a:cubicBezTo>
                <a:lnTo>
                  <a:pt x="f245" y="f661"/>
                </a:lnTo>
                <a:cubicBezTo>
                  <a:pt x="f662" y="f661"/>
                  <a:pt x="f663" y="f664"/>
                  <a:pt x="f663" y="f255"/>
                </a:cubicBezTo>
                <a:cubicBezTo>
                  <a:pt x="f663" y="f665"/>
                  <a:pt x="f666" y="f667"/>
                  <a:pt x="f668" y="f669"/>
                </a:cubicBezTo>
                <a:cubicBezTo>
                  <a:pt x="f670" y="f671"/>
                  <a:pt x="f672" y="f673"/>
                  <a:pt x="f245" y="f673"/>
                </a:cubicBezTo>
                <a:lnTo>
                  <a:pt x="f674" y="f673"/>
                </a:lnTo>
                <a:cubicBezTo>
                  <a:pt x="f675" y="f676"/>
                  <a:pt x="f185" y="f677"/>
                  <a:pt x="f150" y="f677"/>
                </a:cubicBezTo>
                <a:cubicBezTo>
                  <a:pt x="f678" y="f677"/>
                  <a:pt x="f677" y="f679"/>
                  <a:pt x="f680" y="f681"/>
                </a:cubicBezTo>
                <a:lnTo>
                  <a:pt x="f682" y="f683"/>
                </a:lnTo>
                <a:cubicBezTo>
                  <a:pt x="f684" y="f685"/>
                  <a:pt x="f686" y="f4"/>
                  <a:pt x="f315" y="f4"/>
                </a:cubicBezTo>
                <a:cubicBezTo>
                  <a:pt x="f687" y="f4"/>
                  <a:pt x="f688" y="f561"/>
                  <a:pt x="f688" y="f379"/>
                </a:cubicBezTo>
                <a:cubicBezTo>
                  <a:pt x="f688" y="f689"/>
                  <a:pt x="f687" y="f690"/>
                  <a:pt x="f315" y="f690"/>
                </a:cubicBezTo>
                <a:cubicBezTo>
                  <a:pt x="f691" y="f690"/>
                  <a:pt x="f692" y="f693"/>
                  <a:pt x="f694" y="f695"/>
                </a:cubicBezTo>
                <a:lnTo>
                  <a:pt x="f696" y="f697"/>
                </a:lnTo>
                <a:lnTo>
                  <a:pt x="f698" y="f699"/>
                </a:lnTo>
                <a:cubicBezTo>
                  <a:pt x="f700" y="f701"/>
                  <a:pt x="f702" y="f703"/>
                  <a:pt x="f704" y="f705"/>
                </a:cubicBezTo>
                <a:lnTo>
                  <a:pt x="f706" y="f707"/>
                </a:lnTo>
                <a:lnTo>
                  <a:pt x="f708" y="f709"/>
                </a:lnTo>
                <a:cubicBezTo>
                  <a:pt x="f710" y="f711"/>
                  <a:pt x="f712" y="f457"/>
                  <a:pt x="f442" y="f713"/>
                </a:cubicBezTo>
                <a:cubicBezTo>
                  <a:pt x="f714" y="f715"/>
                  <a:pt x="f716" y="f717"/>
                  <a:pt x="f718" y="f717"/>
                </a:cubicBezTo>
                <a:cubicBezTo>
                  <a:pt x="f719" y="f717"/>
                  <a:pt x="f720" y="f721"/>
                  <a:pt x="f722" y="f723"/>
                </a:cubicBezTo>
                <a:lnTo>
                  <a:pt x="f724" y="f725"/>
                </a:lnTo>
                <a:lnTo>
                  <a:pt x="f724" y="f725"/>
                </a:lnTo>
                <a:lnTo>
                  <a:pt x="f726" y="f727"/>
                </a:lnTo>
                <a:lnTo>
                  <a:pt x="f728" y="f729"/>
                </a:lnTo>
                <a:lnTo>
                  <a:pt x="f730" y="f731"/>
                </a:lnTo>
                <a:lnTo>
                  <a:pt x="f732" y="f733"/>
                </a:lnTo>
                <a:cubicBezTo>
                  <a:pt x="f734" y="f136"/>
                  <a:pt x="f735" y="f736"/>
                  <a:pt x="f737" y="f738"/>
                </a:cubicBezTo>
                <a:cubicBezTo>
                  <a:pt x="f739" y="f740"/>
                  <a:pt x="f741" y="f742"/>
                  <a:pt x="f743" y="f742"/>
                </a:cubicBezTo>
                <a:cubicBezTo>
                  <a:pt x="f744" y="f742"/>
                  <a:pt x="f745" y="f746"/>
                  <a:pt x="f747" y="f748"/>
                </a:cubicBezTo>
                <a:lnTo>
                  <a:pt x="f749" y="f750"/>
                </a:lnTo>
                <a:cubicBezTo>
                  <a:pt x="f751" y="f491"/>
                  <a:pt x="f752" y="f753"/>
                  <a:pt x="f754" y="f755"/>
                </a:cubicBezTo>
                <a:cubicBezTo>
                  <a:pt x="f756" y="f757"/>
                  <a:pt x="f688" y="f758"/>
                  <a:pt x="f752" y="f264"/>
                </a:cubicBezTo>
                <a:lnTo>
                  <a:pt x="f759" y="f760"/>
                </a:lnTo>
                <a:cubicBezTo>
                  <a:pt x="f761" y="f280"/>
                  <a:pt x="f743" y="f762"/>
                  <a:pt x="f763" y="f764"/>
                </a:cubicBezTo>
                <a:cubicBezTo>
                  <a:pt x="f765" y="f766"/>
                  <a:pt x="f767" y="f768"/>
                  <a:pt x="f769" y="f768"/>
                </a:cubicBezTo>
                <a:cubicBezTo>
                  <a:pt x="f770" y="f768"/>
                  <a:pt x="f771" y="f772"/>
                  <a:pt x="f773" y="f762"/>
                </a:cubicBezTo>
                <a:lnTo>
                  <a:pt x="f774" y="f775"/>
                </a:lnTo>
                <a:lnTo>
                  <a:pt x="f774" y="f776"/>
                </a:lnTo>
                <a:lnTo>
                  <a:pt x="f777" y="f778"/>
                </a:lnTo>
                <a:cubicBezTo>
                  <a:pt x="f779" y="f780"/>
                  <a:pt x="f781" y="f782"/>
                  <a:pt x="f781" y="f768"/>
                </a:cubicBezTo>
                <a:lnTo>
                  <a:pt x="f781" y="f783"/>
                </a:lnTo>
                <a:cubicBezTo>
                  <a:pt x="f781" y="f784"/>
                  <a:pt x="f785" y="f786"/>
                  <a:pt x="f787" y="f788"/>
                </a:cubicBezTo>
                <a:cubicBezTo>
                  <a:pt x="f789" y="f790"/>
                  <a:pt x="f791" y="f792"/>
                  <a:pt x="f793" y="f792"/>
                </a:cubicBezTo>
                <a:cubicBezTo>
                  <a:pt x="f794" y="f792"/>
                  <a:pt x="f795" y="f796"/>
                  <a:pt x="f797" y="f798"/>
                </a:cubicBezTo>
                <a:lnTo>
                  <a:pt x="f799" y="f800"/>
                </a:lnTo>
                <a:lnTo>
                  <a:pt x="f801" y="f802"/>
                </a:lnTo>
                <a:cubicBezTo>
                  <a:pt x="f803" y="f804"/>
                  <a:pt x="f805" y="f806"/>
                  <a:pt x="f807" y="f806"/>
                </a:cubicBezTo>
                <a:cubicBezTo>
                  <a:pt x="f808" y="f806"/>
                  <a:pt x="f809" y="f810"/>
                  <a:pt x="f811" y="f812"/>
                </a:cubicBezTo>
                <a:cubicBezTo>
                  <a:pt x="f813" y="f814"/>
                  <a:pt x="f815" y="f816"/>
                  <a:pt x="f154" y="f817"/>
                </a:cubicBezTo>
                <a:lnTo>
                  <a:pt x="f818" y="f819"/>
                </a:lnTo>
                <a:lnTo>
                  <a:pt x="f820" y="f821"/>
                </a:lnTo>
                <a:cubicBezTo>
                  <a:pt x="f822" y="f823"/>
                  <a:pt x="f824" y="f825"/>
                  <a:pt x="f15" y="f825"/>
                </a:cubicBezTo>
                <a:cubicBezTo>
                  <a:pt x="f826" y="f825"/>
                  <a:pt x="f827" y="f828"/>
                  <a:pt x="f827" y="f20"/>
                </a:cubicBezTo>
                <a:cubicBezTo>
                  <a:pt x="f827" y="f829"/>
                  <a:pt x="f167" y="f830"/>
                  <a:pt x="f831" y="f832"/>
                </a:cubicBezTo>
                <a:lnTo>
                  <a:pt x="f831" y="f459"/>
                </a:lnTo>
                <a:cubicBezTo>
                  <a:pt x="f831" y="f458"/>
                  <a:pt x="f833" y="f2"/>
                  <a:pt x="f834" y="f2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0" name="Google Shape;556;p55">
            <a:extLst>
              <a:ext uri="{FF2B5EF4-FFF2-40B4-BE49-F238E27FC236}">
                <a16:creationId xmlns:a16="http://schemas.microsoft.com/office/drawing/2014/main" id="{981F9CA2-82A9-733E-FD06-DB2C2976B0F4}"/>
              </a:ext>
            </a:extLst>
          </p:cNvPr>
          <p:cNvGrpSpPr/>
          <p:nvPr/>
        </p:nvGrpSpPr>
        <p:grpSpPr>
          <a:xfrm>
            <a:off x="6140031" y="1843055"/>
            <a:ext cx="568656" cy="464871"/>
            <a:chOff x="6140031" y="1843055"/>
            <a:chExt cx="568656" cy="464871"/>
          </a:xfrm>
        </p:grpSpPr>
        <p:sp>
          <p:nvSpPr>
            <p:cNvPr id="11" name="Google Shape;557;p55">
              <a:extLst>
                <a:ext uri="{FF2B5EF4-FFF2-40B4-BE49-F238E27FC236}">
                  <a16:creationId xmlns:a16="http://schemas.microsoft.com/office/drawing/2014/main" id="{47F414EF-89D9-FF54-AE29-37F86BC3A4E9}"/>
                </a:ext>
              </a:extLst>
            </p:cNvPr>
            <p:cNvSpPr/>
            <p:nvPr/>
          </p:nvSpPr>
          <p:spPr>
            <a:xfrm>
              <a:off x="6529538" y="1884514"/>
              <a:ext cx="179149" cy="3274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5925"/>
                <a:gd name="f4" fmla="val 120481"/>
                <a:gd name="f5" fmla="val 55584"/>
                <a:gd name="f6" fmla="val 59873"/>
                <a:gd name="f7" fmla="val 56269"/>
                <a:gd name="f8" fmla="val 67375"/>
                <a:gd name="f9" fmla="val 57313"/>
                <a:gd name="f10" fmla="val 73280"/>
                <a:gd name="f11" fmla="val 58749"/>
                <a:gd name="f12" fmla="val 77520"/>
                <a:gd name="f13" fmla="val 37056"/>
                <a:gd name="f14" fmla="val 91351"/>
                <a:gd name="f15" fmla="val 26842"/>
                <a:gd name="f16" fmla="val 1"/>
                <a:gd name="f17" fmla="val 25904"/>
                <a:gd name="f18" fmla="val 24972"/>
                <a:gd name="f19" fmla="val 435"/>
                <a:gd name="f20" fmla="val 24367"/>
                <a:gd name="f21" fmla="val 1255"/>
                <a:gd name="f22" fmla="val 23356"/>
                <a:gd name="f23" fmla="val 2592"/>
                <a:gd name="f24" fmla="val 23650"/>
                <a:gd name="f25" fmla="val 4517"/>
                <a:gd name="f26" fmla="val 25020"/>
                <a:gd name="f27" fmla="val 5528"/>
                <a:gd name="f28" fmla="val 29130"/>
                <a:gd name="f29" fmla="val 8594"/>
                <a:gd name="f30" fmla="val 33142"/>
                <a:gd name="f31" fmla="val 12215"/>
                <a:gd name="f32" fmla="val 36959"/>
                <a:gd name="f33" fmla="val 16293"/>
                <a:gd name="f34" fmla="val 42634"/>
                <a:gd name="f35" fmla="val 22393"/>
                <a:gd name="f36" fmla="val 49289"/>
                <a:gd name="f37" fmla="val 27188"/>
                <a:gd name="f38" fmla="val 56759"/>
                <a:gd name="f39" fmla="val 30580"/>
                <a:gd name="f40" fmla="val 57933"/>
                <a:gd name="f41" fmla="val 43824"/>
                <a:gd name="f42" fmla="val 22116"/>
                <a:gd name="f43" fmla="val 104627"/>
                <a:gd name="f44" fmla="val 2120"/>
                <a:gd name="f45" fmla="val 114707"/>
                <a:gd name="f46" fmla="val 620"/>
                <a:gd name="f47" fmla="val 115457"/>
                <a:gd name="f48" fmla="val 117284"/>
                <a:gd name="f49" fmla="val 783"/>
                <a:gd name="f50" fmla="val 118817"/>
                <a:gd name="f51" fmla="val 1305"/>
                <a:gd name="f52" fmla="val 119861"/>
                <a:gd name="f53" fmla="val 2381"/>
                <a:gd name="f54" fmla="val 3523"/>
                <a:gd name="f55" fmla="val 3980"/>
                <a:gd name="f56" fmla="val 4437"/>
                <a:gd name="f57" fmla="val 120383"/>
                <a:gd name="f58" fmla="val 4893"/>
                <a:gd name="f59" fmla="val 120154"/>
                <a:gd name="f60" fmla="val 25672"/>
                <a:gd name="f61" fmla="val 109683"/>
                <a:gd name="f62" fmla="val 26194"/>
                <a:gd name="f63" fmla="val 109422"/>
                <a:gd name="f64" fmla="val 26651"/>
                <a:gd name="f65" fmla="val 108998"/>
                <a:gd name="f66" fmla="val 26944"/>
                <a:gd name="f67" fmla="val 108476"/>
                <a:gd name="f68" fmla="val 30206"/>
                <a:gd name="f69" fmla="val 102931"/>
                <a:gd name="f70" fmla="val 30271"/>
                <a:gd name="f71" fmla="val 64163"/>
                <a:gd name="f72" fmla="val 81337"/>
                <a:gd name="f73" fmla="val 65436"/>
                <a:gd name="f74" fmla="val 80521"/>
                <a:gd name="f75" fmla="val 78890"/>
                <a:gd name="f76" fmla="val 65305"/>
                <a:gd name="f77" fmla="val 77488"/>
                <a:gd name="f78" fmla="val 63152"/>
                <a:gd name="f79" fmla="val 72725"/>
                <a:gd name="f80" fmla="val 61652"/>
                <a:gd name="f81" fmla="val 63167"/>
                <a:gd name="f82" fmla="val 61065"/>
                <a:gd name="f83" fmla="val 50544"/>
                <a:gd name="f84" fmla="val 63707"/>
                <a:gd name="f85" fmla="val 46075"/>
                <a:gd name="f86" fmla="val 64033"/>
                <a:gd name="f87" fmla="val 45520"/>
                <a:gd name="f88" fmla="val 44868"/>
                <a:gd name="f89" fmla="val 64131"/>
                <a:gd name="f90" fmla="val 44248"/>
                <a:gd name="f91" fmla="val 62663"/>
                <a:gd name="f92" fmla="val 28199"/>
                <a:gd name="f93" fmla="val 62565"/>
                <a:gd name="f94" fmla="val 27090"/>
                <a:gd name="f95" fmla="val 61847"/>
                <a:gd name="f96" fmla="val 26111"/>
                <a:gd name="f97" fmla="val 60804"/>
                <a:gd name="f98" fmla="val 25655"/>
                <a:gd name="f99" fmla="val 53464"/>
                <a:gd name="f100" fmla="val 22588"/>
                <a:gd name="f101" fmla="val 46940"/>
                <a:gd name="f102" fmla="val 18054"/>
                <a:gd name="f103" fmla="val 41427"/>
                <a:gd name="f104" fmla="val 12117"/>
                <a:gd name="f105" fmla="val 37383"/>
                <a:gd name="f106" fmla="val 7779"/>
                <a:gd name="f107" fmla="val 33077"/>
                <a:gd name="f108" fmla="val 3897"/>
                <a:gd name="f109" fmla="val 28640"/>
                <a:gd name="f110" fmla="val 603"/>
                <a:gd name="f111" fmla="val 28103"/>
                <a:gd name="f112" fmla="val 196"/>
                <a:gd name="f113" fmla="val 27471"/>
                <a:gd name="f114" fmla="*/ f0 1 65925"/>
                <a:gd name="f115" fmla="*/ f1 1 120481"/>
                <a:gd name="f116" fmla="val f2"/>
                <a:gd name="f117" fmla="val f3"/>
                <a:gd name="f118" fmla="val f4"/>
                <a:gd name="f119" fmla="+- f118 0 f116"/>
                <a:gd name="f120" fmla="+- f117 0 f116"/>
                <a:gd name="f121" fmla="*/ f120 1 65925"/>
                <a:gd name="f122" fmla="*/ f119 1 120481"/>
                <a:gd name="f123" fmla="*/ f116 1 f121"/>
                <a:gd name="f124" fmla="*/ f117 1 f121"/>
                <a:gd name="f125" fmla="*/ f116 1 f122"/>
                <a:gd name="f126" fmla="*/ f118 1 f122"/>
                <a:gd name="f127" fmla="*/ f123 f114 1"/>
                <a:gd name="f128" fmla="*/ f124 f114 1"/>
                <a:gd name="f129" fmla="*/ f126 f115 1"/>
                <a:gd name="f130" fmla="*/ f125 f1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7" t="f130" r="f128" b="f129"/>
              <a:pathLst>
                <a:path w="65925" h="120481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lnTo>
                    <a:pt x="f13" y="f14"/>
                  </a:lnTo>
                  <a:lnTo>
                    <a:pt x="f13" y="f14"/>
                  </a:lnTo>
                  <a:lnTo>
                    <a:pt x="f5" y="f6"/>
                  </a:lnTo>
                  <a:close/>
                  <a:moveTo>
                    <a:pt x="f15" y="f16"/>
                  </a:moveTo>
                  <a:cubicBezTo>
                    <a:pt x="f17" y="f16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lnTo>
                    <a:pt x="f40" y="f41"/>
                  </a:lnTo>
                  <a:lnTo>
                    <a:pt x="f42" y="f43"/>
                  </a:lnTo>
                  <a:lnTo>
                    <a:pt x="f44" y="f45"/>
                  </a:lnTo>
                  <a:cubicBezTo>
                    <a:pt x="f46" y="f47"/>
                    <a:pt x="f2" y="f48"/>
                    <a:pt x="f49" y="f50"/>
                  </a:cubicBezTo>
                  <a:cubicBezTo>
                    <a:pt x="f51" y="f52"/>
                    <a:pt x="f53" y="f4"/>
                    <a:pt x="f54" y="f4"/>
                  </a:cubicBezTo>
                  <a:cubicBezTo>
                    <a:pt x="f55" y="f4"/>
                    <a:pt x="f56" y="f57"/>
                    <a:pt x="f58" y="f59"/>
                  </a:cubicBezTo>
                  <a:lnTo>
                    <a:pt x="f60" y="f61"/>
                  </a:lnTo>
                  <a:cubicBezTo>
                    <a:pt x="f62" y="f63"/>
                    <a:pt x="f64" y="f65"/>
                    <a:pt x="f66" y="f67"/>
                  </a:cubicBezTo>
                  <a:lnTo>
                    <a:pt x="f68" y="f69"/>
                  </a:lnTo>
                  <a:lnTo>
                    <a:pt x="f70" y="f69"/>
                  </a:lnTo>
                  <a:lnTo>
                    <a:pt x="f71" y="f72"/>
                  </a:lnTo>
                  <a:cubicBezTo>
                    <a:pt x="f73" y="f74"/>
                    <a:pt x="f3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lnTo>
                    <a:pt x="f84" y="f85"/>
                  </a:lnTo>
                  <a:cubicBezTo>
                    <a:pt x="f86" y="f87"/>
                    <a:pt x="f71" y="f88"/>
                    <a:pt x="f89" y="f90"/>
                  </a:cubicBezTo>
                  <a:lnTo>
                    <a:pt x="f91" y="f92"/>
                  </a:ln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6"/>
                    <a:pt x="f15" y="f1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Google Shape;558;p55">
              <a:extLst>
                <a:ext uri="{FF2B5EF4-FFF2-40B4-BE49-F238E27FC236}">
                  <a16:creationId xmlns:a16="http://schemas.microsoft.com/office/drawing/2014/main" id="{77C0BB55-3784-27AA-F7F9-314ABA6463B3}"/>
                </a:ext>
              </a:extLst>
            </p:cNvPr>
            <p:cNvSpPr/>
            <p:nvPr/>
          </p:nvSpPr>
          <p:spPr>
            <a:xfrm>
              <a:off x="6140031" y="1843055"/>
              <a:ext cx="438436" cy="4648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339"/>
                <a:gd name="f4" fmla="val 171067"/>
                <a:gd name="f5" fmla="val 120988"/>
                <a:gd name="f6" fmla="val 42316"/>
                <a:gd name="f7" fmla="val 123271"/>
                <a:gd name="f8" fmla="val 125163"/>
                <a:gd name="f9" fmla="val 44176"/>
                <a:gd name="f10" fmla="val 125196"/>
                <a:gd name="f11" fmla="val 46459"/>
                <a:gd name="f12" fmla="val 125261"/>
                <a:gd name="f13" fmla="val 48808"/>
                <a:gd name="f14" fmla="val 123401"/>
                <a:gd name="f15" fmla="val 50732"/>
                <a:gd name="f16" fmla="val 121085"/>
                <a:gd name="f17" fmla="val 50797"/>
                <a:gd name="f18" fmla="val 121065"/>
                <a:gd name="f19" fmla="val 50798"/>
                <a:gd name="f20" fmla="val 121045"/>
                <a:gd name="f21" fmla="val 121025"/>
                <a:gd name="f22" fmla="val 118704"/>
                <a:gd name="f23" fmla="val 116812"/>
                <a:gd name="f24" fmla="val 48951"/>
                <a:gd name="f25" fmla="val 116747"/>
                <a:gd name="f26" fmla="val 46655"/>
                <a:gd name="f27" fmla="val 116714"/>
                <a:gd name="f28" fmla="val 44306"/>
                <a:gd name="f29" fmla="val 118574"/>
                <a:gd name="f30" fmla="val 42381"/>
                <a:gd name="f31" fmla="val 120890"/>
                <a:gd name="f32" fmla="val 114170"/>
                <a:gd name="f33" fmla="val 66227"/>
                <a:gd name="f34" fmla="val 125098"/>
                <a:gd name="f35" fmla="val 93627"/>
                <a:gd name="f36" fmla="val 122684"/>
                <a:gd name="f37" fmla="val 95291"/>
                <a:gd name="f38" fmla="val 105102"/>
                <a:gd name="f39" fmla="val 66422"/>
                <a:gd name="f40" fmla="val 106806"/>
                <a:gd name="f41" fmla="val 117530"/>
                <a:gd name="f42" fmla="val 144025"/>
                <a:gd name="f43" fmla="val 114105"/>
                <a:gd name="f44" fmla="val 145754"/>
                <a:gd name="f45" fmla="val 113322"/>
                <a:gd name="f46" fmla="val 109187"/>
                <a:gd name="f47" fmla="val 107287"/>
                <a:gd name="f48" fmla="val 113330"/>
                <a:gd name="f49" fmla="val 108038"/>
                <a:gd name="f50" fmla="val 148820"/>
                <a:gd name="f51" fmla="val 106243"/>
                <a:gd name="f52" fmla="val 149733"/>
                <a:gd name="f53" fmla="val 105461"/>
                <a:gd name="f54" fmla="val 114569"/>
                <a:gd name="f55" fmla="val 99458"/>
                <a:gd name="f56" fmla="val 118712"/>
                <a:gd name="f57" fmla="val 100176"/>
                <a:gd name="f58" fmla="val 152800"/>
                <a:gd name="f59" fmla="val 77049"/>
                <a:gd name="f60" fmla="val 164445"/>
                <a:gd name="f61" fmla="val 72156"/>
                <a:gd name="f62" fmla="val 160498"/>
                <a:gd name="f63" fmla="val 67785"/>
                <a:gd name="f64" fmla="val 64425"/>
                <a:gd name="f65" fmla="val 142003"/>
                <a:gd name="f66" fmla="val 62924"/>
                <a:gd name="f67" fmla="val 137273"/>
                <a:gd name="f68" fmla="val 61652"/>
                <a:gd name="f69" fmla="val 132021"/>
                <a:gd name="f70" fmla="val 60608"/>
                <a:gd name="f71" fmla="val 126280"/>
                <a:gd name="f72" fmla="val 60641"/>
                <a:gd name="f73" fmla="val 126312"/>
                <a:gd name="f74" fmla="val 60706"/>
                <a:gd name="f75" fmla="val 126345"/>
                <a:gd name="f76" fmla="val 60739"/>
                <a:gd name="f77" fmla="val 126378"/>
                <a:gd name="f78" fmla="val 64510"/>
                <a:gd name="f79" fmla="val 129948"/>
                <a:gd name="f80" fmla="val 69421"/>
                <a:gd name="f81" fmla="val 131779"/>
                <a:gd name="f82" fmla="val 74357"/>
                <a:gd name="f83" fmla="val 78260"/>
                <a:gd name="f84" fmla="val 82178"/>
                <a:gd name="f85" fmla="val 130635"/>
                <a:gd name="f86" fmla="val 85562"/>
                <a:gd name="f87" fmla="val 128302"/>
                <a:gd name="f88" fmla="val 134027"/>
                <a:gd name="f89" fmla="val 1"/>
                <a:gd name="f90" fmla="val 133954"/>
                <a:gd name="f91" fmla="val 133881"/>
                <a:gd name="f92" fmla="val 3"/>
                <a:gd name="f93" fmla="val 133807"/>
                <a:gd name="f94" fmla="val 8"/>
                <a:gd name="f95" fmla="val 38655"/>
                <a:gd name="f96" fmla="val 7772"/>
                <a:gd name="f97" fmla="val 36959"/>
                <a:gd name="f98" fmla="val 7902"/>
                <a:gd name="f99" fmla="val 35719"/>
                <a:gd name="f100" fmla="val 9370"/>
                <a:gd name="f101" fmla="val 35850"/>
                <a:gd name="f102" fmla="val 11066"/>
                <a:gd name="f103" fmla="val 35973"/>
                <a:gd name="f104" fmla="val 12633"/>
                <a:gd name="f105" fmla="val 37311"/>
                <a:gd name="f106" fmla="val 13853"/>
                <a:gd name="f107" fmla="val 38857"/>
                <a:gd name="f108" fmla="val 38952"/>
                <a:gd name="f109" fmla="val 39048"/>
                <a:gd name="f110" fmla="val 13849"/>
                <a:gd name="f111" fmla="val 39144"/>
                <a:gd name="f112" fmla="val 13839"/>
                <a:gd name="f113" fmla="val 121607"/>
                <a:gd name="f114" fmla="val 7152"/>
                <a:gd name="f115" fmla="val 112441"/>
                <a:gd name="f116" fmla="val 12795"/>
                <a:gd name="f117" fmla="val 111495"/>
                <a:gd name="f118" fmla="val 13382"/>
                <a:gd name="f119" fmla="val 110941"/>
                <a:gd name="f120" fmla="val 14459"/>
                <a:gd name="f121" fmla="val 111006"/>
                <a:gd name="f122" fmla="val 15568"/>
                <a:gd name="f123" fmla="val 111071"/>
                <a:gd name="f124" fmla="val 16710"/>
                <a:gd name="f125" fmla="val 111724"/>
                <a:gd name="f126" fmla="val 17688"/>
                <a:gd name="f127" fmla="val 112735"/>
                <a:gd name="f128" fmla="val 18178"/>
                <a:gd name="f129" fmla="val 144246"/>
                <a:gd name="f130" fmla="val 33183"/>
                <a:gd name="f131" fmla="val 144931"/>
                <a:gd name="f132" fmla="val 41664"/>
                <a:gd name="f133" fmla="val 130643"/>
                <a:gd name="f134" fmla="val 42806"/>
                <a:gd name="f135" fmla="val 130089"/>
                <a:gd name="f136" fmla="val 41403"/>
                <a:gd name="f137" fmla="val 129240"/>
                <a:gd name="f138" fmla="val 40163"/>
                <a:gd name="f139" fmla="val 128131"/>
                <a:gd name="f140" fmla="val 39087"/>
                <a:gd name="f141" fmla="val 126202"/>
                <a:gd name="f142" fmla="val 37221"/>
                <a:gd name="f143" fmla="val 123690"/>
                <a:gd name="f144" fmla="val 36213"/>
                <a:gd name="f145" fmla="val 121011"/>
                <a:gd name="f146" fmla="val 120928"/>
                <a:gd name="f147" fmla="val 120843"/>
                <a:gd name="f148" fmla="val 36214"/>
                <a:gd name="f149" fmla="val 120759"/>
                <a:gd name="f150" fmla="val 36216"/>
                <a:gd name="f151" fmla="val 115866"/>
                <a:gd name="f152" fmla="val 36314"/>
                <a:gd name="f153" fmla="val 111821"/>
                <a:gd name="f154" fmla="val 39837"/>
                <a:gd name="f155" fmla="val 110875"/>
                <a:gd name="f156" fmla="val 44404"/>
                <a:gd name="f157" fmla="val 101187"/>
                <a:gd name="f158" fmla="val 45219"/>
                <a:gd name="f159" fmla="val 87585"/>
                <a:gd name="f160" fmla="val 33639"/>
                <a:gd name="f161" fmla="val 86998"/>
                <a:gd name="f162" fmla="val 33150"/>
                <a:gd name="f163" fmla="val 86313"/>
                <a:gd name="f164" fmla="val 32922"/>
                <a:gd name="f165" fmla="val 32889"/>
                <a:gd name="f166" fmla="val 85536"/>
                <a:gd name="f167" fmla="val 32893"/>
                <a:gd name="f168" fmla="val 85157"/>
                <a:gd name="f169" fmla="val 32899"/>
                <a:gd name="f170" fmla="val 84472"/>
                <a:gd name="f171" fmla="val 80026"/>
                <a:gd name="f172" fmla="val 62709"/>
                <a:gd name="f173" fmla="val 32667"/>
                <a:gd name="f174" fmla="val 45440"/>
                <a:gd name="f175" fmla="val 30377"/>
                <a:gd name="f176" fmla="val 33893"/>
                <a:gd name="f177" fmla="val 28844"/>
                <a:gd name="f178" fmla="val 24629"/>
                <a:gd name="f179" fmla="val 26691"/>
                <a:gd name="f180" fmla="val 17974"/>
                <a:gd name="f181" fmla="val 23984"/>
                <a:gd name="f182" fmla="val 12429"/>
                <a:gd name="f183" fmla="val 21733"/>
                <a:gd name="f184" fmla="val 8841"/>
                <a:gd name="f185" fmla="val 19221"/>
                <a:gd name="f186" fmla="val 7210"/>
                <a:gd name="f187" fmla="val 16449"/>
                <a:gd name="f188" fmla="val 25216"/>
                <a:gd name="f189" fmla="val 14981"/>
                <a:gd name="f190" fmla="val 26912"/>
                <a:gd name="f191" fmla="val 14850"/>
                <a:gd name="f192" fmla="val 28151"/>
                <a:gd name="f193" fmla="val 28021"/>
                <a:gd name="f194" fmla="val 11686"/>
                <a:gd name="f195" fmla="val 27897"/>
                <a:gd name="f196" fmla="val 10101"/>
                <a:gd name="f197" fmla="val 26529"/>
                <a:gd name="f198" fmla="val 8872"/>
                <a:gd name="f199" fmla="val 24961"/>
                <a:gd name="f200" fmla="val 24883"/>
                <a:gd name="f201" fmla="val 24805"/>
                <a:gd name="f202" fmla="val 8875"/>
                <a:gd name="f203" fmla="val 24726"/>
                <a:gd name="f204" fmla="val 8881"/>
                <a:gd name="f205" fmla="val 2936"/>
                <a:gd name="f206" fmla="val 10675"/>
                <a:gd name="f207" fmla="val 1273"/>
                <a:gd name="f208" fmla="val 10805"/>
                <a:gd name="f209" fmla="val 12273"/>
                <a:gd name="f210" fmla="val 131"/>
                <a:gd name="f211" fmla="val 13970"/>
                <a:gd name="f212" fmla="val 653"/>
                <a:gd name="f213" fmla="val 20428"/>
                <a:gd name="f214" fmla="val 5905"/>
                <a:gd name="f215" fmla="val 25713"/>
                <a:gd name="f216" fmla="val 15691"/>
                <a:gd name="f217" fmla="val 29660"/>
                <a:gd name="f218" fmla="val 22867"/>
                <a:gd name="f219" fmla="val 32563"/>
                <a:gd name="f220" fmla="val 32620"/>
                <a:gd name="f221" fmla="val 34846"/>
                <a:gd name="f222" fmla="val 44690"/>
                <a:gd name="f223" fmla="val 36445"/>
                <a:gd name="f224" fmla="val 52421"/>
                <a:gd name="f225" fmla="val 37456"/>
                <a:gd name="f226" fmla="val 60152"/>
                <a:gd name="f227" fmla="val 38076"/>
                <a:gd name="f228" fmla="val 66806"/>
                <a:gd name="f229" fmla="val 38467"/>
                <a:gd name="f230" fmla="val 66154"/>
                <a:gd name="f231" fmla="val 39413"/>
                <a:gd name="f232" fmla="val 65501"/>
                <a:gd name="f233" fmla="val 40359"/>
                <a:gd name="f234" fmla="val 64881"/>
                <a:gd name="f235" fmla="val 41338"/>
                <a:gd name="f236" fmla="val 60445"/>
                <a:gd name="f237" fmla="val 48253"/>
                <a:gd name="f238" fmla="val 57053"/>
                <a:gd name="f239" fmla="val 55723"/>
                <a:gd name="f240" fmla="val 54802"/>
                <a:gd name="f241" fmla="val 63552"/>
                <a:gd name="f242" fmla="val 54541"/>
                <a:gd name="f243" fmla="val 64465"/>
                <a:gd name="f244" fmla="val 54704"/>
                <a:gd name="f245" fmla="val 65476"/>
                <a:gd name="f246" fmla="val 55324"/>
                <a:gd name="f247" fmla="val 66259"/>
                <a:gd name="f248" fmla="val 55911"/>
                <a:gd name="f249" fmla="val 67042"/>
                <a:gd name="f250" fmla="val 56824"/>
                <a:gd name="f251" fmla="val 67466"/>
                <a:gd name="f252" fmla="val 57803"/>
                <a:gd name="f253" fmla="val 98023"/>
                <a:gd name="f254" fmla="val 66585"/>
                <a:gd name="f255" fmla="val 117628"/>
                <a:gd name="f256" fmla="val 98749"/>
                <a:gd name="f257" fmla="val 82105"/>
                <a:gd name="f258" fmla="val 123246"/>
                <a:gd name="f259" fmla="val 79750"/>
                <a:gd name="f260" fmla="val 124869"/>
                <a:gd name="f261" fmla="val 77029"/>
                <a:gd name="f262" fmla="val 125663"/>
                <a:gd name="f263" fmla="val 74322"/>
                <a:gd name="f264" fmla="val 70879"/>
                <a:gd name="f265" fmla="val 67460"/>
                <a:gd name="f266" fmla="val 124378"/>
                <a:gd name="f267" fmla="val 64849"/>
                <a:gd name="f268" fmla="val 121876"/>
                <a:gd name="f269" fmla="val 64816"/>
                <a:gd name="f270" fmla="val 121843"/>
                <a:gd name="f271" fmla="val 64784"/>
                <a:gd name="f272" fmla="val 121778"/>
                <a:gd name="f273" fmla="val 64718"/>
                <a:gd name="f274" fmla="val 121746"/>
                <a:gd name="f275" fmla="val 63569"/>
                <a:gd name="f276" fmla="val 120693"/>
                <a:gd name="f277" fmla="val 62128"/>
                <a:gd name="f278" fmla="val 120153"/>
                <a:gd name="f279" fmla="val 60653"/>
                <a:gd name="f280" fmla="val 59660"/>
                <a:gd name="f281" fmla="val 58651"/>
                <a:gd name="f282" fmla="val 120398"/>
                <a:gd name="f283" fmla="val 57705"/>
                <a:gd name="f284" fmla="val 120898"/>
                <a:gd name="f285" fmla="val 122170"/>
                <a:gd name="f286" fmla="val 54117"/>
                <a:gd name="f287" fmla="val 124714"/>
                <a:gd name="f288" fmla="val 54606"/>
                <a:gd name="f289" fmla="val 127389"/>
                <a:gd name="f290" fmla="val 55683"/>
                <a:gd name="f291" fmla="val 133326"/>
                <a:gd name="f292" fmla="val 57020"/>
                <a:gd name="f293" fmla="val 138871"/>
                <a:gd name="f294" fmla="val 58586"/>
                <a:gd name="f295" fmla="val 143862"/>
                <a:gd name="f296" fmla="val 62761"/>
                <a:gd name="f297" fmla="val 157171"/>
                <a:gd name="f298" fmla="val 68307"/>
                <a:gd name="f299" fmla="val 166174"/>
                <a:gd name="f300" fmla="val 75124"/>
                <a:gd name="f301" fmla="val 170578"/>
                <a:gd name="f302" fmla="val 75613"/>
                <a:gd name="f303" fmla="val 170904"/>
                <a:gd name="f304" fmla="val 76201"/>
                <a:gd name="f305" fmla="val 76788"/>
                <a:gd name="f306" fmla="val 77244"/>
                <a:gd name="f307" fmla="val 77701"/>
                <a:gd name="f308" fmla="val 170969"/>
                <a:gd name="f309" fmla="val 78158"/>
                <a:gd name="f310" fmla="val 170741"/>
                <a:gd name="f311" fmla="val 135112"/>
                <a:gd name="f312" fmla="val 142035"/>
                <a:gd name="f313" fmla="val 136613"/>
                <a:gd name="f314" fmla="val 141252"/>
                <a:gd name="f315" fmla="val 137232"/>
                <a:gd name="f316" fmla="val 139426"/>
                <a:gd name="f317" fmla="val 136482"/>
                <a:gd name="f318" fmla="val 137925"/>
                <a:gd name="f319" fmla="val 135925"/>
                <a:gd name="f320" fmla="val 136858"/>
                <a:gd name="f321" fmla="val 134840"/>
                <a:gd name="f322" fmla="val 136236"/>
                <a:gd name="f323" fmla="val 133720"/>
                <a:gd name="f324" fmla="val 133265"/>
                <a:gd name="f325" fmla="val 132805"/>
                <a:gd name="f326" fmla="val 136338"/>
                <a:gd name="f327" fmla="val 132372"/>
                <a:gd name="f328" fmla="val 136555"/>
                <a:gd name="f329" fmla="val 123565"/>
                <a:gd name="f330" fmla="val 140991"/>
                <a:gd name="f331" fmla="val 122749"/>
                <a:gd name="f332" fmla="val 102663"/>
                <a:gd name="f333" fmla="val 130578"/>
                <a:gd name="f334" fmla="val 97248"/>
                <a:gd name="f335" fmla="val 131752"/>
                <a:gd name="f336" fmla="val 96465"/>
                <a:gd name="f337" fmla="val 132209"/>
                <a:gd name="f338" fmla="val 94932"/>
                <a:gd name="f339" fmla="val 131687"/>
                <a:gd name="f340" fmla="val 119063"/>
                <a:gd name="f341" fmla="val 61986"/>
                <a:gd name="f342" fmla="val 118616"/>
                <a:gd name="f343" fmla="val 60836"/>
                <a:gd name="f344" fmla="val 117481"/>
                <a:gd name="f345" fmla="val 60093"/>
                <a:gd name="f346" fmla="val 116240"/>
                <a:gd name="f347" fmla="val 116213"/>
                <a:gd name="f348" fmla="val 116186"/>
                <a:gd name="f349" fmla="val 116160"/>
                <a:gd name="f350" fmla="val 60094"/>
                <a:gd name="f351" fmla="val 61946"/>
                <a:gd name="f352" fmla="val 61236"/>
                <a:gd name="f353" fmla="val 63968"/>
                <a:gd name="f354" fmla="val 55429"/>
                <a:gd name="f355" fmla="val 66676"/>
                <a:gd name="f356" fmla="val 49884"/>
                <a:gd name="f357" fmla="val 70035"/>
                <a:gd name="f358" fmla="val 44632"/>
                <a:gd name="f359" fmla="val 71308"/>
                <a:gd name="f360" fmla="val 42642"/>
                <a:gd name="f361" fmla="val 72678"/>
                <a:gd name="f362" fmla="val 40685"/>
                <a:gd name="f363" fmla="val 74145"/>
                <a:gd name="f364" fmla="val 38793"/>
                <a:gd name="f365" fmla="val 79006"/>
                <a:gd name="f366" fmla="val 38989"/>
                <a:gd name="f367" fmla="val 82692"/>
                <a:gd name="f368" fmla="val 39022"/>
                <a:gd name="f369" fmla="val 84453"/>
                <a:gd name="f370" fmla="val 98219"/>
                <a:gd name="f371" fmla="val 50700"/>
                <a:gd name="f372" fmla="val 98773"/>
                <a:gd name="f373" fmla="val 51156"/>
                <a:gd name="f374" fmla="val 51417"/>
                <a:gd name="f375" fmla="val 100437"/>
                <a:gd name="f376" fmla="val 111430"/>
                <a:gd name="f377" fmla="val 50504"/>
                <a:gd name="f378" fmla="val 112996"/>
                <a:gd name="f379" fmla="val 54255"/>
                <a:gd name="f380" fmla="val 116682"/>
                <a:gd name="f381" fmla="val 56897"/>
                <a:gd name="f382" fmla="val 121216"/>
                <a:gd name="f383" fmla="val 126011"/>
                <a:gd name="f384" fmla="val 56799"/>
                <a:gd name="f385" fmla="val 129991"/>
                <a:gd name="f386" fmla="val 53407"/>
                <a:gd name="f387" fmla="val 131067"/>
                <a:gd name="f388" fmla="val 48905"/>
                <a:gd name="f389" fmla="val 148486"/>
                <a:gd name="f390" fmla="val 47503"/>
                <a:gd name="f391" fmla="val 150150"/>
                <a:gd name="f392" fmla="val 47372"/>
                <a:gd name="f393" fmla="val 151422"/>
                <a:gd name="f394" fmla="val 45872"/>
                <a:gd name="f395" fmla="val 151259"/>
                <a:gd name="f396" fmla="val 44208"/>
                <a:gd name="f397" fmla="val 150182"/>
                <a:gd name="f398" fmla="val 30932"/>
                <a:gd name="f399" fmla="val 150117"/>
                <a:gd name="f400" fmla="val 29823"/>
                <a:gd name="f401" fmla="val 149432"/>
                <a:gd name="f402" fmla="val 28877"/>
                <a:gd name="f403" fmla="val 148454"/>
                <a:gd name="f404" fmla="val 28420"/>
                <a:gd name="f405" fmla="val 120433"/>
                <a:gd name="f406" fmla="val 15079"/>
                <a:gd name="f407" fmla="val 130937"/>
                <a:gd name="f408" fmla="val 8587"/>
                <a:gd name="f409" fmla="val 130948"/>
                <a:gd name="f410" fmla="val 8576"/>
                <a:gd name="f411" fmla="val 130955"/>
                <a:gd name="f412" fmla="val 8573"/>
                <a:gd name="f413" fmla="val 130960"/>
                <a:gd name="f414" fmla="val 130969"/>
                <a:gd name="f415" fmla="val 131881"/>
                <a:gd name="f416" fmla="val 8540"/>
                <a:gd name="f417" fmla="val 132791"/>
                <a:gd name="f418" fmla="val 8516"/>
                <a:gd name="f419" fmla="val 133700"/>
                <a:gd name="f420" fmla="val 141477"/>
                <a:gd name="f421" fmla="val 149157"/>
                <a:gd name="f422" fmla="val 10262"/>
                <a:gd name="f423" fmla="val 156576"/>
                <a:gd name="f424" fmla="val 13709"/>
                <a:gd name="f425" fmla="val 156967"/>
                <a:gd name="f426" fmla="val 13904"/>
                <a:gd name="f427" fmla="val 157424"/>
                <a:gd name="f428" fmla="val 14002"/>
                <a:gd name="f429" fmla="val 157848"/>
                <a:gd name="f430" fmla="val 158990"/>
                <a:gd name="f431" fmla="val 160099"/>
                <a:gd name="f432" fmla="val 13350"/>
                <a:gd name="f433" fmla="val 160621"/>
                <a:gd name="f434" fmla="val 12208"/>
                <a:gd name="f435" fmla="val 161338"/>
                <a:gd name="f436" fmla="val 160686"/>
                <a:gd name="f437" fmla="val 159153"/>
                <a:gd name="f438" fmla="val 8163"/>
                <a:gd name="f439" fmla="val 151976"/>
                <a:gd name="f440" fmla="val 4803"/>
                <a:gd name="f441" fmla="val 144572"/>
                <a:gd name="f442" fmla="val 2911"/>
                <a:gd name="f443" fmla="val 137037"/>
                <a:gd name="f444" fmla="val 2487"/>
                <a:gd name="f445" fmla="val 137004"/>
                <a:gd name="f446" fmla="val 2357"/>
                <a:gd name="f447" fmla="val 2226"/>
                <a:gd name="f448" fmla="val 136939"/>
                <a:gd name="f449" fmla="val 2129"/>
                <a:gd name="f450" fmla="val 136537"/>
                <a:gd name="f451" fmla="val 830"/>
                <a:gd name="f452" fmla="val 135344"/>
                <a:gd name="f453" fmla="*/ f0 1 161339"/>
                <a:gd name="f454" fmla="*/ f1 1 171067"/>
                <a:gd name="f455" fmla="val f2"/>
                <a:gd name="f456" fmla="val f3"/>
                <a:gd name="f457" fmla="val f4"/>
                <a:gd name="f458" fmla="+- f457 0 f455"/>
                <a:gd name="f459" fmla="+- f456 0 f455"/>
                <a:gd name="f460" fmla="*/ f459 1 161339"/>
                <a:gd name="f461" fmla="*/ f458 1 171067"/>
                <a:gd name="f462" fmla="*/ f455 1 f460"/>
                <a:gd name="f463" fmla="*/ f456 1 f460"/>
                <a:gd name="f464" fmla="*/ f455 1 f461"/>
                <a:gd name="f465" fmla="*/ f457 1 f461"/>
                <a:gd name="f466" fmla="*/ f462 f453 1"/>
                <a:gd name="f467" fmla="*/ f463 f453 1"/>
                <a:gd name="f468" fmla="*/ f465 f454 1"/>
                <a:gd name="f469" fmla="*/ f464 f4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6" t="f469" r="f467" b="f468"/>
              <a:pathLst>
                <a:path w="161339" h="17106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19"/>
                    <a:pt x="f21" y="f19"/>
                  </a:cubicBezTo>
                  <a:cubicBezTo>
                    <a:pt x="f22" y="f19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6"/>
                  </a:cubicBezTo>
                  <a:close/>
                  <a:moveTo>
                    <a:pt x="f32" y="f33"/>
                  </a:moveTo>
                  <a:lnTo>
                    <a:pt x="f34" y="f35"/>
                  </a:lnTo>
                  <a:lnTo>
                    <a:pt x="f36" y="f37"/>
                  </a:lnTo>
                  <a:lnTo>
                    <a:pt x="f38" y="f39"/>
                  </a:lnTo>
                  <a:lnTo>
                    <a:pt x="f32" y="f33"/>
                  </a:lnTo>
                  <a:close/>
                  <a:moveTo>
                    <a:pt x="f27" y="f40"/>
                  </a:moveTo>
                  <a:lnTo>
                    <a:pt x="f41" y="f42"/>
                  </a:lnTo>
                  <a:lnTo>
                    <a:pt x="f43" y="f44"/>
                  </a:lnTo>
                  <a:lnTo>
                    <a:pt x="f45" y="f46"/>
                  </a:lnTo>
                  <a:lnTo>
                    <a:pt x="f27" y="f40"/>
                  </a:lnTo>
                  <a:close/>
                  <a:moveTo>
                    <a:pt x="f47" y="f48"/>
                  </a:moveTo>
                  <a:lnTo>
                    <a:pt x="f49" y="f50"/>
                  </a:lnTo>
                  <a:lnTo>
                    <a:pt x="f51" y="f52"/>
                  </a:lnTo>
                  <a:lnTo>
                    <a:pt x="f53" y="f54"/>
                  </a:lnTo>
                  <a:lnTo>
                    <a:pt x="f47" y="f48"/>
                  </a:lnTo>
                  <a:close/>
                  <a:moveTo>
                    <a:pt x="f55" y="f56"/>
                  </a:moveTo>
                  <a:lnTo>
                    <a:pt x="f57" y="f58"/>
                  </a:lnTo>
                  <a:lnTo>
                    <a:pt x="f59" y="f60"/>
                  </a:lnTo>
                  <a:cubicBezTo>
                    <a:pt x="f61" y="f62"/>
                    <a:pt x="f63" y="f58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lnTo>
                    <a:pt x="f70" y="f71"/>
                  </a:ln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1"/>
                  </a:cubicBezTo>
                  <a:cubicBezTo>
                    <a:pt x="f83" y="f81"/>
                    <a:pt x="f84" y="f85"/>
                    <a:pt x="f86" y="f87"/>
                  </a:cubicBezTo>
                  <a:lnTo>
                    <a:pt x="f55" y="f56"/>
                  </a:lnTo>
                  <a:close/>
                  <a:moveTo>
                    <a:pt x="f88" y="f89"/>
                  </a:moveTo>
                  <a:cubicBezTo>
                    <a:pt x="f90" y="f89"/>
                    <a:pt x="f91" y="f92"/>
                    <a:pt x="f93" y="f94"/>
                  </a:cubicBezTo>
                  <a:lnTo>
                    <a:pt x="f95" y="f96"/>
                  </a:ln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6"/>
                  </a:cubicBezTo>
                  <a:cubicBezTo>
                    <a:pt x="f108" y="f106"/>
                    <a:pt x="f109" y="f110"/>
                    <a:pt x="f111" y="f112"/>
                  </a:cubicBezTo>
                  <a:lnTo>
                    <a:pt x="f113" y="f114"/>
                  </a:lnTo>
                  <a:lnTo>
                    <a:pt x="f115" y="f116"/>
                  </a:ln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lnTo>
                    <a:pt x="f129" y="f130"/>
                  </a:lnTo>
                  <a:lnTo>
                    <a:pt x="f131" y="f132"/>
                  </a:lnTo>
                  <a:lnTo>
                    <a:pt x="f133" y="f134"/>
                  </a:ln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4"/>
                  </a:cubicBezTo>
                  <a:cubicBezTo>
                    <a:pt x="f146" y="f144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lnTo>
                    <a:pt x="f157" y="f158"/>
                  </a:lnTo>
                  <a:lnTo>
                    <a:pt x="f159" y="f160"/>
                  </a:lnTo>
                  <a:cubicBezTo>
                    <a:pt x="f161" y="f162"/>
                    <a:pt x="f163" y="f164"/>
                    <a:pt x="f86" y="f165"/>
                  </a:cubicBezTo>
                  <a:cubicBezTo>
                    <a:pt x="f166" y="f167"/>
                    <a:pt x="f168" y="f169"/>
                    <a:pt x="f170" y="f169"/>
                  </a:cubicBezTo>
                  <a:cubicBezTo>
                    <a:pt x="f171" y="f169"/>
                    <a:pt x="f172" y="f173"/>
                    <a:pt x="f174" y="f175"/>
                  </a:cubicBezTo>
                  <a:cubicBezTo>
                    <a:pt x="f176" y="f177"/>
                    <a:pt x="f178" y="f179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lnTo>
                    <a:pt x="f188" y="f189"/>
                  </a:lnTo>
                  <a:cubicBezTo>
                    <a:pt x="f190" y="f191"/>
                    <a:pt x="f192" y="f118"/>
                    <a:pt x="f193" y="f194"/>
                  </a:cubicBezTo>
                  <a:cubicBezTo>
                    <a:pt x="f195" y="f196"/>
                    <a:pt x="f197" y="f198"/>
                    <a:pt x="f199" y="f198"/>
                  </a:cubicBezTo>
                  <a:cubicBezTo>
                    <a:pt x="f200" y="f198"/>
                    <a:pt x="f201" y="f202"/>
                    <a:pt x="f203" y="f204"/>
                  </a:cubicBezTo>
                  <a:lnTo>
                    <a:pt x="f205" y="f206"/>
                  </a:lnTo>
                  <a:cubicBezTo>
                    <a:pt x="f207" y="f208"/>
                    <a:pt x="f89" y="f209"/>
                    <a:pt x="f210" y="f211"/>
                  </a:cubicBezTo>
                  <a:cubicBezTo>
                    <a:pt x="f212" y="f213"/>
                    <a:pt x="f214" y="f215"/>
                    <a:pt x="f216" y="f217"/>
                  </a:cubicBezTo>
                  <a:cubicBezTo>
                    <a:pt x="f218" y="f219"/>
                    <a:pt x="f220" y="f221"/>
                    <a:pt x="f222" y="f223"/>
                  </a:cubicBezTo>
                  <a:cubicBezTo>
                    <a:pt x="f224" y="f225"/>
                    <a:pt x="f226" y="f227"/>
                    <a:pt x="f228" y="f229"/>
                  </a:cubicBezTo>
                  <a:cubicBezTo>
                    <a:pt x="f230" y="f231"/>
                    <a:pt x="f232" y="f233"/>
                    <a:pt x="f234" y="f235"/>
                  </a:cubicBezTo>
                  <a:cubicBezTo>
                    <a:pt x="f236" y="f237"/>
                    <a:pt x="f238" y="f239"/>
                    <a:pt x="f240" y="f241"/>
                  </a:cubicBezTo>
                  <a:cubicBezTo>
                    <a:pt x="f242" y="f243"/>
                    <a:pt x="f244" y="f245"/>
                    <a:pt x="f246" y="f247"/>
                  </a:cubicBezTo>
                  <a:cubicBezTo>
                    <a:pt x="f248" y="f249"/>
                    <a:pt x="f250" y="f251"/>
                    <a:pt x="f252" y="f251"/>
                  </a:cubicBezTo>
                  <a:lnTo>
                    <a:pt x="f253" y="f254"/>
                  </a:lnTo>
                  <a:lnTo>
                    <a:pt x="f255" y="f256"/>
                  </a:lnTo>
                  <a:lnTo>
                    <a:pt x="f257" y="f258"/>
                  </a:lnTo>
                  <a:cubicBezTo>
                    <a:pt x="f259" y="f260"/>
                    <a:pt x="f261" y="f262"/>
                    <a:pt x="f263" y="f262"/>
                  </a:cubicBezTo>
                  <a:cubicBezTo>
                    <a:pt x="f264" y="f262"/>
                    <a:pt x="f265" y="f266"/>
                    <a:pt x="f267" y="f268"/>
                  </a:cubicBezTo>
                  <a:cubicBezTo>
                    <a:pt x="f269" y="f270"/>
                    <a:pt x="f271" y="f272"/>
                    <a:pt x="f273" y="f274"/>
                  </a:cubicBezTo>
                  <a:cubicBezTo>
                    <a:pt x="f275" y="f276"/>
                    <a:pt x="f277" y="f278"/>
                    <a:pt x="f279" y="f278"/>
                  </a:cubicBezTo>
                  <a:cubicBezTo>
                    <a:pt x="f280" y="f278"/>
                    <a:pt x="f281" y="f282"/>
                    <a:pt x="f283" y="f284"/>
                  </a:cubicBezTo>
                  <a:cubicBezTo>
                    <a:pt x="f246" y="f285"/>
                    <a:pt x="f286" y="f287"/>
                    <a:pt x="f288" y="f289"/>
                  </a:cubicBezTo>
                  <a:cubicBezTo>
                    <a:pt x="f290" y="f291"/>
                    <a:pt x="f292" y="f293"/>
                    <a:pt x="f294" y="f295"/>
                  </a:cubicBezTo>
                  <a:cubicBezTo>
                    <a:pt x="f296" y="f297"/>
                    <a:pt x="f298" y="f299"/>
                    <a:pt x="f300" y="f301"/>
                  </a:cubicBezTo>
                  <a:cubicBezTo>
                    <a:pt x="f302" y="f303"/>
                    <a:pt x="f304" y="f4"/>
                    <a:pt x="f305" y="f4"/>
                  </a:cubicBezTo>
                  <a:cubicBezTo>
                    <a:pt x="f306" y="f4"/>
                    <a:pt x="f307" y="f308"/>
                    <a:pt x="f309" y="f310"/>
                  </a:cubicBezTo>
                  <a:lnTo>
                    <a:pt x="f311" y="f312"/>
                  </a:lnTo>
                  <a:cubicBezTo>
                    <a:pt x="f313" y="f314"/>
                    <a:pt x="f315" y="f316"/>
                    <a:pt x="f317" y="f318"/>
                  </a:cubicBezTo>
                  <a:cubicBezTo>
                    <a:pt x="f319" y="f320"/>
                    <a:pt x="f321" y="f322"/>
                    <a:pt x="f323" y="f322"/>
                  </a:cubicBezTo>
                  <a:cubicBezTo>
                    <a:pt x="f324" y="f322"/>
                    <a:pt x="f325" y="f326"/>
                    <a:pt x="f327" y="f328"/>
                  </a:cubicBezTo>
                  <a:lnTo>
                    <a:pt x="f329" y="f330"/>
                  </a:lnTo>
                  <a:lnTo>
                    <a:pt x="f331" y="f332"/>
                  </a:lnTo>
                  <a:lnTo>
                    <a:pt x="f333" y="f334"/>
                  </a:lnTo>
                  <a:cubicBezTo>
                    <a:pt x="f335" y="f336"/>
                    <a:pt x="f337" y="f338"/>
                    <a:pt x="f339" y="f35"/>
                  </a:cubicBezTo>
                  <a:lnTo>
                    <a:pt x="f340" y="f341"/>
                  </a:lnTo>
                  <a:cubicBezTo>
                    <a:pt x="f342" y="f343"/>
                    <a:pt x="f344" y="f345"/>
                    <a:pt x="f346" y="f345"/>
                  </a:cubicBezTo>
                  <a:cubicBezTo>
                    <a:pt x="f347" y="f345"/>
                    <a:pt x="f348" y="f345"/>
                    <a:pt x="f349" y="f350"/>
                  </a:cubicBezTo>
                  <a:lnTo>
                    <a:pt x="f351" y="f352"/>
                  </a:lnTo>
                  <a:cubicBezTo>
                    <a:pt x="f353" y="f354"/>
                    <a:pt x="f355" y="f356"/>
                    <a:pt x="f357" y="f358"/>
                  </a:cubicBezTo>
                  <a:cubicBezTo>
                    <a:pt x="f359" y="f360"/>
                    <a:pt x="f361" y="f362"/>
                    <a:pt x="f363" y="f364"/>
                  </a:cubicBezTo>
                  <a:cubicBezTo>
                    <a:pt x="f365" y="f366"/>
                    <a:pt x="f367" y="f368"/>
                    <a:pt x="f369" y="f368"/>
                  </a:cubicBezTo>
                  <a:lnTo>
                    <a:pt x="f370" y="f371"/>
                  </a:lnTo>
                  <a:cubicBezTo>
                    <a:pt x="f372" y="f373"/>
                    <a:pt x="f55" y="f374"/>
                    <a:pt x="f57" y="f374"/>
                  </a:cubicBezTo>
                  <a:lnTo>
                    <a:pt x="f375" y="f374"/>
                  </a:lnTo>
                  <a:lnTo>
                    <a:pt x="f376" y="f377"/>
                  </a:lnTo>
                  <a:cubicBezTo>
                    <a:pt x="f378" y="f379"/>
                    <a:pt x="f380" y="f381"/>
                    <a:pt x="f5" y="f381"/>
                  </a:cubicBezTo>
                  <a:lnTo>
                    <a:pt x="f382" y="f381"/>
                  </a:lnTo>
                  <a:cubicBezTo>
                    <a:pt x="f383" y="f384"/>
                    <a:pt x="f385" y="f386"/>
                    <a:pt x="f387" y="f388"/>
                  </a:cubicBezTo>
                  <a:lnTo>
                    <a:pt x="f389" y="f390"/>
                  </a:lnTo>
                  <a:cubicBezTo>
                    <a:pt x="f391" y="f392"/>
                    <a:pt x="f393" y="f394"/>
                    <a:pt x="f395" y="f396"/>
                  </a:cubicBezTo>
                  <a:lnTo>
                    <a:pt x="f397" y="f398"/>
                  </a:lnTo>
                  <a:cubicBezTo>
                    <a:pt x="f399" y="f400"/>
                    <a:pt x="f401" y="f402"/>
                    <a:pt x="f403" y="f404"/>
                  </a:cubicBezTo>
                  <a:lnTo>
                    <a:pt x="f405" y="f406"/>
                  </a:lnTo>
                  <a:lnTo>
                    <a:pt x="f407" y="f408"/>
                  </a:lnTo>
                  <a:cubicBezTo>
                    <a:pt x="f409" y="f410"/>
                    <a:pt x="f411" y="f412"/>
                    <a:pt x="f413" y="f412"/>
                  </a:cubicBezTo>
                  <a:cubicBezTo>
                    <a:pt x="f414" y="f412"/>
                    <a:pt x="f414" y="f408"/>
                    <a:pt x="f414" y="f408"/>
                  </a:cubicBezTo>
                  <a:cubicBezTo>
                    <a:pt x="f415" y="f416"/>
                    <a:pt x="f417" y="f418"/>
                    <a:pt x="f419" y="f418"/>
                  </a:cubicBezTo>
                  <a:cubicBezTo>
                    <a:pt x="f420" y="f418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28"/>
                  </a:cubicBezTo>
                  <a:cubicBezTo>
                    <a:pt x="f430" y="f428"/>
                    <a:pt x="f431" y="f432"/>
                    <a:pt x="f433" y="f434"/>
                  </a:cubicBezTo>
                  <a:cubicBezTo>
                    <a:pt x="f435" y="f206"/>
                    <a:pt x="f436" y="f204"/>
                    <a:pt x="f437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445" y="f446"/>
                    <a:pt x="f445" y="f447"/>
                    <a:pt x="f448" y="f449"/>
                  </a:cubicBezTo>
                  <a:cubicBezTo>
                    <a:pt x="f450" y="f451"/>
                    <a:pt x="f452" y="f89"/>
                    <a:pt x="f88" y="f89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559;p55">
              <a:extLst>
                <a:ext uri="{FF2B5EF4-FFF2-40B4-BE49-F238E27FC236}">
                  <a16:creationId xmlns:a16="http://schemas.microsoft.com/office/drawing/2014/main" id="{FBA24A48-E2EE-633C-CF9E-938E9B573FCB}"/>
                </a:ext>
              </a:extLst>
            </p:cNvPr>
            <p:cNvSpPr/>
            <p:nvPr/>
          </p:nvSpPr>
          <p:spPr>
            <a:xfrm>
              <a:off x="6505955" y="1970952"/>
              <a:ext cx="124020" cy="1945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5636"/>
                <a:gd name="f4" fmla="val 71581"/>
                <a:gd name="f5" fmla="val 37796"/>
                <a:gd name="f6" fmla="val 1"/>
                <a:gd name="f7" fmla="val 37397"/>
                <a:gd name="f8" fmla="val 36991"/>
                <a:gd name="f9" fmla="val 78"/>
                <a:gd name="f10" fmla="val 36600"/>
                <a:gd name="f11" fmla="val 241"/>
                <a:gd name="f12" fmla="val 35034"/>
                <a:gd name="f13" fmla="val 926"/>
                <a:gd name="f14" fmla="val 34316"/>
                <a:gd name="f15" fmla="val 2720"/>
                <a:gd name="f16" fmla="val 35001"/>
                <a:gd name="f17" fmla="val 4253"/>
                <a:gd name="f18" fmla="val 39112"/>
                <a:gd name="f19" fmla="val 13909"/>
                <a:gd name="f20" fmla="val 17093"/>
                <a:gd name="f21" fmla="val 58370"/>
                <a:gd name="f22" fmla="val 2121"/>
                <a:gd name="f23" fmla="val 65774"/>
                <a:gd name="f24" fmla="val 620"/>
                <a:gd name="f25" fmla="val 66525"/>
                <a:gd name="f26" fmla="val 68384"/>
                <a:gd name="f27" fmla="val 751"/>
                <a:gd name="f28" fmla="val 69884"/>
                <a:gd name="f29" fmla="val 1272"/>
                <a:gd name="f30" fmla="val 70961"/>
                <a:gd name="f31" fmla="val 2349"/>
                <a:gd name="f32" fmla="val 3491"/>
                <a:gd name="f33" fmla="val 3947"/>
                <a:gd name="f34" fmla="val 4404"/>
                <a:gd name="f35" fmla="val 71483"/>
                <a:gd name="f36" fmla="val 4828"/>
                <a:gd name="f37" fmla="val 71255"/>
                <a:gd name="f38" fmla="val 20747"/>
                <a:gd name="f39" fmla="val 63393"/>
                <a:gd name="f40" fmla="val 21334"/>
                <a:gd name="f41" fmla="val 63100"/>
                <a:gd name="f42" fmla="val 21823"/>
                <a:gd name="f43" fmla="val 62610"/>
                <a:gd name="f44" fmla="val 22117"/>
                <a:gd name="f45" fmla="val 61990"/>
                <a:gd name="f46" fmla="val 45211"/>
                <a:gd name="f47" fmla="val 15377"/>
                <a:gd name="f48" fmla="val 45603"/>
                <a:gd name="f49" fmla="val 14561"/>
                <a:gd name="f50" fmla="val 13648"/>
                <a:gd name="f51" fmla="val 45277"/>
                <a:gd name="f52" fmla="val 12832"/>
                <a:gd name="f53" fmla="val 40612"/>
                <a:gd name="f54" fmla="val 1872"/>
                <a:gd name="f55" fmla="val 40123"/>
                <a:gd name="f56" fmla="val 698"/>
                <a:gd name="f57" fmla="val 38991"/>
                <a:gd name="f58" fmla="*/ f0 1 45636"/>
                <a:gd name="f59" fmla="*/ f1 1 71581"/>
                <a:gd name="f60" fmla="val f2"/>
                <a:gd name="f61" fmla="val f3"/>
                <a:gd name="f62" fmla="val f4"/>
                <a:gd name="f63" fmla="+- f62 0 f60"/>
                <a:gd name="f64" fmla="+- f61 0 f60"/>
                <a:gd name="f65" fmla="*/ f64 1 45636"/>
                <a:gd name="f66" fmla="*/ f63 1 71581"/>
                <a:gd name="f67" fmla="*/ f60 1 f65"/>
                <a:gd name="f68" fmla="*/ f61 1 f65"/>
                <a:gd name="f69" fmla="*/ f60 1 f66"/>
                <a:gd name="f70" fmla="*/ f62 1 f66"/>
                <a:gd name="f71" fmla="*/ f67 f58 1"/>
                <a:gd name="f72" fmla="*/ f68 f58 1"/>
                <a:gd name="f73" fmla="*/ f70 f59 1"/>
                <a:gd name="f74" fmla="*/ f69 f5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1" t="f74" r="f72" b="f73"/>
              <a:pathLst>
                <a:path w="45636" h="7158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lnTo>
                    <a:pt x="f18" y="f19"/>
                  </a:lnTo>
                  <a:lnTo>
                    <a:pt x="f20" y="f21"/>
                  </a:lnTo>
                  <a:lnTo>
                    <a:pt x="f22" y="f23"/>
                  </a:lnTo>
                  <a:cubicBezTo>
                    <a:pt x="f24" y="f25"/>
                    <a:pt x="f2" y="f26"/>
                    <a:pt x="f27" y="f28"/>
                  </a:cubicBezTo>
                  <a:cubicBezTo>
                    <a:pt x="f29" y="f30"/>
                    <a:pt x="f31" y="f4"/>
                    <a:pt x="f32" y="f4"/>
                  </a:cubicBezTo>
                  <a:cubicBezTo>
                    <a:pt x="f33" y="f4"/>
                    <a:pt x="f34" y="f35"/>
                    <a:pt x="f36" y="f37"/>
                  </a:cubicBezTo>
                  <a:lnTo>
                    <a:pt x="f38" y="f39"/>
                  </a:lnTo>
                  <a:cubicBezTo>
                    <a:pt x="f40" y="f41"/>
                    <a:pt x="f42" y="f43"/>
                    <a:pt x="f44" y="f45"/>
                  </a:cubicBezTo>
                  <a:lnTo>
                    <a:pt x="f46" y="f47"/>
                  </a:lnTo>
                  <a:cubicBezTo>
                    <a:pt x="f48" y="f49"/>
                    <a:pt x="f3" y="f50"/>
                    <a:pt x="f51" y="f52"/>
                  </a:cubicBezTo>
                  <a:lnTo>
                    <a:pt x="f53" y="f54"/>
                  </a:lnTo>
                  <a:cubicBezTo>
                    <a:pt x="f55" y="f56"/>
                    <a:pt x="f57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560;p55">
              <a:extLst>
                <a:ext uri="{FF2B5EF4-FFF2-40B4-BE49-F238E27FC236}">
                  <a16:creationId xmlns:a16="http://schemas.microsoft.com/office/drawing/2014/main" id="{699AC222-1BD5-E201-E129-9FB3BA53EA85}"/>
                </a:ext>
              </a:extLst>
            </p:cNvPr>
            <p:cNvSpPr/>
            <p:nvPr/>
          </p:nvSpPr>
          <p:spPr>
            <a:xfrm>
              <a:off x="6509769" y="1996016"/>
              <a:ext cx="37142" cy="2390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669"/>
                <a:gd name="f4" fmla="val 8797"/>
                <a:gd name="f5" fmla="val 10205"/>
                <a:gd name="f6" fmla="val 1"/>
                <a:gd name="f7" fmla="val 9826"/>
                <a:gd name="f8" fmla="val 9441"/>
                <a:gd name="f9" fmla="val 71"/>
                <a:gd name="f10" fmla="val 9069"/>
                <a:gd name="f11" fmla="val 218"/>
                <a:gd name="f12" fmla="val 2350"/>
                <a:gd name="f13" fmla="val 2893"/>
                <a:gd name="f14" fmla="val 784"/>
                <a:gd name="f15" fmla="val 3512"/>
                <a:gd name="f16" fmla="val 5307"/>
                <a:gd name="f17" fmla="val 621"/>
                <a:gd name="f18" fmla="val 6872"/>
                <a:gd name="f19" fmla="val 1110"/>
                <a:gd name="f20" fmla="val 8079"/>
                <a:gd name="f21" fmla="val 2252"/>
                <a:gd name="f22" fmla="val 3491"/>
                <a:gd name="f23" fmla="val 3850"/>
                <a:gd name="f24" fmla="val 4242"/>
                <a:gd name="f25" fmla="val 8732"/>
                <a:gd name="f26" fmla="val 4600"/>
                <a:gd name="f27" fmla="val 8569"/>
                <a:gd name="f28" fmla="val 11320"/>
                <a:gd name="f29" fmla="val 5894"/>
                <a:gd name="f30" fmla="val 12918"/>
                <a:gd name="f31" fmla="val 5274"/>
                <a:gd name="f32" fmla="val 3480"/>
                <a:gd name="f33" fmla="val 13049"/>
                <a:gd name="f34" fmla="val 1914"/>
                <a:gd name="f35" fmla="val 12576"/>
                <a:gd name="f36" fmla="val 720"/>
                <a:gd name="f37" fmla="val 11421"/>
                <a:gd name="f38" fmla="*/ f0 1 13669"/>
                <a:gd name="f39" fmla="*/ f1 1 8797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3669"/>
                <a:gd name="f46" fmla="*/ f43 1 8797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3669" h="879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6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" y="f32"/>
                    <a:pt x="f33" y="f34"/>
                  </a:cubicBezTo>
                  <a:cubicBezTo>
                    <a:pt x="f35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561;p55">
              <a:extLst>
                <a:ext uri="{FF2B5EF4-FFF2-40B4-BE49-F238E27FC236}">
                  <a16:creationId xmlns:a16="http://schemas.microsoft.com/office/drawing/2014/main" id="{636FECAE-8A25-B3E0-987A-3310743487CD}"/>
                </a:ext>
              </a:extLst>
            </p:cNvPr>
            <p:cNvSpPr/>
            <p:nvPr/>
          </p:nvSpPr>
          <p:spPr>
            <a:xfrm>
              <a:off x="6510299" y="2020403"/>
              <a:ext cx="37142" cy="2389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669"/>
                <a:gd name="f4" fmla="val 8793"/>
                <a:gd name="f5" fmla="val 10183"/>
                <a:gd name="f6" fmla="val 1"/>
                <a:gd name="f7" fmla="val 9811"/>
                <a:gd name="f8" fmla="val 9434"/>
                <a:gd name="f9" fmla="val 69"/>
                <a:gd name="f10" fmla="val 9069"/>
                <a:gd name="f11" fmla="val 213"/>
                <a:gd name="f12" fmla="val 2349"/>
                <a:gd name="f13" fmla="val 2921"/>
                <a:gd name="f14" fmla="val 784"/>
                <a:gd name="f15" fmla="val 3541"/>
                <a:gd name="f16" fmla="val 5302"/>
                <a:gd name="f17" fmla="val 620"/>
                <a:gd name="f18" fmla="val 6868"/>
                <a:gd name="f19" fmla="val 1110"/>
                <a:gd name="f20" fmla="val 8075"/>
                <a:gd name="f21" fmla="val 2251"/>
                <a:gd name="f22" fmla="val 8792"/>
                <a:gd name="f23" fmla="val 3458"/>
                <a:gd name="f24" fmla="val 3850"/>
                <a:gd name="f25" fmla="val 4241"/>
                <a:gd name="f26" fmla="val 8727"/>
                <a:gd name="f27" fmla="val 4600"/>
                <a:gd name="f28" fmla="val 8597"/>
                <a:gd name="f29" fmla="val 11320"/>
                <a:gd name="f30" fmla="val 5922"/>
                <a:gd name="f31" fmla="val 12918"/>
                <a:gd name="f32" fmla="val 5269"/>
                <a:gd name="f33" fmla="val 13668"/>
                <a:gd name="f34" fmla="val 3508"/>
                <a:gd name="f35" fmla="val 13049"/>
                <a:gd name="f36" fmla="val 1942"/>
                <a:gd name="f37" fmla="val 12573"/>
                <a:gd name="f38" fmla="val 741"/>
                <a:gd name="f39" fmla="val 11407"/>
                <a:gd name="f40" fmla="*/ f0 1 13669"/>
                <a:gd name="f41" fmla="*/ f1 1 8793"/>
                <a:gd name="f42" fmla="val f2"/>
                <a:gd name="f43" fmla="val f3"/>
                <a:gd name="f44" fmla="val f4"/>
                <a:gd name="f45" fmla="+- f44 0 f42"/>
                <a:gd name="f46" fmla="+- f43 0 f42"/>
                <a:gd name="f47" fmla="*/ f46 1 13669"/>
                <a:gd name="f48" fmla="*/ f45 1 8793"/>
                <a:gd name="f49" fmla="*/ f42 1 f47"/>
                <a:gd name="f50" fmla="*/ f43 1 f47"/>
                <a:gd name="f51" fmla="*/ f42 1 f48"/>
                <a:gd name="f52" fmla="*/ f44 1 f48"/>
                <a:gd name="f53" fmla="*/ f49 f40 1"/>
                <a:gd name="f54" fmla="*/ f50 f40 1"/>
                <a:gd name="f55" fmla="*/ f52 f41 1"/>
                <a:gd name="f56" fmla="*/ f51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3" t="f56" r="f54" b="f55"/>
              <a:pathLst>
                <a:path w="13669" h="879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6" y="f16"/>
                    <a:pt x="f17" y="f18"/>
                  </a:cubicBezTo>
                  <a:cubicBezTo>
                    <a:pt x="f19" y="f20"/>
                    <a:pt x="f21" y="f22"/>
                    <a:pt x="f23" y="f22"/>
                  </a:cubicBezTo>
                  <a:cubicBezTo>
                    <a:pt x="f24" y="f22"/>
                    <a:pt x="f25" y="f26"/>
                    <a:pt x="f27" y="f28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562;p55">
              <a:extLst>
                <a:ext uri="{FF2B5EF4-FFF2-40B4-BE49-F238E27FC236}">
                  <a16:creationId xmlns:a16="http://schemas.microsoft.com/office/drawing/2014/main" id="{C3C6776A-071B-B215-2CE8-B262A126879A}"/>
                </a:ext>
              </a:extLst>
            </p:cNvPr>
            <p:cNvSpPr/>
            <p:nvPr/>
          </p:nvSpPr>
          <p:spPr>
            <a:xfrm>
              <a:off x="6510829" y="2044854"/>
              <a:ext cx="37142" cy="2390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669"/>
                <a:gd name="f4" fmla="val 8797"/>
                <a:gd name="f5" fmla="val 10205"/>
                <a:gd name="f6" fmla="val 9826"/>
                <a:gd name="f7" fmla="val 9441"/>
                <a:gd name="f8" fmla="val 70"/>
                <a:gd name="f9" fmla="val 9069"/>
                <a:gd name="f10" fmla="val 217"/>
                <a:gd name="f11" fmla="val 2349"/>
                <a:gd name="f12" fmla="val 2892"/>
                <a:gd name="f13" fmla="val 783"/>
                <a:gd name="f14" fmla="val 3512"/>
                <a:gd name="f15" fmla="val 5306"/>
                <a:gd name="f16" fmla="val 620"/>
                <a:gd name="f17" fmla="val 6872"/>
                <a:gd name="f18" fmla="val 1109"/>
                <a:gd name="f19" fmla="val 8046"/>
                <a:gd name="f20" fmla="val 2251"/>
                <a:gd name="f21" fmla="val 8796"/>
                <a:gd name="f22" fmla="val 3458"/>
                <a:gd name="f23" fmla="val 3850"/>
                <a:gd name="f24" fmla="val 4241"/>
                <a:gd name="f25" fmla="val 8731"/>
                <a:gd name="f26" fmla="val 4600"/>
                <a:gd name="f27" fmla="val 8568"/>
                <a:gd name="f28" fmla="val 11320"/>
                <a:gd name="f29" fmla="val 5893"/>
                <a:gd name="f30" fmla="val 12885"/>
                <a:gd name="f31" fmla="val 5274"/>
                <a:gd name="f32" fmla="val 13668"/>
                <a:gd name="f33" fmla="val 3479"/>
                <a:gd name="f34" fmla="val 13048"/>
                <a:gd name="f35" fmla="val 1914"/>
                <a:gd name="f36" fmla="val 12576"/>
                <a:gd name="f37" fmla="val 720"/>
                <a:gd name="f38" fmla="val 11421"/>
                <a:gd name="f39" fmla="*/ f0 1 13669"/>
                <a:gd name="f40" fmla="*/ f1 1 8797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13669"/>
                <a:gd name="f47" fmla="*/ f44 1 8797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13669" h="879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2" y="f15"/>
                    <a:pt x="f16" y="f17"/>
                  </a:cubicBez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2"/>
                    <a:pt x="f5" y="f2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563;p55">
              <a:extLst>
                <a:ext uri="{FF2B5EF4-FFF2-40B4-BE49-F238E27FC236}">
                  <a16:creationId xmlns:a16="http://schemas.microsoft.com/office/drawing/2014/main" id="{F6BC3823-3A47-E2A3-D3FF-66A4486F1843}"/>
                </a:ext>
              </a:extLst>
            </p:cNvPr>
            <p:cNvSpPr/>
            <p:nvPr/>
          </p:nvSpPr>
          <p:spPr>
            <a:xfrm>
              <a:off x="6331150" y="1980380"/>
              <a:ext cx="35460" cy="170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049"/>
                <a:gd name="f4" fmla="val 6265"/>
                <a:gd name="f5" fmla="val 9947"/>
                <a:gd name="f6" fmla="val 1"/>
                <a:gd name="f7" fmla="val 9926"/>
                <a:gd name="f8" fmla="val 9906"/>
                <a:gd name="f9" fmla="val 9885"/>
                <a:gd name="f10" fmla="val 3035"/>
                <a:gd name="f11" fmla="val 132"/>
                <a:gd name="f12" fmla="val 1338"/>
                <a:gd name="f13" fmla="val 165"/>
                <a:gd name="f14" fmla="val 1567"/>
                <a:gd name="f15" fmla="val 34"/>
                <a:gd name="f16" fmla="val 3263"/>
                <a:gd name="f17" fmla="val 99"/>
                <a:gd name="f18" fmla="val 4927"/>
                <a:gd name="f19" fmla="val 1436"/>
                <a:gd name="f20" fmla="val 6264"/>
                <a:gd name="f21" fmla="val 3100"/>
                <a:gd name="f22" fmla="val 3165"/>
                <a:gd name="f23" fmla="val 10015"/>
                <a:gd name="f24" fmla="val 6101"/>
                <a:gd name="f25" fmla="val 11711"/>
                <a:gd name="f26" fmla="val 6069"/>
                <a:gd name="f27" fmla="val 4666"/>
                <a:gd name="f28" fmla="val 13016"/>
                <a:gd name="f29" fmla="val 2970"/>
                <a:gd name="f30" fmla="val 12984"/>
                <a:gd name="f31" fmla="val 1294"/>
                <a:gd name="f32" fmla="val 11615"/>
                <a:gd name="f33" fmla="*/ f0 1 13049"/>
                <a:gd name="f34" fmla="*/ f1 1 6265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13049"/>
                <a:gd name="f41" fmla="*/ f38 1 6265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13049" h="6265">
                  <a:moveTo>
                    <a:pt x="f5" y="f6"/>
                  </a:moveTo>
                  <a:cubicBezTo>
                    <a:pt x="f7" y="f6"/>
                    <a:pt x="f8" y="f6"/>
                    <a:pt x="f9" y="f6"/>
                  </a:cubicBezTo>
                  <a:lnTo>
                    <a:pt x="f10" y="f11"/>
                  </a:lnTo>
                  <a:cubicBezTo>
                    <a:pt x="f12" y="f13"/>
                    <a:pt x="f6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lnTo>
                    <a:pt x="f22" y="f20"/>
                  </a:lnTo>
                  <a:lnTo>
                    <a:pt x="f23" y="f24"/>
                  </a:lnTo>
                  <a:cubicBezTo>
                    <a:pt x="f25" y="f26"/>
                    <a:pt x="f3" y="f27"/>
                    <a:pt x="f28" y="f29"/>
                  </a:cubicBezTo>
                  <a:cubicBezTo>
                    <a:pt x="f30" y="f31"/>
                    <a:pt x="f32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564;p55">
              <a:extLst>
                <a:ext uri="{FF2B5EF4-FFF2-40B4-BE49-F238E27FC236}">
                  <a16:creationId xmlns:a16="http://schemas.microsoft.com/office/drawing/2014/main" id="{D6893599-7A10-1AAB-FE5A-E5D112495975}"/>
                </a:ext>
              </a:extLst>
            </p:cNvPr>
            <p:cNvSpPr/>
            <p:nvPr/>
          </p:nvSpPr>
          <p:spPr>
            <a:xfrm>
              <a:off x="6261024" y="1879476"/>
              <a:ext cx="144676" cy="262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3237"/>
                <a:gd name="f4" fmla="val 9666"/>
                <a:gd name="f5" fmla="val 50050"/>
                <a:gd name="f6" fmla="val 1"/>
                <a:gd name="f7" fmla="val 49971"/>
                <a:gd name="f8" fmla="val 49891"/>
                <a:gd name="f9" fmla="val 4"/>
                <a:gd name="f10" fmla="val 49811"/>
                <a:gd name="f11" fmla="val 10"/>
                <a:gd name="f12" fmla="val 2969"/>
                <a:gd name="f13" fmla="val 3566"/>
                <a:gd name="f14" fmla="val 1273"/>
                <a:gd name="f15" fmla="val 3696"/>
                <a:gd name="f16" fmla="val 5164"/>
                <a:gd name="f17" fmla="val 131"/>
                <a:gd name="f18" fmla="val 6860"/>
                <a:gd name="f19" fmla="val 262"/>
                <a:gd name="f20" fmla="val 8459"/>
                <a:gd name="f21" fmla="val 1599"/>
                <a:gd name="f22" fmla="val 3197"/>
                <a:gd name="f23" fmla="val 3426"/>
                <a:gd name="f24" fmla="val 50300"/>
                <a:gd name="f25" fmla="val 6110"/>
                <a:gd name="f26" fmla="val 51964"/>
                <a:gd name="f27" fmla="val 5979"/>
                <a:gd name="f28" fmla="val 53236"/>
                <a:gd name="f29" fmla="val 4512"/>
                <a:gd name="f30" fmla="val 53106"/>
                <a:gd name="f31" fmla="val 2848"/>
                <a:gd name="f32" fmla="val 52981"/>
                <a:gd name="f33" fmla="val 1232"/>
                <a:gd name="f34" fmla="val 51643"/>
                <a:gd name="f35" fmla="*/ f0 1 53237"/>
                <a:gd name="f36" fmla="*/ f1 1 9666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53237"/>
                <a:gd name="f43" fmla="*/ f40 1 9666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53237" h="966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6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lnTo>
                    <a:pt x="f23" y="f4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6"/>
                    <a:pt x="f5" y="f6"/>
                  </a:cubicBezTo>
                  <a:close/>
                </a:path>
              </a:pathLst>
            </a:custGeom>
            <a:solidFill>
              <a:srgbClr val="A0172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None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cxnSp>
        <p:nvCxnSpPr>
          <p:cNvPr id="19" name="Conector recto 2">
            <a:extLst>
              <a:ext uri="{FF2B5EF4-FFF2-40B4-BE49-F238E27FC236}">
                <a16:creationId xmlns:a16="http://schemas.microsoft.com/office/drawing/2014/main" id="{674BFE1C-5905-DE95-F894-11F0A825FC88}"/>
              </a:ext>
            </a:extLst>
          </p:cNvPr>
          <p:cNvCxnSpPr/>
          <p:nvPr/>
        </p:nvCxnSpPr>
        <p:spPr>
          <a:xfrm>
            <a:off x="220333" y="1068650"/>
            <a:ext cx="8670277" cy="0"/>
          </a:xfrm>
          <a:prstGeom prst="straightConnector1">
            <a:avLst/>
          </a:prstGeom>
          <a:noFill/>
          <a:ln w="38103" cap="flat">
            <a:solidFill>
              <a:srgbClr val="A01727"/>
            </a:solidFill>
            <a:custDash/>
          </a:ln>
        </p:spPr>
      </p:cxnSp>
      <p:sp>
        <p:nvSpPr>
          <p:cNvPr id="20" name="Freeform 5">
            <a:extLst>
              <a:ext uri="{FF2B5EF4-FFF2-40B4-BE49-F238E27FC236}">
                <a16:creationId xmlns:a16="http://schemas.microsoft.com/office/drawing/2014/main" id="{DC1B7886-4C50-63D7-AD4B-393C5B491858}"/>
              </a:ext>
            </a:extLst>
          </p:cNvPr>
          <p:cNvSpPr/>
          <p:nvPr/>
        </p:nvSpPr>
        <p:spPr>
          <a:xfrm rot="10800009" flipH="1">
            <a:off x="7877062" y="-12748"/>
            <a:ext cx="1266937" cy="81198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6"/>
              <a:gd name="f8" fmla="val 32"/>
              <a:gd name="f9" fmla="val 120"/>
              <a:gd name="f10" fmla="val 60"/>
              <a:gd name="f11" fmla="val 2"/>
              <a:gd name="f12" fmla="val 45"/>
              <a:gd name="f13" fmla="val 4"/>
              <a:gd name="f14" fmla="val 42"/>
              <a:gd name="f15" fmla="val 7"/>
              <a:gd name="f16" fmla="val 39"/>
              <a:gd name="f17" fmla="val 8"/>
              <a:gd name="f18" fmla="val 38"/>
              <a:gd name="f19" fmla="val 20"/>
              <a:gd name="f20" fmla="val 36"/>
              <a:gd name="f21" fmla="val 33"/>
              <a:gd name="f22" fmla="val 35"/>
              <a:gd name="f23" fmla="val 53"/>
              <a:gd name="f24" fmla="val 31"/>
              <a:gd name="f25" fmla="val 30"/>
              <a:gd name="f26" fmla="val 68"/>
              <a:gd name="f27" fmla="val 29"/>
              <a:gd name="f28" fmla="val 69"/>
              <a:gd name="f29" fmla="val 70"/>
              <a:gd name="f30" fmla="val 71"/>
              <a:gd name="f31" fmla="val 28"/>
              <a:gd name="f32" fmla="val 76"/>
              <a:gd name="f33" fmla="val 25"/>
              <a:gd name="f34" fmla="val 82"/>
              <a:gd name="f35" fmla="val 21"/>
              <a:gd name="f36" fmla="val 88"/>
              <a:gd name="f37" fmla="val 18"/>
              <a:gd name="f38" fmla="val 89"/>
              <a:gd name="f39" fmla="val 17"/>
              <a:gd name="f40" fmla="val 91"/>
              <a:gd name="f41" fmla="val 92"/>
              <a:gd name="f42" fmla="val 103"/>
              <a:gd name="f43" fmla="val 114"/>
              <a:gd name="f44" fmla="val 125"/>
              <a:gd name="f45" fmla="val 126"/>
              <a:gd name="f46" fmla="val 128"/>
              <a:gd name="f47" fmla="val 129"/>
              <a:gd name="f48" fmla="val 141"/>
              <a:gd name="f49" fmla="val 12"/>
              <a:gd name="f50" fmla="val 153"/>
              <a:gd name="f51" fmla="val 165"/>
              <a:gd name="f52" fmla="val 170"/>
              <a:gd name="f53" fmla="val 3"/>
              <a:gd name="f54" fmla="val 175"/>
              <a:gd name="f55" fmla="val 1"/>
              <a:gd name="f56" fmla="+- 0 0 -90"/>
              <a:gd name="f57" fmla="*/ f3 1 180"/>
              <a:gd name="f58" fmla="*/ f4 1 48"/>
              <a:gd name="f59" fmla="val f5"/>
              <a:gd name="f60" fmla="val f2"/>
              <a:gd name="f61" fmla="val f6"/>
              <a:gd name="f62" fmla="*/ f56 f0 1"/>
              <a:gd name="f63" fmla="+- f61 0 f59"/>
              <a:gd name="f64" fmla="+- f60 0 f59"/>
              <a:gd name="f65" fmla="*/ f62 1 f2"/>
              <a:gd name="f66" fmla="*/ f64 1 180"/>
              <a:gd name="f67" fmla="*/ f63 1 48"/>
              <a:gd name="f68" fmla="*/ 180 f64 1"/>
              <a:gd name="f69" fmla="*/ 0 f63 1"/>
              <a:gd name="f70" fmla="*/ 48 f63 1"/>
              <a:gd name="f71" fmla="*/ 0 f64 1"/>
              <a:gd name="f72" fmla="*/ 7 f64 1"/>
              <a:gd name="f73" fmla="*/ 39 f63 1"/>
              <a:gd name="f74" fmla="*/ 8 f64 1"/>
              <a:gd name="f75" fmla="*/ 38 f63 1"/>
              <a:gd name="f76" fmla="*/ 45 f64 1"/>
              <a:gd name="f77" fmla="*/ 33 f63 1"/>
              <a:gd name="f78" fmla="*/ 68 f64 1"/>
              <a:gd name="f79" fmla="*/ 29 f63 1"/>
              <a:gd name="f80" fmla="*/ 71 f64 1"/>
              <a:gd name="f81" fmla="*/ 28 f63 1"/>
              <a:gd name="f82" fmla="*/ 88 f64 1"/>
              <a:gd name="f83" fmla="*/ 18 f63 1"/>
              <a:gd name="f84" fmla="*/ 92 f64 1"/>
              <a:gd name="f85" fmla="*/ 17 f63 1"/>
              <a:gd name="f86" fmla="*/ 125 f64 1"/>
              <a:gd name="f87" fmla="*/ 129 f64 1"/>
              <a:gd name="f88" fmla="*/ 16 f63 1"/>
              <a:gd name="f89" fmla="*/ 165 f64 1"/>
              <a:gd name="f90" fmla="*/ 4 f63 1"/>
              <a:gd name="f91" fmla="+- f65 0 f1"/>
              <a:gd name="f92" fmla="*/ f68 1 180"/>
              <a:gd name="f93" fmla="*/ f69 1 48"/>
              <a:gd name="f94" fmla="*/ f70 1 48"/>
              <a:gd name="f95" fmla="*/ f71 1 180"/>
              <a:gd name="f96" fmla="*/ f72 1 180"/>
              <a:gd name="f97" fmla="*/ f73 1 48"/>
              <a:gd name="f98" fmla="*/ f74 1 180"/>
              <a:gd name="f99" fmla="*/ f75 1 48"/>
              <a:gd name="f100" fmla="*/ f76 1 180"/>
              <a:gd name="f101" fmla="*/ f77 1 48"/>
              <a:gd name="f102" fmla="*/ f78 1 180"/>
              <a:gd name="f103" fmla="*/ f79 1 48"/>
              <a:gd name="f104" fmla="*/ f80 1 180"/>
              <a:gd name="f105" fmla="*/ f81 1 48"/>
              <a:gd name="f106" fmla="*/ f82 1 180"/>
              <a:gd name="f107" fmla="*/ f83 1 48"/>
              <a:gd name="f108" fmla="*/ f84 1 180"/>
              <a:gd name="f109" fmla="*/ f85 1 48"/>
              <a:gd name="f110" fmla="*/ f86 1 180"/>
              <a:gd name="f111" fmla="*/ f87 1 180"/>
              <a:gd name="f112" fmla="*/ f88 1 48"/>
              <a:gd name="f113" fmla="*/ f89 1 180"/>
              <a:gd name="f114" fmla="*/ f90 1 48"/>
              <a:gd name="f115" fmla="*/ 0 1 f66"/>
              <a:gd name="f116" fmla="*/ f60 1 f66"/>
              <a:gd name="f117" fmla="*/ 0 1 f67"/>
              <a:gd name="f118" fmla="*/ f61 1 f67"/>
              <a:gd name="f119" fmla="*/ f92 1 f66"/>
              <a:gd name="f120" fmla="*/ f93 1 f67"/>
              <a:gd name="f121" fmla="*/ f94 1 f67"/>
              <a:gd name="f122" fmla="*/ f95 1 f66"/>
              <a:gd name="f123" fmla="*/ f96 1 f66"/>
              <a:gd name="f124" fmla="*/ f97 1 f67"/>
              <a:gd name="f125" fmla="*/ f98 1 f66"/>
              <a:gd name="f126" fmla="*/ f99 1 f67"/>
              <a:gd name="f127" fmla="*/ f100 1 f66"/>
              <a:gd name="f128" fmla="*/ f101 1 f67"/>
              <a:gd name="f129" fmla="*/ f102 1 f66"/>
              <a:gd name="f130" fmla="*/ f103 1 f67"/>
              <a:gd name="f131" fmla="*/ f104 1 f66"/>
              <a:gd name="f132" fmla="*/ f105 1 f67"/>
              <a:gd name="f133" fmla="*/ f106 1 f66"/>
              <a:gd name="f134" fmla="*/ f107 1 f67"/>
              <a:gd name="f135" fmla="*/ f108 1 f66"/>
              <a:gd name="f136" fmla="*/ f109 1 f67"/>
              <a:gd name="f137" fmla="*/ f110 1 f66"/>
              <a:gd name="f138" fmla="*/ f111 1 f66"/>
              <a:gd name="f139" fmla="*/ f112 1 f67"/>
              <a:gd name="f140" fmla="*/ f113 1 f66"/>
              <a:gd name="f141" fmla="*/ f114 1 f67"/>
              <a:gd name="f142" fmla="*/ f115 f57 1"/>
              <a:gd name="f143" fmla="*/ f116 f57 1"/>
              <a:gd name="f144" fmla="*/ f118 f58 1"/>
              <a:gd name="f145" fmla="*/ f117 f58 1"/>
              <a:gd name="f146" fmla="*/ f119 f57 1"/>
              <a:gd name="f147" fmla="*/ f120 f58 1"/>
              <a:gd name="f148" fmla="*/ f121 f58 1"/>
              <a:gd name="f149" fmla="*/ f122 f57 1"/>
              <a:gd name="f150" fmla="*/ f123 f57 1"/>
              <a:gd name="f151" fmla="*/ f124 f58 1"/>
              <a:gd name="f152" fmla="*/ f125 f57 1"/>
              <a:gd name="f153" fmla="*/ f126 f58 1"/>
              <a:gd name="f154" fmla="*/ f127 f57 1"/>
              <a:gd name="f155" fmla="*/ f128 f58 1"/>
              <a:gd name="f156" fmla="*/ f129 f57 1"/>
              <a:gd name="f157" fmla="*/ f130 f58 1"/>
              <a:gd name="f158" fmla="*/ f131 f57 1"/>
              <a:gd name="f159" fmla="*/ f132 f58 1"/>
              <a:gd name="f160" fmla="*/ f133 f57 1"/>
              <a:gd name="f161" fmla="*/ f134 f58 1"/>
              <a:gd name="f162" fmla="*/ f135 f57 1"/>
              <a:gd name="f163" fmla="*/ f136 f58 1"/>
              <a:gd name="f164" fmla="*/ f137 f57 1"/>
              <a:gd name="f165" fmla="*/ f138 f57 1"/>
              <a:gd name="f166" fmla="*/ f139 f58 1"/>
              <a:gd name="f167" fmla="*/ f140 f57 1"/>
              <a:gd name="f168" fmla="*/ f141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6" y="f147"/>
              </a:cxn>
              <a:cxn ang="f91">
                <a:pos x="f146" y="f148"/>
              </a:cxn>
              <a:cxn ang="f91">
                <a:pos x="f149" y="f148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56" y="f157"/>
              </a:cxn>
              <a:cxn ang="f91">
                <a:pos x="f158" y="f159"/>
              </a:cxn>
              <a:cxn ang="f91">
                <a:pos x="f160" y="f161"/>
              </a:cxn>
              <a:cxn ang="f91">
                <a:pos x="f162" y="f163"/>
              </a:cxn>
              <a:cxn ang="f91">
                <a:pos x="f164" y="f163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46" y="f147"/>
              </a:cxn>
            </a:cxnLst>
            <a:rect l="f142" t="f145" r="f143" b="f144"/>
            <a:pathLst>
              <a:path w="180" h="48">
                <a:moveTo>
                  <a:pt x="f2" y="f5"/>
                </a:moveTo>
                <a:cubicBezTo>
                  <a:pt x="f2" y="f7"/>
                  <a:pt x="f2" y="f8"/>
                  <a:pt x="f2" y="f6"/>
                </a:cubicBezTo>
                <a:cubicBezTo>
                  <a:pt x="f9" y="f6"/>
                  <a:pt x="f10" y="f6"/>
                  <a:pt x="f5" y="f6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5" y="f16"/>
                  <a:pt x="f17" y="f18"/>
                  <a:pt x="f17" y="f18"/>
                </a:cubicBezTo>
                <a:cubicBezTo>
                  <a:pt x="f19" y="f20"/>
                  <a:pt x="f21" y="f22"/>
                  <a:pt x="f12" y="f21"/>
                </a:cubicBezTo>
                <a:cubicBezTo>
                  <a:pt x="f23" y="f24"/>
                  <a:pt x="f10" y="f25"/>
                  <a:pt x="f26" y="f27"/>
                </a:cubicBezTo>
                <a:cubicBezTo>
                  <a:pt x="f28" y="f27"/>
                  <a:pt x="f29" y="f27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39"/>
                  <a:pt x="f41" y="f39"/>
                </a:cubicBezTo>
                <a:cubicBezTo>
                  <a:pt x="f42" y="f39"/>
                  <a:pt x="f43" y="f39"/>
                  <a:pt x="f44" y="f39"/>
                </a:cubicBezTo>
                <a:cubicBezTo>
                  <a:pt x="f45" y="f39"/>
                  <a:pt x="f46" y="f7"/>
                  <a:pt x="f47" y="f7"/>
                </a:cubicBezTo>
                <a:cubicBezTo>
                  <a:pt x="f48" y="f49"/>
                  <a:pt x="f50" y="f17"/>
                  <a:pt x="f51" y="f13"/>
                </a:cubicBezTo>
                <a:cubicBezTo>
                  <a:pt x="f52" y="f53"/>
                  <a:pt x="f54" y="f55"/>
                  <a:pt x="f2" y="f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47169F89-2F7A-36C3-12D7-7958A124F975}"/>
              </a:ext>
            </a:extLst>
          </p:cNvPr>
          <p:cNvSpPr/>
          <p:nvPr/>
        </p:nvSpPr>
        <p:spPr>
          <a:xfrm>
            <a:off x="439104" y="4362108"/>
            <a:ext cx="1354134" cy="74295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806"/>
              <a:gd name="f8" fmla="val 442"/>
              <a:gd name="f9" fmla="val 635"/>
              <a:gd name="f10" fmla="val 242"/>
              <a:gd name="f11" fmla="val 629"/>
              <a:gd name="f12" fmla="val 249"/>
              <a:gd name="f13" fmla="val 623"/>
              <a:gd name="f14" fmla="val 256"/>
              <a:gd name="f15" fmla="val 617"/>
              <a:gd name="f16" fmla="val 263"/>
              <a:gd name="f17" fmla="val 614"/>
              <a:gd name="f18" fmla="val 265"/>
              <a:gd name="f19" fmla="val 610"/>
              <a:gd name="f20" fmla="val 606"/>
              <a:gd name="f21" fmla="val 266"/>
              <a:gd name="f22" fmla="val 262"/>
              <a:gd name="f23" fmla="val 603"/>
              <a:gd name="f24" fmla="val 257"/>
              <a:gd name="f25" fmla="val 605"/>
              <a:gd name="f26" fmla="val 254"/>
              <a:gd name="f27" fmla="val 247"/>
              <a:gd name="f28" fmla="val 240"/>
              <a:gd name="f29" fmla="val 233"/>
              <a:gd name="f30" fmla="val 625"/>
              <a:gd name="f31" fmla="val 231"/>
              <a:gd name="f32" fmla="val 626"/>
              <a:gd name="f33" fmla="val 228"/>
              <a:gd name="f34" fmla="val 628"/>
              <a:gd name="f35" fmla="val 225"/>
              <a:gd name="f36" fmla="val 627"/>
              <a:gd name="f37" fmla="val 224"/>
              <a:gd name="f38" fmla="val 223"/>
              <a:gd name="f39" fmla="val 624"/>
              <a:gd name="f40" fmla="val 222"/>
              <a:gd name="f41" fmla="val 235"/>
              <a:gd name="f42" fmla="val 595"/>
              <a:gd name="f43" fmla="val 248"/>
              <a:gd name="f44" fmla="val 580"/>
              <a:gd name="f45" fmla="val 261"/>
              <a:gd name="f46" fmla="val 573"/>
              <a:gd name="f47" fmla="val 268"/>
              <a:gd name="f48" fmla="val 562"/>
              <a:gd name="f49" fmla="val 275"/>
              <a:gd name="f50" fmla="val 282"/>
              <a:gd name="f51" fmla="val 297"/>
              <a:gd name="f52" fmla="val 566"/>
              <a:gd name="f53" fmla="val 314"/>
              <a:gd name="f54" fmla="val 571"/>
              <a:gd name="f55" fmla="val 329"/>
              <a:gd name="f56" fmla="val 575"/>
              <a:gd name="f57" fmla="val 339"/>
              <a:gd name="f58" fmla="val 583"/>
              <a:gd name="f59" fmla="val 347"/>
              <a:gd name="f60" fmla="val 589"/>
              <a:gd name="f61" fmla="val 356"/>
              <a:gd name="f62" fmla="val 594"/>
              <a:gd name="f63" fmla="val 364"/>
              <a:gd name="f64" fmla="val 592"/>
              <a:gd name="f65" fmla="val 370"/>
              <a:gd name="f66" fmla="val 372"/>
              <a:gd name="f67" fmla="val 375"/>
              <a:gd name="f68" fmla="val 558"/>
              <a:gd name="f69" fmla="val 378"/>
              <a:gd name="f70" fmla="val 546"/>
              <a:gd name="f71" fmla="val 379"/>
              <a:gd name="f72" fmla="val 497"/>
              <a:gd name="f73" fmla="val 448"/>
              <a:gd name="f74" fmla="val 380"/>
              <a:gd name="f75" fmla="val 400"/>
              <a:gd name="f76" fmla="val 377"/>
              <a:gd name="f77" fmla="val 341"/>
              <a:gd name="f78" fmla="val 365"/>
              <a:gd name="f79" fmla="val 338"/>
              <a:gd name="f80" fmla="val 336"/>
              <a:gd name="f81" fmla="val 361"/>
              <a:gd name="f82" fmla="val 335"/>
              <a:gd name="f83" fmla="val 359"/>
              <a:gd name="f84" fmla="val 346"/>
              <a:gd name="f85" fmla="val 318"/>
              <a:gd name="f86" fmla="val 344"/>
              <a:gd name="f87" fmla="val 305"/>
              <a:gd name="f88" fmla="val 292"/>
              <a:gd name="f89" fmla="val 343"/>
              <a:gd name="f90" fmla="val 279"/>
              <a:gd name="f91" fmla="val 342"/>
              <a:gd name="f92" fmla="val 264"/>
              <a:gd name="f93" fmla="val 350"/>
              <a:gd name="f94" fmla="val 354"/>
              <a:gd name="f95" fmla="val 252"/>
              <a:gd name="f96" fmla="val 395"/>
              <a:gd name="f97" fmla="val 226"/>
              <a:gd name="f98" fmla="val 422"/>
              <a:gd name="f99" fmla="val 185"/>
              <a:gd name="f100" fmla="val 432"/>
              <a:gd name="f101" fmla="val 143"/>
              <a:gd name="f102" fmla="val 105"/>
              <a:gd name="f103" fmla="val 430"/>
              <a:gd name="f104" fmla="val 77"/>
              <a:gd name="f105" fmla="val 396"/>
              <a:gd name="f106" fmla="val 50"/>
              <a:gd name="f107" fmla="val 362"/>
              <a:gd name="f108" fmla="val 47"/>
              <a:gd name="f109" fmla="val 324"/>
              <a:gd name="f110" fmla="val 64"/>
              <a:gd name="f111" fmla="val 285"/>
              <a:gd name="f112" fmla="val 66"/>
              <a:gd name="f113" fmla="val 278"/>
              <a:gd name="f114" fmla="val 270"/>
              <a:gd name="f115" fmla="val 65"/>
              <a:gd name="f116" fmla="val 62"/>
              <a:gd name="f117" fmla="val 60"/>
              <a:gd name="f118" fmla="val 241"/>
              <a:gd name="f119" fmla="val 58"/>
              <a:gd name="f120" fmla="val 234"/>
              <a:gd name="f121" fmla="val 230"/>
              <a:gd name="f122" fmla="val 69"/>
              <a:gd name="f123" fmla="val 72"/>
              <a:gd name="f124" fmla="val 74"/>
              <a:gd name="f125" fmla="val 96"/>
              <a:gd name="f126" fmla="val 113"/>
              <a:gd name="f127" fmla="val 133"/>
              <a:gd name="f128" fmla="val 170"/>
              <a:gd name="f129" fmla="val 217"/>
              <a:gd name="f130" fmla="val 204"/>
              <a:gd name="f131" fmla="val 227"/>
              <a:gd name="f132" fmla="val 232"/>
              <a:gd name="f133" fmla="val 253"/>
              <a:gd name="f134" fmla="val 238"/>
              <a:gd name="f135" fmla="val 260"/>
              <a:gd name="f136" fmla="val 246"/>
              <a:gd name="f137" fmla="val 258"/>
              <a:gd name="f138" fmla="val 202"/>
              <a:gd name="f139" fmla="val 175"/>
              <a:gd name="f140" fmla="val 209"/>
              <a:gd name="f141" fmla="val 166"/>
              <a:gd name="f142" fmla="val 155"/>
              <a:gd name="f143" fmla="val 145"/>
              <a:gd name="f144" fmla="val 144"/>
              <a:gd name="f145" fmla="val 142"/>
              <a:gd name="f146" fmla="val 126"/>
              <a:gd name="f147" fmla="val 200"/>
              <a:gd name="f148" fmla="val 109"/>
              <a:gd name="f149" fmla="val 193"/>
              <a:gd name="f150" fmla="val 95"/>
              <a:gd name="f151" fmla="val 197"/>
              <a:gd name="f152" fmla="val 82"/>
              <a:gd name="f153" fmla="val 201"/>
              <a:gd name="f154" fmla="val 70"/>
              <a:gd name="f155" fmla="val 215"/>
              <a:gd name="f156" fmla="val 30"/>
              <a:gd name="f157" fmla="val 244"/>
              <a:gd name="f158" fmla="val 12"/>
              <a:gd name="f159" fmla="val 9"/>
              <a:gd name="f160" fmla="val 6"/>
              <a:gd name="f161" fmla="val 236"/>
              <a:gd name="f162" fmla="val 3"/>
              <a:gd name="f163" fmla="val 2"/>
              <a:gd name="f164" fmla="val 28"/>
              <a:gd name="f165" fmla="val 34"/>
              <a:gd name="f166" fmla="val 40"/>
              <a:gd name="f167" fmla="val 203"/>
              <a:gd name="f168" fmla="val 46"/>
              <a:gd name="f169" fmla="val 206"/>
              <a:gd name="f170" fmla="val 73"/>
              <a:gd name="f171" fmla="val 199"/>
              <a:gd name="f172" fmla="val 84"/>
              <a:gd name="f173" fmla="val 187"/>
              <a:gd name="f174" fmla="val 71"/>
              <a:gd name="f175" fmla="val 59"/>
              <a:gd name="f176" fmla="val 163"/>
              <a:gd name="f177" fmla="val 151"/>
              <a:gd name="f178" fmla="val 43"/>
              <a:gd name="f179" fmla="val 148"/>
              <a:gd name="f180" fmla="val 39"/>
              <a:gd name="f181" fmla="val 36"/>
              <a:gd name="f182" fmla="val 141"/>
              <a:gd name="f183" fmla="val 29"/>
              <a:gd name="f184" fmla="val 127"/>
              <a:gd name="f185" fmla="val 42"/>
              <a:gd name="f186" fmla="val 125"/>
              <a:gd name="f187" fmla="val 75"/>
              <a:gd name="f188" fmla="val 119"/>
              <a:gd name="f189" fmla="val 108"/>
              <a:gd name="f190" fmla="val 114"/>
              <a:gd name="f191" fmla="val 104"/>
              <a:gd name="f192" fmla="val 179"/>
              <a:gd name="f193" fmla="val 186"/>
              <a:gd name="f194" fmla="val 140"/>
              <a:gd name="f195" fmla="val 194"/>
              <a:gd name="f196" fmla="val 152"/>
              <a:gd name="f197" fmla="val 164"/>
              <a:gd name="f198" fmla="val 205"/>
              <a:gd name="f199" fmla="val 167"/>
              <a:gd name="f200" fmla="val 213"/>
              <a:gd name="f201" fmla="val 239"/>
              <a:gd name="f202" fmla="val 173"/>
              <a:gd name="f203" fmla="val 177"/>
              <a:gd name="f204" fmla="val 296"/>
              <a:gd name="f205" fmla="val 301"/>
              <a:gd name="f206" fmla="val 172"/>
              <a:gd name="f207" fmla="val 304"/>
              <a:gd name="f208" fmla="val 168"/>
              <a:gd name="f209" fmla="val 316"/>
              <a:gd name="f210" fmla="val 323"/>
              <a:gd name="f211" fmla="val 124"/>
              <a:gd name="f212" fmla="val 110"/>
              <a:gd name="f213" fmla="val 100"/>
              <a:gd name="f214" fmla="val 374"/>
              <a:gd name="f215" fmla="val 92"/>
              <a:gd name="f216" fmla="val 390"/>
              <a:gd name="f217" fmla="val 393"/>
              <a:gd name="f218" fmla="val 83"/>
              <a:gd name="f219" fmla="val 398"/>
              <a:gd name="f220" fmla="val 402"/>
              <a:gd name="f221" fmla="val 85"/>
              <a:gd name="f222" fmla="val 410"/>
              <a:gd name="f223" fmla="val 86"/>
              <a:gd name="f224" fmla="val 418"/>
              <a:gd name="f225" fmla="val 88"/>
              <a:gd name="f226" fmla="val 425"/>
              <a:gd name="f227" fmla="val 91"/>
              <a:gd name="f228" fmla="val 460"/>
              <a:gd name="f229" fmla="val 106"/>
              <a:gd name="f230" fmla="val 496"/>
              <a:gd name="f231" fmla="val 102"/>
              <a:gd name="f232" fmla="val 532"/>
              <a:gd name="f233" fmla="val 103"/>
              <a:gd name="f234" fmla="val 535"/>
              <a:gd name="f235" fmla="val 537"/>
              <a:gd name="f236" fmla="val 540"/>
              <a:gd name="f237" fmla="val 98"/>
              <a:gd name="f238" fmla="val 97"/>
              <a:gd name="f239" fmla="val 514"/>
              <a:gd name="f240" fmla="val 495"/>
              <a:gd name="f241" fmla="val 476"/>
              <a:gd name="f242" fmla="val 469"/>
              <a:gd name="f243" fmla="val 465"/>
              <a:gd name="f244" fmla="val 81"/>
              <a:gd name="f245" fmla="val 464"/>
              <a:gd name="f246" fmla="val 463"/>
              <a:gd name="f247" fmla="val 51"/>
              <a:gd name="f248" fmla="val 459"/>
              <a:gd name="f249" fmla="val 457"/>
              <a:gd name="f250" fmla="val 32"/>
              <a:gd name="f251" fmla="val 462"/>
              <a:gd name="f252" fmla="val 27"/>
              <a:gd name="f253" fmla="val 470"/>
              <a:gd name="f254" fmla="val 37"/>
              <a:gd name="f255" fmla="val 517"/>
              <a:gd name="f256" fmla="val 542"/>
              <a:gd name="f257" fmla="val 550"/>
              <a:gd name="f258" fmla="val 560"/>
              <a:gd name="f259" fmla="val 7"/>
              <a:gd name="f260" fmla="val 648"/>
              <a:gd name="f261" fmla="val 685"/>
              <a:gd name="f262" fmla="val 702"/>
              <a:gd name="f263" fmla="val 122"/>
              <a:gd name="f264" fmla="val 714"/>
              <a:gd name="f265" fmla="val 717"/>
              <a:gd name="f266" fmla="val 169"/>
              <a:gd name="f267" fmla="val 718"/>
              <a:gd name="f268" fmla="val 715"/>
              <a:gd name="f269" fmla="val 182"/>
              <a:gd name="f270" fmla="val 708"/>
              <a:gd name="f271" fmla="val 694"/>
              <a:gd name="f272" fmla="val 680"/>
              <a:gd name="f273" fmla="val 663"/>
              <a:gd name="f274" fmla="val 656"/>
              <a:gd name="f275" fmla="val 649"/>
              <a:gd name="f276" fmla="val 643"/>
              <a:gd name="f277" fmla="val 207"/>
              <a:gd name="f278" fmla="val 640"/>
              <a:gd name="f279" fmla="val 208"/>
              <a:gd name="f280" fmla="val 214"/>
              <a:gd name="f281" fmla="val 219"/>
              <a:gd name="f282" fmla="val 665"/>
              <a:gd name="f283" fmla="val 689"/>
              <a:gd name="f284" fmla="val 210"/>
              <a:gd name="f285" fmla="val 725"/>
              <a:gd name="f286" fmla="val 218"/>
              <a:gd name="f287" fmla="val 724"/>
              <a:gd name="f288" fmla="val 711"/>
              <a:gd name="f289" fmla="val 690"/>
              <a:gd name="f290" fmla="val 220"/>
              <a:gd name="f291" fmla="val 670"/>
              <a:gd name="f292" fmla="val 651"/>
              <a:gd name="f293" fmla="val 652"/>
              <a:gd name="f294" fmla="val 752"/>
              <a:gd name="f295" fmla="val 779"/>
              <a:gd name="f296" fmla="val 269"/>
              <a:gd name="f297" fmla="val 804"/>
              <a:gd name="f298" fmla="val 302"/>
              <a:gd name="f299" fmla="val 781"/>
              <a:gd name="f300" fmla="val 385"/>
              <a:gd name="f301" fmla="val 758"/>
              <a:gd name="f302" fmla="val 726"/>
              <a:gd name="f303" fmla="val 686"/>
              <a:gd name="f304" fmla="val 427"/>
              <a:gd name="f305" fmla="val 647"/>
              <a:gd name="f306" fmla="val 421"/>
              <a:gd name="f307" fmla="val 620"/>
              <a:gd name="f308" fmla="val 608"/>
              <a:gd name="f309" fmla="val 596"/>
              <a:gd name="f310" fmla="val 291"/>
              <a:gd name="f311" fmla="val 632"/>
              <a:gd name="f312" fmla="val 637"/>
              <a:gd name="f313" fmla="val 639"/>
              <a:gd name="f314" fmla="val 251"/>
              <a:gd name="f315" fmla="val 243"/>
              <a:gd name="f316" fmla="val 272"/>
              <a:gd name="f317" fmla="val 294"/>
              <a:gd name="f318" fmla="val 618"/>
              <a:gd name="f319" fmla="val 661"/>
              <a:gd name="f320" fmla="val 404"/>
              <a:gd name="f321" fmla="val 707"/>
              <a:gd name="f322" fmla="val 413"/>
              <a:gd name="f323" fmla="val 740"/>
              <a:gd name="f324" fmla="val 392"/>
              <a:gd name="f325" fmla="val 775"/>
              <a:gd name="f326" fmla="val 785"/>
              <a:gd name="f327" fmla="val 325"/>
              <a:gd name="f328" fmla="val 763"/>
              <a:gd name="f329" fmla="val 290"/>
              <a:gd name="f330" fmla="val 743"/>
              <a:gd name="f331" fmla="val 700"/>
              <a:gd name="f332" fmla="val 669"/>
              <a:gd name="f333" fmla="val 674"/>
              <a:gd name="f334" fmla="val 273"/>
              <a:gd name="f335" fmla="val 679"/>
              <a:gd name="f336" fmla="val 281"/>
              <a:gd name="f337" fmla="val 289"/>
              <a:gd name="f338" fmla="val 687"/>
              <a:gd name="f339" fmla="val 693"/>
              <a:gd name="f340" fmla="val 295"/>
              <a:gd name="f341" fmla="val 697"/>
              <a:gd name="f342" fmla="val 728"/>
              <a:gd name="f343" fmla="val 733"/>
              <a:gd name="f344" fmla="val 320"/>
              <a:gd name="f345" fmla="val 738"/>
              <a:gd name="f346" fmla="val 334"/>
              <a:gd name="f347" fmla="val 732"/>
              <a:gd name="f348" fmla="val 719"/>
              <a:gd name="f349" fmla="val 358"/>
              <a:gd name="f350" fmla="val 705"/>
              <a:gd name="f351" fmla="val 367"/>
              <a:gd name="f352" fmla="val 688"/>
              <a:gd name="f353" fmla="val 677"/>
              <a:gd name="f354" fmla="val 666"/>
              <a:gd name="f355" fmla="val 664"/>
              <a:gd name="f356" fmla="val 326"/>
              <a:gd name="f357" fmla="val 672"/>
              <a:gd name="f358" fmla="val 312"/>
              <a:gd name="f359" fmla="val 673"/>
              <a:gd name="f360" fmla="val 308"/>
              <a:gd name="f361" fmla="val 675"/>
              <a:gd name="f362" fmla="val 303"/>
              <a:gd name="f363" fmla="val 300"/>
              <a:gd name="f364" fmla="val 662"/>
              <a:gd name="f365" fmla="val 373"/>
              <a:gd name="f366" fmla="val 229"/>
              <a:gd name="f367" fmla="val 399"/>
              <a:gd name="f368" fmla="val 423"/>
              <a:gd name="f369" fmla="val 437"/>
              <a:gd name="f370" fmla="val 274"/>
              <a:gd name="f371" fmla="val 433"/>
              <a:gd name="f372" fmla="val 417"/>
              <a:gd name="f373" fmla="val 397"/>
              <a:gd name="f374" fmla="val 306"/>
              <a:gd name="f375" fmla="val 284"/>
              <a:gd name="f376" fmla="val 319"/>
              <a:gd name="f377" fmla="val 328"/>
              <a:gd name="f378" fmla="val 331"/>
              <a:gd name="f379" fmla="val 309"/>
              <a:gd name="f380" fmla="val 299"/>
              <a:gd name="f381" fmla="val 381"/>
              <a:gd name="f382" fmla="val 307"/>
              <a:gd name="f383" fmla="val 408"/>
              <a:gd name="f384" fmla="val 310"/>
              <a:gd name="f385" fmla="val 426"/>
              <a:gd name="f386" fmla="val 443"/>
              <a:gd name="f387" fmla="val 461"/>
              <a:gd name="f388" fmla="val 435"/>
              <a:gd name="f389" fmla="val 250"/>
              <a:gd name="f390" fmla="val 412"/>
              <a:gd name="f391" fmla="val 389"/>
              <a:gd name="f392" fmla="val 394"/>
              <a:gd name="f393" fmla="val 221"/>
              <a:gd name="f394" fmla="val 424"/>
              <a:gd name="f395" fmla="val 195"/>
              <a:gd name="f396" fmla="val 456"/>
              <a:gd name="f397" fmla="val 485"/>
              <a:gd name="f398" fmla="val 507"/>
              <a:gd name="f399" fmla="val 121"/>
              <a:gd name="f400" fmla="val 533"/>
              <a:gd name="f401" fmla="val 559"/>
              <a:gd name="f402" fmla="val 132"/>
              <a:gd name="f403" fmla="val 139"/>
              <a:gd name="f404" fmla="val 146"/>
              <a:gd name="f405" fmla="val 136"/>
              <a:gd name="f406" fmla="val 129"/>
              <a:gd name="f407" fmla="val 120"/>
              <a:gd name="f408" fmla="val 622"/>
              <a:gd name="f409" fmla="val 115"/>
              <a:gd name="f410" fmla="val 634"/>
              <a:gd name="f411" fmla="val 107"/>
              <a:gd name="f412" fmla="val 101"/>
              <a:gd name="f413" fmla="val 655"/>
              <a:gd name="f414" fmla="val 646"/>
              <a:gd name="f415" fmla="val 636"/>
              <a:gd name="f416" fmla="val 90"/>
              <a:gd name="f417" fmla="val 527"/>
              <a:gd name="f418" fmla="val 524"/>
              <a:gd name="f419" fmla="val 520"/>
              <a:gd name="f420" fmla="val 55"/>
              <a:gd name="f421" fmla="val 505"/>
              <a:gd name="f422" fmla="val 44"/>
              <a:gd name="f423" fmla="val 490"/>
              <a:gd name="f424" fmla="val 475"/>
              <a:gd name="f425" fmla="val 477"/>
              <a:gd name="f426" fmla="val 479"/>
              <a:gd name="f427" fmla="val 501"/>
              <a:gd name="f428" fmla="val 523"/>
              <a:gd name="f429" fmla="val 78"/>
              <a:gd name="f430" fmla="val 545"/>
              <a:gd name="f431" fmla="val 554"/>
              <a:gd name="f432" fmla="val 87"/>
              <a:gd name="f433" fmla="val 556"/>
              <a:gd name="f434" fmla="val 555"/>
              <a:gd name="f435" fmla="val 553"/>
              <a:gd name="f436" fmla="val 549"/>
              <a:gd name="f437" fmla="val 118"/>
              <a:gd name="f438" fmla="val 541"/>
              <a:gd name="f439" fmla="val 525"/>
              <a:gd name="f440" fmla="val 117"/>
              <a:gd name="f441" fmla="val 509"/>
              <a:gd name="f442" fmla="val 494"/>
              <a:gd name="f443" fmla="val 482"/>
              <a:gd name="f444" fmla="val 481"/>
              <a:gd name="f445" fmla="val 487"/>
              <a:gd name="f446" fmla="val 131"/>
              <a:gd name="f447" fmla="val 450"/>
              <a:gd name="f448" fmla="val 327"/>
              <a:gd name="f449" fmla="val 322"/>
              <a:gd name="f450" fmla="val 298"/>
              <a:gd name="f451" fmla="val 321"/>
              <a:gd name="f452" fmla="val 317"/>
              <a:gd name="f453" fmla="val 176"/>
              <a:gd name="f454" fmla="val 116"/>
              <a:gd name="f455" fmla="val 79"/>
              <a:gd name="f456" fmla="val 277"/>
              <a:gd name="f457" fmla="val 134"/>
              <a:gd name="f458" fmla="val 191"/>
              <a:gd name="f459" fmla="val 330"/>
              <a:gd name="f460" fmla="val 333"/>
              <a:gd name="f461" fmla="val 181"/>
              <a:gd name="f462" fmla="val 149"/>
              <a:gd name="f463" fmla="val 128"/>
              <a:gd name="f464" fmla="val 313"/>
              <a:gd name="f465" fmla="val 123"/>
              <a:gd name="f466" fmla="val 94"/>
              <a:gd name="f467" fmla="val 349"/>
              <a:gd name="f468" fmla="val 388"/>
              <a:gd name="f469" fmla="val 212"/>
              <a:gd name="f470" fmla="val 162"/>
              <a:gd name="f471" fmla="val 704"/>
              <a:gd name="f472" fmla="val 165"/>
              <a:gd name="f473" fmla="val 692"/>
              <a:gd name="f474" fmla="val 684"/>
              <a:gd name="f475" fmla="val 160"/>
              <a:gd name="f476" fmla="val 348"/>
              <a:gd name="f477" fmla="val 174"/>
              <a:gd name="f478" fmla="val 345"/>
              <a:gd name="f479" fmla="val 178"/>
              <a:gd name="f480" fmla="val 340"/>
              <a:gd name="f481" fmla="val 530"/>
              <a:gd name="f482" fmla="val 534"/>
              <a:gd name="f483" fmla="val 536"/>
              <a:gd name="f484" fmla="val 521"/>
              <a:gd name="f485" fmla="val 293"/>
              <a:gd name="f486" fmla="val 511"/>
              <a:gd name="f487" fmla="val 513"/>
              <a:gd name="f488" fmla="val 515"/>
              <a:gd name="f489" fmla="val 510"/>
              <a:gd name="f490" fmla="val 280"/>
              <a:gd name="f491" fmla="val 506"/>
              <a:gd name="f492" fmla="val 504"/>
              <a:gd name="f493" fmla="val 502"/>
              <a:gd name="f494" fmla="val 488"/>
              <a:gd name="f495" fmla="val 287"/>
              <a:gd name="f496" fmla="val 480"/>
              <a:gd name="f497" fmla="val 484"/>
              <a:gd name="f498" fmla="val 332"/>
              <a:gd name="f499" fmla="val 492"/>
              <a:gd name="f500" fmla="val 315"/>
              <a:gd name="f501" fmla="+- 0 0 -90"/>
              <a:gd name="f502" fmla="*/ f4 1 806"/>
              <a:gd name="f503" fmla="*/ f5 1 442"/>
              <a:gd name="f504" fmla="val f6"/>
              <a:gd name="f505" fmla="val f7"/>
              <a:gd name="f506" fmla="val f8"/>
              <a:gd name="f507" fmla="*/ f501 f0 1"/>
              <a:gd name="f508" fmla="+- f506 0 f504"/>
              <a:gd name="f509" fmla="+- f505 0 f504"/>
              <a:gd name="f510" fmla="*/ f507 1 f3"/>
              <a:gd name="f511" fmla="*/ f509 1 806"/>
              <a:gd name="f512" fmla="*/ f508 1 442"/>
              <a:gd name="f513" fmla="*/ 606 f509 1"/>
              <a:gd name="f514" fmla="*/ 266 f508 1"/>
              <a:gd name="f515" fmla="*/ 628 f509 1"/>
              <a:gd name="f516" fmla="*/ 225 f508 1"/>
              <a:gd name="f517" fmla="*/ 562 f509 1"/>
              <a:gd name="f518" fmla="*/ 282 f508 1"/>
              <a:gd name="f519" fmla="*/ 583 f509 1"/>
              <a:gd name="f520" fmla="*/ 372 f508 1"/>
              <a:gd name="f521" fmla="*/ 341 f509 1"/>
              <a:gd name="f522" fmla="*/ 365 f508 1"/>
              <a:gd name="f523" fmla="*/ 266 f509 1"/>
              <a:gd name="f524" fmla="*/ 341 f508 1"/>
              <a:gd name="f525" fmla="*/ 77 f509 1"/>
              <a:gd name="f526" fmla="*/ 396 f508 1"/>
              <a:gd name="f527" fmla="*/ 60 f509 1"/>
              <a:gd name="f528" fmla="*/ 241 f508 1"/>
              <a:gd name="f529" fmla="*/ 133 f509 1"/>
              <a:gd name="f530" fmla="*/ 228 f508 1"/>
              <a:gd name="f531" fmla="*/ 254 f509 1"/>
              <a:gd name="f532" fmla="*/ 254 f508 1"/>
              <a:gd name="f533" fmla="*/ 142 f509 1"/>
              <a:gd name="f534" fmla="*/ 202 f508 1"/>
              <a:gd name="f535" fmla="*/ 12 f509 1"/>
              <a:gd name="f536" fmla="*/ 242 f508 1"/>
              <a:gd name="f537" fmla="*/ 28 f509 1"/>
              <a:gd name="f538" fmla="*/ 204 f508 1"/>
              <a:gd name="f539" fmla="*/ 46 f509 1"/>
              <a:gd name="f540" fmla="*/ 151 f508 1"/>
              <a:gd name="f541" fmla="*/ 108 f508 1"/>
              <a:gd name="f542" fmla="*/ 213 f509 1"/>
              <a:gd name="f543" fmla="*/ 170 f508 1"/>
              <a:gd name="f544" fmla="*/ 344 f509 1"/>
              <a:gd name="f545" fmla="*/ 110 f508 1"/>
              <a:gd name="f546" fmla="*/ 425 f509 1"/>
              <a:gd name="f547" fmla="*/ 91 f508 1"/>
              <a:gd name="f548" fmla="*/ 532 f509 1"/>
              <a:gd name="f549" fmla="*/ 95 f508 1"/>
              <a:gd name="f550" fmla="*/ 459 f509 1"/>
              <a:gd name="f551" fmla="*/ 40 f508 1"/>
              <a:gd name="f552" fmla="*/ 560 f509 1"/>
              <a:gd name="f553" fmla="*/ 7 f508 1"/>
              <a:gd name="f554" fmla="*/ 708 f509 1"/>
              <a:gd name="f555" fmla="*/ 187 f508 1"/>
              <a:gd name="f556" fmla="*/ 640 f509 1"/>
              <a:gd name="f557" fmla="*/ 219 f508 1"/>
              <a:gd name="f558" fmla="*/ 711 f509 1"/>
              <a:gd name="f559" fmla="*/ 223 f508 1"/>
              <a:gd name="f560" fmla="*/ 779 f509 1"/>
              <a:gd name="f561" fmla="*/ 269 f508 1"/>
              <a:gd name="f562" fmla="*/ 608 f509 1"/>
              <a:gd name="f563" fmla="*/ 360 f508 1"/>
              <a:gd name="f564" fmla="*/ 244 f508 1"/>
              <a:gd name="f565" fmla="*/ 639 f509 1"/>
              <a:gd name="f566" fmla="*/ 370 f508 1"/>
              <a:gd name="f567" fmla="*/ 669 f509 1"/>
              <a:gd name="f568" fmla="*/ 265 f508 1"/>
              <a:gd name="f569" fmla="*/ 733 f509 1"/>
              <a:gd name="f570" fmla="*/ 320 f508 1"/>
              <a:gd name="f571" fmla="*/ 672 f509 1"/>
              <a:gd name="f572" fmla="*/ 312 f508 1"/>
              <a:gd name="f573" fmla="*/ 373 f509 1"/>
              <a:gd name="f574" fmla="*/ 229 f508 1"/>
              <a:gd name="f575" fmla="*/ 372 f509 1"/>
              <a:gd name="f576" fmla="*/ 295 f508 1"/>
              <a:gd name="f577" fmla="*/ 302 f508 1"/>
              <a:gd name="f578" fmla="*/ 461 f509 1"/>
              <a:gd name="f579" fmla="*/ 262 f508 1"/>
              <a:gd name="f580" fmla="*/ 485 f509 1"/>
              <a:gd name="f581" fmla="*/ 142 f508 1"/>
              <a:gd name="f582" fmla="*/ 625 f509 1"/>
              <a:gd name="f583" fmla="*/ 136 f508 1"/>
              <a:gd name="f584" fmla="*/ 664 f509 1"/>
              <a:gd name="f585" fmla="*/ 107 f508 1"/>
              <a:gd name="f586" fmla="*/ 527 f509 1"/>
              <a:gd name="f587" fmla="*/ 62 f508 1"/>
              <a:gd name="f588" fmla="*/ 479 f509 1"/>
              <a:gd name="f589" fmla="*/ 70 f508 1"/>
              <a:gd name="f590" fmla="*/ 554 f509 1"/>
              <a:gd name="f591" fmla="*/ 106 f508 1"/>
              <a:gd name="f592" fmla="*/ 487 f509 1"/>
              <a:gd name="f593" fmla="*/ 131 f508 1"/>
              <a:gd name="f594" fmla="*/ 312 f509 1"/>
              <a:gd name="f595" fmla="*/ 325 f508 1"/>
              <a:gd name="f596" fmla="*/ 116 f509 1"/>
              <a:gd name="f597" fmla="*/ 253 f508 1"/>
              <a:gd name="f598" fmla="*/ 134 f509 1"/>
              <a:gd name="f599" fmla="*/ 299 f508 1"/>
              <a:gd name="f600" fmla="*/ 195 f509 1"/>
              <a:gd name="f601" fmla="*/ 333 f508 1"/>
              <a:gd name="f602" fmla="*/ 114 f509 1"/>
              <a:gd name="f603" fmla="*/ 309 f508 1"/>
              <a:gd name="f604" fmla="*/ 217 f509 1"/>
              <a:gd name="f605" fmla="*/ 338 f508 1"/>
              <a:gd name="f606" fmla="*/ 686 f509 1"/>
              <a:gd name="f607" fmla="*/ 129 f508 1"/>
              <a:gd name="f608" fmla="*/ 145 f509 1"/>
              <a:gd name="f609" fmla="*/ 318 f508 1"/>
              <a:gd name="f610" fmla="*/ 177 f509 1"/>
              <a:gd name="f611" fmla="*/ 327 f508 1"/>
              <a:gd name="f612" fmla="*/ 273 f508 1"/>
              <a:gd name="f613" fmla="*/ 509 f509 1"/>
              <a:gd name="f614" fmla="*/ 330 f508 1"/>
              <a:gd name="f615" fmla="*/ 502 f509 1"/>
              <a:gd name="f616" fmla="*/ 281 f508 1"/>
              <a:gd name="f617" fmla="*/ 495 f509 1"/>
              <a:gd name="f618" fmla="*/ 332 f508 1"/>
              <a:gd name="f619" fmla="+- f510 0 f1"/>
              <a:gd name="f620" fmla="*/ f513 1 806"/>
              <a:gd name="f621" fmla="*/ f514 1 442"/>
              <a:gd name="f622" fmla="*/ f515 1 806"/>
              <a:gd name="f623" fmla="*/ f516 1 442"/>
              <a:gd name="f624" fmla="*/ f517 1 806"/>
              <a:gd name="f625" fmla="*/ f518 1 442"/>
              <a:gd name="f626" fmla="*/ f519 1 806"/>
              <a:gd name="f627" fmla="*/ f520 1 442"/>
              <a:gd name="f628" fmla="*/ f521 1 806"/>
              <a:gd name="f629" fmla="*/ f522 1 442"/>
              <a:gd name="f630" fmla="*/ f523 1 806"/>
              <a:gd name="f631" fmla="*/ f524 1 442"/>
              <a:gd name="f632" fmla="*/ f525 1 806"/>
              <a:gd name="f633" fmla="*/ f526 1 442"/>
              <a:gd name="f634" fmla="*/ f527 1 806"/>
              <a:gd name="f635" fmla="*/ f528 1 442"/>
              <a:gd name="f636" fmla="*/ f529 1 806"/>
              <a:gd name="f637" fmla="*/ f530 1 442"/>
              <a:gd name="f638" fmla="*/ f531 1 806"/>
              <a:gd name="f639" fmla="*/ f532 1 442"/>
              <a:gd name="f640" fmla="*/ f533 1 806"/>
              <a:gd name="f641" fmla="*/ f534 1 442"/>
              <a:gd name="f642" fmla="*/ f535 1 806"/>
              <a:gd name="f643" fmla="*/ f536 1 442"/>
              <a:gd name="f644" fmla="*/ f537 1 806"/>
              <a:gd name="f645" fmla="*/ f538 1 442"/>
              <a:gd name="f646" fmla="*/ f539 1 806"/>
              <a:gd name="f647" fmla="*/ f540 1 442"/>
              <a:gd name="f648" fmla="*/ f541 1 442"/>
              <a:gd name="f649" fmla="*/ f542 1 806"/>
              <a:gd name="f650" fmla="*/ f543 1 442"/>
              <a:gd name="f651" fmla="*/ f544 1 806"/>
              <a:gd name="f652" fmla="*/ f545 1 442"/>
              <a:gd name="f653" fmla="*/ f546 1 806"/>
              <a:gd name="f654" fmla="*/ f547 1 442"/>
              <a:gd name="f655" fmla="*/ f548 1 806"/>
              <a:gd name="f656" fmla="*/ f549 1 442"/>
              <a:gd name="f657" fmla="*/ f550 1 806"/>
              <a:gd name="f658" fmla="*/ f551 1 442"/>
              <a:gd name="f659" fmla="*/ f552 1 806"/>
              <a:gd name="f660" fmla="*/ f553 1 442"/>
              <a:gd name="f661" fmla="*/ f554 1 806"/>
              <a:gd name="f662" fmla="*/ f555 1 442"/>
              <a:gd name="f663" fmla="*/ f556 1 806"/>
              <a:gd name="f664" fmla="*/ f557 1 442"/>
              <a:gd name="f665" fmla="*/ f558 1 806"/>
              <a:gd name="f666" fmla="*/ f559 1 442"/>
              <a:gd name="f667" fmla="*/ f560 1 806"/>
              <a:gd name="f668" fmla="*/ f561 1 442"/>
              <a:gd name="f669" fmla="*/ f562 1 806"/>
              <a:gd name="f670" fmla="*/ f563 1 442"/>
              <a:gd name="f671" fmla="*/ f564 1 442"/>
              <a:gd name="f672" fmla="*/ f565 1 806"/>
              <a:gd name="f673" fmla="*/ f566 1 442"/>
              <a:gd name="f674" fmla="*/ f567 1 806"/>
              <a:gd name="f675" fmla="*/ f568 1 442"/>
              <a:gd name="f676" fmla="*/ f569 1 806"/>
              <a:gd name="f677" fmla="*/ f570 1 442"/>
              <a:gd name="f678" fmla="*/ f571 1 806"/>
              <a:gd name="f679" fmla="*/ f572 1 442"/>
              <a:gd name="f680" fmla="*/ f573 1 806"/>
              <a:gd name="f681" fmla="*/ f574 1 442"/>
              <a:gd name="f682" fmla="*/ f575 1 806"/>
              <a:gd name="f683" fmla="*/ f576 1 442"/>
              <a:gd name="f684" fmla="*/ f577 1 442"/>
              <a:gd name="f685" fmla="*/ f578 1 806"/>
              <a:gd name="f686" fmla="*/ f579 1 442"/>
              <a:gd name="f687" fmla="*/ f580 1 806"/>
              <a:gd name="f688" fmla="*/ f581 1 442"/>
              <a:gd name="f689" fmla="*/ f582 1 806"/>
              <a:gd name="f690" fmla="*/ f583 1 442"/>
              <a:gd name="f691" fmla="*/ f584 1 806"/>
              <a:gd name="f692" fmla="*/ f585 1 442"/>
              <a:gd name="f693" fmla="*/ f586 1 806"/>
              <a:gd name="f694" fmla="*/ f587 1 442"/>
              <a:gd name="f695" fmla="*/ f588 1 806"/>
              <a:gd name="f696" fmla="*/ f589 1 442"/>
              <a:gd name="f697" fmla="*/ f590 1 806"/>
              <a:gd name="f698" fmla="*/ f591 1 442"/>
              <a:gd name="f699" fmla="*/ f592 1 806"/>
              <a:gd name="f700" fmla="*/ f593 1 442"/>
              <a:gd name="f701" fmla="*/ f594 1 806"/>
              <a:gd name="f702" fmla="*/ f595 1 442"/>
              <a:gd name="f703" fmla="*/ f596 1 806"/>
              <a:gd name="f704" fmla="*/ f597 1 442"/>
              <a:gd name="f705" fmla="*/ f598 1 806"/>
              <a:gd name="f706" fmla="*/ f599 1 442"/>
              <a:gd name="f707" fmla="*/ f600 1 806"/>
              <a:gd name="f708" fmla="*/ f601 1 442"/>
              <a:gd name="f709" fmla="*/ f602 1 806"/>
              <a:gd name="f710" fmla="*/ f603 1 442"/>
              <a:gd name="f711" fmla="*/ f604 1 806"/>
              <a:gd name="f712" fmla="*/ f605 1 442"/>
              <a:gd name="f713" fmla="*/ f606 1 806"/>
              <a:gd name="f714" fmla="*/ f607 1 442"/>
              <a:gd name="f715" fmla="*/ f608 1 806"/>
              <a:gd name="f716" fmla="*/ f609 1 442"/>
              <a:gd name="f717" fmla="*/ f610 1 806"/>
              <a:gd name="f718" fmla="*/ f611 1 442"/>
              <a:gd name="f719" fmla="*/ f612 1 442"/>
              <a:gd name="f720" fmla="*/ f613 1 806"/>
              <a:gd name="f721" fmla="*/ f614 1 442"/>
              <a:gd name="f722" fmla="*/ f615 1 806"/>
              <a:gd name="f723" fmla="*/ f616 1 442"/>
              <a:gd name="f724" fmla="*/ f617 1 806"/>
              <a:gd name="f725" fmla="*/ f618 1 442"/>
              <a:gd name="f726" fmla="*/ 0 1 f511"/>
              <a:gd name="f727" fmla="*/ f505 1 f511"/>
              <a:gd name="f728" fmla="*/ 0 1 f512"/>
              <a:gd name="f729" fmla="*/ f506 1 f512"/>
              <a:gd name="f730" fmla="*/ f620 1 f511"/>
              <a:gd name="f731" fmla="*/ f621 1 f512"/>
              <a:gd name="f732" fmla="*/ f622 1 f511"/>
              <a:gd name="f733" fmla="*/ f623 1 f512"/>
              <a:gd name="f734" fmla="*/ f624 1 f511"/>
              <a:gd name="f735" fmla="*/ f625 1 f512"/>
              <a:gd name="f736" fmla="*/ f626 1 f511"/>
              <a:gd name="f737" fmla="*/ f627 1 f512"/>
              <a:gd name="f738" fmla="*/ f628 1 f511"/>
              <a:gd name="f739" fmla="*/ f629 1 f512"/>
              <a:gd name="f740" fmla="*/ f630 1 f511"/>
              <a:gd name="f741" fmla="*/ f631 1 f512"/>
              <a:gd name="f742" fmla="*/ f632 1 f511"/>
              <a:gd name="f743" fmla="*/ f633 1 f512"/>
              <a:gd name="f744" fmla="*/ f634 1 f511"/>
              <a:gd name="f745" fmla="*/ f635 1 f512"/>
              <a:gd name="f746" fmla="*/ f636 1 f511"/>
              <a:gd name="f747" fmla="*/ f637 1 f512"/>
              <a:gd name="f748" fmla="*/ f638 1 f511"/>
              <a:gd name="f749" fmla="*/ f639 1 f512"/>
              <a:gd name="f750" fmla="*/ f640 1 f511"/>
              <a:gd name="f751" fmla="*/ f641 1 f512"/>
              <a:gd name="f752" fmla="*/ f642 1 f511"/>
              <a:gd name="f753" fmla="*/ f643 1 f512"/>
              <a:gd name="f754" fmla="*/ f644 1 f511"/>
              <a:gd name="f755" fmla="*/ f645 1 f512"/>
              <a:gd name="f756" fmla="*/ f646 1 f511"/>
              <a:gd name="f757" fmla="*/ f647 1 f512"/>
              <a:gd name="f758" fmla="*/ f648 1 f512"/>
              <a:gd name="f759" fmla="*/ f649 1 f511"/>
              <a:gd name="f760" fmla="*/ f650 1 f512"/>
              <a:gd name="f761" fmla="*/ f651 1 f511"/>
              <a:gd name="f762" fmla="*/ f652 1 f512"/>
              <a:gd name="f763" fmla="*/ f653 1 f511"/>
              <a:gd name="f764" fmla="*/ f654 1 f512"/>
              <a:gd name="f765" fmla="*/ f655 1 f511"/>
              <a:gd name="f766" fmla="*/ f656 1 f512"/>
              <a:gd name="f767" fmla="*/ f657 1 f511"/>
              <a:gd name="f768" fmla="*/ f658 1 f512"/>
              <a:gd name="f769" fmla="*/ f659 1 f511"/>
              <a:gd name="f770" fmla="*/ f660 1 f512"/>
              <a:gd name="f771" fmla="*/ f661 1 f511"/>
              <a:gd name="f772" fmla="*/ f662 1 f512"/>
              <a:gd name="f773" fmla="*/ f663 1 f511"/>
              <a:gd name="f774" fmla="*/ f664 1 f512"/>
              <a:gd name="f775" fmla="*/ f665 1 f511"/>
              <a:gd name="f776" fmla="*/ f666 1 f512"/>
              <a:gd name="f777" fmla="*/ f667 1 f511"/>
              <a:gd name="f778" fmla="*/ f668 1 f512"/>
              <a:gd name="f779" fmla="*/ f669 1 f511"/>
              <a:gd name="f780" fmla="*/ f670 1 f512"/>
              <a:gd name="f781" fmla="*/ f671 1 f512"/>
              <a:gd name="f782" fmla="*/ f672 1 f511"/>
              <a:gd name="f783" fmla="*/ f673 1 f512"/>
              <a:gd name="f784" fmla="*/ f674 1 f511"/>
              <a:gd name="f785" fmla="*/ f675 1 f512"/>
              <a:gd name="f786" fmla="*/ f676 1 f511"/>
              <a:gd name="f787" fmla="*/ f677 1 f512"/>
              <a:gd name="f788" fmla="*/ f678 1 f511"/>
              <a:gd name="f789" fmla="*/ f679 1 f512"/>
              <a:gd name="f790" fmla="*/ f680 1 f511"/>
              <a:gd name="f791" fmla="*/ f681 1 f512"/>
              <a:gd name="f792" fmla="*/ f682 1 f511"/>
              <a:gd name="f793" fmla="*/ f683 1 f512"/>
              <a:gd name="f794" fmla="*/ f684 1 f512"/>
              <a:gd name="f795" fmla="*/ f685 1 f511"/>
              <a:gd name="f796" fmla="*/ f686 1 f512"/>
              <a:gd name="f797" fmla="*/ f687 1 f511"/>
              <a:gd name="f798" fmla="*/ f688 1 f512"/>
              <a:gd name="f799" fmla="*/ f689 1 f511"/>
              <a:gd name="f800" fmla="*/ f690 1 f512"/>
              <a:gd name="f801" fmla="*/ f691 1 f511"/>
              <a:gd name="f802" fmla="*/ f692 1 f512"/>
              <a:gd name="f803" fmla="*/ f693 1 f511"/>
              <a:gd name="f804" fmla="*/ f694 1 f512"/>
              <a:gd name="f805" fmla="*/ f695 1 f511"/>
              <a:gd name="f806" fmla="*/ f696 1 f512"/>
              <a:gd name="f807" fmla="*/ f697 1 f511"/>
              <a:gd name="f808" fmla="*/ f698 1 f512"/>
              <a:gd name="f809" fmla="*/ f699 1 f511"/>
              <a:gd name="f810" fmla="*/ f700 1 f512"/>
              <a:gd name="f811" fmla="*/ f701 1 f511"/>
              <a:gd name="f812" fmla="*/ f702 1 f512"/>
              <a:gd name="f813" fmla="*/ f703 1 f511"/>
              <a:gd name="f814" fmla="*/ f704 1 f512"/>
              <a:gd name="f815" fmla="*/ f705 1 f511"/>
              <a:gd name="f816" fmla="*/ f706 1 f512"/>
              <a:gd name="f817" fmla="*/ f707 1 f511"/>
              <a:gd name="f818" fmla="*/ f708 1 f512"/>
              <a:gd name="f819" fmla="*/ f709 1 f511"/>
              <a:gd name="f820" fmla="*/ f710 1 f512"/>
              <a:gd name="f821" fmla="*/ f711 1 f511"/>
              <a:gd name="f822" fmla="*/ f712 1 f512"/>
              <a:gd name="f823" fmla="*/ f713 1 f511"/>
              <a:gd name="f824" fmla="*/ f714 1 f512"/>
              <a:gd name="f825" fmla="*/ f715 1 f511"/>
              <a:gd name="f826" fmla="*/ f716 1 f512"/>
              <a:gd name="f827" fmla="*/ f717 1 f511"/>
              <a:gd name="f828" fmla="*/ f718 1 f512"/>
              <a:gd name="f829" fmla="*/ f719 1 f512"/>
              <a:gd name="f830" fmla="*/ f720 1 f511"/>
              <a:gd name="f831" fmla="*/ f721 1 f512"/>
              <a:gd name="f832" fmla="*/ f722 1 f511"/>
              <a:gd name="f833" fmla="*/ f723 1 f512"/>
              <a:gd name="f834" fmla="*/ f724 1 f511"/>
              <a:gd name="f835" fmla="*/ f725 1 f512"/>
              <a:gd name="f836" fmla="*/ f726 f502 1"/>
              <a:gd name="f837" fmla="*/ f727 f502 1"/>
              <a:gd name="f838" fmla="*/ f729 f503 1"/>
              <a:gd name="f839" fmla="*/ f728 f503 1"/>
              <a:gd name="f840" fmla="*/ f730 f502 1"/>
              <a:gd name="f841" fmla="*/ f731 f503 1"/>
              <a:gd name="f842" fmla="*/ f732 f502 1"/>
              <a:gd name="f843" fmla="*/ f733 f503 1"/>
              <a:gd name="f844" fmla="*/ f734 f502 1"/>
              <a:gd name="f845" fmla="*/ f735 f503 1"/>
              <a:gd name="f846" fmla="*/ f736 f502 1"/>
              <a:gd name="f847" fmla="*/ f737 f503 1"/>
              <a:gd name="f848" fmla="*/ f738 f502 1"/>
              <a:gd name="f849" fmla="*/ f739 f503 1"/>
              <a:gd name="f850" fmla="*/ f740 f502 1"/>
              <a:gd name="f851" fmla="*/ f741 f503 1"/>
              <a:gd name="f852" fmla="*/ f742 f502 1"/>
              <a:gd name="f853" fmla="*/ f743 f503 1"/>
              <a:gd name="f854" fmla="*/ f744 f502 1"/>
              <a:gd name="f855" fmla="*/ f745 f503 1"/>
              <a:gd name="f856" fmla="*/ f746 f502 1"/>
              <a:gd name="f857" fmla="*/ f747 f503 1"/>
              <a:gd name="f858" fmla="*/ f748 f502 1"/>
              <a:gd name="f859" fmla="*/ f749 f503 1"/>
              <a:gd name="f860" fmla="*/ f750 f502 1"/>
              <a:gd name="f861" fmla="*/ f751 f503 1"/>
              <a:gd name="f862" fmla="*/ f752 f502 1"/>
              <a:gd name="f863" fmla="*/ f753 f503 1"/>
              <a:gd name="f864" fmla="*/ f754 f502 1"/>
              <a:gd name="f865" fmla="*/ f755 f503 1"/>
              <a:gd name="f866" fmla="*/ f756 f502 1"/>
              <a:gd name="f867" fmla="*/ f757 f503 1"/>
              <a:gd name="f868" fmla="*/ f758 f503 1"/>
              <a:gd name="f869" fmla="*/ f759 f502 1"/>
              <a:gd name="f870" fmla="*/ f760 f503 1"/>
              <a:gd name="f871" fmla="*/ f761 f502 1"/>
              <a:gd name="f872" fmla="*/ f762 f503 1"/>
              <a:gd name="f873" fmla="*/ f763 f502 1"/>
              <a:gd name="f874" fmla="*/ f764 f503 1"/>
              <a:gd name="f875" fmla="*/ f765 f502 1"/>
              <a:gd name="f876" fmla="*/ f766 f503 1"/>
              <a:gd name="f877" fmla="*/ f767 f502 1"/>
              <a:gd name="f878" fmla="*/ f768 f503 1"/>
              <a:gd name="f879" fmla="*/ f769 f502 1"/>
              <a:gd name="f880" fmla="*/ f770 f503 1"/>
              <a:gd name="f881" fmla="*/ f771 f502 1"/>
              <a:gd name="f882" fmla="*/ f772 f503 1"/>
              <a:gd name="f883" fmla="*/ f773 f502 1"/>
              <a:gd name="f884" fmla="*/ f774 f503 1"/>
              <a:gd name="f885" fmla="*/ f775 f502 1"/>
              <a:gd name="f886" fmla="*/ f776 f503 1"/>
              <a:gd name="f887" fmla="*/ f777 f502 1"/>
              <a:gd name="f888" fmla="*/ f778 f503 1"/>
              <a:gd name="f889" fmla="*/ f779 f502 1"/>
              <a:gd name="f890" fmla="*/ f780 f503 1"/>
              <a:gd name="f891" fmla="*/ f781 f503 1"/>
              <a:gd name="f892" fmla="*/ f782 f502 1"/>
              <a:gd name="f893" fmla="*/ f783 f503 1"/>
              <a:gd name="f894" fmla="*/ f784 f502 1"/>
              <a:gd name="f895" fmla="*/ f785 f503 1"/>
              <a:gd name="f896" fmla="*/ f786 f502 1"/>
              <a:gd name="f897" fmla="*/ f787 f503 1"/>
              <a:gd name="f898" fmla="*/ f788 f502 1"/>
              <a:gd name="f899" fmla="*/ f789 f503 1"/>
              <a:gd name="f900" fmla="*/ f790 f502 1"/>
              <a:gd name="f901" fmla="*/ f791 f503 1"/>
              <a:gd name="f902" fmla="*/ f792 f502 1"/>
              <a:gd name="f903" fmla="*/ f793 f503 1"/>
              <a:gd name="f904" fmla="*/ f794 f503 1"/>
              <a:gd name="f905" fmla="*/ f795 f502 1"/>
              <a:gd name="f906" fmla="*/ f796 f503 1"/>
              <a:gd name="f907" fmla="*/ f797 f502 1"/>
              <a:gd name="f908" fmla="*/ f798 f503 1"/>
              <a:gd name="f909" fmla="*/ f799 f502 1"/>
              <a:gd name="f910" fmla="*/ f800 f503 1"/>
              <a:gd name="f911" fmla="*/ f801 f502 1"/>
              <a:gd name="f912" fmla="*/ f802 f503 1"/>
              <a:gd name="f913" fmla="*/ f803 f502 1"/>
              <a:gd name="f914" fmla="*/ f804 f503 1"/>
              <a:gd name="f915" fmla="*/ f805 f502 1"/>
              <a:gd name="f916" fmla="*/ f806 f503 1"/>
              <a:gd name="f917" fmla="*/ f807 f502 1"/>
              <a:gd name="f918" fmla="*/ f808 f503 1"/>
              <a:gd name="f919" fmla="*/ f809 f502 1"/>
              <a:gd name="f920" fmla="*/ f810 f503 1"/>
              <a:gd name="f921" fmla="*/ f811 f502 1"/>
              <a:gd name="f922" fmla="*/ f812 f503 1"/>
              <a:gd name="f923" fmla="*/ f813 f502 1"/>
              <a:gd name="f924" fmla="*/ f814 f503 1"/>
              <a:gd name="f925" fmla="*/ f815 f502 1"/>
              <a:gd name="f926" fmla="*/ f816 f503 1"/>
              <a:gd name="f927" fmla="*/ f817 f502 1"/>
              <a:gd name="f928" fmla="*/ f818 f503 1"/>
              <a:gd name="f929" fmla="*/ f819 f502 1"/>
              <a:gd name="f930" fmla="*/ f820 f503 1"/>
              <a:gd name="f931" fmla="*/ f821 f502 1"/>
              <a:gd name="f932" fmla="*/ f822 f503 1"/>
              <a:gd name="f933" fmla="*/ f823 f502 1"/>
              <a:gd name="f934" fmla="*/ f824 f503 1"/>
              <a:gd name="f935" fmla="*/ f825 f502 1"/>
              <a:gd name="f936" fmla="*/ f826 f503 1"/>
              <a:gd name="f937" fmla="*/ f827 f502 1"/>
              <a:gd name="f938" fmla="*/ f828 f503 1"/>
              <a:gd name="f939" fmla="*/ f829 f503 1"/>
              <a:gd name="f940" fmla="*/ f830 f502 1"/>
              <a:gd name="f941" fmla="*/ f831 f503 1"/>
              <a:gd name="f942" fmla="*/ f832 f502 1"/>
              <a:gd name="f943" fmla="*/ f833 f503 1"/>
              <a:gd name="f944" fmla="*/ f834 f502 1"/>
              <a:gd name="f945" fmla="*/ f835 f50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9">
                <a:pos x="f840" y="f841"/>
              </a:cxn>
              <a:cxn ang="f619">
                <a:pos x="f842" y="f843"/>
              </a:cxn>
              <a:cxn ang="f619">
                <a:pos x="f844" y="f845"/>
              </a:cxn>
              <a:cxn ang="f619">
                <a:pos x="f846" y="f847"/>
              </a:cxn>
              <a:cxn ang="f619">
                <a:pos x="f848" y="f849"/>
              </a:cxn>
              <a:cxn ang="f619">
                <a:pos x="f850" y="f851"/>
              </a:cxn>
              <a:cxn ang="f619">
                <a:pos x="f852" y="f853"/>
              </a:cxn>
              <a:cxn ang="f619">
                <a:pos x="f854" y="f855"/>
              </a:cxn>
              <a:cxn ang="f619">
                <a:pos x="f856" y="f857"/>
              </a:cxn>
              <a:cxn ang="f619">
                <a:pos x="f858" y="f859"/>
              </a:cxn>
              <a:cxn ang="f619">
                <a:pos x="f860" y="f861"/>
              </a:cxn>
              <a:cxn ang="f619">
                <a:pos x="f862" y="f863"/>
              </a:cxn>
              <a:cxn ang="f619">
                <a:pos x="f864" y="f865"/>
              </a:cxn>
              <a:cxn ang="f619">
                <a:pos x="f866" y="f867"/>
              </a:cxn>
              <a:cxn ang="f619">
                <a:pos x="f860" y="f868"/>
              </a:cxn>
              <a:cxn ang="f619">
                <a:pos x="f869" y="f870"/>
              </a:cxn>
              <a:cxn ang="f619">
                <a:pos x="f871" y="f872"/>
              </a:cxn>
              <a:cxn ang="f619">
                <a:pos x="f873" y="f874"/>
              </a:cxn>
              <a:cxn ang="f619">
                <a:pos x="f875" y="f876"/>
              </a:cxn>
              <a:cxn ang="f619">
                <a:pos x="f877" y="f878"/>
              </a:cxn>
              <a:cxn ang="f619">
                <a:pos x="f879" y="f880"/>
              </a:cxn>
              <a:cxn ang="f619">
                <a:pos x="f881" y="f882"/>
              </a:cxn>
              <a:cxn ang="f619">
                <a:pos x="f883" y="f884"/>
              </a:cxn>
              <a:cxn ang="f619">
                <a:pos x="f885" y="f886"/>
              </a:cxn>
              <a:cxn ang="f619">
                <a:pos x="f887" y="f888"/>
              </a:cxn>
              <a:cxn ang="f619">
                <a:pos x="f889" y="f890"/>
              </a:cxn>
              <a:cxn ang="f619">
                <a:pos x="f883" y="f891"/>
              </a:cxn>
              <a:cxn ang="f619">
                <a:pos x="f892" y="f893"/>
              </a:cxn>
              <a:cxn ang="f619">
                <a:pos x="f894" y="f895"/>
              </a:cxn>
              <a:cxn ang="f619">
                <a:pos x="f896" y="f897"/>
              </a:cxn>
              <a:cxn ang="f619">
                <a:pos x="f898" y="f899"/>
              </a:cxn>
              <a:cxn ang="f619">
                <a:pos x="f900" y="f901"/>
              </a:cxn>
              <a:cxn ang="f619">
                <a:pos x="f902" y="f903"/>
              </a:cxn>
              <a:cxn ang="f619">
                <a:pos x="f902" y="f904"/>
              </a:cxn>
              <a:cxn ang="f619">
                <a:pos x="f905" y="f906"/>
              </a:cxn>
              <a:cxn ang="f619">
                <a:pos x="f907" y="f908"/>
              </a:cxn>
              <a:cxn ang="f619">
                <a:pos x="f909" y="f910"/>
              </a:cxn>
              <a:cxn ang="f619">
                <a:pos x="f911" y="f912"/>
              </a:cxn>
              <a:cxn ang="f619">
                <a:pos x="f913" y="f914"/>
              </a:cxn>
              <a:cxn ang="f619">
                <a:pos x="f915" y="f916"/>
              </a:cxn>
              <a:cxn ang="f619">
                <a:pos x="f917" y="f918"/>
              </a:cxn>
              <a:cxn ang="f619">
                <a:pos x="f919" y="f920"/>
              </a:cxn>
              <a:cxn ang="f619">
                <a:pos x="f921" y="f922"/>
              </a:cxn>
              <a:cxn ang="f619">
                <a:pos x="f923" y="f924"/>
              </a:cxn>
              <a:cxn ang="f619">
                <a:pos x="f925" y="f926"/>
              </a:cxn>
              <a:cxn ang="f619">
                <a:pos x="f927" y="f928"/>
              </a:cxn>
              <a:cxn ang="f619">
                <a:pos x="f929" y="f930"/>
              </a:cxn>
              <a:cxn ang="f619">
                <a:pos x="f931" y="f932"/>
              </a:cxn>
              <a:cxn ang="f619">
                <a:pos x="f933" y="f934"/>
              </a:cxn>
              <a:cxn ang="f619">
                <a:pos x="f935" y="f936"/>
              </a:cxn>
              <a:cxn ang="f619">
                <a:pos x="f937" y="f938"/>
              </a:cxn>
              <a:cxn ang="f619">
                <a:pos x="f935" y="f936"/>
              </a:cxn>
              <a:cxn ang="f619">
                <a:pos x="f913" y="f939"/>
              </a:cxn>
              <a:cxn ang="f619">
                <a:pos x="f940" y="f941"/>
              </a:cxn>
              <a:cxn ang="f619">
                <a:pos x="f942" y="f943"/>
              </a:cxn>
              <a:cxn ang="f619">
                <a:pos x="f944" y="f945"/>
              </a:cxn>
            </a:cxnLst>
            <a:rect l="f836" t="f839" r="f837" b="f838"/>
            <a:pathLst>
              <a:path w="805" h="442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18"/>
                  <a:pt x="f20" y="f21"/>
                </a:cubicBezTo>
                <a:cubicBezTo>
                  <a:pt x="f20" y="f22"/>
                  <a:pt x="f23" y="f24"/>
                  <a:pt x="f25" y="f26"/>
                </a:cubicBezTo>
                <a:cubicBezTo>
                  <a:pt x="f19" y="f27"/>
                  <a:pt x="f15" y="f28"/>
                  <a:pt x="f13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37"/>
                  <a:pt x="f32" y="f38"/>
                  <a:pt x="f39" y="f40"/>
                </a:cubicBezTo>
                <a:cubicBezTo>
                  <a:pt x="f19" y="f41"/>
                  <a:pt x="f42" y="f43"/>
                  <a:pt x="f44" y="f45"/>
                </a:cubicBezTo>
                <a:cubicBezTo>
                  <a:pt x="f46" y="f47"/>
                  <a:pt x="f48" y="f49"/>
                  <a:pt x="f48" y="f50"/>
                </a:cubicBezTo>
                <a:cubicBezTo>
                  <a:pt x="f48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58" y="f66"/>
                </a:cubicBezTo>
                <a:cubicBezTo>
                  <a:pt x="f54" y="f67"/>
                  <a:pt x="f68" y="f69"/>
                  <a:pt x="f70" y="f71"/>
                </a:cubicBezTo>
                <a:cubicBezTo>
                  <a:pt x="f72" y="f71"/>
                  <a:pt x="f73" y="f74"/>
                  <a:pt x="f75" y="f69"/>
                </a:cubicBezTo>
                <a:cubicBezTo>
                  <a:pt x="f74" y="f76"/>
                  <a:pt x="f2" y="f65"/>
                  <a:pt x="f77" y="f78"/>
                </a:cubicBezTo>
                <a:cubicBezTo>
                  <a:pt x="f79" y="f63"/>
                  <a:pt x="f80" y="f81"/>
                  <a:pt x="f82" y="f83"/>
                </a:cubicBezTo>
                <a:cubicBezTo>
                  <a:pt x="f55" y="f84"/>
                  <a:pt x="f85" y="f86"/>
                  <a:pt x="f87" y="f86"/>
                </a:cubicBezTo>
                <a:cubicBezTo>
                  <a:pt x="f88" y="f89"/>
                  <a:pt x="f90" y="f91"/>
                  <a:pt x="f21" y="f77"/>
                </a:cubicBezTo>
                <a:cubicBezTo>
                  <a:pt x="f92" y="f84"/>
                  <a:pt x="f16" y="f93"/>
                  <a:pt x="f22" y="f94"/>
                </a:cubicBezTo>
                <a:cubicBezTo>
                  <a:pt x="f95" y="f96"/>
                  <a:pt x="f97" y="f98"/>
                  <a:pt x="f99" y="f100"/>
                </a:cubicBezTo>
                <a:cubicBezTo>
                  <a:pt x="f101" y="f8"/>
                  <a:pt x="f102" y="f103"/>
                  <a:pt x="f104" y="f105"/>
                </a:cubicBezTo>
                <a:cubicBezTo>
                  <a:pt x="f106" y="f107"/>
                  <a:pt x="f108" y="f109"/>
                  <a:pt x="f110" y="f111"/>
                </a:cubicBezTo>
                <a:cubicBezTo>
                  <a:pt x="f112" y="f113"/>
                  <a:pt x="f112" y="f114"/>
                  <a:pt x="f112" y="f16"/>
                </a:cubicBezTo>
                <a:cubicBezTo>
                  <a:pt x="f115" y="f14"/>
                  <a:pt x="f116" y="f12"/>
                  <a:pt x="f117" y="f118"/>
                </a:cubicBezTo>
                <a:cubicBezTo>
                  <a:pt x="f119" y="f120"/>
                  <a:pt x="f116" y="f121"/>
                  <a:pt x="f122" y="f121"/>
                </a:cubicBezTo>
                <a:cubicBezTo>
                  <a:pt x="f123" y="f121"/>
                  <a:pt x="f124" y="f31"/>
                  <a:pt x="f104" y="f31"/>
                </a:cubicBezTo>
                <a:cubicBezTo>
                  <a:pt x="f125" y="f41"/>
                  <a:pt x="f126" y="f120"/>
                  <a:pt x="f127" y="f33"/>
                </a:cubicBezTo>
                <a:cubicBezTo>
                  <a:pt x="f128" y="f129"/>
                  <a:pt x="f130" y="f131"/>
                  <a:pt x="f132" y="f133"/>
                </a:cubicBezTo>
                <a:cubicBezTo>
                  <a:pt x="f41" y="f14"/>
                  <a:pt x="f134" y="f135"/>
                  <a:pt x="f118" y="f92"/>
                </a:cubicBezTo>
                <a:cubicBezTo>
                  <a:pt x="f136" y="f135"/>
                  <a:pt x="f12" y="f137"/>
                  <a:pt x="f26" y="f26"/>
                </a:cubicBezTo>
                <a:cubicBezTo>
                  <a:pt x="f131" y="f134"/>
                  <a:pt x="f138" y="f38"/>
                  <a:pt x="f139" y="f140"/>
                </a:cubicBezTo>
                <a:cubicBezTo>
                  <a:pt x="f141" y="f130"/>
                  <a:pt x="f142" y="f130"/>
                  <a:pt x="f143" y="f138"/>
                </a:cubicBezTo>
                <a:cubicBezTo>
                  <a:pt x="f144" y="f138"/>
                  <a:pt x="f101" y="f138"/>
                  <a:pt x="f145" y="f138"/>
                </a:cubicBezTo>
                <a:cubicBezTo>
                  <a:pt x="f146" y="f147"/>
                  <a:pt x="f148" y="f149"/>
                  <a:pt x="f150" y="f151"/>
                </a:cubicBezTo>
                <a:cubicBezTo>
                  <a:pt x="f152" y="f153"/>
                  <a:pt x="f154" y="f155"/>
                  <a:pt x="f117" y="f131"/>
                </a:cubicBezTo>
                <a:cubicBezTo>
                  <a:pt x="f108" y="f10"/>
                  <a:pt x="f156" y="f157"/>
                  <a:pt x="f158" y="f10"/>
                </a:cubicBezTo>
                <a:cubicBezTo>
                  <a:pt x="f159" y="f118"/>
                  <a:pt x="f160" y="f161"/>
                  <a:pt x="f162" y="f29"/>
                </a:cubicBezTo>
                <a:cubicBezTo>
                  <a:pt x="f163" y="f29"/>
                  <a:pt x="f162" y="f132"/>
                  <a:pt x="f162" y="f31"/>
                </a:cubicBezTo>
                <a:cubicBezTo>
                  <a:pt x="f163" y="f147"/>
                  <a:pt x="f6" y="f130"/>
                  <a:pt x="f164" y="f130"/>
                </a:cubicBezTo>
                <a:cubicBezTo>
                  <a:pt x="f165" y="f130"/>
                  <a:pt x="f166" y="f167"/>
                  <a:pt x="f168" y="f130"/>
                </a:cubicBezTo>
                <a:cubicBezTo>
                  <a:pt x="f116" y="f169"/>
                  <a:pt x="f170" y="f171"/>
                  <a:pt x="f172" y="f173"/>
                </a:cubicBezTo>
                <a:cubicBezTo>
                  <a:pt x="f174" y="f139"/>
                  <a:pt x="f175" y="f176"/>
                  <a:pt x="f168" y="f177"/>
                </a:cubicBezTo>
                <a:cubicBezTo>
                  <a:pt x="f178" y="f179"/>
                  <a:pt x="f180" y="f143"/>
                  <a:pt x="f181" y="f182"/>
                </a:cubicBezTo>
                <a:cubicBezTo>
                  <a:pt x="f183" y="f127"/>
                  <a:pt x="f156" y="f184"/>
                  <a:pt x="f185" y="f186"/>
                </a:cubicBezTo>
                <a:cubicBezTo>
                  <a:pt x="f187" y="f188"/>
                  <a:pt x="f189" y="f190"/>
                  <a:pt x="f145" y="f189"/>
                </a:cubicBezTo>
                <a:cubicBezTo>
                  <a:pt x="f141" y="f191"/>
                  <a:pt x="f141" y="f102"/>
                  <a:pt x="f192" y="f184"/>
                </a:cubicBezTo>
                <a:cubicBezTo>
                  <a:pt x="f193" y="f194"/>
                  <a:pt x="f195" y="f196"/>
                  <a:pt x="f167" y="f197"/>
                </a:cubicBezTo>
                <a:cubicBezTo>
                  <a:pt x="f198" y="f199"/>
                  <a:pt x="f140" y="f128"/>
                  <a:pt x="f200" y="f128"/>
                </a:cubicBezTo>
                <a:cubicBezTo>
                  <a:pt x="f201" y="f202"/>
                  <a:pt x="f21" y="f139"/>
                  <a:pt x="f88" y="f203"/>
                </a:cubicBezTo>
                <a:cubicBezTo>
                  <a:pt x="f204" y="f203"/>
                  <a:pt x="f205" y="f206"/>
                  <a:pt x="f207" y="f208"/>
                </a:cubicBezTo>
                <a:cubicBezTo>
                  <a:pt x="f209" y="f179"/>
                  <a:pt x="f210" y="f211"/>
                  <a:pt x="f86" y="f212"/>
                </a:cubicBezTo>
                <a:cubicBezTo>
                  <a:pt x="f83" y="f213"/>
                  <a:pt x="f214" y="f215"/>
                  <a:pt x="f216" y="f172"/>
                </a:cubicBezTo>
                <a:cubicBezTo>
                  <a:pt x="f217" y="f218"/>
                  <a:pt x="f219" y="f172"/>
                  <a:pt x="f220" y="f221"/>
                </a:cubicBezTo>
                <a:cubicBezTo>
                  <a:pt x="f222" y="f223"/>
                  <a:pt x="f224" y="f225"/>
                  <a:pt x="f226" y="f227"/>
                </a:cubicBezTo>
                <a:cubicBezTo>
                  <a:pt x="f228" y="f229"/>
                  <a:pt x="f230" y="f231"/>
                  <a:pt x="f232" y="f233"/>
                </a:cubicBezTo>
                <a:cubicBezTo>
                  <a:pt x="f234" y="f233"/>
                  <a:pt x="f235" y="f231"/>
                  <a:pt x="f236" y="f237"/>
                </a:cubicBezTo>
                <a:cubicBezTo>
                  <a:pt x="f235" y="f238"/>
                  <a:pt x="f234" y="f150"/>
                  <a:pt x="f232" y="f150"/>
                </a:cubicBezTo>
                <a:cubicBezTo>
                  <a:pt x="f239" y="f227"/>
                  <a:pt x="f240" y="f225"/>
                  <a:pt x="f241" y="f221"/>
                </a:cubicBezTo>
                <a:cubicBezTo>
                  <a:pt x="f242" y="f218"/>
                  <a:pt x="f243" y="f244"/>
                  <a:pt x="f245" y="f170"/>
                </a:cubicBezTo>
                <a:cubicBezTo>
                  <a:pt x="f246" y="f116"/>
                  <a:pt x="f228" y="f247"/>
                  <a:pt x="f248" y="f166"/>
                </a:cubicBezTo>
                <a:cubicBezTo>
                  <a:pt x="f249" y="f250"/>
                  <a:pt x="f251" y="f252"/>
                  <a:pt x="f253" y="f156"/>
                </a:cubicBezTo>
                <a:cubicBezTo>
                  <a:pt x="f230" y="f254"/>
                  <a:pt x="f255" y="f183"/>
                  <a:pt x="f234" y="f159"/>
                </a:cubicBezTo>
                <a:cubicBezTo>
                  <a:pt x="f256" y="f6"/>
                  <a:pt x="f257" y="f6"/>
                  <a:pt x="f258" y="f259"/>
                </a:cubicBezTo>
                <a:cubicBezTo>
                  <a:pt x="f23" y="f254"/>
                  <a:pt x="f260" y="f115"/>
                  <a:pt x="f261" y="f191"/>
                </a:cubicBezTo>
                <a:cubicBezTo>
                  <a:pt x="f262" y="f263"/>
                  <a:pt x="f264" y="f101"/>
                  <a:pt x="f265" y="f266"/>
                </a:cubicBezTo>
                <a:cubicBezTo>
                  <a:pt x="f267" y="f203"/>
                  <a:pt x="f268" y="f269"/>
                  <a:pt x="f270" y="f173"/>
                </a:cubicBezTo>
                <a:cubicBezTo>
                  <a:pt x="f271" y="f151"/>
                  <a:pt x="f272" y="f147"/>
                  <a:pt x="f273" y="f171"/>
                </a:cubicBezTo>
                <a:cubicBezTo>
                  <a:pt x="f274" y="f171"/>
                  <a:pt x="f275" y="f167"/>
                  <a:pt x="f276" y="f277"/>
                </a:cubicBezTo>
                <a:cubicBezTo>
                  <a:pt x="f278" y="f279"/>
                  <a:pt x="f278" y="f280"/>
                  <a:pt x="f278" y="f281"/>
                </a:cubicBezTo>
                <a:cubicBezTo>
                  <a:pt x="f282" y="f140"/>
                  <a:pt x="f283" y="f130"/>
                  <a:pt x="f264" y="f140"/>
                </a:cubicBezTo>
                <a:cubicBezTo>
                  <a:pt x="f267" y="f284"/>
                  <a:pt x="f285" y="f155"/>
                  <a:pt x="f285" y="f286"/>
                </a:cubicBezTo>
                <a:cubicBezTo>
                  <a:pt x="f287" y="f97"/>
                  <a:pt x="f265" y="f37"/>
                  <a:pt x="f288" y="f38"/>
                </a:cubicBezTo>
                <a:cubicBezTo>
                  <a:pt x="f289" y="f290"/>
                  <a:pt x="f291" y="f40"/>
                  <a:pt x="f292" y="f29"/>
                </a:cubicBezTo>
                <a:cubicBezTo>
                  <a:pt x="f293" y="f118"/>
                  <a:pt x="f274" y="f10"/>
                  <a:pt x="f273" y="f201"/>
                </a:cubicBezTo>
                <a:cubicBezTo>
                  <a:pt x="f262" y="f40"/>
                  <a:pt x="f294" y="f41"/>
                  <a:pt x="f295" y="f296"/>
                </a:cubicBezTo>
                <a:cubicBezTo>
                  <a:pt x="f297" y="f298"/>
                  <a:pt x="f7" y="f93"/>
                  <a:pt x="f299" y="f300"/>
                </a:cubicBezTo>
                <a:cubicBezTo>
                  <a:pt x="f301" y="f224"/>
                  <a:pt x="f302" y="f100"/>
                  <a:pt x="f303" y="f304"/>
                </a:cubicBezTo>
                <a:cubicBezTo>
                  <a:pt x="f305" y="f306"/>
                  <a:pt x="f307" y="f219"/>
                  <a:pt x="f308" y="f2"/>
                </a:cubicBezTo>
                <a:cubicBezTo>
                  <a:pt x="f309" y="f109"/>
                  <a:pt x="f23" y="f310"/>
                  <a:pt x="f11" y="f22"/>
                </a:cubicBezTo>
                <a:cubicBezTo>
                  <a:pt x="f311" y="f135"/>
                  <a:pt x="f9" y="f137"/>
                  <a:pt x="f312" y="f26"/>
                </a:cubicBezTo>
                <a:cubicBezTo>
                  <a:pt x="f313" y="f314"/>
                  <a:pt x="f313" y="f27"/>
                  <a:pt x="f278" y="f157"/>
                </a:cubicBezTo>
                <a:cubicBezTo>
                  <a:pt x="f313" y="f315"/>
                  <a:pt x="f312" y="f315"/>
                  <a:pt x="f9" y="f10"/>
                </a:cubicBezTo>
                <a:close/>
                <a:moveTo>
                  <a:pt x="f274" y="f316"/>
                </a:moveTo>
                <a:cubicBezTo>
                  <a:pt x="f30" y="f317"/>
                  <a:pt x="f318" y="f79"/>
                  <a:pt x="f313" y="f65"/>
                </a:cubicBezTo>
                <a:cubicBezTo>
                  <a:pt x="f319" y="f320"/>
                  <a:pt x="f321" y="f322"/>
                  <a:pt x="f323" y="f324"/>
                </a:cubicBezTo>
                <a:cubicBezTo>
                  <a:pt x="f325" y="f65"/>
                  <a:pt x="f326" y="f327"/>
                  <a:pt x="f328" y="f329"/>
                </a:cubicBezTo>
                <a:cubicBezTo>
                  <a:pt x="f330" y="f137"/>
                  <a:pt x="f331" y="f136"/>
                  <a:pt x="f332" y="f18"/>
                </a:cubicBezTo>
                <a:cubicBezTo>
                  <a:pt x="f333" y="f334"/>
                  <a:pt x="f335" y="f336"/>
                  <a:pt x="f261" y="f337"/>
                </a:cubicBezTo>
                <a:cubicBezTo>
                  <a:pt x="f338" y="f88"/>
                  <a:pt x="f339" y="f340"/>
                  <a:pt x="f341" y="f340"/>
                </a:cubicBezTo>
                <a:cubicBezTo>
                  <a:pt x="f264" y="f340"/>
                  <a:pt x="f342" y="f207"/>
                  <a:pt x="f343" y="f344"/>
                </a:cubicBezTo>
                <a:cubicBezTo>
                  <a:pt x="f345" y="f346"/>
                  <a:pt x="f347" y="f93"/>
                  <a:pt x="f348" y="f349"/>
                </a:cubicBezTo>
                <a:cubicBezTo>
                  <a:pt x="f350" y="f351"/>
                  <a:pt x="f352" y="f78"/>
                  <a:pt x="f353" y="f94"/>
                </a:cubicBezTo>
                <a:cubicBezTo>
                  <a:pt x="f354" y="f89"/>
                  <a:pt x="f355" y="f356"/>
                  <a:pt x="f357" y="f358"/>
                </a:cubicBezTo>
                <a:cubicBezTo>
                  <a:pt x="f359" y="f360"/>
                  <a:pt x="f361" y="f362"/>
                  <a:pt x="f359" y="f363"/>
                </a:cubicBezTo>
                <a:cubicBezTo>
                  <a:pt x="f332" y="f310"/>
                  <a:pt x="f364" y="f50"/>
                  <a:pt x="f274" y="f316"/>
                </a:cubicBezTo>
                <a:close/>
                <a:moveTo>
                  <a:pt x="f365" y="f366"/>
                </a:moveTo>
                <a:cubicBezTo>
                  <a:pt x="f367" y="f118"/>
                  <a:pt x="f368" y="f95"/>
                  <a:pt x="f73" y="f92"/>
                </a:cubicBezTo>
                <a:cubicBezTo>
                  <a:pt x="f8" y="f114"/>
                  <a:pt x="f369" y="f370"/>
                  <a:pt x="f371" y="f90"/>
                </a:cubicBezTo>
                <a:cubicBezTo>
                  <a:pt x="f372" y="f363"/>
                  <a:pt x="f373" y="f374"/>
                  <a:pt x="f66" y="f340"/>
                </a:cubicBezTo>
                <a:cubicBezTo>
                  <a:pt x="f93" y="f375"/>
                  <a:pt x="f346" y="f51"/>
                  <a:pt x="f376" y="f358"/>
                </a:cubicBezTo>
                <a:cubicBezTo>
                  <a:pt x="f109" y="f358"/>
                  <a:pt x="f377" y="f358"/>
                  <a:pt x="f378" y="f379"/>
                </a:cubicBezTo>
                <a:cubicBezTo>
                  <a:pt x="f89" y="f380"/>
                  <a:pt x="f61" y="f204"/>
                  <a:pt x="f66" y="f298"/>
                </a:cubicBezTo>
                <a:cubicBezTo>
                  <a:pt x="f381" y="f87"/>
                  <a:pt x="f324" y="f382"/>
                  <a:pt x="f220" y="f379"/>
                </a:cubicBezTo>
                <a:cubicBezTo>
                  <a:pt x="f320" y="f379"/>
                  <a:pt x="f383" y="f384"/>
                  <a:pt x="f222" y="f360"/>
                </a:cubicBezTo>
                <a:cubicBezTo>
                  <a:pt x="f385" y="f317"/>
                  <a:pt x="f386" y="f90"/>
                  <a:pt x="f387" y="f22"/>
                </a:cubicBezTo>
                <a:cubicBezTo>
                  <a:pt x="f388" y="f389"/>
                  <a:pt x="f390" y="f201"/>
                  <a:pt x="f300" y="f97"/>
                </a:cubicBezTo>
                <a:cubicBezTo>
                  <a:pt x="f391" y="f37"/>
                  <a:pt x="f324" y="f38"/>
                  <a:pt x="f392" y="f393"/>
                </a:cubicBezTo>
                <a:cubicBezTo>
                  <a:pt x="f394" y="f395"/>
                  <a:pt x="f396" y="f266"/>
                  <a:pt x="f397" y="f145"/>
                </a:cubicBezTo>
                <a:cubicBezTo>
                  <a:pt x="f398" y="f399"/>
                  <a:pt x="f400" y="f399"/>
                  <a:pt x="f401" y="f184"/>
                </a:cubicBezTo>
                <a:cubicBezTo>
                  <a:pt x="f58" y="f402"/>
                  <a:pt x="f20" y="f403"/>
                  <a:pt x="f311" y="f404"/>
                </a:cubicBezTo>
                <a:cubicBezTo>
                  <a:pt x="f34" y="f182"/>
                  <a:pt x="f32" y="f403"/>
                  <a:pt x="f30" y="f405"/>
                </a:cubicBezTo>
                <a:cubicBezTo>
                  <a:pt x="f13" y="f406"/>
                  <a:pt x="f307" y="f407"/>
                  <a:pt x="f408" y="f409"/>
                </a:cubicBezTo>
                <a:cubicBezTo>
                  <a:pt x="f39" y="f212"/>
                  <a:pt x="f410" y="f189"/>
                  <a:pt x="f278" y="f411"/>
                </a:cubicBezTo>
                <a:cubicBezTo>
                  <a:pt x="f260" y="f229"/>
                  <a:pt x="f274" y="f411"/>
                  <a:pt x="f355" y="f411"/>
                </a:cubicBezTo>
                <a:cubicBezTo>
                  <a:pt x="f355" y="f102"/>
                  <a:pt x="f355" y="f233"/>
                  <a:pt x="f282" y="f412"/>
                </a:cubicBezTo>
                <a:cubicBezTo>
                  <a:pt x="f413" y="f213"/>
                  <a:pt x="f414" y="f238"/>
                  <a:pt x="f415" y="f238"/>
                </a:cubicBezTo>
                <a:cubicBezTo>
                  <a:pt x="f309" y="f125"/>
                  <a:pt x="f68" y="f416"/>
                  <a:pt x="f417" y="f116"/>
                </a:cubicBezTo>
                <a:cubicBezTo>
                  <a:pt x="f418" y="f175"/>
                  <a:pt x="f419" y="f119"/>
                  <a:pt x="f255" y="f420"/>
                </a:cubicBezTo>
                <a:cubicBezTo>
                  <a:pt x="f421" y="f422"/>
                  <a:pt x="f423" y="f168"/>
                  <a:pt x="f424" y="f168"/>
                </a:cubicBezTo>
                <a:cubicBezTo>
                  <a:pt x="f241" y="f420"/>
                  <a:pt x="f425" y="f116"/>
                  <a:pt x="f426" y="f154"/>
                </a:cubicBezTo>
                <a:cubicBezTo>
                  <a:pt x="f427" y="f124"/>
                  <a:pt x="f428" y="f429"/>
                  <a:pt x="f430" y="f152"/>
                </a:cubicBezTo>
                <a:cubicBezTo>
                  <a:pt x="f431" y="f172"/>
                  <a:pt x="f401" y="f432"/>
                  <a:pt x="f433" y="f238"/>
                </a:cubicBezTo>
                <a:cubicBezTo>
                  <a:pt x="f434" y="f213"/>
                  <a:pt x="f431" y="f233"/>
                  <a:pt x="f431" y="f229"/>
                </a:cubicBezTo>
                <a:cubicBezTo>
                  <a:pt x="f435" y="f190"/>
                  <a:pt x="f436" y="f437"/>
                  <a:pt x="f438" y="f437"/>
                </a:cubicBezTo>
                <a:cubicBezTo>
                  <a:pt x="f439" y="f440"/>
                  <a:pt x="f441" y="f440"/>
                  <a:pt x="f442" y="f440"/>
                </a:cubicBezTo>
                <a:cubicBezTo>
                  <a:pt x="f443" y="f437"/>
                  <a:pt x="f444" y="f407"/>
                  <a:pt x="f445" y="f446"/>
                </a:cubicBezTo>
                <a:cubicBezTo>
                  <a:pt x="f447" y="f176"/>
                  <a:pt x="f390" y="f395"/>
                  <a:pt x="f365" y="f366"/>
                </a:cubicBezTo>
                <a:close/>
                <a:moveTo>
                  <a:pt x="f358" y="f377"/>
                </a:moveTo>
                <a:cubicBezTo>
                  <a:pt x="f358" y="f448"/>
                  <a:pt x="f358" y="f356"/>
                  <a:pt x="f358" y="f327"/>
                </a:cubicBezTo>
                <a:cubicBezTo>
                  <a:pt x="f360" y="f109"/>
                  <a:pt x="f362" y="f449"/>
                  <a:pt x="f450" y="f451"/>
                </a:cubicBezTo>
                <a:cubicBezTo>
                  <a:pt x="f92" y="f452"/>
                  <a:pt x="f132" y="f384"/>
                  <a:pt x="f138" y="f88"/>
                </a:cubicBezTo>
                <a:cubicBezTo>
                  <a:pt x="f453" y="f49"/>
                  <a:pt x="f404" y="f92"/>
                  <a:pt x="f454" y="f133"/>
                </a:cubicBezTo>
                <a:cubicBezTo>
                  <a:pt x="f191" y="f43"/>
                  <a:pt x="f227" y="f43"/>
                  <a:pt x="f429" y="f136"/>
                </a:cubicBezTo>
                <a:cubicBezTo>
                  <a:pt x="f455" y="f16"/>
                  <a:pt x="f218" y="f456"/>
                  <a:pt x="f238" y="f375"/>
                </a:cubicBezTo>
                <a:cubicBezTo>
                  <a:pt x="f148" y="f329"/>
                  <a:pt x="f263" y="f340"/>
                  <a:pt x="f457" y="f380"/>
                </a:cubicBezTo>
                <a:cubicBezTo>
                  <a:pt x="f458" y="f376"/>
                  <a:pt x="f314" y="f459"/>
                  <a:pt x="f358" y="f377"/>
                </a:cubicBezTo>
                <a:close/>
                <a:moveTo>
                  <a:pt x="f129" y="f79"/>
                </a:moveTo>
                <a:cubicBezTo>
                  <a:pt x="f284" y="f80"/>
                  <a:pt x="f138" y="f346"/>
                  <a:pt x="f395" y="f460"/>
                </a:cubicBezTo>
                <a:cubicBezTo>
                  <a:pt x="f461" y="f2"/>
                  <a:pt x="f128" y="f351"/>
                  <a:pt x="f462" y="f81"/>
                </a:cubicBezTo>
                <a:cubicBezTo>
                  <a:pt x="f402" y="f61"/>
                  <a:pt x="f146" y="f91"/>
                  <a:pt x="f463" y="f464"/>
                </a:cubicBezTo>
                <a:cubicBezTo>
                  <a:pt x="f465" y="f358"/>
                  <a:pt x="f188" y="f384"/>
                  <a:pt x="f190" y="f379"/>
                </a:cubicBezTo>
                <a:cubicBezTo>
                  <a:pt x="f229" y="f374"/>
                  <a:pt x="f233" y="f379"/>
                  <a:pt x="f231" y="f209"/>
                </a:cubicBezTo>
                <a:cubicBezTo>
                  <a:pt x="f466" y="f467"/>
                  <a:pt x="f454" y="f381"/>
                  <a:pt x="f179" y="f468"/>
                </a:cubicBezTo>
                <a:cubicBezTo>
                  <a:pt x="f269" y="f392"/>
                  <a:pt x="f469" y="f365"/>
                  <a:pt x="f129" y="f79"/>
                </a:cubicBezTo>
                <a:close/>
                <a:moveTo>
                  <a:pt x="f9" y="f399"/>
                </a:moveTo>
                <a:cubicBezTo>
                  <a:pt x="f305" y="f196"/>
                  <a:pt x="f357" y="f470"/>
                  <a:pt x="f471" y="f472"/>
                </a:cubicBezTo>
                <a:cubicBezTo>
                  <a:pt x="f341" y="f196"/>
                  <a:pt x="f473" y="f194"/>
                  <a:pt x="f303" y="f406"/>
                </a:cubicBezTo>
                <a:cubicBezTo>
                  <a:pt x="f474" y="f146"/>
                  <a:pt x="f272" y="f263"/>
                  <a:pt x="f353" y="f263"/>
                </a:cubicBezTo>
                <a:cubicBezTo>
                  <a:pt x="f273" y="f399"/>
                  <a:pt x="f275" y="f399"/>
                  <a:pt x="f9" y="f399"/>
                </a:cubicBezTo>
                <a:close/>
                <a:moveTo>
                  <a:pt x="f143" y="f85"/>
                </a:moveTo>
                <a:cubicBezTo>
                  <a:pt x="f403" y="f448"/>
                  <a:pt x="f403" y="f80"/>
                  <a:pt x="f404" y="f91"/>
                </a:cubicBezTo>
                <a:cubicBezTo>
                  <a:pt x="f177" y="f84"/>
                  <a:pt x="f475" y="f476"/>
                  <a:pt x="f141" y="f59"/>
                </a:cubicBezTo>
                <a:cubicBezTo>
                  <a:pt x="f477" y="f478"/>
                  <a:pt x="f479" y="f79"/>
                  <a:pt x="f203" y="f448"/>
                </a:cubicBezTo>
                <a:cubicBezTo>
                  <a:pt x="f206" y="f459"/>
                  <a:pt x="f266" y="f460"/>
                  <a:pt x="f472" y="f82"/>
                </a:cubicBezTo>
                <a:cubicBezTo>
                  <a:pt x="f142" y="f480"/>
                  <a:pt x="f177" y="f346"/>
                  <a:pt x="f142" y="f451"/>
                </a:cubicBezTo>
                <a:cubicBezTo>
                  <a:pt x="f196" y="f344"/>
                  <a:pt x="f462" y="f376"/>
                  <a:pt x="f143" y="f85"/>
                </a:cubicBezTo>
                <a:close/>
                <a:moveTo>
                  <a:pt x="f481" y="f459"/>
                </a:moveTo>
                <a:cubicBezTo>
                  <a:pt x="f232" y="f459"/>
                  <a:pt x="f482" y="f55"/>
                  <a:pt x="f483" y="f55"/>
                </a:cubicBezTo>
                <a:cubicBezTo>
                  <a:pt x="f400" y="f384"/>
                  <a:pt x="f481" y="f88"/>
                  <a:pt x="f417" y="f334"/>
                </a:cubicBezTo>
                <a:cubicBezTo>
                  <a:pt x="f439" y="f370"/>
                  <a:pt x="f428" y="f370"/>
                  <a:pt x="f484" y="f370"/>
                </a:cubicBezTo>
                <a:cubicBezTo>
                  <a:pt x="f418" y="f485"/>
                  <a:pt x="f417" y="f358"/>
                  <a:pt x="f481" y="f459"/>
                </a:cubicBezTo>
                <a:close/>
                <a:moveTo>
                  <a:pt x="f441" y="f459"/>
                </a:moveTo>
                <a:cubicBezTo>
                  <a:pt x="f486" y="f55"/>
                  <a:pt x="f487" y="f55"/>
                  <a:pt x="f488" y="f55"/>
                </a:cubicBezTo>
                <a:cubicBezTo>
                  <a:pt x="f487" y="f358"/>
                  <a:pt x="f489" y="f204"/>
                  <a:pt x="f398" y="f490"/>
                </a:cubicBezTo>
                <a:cubicBezTo>
                  <a:pt x="f491" y="f490"/>
                  <a:pt x="f492" y="f490"/>
                  <a:pt x="f493" y="f336"/>
                </a:cubicBezTo>
                <a:cubicBezTo>
                  <a:pt x="f493" y="f51"/>
                  <a:pt x="f421" y="f53"/>
                  <a:pt x="f441" y="f459"/>
                </a:cubicBezTo>
                <a:close/>
                <a:moveTo>
                  <a:pt x="f494" y="f495"/>
                </a:moveTo>
                <a:cubicBezTo>
                  <a:pt x="f496" y="f317"/>
                  <a:pt x="f497" y="f210"/>
                  <a:pt x="f240" y="f498"/>
                </a:cubicBezTo>
                <a:cubicBezTo>
                  <a:pt x="f499" y="f500"/>
                  <a:pt x="f423" y="f205"/>
                  <a:pt x="f494" y="f495"/>
                </a:cubicBezTo>
                <a:close/>
              </a:path>
            </a:pathLst>
          </a:custGeom>
          <a:solidFill>
            <a:srgbClr val="A01727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Conector recto 7">
            <a:extLst>
              <a:ext uri="{FF2B5EF4-FFF2-40B4-BE49-F238E27FC236}">
                <a16:creationId xmlns:a16="http://schemas.microsoft.com/office/drawing/2014/main" id="{CD427B46-C363-CBC2-8FAF-0E03735336CC}"/>
              </a:ext>
            </a:extLst>
          </p:cNvPr>
          <p:cNvCxnSpPr/>
          <p:nvPr/>
        </p:nvCxnSpPr>
        <p:spPr>
          <a:xfrm>
            <a:off x="220333" y="1068650"/>
            <a:ext cx="8670277" cy="0"/>
          </a:xfrm>
          <a:prstGeom prst="straightConnector1">
            <a:avLst/>
          </a:prstGeom>
          <a:noFill/>
          <a:ln w="38103" cap="flat">
            <a:solidFill>
              <a:srgbClr val="A01727"/>
            </a:solidFill>
            <a:custDash/>
          </a:ln>
        </p:spPr>
      </p:cxnSp>
      <p:sp>
        <p:nvSpPr>
          <p:cNvPr id="3" name="Google Shape;570;p56">
            <a:extLst>
              <a:ext uri="{FF2B5EF4-FFF2-40B4-BE49-F238E27FC236}">
                <a16:creationId xmlns:a16="http://schemas.microsoft.com/office/drawing/2014/main" id="{4F9F3155-2467-81CF-6275-74D9B68C7854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714951" y="1434346"/>
            <a:ext cx="4013703" cy="2848502"/>
          </a:xfrm>
        </p:spPr>
        <p:txBody>
          <a:bodyPr/>
          <a:lstStyle/>
          <a:p>
            <a:pPr marL="0" lvl="0" indent="0">
              <a:lnSpc>
                <a:spcPct val="100000"/>
              </a:lnSpc>
              <a:buNone/>
            </a:pPr>
            <a:r>
              <a:rPr lang="en-US" sz="1400"/>
              <a:t>Motorcycles are designed to be driven by just one driver. These vehicles are used to transport people from one place to another and are a form of transportation just like cars are but:</a:t>
            </a:r>
          </a:p>
          <a:p>
            <a:pPr lvl="0" indent="-317497">
              <a:lnSpc>
                <a:spcPct val="100000"/>
              </a:lnSpc>
              <a:spcBef>
                <a:spcPts val="1600"/>
              </a:spcBef>
              <a:buClr>
                <a:srgbClr val="A01727"/>
              </a:buClr>
              <a:buSzPts val="1400"/>
            </a:pPr>
            <a:r>
              <a:rPr lang="en-US" sz="1400"/>
              <a:t>Motorcycles are much lighter in weight than cars. Because they are lighter in weight means that they can accelerate faster than cars do on average</a:t>
            </a:r>
          </a:p>
          <a:p>
            <a:pPr lvl="0" indent="-317497">
              <a:lnSpc>
                <a:spcPct val="100000"/>
              </a:lnSpc>
              <a:buClr>
                <a:srgbClr val="A01727"/>
              </a:buClr>
              <a:buSzPts val="1400"/>
            </a:pPr>
            <a:r>
              <a:rPr lang="en-US" sz="1400"/>
              <a:t>A little motorcycle is far more affordable than a car with a higher price tag</a:t>
            </a:r>
          </a:p>
          <a:p>
            <a:pPr lvl="0" indent="-317497">
              <a:lnSpc>
                <a:spcPct val="100000"/>
              </a:lnSpc>
              <a:buClr>
                <a:srgbClr val="A01727"/>
              </a:buClr>
              <a:buSzPts val="1400"/>
            </a:pPr>
            <a:r>
              <a:rPr lang="en-US" sz="1400"/>
              <a:t>The longest distance for riding a motorcycle was 2,019.4 miles in a 24 hour period </a:t>
            </a:r>
          </a:p>
        </p:txBody>
      </p:sp>
      <p:sp>
        <p:nvSpPr>
          <p:cNvPr id="4" name="Google Shape;571;p56">
            <a:extLst>
              <a:ext uri="{FF2B5EF4-FFF2-40B4-BE49-F238E27FC236}">
                <a16:creationId xmlns:a16="http://schemas.microsoft.com/office/drawing/2014/main" id="{1908F9FA-3F19-86A4-8612-A081D6281307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INTERESTING FACTS</a:t>
            </a:r>
          </a:p>
        </p:txBody>
      </p:sp>
      <p:pic>
        <p:nvPicPr>
          <p:cNvPr id="5" name="Google Shape;572;p56">
            <a:extLst>
              <a:ext uri="{FF2B5EF4-FFF2-40B4-BE49-F238E27FC236}">
                <a16:creationId xmlns:a16="http://schemas.microsoft.com/office/drawing/2014/main" id="{2719C735-7EB7-BAFA-F4A8-CD0C81D5C904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grayscl/>
          </a:blip>
          <a:srcRect l="26015" t="22599" r="31356" b="583"/>
          <a:stretch>
            <a:fillRect/>
          </a:stretch>
        </p:blipFill>
        <p:spPr>
          <a:xfrm>
            <a:off x="5577602" y="-978"/>
            <a:ext cx="3567705" cy="5143499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49;p59">
            <a:extLst>
              <a:ext uri="{FF2B5EF4-FFF2-40B4-BE49-F238E27FC236}">
                <a16:creationId xmlns:a16="http://schemas.microsoft.com/office/drawing/2014/main" id="{51CAECF0-9B91-FBF3-F780-9F2A15F435C0}"/>
              </a:ext>
            </a:extLst>
          </p:cNvPr>
          <p:cNvSpPr/>
          <p:nvPr/>
        </p:nvSpPr>
        <p:spPr>
          <a:xfrm>
            <a:off x="1628290" y="949677"/>
            <a:ext cx="1421398" cy="1421699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noFill/>
          <a:ln w="19046" cap="flat">
            <a:solidFill>
              <a:srgbClr val="A01727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None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650;p59">
            <a:extLst>
              <a:ext uri="{FF2B5EF4-FFF2-40B4-BE49-F238E27FC236}">
                <a16:creationId xmlns:a16="http://schemas.microsoft.com/office/drawing/2014/main" id="{D4DB5D33-C66F-ED27-7F7C-1DBFABCF1269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656565"/>
                </a:solidFill>
              </a:rPr>
              <a:t>FEATURES</a:t>
            </a:r>
          </a:p>
        </p:txBody>
      </p:sp>
      <p:sp>
        <p:nvSpPr>
          <p:cNvPr id="4" name="Google Shape;651;p59">
            <a:extLst>
              <a:ext uri="{FF2B5EF4-FFF2-40B4-BE49-F238E27FC236}">
                <a16:creationId xmlns:a16="http://schemas.microsoft.com/office/drawing/2014/main" id="{D5BC8EF5-5C35-D86D-33F3-AFBBFB49792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225902" y="2047826"/>
            <a:ext cx="5126400" cy="311097"/>
          </a:xfrm>
        </p:spPr>
        <p:txBody>
          <a:bodyPr tIns="0"/>
          <a:lstStyle/>
          <a:p>
            <a:pPr marL="0" lvl="0" indent="0">
              <a:lnSpc>
                <a:spcPct val="100000"/>
              </a:lnSpc>
              <a:spcAft>
                <a:spcPts val="1600"/>
              </a:spcAft>
              <a:buNone/>
            </a:pPr>
            <a:r>
              <a:rPr lang="en-US"/>
              <a:t>You can enter a subtitle here if you need it</a:t>
            </a:r>
          </a:p>
        </p:txBody>
      </p:sp>
      <p:sp>
        <p:nvSpPr>
          <p:cNvPr id="5" name="Google Shape;652;p59">
            <a:extLst>
              <a:ext uri="{FF2B5EF4-FFF2-40B4-BE49-F238E27FC236}">
                <a16:creationId xmlns:a16="http://schemas.microsoft.com/office/drawing/2014/main" id="{646008B5-6B55-A7B7-E3B1-24C59EEEC1B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642143" y="1171501"/>
            <a:ext cx="1355698" cy="1343399"/>
          </a:xfrm>
        </p:spPr>
        <p:txBody>
          <a:bodyPr anchorCtr="1"/>
          <a:lstStyle/>
          <a:p>
            <a:pPr lvl="0" algn="ctr"/>
            <a:r>
              <a:rPr lang="en-US" sz="7000">
                <a:solidFill>
                  <a:srgbClr val="656565"/>
                </a:solidFill>
              </a:rPr>
              <a:t>02</a:t>
            </a:r>
          </a:p>
        </p:txBody>
      </p:sp>
      <p:pic>
        <p:nvPicPr>
          <p:cNvPr id="6" name="Google Shape;653;p59">
            <a:extLst>
              <a:ext uri="{FF2B5EF4-FFF2-40B4-BE49-F238E27FC236}">
                <a16:creationId xmlns:a16="http://schemas.microsoft.com/office/drawing/2014/main" id="{C7E583DE-231E-A124-4940-00DCABB928A2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82000"/>
          </a:blip>
          <a:srcRect l="24913" t="55607" r="8277" b="18867"/>
          <a:stretch>
            <a:fillRect/>
          </a:stretch>
        </p:blipFill>
        <p:spPr>
          <a:xfrm>
            <a:off x="-27" y="2790620"/>
            <a:ext cx="9144000" cy="2352879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  <p:transition/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S_NET" val="4.0.30319.42000"/>
  <p:tag name="AS_OS" val="Microsoft Windows NT 10.0.14393.0"/>
  <p:tag name="AS_RELEASE_DATE" val="2019.12.14"/>
  <p:tag name="AS_TITLE" val="Aspose.Slides for .NET 4.0 Client Profile"/>
  <p:tag name="AS_VERSION" val="19.12"/>
</p:tagLst>
</file>

<file path=ppt/theme/theme1.xml><?xml version="1.0" encoding="utf-8"?>
<a:theme xmlns:a="http://schemas.openxmlformats.org/drawingml/2006/main" name="National Motorcycle Day by Slides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Arial"/>
        <a:cs typeface="Arial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Arial"/>
        <a:cs typeface="Arial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Arial"/>
        <a:cs typeface="Arial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Arial"/>
        <a:cs typeface="Arial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126</TotalTime>
  <Words>931</Words>
  <Application>Microsoft Office PowerPoint</Application>
  <PresentationFormat>Presentación en pantalla (16:9)</PresentationFormat>
  <Paragraphs>179</Paragraphs>
  <Slides>36</Slides>
  <Notes>33</Notes>
  <HiddenSlides>0</HiddenSlides>
  <MMClips>0</MMClips>
  <ScaleCrop>false</ScaleCrop>
  <HeadingPairs>
    <vt:vector size="6" baseType="variant">
      <vt:variant>
        <vt:lpstr>Fuentes usadas</vt:lpstr>
      </vt:variant>
      <vt:variant>
        <vt:i4>12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36</vt:i4>
      </vt:variant>
    </vt:vector>
  </HeadingPairs>
  <TitlesOfParts>
    <vt:vector size="49" baseType="lpstr">
      <vt:lpstr>맑은 고딕</vt:lpstr>
      <vt:lpstr>Anaheim</vt:lpstr>
      <vt:lpstr>Arial</vt:lpstr>
      <vt:lpstr>Assistant Light</vt:lpstr>
      <vt:lpstr>Cabin</vt:lpstr>
      <vt:lpstr>Calibri</vt:lpstr>
      <vt:lpstr>DM Sans</vt:lpstr>
      <vt:lpstr>Kanit Light</vt:lpstr>
      <vt:lpstr>Montserrat</vt:lpstr>
      <vt:lpstr>Oswald</vt:lpstr>
      <vt:lpstr>Oswald;500</vt:lpstr>
      <vt:lpstr>Rubik</vt:lpstr>
      <vt:lpstr>National Motorcycle Day by Slidesgo</vt:lpstr>
      <vt:lpstr>MOTORCYCLE</vt:lpstr>
      <vt:lpstr>TABLE OF CONTENTS</vt:lpstr>
      <vt:lpstr>Presentación de PowerPoint</vt:lpstr>
      <vt:lpstr>WHOA!</vt:lpstr>
      <vt:lpstr>INTRODUCTION</vt:lpstr>
      <vt:lpstr>FEATURED RIDERS</vt:lpstr>
      <vt:lpstr>TO BEGIN</vt:lpstr>
      <vt:lpstr>INTERESTING FACTS</vt:lpstr>
      <vt:lpstr>FEATURES</vt:lpstr>
      <vt:lpstr>SAFETY STANDARDS</vt:lpstr>
      <vt:lpstr>AWESOME WORDS</vt:lpstr>
      <vt:lpstr>Presentación de PowerPoint</vt:lpstr>
      <vt:lpstr>Presentación de PowerPoint</vt:lpstr>
      <vt:lpstr>A PICTURE ALWAYS REINFORCES THE CONCEPT</vt:lpstr>
      <vt:lpstr>MAIN FACTS</vt:lpstr>
      <vt:lpstr>7,100,000</vt:lpstr>
      <vt:lpstr>9h 55m 23s</vt:lpstr>
      <vt:lpstr>81%</vt:lpstr>
      <vt:lpstr>MOTORCYCLING ASPECTS</vt:lpstr>
      <vt:lpstr>CELEBRATIONS</vt:lpstr>
      <vt:lpstr>WHY DO WE CELEBRATE THIS DAY?</vt:lpstr>
      <vt:lpstr>ACTIVITIES SCHEDULE</vt:lpstr>
      <vt:lpstr>MAIN NEXT RACES</vt:lpstr>
      <vt:lpstr>THE MACHINES</vt:lpstr>
      <vt:lpstr>FAVOURITE MOTORCYCLING FORMS</vt:lpstr>
      <vt:lpstr>OUR TEAM</vt:lpstr>
      <vt:lpstr>OUR TEAM</vt:lpstr>
      <vt:lpstr>DESKTOP SOFTWARE</vt:lpstr>
      <vt:lpstr>Presentación de PowerPoint</vt:lpstr>
      <vt:lpstr>Presentación de PowerPoint</vt:lpstr>
      <vt:lpstr>RESOURCES</vt:lpstr>
      <vt:lpstr>RESOURCES</vt:lpstr>
      <vt:lpstr>RESOURCES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motociclista</dc:title>
  <dc:creator>Sr GRYM</dc:creator>
  <cp:lastModifiedBy>eduardo</cp:lastModifiedBy>
  <cp:revision>19</cp:revision>
  <dcterms:modified xsi:type="dcterms:W3CDTF">2026-01-30T07:02:32Z</dcterms:modified>
</cp:coreProperties>
</file>